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slideLayout" Target="../slideLayouts/slideLayout1.xml"/><Relationship Id="rId2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1.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hyperlink" Target="https://unsplash.com/" TargetMode="External"/><Relationship Id="rId1"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581650" y="1552575"/>
            <a:ext cx="7115175" cy="7115175"/>
          </a:xfrm>
          <a:prstGeom prst="ellipse">
            <a:avLst/>
          </a:prstGeom>
          <a:solidFill>
            <a:srgbClr val="FFC00C"/>
          </a:solidFill>
          <a:ln/>
        </p:spPr>
      </p:sp>
      <p:sp>
        <p:nvSpPr>
          <p:cNvPr id="3" name="Text 1"/>
          <p:cNvSpPr/>
          <p:nvPr/>
        </p:nvSpPr>
        <p:spPr>
          <a:xfrm>
            <a:off x="9886950" y="5848350"/>
            <a:ext cx="6665595" cy="1775460"/>
          </a:xfrm>
          <a:prstGeom prst="rect">
            <a:avLst/>
          </a:prstGeom>
          <a:noFill/>
          <a:ln/>
        </p:spPr>
        <p:txBody>
          <a:bodyPr wrap="square" lIns="0" tIns="0" rIns="0" bIns="0" rtlCol="0" anchor="t"/>
          <a:lstStyle/>
          <a:p>
            <a:pPr algn="l" indent="0" marL="0">
              <a:buNone/>
            </a:pPr>
            <a:r>
              <a:rPr lang="en-US" sz="4800" b="1" u="none" dirty="0">
                <a:solidFill>
                  <a:srgbClr val="0E0E0E"/>
                </a:solidFill>
                <a:latin typeface="Rajdhani" pitchFamily="34" charset="0"/>
                <a:ea typeface="Rajdhani" pitchFamily="34" charset="-122"/>
                <a:cs typeface="Rajdhani" pitchFamily="34" charset="-120"/>
              </a:rPr>
              <a:t>FREE PRESENTATION TEMPLATE</a:t>
            </a:r>
            <a:endParaRPr lang="en-US" sz="4800" dirty="0"/>
          </a:p>
        </p:txBody>
      </p:sp>
      <p:grpSp>
        <p:nvGrpSpPr>
          <p:cNvPr id="15441" name="Group"/>
          <p:cNvGrpSpPr/>
          <p:nvPr/>
        </p:nvGrpSpPr>
        <p:grpSpPr>
          <a:xfrm>
            <a:off x="17235487" y="8456817"/>
            <a:ext cx="1463470" cy="1601583"/>
            <a:chOff x="17235487" y="8456817"/>
            <a:chExt cx="1463470" cy="1601583"/>
          </a:xfrm>
        </p:grpSpPr>
        <p:pic>
          <p:nvPicPr>
            <p:cNvPr id="4"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5"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19399" name="Group"/>
          <p:cNvGrpSpPr/>
          <p:nvPr/>
        </p:nvGrpSpPr>
        <p:grpSpPr>
          <a:xfrm>
            <a:off x="9886950" y="2876550"/>
            <a:ext cx="6600825" cy="2188845"/>
            <a:chOff x="9886950" y="2876550"/>
            <a:chExt cx="6600825" cy="2188845"/>
          </a:xfrm>
        </p:grpSpPr>
        <p:sp>
          <p:nvSpPr>
            <p:cNvPr id="6" name="Shape 3"/>
            <p:cNvSpPr/>
            <p:nvPr/>
          </p:nvSpPr>
          <p:spPr>
            <a:xfrm>
              <a:off x="9886950" y="2876550"/>
              <a:ext cx="6600825" cy="1990725"/>
            </a:xfrm>
            <a:prstGeom prst="rect">
              <a:avLst/>
            </a:prstGeom>
            <a:solidFill>
              <a:srgbClr val="304DFA"/>
            </a:solidFill>
            <a:ln/>
          </p:spPr>
        </p:sp>
        <p:sp>
          <p:nvSpPr>
            <p:cNvPr id="7" name="Text 4"/>
            <p:cNvSpPr/>
            <p:nvPr/>
          </p:nvSpPr>
          <p:spPr>
            <a:xfrm>
              <a:off x="10458450" y="3105150"/>
              <a:ext cx="5884545" cy="1960245"/>
            </a:xfrm>
            <a:prstGeom prst="rect">
              <a:avLst/>
            </a:prstGeom>
            <a:noFill/>
            <a:ln/>
          </p:spPr>
          <p:txBody>
            <a:bodyPr wrap="square" lIns="0" tIns="0" rIns="0" bIns="0" rtlCol="0" anchor="t"/>
            <a:lstStyle/>
            <a:p>
              <a:pPr algn="l" indent="0" marL="0">
                <a:buNone/>
              </a:pPr>
              <a:r>
                <a:rPr lang="en-US" sz="9600" u="none" dirty="0">
                  <a:solidFill>
                    <a:srgbClr val="FFFFFF"/>
                  </a:solidFill>
                  <a:latin typeface="Marcellus" pitchFamily="34" charset="0"/>
                  <a:ea typeface="Marcellus" pitchFamily="34" charset="-122"/>
                  <a:cs typeface="Marcellus" pitchFamily="34" charset="-120"/>
                </a:rPr>
                <a:t>Cash Flow</a:t>
              </a:r>
              <a:endParaRPr lang="en-US" sz="9600" dirty="0"/>
            </a:p>
          </p:txBody>
        </p:sp>
      </p:grpSp>
      <p:pic>
        <p:nvPicPr>
          <p:cNvPr id="8" name="Image 1" descr="preencoded.png">    </p:cNvPr>
          <p:cNvPicPr>
            <a:picLocks noChangeAspect="1"/>
          </p:cNvPicPr>
          <p:nvPr/>
        </p:nvPicPr>
        <p:blipFill>
          <a:blip r:embed="rId2"/>
          <a:stretch>
            <a:fillRect/>
          </a:stretch>
        </p:blipFill>
        <p:spPr>
          <a:xfrm>
            <a:off x="1743075" y="1162050"/>
            <a:ext cx="7105650" cy="7962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724525" y="5476875"/>
            <a:ext cx="5962650" cy="5962650"/>
          </a:xfrm>
          <a:prstGeom prst="ellipse">
            <a:avLst/>
          </a:prstGeom>
          <a:solidFill>
            <a:srgbClr val="FFC00C"/>
          </a:solidFill>
          <a:ln/>
        </p:spPr>
      </p:sp>
      <p:grpSp>
        <p:nvGrpSpPr>
          <p:cNvPr id="22152"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15676" name="Group"/>
          <p:cNvGrpSpPr/>
          <p:nvPr/>
        </p:nvGrpSpPr>
        <p:grpSpPr>
          <a:xfrm>
            <a:off x="2066925" y="2714625"/>
            <a:ext cx="6381750" cy="2188845"/>
            <a:chOff x="2066925" y="2714625"/>
            <a:chExt cx="6381750" cy="2188845"/>
          </a:xfrm>
        </p:grpSpPr>
        <p:sp>
          <p:nvSpPr>
            <p:cNvPr id="5" name="Shape 2"/>
            <p:cNvSpPr/>
            <p:nvPr/>
          </p:nvSpPr>
          <p:spPr>
            <a:xfrm>
              <a:off x="2066925" y="2714625"/>
              <a:ext cx="6381750" cy="1990725"/>
            </a:xfrm>
            <a:prstGeom prst="rect">
              <a:avLst/>
            </a:prstGeom>
            <a:solidFill>
              <a:srgbClr val="304DFA"/>
            </a:solidFill>
            <a:ln/>
          </p:spPr>
        </p:sp>
        <p:sp>
          <p:nvSpPr>
            <p:cNvPr id="6" name="Text 3"/>
            <p:cNvSpPr/>
            <p:nvPr/>
          </p:nvSpPr>
          <p:spPr>
            <a:xfrm>
              <a:off x="2638425" y="2943225"/>
              <a:ext cx="5665470" cy="1960245"/>
            </a:xfrm>
            <a:prstGeom prst="rect">
              <a:avLst/>
            </a:prstGeom>
            <a:noFill/>
            <a:ln/>
          </p:spPr>
          <p:txBody>
            <a:bodyPr wrap="square" lIns="0" tIns="0" rIns="0" bIns="0" rtlCol="0" anchor="t"/>
            <a:lstStyle/>
            <a:p>
              <a:pPr algn="l" indent="0" marL="0">
                <a:buNone/>
              </a:pPr>
              <a:r>
                <a:rPr lang="en-US" sz="9600" u="none" dirty="0">
                  <a:solidFill>
                    <a:srgbClr val="FFFFFF"/>
                  </a:solidFill>
                  <a:latin typeface="Marcellus" pitchFamily="34" charset="0"/>
                  <a:ea typeface="Marcellus" pitchFamily="34" charset="-122"/>
                  <a:cs typeface="Marcellus" pitchFamily="34" charset="-120"/>
                </a:rPr>
                <a:t>Welcome</a:t>
              </a:r>
              <a:endParaRPr lang="en-US" sz="9600" dirty="0"/>
            </a:p>
          </p:txBody>
        </p:sp>
      </p:grpSp>
      <p:sp>
        <p:nvSpPr>
          <p:cNvPr id="7" name="Text 4"/>
          <p:cNvSpPr/>
          <p:nvPr/>
        </p:nvSpPr>
        <p:spPr>
          <a:xfrm>
            <a:off x="2066925" y="5191125"/>
            <a:ext cx="6442710" cy="24498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1" descr="preencoded.png">    </p:cNvPr>
          <p:cNvPicPr>
            <a:picLocks noChangeAspect="1"/>
          </p:cNvPicPr>
          <p:nvPr/>
        </p:nvPicPr>
        <p:blipFill>
          <a:blip r:embed="rId2"/>
          <a:stretch>
            <a:fillRect/>
          </a:stretch>
        </p:blipFill>
        <p:spPr>
          <a:xfrm>
            <a:off x="10563225" y="1466850"/>
            <a:ext cx="6343650" cy="79914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715500" y="1019175"/>
            <a:ext cx="4705350" cy="4705350"/>
          </a:xfrm>
          <a:prstGeom prst="ellipse">
            <a:avLst/>
          </a:prstGeom>
          <a:solidFill>
            <a:srgbClr val="FFC00C"/>
          </a:solidFill>
          <a:ln/>
        </p:spPr>
      </p:sp>
      <p:grpSp>
        <p:nvGrpSpPr>
          <p:cNvPr id="80943"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97273" name="Group"/>
          <p:cNvGrpSpPr/>
          <p:nvPr/>
        </p:nvGrpSpPr>
        <p:grpSpPr>
          <a:xfrm>
            <a:off x="1471613" y="461963"/>
            <a:ext cx="10896600" cy="2188845"/>
            <a:chOff x="1471613" y="461963"/>
            <a:chExt cx="10896600" cy="2188845"/>
          </a:xfrm>
        </p:grpSpPr>
        <p:sp>
          <p:nvSpPr>
            <p:cNvPr id="5" name="Shape 2"/>
            <p:cNvSpPr/>
            <p:nvPr/>
          </p:nvSpPr>
          <p:spPr>
            <a:xfrm>
              <a:off x="1471613" y="461963"/>
              <a:ext cx="10896600" cy="1990725"/>
            </a:xfrm>
            <a:prstGeom prst="rect">
              <a:avLst/>
            </a:prstGeom>
            <a:solidFill>
              <a:srgbClr val="304DFA"/>
            </a:solidFill>
            <a:ln/>
          </p:spPr>
        </p:sp>
        <p:sp>
          <p:nvSpPr>
            <p:cNvPr id="6" name="Text 3"/>
            <p:cNvSpPr/>
            <p:nvPr/>
          </p:nvSpPr>
          <p:spPr>
            <a:xfrm>
              <a:off x="2043113" y="690563"/>
              <a:ext cx="10180320" cy="1960245"/>
            </a:xfrm>
            <a:prstGeom prst="rect">
              <a:avLst/>
            </a:prstGeom>
            <a:noFill/>
            <a:ln/>
          </p:spPr>
          <p:txBody>
            <a:bodyPr wrap="square" lIns="0" tIns="0" rIns="0" bIns="0" rtlCol="0" anchor="t"/>
            <a:lstStyle/>
            <a:p>
              <a:pPr algn="l" indent="0" marL="0">
                <a:buNone/>
              </a:pPr>
              <a:r>
                <a:rPr lang="en-US" sz="9600" u="none" dirty="0">
                  <a:solidFill>
                    <a:srgbClr val="FFFFFF"/>
                  </a:solidFill>
                  <a:latin typeface="Marcellus" pitchFamily="34" charset="0"/>
                  <a:ea typeface="Marcellus" pitchFamily="34" charset="-122"/>
                  <a:cs typeface="Marcellus" pitchFamily="34" charset="-120"/>
                </a:rPr>
                <a:t>Table of Contents</a:t>
              </a:r>
              <a:endParaRPr lang="en-US" sz="9600" dirty="0"/>
            </a:p>
          </p:txBody>
        </p:sp>
      </p:grpSp>
      <p:grpSp>
        <p:nvGrpSpPr>
          <p:cNvPr id="65167" name="Group"/>
          <p:cNvGrpSpPr/>
          <p:nvPr/>
        </p:nvGrpSpPr>
        <p:grpSpPr>
          <a:xfrm>
            <a:off x="1371600" y="3390900"/>
            <a:ext cx="1219200" cy="1219200"/>
            <a:chOff x="1371600" y="3390900"/>
            <a:chExt cx="1219200" cy="1219200"/>
          </a:xfrm>
        </p:grpSpPr>
        <p:sp>
          <p:nvSpPr>
            <p:cNvPr id="7" name="Shape 4"/>
            <p:cNvSpPr/>
            <p:nvPr/>
          </p:nvSpPr>
          <p:spPr>
            <a:xfrm>
              <a:off x="1371600" y="3390900"/>
              <a:ext cx="1219200" cy="1219200"/>
            </a:xfrm>
            <a:prstGeom prst="ellipse">
              <a:avLst/>
            </a:prstGeom>
            <a:solidFill>
              <a:srgbClr val="304DFA"/>
            </a:solidFill>
            <a:ln/>
          </p:spPr>
        </p:sp>
        <p:sp>
          <p:nvSpPr>
            <p:cNvPr id="8" name="Text 5"/>
            <p:cNvSpPr/>
            <p:nvPr/>
          </p:nvSpPr>
          <p:spPr>
            <a:xfrm>
              <a:off x="1648778" y="3634740"/>
              <a:ext cx="66484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01</a:t>
              </a:r>
              <a:endParaRPr lang="en-US" sz="3600" dirty="0"/>
            </a:p>
          </p:txBody>
        </p:sp>
      </p:grpSp>
      <p:grpSp>
        <p:nvGrpSpPr>
          <p:cNvPr id="16171" name="Group"/>
          <p:cNvGrpSpPr/>
          <p:nvPr/>
        </p:nvGrpSpPr>
        <p:grpSpPr>
          <a:xfrm>
            <a:off x="2743200" y="3481388"/>
            <a:ext cx="4206240" cy="1144905"/>
            <a:chOff x="2743200" y="3481388"/>
            <a:chExt cx="4206240" cy="1144905"/>
          </a:xfrm>
        </p:grpSpPr>
        <p:sp>
          <p:nvSpPr>
            <p:cNvPr id="9" name="Text 6"/>
            <p:cNvSpPr/>
            <p:nvPr/>
          </p:nvSpPr>
          <p:spPr>
            <a:xfrm>
              <a:off x="2743200" y="3481388"/>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Introduction</a:t>
              </a:r>
              <a:endParaRPr lang="en-US" sz="3600" dirty="0"/>
            </a:p>
          </p:txBody>
        </p:sp>
        <p:sp>
          <p:nvSpPr>
            <p:cNvPr id="10" name="Text 7"/>
            <p:cNvSpPr/>
            <p:nvPr/>
          </p:nvSpPr>
          <p:spPr>
            <a:xfrm>
              <a:off x="2743200" y="4129088"/>
              <a:ext cx="4175760" cy="4972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The Extraordinary Realm</a:t>
              </a:r>
              <a:endParaRPr lang="en-US" sz="2400" dirty="0"/>
            </a:p>
          </p:txBody>
        </p:sp>
      </p:grpSp>
      <p:grpSp>
        <p:nvGrpSpPr>
          <p:cNvPr id="38021" name="Group"/>
          <p:cNvGrpSpPr/>
          <p:nvPr/>
        </p:nvGrpSpPr>
        <p:grpSpPr>
          <a:xfrm>
            <a:off x="6972300" y="3390900"/>
            <a:ext cx="1219200" cy="1219200"/>
            <a:chOff x="6972300" y="3390900"/>
            <a:chExt cx="1219200" cy="1219200"/>
          </a:xfrm>
        </p:grpSpPr>
        <p:sp>
          <p:nvSpPr>
            <p:cNvPr id="11" name="Shape 8"/>
            <p:cNvSpPr/>
            <p:nvPr/>
          </p:nvSpPr>
          <p:spPr>
            <a:xfrm>
              <a:off x="6972300" y="3390900"/>
              <a:ext cx="1219200" cy="1219200"/>
            </a:xfrm>
            <a:prstGeom prst="rect">
              <a:avLst/>
            </a:prstGeom>
            <a:solidFill>
              <a:srgbClr val="304DFA"/>
            </a:solidFill>
            <a:ln/>
          </p:spPr>
        </p:sp>
        <p:sp>
          <p:nvSpPr>
            <p:cNvPr id="12" name="Text 9"/>
            <p:cNvSpPr/>
            <p:nvPr/>
          </p:nvSpPr>
          <p:spPr>
            <a:xfrm>
              <a:off x="7192328" y="3634740"/>
              <a:ext cx="77914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02</a:t>
              </a:r>
              <a:endParaRPr lang="en-US" sz="3600" dirty="0"/>
            </a:p>
          </p:txBody>
        </p:sp>
      </p:grpSp>
      <p:grpSp>
        <p:nvGrpSpPr>
          <p:cNvPr id="42152" name="Group"/>
          <p:cNvGrpSpPr/>
          <p:nvPr/>
        </p:nvGrpSpPr>
        <p:grpSpPr>
          <a:xfrm>
            <a:off x="8343900" y="3481388"/>
            <a:ext cx="4206240" cy="1144905"/>
            <a:chOff x="8343900" y="3481388"/>
            <a:chExt cx="4206240" cy="1144905"/>
          </a:xfrm>
        </p:grpSpPr>
        <p:sp>
          <p:nvSpPr>
            <p:cNvPr id="13" name="Text 10"/>
            <p:cNvSpPr/>
            <p:nvPr/>
          </p:nvSpPr>
          <p:spPr>
            <a:xfrm>
              <a:off x="8343900" y="3481388"/>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Encounters</a:t>
              </a:r>
              <a:endParaRPr lang="en-US" sz="3600" dirty="0"/>
            </a:p>
          </p:txBody>
        </p:sp>
        <p:sp>
          <p:nvSpPr>
            <p:cNvPr id="14" name="Text 11"/>
            <p:cNvSpPr/>
            <p:nvPr/>
          </p:nvSpPr>
          <p:spPr>
            <a:xfrm>
              <a:off x="8343900" y="4129088"/>
              <a:ext cx="4175760" cy="4972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Unicorn Sightings</a:t>
              </a:r>
              <a:endParaRPr lang="en-US" sz="2400" dirty="0"/>
            </a:p>
          </p:txBody>
        </p:sp>
      </p:grpSp>
      <p:grpSp>
        <p:nvGrpSpPr>
          <p:cNvPr id="94907" name="Group"/>
          <p:cNvGrpSpPr/>
          <p:nvPr/>
        </p:nvGrpSpPr>
        <p:grpSpPr>
          <a:xfrm>
            <a:off x="1371600" y="5629275"/>
            <a:ext cx="1219200" cy="1219200"/>
            <a:chOff x="1371600" y="5629275"/>
            <a:chExt cx="1219200" cy="1219200"/>
          </a:xfrm>
        </p:grpSpPr>
        <p:sp>
          <p:nvSpPr>
            <p:cNvPr id="15" name="Shape 12"/>
            <p:cNvSpPr/>
            <p:nvPr/>
          </p:nvSpPr>
          <p:spPr>
            <a:xfrm>
              <a:off x="1371600" y="5629275"/>
              <a:ext cx="1219200" cy="1219200"/>
            </a:xfrm>
            <a:prstGeom prst="rect">
              <a:avLst/>
            </a:prstGeom>
            <a:solidFill>
              <a:srgbClr val="304DFA"/>
            </a:solidFill>
            <a:ln/>
          </p:spPr>
        </p:sp>
        <p:sp>
          <p:nvSpPr>
            <p:cNvPr id="16" name="Text 13"/>
            <p:cNvSpPr/>
            <p:nvPr/>
          </p:nvSpPr>
          <p:spPr>
            <a:xfrm>
              <a:off x="1601153" y="5873115"/>
              <a:ext cx="76009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03</a:t>
              </a:r>
              <a:endParaRPr lang="en-US" sz="3600" dirty="0"/>
            </a:p>
          </p:txBody>
        </p:sp>
      </p:grpSp>
      <p:grpSp>
        <p:nvGrpSpPr>
          <p:cNvPr id="41523" name="Group"/>
          <p:cNvGrpSpPr/>
          <p:nvPr/>
        </p:nvGrpSpPr>
        <p:grpSpPr>
          <a:xfrm>
            <a:off x="2743200" y="5719763"/>
            <a:ext cx="4206240" cy="1144904"/>
            <a:chOff x="2743200" y="5719763"/>
            <a:chExt cx="4206240" cy="1144904"/>
          </a:xfrm>
        </p:grpSpPr>
        <p:sp>
          <p:nvSpPr>
            <p:cNvPr id="17" name="Text 14"/>
            <p:cNvSpPr/>
            <p:nvPr/>
          </p:nvSpPr>
          <p:spPr>
            <a:xfrm>
              <a:off x="2743200" y="5719763"/>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Wonders</a:t>
              </a:r>
              <a:endParaRPr lang="en-US" sz="3600" dirty="0"/>
            </a:p>
          </p:txBody>
        </p:sp>
        <p:sp>
          <p:nvSpPr>
            <p:cNvPr id="18" name="Text 15"/>
            <p:cNvSpPr/>
            <p:nvPr/>
          </p:nvSpPr>
          <p:spPr>
            <a:xfrm>
              <a:off x="2743200" y="6367462"/>
              <a:ext cx="4175760" cy="4972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Wishes Granted</a:t>
              </a:r>
              <a:endParaRPr lang="en-US" sz="2400" dirty="0"/>
            </a:p>
          </p:txBody>
        </p:sp>
      </p:grpSp>
      <p:grpSp>
        <p:nvGrpSpPr>
          <p:cNvPr id="54572" name="Group"/>
          <p:cNvGrpSpPr/>
          <p:nvPr/>
        </p:nvGrpSpPr>
        <p:grpSpPr>
          <a:xfrm>
            <a:off x="6972300" y="5629275"/>
            <a:ext cx="1219200" cy="1219200"/>
            <a:chOff x="6972300" y="5629275"/>
            <a:chExt cx="1219200" cy="1219200"/>
          </a:xfrm>
        </p:grpSpPr>
        <p:sp>
          <p:nvSpPr>
            <p:cNvPr id="19" name="Shape 16"/>
            <p:cNvSpPr/>
            <p:nvPr/>
          </p:nvSpPr>
          <p:spPr>
            <a:xfrm>
              <a:off x="6972300" y="5629275"/>
              <a:ext cx="1219200" cy="1219200"/>
            </a:xfrm>
            <a:prstGeom prst="ellipse">
              <a:avLst/>
            </a:prstGeom>
            <a:solidFill>
              <a:srgbClr val="304DFA"/>
            </a:solidFill>
            <a:ln/>
          </p:spPr>
        </p:sp>
        <p:sp>
          <p:nvSpPr>
            <p:cNvPr id="20" name="Text 17"/>
            <p:cNvSpPr/>
            <p:nvPr/>
          </p:nvSpPr>
          <p:spPr>
            <a:xfrm>
              <a:off x="7182803" y="5873115"/>
              <a:ext cx="79819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04</a:t>
              </a:r>
              <a:endParaRPr lang="en-US" sz="3600" dirty="0"/>
            </a:p>
          </p:txBody>
        </p:sp>
      </p:grpSp>
      <p:grpSp>
        <p:nvGrpSpPr>
          <p:cNvPr id="84497" name="Group"/>
          <p:cNvGrpSpPr/>
          <p:nvPr/>
        </p:nvGrpSpPr>
        <p:grpSpPr>
          <a:xfrm>
            <a:off x="8343900" y="5719763"/>
            <a:ext cx="4206240" cy="1144904"/>
            <a:chOff x="8343900" y="5719763"/>
            <a:chExt cx="4206240" cy="1144904"/>
          </a:xfrm>
        </p:grpSpPr>
        <p:sp>
          <p:nvSpPr>
            <p:cNvPr id="21" name="Text 18"/>
            <p:cNvSpPr/>
            <p:nvPr/>
          </p:nvSpPr>
          <p:spPr>
            <a:xfrm>
              <a:off x="8343900" y="5719763"/>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Magic</a:t>
              </a:r>
              <a:endParaRPr lang="en-US" sz="3600" dirty="0"/>
            </a:p>
          </p:txBody>
        </p:sp>
        <p:sp>
          <p:nvSpPr>
            <p:cNvPr id="22" name="Text 19"/>
            <p:cNvSpPr/>
            <p:nvPr/>
          </p:nvSpPr>
          <p:spPr>
            <a:xfrm>
              <a:off x="8343900" y="6367462"/>
              <a:ext cx="4175760" cy="4972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Spellcasting</a:t>
              </a:r>
              <a:endParaRPr lang="en-US" sz="2400" dirty="0"/>
            </a:p>
          </p:txBody>
        </p:sp>
      </p:grpSp>
      <p:grpSp>
        <p:nvGrpSpPr>
          <p:cNvPr id="99554" name="Group"/>
          <p:cNvGrpSpPr/>
          <p:nvPr/>
        </p:nvGrpSpPr>
        <p:grpSpPr>
          <a:xfrm>
            <a:off x="1371600" y="7867650"/>
            <a:ext cx="1219200" cy="1219200"/>
            <a:chOff x="1371600" y="7867650"/>
            <a:chExt cx="1219200" cy="1219200"/>
          </a:xfrm>
        </p:grpSpPr>
        <p:sp>
          <p:nvSpPr>
            <p:cNvPr id="23" name="Shape 20"/>
            <p:cNvSpPr/>
            <p:nvPr/>
          </p:nvSpPr>
          <p:spPr>
            <a:xfrm>
              <a:off x="1371600" y="7867650"/>
              <a:ext cx="1219200" cy="1219200"/>
            </a:xfrm>
            <a:prstGeom prst="ellipse">
              <a:avLst/>
            </a:prstGeom>
            <a:solidFill>
              <a:srgbClr val="304DFA"/>
            </a:solidFill>
            <a:ln/>
          </p:spPr>
        </p:sp>
        <p:sp>
          <p:nvSpPr>
            <p:cNvPr id="24" name="Text 21"/>
            <p:cNvSpPr/>
            <p:nvPr/>
          </p:nvSpPr>
          <p:spPr>
            <a:xfrm>
              <a:off x="1605915" y="8111490"/>
              <a:ext cx="75057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05</a:t>
              </a:r>
              <a:endParaRPr lang="en-US" sz="3600" dirty="0"/>
            </a:p>
          </p:txBody>
        </p:sp>
      </p:grpSp>
      <p:grpSp>
        <p:nvGrpSpPr>
          <p:cNvPr id="42765" name="Group"/>
          <p:cNvGrpSpPr/>
          <p:nvPr/>
        </p:nvGrpSpPr>
        <p:grpSpPr>
          <a:xfrm>
            <a:off x="2743200" y="7958138"/>
            <a:ext cx="4206240" cy="1144905"/>
            <a:chOff x="2743200" y="7958138"/>
            <a:chExt cx="4206240" cy="1144905"/>
          </a:xfrm>
        </p:grpSpPr>
        <p:sp>
          <p:nvSpPr>
            <p:cNvPr id="25" name="Text 22"/>
            <p:cNvSpPr/>
            <p:nvPr/>
          </p:nvSpPr>
          <p:spPr>
            <a:xfrm>
              <a:off x="2743200" y="7958138"/>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Adventure</a:t>
              </a:r>
              <a:endParaRPr lang="en-US" sz="3600" dirty="0"/>
            </a:p>
          </p:txBody>
        </p:sp>
        <p:sp>
          <p:nvSpPr>
            <p:cNvPr id="26" name="Text 23"/>
            <p:cNvSpPr/>
            <p:nvPr/>
          </p:nvSpPr>
          <p:spPr>
            <a:xfrm>
              <a:off x="2743200" y="8605838"/>
              <a:ext cx="4175760" cy="4972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Happily Ever After</a:t>
              </a:r>
              <a:endParaRPr lang="en-US" sz="2400" dirty="0"/>
            </a:p>
          </p:txBody>
        </p:sp>
      </p:grpSp>
      <p:grpSp>
        <p:nvGrpSpPr>
          <p:cNvPr id="96861" name="Group"/>
          <p:cNvGrpSpPr/>
          <p:nvPr/>
        </p:nvGrpSpPr>
        <p:grpSpPr>
          <a:xfrm>
            <a:off x="6972300" y="7867650"/>
            <a:ext cx="1219200" cy="1219200"/>
            <a:chOff x="6972300" y="7867650"/>
            <a:chExt cx="1219200" cy="1219200"/>
          </a:xfrm>
        </p:grpSpPr>
        <p:sp>
          <p:nvSpPr>
            <p:cNvPr id="27" name="Shape 24"/>
            <p:cNvSpPr/>
            <p:nvPr/>
          </p:nvSpPr>
          <p:spPr>
            <a:xfrm>
              <a:off x="6972300" y="7867650"/>
              <a:ext cx="1219200" cy="1219200"/>
            </a:xfrm>
            <a:prstGeom prst="rect">
              <a:avLst/>
            </a:prstGeom>
            <a:solidFill>
              <a:srgbClr val="304DFA"/>
            </a:solidFill>
            <a:ln/>
          </p:spPr>
        </p:sp>
        <p:sp>
          <p:nvSpPr>
            <p:cNvPr id="28" name="Text 25"/>
            <p:cNvSpPr/>
            <p:nvPr/>
          </p:nvSpPr>
          <p:spPr>
            <a:xfrm>
              <a:off x="7187565" y="8111490"/>
              <a:ext cx="78867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06</a:t>
              </a:r>
              <a:endParaRPr lang="en-US" sz="3600" dirty="0"/>
            </a:p>
          </p:txBody>
        </p:sp>
      </p:grpSp>
      <p:grpSp>
        <p:nvGrpSpPr>
          <p:cNvPr id="23634" name="Group"/>
          <p:cNvGrpSpPr/>
          <p:nvPr/>
        </p:nvGrpSpPr>
        <p:grpSpPr>
          <a:xfrm>
            <a:off x="8343900" y="7958138"/>
            <a:ext cx="4206240" cy="1144905"/>
            <a:chOff x="8343900" y="7958138"/>
            <a:chExt cx="4206240" cy="1144905"/>
          </a:xfrm>
        </p:grpSpPr>
        <p:sp>
          <p:nvSpPr>
            <p:cNvPr id="29" name="Text 26"/>
            <p:cNvSpPr/>
            <p:nvPr/>
          </p:nvSpPr>
          <p:spPr>
            <a:xfrm>
              <a:off x="8343900" y="7958138"/>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Conclusion</a:t>
              </a:r>
              <a:endParaRPr lang="en-US" sz="3600" dirty="0"/>
            </a:p>
          </p:txBody>
        </p:sp>
        <p:sp>
          <p:nvSpPr>
            <p:cNvPr id="30" name="Text 27"/>
            <p:cNvSpPr/>
            <p:nvPr/>
          </p:nvSpPr>
          <p:spPr>
            <a:xfrm>
              <a:off x="8343900" y="8605838"/>
              <a:ext cx="4175760" cy="4972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Embrace the Fantasy</a:t>
              </a:r>
              <a:endParaRPr lang="en-US" sz="2400" dirty="0"/>
            </a:p>
          </p:txBody>
        </p:sp>
      </p:grpSp>
      <p:pic>
        <p:nvPicPr>
          <p:cNvPr id="31" name="Image 1" descr="preencoded.png">    </p:cNvPr>
          <p:cNvPicPr>
            <a:picLocks noChangeAspect="1"/>
          </p:cNvPicPr>
          <p:nvPr/>
        </p:nvPicPr>
        <p:blipFill>
          <a:blip r:embed="rId2"/>
          <a:stretch>
            <a:fillRect/>
          </a:stretch>
        </p:blipFill>
        <p:spPr>
          <a:xfrm>
            <a:off x="12372975" y="1019175"/>
            <a:ext cx="4552950" cy="80581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52425" y="2362200"/>
            <a:ext cx="4705350" cy="4705350"/>
          </a:xfrm>
          <a:prstGeom prst="ellipse">
            <a:avLst/>
          </a:prstGeom>
          <a:solidFill>
            <a:srgbClr val="FFC00C"/>
          </a:solidFill>
          <a:ln/>
        </p:spPr>
      </p:sp>
      <p:grpSp>
        <p:nvGrpSpPr>
          <p:cNvPr id="79855"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71153" name="Group"/>
          <p:cNvGrpSpPr/>
          <p:nvPr/>
        </p:nvGrpSpPr>
        <p:grpSpPr>
          <a:xfrm>
            <a:off x="2000250" y="1595438"/>
            <a:ext cx="11982450" cy="1447800"/>
            <a:chOff x="2000250" y="1595438"/>
            <a:chExt cx="11982450" cy="1447800"/>
          </a:xfrm>
        </p:grpSpPr>
        <p:sp>
          <p:nvSpPr>
            <p:cNvPr id="5" name="Shape 2"/>
            <p:cNvSpPr/>
            <p:nvPr/>
          </p:nvSpPr>
          <p:spPr>
            <a:xfrm>
              <a:off x="2000250" y="1595438"/>
              <a:ext cx="11982450" cy="1409700"/>
            </a:xfrm>
            <a:prstGeom prst="rect">
              <a:avLst/>
            </a:prstGeom>
            <a:solidFill>
              <a:srgbClr val="304DFA"/>
            </a:solidFill>
            <a:ln/>
          </p:spPr>
        </p:sp>
        <p:sp>
          <p:nvSpPr>
            <p:cNvPr id="6" name="Text 3"/>
            <p:cNvSpPr/>
            <p:nvPr/>
          </p:nvSpPr>
          <p:spPr>
            <a:xfrm>
              <a:off x="2571750" y="1824038"/>
              <a:ext cx="111061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The Realm of the Extraordinary</a:t>
              </a:r>
              <a:endParaRPr lang="en-US" sz="6000" dirty="0"/>
            </a:p>
          </p:txBody>
        </p:sp>
      </p:grpSp>
      <p:grpSp>
        <p:nvGrpSpPr>
          <p:cNvPr id="52182" name="Group"/>
          <p:cNvGrpSpPr/>
          <p:nvPr/>
        </p:nvGrpSpPr>
        <p:grpSpPr>
          <a:xfrm>
            <a:off x="2219325" y="3552825"/>
            <a:ext cx="13910310" cy="3621405"/>
            <a:chOff x="2219325" y="3552825"/>
            <a:chExt cx="13910310" cy="3621405"/>
          </a:xfrm>
        </p:grpSpPr>
        <p:sp>
          <p:nvSpPr>
            <p:cNvPr id="7" name="Text 4"/>
            <p:cNvSpPr/>
            <p:nvPr/>
          </p:nvSpPr>
          <p:spPr>
            <a:xfrm>
              <a:off x="2219325" y="3552825"/>
              <a:ext cx="6604635" cy="36214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5"/>
            <p:cNvSpPr/>
            <p:nvPr/>
          </p:nvSpPr>
          <p:spPr>
            <a:xfrm>
              <a:off x="9525000" y="3552825"/>
              <a:ext cx="6604635" cy="36214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19100" y="2838450"/>
            <a:ext cx="4705350" cy="4705350"/>
          </a:xfrm>
          <a:prstGeom prst="ellipse">
            <a:avLst/>
          </a:prstGeom>
          <a:solidFill>
            <a:srgbClr val="FFC00C"/>
          </a:solidFill>
          <a:ln/>
        </p:spPr>
      </p:sp>
      <p:pic>
        <p:nvPicPr>
          <p:cNvPr id="3" name="Image 0" descr="preencoded.png">    </p:cNvPr>
          <p:cNvPicPr>
            <a:picLocks noChangeAspect="1"/>
          </p:cNvPicPr>
          <p:nvPr/>
        </p:nvPicPr>
        <p:blipFill>
          <a:blip r:embed="rId1"/>
          <a:stretch>
            <a:fillRect/>
          </a:stretch>
        </p:blipFill>
        <p:spPr>
          <a:xfrm>
            <a:off x="4705350" y="0"/>
            <a:ext cx="13582650" cy="10287000"/>
          </a:xfrm>
          <a:prstGeom prst="rect">
            <a:avLst/>
          </a:prstGeom>
        </p:spPr>
      </p:pic>
      <p:grpSp>
        <p:nvGrpSpPr>
          <p:cNvPr id="10798"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48615" name="Group"/>
          <p:cNvGrpSpPr/>
          <p:nvPr/>
        </p:nvGrpSpPr>
        <p:grpSpPr>
          <a:xfrm>
            <a:off x="1333500" y="1076325"/>
            <a:ext cx="5905500" cy="3752850"/>
            <a:chOff x="1333500" y="1076325"/>
            <a:chExt cx="5905500" cy="3752850"/>
          </a:xfrm>
        </p:grpSpPr>
        <p:sp>
          <p:nvSpPr>
            <p:cNvPr id="6" name="Shape 2"/>
            <p:cNvSpPr/>
            <p:nvPr/>
          </p:nvSpPr>
          <p:spPr>
            <a:xfrm>
              <a:off x="1333500" y="1076325"/>
              <a:ext cx="5905500" cy="3752850"/>
            </a:xfrm>
            <a:prstGeom prst="rect">
              <a:avLst/>
            </a:prstGeom>
            <a:solidFill>
              <a:srgbClr val="304DFA"/>
            </a:solidFill>
            <a:ln/>
          </p:spPr>
        </p:sp>
        <p:pic>
          <p:nvPicPr>
            <p:cNvPr id="7" name="Image 2" descr="preencoded.png">    </p:cNvPr>
            <p:cNvPicPr>
              <a:picLocks noChangeAspect="1"/>
            </p:cNvPicPr>
            <p:nvPr/>
          </p:nvPicPr>
          <p:blipFill>
            <a:blip r:embed="rId3"/>
            <a:stretch>
              <a:fillRect/>
            </a:stretch>
          </p:blipFill>
          <p:spPr>
            <a:xfrm>
              <a:off x="3857625" y="1276350"/>
              <a:ext cx="857250" cy="914400"/>
            </a:xfrm>
            <a:prstGeom prst="rect">
              <a:avLst/>
            </a:prstGeom>
          </p:spPr>
        </p:pic>
        <p:grpSp>
          <p:nvGrpSpPr>
            <p:cNvPr id="45462" name="Group"/>
            <p:cNvGrpSpPr/>
            <p:nvPr/>
          </p:nvGrpSpPr>
          <p:grpSpPr>
            <a:xfrm>
              <a:off x="1592580" y="2390775"/>
              <a:ext cx="5387340" cy="2316480"/>
              <a:chOff x="1592580" y="2390775"/>
              <a:chExt cx="5387340" cy="2316480"/>
            </a:xfrm>
          </p:grpSpPr>
          <p:sp>
            <p:nvSpPr>
              <p:cNvPr id="8" name="Text 3"/>
              <p:cNvSpPr/>
              <p:nvPr/>
            </p:nvSpPr>
            <p:spPr>
              <a:xfrm>
                <a:off x="1592580" y="2390775"/>
                <a:ext cx="53873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Unicorn Sightings</a:t>
                </a:r>
                <a:endParaRPr lang="en-US" sz="3600" dirty="0"/>
              </a:p>
            </p:txBody>
          </p:sp>
          <p:sp>
            <p:nvSpPr>
              <p:cNvPr id="9" name="Text 4"/>
              <p:cNvSpPr/>
              <p:nvPr/>
            </p:nvSpPr>
            <p:spPr>
              <a:xfrm>
                <a:off x="1607820" y="3038475"/>
                <a:ext cx="5356860" cy="166878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 record of the number of unicorns spotted in the fantasy realm and the beauty and mystery that surrounds these enchanting creatures.</a:t>
                </a:r>
                <a:endParaRPr lang="en-US" sz="2400" dirty="0"/>
              </a:p>
            </p:txBody>
          </p:sp>
        </p:grpSp>
      </p:grpSp>
      <p:grpSp>
        <p:nvGrpSpPr>
          <p:cNvPr id="37916" name="Group"/>
          <p:cNvGrpSpPr/>
          <p:nvPr/>
        </p:nvGrpSpPr>
        <p:grpSpPr>
          <a:xfrm>
            <a:off x="1333500" y="5848350"/>
            <a:ext cx="5905500" cy="3343275"/>
            <a:chOff x="1333500" y="5848350"/>
            <a:chExt cx="5905500" cy="3343275"/>
          </a:xfrm>
        </p:grpSpPr>
        <p:sp>
          <p:nvSpPr>
            <p:cNvPr id="10" name="Shape 5"/>
            <p:cNvSpPr/>
            <p:nvPr/>
          </p:nvSpPr>
          <p:spPr>
            <a:xfrm>
              <a:off x="1333500" y="5848350"/>
              <a:ext cx="5905500" cy="3343275"/>
            </a:xfrm>
            <a:prstGeom prst="rect">
              <a:avLst/>
            </a:prstGeom>
            <a:solidFill>
              <a:srgbClr val="304DFA"/>
            </a:solidFill>
            <a:ln/>
          </p:spPr>
        </p:sp>
        <p:pic>
          <p:nvPicPr>
            <p:cNvPr id="11" name="Image 3" descr="preencoded.png">    </p:cNvPr>
            <p:cNvPicPr>
              <a:picLocks noChangeAspect="1"/>
            </p:cNvPicPr>
            <p:nvPr/>
          </p:nvPicPr>
          <p:blipFill>
            <a:blip r:embed="rId4"/>
            <a:stretch>
              <a:fillRect/>
            </a:stretch>
          </p:blipFill>
          <p:spPr>
            <a:xfrm>
              <a:off x="3857625" y="6048375"/>
              <a:ext cx="857250" cy="895350"/>
            </a:xfrm>
            <a:prstGeom prst="rect">
              <a:avLst/>
            </a:prstGeom>
          </p:spPr>
        </p:pic>
        <p:grpSp>
          <p:nvGrpSpPr>
            <p:cNvPr id="85277" name="Group"/>
            <p:cNvGrpSpPr/>
            <p:nvPr/>
          </p:nvGrpSpPr>
          <p:grpSpPr>
            <a:xfrm>
              <a:off x="1592580" y="7143750"/>
              <a:ext cx="5387340" cy="1925955"/>
              <a:chOff x="1592580" y="7143750"/>
              <a:chExt cx="5387340" cy="1925955"/>
            </a:xfrm>
          </p:grpSpPr>
          <p:sp>
            <p:nvSpPr>
              <p:cNvPr id="12" name="Text 6"/>
              <p:cNvSpPr/>
              <p:nvPr/>
            </p:nvSpPr>
            <p:spPr>
              <a:xfrm>
                <a:off x="1592580" y="7143750"/>
                <a:ext cx="53873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Dragon Taming</a:t>
                </a:r>
                <a:endParaRPr lang="en-US" sz="3600" dirty="0"/>
              </a:p>
            </p:txBody>
          </p:sp>
          <p:sp>
            <p:nvSpPr>
              <p:cNvPr id="13" name="Text 7"/>
              <p:cNvSpPr/>
              <p:nvPr/>
            </p:nvSpPr>
            <p:spPr>
              <a:xfrm>
                <a:off x="1607820" y="7791450"/>
                <a:ext cx="5356860" cy="127825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410950" y="-1362075"/>
            <a:ext cx="9344025" cy="9344025"/>
          </a:xfrm>
          <a:prstGeom prst="ellipse">
            <a:avLst/>
          </a:prstGeom>
          <a:solidFill>
            <a:srgbClr val="FFC00C"/>
          </a:solidFill>
          <a:ln/>
        </p:spPr>
      </p:sp>
      <p:grpSp>
        <p:nvGrpSpPr>
          <p:cNvPr id="10548"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64688" name="Group"/>
          <p:cNvGrpSpPr/>
          <p:nvPr/>
        </p:nvGrpSpPr>
        <p:grpSpPr>
          <a:xfrm>
            <a:off x="2200275" y="1038225"/>
            <a:ext cx="6096000" cy="5686425"/>
            <a:chOff x="2200275" y="1038225"/>
            <a:chExt cx="6096000" cy="5686425"/>
          </a:xfrm>
        </p:grpSpPr>
        <p:pic>
          <p:nvPicPr>
            <p:cNvPr id="5" name="Image 1" descr="preencoded.png">    </p:cNvPr>
            <p:cNvPicPr>
              <a:picLocks noChangeAspect="1"/>
            </p:cNvPicPr>
            <p:nvPr/>
          </p:nvPicPr>
          <p:blipFill>
            <a:blip r:embed="rId2"/>
            <a:stretch>
              <a:fillRect/>
            </a:stretch>
          </p:blipFill>
          <p:spPr>
            <a:xfrm>
              <a:off x="2200275" y="1038225"/>
              <a:ext cx="6096000" cy="5686425"/>
            </a:xfrm>
            <a:prstGeom prst="rect">
              <a:avLst/>
            </a:prstGeom>
          </p:spPr>
        </p:pic>
        <p:grpSp>
          <p:nvGrpSpPr>
            <p:cNvPr id="43047" name="Group"/>
            <p:cNvGrpSpPr/>
            <p:nvPr/>
          </p:nvGrpSpPr>
          <p:grpSpPr>
            <a:xfrm>
              <a:off x="2200275" y="7181850"/>
              <a:ext cx="6096000" cy="1028700"/>
              <a:chOff x="2200275" y="7181850"/>
              <a:chExt cx="6096000" cy="1028700"/>
            </a:xfrm>
          </p:grpSpPr>
          <p:sp>
            <p:nvSpPr>
              <p:cNvPr id="6" name="Shape 2"/>
              <p:cNvSpPr/>
              <p:nvPr/>
            </p:nvSpPr>
            <p:spPr>
              <a:xfrm>
                <a:off x="2200275" y="7181850"/>
                <a:ext cx="6096000" cy="1028700"/>
              </a:xfrm>
              <a:prstGeom prst="rect">
                <a:avLst/>
              </a:prstGeom>
              <a:solidFill>
                <a:srgbClr val="304DFA"/>
              </a:solidFill>
              <a:ln/>
            </p:spPr>
          </p:sp>
          <p:sp>
            <p:nvSpPr>
              <p:cNvPr id="7" name="Text 3"/>
              <p:cNvSpPr/>
              <p:nvPr/>
            </p:nvSpPr>
            <p:spPr>
              <a:xfrm>
                <a:off x="2771775" y="7410450"/>
                <a:ext cx="376047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Marcellus" pitchFamily="34" charset="0"/>
                    <a:ea typeface="Marcellus" pitchFamily="34" charset="-122"/>
                    <a:cs typeface="Marcellus" pitchFamily="34" charset="-120"/>
                  </a:rPr>
                  <a:t>Unicorn Sightings</a:t>
                </a:r>
                <a:endParaRPr lang="en-US" sz="3600" dirty="0"/>
              </a:p>
            </p:txBody>
          </p:sp>
        </p:grpSp>
        <p:grpSp>
          <p:nvGrpSpPr>
            <p:cNvPr id="59868" name="Group"/>
            <p:cNvGrpSpPr/>
            <p:nvPr/>
          </p:nvGrpSpPr>
          <p:grpSpPr>
            <a:xfrm>
              <a:off x="2200275" y="8667750"/>
              <a:ext cx="6156960" cy="887730"/>
              <a:chOff x="2200275" y="8667750"/>
              <a:chExt cx="6156960" cy="887730"/>
            </a:xfrm>
          </p:grpSpPr>
          <p:sp>
            <p:nvSpPr>
              <p:cNvPr id="8" name="Text 4"/>
              <p:cNvSpPr/>
              <p:nvPr/>
            </p:nvSpPr>
            <p:spPr>
              <a:xfrm>
                <a:off x="2200275" y="8667750"/>
                <a:ext cx="615696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record of the number of unicorns spotted in the fantasy realm and the beauty and mystery.</a:t>
                </a:r>
                <a:endParaRPr lang="en-US" sz="2400" dirty="0"/>
              </a:p>
            </p:txBody>
          </p:sp>
        </p:grpSp>
      </p:grpSp>
      <p:grpSp>
        <p:nvGrpSpPr>
          <p:cNvPr id="39598" name="Group"/>
          <p:cNvGrpSpPr/>
          <p:nvPr/>
        </p:nvGrpSpPr>
        <p:grpSpPr>
          <a:xfrm>
            <a:off x="9991725" y="1038225"/>
            <a:ext cx="6096000" cy="5686425"/>
            <a:chOff x="9991725" y="1038225"/>
            <a:chExt cx="6096000" cy="5686425"/>
          </a:xfrm>
        </p:grpSpPr>
        <p:pic>
          <p:nvPicPr>
            <p:cNvPr id="9" name="Image 2" descr="preencoded.png">    </p:cNvPr>
            <p:cNvPicPr>
              <a:picLocks noChangeAspect="1"/>
            </p:cNvPicPr>
            <p:nvPr/>
          </p:nvPicPr>
          <p:blipFill>
            <a:blip r:embed="rId3"/>
            <a:stretch>
              <a:fillRect/>
            </a:stretch>
          </p:blipFill>
          <p:spPr>
            <a:xfrm>
              <a:off x="9991725" y="1038225"/>
              <a:ext cx="6096000" cy="5686425"/>
            </a:xfrm>
            <a:prstGeom prst="rect">
              <a:avLst/>
            </a:prstGeom>
          </p:spPr>
        </p:pic>
        <p:grpSp>
          <p:nvGrpSpPr>
            <p:cNvPr id="40738" name="Group"/>
            <p:cNvGrpSpPr/>
            <p:nvPr/>
          </p:nvGrpSpPr>
          <p:grpSpPr>
            <a:xfrm>
              <a:off x="9991725" y="7181850"/>
              <a:ext cx="6096000" cy="1028700"/>
              <a:chOff x="9991725" y="7181850"/>
              <a:chExt cx="6096000" cy="1028700"/>
            </a:xfrm>
          </p:grpSpPr>
          <p:sp>
            <p:nvSpPr>
              <p:cNvPr id="10" name="Shape 5"/>
              <p:cNvSpPr/>
              <p:nvPr/>
            </p:nvSpPr>
            <p:spPr>
              <a:xfrm>
                <a:off x="9991725" y="7181850"/>
                <a:ext cx="6096000" cy="1028700"/>
              </a:xfrm>
              <a:prstGeom prst="rect">
                <a:avLst/>
              </a:prstGeom>
              <a:solidFill>
                <a:srgbClr val="304DFA"/>
              </a:solidFill>
              <a:ln/>
            </p:spPr>
          </p:sp>
          <p:sp>
            <p:nvSpPr>
              <p:cNvPr id="11" name="Text 6"/>
              <p:cNvSpPr/>
              <p:nvPr/>
            </p:nvSpPr>
            <p:spPr>
              <a:xfrm>
                <a:off x="10563225" y="7410450"/>
                <a:ext cx="335089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Marcellus" pitchFamily="34" charset="0"/>
                    <a:ea typeface="Marcellus" pitchFamily="34" charset="-122"/>
                    <a:cs typeface="Marcellus" pitchFamily="34" charset="-120"/>
                  </a:rPr>
                  <a:t>Dragon Taming</a:t>
                </a:r>
                <a:endParaRPr lang="en-US" sz="3600" dirty="0"/>
              </a:p>
            </p:txBody>
          </p:sp>
        </p:grpSp>
        <p:grpSp>
          <p:nvGrpSpPr>
            <p:cNvPr id="56658" name="Group"/>
            <p:cNvGrpSpPr/>
            <p:nvPr/>
          </p:nvGrpSpPr>
          <p:grpSpPr>
            <a:xfrm>
              <a:off x="9991725" y="8667750"/>
              <a:ext cx="6156960" cy="887730"/>
              <a:chOff x="9991725" y="8667750"/>
              <a:chExt cx="6156960" cy="887730"/>
            </a:xfrm>
          </p:grpSpPr>
          <p:sp>
            <p:nvSpPr>
              <p:cNvPr id="12" name="Text 7"/>
              <p:cNvSpPr/>
              <p:nvPr/>
            </p:nvSpPr>
            <p:spPr>
              <a:xfrm>
                <a:off x="9991725" y="8667750"/>
                <a:ext cx="615696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47775" y="657225"/>
            <a:ext cx="4474464" cy="3328416"/>
          </a:xfrm>
          <a:prstGeom prst="rect">
            <a:avLst/>
          </a:prstGeom>
        </p:spPr>
      </p:pic>
      <p:sp>
        <p:nvSpPr>
          <p:cNvPr id="3" name="Shape 0"/>
          <p:cNvSpPr/>
          <p:nvPr/>
        </p:nvSpPr>
        <p:spPr>
          <a:xfrm>
            <a:off x="1266825" y="1762125"/>
            <a:ext cx="7553325" cy="6772275"/>
          </a:xfrm>
          <a:prstGeom prst="rect">
            <a:avLst/>
          </a:prstGeom>
          <a:solidFill>
            <a:srgbClr val="304DFA"/>
          </a:solidFill>
          <a:ln/>
        </p:spPr>
      </p:sp>
      <p:sp>
        <p:nvSpPr>
          <p:cNvPr id="4" name="Shape 1"/>
          <p:cNvSpPr/>
          <p:nvPr/>
        </p:nvSpPr>
        <p:spPr>
          <a:xfrm>
            <a:off x="7705725" y="6029325"/>
            <a:ext cx="3838575" cy="3838575"/>
          </a:xfrm>
          <a:prstGeom prst="ellipse">
            <a:avLst/>
          </a:prstGeom>
          <a:solidFill>
            <a:srgbClr val="FFC00C"/>
          </a:solidFill>
          <a:ln/>
        </p:spPr>
      </p:sp>
      <p:grpSp>
        <p:nvGrpSpPr>
          <p:cNvPr id="13971" name="Group"/>
          <p:cNvGrpSpPr/>
          <p:nvPr/>
        </p:nvGrpSpPr>
        <p:grpSpPr>
          <a:xfrm>
            <a:off x="17235487" y="8456817"/>
            <a:ext cx="1463470" cy="1601583"/>
            <a:chOff x="17235487" y="8456817"/>
            <a:chExt cx="1463470" cy="1601583"/>
          </a:xfrm>
        </p:grpSpPr>
        <p:pic>
          <p:nvPicPr>
            <p:cNvPr id="5"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6"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39822" name="Group"/>
          <p:cNvGrpSpPr/>
          <p:nvPr/>
        </p:nvGrpSpPr>
        <p:grpSpPr>
          <a:xfrm>
            <a:off x="2095500" y="2247900"/>
            <a:ext cx="6025515" cy="5920740"/>
            <a:chOff x="2095500" y="2247900"/>
            <a:chExt cx="6025515" cy="5920740"/>
          </a:xfrm>
        </p:grpSpPr>
        <p:sp>
          <p:nvSpPr>
            <p:cNvPr id="7" name="Text 3"/>
            <p:cNvSpPr/>
            <p:nvPr/>
          </p:nvSpPr>
          <p:spPr>
            <a:xfrm>
              <a:off x="2095500" y="2247900"/>
              <a:ext cx="5996940" cy="5303520"/>
            </a:xfrm>
            <a:prstGeom prst="rect">
              <a:avLst/>
            </a:prstGeom>
            <a:noFill/>
            <a:ln/>
          </p:spPr>
          <p:txBody>
            <a:bodyPr wrap="square" lIns="0" tIns="0" rIns="0" bIns="0" rtlCol="0" anchor="t"/>
            <a:lstStyle/>
            <a:p>
              <a:pPr algn="l" indent="0" marL="0">
                <a:buNone/>
              </a:pPr>
              <a:r>
                <a:rPr lang="en-US" sz="3600" u="none" dirty="0">
                  <a:solidFill>
                    <a:srgbClr val="FFFFFF"/>
                  </a:solidFill>
                  <a:latin typeface="Marcellus" pitchFamily="34" charset="0"/>
                  <a:ea typeface="Marcellus" pitchFamily="34" charset="-122"/>
                  <a:cs typeface="Marcellus"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4"/>
            <p:cNvSpPr/>
            <p:nvPr/>
          </p:nvSpPr>
          <p:spPr>
            <a:xfrm>
              <a:off x="4981575" y="7620000"/>
              <a:ext cx="3139440" cy="548640"/>
            </a:xfrm>
            <a:prstGeom prst="rect">
              <a:avLst/>
            </a:prstGeom>
            <a:noFill/>
            <a:ln/>
          </p:spPr>
          <p:txBody>
            <a:bodyPr wrap="square" lIns="0" tIns="0" rIns="0" bIns="0" rtlCol="0" anchor="t"/>
            <a:lstStyle/>
            <a:p>
              <a:pPr algn="l" indent="0" marL="0">
                <a:buNone/>
              </a:pPr>
              <a:r>
                <a:rPr lang="en-US" sz="2700" u="none" dirty="0">
                  <a:solidFill>
                    <a:srgbClr val="FFFFFF"/>
                  </a:solidFill>
                  <a:latin typeface="Marcellus" pitchFamily="34" charset="0"/>
                  <a:ea typeface="Marcellus" pitchFamily="34" charset="-122"/>
                  <a:cs typeface="Marcellus" pitchFamily="34" charset="-120"/>
                </a:rPr>
                <a:t>The Dream Weaver</a:t>
              </a:r>
              <a:endParaRPr lang="en-US" sz="2700" dirty="0"/>
            </a:p>
          </p:txBody>
        </p:sp>
      </p:grpSp>
      <p:pic>
        <p:nvPicPr>
          <p:cNvPr id="9" name="Image 2" descr="preencoded.png">    </p:cNvPr>
          <p:cNvPicPr>
            <a:picLocks noChangeAspect="1"/>
          </p:cNvPicPr>
          <p:nvPr/>
        </p:nvPicPr>
        <p:blipFill>
          <a:blip r:embed="rId3"/>
          <a:stretch>
            <a:fillRect/>
          </a:stretch>
        </p:blipFill>
        <p:spPr>
          <a:xfrm>
            <a:off x="9629775" y="1266825"/>
            <a:ext cx="6905625" cy="77438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504950" y="1047750"/>
            <a:ext cx="6076950" cy="6076950"/>
          </a:xfrm>
          <a:prstGeom prst="ellipse">
            <a:avLst/>
          </a:prstGeom>
          <a:solidFill>
            <a:srgbClr val="FFC00C"/>
          </a:solidFill>
          <a:ln/>
        </p:spPr>
      </p:sp>
      <p:pic>
        <p:nvPicPr>
          <p:cNvPr id="3" name="Image 0" descr="preencoded.png">    </p:cNvPr>
          <p:cNvPicPr>
            <a:picLocks noChangeAspect="1"/>
          </p:cNvPicPr>
          <p:nvPr/>
        </p:nvPicPr>
        <p:blipFill>
          <a:blip r:embed="rId1"/>
          <a:stretch>
            <a:fillRect/>
          </a:stretch>
        </p:blipFill>
        <p:spPr>
          <a:xfrm>
            <a:off x="12201525" y="4295775"/>
            <a:ext cx="5286375" cy="4800600"/>
          </a:xfrm>
          <a:prstGeom prst="rect">
            <a:avLst/>
          </a:prstGeom>
        </p:spPr>
      </p:pic>
      <p:pic>
        <p:nvPicPr>
          <p:cNvPr id="4" name="Image 1" descr="preencoded.png">    </p:cNvPr>
          <p:cNvPicPr>
            <a:picLocks noChangeAspect="1"/>
          </p:cNvPicPr>
          <p:nvPr/>
        </p:nvPicPr>
        <p:blipFill>
          <a:blip r:embed="rId2"/>
          <a:stretch>
            <a:fillRect/>
          </a:stretch>
        </p:blipFill>
        <p:spPr>
          <a:xfrm>
            <a:off x="666750" y="4295775"/>
            <a:ext cx="11125200" cy="4800600"/>
          </a:xfrm>
          <a:prstGeom prst="rect">
            <a:avLst/>
          </a:prstGeom>
        </p:spPr>
      </p:pic>
      <p:grpSp>
        <p:nvGrpSpPr>
          <p:cNvPr id="63147"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16011" name="Group"/>
          <p:cNvGrpSpPr/>
          <p:nvPr/>
        </p:nvGrpSpPr>
        <p:grpSpPr>
          <a:xfrm>
            <a:off x="809625" y="2943225"/>
            <a:ext cx="5347335" cy="887730"/>
            <a:chOff x="809625" y="2943225"/>
            <a:chExt cx="5347335" cy="887730"/>
          </a:xfrm>
        </p:grpSpPr>
        <p:grpSp>
          <p:nvGrpSpPr>
            <p:cNvPr id="31429" name="Group"/>
            <p:cNvGrpSpPr/>
            <p:nvPr/>
          </p:nvGrpSpPr>
          <p:grpSpPr>
            <a:xfrm>
              <a:off x="809625" y="1685925"/>
              <a:ext cx="5286375" cy="1028700"/>
              <a:chOff x="809625" y="1685925"/>
              <a:chExt cx="5286375" cy="1028700"/>
            </a:xfrm>
          </p:grpSpPr>
          <p:sp>
            <p:nvSpPr>
              <p:cNvPr id="7" name="Shape 2"/>
              <p:cNvSpPr/>
              <p:nvPr/>
            </p:nvSpPr>
            <p:spPr>
              <a:xfrm>
                <a:off x="809625" y="1685925"/>
                <a:ext cx="5286375" cy="1028700"/>
              </a:xfrm>
              <a:prstGeom prst="rect">
                <a:avLst/>
              </a:prstGeom>
              <a:solidFill>
                <a:srgbClr val="304DFA"/>
              </a:solidFill>
              <a:ln/>
            </p:spPr>
          </p:sp>
          <p:sp>
            <p:nvSpPr>
              <p:cNvPr id="8" name="Text 3"/>
              <p:cNvSpPr/>
              <p:nvPr/>
            </p:nvSpPr>
            <p:spPr>
              <a:xfrm>
                <a:off x="1381125" y="1914525"/>
                <a:ext cx="335089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Marcellus" pitchFamily="34" charset="0"/>
                    <a:ea typeface="Marcellus" pitchFamily="34" charset="-122"/>
                    <a:cs typeface="Marcellus" pitchFamily="34" charset="-120"/>
                  </a:rPr>
                  <a:t>Dragon Taming </a:t>
                </a:r>
                <a:endParaRPr lang="en-US" sz="3600" dirty="0"/>
              </a:p>
            </p:txBody>
          </p:sp>
        </p:grpSp>
        <p:sp>
          <p:nvSpPr>
            <p:cNvPr id="9" name="Text 4"/>
            <p:cNvSpPr/>
            <p:nvPr/>
          </p:nvSpPr>
          <p:spPr>
            <a:xfrm>
              <a:off x="809625" y="2943225"/>
              <a:ext cx="5347335"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guide to taming and caring for dragons in the realm of magic.</a:t>
              </a:r>
              <a:endParaRPr lang="en-US" sz="2400" dirty="0"/>
            </a:p>
          </p:txBody>
        </p:sp>
      </p:grpSp>
      <p:grpSp>
        <p:nvGrpSpPr>
          <p:cNvPr id="50996" name="Group"/>
          <p:cNvGrpSpPr/>
          <p:nvPr/>
        </p:nvGrpSpPr>
        <p:grpSpPr>
          <a:xfrm>
            <a:off x="6505575" y="2943225"/>
            <a:ext cx="5347335" cy="887730"/>
            <a:chOff x="6505575" y="2943225"/>
            <a:chExt cx="5347335" cy="887730"/>
          </a:xfrm>
        </p:grpSpPr>
        <p:grpSp>
          <p:nvGrpSpPr>
            <p:cNvPr id="34464" name="Group"/>
            <p:cNvGrpSpPr/>
            <p:nvPr/>
          </p:nvGrpSpPr>
          <p:grpSpPr>
            <a:xfrm>
              <a:off x="6505575" y="1685925"/>
              <a:ext cx="5286375" cy="1028700"/>
              <a:chOff x="6505575" y="1685925"/>
              <a:chExt cx="5286375" cy="1028700"/>
            </a:xfrm>
          </p:grpSpPr>
          <p:sp>
            <p:nvSpPr>
              <p:cNvPr id="10" name="Shape 5"/>
              <p:cNvSpPr/>
              <p:nvPr/>
            </p:nvSpPr>
            <p:spPr>
              <a:xfrm>
                <a:off x="6505575" y="1685925"/>
                <a:ext cx="5286375" cy="1028700"/>
              </a:xfrm>
              <a:prstGeom prst="rect">
                <a:avLst/>
              </a:prstGeom>
              <a:solidFill>
                <a:srgbClr val="304DFA"/>
              </a:solidFill>
              <a:ln/>
            </p:spPr>
          </p:sp>
          <p:sp>
            <p:nvSpPr>
              <p:cNvPr id="11" name="Text 6"/>
              <p:cNvSpPr/>
              <p:nvPr/>
            </p:nvSpPr>
            <p:spPr>
              <a:xfrm>
                <a:off x="7077075" y="1914525"/>
                <a:ext cx="408432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Marcellus" pitchFamily="34" charset="0"/>
                    <a:ea typeface="Marcellus" pitchFamily="34" charset="-122"/>
                    <a:cs typeface="Marcellus" pitchFamily="34" charset="-120"/>
                  </a:rPr>
                  <a:t>The Art of Unicorn</a:t>
                </a:r>
                <a:endParaRPr lang="en-US" sz="3600" dirty="0"/>
              </a:p>
            </p:txBody>
          </p:sp>
        </p:grpSp>
        <p:sp>
          <p:nvSpPr>
            <p:cNvPr id="12" name="Text 7"/>
            <p:cNvSpPr/>
            <p:nvPr/>
          </p:nvSpPr>
          <p:spPr>
            <a:xfrm>
              <a:off x="6505575" y="2943225"/>
              <a:ext cx="5347335"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Tips and tricks for spotting the elusive unicorns in their natural habitat.</a:t>
              </a:r>
              <a:endParaRPr lang="en-US" sz="2400" dirty="0"/>
            </a:p>
          </p:txBody>
        </p:sp>
      </p:grpSp>
      <p:grpSp>
        <p:nvGrpSpPr>
          <p:cNvPr id="96635" name="Group"/>
          <p:cNvGrpSpPr/>
          <p:nvPr/>
        </p:nvGrpSpPr>
        <p:grpSpPr>
          <a:xfrm>
            <a:off x="12201525" y="2943225"/>
            <a:ext cx="5347335" cy="887730"/>
            <a:chOff x="12201525" y="2943225"/>
            <a:chExt cx="5347335" cy="887730"/>
          </a:xfrm>
        </p:grpSpPr>
        <p:grpSp>
          <p:nvGrpSpPr>
            <p:cNvPr id="84042" name="Group"/>
            <p:cNvGrpSpPr/>
            <p:nvPr/>
          </p:nvGrpSpPr>
          <p:grpSpPr>
            <a:xfrm>
              <a:off x="12201525" y="1685925"/>
              <a:ext cx="5286375" cy="1028700"/>
              <a:chOff x="12201525" y="1685925"/>
              <a:chExt cx="5286375" cy="1028700"/>
            </a:xfrm>
          </p:grpSpPr>
          <p:sp>
            <p:nvSpPr>
              <p:cNvPr id="13" name="Shape 8"/>
              <p:cNvSpPr/>
              <p:nvPr/>
            </p:nvSpPr>
            <p:spPr>
              <a:xfrm>
                <a:off x="12201525" y="1685925"/>
                <a:ext cx="5286375" cy="1028700"/>
              </a:xfrm>
              <a:prstGeom prst="rect">
                <a:avLst/>
              </a:prstGeom>
              <a:solidFill>
                <a:srgbClr val="304DFA"/>
              </a:solidFill>
              <a:ln/>
            </p:spPr>
          </p:sp>
          <p:sp>
            <p:nvSpPr>
              <p:cNvPr id="14" name="Text 9"/>
              <p:cNvSpPr/>
              <p:nvPr/>
            </p:nvSpPr>
            <p:spPr>
              <a:xfrm>
                <a:off x="12773025" y="1914525"/>
                <a:ext cx="335089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Marcellus" pitchFamily="34" charset="0"/>
                    <a:ea typeface="Marcellus" pitchFamily="34" charset="-122"/>
                    <a:cs typeface="Marcellus" pitchFamily="34" charset="-120"/>
                  </a:rPr>
                  <a:t>Dragon Taming </a:t>
                </a:r>
                <a:endParaRPr lang="en-US" sz="3600" dirty="0"/>
              </a:p>
            </p:txBody>
          </p:sp>
        </p:grpSp>
        <p:sp>
          <p:nvSpPr>
            <p:cNvPr id="15" name="Text 10"/>
            <p:cNvSpPr/>
            <p:nvPr/>
          </p:nvSpPr>
          <p:spPr>
            <a:xfrm>
              <a:off x="12201525" y="2943225"/>
              <a:ext cx="5347335"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guide to taming and caring for dragons in the realm of magic.</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09650" y="4686300"/>
            <a:ext cx="6076950" cy="6076950"/>
          </a:xfrm>
          <a:prstGeom prst="ellipse">
            <a:avLst/>
          </a:prstGeom>
          <a:solidFill>
            <a:srgbClr val="FFC00C"/>
          </a:solidFill>
          <a:ln/>
        </p:spPr>
      </p:sp>
      <p:grpSp>
        <p:nvGrpSpPr>
          <p:cNvPr id="89638" name="Group"/>
          <p:cNvGrpSpPr/>
          <p:nvPr/>
        </p:nvGrpSpPr>
        <p:grpSpPr>
          <a:xfrm>
            <a:off x="2628900" y="819150"/>
            <a:ext cx="13058775" cy="1447800"/>
            <a:chOff x="2628900" y="819150"/>
            <a:chExt cx="13058775" cy="1447800"/>
          </a:xfrm>
        </p:grpSpPr>
        <p:sp>
          <p:nvSpPr>
            <p:cNvPr id="3" name="Shape 1"/>
            <p:cNvSpPr/>
            <p:nvPr/>
          </p:nvSpPr>
          <p:spPr>
            <a:xfrm>
              <a:off x="2628900" y="819150"/>
              <a:ext cx="13058775" cy="1409700"/>
            </a:xfrm>
            <a:prstGeom prst="rect">
              <a:avLst/>
            </a:prstGeom>
            <a:solidFill>
              <a:srgbClr val="304DFA"/>
            </a:solidFill>
            <a:ln/>
          </p:spPr>
        </p:sp>
        <p:sp>
          <p:nvSpPr>
            <p:cNvPr id="4" name="Text 2"/>
            <p:cNvSpPr/>
            <p:nvPr/>
          </p:nvSpPr>
          <p:spPr>
            <a:xfrm>
              <a:off x="3200400" y="1047750"/>
              <a:ext cx="1218247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The Magic of Dragons: A Research</a:t>
              </a:r>
              <a:endParaRPr lang="en-US" sz="6000" dirty="0"/>
            </a:p>
          </p:txBody>
        </p:sp>
      </p:grpSp>
      <p:grpSp>
        <p:nvGrpSpPr>
          <p:cNvPr id="77038" name="Group"/>
          <p:cNvGrpSpPr/>
          <p:nvPr/>
        </p:nvGrpSpPr>
        <p:grpSpPr>
          <a:xfrm>
            <a:off x="10648950" y="3305175"/>
            <a:ext cx="6153150" cy="6153150"/>
            <a:chOff x="10648950" y="3305175"/>
            <a:chExt cx="6153150" cy="6153150"/>
          </a:xfrm>
        </p:grpSpPr>
        <p:sp>
          <p:nvSpPr>
            <p:cNvPr id="5" name="Shape 3"/>
            <p:cNvSpPr/>
            <p:nvPr/>
          </p:nvSpPr>
          <p:spPr>
            <a:xfrm>
              <a:off x="10648950" y="3305175"/>
              <a:ext cx="6153150" cy="6153150"/>
            </a:xfrm>
            <a:prstGeom prst="ellipse">
              <a:avLst/>
            </a:prstGeom>
            <a:solidFill>
              <a:srgbClr val="304DFA"/>
            </a:solidFill>
            <a:ln/>
          </p:spPr>
        </p:sp>
        <p:sp>
          <p:nvSpPr>
            <p:cNvPr id="6" name="Shape 4"/>
            <p:cNvSpPr/>
            <p:nvPr/>
          </p:nvSpPr>
          <p:spPr>
            <a:xfrm>
              <a:off x="11420475" y="4724400"/>
              <a:ext cx="4619625" cy="4619625"/>
            </a:xfrm>
            <a:prstGeom prst="ellipse">
              <a:avLst/>
            </a:prstGeom>
            <a:solidFill>
              <a:srgbClr val="FFC00C"/>
            </a:solidFill>
            <a:ln/>
          </p:spPr>
        </p:sp>
        <p:sp>
          <p:nvSpPr>
            <p:cNvPr id="7" name="Shape 5"/>
            <p:cNvSpPr/>
            <p:nvPr/>
          </p:nvSpPr>
          <p:spPr>
            <a:xfrm>
              <a:off x="12192000" y="6134100"/>
              <a:ext cx="3067050" cy="3067050"/>
            </a:xfrm>
            <a:prstGeom prst="ellipse">
              <a:avLst/>
            </a:prstGeom>
            <a:solidFill>
              <a:srgbClr val="FFFFFF"/>
            </a:solidFill>
            <a:ln/>
          </p:spPr>
        </p:sp>
        <p:sp>
          <p:nvSpPr>
            <p:cNvPr id="8" name="Text 6"/>
            <p:cNvSpPr/>
            <p:nvPr/>
          </p:nvSpPr>
          <p:spPr>
            <a:xfrm>
              <a:off x="13112115" y="3691890"/>
              <a:ext cx="120777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6.7M</a:t>
              </a:r>
              <a:endParaRPr lang="en-US" sz="3600" dirty="0"/>
            </a:p>
          </p:txBody>
        </p:sp>
        <p:sp>
          <p:nvSpPr>
            <p:cNvPr id="9" name="Text 7"/>
            <p:cNvSpPr/>
            <p:nvPr/>
          </p:nvSpPr>
          <p:spPr>
            <a:xfrm>
              <a:off x="13131165" y="7301865"/>
              <a:ext cx="1198245" cy="731520"/>
            </a:xfrm>
            <a:prstGeom prst="rect">
              <a:avLst/>
            </a:prstGeom>
            <a:noFill/>
            <a:ln/>
          </p:spPr>
          <p:txBody>
            <a:bodyPr wrap="square" lIns="0" tIns="0" rIns="0" bIns="0" rtlCol="0" anchor="ctr"/>
            <a:lstStyle/>
            <a:p>
              <a:pPr algn="ctr" indent="0" marL="0">
                <a:buNone/>
              </a:pPr>
              <a:r>
                <a:rPr lang="en-US" sz="3600" u="none" dirty="0">
                  <a:solidFill>
                    <a:srgbClr val="272727"/>
                  </a:solidFill>
                  <a:latin typeface="Marcellus" pitchFamily="34" charset="0"/>
                  <a:ea typeface="Marcellus" pitchFamily="34" charset="-122"/>
                  <a:cs typeface="Marcellus" pitchFamily="34" charset="-120"/>
                </a:rPr>
                <a:t>2.3M</a:t>
              </a:r>
              <a:endParaRPr lang="en-US" sz="3600" dirty="0"/>
            </a:p>
          </p:txBody>
        </p:sp>
        <p:sp>
          <p:nvSpPr>
            <p:cNvPr id="10" name="Text 8"/>
            <p:cNvSpPr/>
            <p:nvPr/>
          </p:nvSpPr>
          <p:spPr>
            <a:xfrm>
              <a:off x="13102590" y="5101590"/>
              <a:ext cx="1245870" cy="731520"/>
            </a:xfrm>
            <a:prstGeom prst="rect">
              <a:avLst/>
            </a:prstGeom>
            <a:noFill/>
            <a:ln/>
          </p:spPr>
          <p:txBody>
            <a:bodyPr wrap="square" lIns="0" tIns="0" rIns="0" bIns="0" rtlCol="0" anchor="ctr"/>
            <a:lstStyle/>
            <a:p>
              <a:pPr algn="ctr" indent="0" marL="0">
                <a:buNone/>
              </a:pPr>
              <a:r>
                <a:rPr lang="en-US" sz="3600" u="none" dirty="0">
                  <a:solidFill>
                    <a:srgbClr val="272727"/>
                  </a:solidFill>
                  <a:latin typeface="Marcellus" pitchFamily="34" charset="0"/>
                  <a:ea typeface="Marcellus" pitchFamily="34" charset="-122"/>
                  <a:cs typeface="Marcellus" pitchFamily="34" charset="-120"/>
                </a:rPr>
                <a:t>4.4M</a:t>
              </a:r>
              <a:endParaRPr lang="en-US" sz="3600" dirty="0"/>
            </a:p>
          </p:txBody>
        </p:sp>
      </p:grpSp>
      <p:grpSp>
        <p:nvGrpSpPr>
          <p:cNvPr id="31988" name="Group"/>
          <p:cNvGrpSpPr/>
          <p:nvPr/>
        </p:nvGrpSpPr>
        <p:grpSpPr>
          <a:xfrm>
            <a:off x="17235487" y="8456817"/>
            <a:ext cx="1463470" cy="1601583"/>
            <a:chOff x="17235487" y="8456817"/>
            <a:chExt cx="1463470" cy="1601583"/>
          </a:xfrm>
        </p:grpSpPr>
        <p:pic>
          <p:nvPicPr>
            <p:cNvPr id="11"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12" name="Text 9"/>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48518" name="Group"/>
          <p:cNvGrpSpPr/>
          <p:nvPr/>
        </p:nvGrpSpPr>
        <p:grpSpPr>
          <a:xfrm>
            <a:off x="2600325" y="2667000"/>
            <a:ext cx="933450" cy="704850"/>
            <a:chOff x="2600325" y="2667000"/>
            <a:chExt cx="933450" cy="704850"/>
          </a:xfrm>
        </p:grpSpPr>
        <p:pic>
          <p:nvPicPr>
            <p:cNvPr id="13" name="Image 1" descr="preencoded.png">    </p:cNvPr>
            <p:cNvPicPr>
              <a:picLocks noChangeAspect="1"/>
            </p:cNvPicPr>
            <p:nvPr/>
          </p:nvPicPr>
          <p:blipFill>
            <a:blip r:embed="rId2"/>
            <a:stretch>
              <a:fillRect/>
            </a:stretch>
          </p:blipFill>
          <p:spPr>
            <a:xfrm>
              <a:off x="2600325" y="2667000"/>
              <a:ext cx="933450" cy="704850"/>
            </a:xfrm>
            <a:prstGeom prst="rect">
              <a:avLst/>
            </a:prstGeom>
          </p:spPr>
        </p:pic>
        <p:grpSp>
          <p:nvGrpSpPr>
            <p:cNvPr id="54508" name="Group"/>
            <p:cNvGrpSpPr/>
            <p:nvPr/>
          </p:nvGrpSpPr>
          <p:grpSpPr>
            <a:xfrm>
              <a:off x="2628900" y="3571875"/>
              <a:ext cx="6404610" cy="887730"/>
              <a:chOff x="2628900" y="3571875"/>
              <a:chExt cx="6404610" cy="887730"/>
            </a:xfrm>
          </p:grpSpPr>
          <p:sp>
            <p:nvSpPr>
              <p:cNvPr id="14" name="Text 10"/>
              <p:cNvSpPr/>
              <p:nvPr/>
            </p:nvSpPr>
            <p:spPr>
              <a:xfrm>
                <a:off x="2628900" y="3571875"/>
                <a:ext cx="640461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"The Art of Archery": Discover the intricacies of the Art of Archery .</a:t>
                </a:r>
                <a:endParaRPr lang="en-US" sz="2400" dirty="0"/>
              </a:p>
            </p:txBody>
          </p:sp>
        </p:grpSp>
      </p:grpSp>
      <p:grpSp>
        <p:nvGrpSpPr>
          <p:cNvPr id="68616" name="Group"/>
          <p:cNvGrpSpPr/>
          <p:nvPr/>
        </p:nvGrpSpPr>
        <p:grpSpPr>
          <a:xfrm>
            <a:off x="2600325" y="5181600"/>
            <a:ext cx="819150" cy="590550"/>
            <a:chOff x="2600325" y="5181600"/>
            <a:chExt cx="819150" cy="590550"/>
          </a:xfrm>
        </p:grpSpPr>
        <p:pic>
          <p:nvPicPr>
            <p:cNvPr id="15" name="Image 2" descr="preencoded.png">    </p:cNvPr>
            <p:cNvPicPr>
              <a:picLocks noChangeAspect="1"/>
            </p:cNvPicPr>
            <p:nvPr/>
          </p:nvPicPr>
          <p:blipFill>
            <a:blip r:embed="rId3"/>
            <a:stretch>
              <a:fillRect/>
            </a:stretch>
          </p:blipFill>
          <p:spPr>
            <a:xfrm>
              <a:off x="2600325" y="5181600"/>
              <a:ext cx="819150" cy="590550"/>
            </a:xfrm>
            <a:prstGeom prst="rect">
              <a:avLst/>
            </a:prstGeom>
          </p:spPr>
        </p:pic>
        <p:grpSp>
          <p:nvGrpSpPr>
            <p:cNvPr id="36212" name="Group"/>
            <p:cNvGrpSpPr/>
            <p:nvPr/>
          </p:nvGrpSpPr>
          <p:grpSpPr>
            <a:xfrm>
              <a:off x="2628900" y="5972175"/>
              <a:ext cx="6404610" cy="887730"/>
              <a:chOff x="2628900" y="5972175"/>
              <a:chExt cx="6404610" cy="887730"/>
            </a:xfrm>
          </p:grpSpPr>
          <p:sp>
            <p:nvSpPr>
              <p:cNvPr id="16" name="Text 11"/>
              <p:cNvSpPr/>
              <p:nvPr/>
            </p:nvSpPr>
            <p:spPr>
              <a:xfrm>
                <a:off x="2628900" y="5972175"/>
                <a:ext cx="640461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"The Music of the Elves": Immerse yourself in the enchanting music of the elves.</a:t>
                </a:r>
                <a:endParaRPr lang="en-US" sz="2400" dirty="0"/>
              </a:p>
            </p:txBody>
          </p:sp>
        </p:grpSp>
      </p:grpSp>
      <p:grpSp>
        <p:nvGrpSpPr>
          <p:cNvPr id="27205" name="Group"/>
          <p:cNvGrpSpPr/>
          <p:nvPr/>
        </p:nvGrpSpPr>
        <p:grpSpPr>
          <a:xfrm>
            <a:off x="2600325" y="7696200"/>
            <a:ext cx="857250" cy="685800"/>
            <a:chOff x="2600325" y="7696200"/>
            <a:chExt cx="857250" cy="685800"/>
          </a:xfrm>
        </p:grpSpPr>
        <p:pic>
          <p:nvPicPr>
            <p:cNvPr id="17" name="Image 3" descr="preencoded.png">    </p:cNvPr>
            <p:cNvPicPr>
              <a:picLocks noChangeAspect="1"/>
            </p:cNvPicPr>
            <p:nvPr/>
          </p:nvPicPr>
          <p:blipFill>
            <a:blip r:embed="rId4"/>
            <a:stretch>
              <a:fillRect/>
            </a:stretch>
          </p:blipFill>
          <p:spPr>
            <a:xfrm>
              <a:off x="2600325" y="7696200"/>
              <a:ext cx="857250" cy="685800"/>
            </a:xfrm>
            <a:prstGeom prst="rect">
              <a:avLst/>
            </a:prstGeom>
          </p:spPr>
        </p:pic>
        <p:grpSp>
          <p:nvGrpSpPr>
            <p:cNvPr id="76419" name="Group"/>
            <p:cNvGrpSpPr/>
            <p:nvPr/>
          </p:nvGrpSpPr>
          <p:grpSpPr>
            <a:xfrm>
              <a:off x="2628900" y="8582025"/>
              <a:ext cx="6404610" cy="887730"/>
              <a:chOff x="2628900" y="8582025"/>
              <a:chExt cx="6404610" cy="887730"/>
            </a:xfrm>
          </p:grpSpPr>
          <p:sp>
            <p:nvSpPr>
              <p:cNvPr id="18" name="Text 12"/>
              <p:cNvSpPr/>
              <p:nvPr/>
            </p:nvSpPr>
            <p:spPr>
              <a:xfrm>
                <a:off x="2628900" y="8582025"/>
                <a:ext cx="640461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715000" y="-5562600"/>
            <a:ext cx="16544925" cy="16544925"/>
          </a:xfrm>
          <a:prstGeom prst="ellipse">
            <a:avLst/>
          </a:prstGeom>
          <a:solidFill>
            <a:srgbClr val="FFC00C"/>
          </a:solidFill>
          <a:ln/>
        </p:spPr>
      </p:sp>
      <p:grpSp>
        <p:nvGrpSpPr>
          <p:cNvPr id="80937"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18736" name="Group"/>
          <p:cNvGrpSpPr/>
          <p:nvPr/>
        </p:nvGrpSpPr>
        <p:grpSpPr>
          <a:xfrm>
            <a:off x="6600825" y="609600"/>
            <a:ext cx="5095875" cy="1447800"/>
            <a:chOff x="6600825" y="609600"/>
            <a:chExt cx="5095875" cy="1447800"/>
          </a:xfrm>
        </p:grpSpPr>
        <p:sp>
          <p:nvSpPr>
            <p:cNvPr id="5" name="Shape 2"/>
            <p:cNvSpPr/>
            <p:nvPr/>
          </p:nvSpPr>
          <p:spPr>
            <a:xfrm>
              <a:off x="6600825" y="609600"/>
              <a:ext cx="5095875" cy="1409700"/>
            </a:xfrm>
            <a:prstGeom prst="rect">
              <a:avLst/>
            </a:prstGeom>
            <a:solidFill>
              <a:srgbClr val="304DFA"/>
            </a:solidFill>
            <a:ln/>
          </p:spPr>
        </p:sp>
        <p:sp>
          <p:nvSpPr>
            <p:cNvPr id="6" name="Text 3"/>
            <p:cNvSpPr/>
            <p:nvPr/>
          </p:nvSpPr>
          <p:spPr>
            <a:xfrm>
              <a:off x="7172325" y="838200"/>
              <a:ext cx="421957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Pricing Plan</a:t>
              </a:r>
              <a:endParaRPr lang="en-US" sz="6000" dirty="0"/>
            </a:p>
          </p:txBody>
        </p:sp>
      </p:grpSp>
      <p:grpSp>
        <p:nvGrpSpPr>
          <p:cNvPr id="90046" name="Group"/>
          <p:cNvGrpSpPr/>
          <p:nvPr/>
        </p:nvGrpSpPr>
        <p:grpSpPr>
          <a:xfrm>
            <a:off x="1333500" y="2724150"/>
            <a:ext cx="15630525" cy="6219825"/>
            <a:chOff x="1333500" y="2724150"/>
            <a:chExt cx="15630525" cy="6219825"/>
          </a:xfrm>
        </p:grpSpPr>
        <p:sp>
          <p:nvSpPr>
            <p:cNvPr id="7" name="Shape 4"/>
            <p:cNvSpPr/>
            <p:nvPr/>
          </p:nvSpPr>
          <p:spPr>
            <a:xfrm>
              <a:off x="1333500" y="2724150"/>
              <a:ext cx="4829175" cy="6219825"/>
            </a:xfrm>
            <a:prstGeom prst="rect">
              <a:avLst/>
            </a:prstGeom>
            <a:solidFill>
              <a:srgbClr val="304DFA"/>
            </a:solidFill>
            <a:ln/>
          </p:spPr>
        </p:sp>
        <p:pic>
          <p:nvPicPr>
            <p:cNvPr id="8" name="Image 1" descr="preencoded.png">    </p:cNvPr>
            <p:cNvPicPr>
              <a:picLocks noChangeAspect="1"/>
            </p:cNvPicPr>
            <p:nvPr/>
          </p:nvPicPr>
          <p:blipFill>
            <a:blip r:embed="rId2"/>
            <a:stretch>
              <a:fillRect/>
            </a:stretch>
          </p:blipFill>
          <p:spPr>
            <a:xfrm>
              <a:off x="3357559" y="3038475"/>
              <a:ext cx="781058" cy="1114425"/>
            </a:xfrm>
            <a:prstGeom prst="rect">
              <a:avLst/>
            </a:prstGeom>
          </p:spPr>
        </p:pic>
        <p:sp>
          <p:nvSpPr>
            <p:cNvPr id="9" name="Shape 5"/>
            <p:cNvSpPr/>
            <p:nvPr/>
          </p:nvSpPr>
          <p:spPr>
            <a:xfrm>
              <a:off x="6734175" y="2724150"/>
              <a:ext cx="4829175" cy="6219825"/>
            </a:xfrm>
            <a:prstGeom prst="rect">
              <a:avLst/>
            </a:prstGeom>
            <a:solidFill>
              <a:srgbClr val="304DFA"/>
            </a:solidFill>
            <a:ln/>
          </p:spPr>
        </p:sp>
        <p:pic>
          <p:nvPicPr>
            <p:cNvPr id="10" name="Image 2" descr="preencoded.png">    </p:cNvPr>
            <p:cNvPicPr>
              <a:picLocks noChangeAspect="1"/>
            </p:cNvPicPr>
            <p:nvPr/>
          </p:nvPicPr>
          <p:blipFill>
            <a:blip r:embed="rId3"/>
            <a:stretch>
              <a:fillRect/>
            </a:stretch>
          </p:blipFill>
          <p:spPr>
            <a:xfrm>
              <a:off x="8615363" y="3038475"/>
              <a:ext cx="1066800" cy="1114425"/>
            </a:xfrm>
            <a:prstGeom prst="rect">
              <a:avLst/>
            </a:prstGeom>
          </p:spPr>
        </p:pic>
        <p:sp>
          <p:nvSpPr>
            <p:cNvPr id="11" name="Shape 6"/>
            <p:cNvSpPr/>
            <p:nvPr/>
          </p:nvSpPr>
          <p:spPr>
            <a:xfrm>
              <a:off x="12134850" y="2724150"/>
              <a:ext cx="4829175" cy="6219825"/>
            </a:xfrm>
            <a:prstGeom prst="rect">
              <a:avLst/>
            </a:prstGeom>
            <a:solidFill>
              <a:srgbClr val="304DFA"/>
            </a:solidFill>
            <a:ln/>
          </p:spPr>
        </p:sp>
        <p:pic>
          <p:nvPicPr>
            <p:cNvPr id="12" name="Image 3" descr="preencoded.png">    </p:cNvPr>
            <p:cNvPicPr>
              <a:picLocks noChangeAspect="1"/>
            </p:cNvPicPr>
            <p:nvPr/>
          </p:nvPicPr>
          <p:blipFill>
            <a:blip r:embed="rId4"/>
            <a:stretch>
              <a:fillRect/>
            </a:stretch>
          </p:blipFill>
          <p:spPr>
            <a:xfrm>
              <a:off x="14049375" y="3038475"/>
              <a:ext cx="1000125" cy="1114425"/>
            </a:xfrm>
            <a:prstGeom prst="rect">
              <a:avLst/>
            </a:prstGeom>
          </p:spPr>
        </p:pic>
        <p:sp>
          <p:nvSpPr>
            <p:cNvPr id="13" name="Text 7"/>
            <p:cNvSpPr/>
            <p:nvPr/>
          </p:nvSpPr>
          <p:spPr>
            <a:xfrm>
              <a:off x="3168015" y="4352925"/>
              <a:ext cx="1160145"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Basic</a:t>
              </a:r>
              <a:endParaRPr lang="en-US" sz="3600" dirty="0"/>
            </a:p>
          </p:txBody>
        </p:sp>
        <p:sp>
          <p:nvSpPr>
            <p:cNvPr id="14" name="Text 8"/>
            <p:cNvSpPr/>
            <p:nvPr/>
          </p:nvSpPr>
          <p:spPr>
            <a:xfrm>
              <a:off x="1676400" y="5153025"/>
              <a:ext cx="4204335" cy="2754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Access to the entry-level dungeons.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Ability to form a small party with fellow adventurers.</a:t>
              </a:r>
              <a:endParaRPr lang="en-US" sz="2400" dirty="0"/>
            </a:p>
          </p:txBody>
        </p:sp>
        <p:sp>
          <p:nvSpPr>
            <p:cNvPr id="15" name="Text 9"/>
            <p:cNvSpPr/>
            <p:nvPr/>
          </p:nvSpPr>
          <p:spPr>
            <a:xfrm>
              <a:off x="2525078" y="8029575"/>
              <a:ext cx="244602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$10/month</a:t>
              </a:r>
              <a:endParaRPr lang="en-US" sz="3600" dirty="0"/>
            </a:p>
          </p:txBody>
        </p:sp>
        <p:sp>
          <p:nvSpPr>
            <p:cNvPr id="16" name="Text 10"/>
            <p:cNvSpPr/>
            <p:nvPr/>
          </p:nvSpPr>
          <p:spPr>
            <a:xfrm>
              <a:off x="8630603" y="4352925"/>
              <a:ext cx="103632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Elite</a:t>
              </a:r>
              <a:endParaRPr lang="en-US" sz="3600" dirty="0"/>
            </a:p>
          </p:txBody>
        </p:sp>
        <p:sp>
          <p:nvSpPr>
            <p:cNvPr id="17" name="Text 11"/>
            <p:cNvSpPr/>
            <p:nvPr/>
          </p:nvSpPr>
          <p:spPr>
            <a:xfrm>
              <a:off x="7077075" y="5153025"/>
              <a:ext cx="4204335" cy="2754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Ability to form larger parties with fellow adventurers.</a:t>
              </a:r>
              <a:endParaRPr lang="en-US" sz="2400" dirty="0"/>
            </a:p>
          </p:txBody>
        </p:sp>
        <p:sp>
          <p:nvSpPr>
            <p:cNvPr id="18" name="Text 12"/>
            <p:cNvSpPr/>
            <p:nvPr/>
          </p:nvSpPr>
          <p:spPr>
            <a:xfrm>
              <a:off x="7882890" y="8029575"/>
              <a:ext cx="2531745"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$50/month</a:t>
              </a:r>
              <a:endParaRPr lang="en-US" sz="3600" dirty="0"/>
            </a:p>
          </p:txBody>
        </p:sp>
        <p:sp>
          <p:nvSpPr>
            <p:cNvPr id="19" name="Text 13"/>
            <p:cNvSpPr/>
            <p:nvPr/>
          </p:nvSpPr>
          <p:spPr>
            <a:xfrm>
              <a:off x="13388340" y="4352925"/>
              <a:ext cx="2322195"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Legendary</a:t>
              </a:r>
              <a:endParaRPr lang="en-US" sz="3600" dirty="0"/>
            </a:p>
          </p:txBody>
        </p:sp>
        <p:sp>
          <p:nvSpPr>
            <p:cNvPr id="20" name="Text 14"/>
            <p:cNvSpPr/>
            <p:nvPr/>
          </p:nvSpPr>
          <p:spPr>
            <a:xfrm>
              <a:off x="12477750" y="5153025"/>
              <a:ext cx="4204335" cy="2754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The ability to form the largest parties.</a:t>
              </a:r>
              <a:endParaRPr lang="en-US" sz="2400" dirty="0"/>
            </a:p>
          </p:txBody>
        </p:sp>
        <p:sp>
          <p:nvSpPr>
            <p:cNvPr id="21" name="Text 15"/>
            <p:cNvSpPr/>
            <p:nvPr/>
          </p:nvSpPr>
          <p:spPr>
            <a:xfrm>
              <a:off x="13140690" y="8029575"/>
              <a:ext cx="2817495"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Marcellus" pitchFamily="34" charset="0"/>
                  <a:ea typeface="Marcellus" pitchFamily="34" charset="-122"/>
                  <a:cs typeface="Marcellus"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305050" y="5114925"/>
            <a:ext cx="7943850" cy="7943850"/>
          </a:xfrm>
          <a:prstGeom prst="ellipse">
            <a:avLst/>
          </a:prstGeom>
          <a:solidFill>
            <a:srgbClr val="FFC00C"/>
          </a:solidFill>
          <a:ln/>
        </p:spPr>
      </p:sp>
      <p:grpSp>
        <p:nvGrpSpPr>
          <p:cNvPr id="77691"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14083" name="Group"/>
          <p:cNvGrpSpPr/>
          <p:nvPr/>
        </p:nvGrpSpPr>
        <p:grpSpPr>
          <a:xfrm>
            <a:off x="1283970" y="2271713"/>
            <a:ext cx="15729585" cy="5859780"/>
            <a:chOff x="1283970" y="2271713"/>
            <a:chExt cx="15729585" cy="5859780"/>
          </a:xfrm>
        </p:grpSpPr>
        <p:sp>
          <p:nvSpPr>
            <p:cNvPr id="5" name="Shape 2"/>
            <p:cNvSpPr/>
            <p:nvPr/>
          </p:nvSpPr>
          <p:spPr>
            <a:xfrm rot="5396226">
              <a:off x="4695822" y="5148263"/>
              <a:ext cx="8677280" cy="0"/>
            </a:xfrm>
            <a:prstGeom prst="line">
              <a:avLst/>
            </a:prstGeom>
            <a:noFill/>
            <a:ln w="9525">
              <a:solidFill>
                <a:srgbClr val="000000"/>
              </a:solidFill>
              <a:prstDash val="solid"/>
            </a:ln>
          </p:spPr>
        </p:sp>
        <p:sp>
          <p:nvSpPr>
            <p:cNvPr id="6" name="Shape 3"/>
            <p:cNvSpPr/>
            <p:nvPr/>
          </p:nvSpPr>
          <p:spPr>
            <a:xfrm rot="2509">
              <a:off x="2505073" y="5138738"/>
              <a:ext cx="13049253" cy="0"/>
            </a:xfrm>
            <a:prstGeom prst="line">
              <a:avLst/>
            </a:prstGeom>
            <a:noFill/>
            <a:ln w="9525">
              <a:solidFill>
                <a:srgbClr val="000000"/>
              </a:solidFill>
              <a:prstDash val="solid"/>
            </a:ln>
          </p:spPr>
        </p:sp>
        <p:pic>
          <p:nvPicPr>
            <p:cNvPr id="7" name="Image 1" descr="preencoded.png">    </p:cNvPr>
            <p:cNvPicPr>
              <a:picLocks noChangeAspect="1"/>
            </p:cNvPicPr>
            <p:nvPr/>
          </p:nvPicPr>
          <p:blipFill>
            <a:blip r:embed="rId2"/>
            <a:stretch>
              <a:fillRect/>
            </a:stretch>
          </p:blipFill>
          <p:spPr>
            <a:xfrm>
              <a:off x="5054608" y="2406662"/>
              <a:ext cx="1092180" cy="1092182"/>
            </a:xfrm>
            <a:prstGeom prst="rect">
              <a:avLst/>
            </a:prstGeom>
          </p:spPr>
        </p:pic>
        <p:pic>
          <p:nvPicPr>
            <p:cNvPr id="8" name="Image 2" descr="preencoded.png">    </p:cNvPr>
            <p:cNvPicPr>
              <a:picLocks noChangeAspect="1"/>
            </p:cNvPicPr>
            <p:nvPr/>
          </p:nvPicPr>
          <p:blipFill>
            <a:blip r:embed="rId3"/>
            <a:stretch>
              <a:fillRect/>
            </a:stretch>
          </p:blipFill>
          <p:spPr>
            <a:xfrm>
              <a:off x="5067281" y="6737747"/>
              <a:ext cx="1139446" cy="1139446"/>
            </a:xfrm>
            <a:prstGeom prst="rect">
              <a:avLst/>
            </a:prstGeom>
          </p:spPr>
        </p:pic>
        <p:pic>
          <p:nvPicPr>
            <p:cNvPr id="9" name="Image 3" descr="preencoded.png">    </p:cNvPr>
            <p:cNvPicPr>
              <a:picLocks noChangeAspect="1"/>
            </p:cNvPicPr>
            <p:nvPr/>
          </p:nvPicPr>
          <p:blipFill>
            <a:blip r:embed="rId4"/>
            <a:stretch>
              <a:fillRect/>
            </a:stretch>
          </p:blipFill>
          <p:spPr>
            <a:xfrm>
              <a:off x="12239625" y="2495550"/>
              <a:ext cx="894080" cy="892810"/>
            </a:xfrm>
            <a:prstGeom prst="rect">
              <a:avLst/>
            </a:prstGeom>
          </p:spPr>
        </p:pic>
        <p:pic>
          <p:nvPicPr>
            <p:cNvPr id="10" name="Image 4" descr="preencoded.png">    </p:cNvPr>
            <p:cNvPicPr>
              <a:picLocks noChangeAspect="1"/>
            </p:cNvPicPr>
            <p:nvPr/>
          </p:nvPicPr>
          <p:blipFill>
            <a:blip r:embed="rId5"/>
            <a:stretch>
              <a:fillRect/>
            </a:stretch>
          </p:blipFill>
          <p:spPr>
            <a:xfrm>
              <a:off x="12163426" y="6734172"/>
              <a:ext cx="1117600" cy="1219200"/>
            </a:xfrm>
            <a:prstGeom prst="rect">
              <a:avLst/>
            </a:prstGeom>
          </p:spPr>
        </p:pic>
        <p:sp>
          <p:nvSpPr>
            <p:cNvPr id="11" name="Text 4"/>
            <p:cNvSpPr/>
            <p:nvPr/>
          </p:nvSpPr>
          <p:spPr>
            <a:xfrm>
              <a:off x="7600950" y="3000375"/>
              <a:ext cx="988695" cy="1960245"/>
            </a:xfrm>
            <a:prstGeom prst="rect">
              <a:avLst/>
            </a:prstGeom>
            <a:noFill/>
            <a:ln/>
          </p:spPr>
          <p:txBody>
            <a:bodyPr wrap="square" lIns="0" tIns="0" rIns="0" bIns="0" rtlCol="0" anchor="t"/>
            <a:lstStyle/>
            <a:p>
              <a:pPr algn="l" indent="0" marL="0">
                <a:buNone/>
              </a:pPr>
              <a:r>
                <a:rPr lang="en-US" sz="9600" u="none" dirty="0">
                  <a:solidFill>
                    <a:srgbClr val="000000"/>
                  </a:solidFill>
                  <a:latin typeface="Marcellus" pitchFamily="34" charset="0"/>
                  <a:ea typeface="Marcellus" pitchFamily="34" charset="-122"/>
                  <a:cs typeface="Marcellus" pitchFamily="34" charset="-120"/>
                </a:rPr>
                <a:t>S</a:t>
              </a:r>
              <a:endParaRPr lang="en-US" sz="9600" dirty="0"/>
            </a:p>
          </p:txBody>
        </p:sp>
        <p:sp>
          <p:nvSpPr>
            <p:cNvPr id="12" name="Text 5"/>
            <p:cNvSpPr/>
            <p:nvPr/>
          </p:nvSpPr>
          <p:spPr>
            <a:xfrm>
              <a:off x="9515475" y="3000375"/>
              <a:ext cx="1664970" cy="1960245"/>
            </a:xfrm>
            <a:prstGeom prst="rect">
              <a:avLst/>
            </a:prstGeom>
            <a:noFill/>
            <a:ln/>
          </p:spPr>
          <p:txBody>
            <a:bodyPr wrap="square" lIns="0" tIns="0" rIns="0" bIns="0" rtlCol="0" anchor="t"/>
            <a:lstStyle/>
            <a:p>
              <a:pPr algn="l" indent="0" marL="0">
                <a:buNone/>
              </a:pPr>
              <a:r>
                <a:rPr lang="en-US" sz="9600" u="none" dirty="0">
                  <a:solidFill>
                    <a:srgbClr val="000000"/>
                  </a:solidFill>
                  <a:latin typeface="Marcellus" pitchFamily="34" charset="0"/>
                  <a:ea typeface="Marcellus" pitchFamily="34" charset="-122"/>
                  <a:cs typeface="Marcellus" pitchFamily="34" charset="-120"/>
                </a:rPr>
                <a:t>W</a:t>
              </a:r>
              <a:endParaRPr lang="en-US" sz="9600" dirty="0"/>
            </a:p>
          </p:txBody>
        </p:sp>
        <p:sp>
          <p:nvSpPr>
            <p:cNvPr id="13" name="Text 6"/>
            <p:cNvSpPr/>
            <p:nvPr/>
          </p:nvSpPr>
          <p:spPr>
            <a:xfrm>
              <a:off x="7496175" y="5457825"/>
              <a:ext cx="1417320" cy="1960245"/>
            </a:xfrm>
            <a:prstGeom prst="rect">
              <a:avLst/>
            </a:prstGeom>
            <a:noFill/>
            <a:ln/>
          </p:spPr>
          <p:txBody>
            <a:bodyPr wrap="square" lIns="0" tIns="0" rIns="0" bIns="0" rtlCol="0" anchor="t"/>
            <a:lstStyle/>
            <a:p>
              <a:pPr algn="l" indent="0" marL="0">
                <a:buNone/>
              </a:pPr>
              <a:r>
                <a:rPr lang="en-US" sz="9600" u="none" dirty="0">
                  <a:solidFill>
                    <a:srgbClr val="000000"/>
                  </a:solidFill>
                  <a:latin typeface="Marcellus" pitchFamily="34" charset="0"/>
                  <a:ea typeface="Marcellus" pitchFamily="34" charset="-122"/>
                  <a:cs typeface="Marcellus" pitchFamily="34" charset="-120"/>
                </a:rPr>
                <a:t>O</a:t>
              </a:r>
              <a:endParaRPr lang="en-US" sz="9600" dirty="0"/>
            </a:p>
          </p:txBody>
        </p:sp>
        <p:sp>
          <p:nvSpPr>
            <p:cNvPr id="14" name="Text 7"/>
            <p:cNvSpPr/>
            <p:nvPr/>
          </p:nvSpPr>
          <p:spPr>
            <a:xfrm>
              <a:off x="9801225" y="5457825"/>
              <a:ext cx="1160145" cy="1960245"/>
            </a:xfrm>
            <a:prstGeom prst="rect">
              <a:avLst/>
            </a:prstGeom>
            <a:noFill/>
            <a:ln/>
          </p:spPr>
          <p:txBody>
            <a:bodyPr wrap="square" lIns="0" tIns="0" rIns="0" bIns="0" rtlCol="0" anchor="t"/>
            <a:lstStyle/>
            <a:p>
              <a:pPr algn="l" indent="0" marL="0">
                <a:buNone/>
              </a:pPr>
              <a:r>
                <a:rPr lang="en-US" sz="9600" u="none" dirty="0">
                  <a:solidFill>
                    <a:srgbClr val="000000"/>
                  </a:solidFill>
                  <a:latin typeface="Marcellus" pitchFamily="34" charset="0"/>
                  <a:ea typeface="Marcellus" pitchFamily="34" charset="-122"/>
                  <a:cs typeface="Marcellus" pitchFamily="34" charset="-120"/>
                </a:rPr>
                <a:t>T</a:t>
              </a:r>
              <a:endParaRPr lang="en-US" sz="9600" dirty="0"/>
            </a:p>
          </p:txBody>
        </p:sp>
        <p:sp>
          <p:nvSpPr>
            <p:cNvPr id="15" name="Text 8"/>
            <p:cNvSpPr/>
            <p:nvPr/>
          </p:nvSpPr>
          <p:spPr>
            <a:xfrm>
              <a:off x="1283970" y="2271713"/>
              <a:ext cx="3497580" cy="548640"/>
            </a:xfrm>
            <a:prstGeom prst="rect">
              <a:avLst/>
            </a:prstGeom>
            <a:noFill/>
            <a:ln/>
          </p:spPr>
          <p:txBody>
            <a:bodyPr wrap="square" lIns="0" tIns="0" rIns="0" bIns="0" rtlCol="0" anchor="t"/>
            <a:lstStyle/>
            <a:p>
              <a:pPr algn="r" indent="0" marL="0">
                <a:buNone/>
              </a:pPr>
              <a:r>
                <a:rPr lang="en-US" sz="2700" u="none" dirty="0">
                  <a:solidFill>
                    <a:srgbClr val="0E0E0E"/>
                  </a:solidFill>
                  <a:latin typeface="Marcellus" pitchFamily="34" charset="0"/>
                  <a:ea typeface="Marcellus" pitchFamily="34" charset="-122"/>
                  <a:cs typeface="Marcellus" pitchFamily="34" charset="-120"/>
                </a:rPr>
                <a:t>Strengths</a:t>
              </a:r>
              <a:endParaRPr lang="en-US" sz="2700" dirty="0"/>
            </a:p>
          </p:txBody>
        </p:sp>
        <p:sp>
          <p:nvSpPr>
            <p:cNvPr id="16" name="Text 9"/>
            <p:cNvSpPr/>
            <p:nvPr/>
          </p:nvSpPr>
          <p:spPr>
            <a:xfrm>
              <a:off x="1291590" y="2852738"/>
              <a:ext cx="3489960" cy="887730"/>
            </a:xfrm>
            <a:prstGeom prst="rect">
              <a:avLst/>
            </a:prstGeom>
            <a:noFill/>
            <a:ln/>
          </p:spPr>
          <p:txBody>
            <a:bodyPr wrap="square" lIns="0" tIns="0" rIns="0" bIns="0" rtlCol="0" anchor="t"/>
            <a:lstStyle/>
            <a:p>
              <a:pPr algn="r" indent="0" marL="0">
                <a:buNone/>
              </a:pPr>
              <a:r>
                <a:rPr lang="en-US" sz="2400" u="none" dirty="0">
                  <a:solidFill>
                    <a:srgbClr val="0E0E0E"/>
                  </a:solidFill>
                  <a:latin typeface="Rajdhani" pitchFamily="34" charset="0"/>
                  <a:ea typeface="Rajdhani" pitchFamily="34" charset="-122"/>
                  <a:cs typeface="Rajdhani" pitchFamily="34" charset="-120"/>
                </a:rPr>
                <a:t>Rare event causes unpredictable magic.</a:t>
              </a:r>
              <a:endParaRPr lang="en-US" sz="2400" dirty="0"/>
            </a:p>
          </p:txBody>
        </p:sp>
        <p:sp>
          <p:nvSpPr>
            <p:cNvPr id="17" name="Text 10"/>
            <p:cNvSpPr/>
            <p:nvPr/>
          </p:nvSpPr>
          <p:spPr>
            <a:xfrm>
              <a:off x="1283970" y="6662738"/>
              <a:ext cx="3497580" cy="548640"/>
            </a:xfrm>
            <a:prstGeom prst="rect">
              <a:avLst/>
            </a:prstGeom>
            <a:noFill/>
            <a:ln/>
          </p:spPr>
          <p:txBody>
            <a:bodyPr wrap="square" lIns="0" tIns="0" rIns="0" bIns="0" rtlCol="0" anchor="t"/>
            <a:lstStyle/>
            <a:p>
              <a:pPr algn="r" indent="0" marL="0">
                <a:buNone/>
              </a:pPr>
              <a:r>
                <a:rPr lang="en-US" sz="2700" u="none" dirty="0">
                  <a:solidFill>
                    <a:srgbClr val="0E0E0E"/>
                  </a:solidFill>
                  <a:latin typeface="Marcellus" pitchFamily="34" charset="0"/>
                  <a:ea typeface="Marcellus" pitchFamily="34" charset="-122"/>
                  <a:cs typeface="Marcellus" pitchFamily="34" charset="-120"/>
                </a:rPr>
                <a:t>Opportunities</a:t>
              </a:r>
              <a:endParaRPr lang="en-US" sz="2700" dirty="0"/>
            </a:p>
          </p:txBody>
        </p:sp>
        <p:sp>
          <p:nvSpPr>
            <p:cNvPr id="18" name="Text 11"/>
            <p:cNvSpPr/>
            <p:nvPr/>
          </p:nvSpPr>
          <p:spPr>
            <a:xfrm>
              <a:off x="1291590" y="7243763"/>
              <a:ext cx="3489960" cy="887730"/>
            </a:xfrm>
            <a:prstGeom prst="rect">
              <a:avLst/>
            </a:prstGeom>
            <a:noFill/>
            <a:ln/>
          </p:spPr>
          <p:txBody>
            <a:bodyPr wrap="square" lIns="0" tIns="0" rIns="0" bIns="0" rtlCol="0" anchor="t"/>
            <a:lstStyle/>
            <a:p>
              <a:pPr algn="r" indent="0" marL="0">
                <a:buNone/>
              </a:pPr>
              <a:r>
                <a:rPr lang="en-US" sz="2400" u="none" dirty="0">
                  <a:solidFill>
                    <a:srgbClr val="0E0E0E"/>
                  </a:solidFill>
                  <a:latin typeface="Rajdhani" pitchFamily="34" charset="0"/>
                  <a:ea typeface="Rajdhani" pitchFamily="34" charset="-122"/>
                  <a:cs typeface="Rajdhani" pitchFamily="34" charset="-120"/>
                </a:rPr>
                <a:t>Rare event causes unpredictable magic.</a:t>
              </a:r>
              <a:endParaRPr lang="en-US" sz="2400" dirty="0"/>
            </a:p>
          </p:txBody>
        </p:sp>
        <p:sp>
          <p:nvSpPr>
            <p:cNvPr id="19" name="Text 12"/>
            <p:cNvSpPr/>
            <p:nvPr/>
          </p:nvSpPr>
          <p:spPr>
            <a:xfrm>
              <a:off x="13515975" y="2271713"/>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Marcellus" pitchFamily="34" charset="0"/>
                  <a:ea typeface="Marcellus" pitchFamily="34" charset="-122"/>
                  <a:cs typeface="Marcellus" pitchFamily="34" charset="-120"/>
                </a:rPr>
                <a:t>Weaknesses</a:t>
              </a:r>
              <a:endParaRPr lang="en-US" sz="2700" dirty="0"/>
            </a:p>
          </p:txBody>
        </p:sp>
        <p:sp>
          <p:nvSpPr>
            <p:cNvPr id="20" name="Text 13"/>
            <p:cNvSpPr/>
            <p:nvPr/>
          </p:nvSpPr>
          <p:spPr>
            <a:xfrm>
              <a:off x="13515975" y="2852738"/>
              <a:ext cx="348996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Rare event causes unpredictable magic.</a:t>
              </a:r>
              <a:endParaRPr lang="en-US" sz="2400" dirty="0"/>
            </a:p>
          </p:txBody>
        </p:sp>
        <p:sp>
          <p:nvSpPr>
            <p:cNvPr id="21" name="Text 14"/>
            <p:cNvSpPr/>
            <p:nvPr/>
          </p:nvSpPr>
          <p:spPr>
            <a:xfrm>
              <a:off x="13515975" y="6662738"/>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Marcellus" pitchFamily="34" charset="0"/>
                  <a:ea typeface="Marcellus" pitchFamily="34" charset="-122"/>
                  <a:cs typeface="Marcellus" pitchFamily="34" charset="-120"/>
                </a:rPr>
                <a:t>Threats</a:t>
              </a:r>
              <a:endParaRPr lang="en-US" sz="2700" dirty="0"/>
            </a:p>
          </p:txBody>
        </p:sp>
        <p:sp>
          <p:nvSpPr>
            <p:cNvPr id="22" name="Text 15"/>
            <p:cNvSpPr/>
            <p:nvPr/>
          </p:nvSpPr>
          <p:spPr>
            <a:xfrm>
              <a:off x="13515975" y="7243763"/>
              <a:ext cx="348996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115050" y="6619875"/>
            <a:ext cx="5800725" cy="5800725"/>
          </a:xfrm>
          <a:prstGeom prst="ellipse">
            <a:avLst/>
          </a:prstGeom>
          <a:solidFill>
            <a:srgbClr val="FFC00C"/>
          </a:solidFill>
          <a:ln/>
        </p:spPr>
      </p:sp>
      <p:grpSp>
        <p:nvGrpSpPr>
          <p:cNvPr id="29637"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pic>
        <p:nvPicPr>
          <p:cNvPr id="5" name="Image 1" descr="preencoded.png">    </p:cNvPr>
          <p:cNvPicPr>
            <a:picLocks noChangeAspect="1"/>
          </p:cNvPicPr>
          <p:nvPr/>
        </p:nvPicPr>
        <p:blipFill>
          <a:blip r:embed="rId2"/>
          <a:stretch>
            <a:fillRect/>
          </a:stretch>
        </p:blipFill>
        <p:spPr>
          <a:xfrm>
            <a:off x="12963525" y="590550"/>
            <a:ext cx="4562475" cy="9277350"/>
          </a:xfrm>
          <a:prstGeom prst="rect">
            <a:avLst/>
          </a:prstGeom>
        </p:spPr>
      </p:pic>
      <p:pic>
        <p:nvPicPr>
          <p:cNvPr id="6" name="Image 2" descr="preencoded.png">    </p:cNvPr>
          <p:cNvPicPr>
            <a:picLocks noChangeAspect="1"/>
          </p:cNvPicPr>
          <p:nvPr/>
        </p:nvPicPr>
        <p:blipFill>
          <a:blip r:embed="rId3"/>
          <a:stretch>
            <a:fillRect/>
          </a:stretch>
        </p:blipFill>
        <p:spPr>
          <a:xfrm>
            <a:off x="0" y="1428750"/>
            <a:ext cx="5800725" cy="7439025"/>
          </a:xfrm>
          <a:prstGeom prst="rect">
            <a:avLst/>
          </a:prstGeom>
        </p:spPr>
      </p:pic>
      <p:grpSp>
        <p:nvGrpSpPr>
          <p:cNvPr id="69972" name="Group"/>
          <p:cNvGrpSpPr/>
          <p:nvPr/>
        </p:nvGrpSpPr>
        <p:grpSpPr>
          <a:xfrm>
            <a:off x="6115050" y="1447800"/>
            <a:ext cx="4895850" cy="1447800"/>
            <a:chOff x="6115050" y="1447800"/>
            <a:chExt cx="4895850" cy="1447800"/>
          </a:xfrm>
        </p:grpSpPr>
        <p:sp>
          <p:nvSpPr>
            <p:cNvPr id="7" name="Shape 2"/>
            <p:cNvSpPr/>
            <p:nvPr/>
          </p:nvSpPr>
          <p:spPr>
            <a:xfrm>
              <a:off x="6115050" y="1447800"/>
              <a:ext cx="4895850" cy="1409700"/>
            </a:xfrm>
            <a:prstGeom prst="rect">
              <a:avLst/>
            </a:prstGeom>
            <a:solidFill>
              <a:srgbClr val="304DFA"/>
            </a:solidFill>
            <a:ln/>
          </p:spPr>
        </p:sp>
        <p:sp>
          <p:nvSpPr>
            <p:cNvPr id="8" name="Text 3"/>
            <p:cNvSpPr/>
            <p:nvPr/>
          </p:nvSpPr>
          <p:spPr>
            <a:xfrm>
              <a:off x="6686550" y="1676400"/>
              <a:ext cx="40195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Some Data</a:t>
              </a:r>
              <a:endParaRPr lang="en-US" sz="6000" dirty="0"/>
            </a:p>
          </p:txBody>
        </p:sp>
      </p:grpSp>
      <p:grpSp>
        <p:nvGrpSpPr>
          <p:cNvPr id="48812" name="Group"/>
          <p:cNvGrpSpPr/>
          <p:nvPr/>
        </p:nvGrpSpPr>
        <p:grpSpPr>
          <a:xfrm>
            <a:off x="6200775" y="3771900"/>
            <a:ext cx="2800350" cy="1447800"/>
            <a:chOff x="6200775" y="3771900"/>
            <a:chExt cx="2800350" cy="1447800"/>
          </a:xfrm>
        </p:grpSpPr>
        <p:sp>
          <p:nvSpPr>
            <p:cNvPr id="9" name="Shape 4"/>
            <p:cNvSpPr/>
            <p:nvPr/>
          </p:nvSpPr>
          <p:spPr>
            <a:xfrm>
              <a:off x="6200775" y="3771900"/>
              <a:ext cx="2800350" cy="1409700"/>
            </a:xfrm>
            <a:prstGeom prst="rect">
              <a:avLst/>
            </a:prstGeom>
            <a:solidFill>
              <a:srgbClr val="304DFA"/>
            </a:solidFill>
            <a:ln/>
          </p:spPr>
        </p:sp>
        <p:sp>
          <p:nvSpPr>
            <p:cNvPr id="10" name="Text 5"/>
            <p:cNvSpPr/>
            <p:nvPr/>
          </p:nvSpPr>
          <p:spPr>
            <a:xfrm>
              <a:off x="6772275" y="4000500"/>
              <a:ext cx="19240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70%</a:t>
              </a:r>
              <a:endParaRPr lang="en-US" sz="6000" dirty="0"/>
            </a:p>
          </p:txBody>
        </p:sp>
      </p:grpSp>
      <p:grpSp>
        <p:nvGrpSpPr>
          <p:cNvPr id="13186" name="Group"/>
          <p:cNvGrpSpPr/>
          <p:nvPr/>
        </p:nvGrpSpPr>
        <p:grpSpPr>
          <a:xfrm>
            <a:off x="9153525" y="3833812"/>
            <a:ext cx="3545205" cy="1392555"/>
            <a:chOff x="9153525" y="3833812"/>
            <a:chExt cx="3545205" cy="1392555"/>
          </a:xfrm>
        </p:grpSpPr>
        <p:sp>
          <p:nvSpPr>
            <p:cNvPr id="11" name="Text 6"/>
            <p:cNvSpPr/>
            <p:nvPr/>
          </p:nvSpPr>
          <p:spPr>
            <a:xfrm>
              <a:off x="9153525" y="3833812"/>
              <a:ext cx="3545205"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Marcellus" pitchFamily="34" charset="0"/>
                  <a:ea typeface="Marcellus" pitchFamily="34" charset="-122"/>
                  <a:cs typeface="Marcellus" pitchFamily="34" charset="-120"/>
                </a:rPr>
                <a:t>Enchanted Creatures</a:t>
              </a:r>
              <a:endParaRPr lang="en-US" sz="2700" dirty="0"/>
            </a:p>
          </p:txBody>
        </p:sp>
        <p:sp>
          <p:nvSpPr>
            <p:cNvPr id="12" name="Text 7"/>
            <p:cNvSpPr/>
            <p:nvPr/>
          </p:nvSpPr>
          <p:spPr>
            <a:xfrm>
              <a:off x="9153525" y="4338637"/>
              <a:ext cx="3537585"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possess the ability to cast spells.</a:t>
              </a:r>
              <a:endParaRPr lang="en-US" sz="2400" dirty="0"/>
            </a:p>
          </p:txBody>
        </p:sp>
      </p:grpSp>
      <p:grpSp>
        <p:nvGrpSpPr>
          <p:cNvPr id="84297" name="Group"/>
          <p:cNvGrpSpPr/>
          <p:nvPr/>
        </p:nvGrpSpPr>
        <p:grpSpPr>
          <a:xfrm>
            <a:off x="6200775" y="5638800"/>
            <a:ext cx="2847975" cy="1447800"/>
            <a:chOff x="6200775" y="5638800"/>
            <a:chExt cx="2847975" cy="1447800"/>
          </a:xfrm>
        </p:grpSpPr>
        <p:sp>
          <p:nvSpPr>
            <p:cNvPr id="13" name="Shape 8"/>
            <p:cNvSpPr/>
            <p:nvPr/>
          </p:nvSpPr>
          <p:spPr>
            <a:xfrm>
              <a:off x="6200775" y="5638800"/>
              <a:ext cx="2847975" cy="1409700"/>
            </a:xfrm>
            <a:prstGeom prst="rect">
              <a:avLst/>
            </a:prstGeom>
            <a:solidFill>
              <a:srgbClr val="304DFA"/>
            </a:solidFill>
            <a:ln/>
          </p:spPr>
        </p:sp>
        <p:sp>
          <p:nvSpPr>
            <p:cNvPr id="14" name="Text 9"/>
            <p:cNvSpPr/>
            <p:nvPr/>
          </p:nvSpPr>
          <p:spPr>
            <a:xfrm>
              <a:off x="6772275" y="5867400"/>
              <a:ext cx="197167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60%</a:t>
              </a:r>
              <a:endParaRPr lang="en-US" sz="6000" dirty="0"/>
            </a:p>
          </p:txBody>
        </p:sp>
      </p:grpSp>
      <p:grpSp>
        <p:nvGrpSpPr>
          <p:cNvPr id="32977" name="Group"/>
          <p:cNvGrpSpPr/>
          <p:nvPr/>
        </p:nvGrpSpPr>
        <p:grpSpPr>
          <a:xfrm>
            <a:off x="9201150" y="5681662"/>
            <a:ext cx="3497580" cy="1430655"/>
            <a:chOff x="9201150" y="5681662"/>
            <a:chExt cx="3497580" cy="1430655"/>
          </a:xfrm>
        </p:grpSpPr>
        <p:sp>
          <p:nvSpPr>
            <p:cNvPr id="15" name="Text 10"/>
            <p:cNvSpPr/>
            <p:nvPr/>
          </p:nvSpPr>
          <p:spPr>
            <a:xfrm>
              <a:off x="9201150" y="5681662"/>
              <a:ext cx="3497580" cy="977265"/>
            </a:xfrm>
            <a:prstGeom prst="rect">
              <a:avLst/>
            </a:prstGeom>
            <a:noFill/>
            <a:ln/>
          </p:spPr>
          <p:txBody>
            <a:bodyPr wrap="square" lIns="0" tIns="0" rIns="0" bIns="0" rtlCol="0" anchor="t"/>
            <a:lstStyle/>
            <a:p>
              <a:pPr algn="l" indent="0" marL="0">
                <a:buNone/>
              </a:pPr>
              <a:r>
                <a:rPr lang="en-US" sz="2700" u="none" dirty="0">
                  <a:solidFill>
                    <a:srgbClr val="0E0E0E"/>
                  </a:solidFill>
                  <a:latin typeface="Marcellus" pitchFamily="34" charset="0"/>
                  <a:ea typeface="Marcellus" pitchFamily="34" charset="-122"/>
                  <a:cs typeface="Marcellus" pitchFamily="34" charset="-120"/>
                </a:rPr>
                <a:t>Magic-Wielding Individuals</a:t>
              </a:r>
              <a:endParaRPr lang="en-US" sz="2700" dirty="0"/>
            </a:p>
          </p:txBody>
        </p:sp>
        <p:sp>
          <p:nvSpPr>
            <p:cNvPr id="16" name="Text 11"/>
            <p:cNvSpPr/>
            <p:nvPr/>
          </p:nvSpPr>
          <p:spPr>
            <a:xfrm>
              <a:off x="9201150" y="6615112"/>
              <a:ext cx="3489960" cy="4972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practice the art of illusions.</a:t>
              </a:r>
              <a:endParaRPr lang="en-US" sz="2400" dirty="0"/>
            </a:p>
          </p:txBody>
        </p:sp>
      </p:grpSp>
      <p:grpSp>
        <p:nvGrpSpPr>
          <p:cNvPr id="84541" name="Group"/>
          <p:cNvGrpSpPr/>
          <p:nvPr/>
        </p:nvGrpSpPr>
        <p:grpSpPr>
          <a:xfrm>
            <a:off x="6200775" y="7505700"/>
            <a:ext cx="2847975" cy="1447800"/>
            <a:chOff x="6200775" y="7505700"/>
            <a:chExt cx="2847975" cy="1447800"/>
          </a:xfrm>
        </p:grpSpPr>
        <p:sp>
          <p:nvSpPr>
            <p:cNvPr id="17" name="Shape 12"/>
            <p:cNvSpPr/>
            <p:nvPr/>
          </p:nvSpPr>
          <p:spPr>
            <a:xfrm>
              <a:off x="6200775" y="7505700"/>
              <a:ext cx="2847975" cy="1409700"/>
            </a:xfrm>
            <a:prstGeom prst="rect">
              <a:avLst/>
            </a:prstGeom>
            <a:solidFill>
              <a:srgbClr val="304DFA"/>
            </a:solidFill>
            <a:ln/>
          </p:spPr>
        </p:sp>
        <p:sp>
          <p:nvSpPr>
            <p:cNvPr id="18" name="Text 13"/>
            <p:cNvSpPr/>
            <p:nvPr/>
          </p:nvSpPr>
          <p:spPr>
            <a:xfrm>
              <a:off x="6772275" y="7734300"/>
              <a:ext cx="197167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90%</a:t>
              </a:r>
              <a:endParaRPr lang="en-US" sz="6000" dirty="0"/>
            </a:p>
          </p:txBody>
        </p:sp>
      </p:grpSp>
      <p:grpSp>
        <p:nvGrpSpPr>
          <p:cNvPr id="65180" name="Group"/>
          <p:cNvGrpSpPr/>
          <p:nvPr/>
        </p:nvGrpSpPr>
        <p:grpSpPr>
          <a:xfrm>
            <a:off x="9201150" y="7567612"/>
            <a:ext cx="3497580" cy="1392556"/>
            <a:chOff x="9201150" y="7567612"/>
            <a:chExt cx="3497580" cy="1392556"/>
          </a:xfrm>
        </p:grpSpPr>
        <p:sp>
          <p:nvSpPr>
            <p:cNvPr id="19" name="Text 14"/>
            <p:cNvSpPr/>
            <p:nvPr/>
          </p:nvSpPr>
          <p:spPr>
            <a:xfrm>
              <a:off x="9201150" y="7567612"/>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Marcellus" pitchFamily="34" charset="0"/>
                  <a:ea typeface="Marcellus" pitchFamily="34" charset="-122"/>
                  <a:cs typeface="Marcellus" pitchFamily="34" charset="-120"/>
                </a:rPr>
                <a:t>Spells Cast</a:t>
              </a:r>
              <a:endParaRPr lang="en-US" sz="2700" dirty="0"/>
            </a:p>
          </p:txBody>
        </p:sp>
        <p:sp>
          <p:nvSpPr>
            <p:cNvPr id="20" name="Text 15"/>
            <p:cNvSpPr/>
            <p:nvPr/>
          </p:nvSpPr>
          <p:spPr>
            <a:xfrm>
              <a:off x="9201150" y="8072438"/>
              <a:ext cx="348996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67700" y="-3086100"/>
            <a:ext cx="10487025" cy="10487025"/>
          </a:xfrm>
          <a:prstGeom prst="ellipse">
            <a:avLst/>
          </a:prstGeom>
          <a:solidFill>
            <a:srgbClr val="FFC00C"/>
          </a:solidFill>
          <a:ln/>
        </p:spPr>
      </p:sp>
      <p:grpSp>
        <p:nvGrpSpPr>
          <p:cNvPr id="83925"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71060" name="Group"/>
          <p:cNvGrpSpPr/>
          <p:nvPr/>
        </p:nvGrpSpPr>
        <p:grpSpPr>
          <a:xfrm>
            <a:off x="2403158" y="7115175"/>
            <a:ext cx="7014210" cy="887730"/>
            <a:chOff x="2403158" y="7115175"/>
            <a:chExt cx="7014210" cy="887730"/>
          </a:xfrm>
        </p:grpSpPr>
        <p:grpSp>
          <p:nvGrpSpPr>
            <p:cNvPr id="69574" name="Group"/>
            <p:cNvGrpSpPr/>
            <p:nvPr/>
          </p:nvGrpSpPr>
          <p:grpSpPr>
            <a:xfrm>
              <a:off x="-60960" y="6029325"/>
              <a:ext cx="11942445" cy="994410"/>
              <a:chOff x="-60960" y="6029325"/>
              <a:chExt cx="11942445" cy="994410"/>
            </a:xfrm>
          </p:grpSpPr>
          <p:grpSp>
            <p:nvGrpSpPr>
              <p:cNvPr id="78968" name="Group"/>
              <p:cNvGrpSpPr/>
              <p:nvPr/>
            </p:nvGrpSpPr>
            <p:grpSpPr>
              <a:xfrm>
                <a:off x="1533525" y="2552700"/>
                <a:ext cx="8982075" cy="3895725"/>
                <a:chOff x="1533525" y="2552700"/>
                <a:chExt cx="8982075" cy="3895725"/>
              </a:xfrm>
            </p:grpSpPr>
            <p:sp>
              <p:nvSpPr>
                <p:cNvPr id="5" name="Shape 2"/>
                <p:cNvSpPr/>
                <p:nvPr/>
              </p:nvSpPr>
              <p:spPr>
                <a:xfrm>
                  <a:off x="1533525" y="2552700"/>
                  <a:ext cx="8753475" cy="3324225"/>
                </a:xfrm>
                <a:prstGeom prst="rect">
                  <a:avLst/>
                </a:prstGeom>
                <a:solidFill>
                  <a:srgbClr val="304DFA"/>
                </a:solidFill>
                <a:ln/>
              </p:spPr>
            </p:sp>
            <p:sp>
              <p:nvSpPr>
                <p:cNvPr id="6" name="Text 3"/>
                <p:cNvSpPr/>
                <p:nvPr/>
              </p:nvSpPr>
              <p:spPr>
                <a:xfrm>
                  <a:off x="2105025" y="2781300"/>
                  <a:ext cx="8410575" cy="3667125"/>
                </a:xfrm>
                <a:prstGeom prst="rect">
                  <a:avLst/>
                </a:prstGeom>
                <a:noFill/>
                <a:ln/>
              </p:spPr>
              <p:txBody>
                <a:bodyPr wrap="square" lIns="0" tIns="0" rIns="0" bIns="0" rtlCol="0" anchor="t"/>
                <a:lstStyle/>
                <a:p>
                  <a:pPr algn="l" indent="0" marL="0">
                    <a:buNone/>
                  </a:pPr>
                  <a:r>
                    <a:rPr lang="en-US" sz="18000" u="none" dirty="0">
                      <a:solidFill>
                        <a:srgbClr val="FFFFFF"/>
                      </a:solidFill>
                      <a:latin typeface="Marcellus" pitchFamily="34" charset="0"/>
                      <a:ea typeface="Marcellus" pitchFamily="34" charset="-122"/>
                      <a:cs typeface="Marcellus" pitchFamily="34" charset="-120"/>
                    </a:rPr>
                    <a:t>234,567</a:t>
                  </a:r>
                  <a:endParaRPr lang="en-US" sz="18000" dirty="0"/>
                </a:p>
              </p:txBody>
            </p:sp>
          </p:grpSp>
          <p:sp>
            <p:nvSpPr>
              <p:cNvPr id="7" name="Text 4"/>
              <p:cNvSpPr/>
              <p:nvPr/>
            </p:nvSpPr>
            <p:spPr>
              <a:xfrm>
                <a:off x="-60960" y="6029325"/>
                <a:ext cx="11942445" cy="994410"/>
              </a:xfrm>
              <a:prstGeom prst="rect">
                <a:avLst/>
              </a:prstGeom>
              <a:noFill/>
              <a:ln/>
            </p:spPr>
            <p:txBody>
              <a:bodyPr wrap="square" lIns="0" tIns="0" rIns="0" bIns="0" rtlCol="0" anchor="t"/>
              <a:lstStyle/>
              <a:p>
                <a:pPr algn="ctr" indent="0" marL="0">
                  <a:buNone/>
                </a:pPr>
                <a:r>
                  <a:rPr lang="en-US" sz="4800" b="1" u="none" dirty="0">
                    <a:solidFill>
                      <a:srgbClr val="0E0E0E"/>
                    </a:solidFill>
                    <a:latin typeface="Rajdhani" pitchFamily="34" charset="0"/>
                    <a:ea typeface="Rajdhani" pitchFamily="34" charset="-122"/>
                    <a:cs typeface="Rajdhani" pitchFamily="34" charset="-120"/>
                  </a:rPr>
                  <a:t>UNICORN SIGHTINGS</a:t>
                </a:r>
                <a:endParaRPr lang="en-US" sz="4800" dirty="0"/>
              </a:p>
            </p:txBody>
          </p:sp>
        </p:grpSp>
        <p:sp>
          <p:nvSpPr>
            <p:cNvPr id="8" name="Text 5"/>
            <p:cNvSpPr/>
            <p:nvPr/>
          </p:nvSpPr>
          <p:spPr>
            <a:xfrm>
              <a:off x="2403158" y="7115175"/>
              <a:ext cx="7014210" cy="887730"/>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A tally of the number of unicorns spotted in the fantasy realm.</a:t>
              </a:r>
              <a:endParaRPr lang="en-US" sz="2400" dirty="0"/>
            </a:p>
          </p:txBody>
        </p:sp>
      </p:grpSp>
      <p:pic>
        <p:nvPicPr>
          <p:cNvPr id="9" name="Image 1" descr="preencoded.png">    </p:cNvPr>
          <p:cNvPicPr>
            <a:picLocks noChangeAspect="1"/>
          </p:cNvPicPr>
          <p:nvPr/>
        </p:nvPicPr>
        <p:blipFill>
          <a:blip r:embed="rId2"/>
          <a:stretch>
            <a:fillRect/>
          </a:stretch>
        </p:blipFill>
        <p:spPr>
          <a:xfrm>
            <a:off x="10086975" y="619125"/>
            <a:ext cx="7772400" cy="90487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71550" y="-942975"/>
            <a:ext cx="6591300" cy="6591300"/>
          </a:xfrm>
          <a:prstGeom prst="ellipse">
            <a:avLst/>
          </a:prstGeom>
          <a:solidFill>
            <a:srgbClr val="FFC00C"/>
          </a:solidFill>
          <a:ln/>
        </p:spPr>
      </p:sp>
      <p:grpSp>
        <p:nvGrpSpPr>
          <p:cNvPr id="53771"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60592" name="Group"/>
          <p:cNvGrpSpPr/>
          <p:nvPr/>
        </p:nvGrpSpPr>
        <p:grpSpPr>
          <a:xfrm>
            <a:off x="2319338" y="1857375"/>
            <a:ext cx="6353175" cy="2188845"/>
            <a:chOff x="2319338" y="1857375"/>
            <a:chExt cx="6353175" cy="2188845"/>
          </a:xfrm>
        </p:grpSpPr>
        <p:sp>
          <p:nvSpPr>
            <p:cNvPr id="5" name="Shape 2"/>
            <p:cNvSpPr/>
            <p:nvPr/>
          </p:nvSpPr>
          <p:spPr>
            <a:xfrm>
              <a:off x="2319338" y="1857375"/>
              <a:ext cx="6353175" cy="1990725"/>
            </a:xfrm>
            <a:prstGeom prst="rect">
              <a:avLst/>
            </a:prstGeom>
            <a:solidFill>
              <a:srgbClr val="304DFA"/>
            </a:solidFill>
            <a:ln/>
          </p:spPr>
        </p:sp>
        <p:sp>
          <p:nvSpPr>
            <p:cNvPr id="6" name="Text 3"/>
            <p:cNvSpPr/>
            <p:nvPr/>
          </p:nvSpPr>
          <p:spPr>
            <a:xfrm>
              <a:off x="2464118" y="2085975"/>
              <a:ext cx="5636895" cy="1960245"/>
            </a:xfrm>
            <a:prstGeom prst="rect">
              <a:avLst/>
            </a:prstGeom>
            <a:noFill/>
            <a:ln/>
          </p:spPr>
          <p:txBody>
            <a:bodyPr wrap="square" lIns="0" tIns="0" rIns="0" bIns="0" rtlCol="0" anchor="t"/>
            <a:lstStyle/>
            <a:p>
              <a:pPr algn="r" indent="0" marL="0">
                <a:buNone/>
              </a:pPr>
              <a:r>
                <a:rPr lang="en-US" sz="9600" u="none" dirty="0">
                  <a:solidFill>
                    <a:srgbClr val="FFFFFF"/>
                  </a:solidFill>
                  <a:latin typeface="Marcellus" pitchFamily="34" charset="0"/>
                  <a:ea typeface="Marcellus" pitchFamily="34" charset="-122"/>
                  <a:cs typeface="Marcellus" pitchFamily="34" charset="-120"/>
                </a:rPr>
                <a:t>233 Coins</a:t>
              </a:r>
              <a:endParaRPr lang="en-US" sz="9600" dirty="0"/>
            </a:p>
          </p:txBody>
        </p:sp>
      </p:grpSp>
      <p:grpSp>
        <p:nvGrpSpPr>
          <p:cNvPr id="64512" name="Group"/>
          <p:cNvGrpSpPr/>
          <p:nvPr/>
        </p:nvGrpSpPr>
        <p:grpSpPr>
          <a:xfrm>
            <a:off x="2512695" y="4076700"/>
            <a:ext cx="5966460" cy="497205"/>
            <a:chOff x="2512695" y="4076700"/>
            <a:chExt cx="5966460" cy="497205"/>
          </a:xfrm>
        </p:grpSpPr>
        <p:sp>
          <p:nvSpPr>
            <p:cNvPr id="7" name="Text 4"/>
            <p:cNvSpPr/>
            <p:nvPr/>
          </p:nvSpPr>
          <p:spPr>
            <a:xfrm>
              <a:off x="2512695" y="4076700"/>
              <a:ext cx="5966460" cy="49720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Treasure Found</a:t>
              </a:r>
              <a:endParaRPr lang="en-US" sz="2400" dirty="0"/>
            </a:p>
          </p:txBody>
        </p:sp>
      </p:grpSp>
      <p:grpSp>
        <p:nvGrpSpPr>
          <p:cNvPr id="94094" name="Group"/>
          <p:cNvGrpSpPr/>
          <p:nvPr/>
        </p:nvGrpSpPr>
        <p:grpSpPr>
          <a:xfrm>
            <a:off x="2157413" y="5419725"/>
            <a:ext cx="6677025" cy="2188845"/>
            <a:chOff x="2157413" y="5419725"/>
            <a:chExt cx="6677025" cy="2188845"/>
          </a:xfrm>
        </p:grpSpPr>
        <p:sp>
          <p:nvSpPr>
            <p:cNvPr id="8" name="Shape 5"/>
            <p:cNvSpPr/>
            <p:nvPr/>
          </p:nvSpPr>
          <p:spPr>
            <a:xfrm>
              <a:off x="2157413" y="5419725"/>
              <a:ext cx="6677025" cy="1990725"/>
            </a:xfrm>
            <a:prstGeom prst="rect">
              <a:avLst/>
            </a:prstGeom>
            <a:solidFill>
              <a:srgbClr val="304DFA"/>
            </a:solidFill>
            <a:ln/>
          </p:spPr>
        </p:sp>
        <p:sp>
          <p:nvSpPr>
            <p:cNvPr id="9" name="Text 6"/>
            <p:cNvSpPr/>
            <p:nvPr/>
          </p:nvSpPr>
          <p:spPr>
            <a:xfrm>
              <a:off x="2302193" y="5648325"/>
              <a:ext cx="5960745" cy="1960245"/>
            </a:xfrm>
            <a:prstGeom prst="rect">
              <a:avLst/>
            </a:prstGeom>
            <a:noFill/>
            <a:ln/>
          </p:spPr>
          <p:txBody>
            <a:bodyPr wrap="square" lIns="0" tIns="0" rIns="0" bIns="0" rtlCol="0" anchor="t"/>
            <a:lstStyle/>
            <a:p>
              <a:pPr algn="r" indent="0" marL="0">
                <a:buNone/>
              </a:pPr>
              <a:r>
                <a:rPr lang="en-US" sz="9600" u="none" dirty="0">
                  <a:solidFill>
                    <a:srgbClr val="FFFFFF"/>
                  </a:solidFill>
                  <a:latin typeface="Marcellus" pitchFamily="34" charset="0"/>
                  <a:ea typeface="Marcellus" pitchFamily="34" charset="-122"/>
                  <a:cs typeface="Marcellus" pitchFamily="34" charset="-120"/>
                </a:rPr>
                <a:t>456 Hours</a:t>
              </a:r>
              <a:endParaRPr lang="en-US" sz="9600" dirty="0"/>
            </a:p>
          </p:txBody>
        </p:sp>
      </p:grpSp>
      <p:grpSp>
        <p:nvGrpSpPr>
          <p:cNvPr id="93339" name="Group"/>
          <p:cNvGrpSpPr/>
          <p:nvPr/>
        </p:nvGrpSpPr>
        <p:grpSpPr>
          <a:xfrm>
            <a:off x="2512695" y="7639050"/>
            <a:ext cx="5966460" cy="497205"/>
            <a:chOff x="2512695" y="7639050"/>
            <a:chExt cx="5966460" cy="497205"/>
          </a:xfrm>
        </p:grpSpPr>
        <p:sp>
          <p:nvSpPr>
            <p:cNvPr id="10" name="Text 7"/>
            <p:cNvSpPr/>
            <p:nvPr/>
          </p:nvSpPr>
          <p:spPr>
            <a:xfrm>
              <a:off x="2512695" y="7639050"/>
              <a:ext cx="5966460" cy="49720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Duration of Spell Casting</a:t>
              </a:r>
              <a:endParaRPr lang="en-US" sz="2400" dirty="0"/>
            </a:p>
          </p:txBody>
        </p:sp>
      </p:grpSp>
      <p:grpSp>
        <p:nvGrpSpPr>
          <p:cNvPr id="98807" name="Group"/>
          <p:cNvGrpSpPr/>
          <p:nvPr/>
        </p:nvGrpSpPr>
        <p:grpSpPr>
          <a:xfrm>
            <a:off x="11401425" y="1857375"/>
            <a:ext cx="3429000" cy="2188845"/>
            <a:chOff x="11401425" y="1857375"/>
            <a:chExt cx="3429000" cy="2188845"/>
          </a:xfrm>
        </p:grpSpPr>
        <p:sp>
          <p:nvSpPr>
            <p:cNvPr id="11" name="Shape 8"/>
            <p:cNvSpPr/>
            <p:nvPr/>
          </p:nvSpPr>
          <p:spPr>
            <a:xfrm>
              <a:off x="11401425" y="1857375"/>
              <a:ext cx="3429000" cy="1990725"/>
            </a:xfrm>
            <a:prstGeom prst="rect">
              <a:avLst/>
            </a:prstGeom>
            <a:solidFill>
              <a:srgbClr val="304DFA"/>
            </a:solidFill>
            <a:ln/>
          </p:spPr>
        </p:sp>
        <p:sp>
          <p:nvSpPr>
            <p:cNvPr id="12" name="Text 9"/>
            <p:cNvSpPr/>
            <p:nvPr/>
          </p:nvSpPr>
          <p:spPr>
            <a:xfrm>
              <a:off x="11546205" y="2085975"/>
              <a:ext cx="2712720" cy="1960245"/>
            </a:xfrm>
            <a:prstGeom prst="rect">
              <a:avLst/>
            </a:prstGeom>
            <a:noFill/>
            <a:ln/>
          </p:spPr>
          <p:txBody>
            <a:bodyPr wrap="square" lIns="0" tIns="0" rIns="0" bIns="0" rtlCol="0" anchor="t"/>
            <a:lstStyle/>
            <a:p>
              <a:pPr algn="r" indent="0" marL="0">
                <a:buNone/>
              </a:pPr>
              <a:r>
                <a:rPr lang="en-US" sz="9600" u="none" dirty="0">
                  <a:solidFill>
                    <a:srgbClr val="FFFFFF"/>
                  </a:solidFill>
                  <a:latin typeface="Marcellus" pitchFamily="34" charset="0"/>
                  <a:ea typeface="Marcellus" pitchFamily="34" charset="-122"/>
                  <a:cs typeface="Marcellus" pitchFamily="34" charset="-120"/>
                </a:rPr>
                <a:t>85%</a:t>
              </a:r>
              <a:endParaRPr lang="en-US" sz="9600" dirty="0"/>
            </a:p>
          </p:txBody>
        </p:sp>
      </p:grpSp>
      <p:grpSp>
        <p:nvGrpSpPr>
          <p:cNvPr id="81024" name="Group"/>
          <p:cNvGrpSpPr/>
          <p:nvPr/>
        </p:nvGrpSpPr>
        <p:grpSpPr>
          <a:xfrm>
            <a:off x="10132695" y="4076700"/>
            <a:ext cx="5966460" cy="497205"/>
            <a:chOff x="10132695" y="4076700"/>
            <a:chExt cx="5966460" cy="497205"/>
          </a:xfrm>
        </p:grpSpPr>
        <p:sp>
          <p:nvSpPr>
            <p:cNvPr id="13" name="Text 10"/>
            <p:cNvSpPr/>
            <p:nvPr/>
          </p:nvSpPr>
          <p:spPr>
            <a:xfrm>
              <a:off x="10132695" y="4076700"/>
              <a:ext cx="5966460" cy="49720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Wished Granted</a:t>
              </a:r>
              <a:endParaRPr lang="en-US" sz="2400" dirty="0"/>
            </a:p>
          </p:txBody>
        </p:sp>
      </p:grpSp>
      <p:grpSp>
        <p:nvGrpSpPr>
          <p:cNvPr id="40439" name="Group"/>
          <p:cNvGrpSpPr/>
          <p:nvPr/>
        </p:nvGrpSpPr>
        <p:grpSpPr>
          <a:xfrm>
            <a:off x="10558463" y="5419725"/>
            <a:ext cx="5114925" cy="2188845"/>
            <a:chOff x="10558463" y="5419725"/>
            <a:chExt cx="5114925" cy="2188845"/>
          </a:xfrm>
        </p:grpSpPr>
        <p:sp>
          <p:nvSpPr>
            <p:cNvPr id="14" name="Shape 11"/>
            <p:cNvSpPr/>
            <p:nvPr/>
          </p:nvSpPr>
          <p:spPr>
            <a:xfrm>
              <a:off x="10558463" y="5419725"/>
              <a:ext cx="5114925" cy="1990725"/>
            </a:xfrm>
            <a:prstGeom prst="rect">
              <a:avLst/>
            </a:prstGeom>
            <a:solidFill>
              <a:srgbClr val="304DFA"/>
            </a:solidFill>
            <a:ln/>
          </p:spPr>
        </p:sp>
        <p:sp>
          <p:nvSpPr>
            <p:cNvPr id="15" name="Text 12"/>
            <p:cNvSpPr/>
            <p:nvPr/>
          </p:nvSpPr>
          <p:spPr>
            <a:xfrm>
              <a:off x="10703243" y="5648325"/>
              <a:ext cx="4398645" cy="1960245"/>
            </a:xfrm>
            <a:prstGeom prst="rect">
              <a:avLst/>
            </a:prstGeom>
            <a:noFill/>
            <a:ln/>
          </p:spPr>
          <p:txBody>
            <a:bodyPr wrap="square" lIns="0" tIns="0" rIns="0" bIns="0" rtlCol="0" anchor="t"/>
            <a:lstStyle/>
            <a:p>
              <a:pPr algn="r" indent="0" marL="0">
                <a:buNone/>
              </a:pPr>
              <a:r>
                <a:rPr lang="en-US" sz="9600" u="none" dirty="0">
                  <a:solidFill>
                    <a:srgbClr val="FFFFFF"/>
                  </a:solidFill>
                  <a:latin typeface="Marcellus" pitchFamily="34" charset="0"/>
                  <a:ea typeface="Marcellus" pitchFamily="34" charset="-122"/>
                  <a:cs typeface="Marcellus" pitchFamily="34" charset="-120"/>
                </a:rPr>
                <a:t>535 Km</a:t>
              </a:r>
              <a:endParaRPr lang="en-US" sz="9600" dirty="0"/>
            </a:p>
          </p:txBody>
        </p:sp>
      </p:grpSp>
      <p:grpSp>
        <p:nvGrpSpPr>
          <p:cNvPr id="28632" name="Group"/>
          <p:cNvGrpSpPr/>
          <p:nvPr/>
        </p:nvGrpSpPr>
        <p:grpSpPr>
          <a:xfrm>
            <a:off x="10132695" y="7639050"/>
            <a:ext cx="5966460" cy="497205"/>
            <a:chOff x="10132695" y="7639050"/>
            <a:chExt cx="5966460" cy="497205"/>
          </a:xfrm>
        </p:grpSpPr>
        <p:sp>
          <p:nvSpPr>
            <p:cNvPr id="16" name="Text 13"/>
            <p:cNvSpPr/>
            <p:nvPr/>
          </p:nvSpPr>
          <p:spPr>
            <a:xfrm>
              <a:off x="10132695" y="7639050"/>
              <a:ext cx="5966460" cy="49720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982075" y="-1114425"/>
            <a:ext cx="4371975" cy="4371975"/>
          </a:xfrm>
          <a:prstGeom prst="ellipse">
            <a:avLst/>
          </a:prstGeom>
          <a:solidFill>
            <a:srgbClr val="FFC00C"/>
          </a:solidFill>
          <a:ln/>
        </p:spPr>
      </p:sp>
      <p:grpSp>
        <p:nvGrpSpPr>
          <p:cNvPr id="52853"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87603" name="Group"/>
          <p:cNvGrpSpPr/>
          <p:nvPr/>
        </p:nvGrpSpPr>
        <p:grpSpPr>
          <a:xfrm>
            <a:off x="6448425" y="857250"/>
            <a:ext cx="5391150" cy="1447800"/>
            <a:chOff x="6448425" y="857250"/>
            <a:chExt cx="5391150" cy="1447800"/>
          </a:xfrm>
        </p:grpSpPr>
        <p:sp>
          <p:nvSpPr>
            <p:cNvPr id="5" name="Shape 2"/>
            <p:cNvSpPr/>
            <p:nvPr/>
          </p:nvSpPr>
          <p:spPr>
            <a:xfrm>
              <a:off x="6448425" y="857250"/>
              <a:ext cx="5391150" cy="1409700"/>
            </a:xfrm>
            <a:prstGeom prst="rect">
              <a:avLst/>
            </a:prstGeom>
            <a:solidFill>
              <a:srgbClr val="304DFA"/>
            </a:solidFill>
            <a:ln/>
          </p:spPr>
        </p:sp>
        <p:sp>
          <p:nvSpPr>
            <p:cNvPr id="6" name="Text 3"/>
            <p:cNvSpPr/>
            <p:nvPr/>
          </p:nvSpPr>
          <p:spPr>
            <a:xfrm>
              <a:off x="7019925" y="1085850"/>
              <a:ext cx="45148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Some Graph</a:t>
              </a:r>
              <a:endParaRPr lang="en-US" sz="6000" dirty="0"/>
            </a:p>
          </p:txBody>
        </p:sp>
      </p:grpSp>
      <p:grpSp>
        <p:nvGrpSpPr>
          <p:cNvPr id="50525" name="Group"/>
          <p:cNvGrpSpPr/>
          <p:nvPr/>
        </p:nvGrpSpPr>
        <p:grpSpPr>
          <a:xfrm>
            <a:off x="2038350" y="2824588"/>
            <a:ext cx="6709938" cy="4712871"/>
            <a:chOff x="2038350" y="2824588"/>
            <a:chExt cx="6709938" cy="4712871"/>
          </a:xfrm>
        </p:grpSpPr>
        <p:pic>
          <p:nvPicPr>
            <p:cNvPr id="7" name="Image 1" descr="preencoded.png">    </p:cNvPr>
            <p:cNvPicPr>
              <a:picLocks noChangeAspect="1"/>
            </p:cNvPicPr>
            <p:nvPr/>
          </p:nvPicPr>
          <p:blipFill>
            <a:blip r:embed="rId2"/>
            <a:stretch>
              <a:fillRect/>
            </a:stretch>
          </p:blipFill>
          <p:spPr>
            <a:xfrm>
              <a:off x="2530372" y="2824588"/>
              <a:ext cx="6217916" cy="4133250"/>
            </a:xfrm>
            <a:prstGeom prst="rect">
              <a:avLst/>
            </a:prstGeom>
          </p:spPr>
        </p:pic>
        <p:pic>
          <p:nvPicPr>
            <p:cNvPr id="8" name="Image 2" descr="preencoded.png">    </p:cNvPr>
            <p:cNvPicPr>
              <a:picLocks noChangeAspect="1"/>
            </p:cNvPicPr>
            <p:nvPr/>
          </p:nvPicPr>
          <p:blipFill>
            <a:blip r:embed="rId3"/>
            <a:stretch>
              <a:fillRect/>
            </a:stretch>
          </p:blipFill>
          <p:spPr>
            <a:xfrm>
              <a:off x="3384152" y="3139083"/>
              <a:ext cx="8673" cy="3943830"/>
            </a:xfrm>
            <a:prstGeom prst="rect">
              <a:avLst/>
            </a:prstGeom>
          </p:spPr>
        </p:pic>
        <p:pic>
          <p:nvPicPr>
            <p:cNvPr id="9" name="Image 3" descr="preencoded.png">    </p:cNvPr>
            <p:cNvPicPr>
              <a:picLocks noChangeAspect="1"/>
            </p:cNvPicPr>
            <p:nvPr/>
          </p:nvPicPr>
          <p:blipFill>
            <a:blip r:embed="rId4"/>
            <a:stretch>
              <a:fillRect/>
            </a:stretch>
          </p:blipFill>
          <p:spPr>
            <a:xfrm>
              <a:off x="4237930" y="3139083"/>
              <a:ext cx="8673" cy="3943830"/>
            </a:xfrm>
            <a:prstGeom prst="rect">
              <a:avLst/>
            </a:prstGeom>
          </p:spPr>
        </p:pic>
        <p:pic>
          <p:nvPicPr>
            <p:cNvPr id="10" name="Image 4" descr="preencoded.png">    </p:cNvPr>
            <p:cNvPicPr>
              <a:picLocks noChangeAspect="1"/>
            </p:cNvPicPr>
            <p:nvPr/>
          </p:nvPicPr>
          <p:blipFill>
            <a:blip r:embed="rId5"/>
            <a:stretch>
              <a:fillRect/>
            </a:stretch>
          </p:blipFill>
          <p:spPr>
            <a:xfrm>
              <a:off x="5091711" y="3139083"/>
              <a:ext cx="8673" cy="3943830"/>
            </a:xfrm>
            <a:prstGeom prst="rect">
              <a:avLst/>
            </a:prstGeom>
          </p:spPr>
        </p:pic>
        <p:pic>
          <p:nvPicPr>
            <p:cNvPr id="11" name="Image 5" descr="preencoded.png">    </p:cNvPr>
            <p:cNvPicPr>
              <a:picLocks noChangeAspect="1"/>
            </p:cNvPicPr>
            <p:nvPr/>
          </p:nvPicPr>
          <p:blipFill>
            <a:blip r:embed="rId6"/>
            <a:stretch>
              <a:fillRect/>
            </a:stretch>
          </p:blipFill>
          <p:spPr>
            <a:xfrm>
              <a:off x="5945489" y="3139083"/>
              <a:ext cx="8673" cy="3943830"/>
            </a:xfrm>
            <a:prstGeom prst="rect">
              <a:avLst/>
            </a:prstGeom>
          </p:spPr>
        </p:pic>
        <p:pic>
          <p:nvPicPr>
            <p:cNvPr id="12" name="Image 6" descr="preencoded.png">    </p:cNvPr>
            <p:cNvPicPr>
              <a:picLocks noChangeAspect="1"/>
            </p:cNvPicPr>
            <p:nvPr/>
          </p:nvPicPr>
          <p:blipFill>
            <a:blip r:embed="rId7"/>
            <a:stretch>
              <a:fillRect/>
            </a:stretch>
          </p:blipFill>
          <p:spPr>
            <a:xfrm>
              <a:off x="6799271" y="3139083"/>
              <a:ext cx="8673" cy="3943830"/>
            </a:xfrm>
            <a:prstGeom prst="rect">
              <a:avLst/>
            </a:prstGeom>
          </p:spPr>
        </p:pic>
        <p:pic>
          <p:nvPicPr>
            <p:cNvPr id="13" name="Image 7" descr="preencoded.png">    </p:cNvPr>
            <p:cNvPicPr>
              <a:picLocks noChangeAspect="1"/>
            </p:cNvPicPr>
            <p:nvPr/>
          </p:nvPicPr>
          <p:blipFill>
            <a:blip r:embed="rId8"/>
            <a:stretch>
              <a:fillRect/>
            </a:stretch>
          </p:blipFill>
          <p:spPr>
            <a:xfrm>
              <a:off x="7653049" y="3139083"/>
              <a:ext cx="8673" cy="3943830"/>
            </a:xfrm>
            <a:prstGeom prst="rect">
              <a:avLst/>
            </a:prstGeom>
          </p:spPr>
        </p:pic>
        <p:pic>
          <p:nvPicPr>
            <p:cNvPr id="14" name="Image 8" descr="preencoded.png">    </p:cNvPr>
            <p:cNvPicPr>
              <a:picLocks noChangeAspect="1"/>
            </p:cNvPicPr>
            <p:nvPr/>
          </p:nvPicPr>
          <p:blipFill>
            <a:blip r:embed="rId9"/>
            <a:stretch>
              <a:fillRect/>
            </a:stretch>
          </p:blipFill>
          <p:spPr>
            <a:xfrm>
              <a:off x="8506828" y="3139083"/>
              <a:ext cx="8673" cy="3943830"/>
            </a:xfrm>
            <a:prstGeom prst="rect">
              <a:avLst/>
            </a:prstGeom>
          </p:spPr>
        </p:pic>
        <p:pic>
          <p:nvPicPr>
            <p:cNvPr id="15" name="Image 9" descr="preencoded.png">    </p:cNvPr>
            <p:cNvPicPr>
              <a:picLocks noChangeAspect="1"/>
            </p:cNvPicPr>
            <p:nvPr/>
          </p:nvPicPr>
          <p:blipFill>
            <a:blip r:embed="rId10"/>
            <a:stretch>
              <a:fillRect/>
            </a:stretch>
          </p:blipFill>
          <p:spPr>
            <a:xfrm>
              <a:off x="2516122" y="4106724"/>
              <a:ext cx="6036870" cy="1780186"/>
            </a:xfrm>
            <a:prstGeom prst="rect">
              <a:avLst/>
            </a:prstGeom>
          </p:spPr>
        </p:pic>
        <p:pic>
          <p:nvPicPr>
            <p:cNvPr id="16" name="Image 10" descr="preencoded.png">    </p:cNvPr>
            <p:cNvPicPr>
              <a:picLocks noChangeAspect="1"/>
            </p:cNvPicPr>
            <p:nvPr/>
          </p:nvPicPr>
          <p:blipFill>
            <a:blip r:embed="rId11"/>
            <a:stretch>
              <a:fillRect/>
            </a:stretch>
          </p:blipFill>
          <p:spPr>
            <a:xfrm>
              <a:off x="2526404" y="4773581"/>
              <a:ext cx="6032267" cy="1701393"/>
            </a:xfrm>
            <a:prstGeom prst="rect">
              <a:avLst/>
            </a:prstGeom>
          </p:spPr>
        </p:pic>
        <p:pic>
          <p:nvPicPr>
            <p:cNvPr id="17" name="Image 11" descr="preencoded.png">    </p:cNvPr>
            <p:cNvPicPr>
              <a:picLocks noChangeAspect="1"/>
            </p:cNvPicPr>
            <p:nvPr/>
          </p:nvPicPr>
          <p:blipFill>
            <a:blip r:embed="rId12"/>
            <a:stretch>
              <a:fillRect/>
            </a:stretch>
          </p:blipFill>
          <p:spPr>
            <a:xfrm>
              <a:off x="3330897" y="4541732"/>
              <a:ext cx="115179" cy="115178"/>
            </a:xfrm>
            <a:prstGeom prst="rect">
              <a:avLst/>
            </a:prstGeom>
          </p:spPr>
        </p:pic>
        <p:pic>
          <p:nvPicPr>
            <p:cNvPr id="18" name="Image 12" descr="preencoded.png">    </p:cNvPr>
            <p:cNvPicPr>
              <a:picLocks noChangeAspect="1"/>
            </p:cNvPicPr>
            <p:nvPr/>
          </p:nvPicPr>
          <p:blipFill>
            <a:blip r:embed="rId13"/>
            <a:stretch>
              <a:fillRect/>
            </a:stretch>
          </p:blipFill>
          <p:spPr>
            <a:xfrm>
              <a:off x="3330897" y="5235848"/>
              <a:ext cx="115179" cy="115179"/>
            </a:xfrm>
            <a:prstGeom prst="rect">
              <a:avLst/>
            </a:prstGeom>
          </p:spPr>
        </p:pic>
        <p:pic>
          <p:nvPicPr>
            <p:cNvPr id="19" name="Image 13" descr="preencoded.png">    </p:cNvPr>
            <p:cNvPicPr>
              <a:picLocks noChangeAspect="1"/>
            </p:cNvPicPr>
            <p:nvPr/>
          </p:nvPicPr>
          <p:blipFill>
            <a:blip r:embed="rId14"/>
            <a:stretch>
              <a:fillRect/>
            </a:stretch>
          </p:blipFill>
          <p:spPr>
            <a:xfrm>
              <a:off x="4184677" y="4238458"/>
              <a:ext cx="115179" cy="115179"/>
            </a:xfrm>
            <a:prstGeom prst="rect">
              <a:avLst/>
            </a:prstGeom>
          </p:spPr>
        </p:pic>
        <p:pic>
          <p:nvPicPr>
            <p:cNvPr id="20" name="Image 14" descr="preencoded.png">    </p:cNvPr>
            <p:cNvPicPr>
              <a:picLocks noChangeAspect="1"/>
            </p:cNvPicPr>
            <p:nvPr/>
          </p:nvPicPr>
          <p:blipFill>
            <a:blip r:embed="rId15"/>
            <a:stretch>
              <a:fillRect/>
            </a:stretch>
          </p:blipFill>
          <p:spPr>
            <a:xfrm>
              <a:off x="4184677" y="5561633"/>
              <a:ext cx="115179" cy="115179"/>
            </a:xfrm>
            <a:prstGeom prst="rect">
              <a:avLst/>
            </a:prstGeom>
          </p:spPr>
        </p:pic>
        <p:pic>
          <p:nvPicPr>
            <p:cNvPr id="21" name="Image 15" descr="preencoded.png">    </p:cNvPr>
            <p:cNvPicPr>
              <a:picLocks noChangeAspect="1"/>
            </p:cNvPicPr>
            <p:nvPr/>
          </p:nvPicPr>
          <p:blipFill>
            <a:blip r:embed="rId16"/>
            <a:stretch>
              <a:fillRect/>
            </a:stretch>
          </p:blipFill>
          <p:spPr>
            <a:xfrm>
              <a:off x="5038458" y="5799609"/>
              <a:ext cx="115179" cy="115179"/>
            </a:xfrm>
            <a:prstGeom prst="rect">
              <a:avLst/>
            </a:prstGeom>
          </p:spPr>
        </p:pic>
        <p:pic>
          <p:nvPicPr>
            <p:cNvPr id="22" name="Image 16" descr="preencoded.png">    </p:cNvPr>
            <p:cNvPicPr>
              <a:picLocks noChangeAspect="1"/>
            </p:cNvPicPr>
            <p:nvPr/>
          </p:nvPicPr>
          <p:blipFill>
            <a:blip r:embed="rId17"/>
            <a:stretch>
              <a:fillRect/>
            </a:stretch>
          </p:blipFill>
          <p:spPr>
            <a:xfrm>
              <a:off x="5038458" y="4733869"/>
              <a:ext cx="115179" cy="115179"/>
            </a:xfrm>
            <a:prstGeom prst="rect">
              <a:avLst/>
            </a:prstGeom>
          </p:spPr>
        </p:pic>
        <p:pic>
          <p:nvPicPr>
            <p:cNvPr id="23" name="Image 17" descr="preencoded.png">    </p:cNvPr>
            <p:cNvPicPr>
              <a:picLocks noChangeAspect="1"/>
            </p:cNvPicPr>
            <p:nvPr/>
          </p:nvPicPr>
          <p:blipFill>
            <a:blip r:embed="rId18"/>
            <a:stretch>
              <a:fillRect/>
            </a:stretch>
          </p:blipFill>
          <p:spPr>
            <a:xfrm>
              <a:off x="5895705" y="5049924"/>
              <a:ext cx="115179" cy="115179"/>
            </a:xfrm>
            <a:prstGeom prst="rect">
              <a:avLst/>
            </a:prstGeom>
          </p:spPr>
        </p:pic>
        <p:pic>
          <p:nvPicPr>
            <p:cNvPr id="24" name="Image 18" descr="preencoded.png">    </p:cNvPr>
            <p:cNvPicPr>
              <a:picLocks noChangeAspect="1"/>
            </p:cNvPicPr>
            <p:nvPr/>
          </p:nvPicPr>
          <p:blipFill>
            <a:blip r:embed="rId19"/>
            <a:stretch>
              <a:fillRect/>
            </a:stretch>
          </p:blipFill>
          <p:spPr>
            <a:xfrm>
              <a:off x="5895705" y="4815483"/>
              <a:ext cx="115179" cy="115179"/>
            </a:xfrm>
            <a:prstGeom prst="rect">
              <a:avLst/>
            </a:prstGeom>
          </p:spPr>
        </p:pic>
        <p:pic>
          <p:nvPicPr>
            <p:cNvPr id="25" name="Image 19" descr="preencoded.png">    </p:cNvPr>
            <p:cNvPicPr>
              <a:picLocks noChangeAspect="1"/>
            </p:cNvPicPr>
            <p:nvPr/>
          </p:nvPicPr>
          <p:blipFill>
            <a:blip r:embed="rId20"/>
            <a:stretch>
              <a:fillRect/>
            </a:stretch>
          </p:blipFill>
          <p:spPr>
            <a:xfrm>
              <a:off x="6746016" y="5750682"/>
              <a:ext cx="115179" cy="115178"/>
            </a:xfrm>
            <a:prstGeom prst="rect">
              <a:avLst/>
            </a:prstGeom>
          </p:spPr>
        </p:pic>
        <p:pic>
          <p:nvPicPr>
            <p:cNvPr id="26" name="Image 20" descr="preencoded.png">    </p:cNvPr>
            <p:cNvPicPr>
              <a:picLocks noChangeAspect="1"/>
            </p:cNvPicPr>
            <p:nvPr/>
          </p:nvPicPr>
          <p:blipFill>
            <a:blip r:embed="rId21"/>
            <a:stretch>
              <a:fillRect/>
            </a:stretch>
          </p:blipFill>
          <p:spPr>
            <a:xfrm>
              <a:off x="6746016" y="5307657"/>
              <a:ext cx="115179" cy="115178"/>
            </a:xfrm>
            <a:prstGeom prst="rect">
              <a:avLst/>
            </a:prstGeom>
          </p:spPr>
        </p:pic>
        <p:pic>
          <p:nvPicPr>
            <p:cNvPr id="27" name="Image 21" descr="preencoded.png">    </p:cNvPr>
            <p:cNvPicPr>
              <a:picLocks noChangeAspect="1"/>
            </p:cNvPicPr>
            <p:nvPr/>
          </p:nvPicPr>
          <p:blipFill>
            <a:blip r:embed="rId22"/>
            <a:stretch>
              <a:fillRect/>
            </a:stretch>
          </p:blipFill>
          <p:spPr>
            <a:xfrm>
              <a:off x="7603266" y="5229337"/>
              <a:ext cx="115179" cy="115179"/>
            </a:xfrm>
            <a:prstGeom prst="rect">
              <a:avLst/>
            </a:prstGeom>
          </p:spPr>
        </p:pic>
        <p:pic>
          <p:nvPicPr>
            <p:cNvPr id="28" name="Image 22" descr="preencoded.png">    </p:cNvPr>
            <p:cNvPicPr>
              <a:picLocks noChangeAspect="1"/>
            </p:cNvPicPr>
            <p:nvPr/>
          </p:nvPicPr>
          <p:blipFill>
            <a:blip r:embed="rId23"/>
            <a:stretch>
              <a:fillRect/>
            </a:stretch>
          </p:blipFill>
          <p:spPr>
            <a:xfrm>
              <a:off x="7603266" y="4929578"/>
              <a:ext cx="115179" cy="115179"/>
            </a:xfrm>
            <a:prstGeom prst="rect">
              <a:avLst/>
            </a:prstGeom>
          </p:spPr>
        </p:pic>
        <p:sp>
          <p:nvSpPr>
            <p:cNvPr id="29" name="Text 4"/>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0</a:t>
              </a:r>
              <a:endParaRPr lang="en-US" sz="1366" dirty="0"/>
            </a:p>
          </p:txBody>
        </p:sp>
        <p:sp>
          <p:nvSpPr>
            <p:cNvPr id="30" name="Text 5"/>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304DFA"/>
                  </a:solidFill>
                  <a:latin typeface="Lato" pitchFamily="34" charset="0"/>
                  <a:ea typeface="Lato" pitchFamily="34" charset="-122"/>
                  <a:cs typeface="Lato" pitchFamily="34" charset="-120"/>
                </a:rPr>
                <a:t>1</a:t>
              </a:r>
              <a:endParaRPr lang="en-US" sz="1639" dirty="0"/>
            </a:p>
          </p:txBody>
        </p:sp>
        <p:sp>
          <p:nvSpPr>
            <p:cNvPr id="31" name="Text 6"/>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304DFA"/>
                  </a:solidFill>
                  <a:latin typeface="Lato" pitchFamily="34" charset="0"/>
                  <a:ea typeface="Lato" pitchFamily="34" charset="-122"/>
                  <a:cs typeface="Lato" pitchFamily="34" charset="-120"/>
                </a:rPr>
                <a:t>2</a:t>
              </a:r>
              <a:endParaRPr lang="en-US" sz="1639" dirty="0"/>
            </a:p>
          </p:txBody>
        </p:sp>
        <p:sp>
          <p:nvSpPr>
            <p:cNvPr id="32" name="Text 7"/>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304DFA"/>
                  </a:solidFill>
                  <a:latin typeface="Lato" pitchFamily="34" charset="0"/>
                  <a:ea typeface="Lato" pitchFamily="34" charset="-122"/>
                  <a:cs typeface="Lato" pitchFamily="34" charset="-120"/>
                </a:rPr>
                <a:t>3</a:t>
              </a:r>
              <a:endParaRPr lang="en-US" sz="1639" dirty="0"/>
            </a:p>
          </p:txBody>
        </p:sp>
        <p:sp>
          <p:nvSpPr>
            <p:cNvPr id="33" name="Text 8"/>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304DFA"/>
                  </a:solidFill>
                  <a:latin typeface="Lato" pitchFamily="34" charset="0"/>
                  <a:ea typeface="Lato" pitchFamily="34" charset="-122"/>
                  <a:cs typeface="Lato" pitchFamily="34" charset="-120"/>
                </a:rPr>
                <a:t>4</a:t>
              </a:r>
              <a:endParaRPr lang="en-US" sz="1639" dirty="0"/>
            </a:p>
          </p:txBody>
        </p:sp>
        <p:sp>
          <p:nvSpPr>
            <p:cNvPr id="34" name="Text 9"/>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304DFA"/>
                  </a:solidFill>
                  <a:latin typeface="Lato" pitchFamily="34" charset="0"/>
                  <a:ea typeface="Lato" pitchFamily="34" charset="-122"/>
                  <a:cs typeface="Lato" pitchFamily="34" charset="-120"/>
                </a:rPr>
                <a:t>5</a:t>
              </a:r>
              <a:endParaRPr lang="en-US" sz="1639" dirty="0"/>
            </a:p>
          </p:txBody>
        </p:sp>
        <p:sp>
          <p:nvSpPr>
            <p:cNvPr id="35" name="Text 10"/>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304DFA"/>
                  </a:solidFill>
                  <a:latin typeface="Lato" pitchFamily="34" charset="0"/>
                  <a:ea typeface="Lato" pitchFamily="34" charset="-122"/>
                  <a:cs typeface="Lato" pitchFamily="34" charset="-120"/>
                </a:rPr>
                <a:t>6</a:t>
              </a:r>
              <a:endParaRPr lang="en-US" sz="1639" dirty="0"/>
            </a:p>
          </p:txBody>
        </p:sp>
        <p:sp>
          <p:nvSpPr>
            <p:cNvPr id="36" name="Text 11"/>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304DFA"/>
                  </a:solidFill>
                  <a:latin typeface="Lato" pitchFamily="34" charset="0"/>
                  <a:ea typeface="Lato" pitchFamily="34" charset="-122"/>
                  <a:cs typeface="Lato" pitchFamily="34" charset="-120"/>
                </a:rPr>
                <a:t>7</a:t>
              </a:r>
              <a:endParaRPr lang="en-US" sz="1639" dirty="0"/>
            </a:p>
          </p:txBody>
        </p:sp>
        <p:sp>
          <p:nvSpPr>
            <p:cNvPr id="37" name="Text 12"/>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304DFA"/>
                  </a:solidFill>
                  <a:latin typeface="Lato" pitchFamily="34" charset="0"/>
                  <a:ea typeface="Lato" pitchFamily="34" charset="-122"/>
                  <a:cs typeface="Lato" pitchFamily="34" charset="-120"/>
                </a:rPr>
                <a:t>8</a:t>
              </a:r>
              <a:endParaRPr lang="en-US" sz="1639" dirty="0"/>
            </a:p>
          </p:txBody>
        </p:sp>
        <p:sp>
          <p:nvSpPr>
            <p:cNvPr id="38" name="Text 13"/>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10</a:t>
              </a:r>
              <a:endParaRPr lang="en-US" sz="1366" dirty="0"/>
            </a:p>
          </p:txBody>
        </p:sp>
        <p:sp>
          <p:nvSpPr>
            <p:cNvPr id="39" name="Text 14"/>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20</a:t>
              </a:r>
              <a:endParaRPr lang="en-US" sz="1366" dirty="0"/>
            </a:p>
          </p:txBody>
        </p:sp>
        <p:sp>
          <p:nvSpPr>
            <p:cNvPr id="40" name="Text 15"/>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30</a:t>
              </a:r>
              <a:endParaRPr lang="en-US" sz="1366" dirty="0"/>
            </a:p>
          </p:txBody>
        </p:sp>
        <p:sp>
          <p:nvSpPr>
            <p:cNvPr id="41" name="Text 16"/>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40</a:t>
              </a:r>
              <a:endParaRPr lang="en-US" sz="1366" dirty="0"/>
            </a:p>
          </p:txBody>
        </p:sp>
        <p:sp>
          <p:nvSpPr>
            <p:cNvPr id="42" name="Text 17"/>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50</a:t>
              </a:r>
              <a:endParaRPr lang="en-US" sz="1366" dirty="0"/>
            </a:p>
          </p:txBody>
        </p:sp>
        <p:sp>
          <p:nvSpPr>
            <p:cNvPr id="43" name="Text 18"/>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60</a:t>
              </a:r>
              <a:endParaRPr lang="en-US" sz="1366" dirty="0"/>
            </a:p>
          </p:txBody>
        </p:sp>
        <p:sp>
          <p:nvSpPr>
            <p:cNvPr id="44" name="Text 19"/>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70</a:t>
              </a:r>
              <a:endParaRPr lang="en-US" sz="1366" dirty="0"/>
            </a:p>
          </p:txBody>
        </p:sp>
        <p:sp>
          <p:nvSpPr>
            <p:cNvPr id="45" name="Text 20"/>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80</a:t>
              </a:r>
              <a:endParaRPr lang="en-US" sz="1366" dirty="0"/>
            </a:p>
          </p:txBody>
        </p:sp>
        <p:sp>
          <p:nvSpPr>
            <p:cNvPr id="46" name="Text 21"/>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90</a:t>
              </a:r>
              <a:endParaRPr lang="en-US" sz="1366" dirty="0"/>
            </a:p>
          </p:txBody>
        </p:sp>
        <p:sp>
          <p:nvSpPr>
            <p:cNvPr id="47" name="Text 22"/>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304DFA"/>
                  </a:solidFill>
                  <a:latin typeface="Lato" pitchFamily="34" charset="0"/>
                  <a:ea typeface="Lato" pitchFamily="34" charset="-122"/>
                  <a:cs typeface="Lato" pitchFamily="34" charset="-120"/>
                </a:rPr>
                <a:t>100</a:t>
              </a:r>
              <a:endParaRPr lang="en-US" sz="1366" dirty="0"/>
            </a:p>
          </p:txBody>
        </p:sp>
      </p:grpSp>
      <p:grpSp>
        <p:nvGrpSpPr>
          <p:cNvPr id="98642" name="Group"/>
          <p:cNvGrpSpPr/>
          <p:nvPr/>
        </p:nvGrpSpPr>
        <p:grpSpPr>
          <a:xfrm>
            <a:off x="10801350" y="3143250"/>
            <a:ext cx="4181476" cy="4181456"/>
            <a:chOff x="10801350" y="3143250"/>
            <a:chExt cx="4181476" cy="4181456"/>
          </a:xfrm>
        </p:grpSpPr>
        <p:pic>
          <p:nvPicPr>
            <p:cNvPr id="48" name="Image 23" descr="preencoded.png">    </p:cNvPr>
            <p:cNvPicPr>
              <a:picLocks noChangeAspect="1"/>
            </p:cNvPicPr>
            <p:nvPr/>
          </p:nvPicPr>
          <p:blipFill>
            <a:blip r:embed="rId24"/>
            <a:stretch>
              <a:fillRect/>
            </a:stretch>
          </p:blipFill>
          <p:spPr>
            <a:xfrm>
              <a:off x="12892088" y="3143250"/>
              <a:ext cx="2090738" cy="3569103"/>
            </a:xfrm>
            <a:prstGeom prst="rect">
              <a:avLst/>
            </a:prstGeom>
          </p:spPr>
        </p:pic>
        <p:pic>
          <p:nvPicPr>
            <p:cNvPr id="49" name="Image 24" descr="preencoded.png">    </p:cNvPr>
            <p:cNvPicPr>
              <a:picLocks noChangeAspect="1"/>
            </p:cNvPicPr>
            <p:nvPr/>
          </p:nvPicPr>
          <p:blipFill>
            <a:blip r:embed="rId25"/>
            <a:stretch>
              <a:fillRect/>
            </a:stretch>
          </p:blipFill>
          <p:spPr>
            <a:xfrm>
              <a:off x="11413713" y="6268845"/>
              <a:ext cx="2956750" cy="1055861"/>
            </a:xfrm>
            <a:prstGeom prst="rect">
              <a:avLst/>
            </a:prstGeom>
          </p:spPr>
        </p:pic>
        <p:pic>
          <p:nvPicPr>
            <p:cNvPr id="50" name="Image 25" descr="preencoded.png">    </p:cNvPr>
            <p:cNvPicPr>
              <a:picLocks noChangeAspect="1"/>
            </p:cNvPicPr>
            <p:nvPr/>
          </p:nvPicPr>
          <p:blipFill>
            <a:blip r:embed="rId26"/>
            <a:stretch>
              <a:fillRect/>
            </a:stretch>
          </p:blipFill>
          <p:spPr>
            <a:xfrm>
              <a:off x="10801350" y="3143250"/>
              <a:ext cx="2090738" cy="3569103"/>
            </a:xfrm>
            <a:prstGeom prst="rect">
              <a:avLst/>
            </a:prstGeom>
          </p:spPr>
        </p:pic>
        <p:sp>
          <p:nvSpPr>
            <p:cNvPr id="51" name="Text 23"/>
            <p:cNvSpPr/>
            <p:nvPr/>
          </p:nvSpPr>
          <p:spPr>
            <a:xfrm>
              <a:off x="12277725" y="4752975"/>
              <a:ext cx="139827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34.574</a:t>
              </a:r>
              <a:endParaRPr lang="en-US" sz="3600" dirty="0"/>
            </a:p>
          </p:txBody>
        </p:sp>
        <p:sp>
          <p:nvSpPr>
            <p:cNvPr id="52" name="Text 24"/>
            <p:cNvSpPr/>
            <p:nvPr/>
          </p:nvSpPr>
          <p:spPr>
            <a:xfrm>
              <a:off x="12592050" y="5324475"/>
              <a:ext cx="716280" cy="49720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Total</a:t>
              </a:r>
              <a:endParaRPr lang="en-US" sz="2400" dirty="0"/>
            </a:p>
          </p:txBody>
        </p:sp>
      </p:grpSp>
      <p:grpSp>
        <p:nvGrpSpPr>
          <p:cNvPr id="47075" name="Group"/>
          <p:cNvGrpSpPr/>
          <p:nvPr/>
        </p:nvGrpSpPr>
        <p:grpSpPr>
          <a:xfrm>
            <a:off x="9898380" y="7886700"/>
            <a:ext cx="5996940" cy="1535430"/>
            <a:chOff x="9898380" y="7886700"/>
            <a:chExt cx="5996940" cy="1535430"/>
          </a:xfrm>
        </p:grpSpPr>
        <p:sp>
          <p:nvSpPr>
            <p:cNvPr id="53" name="Text 25"/>
            <p:cNvSpPr/>
            <p:nvPr/>
          </p:nvSpPr>
          <p:spPr>
            <a:xfrm>
              <a:off x="9898380" y="7886700"/>
              <a:ext cx="59969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Marcellus" pitchFamily="34" charset="0"/>
                  <a:ea typeface="Marcellus" pitchFamily="34" charset="-122"/>
                  <a:cs typeface="Marcellus" pitchFamily="34" charset="-120"/>
                </a:rPr>
                <a:t>Treasure Found</a:t>
              </a:r>
              <a:endParaRPr lang="en-US" sz="3600" dirty="0"/>
            </a:p>
          </p:txBody>
        </p:sp>
        <p:sp>
          <p:nvSpPr>
            <p:cNvPr id="54" name="Text 26"/>
            <p:cNvSpPr/>
            <p:nvPr/>
          </p:nvSpPr>
          <p:spPr>
            <a:xfrm>
              <a:off x="9913620" y="8534400"/>
              <a:ext cx="5966460" cy="887730"/>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A record of the amount of treasure found per month</a:t>
              </a:r>
              <a:endParaRPr lang="en-US" sz="2400" dirty="0"/>
            </a:p>
          </p:txBody>
        </p:sp>
      </p:grpSp>
      <p:grpSp>
        <p:nvGrpSpPr>
          <p:cNvPr id="54139" name="Group"/>
          <p:cNvGrpSpPr/>
          <p:nvPr/>
        </p:nvGrpSpPr>
        <p:grpSpPr>
          <a:xfrm>
            <a:off x="2392680" y="7886700"/>
            <a:ext cx="5996940" cy="1144905"/>
            <a:chOff x="2392680" y="7886700"/>
            <a:chExt cx="5996940" cy="1144905"/>
          </a:xfrm>
        </p:grpSpPr>
        <p:sp>
          <p:nvSpPr>
            <p:cNvPr id="55" name="Text 27"/>
            <p:cNvSpPr/>
            <p:nvPr/>
          </p:nvSpPr>
          <p:spPr>
            <a:xfrm>
              <a:off x="2392680" y="7886700"/>
              <a:ext cx="59969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Marcellus" pitchFamily="34" charset="0"/>
                  <a:ea typeface="Marcellus" pitchFamily="34" charset="-122"/>
                  <a:cs typeface="Marcellus" pitchFamily="34" charset="-120"/>
                </a:rPr>
                <a:t>Spellcasting Progress</a:t>
              </a:r>
              <a:endParaRPr lang="en-US" sz="3600" dirty="0"/>
            </a:p>
          </p:txBody>
        </p:sp>
        <p:sp>
          <p:nvSpPr>
            <p:cNvPr id="56" name="Text 28"/>
            <p:cNvSpPr/>
            <p:nvPr/>
          </p:nvSpPr>
          <p:spPr>
            <a:xfrm>
              <a:off x="2407920" y="8534400"/>
              <a:ext cx="5966460" cy="49720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81000" y="-2647950"/>
            <a:ext cx="9944100" cy="9944100"/>
          </a:xfrm>
          <a:prstGeom prst="ellipse">
            <a:avLst/>
          </a:prstGeom>
          <a:solidFill>
            <a:srgbClr val="FFC00C"/>
          </a:solidFill>
          <a:ln/>
        </p:spPr>
      </p:sp>
      <p:grpSp>
        <p:nvGrpSpPr>
          <p:cNvPr id="11118"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23731" name="Group"/>
          <p:cNvGrpSpPr/>
          <p:nvPr/>
        </p:nvGrpSpPr>
        <p:grpSpPr>
          <a:xfrm>
            <a:off x="10086975" y="4314825"/>
            <a:ext cx="6644640" cy="1611630"/>
            <a:chOff x="10086975" y="4314825"/>
            <a:chExt cx="6644640" cy="1611630"/>
          </a:xfrm>
        </p:grpSpPr>
        <p:sp>
          <p:nvSpPr>
            <p:cNvPr id="5" name="Text 2"/>
            <p:cNvSpPr/>
            <p:nvPr/>
          </p:nvSpPr>
          <p:spPr>
            <a:xfrm>
              <a:off x="10086975" y="4314825"/>
              <a:ext cx="66446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A web application</a:t>
              </a:r>
              <a:endParaRPr lang="en-US" sz="3600" dirty="0"/>
            </a:p>
          </p:txBody>
        </p:sp>
        <p:sp>
          <p:nvSpPr>
            <p:cNvPr id="6" name="Text 3"/>
            <p:cNvSpPr/>
            <p:nvPr/>
          </p:nvSpPr>
          <p:spPr>
            <a:xfrm>
              <a:off x="10086975" y="5038725"/>
              <a:ext cx="661416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web application designed for discovering the world of fantasy</a:t>
              </a:r>
              <a:endParaRPr lang="en-US" sz="2400" dirty="0"/>
            </a:p>
          </p:txBody>
        </p:sp>
      </p:grpSp>
      <p:pic>
        <p:nvPicPr>
          <p:cNvPr id="7" name="Image 1" descr="preencoded.png">    </p:cNvPr>
          <p:cNvPicPr>
            <a:picLocks noChangeAspect="1"/>
          </p:cNvPicPr>
          <p:nvPr/>
        </p:nvPicPr>
        <p:blipFill>
          <a:blip r:embed="rId2"/>
          <a:stretch>
            <a:fillRect/>
          </a:stretch>
        </p:blipFill>
        <p:spPr>
          <a:xfrm>
            <a:off x="190500" y="2438400"/>
            <a:ext cx="10325100" cy="6124575"/>
          </a:xfrm>
          <a:prstGeom prst="rect">
            <a:avLst/>
          </a:prstGeom>
        </p:spPr>
      </p:pic>
      <p:pic>
        <p:nvPicPr>
          <p:cNvPr id="8" name="Image 2" descr="preencoded.png">    </p:cNvPr>
          <p:cNvPicPr>
            <a:picLocks noChangeAspect="1"/>
          </p:cNvPicPr>
          <p:nvPr/>
        </p:nvPicPr>
        <p:blipFill>
          <a:blip r:embed="rId3"/>
          <a:stretch>
            <a:fillRect/>
          </a:stretch>
        </p:blipFill>
        <p:spPr>
          <a:xfrm>
            <a:off x="1638300" y="2695575"/>
            <a:ext cx="7419975" cy="4867275"/>
          </a:xfrm>
          <a:prstGeom prst="rect">
            <a:avLst/>
          </a:prstGeom>
        </p:spPr>
      </p:pic>
      <p:grpSp>
        <p:nvGrpSpPr>
          <p:cNvPr id="61395" name="Group"/>
          <p:cNvGrpSpPr/>
          <p:nvPr/>
        </p:nvGrpSpPr>
        <p:grpSpPr>
          <a:xfrm>
            <a:off x="5153025" y="914400"/>
            <a:ext cx="7981950" cy="1447800"/>
            <a:chOff x="5153025" y="914400"/>
            <a:chExt cx="7981950" cy="1447800"/>
          </a:xfrm>
        </p:grpSpPr>
        <p:sp>
          <p:nvSpPr>
            <p:cNvPr id="9" name="Shape 4"/>
            <p:cNvSpPr/>
            <p:nvPr/>
          </p:nvSpPr>
          <p:spPr>
            <a:xfrm>
              <a:off x="5153025" y="914400"/>
              <a:ext cx="7981950" cy="1409700"/>
            </a:xfrm>
            <a:prstGeom prst="rect">
              <a:avLst/>
            </a:prstGeom>
            <a:solidFill>
              <a:srgbClr val="304DFA"/>
            </a:solidFill>
            <a:ln/>
          </p:spPr>
        </p:sp>
        <p:sp>
          <p:nvSpPr>
            <p:cNvPr id="10" name="Text 5"/>
            <p:cNvSpPr/>
            <p:nvPr/>
          </p:nvSpPr>
          <p:spPr>
            <a:xfrm>
              <a:off x="5724525" y="1143000"/>
              <a:ext cx="71056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Portal to Adventure</a:t>
              </a:r>
              <a:endParaRPr lang="en-US" sz="6000"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7943850" y="-485775"/>
            <a:ext cx="6115050" cy="6115050"/>
          </a:xfrm>
          <a:prstGeom prst="ellipse">
            <a:avLst/>
          </a:prstGeom>
          <a:solidFill>
            <a:srgbClr val="FFC00C"/>
          </a:solidFill>
          <a:ln/>
        </p:spPr>
      </p:sp>
      <p:grpSp>
        <p:nvGrpSpPr>
          <p:cNvPr id="66795"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66016" name="Group"/>
          <p:cNvGrpSpPr/>
          <p:nvPr/>
        </p:nvGrpSpPr>
        <p:grpSpPr>
          <a:xfrm>
            <a:off x="2209800" y="3495675"/>
            <a:ext cx="6644640" cy="1611630"/>
            <a:chOff x="2209800" y="3495675"/>
            <a:chExt cx="6644640" cy="1611630"/>
          </a:xfrm>
        </p:grpSpPr>
        <p:sp>
          <p:nvSpPr>
            <p:cNvPr id="5" name="Text 2"/>
            <p:cNvSpPr/>
            <p:nvPr/>
          </p:nvSpPr>
          <p:spPr>
            <a:xfrm>
              <a:off x="2209800" y="3495675"/>
              <a:ext cx="66446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An mobile app</a:t>
              </a:r>
              <a:endParaRPr lang="en-US" sz="3600" dirty="0"/>
            </a:p>
          </p:txBody>
        </p:sp>
        <p:sp>
          <p:nvSpPr>
            <p:cNvPr id="6" name="Text 3"/>
            <p:cNvSpPr/>
            <p:nvPr/>
          </p:nvSpPr>
          <p:spPr>
            <a:xfrm>
              <a:off x="2209800" y="4219575"/>
              <a:ext cx="661416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An app designed for exploring and experiencing the enchanting realm of fantasy</a:t>
              </a:r>
              <a:endParaRPr lang="en-US" sz="2400" dirty="0"/>
            </a:p>
          </p:txBody>
        </p:sp>
      </p:grpSp>
      <p:sp>
        <p:nvSpPr>
          <p:cNvPr id="7" name="Text 4"/>
          <p:cNvSpPr/>
          <p:nvPr/>
        </p:nvSpPr>
        <p:spPr>
          <a:xfrm>
            <a:off x="2209800" y="5743575"/>
            <a:ext cx="6776085" cy="2668905"/>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Live your fantasy dreams</a:t>
            </a:r>
            <a:endParaRPr lang="en-US" sz="2400" dirty="0"/>
          </a:p>
        </p:txBody>
      </p:sp>
      <p:grpSp>
        <p:nvGrpSpPr>
          <p:cNvPr id="56015" name="Group"/>
          <p:cNvGrpSpPr/>
          <p:nvPr/>
        </p:nvGrpSpPr>
        <p:grpSpPr>
          <a:xfrm>
            <a:off x="2171700" y="1390650"/>
            <a:ext cx="8562975" cy="1447800"/>
            <a:chOff x="2171700" y="1390650"/>
            <a:chExt cx="8562975" cy="1447800"/>
          </a:xfrm>
        </p:grpSpPr>
        <p:sp>
          <p:nvSpPr>
            <p:cNvPr id="8" name="Shape 5"/>
            <p:cNvSpPr/>
            <p:nvPr/>
          </p:nvSpPr>
          <p:spPr>
            <a:xfrm>
              <a:off x="2171700" y="1390650"/>
              <a:ext cx="8562975" cy="1409700"/>
            </a:xfrm>
            <a:prstGeom prst="rect">
              <a:avLst/>
            </a:prstGeom>
            <a:solidFill>
              <a:srgbClr val="304DFA"/>
            </a:solidFill>
            <a:ln/>
          </p:spPr>
        </p:sp>
        <p:sp>
          <p:nvSpPr>
            <p:cNvPr id="9" name="Text 6"/>
            <p:cNvSpPr/>
            <p:nvPr/>
          </p:nvSpPr>
          <p:spPr>
            <a:xfrm>
              <a:off x="2743200" y="1619250"/>
              <a:ext cx="768667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The Future of Fantasy</a:t>
              </a:r>
              <a:endParaRPr lang="en-US" sz="6000" dirty="0"/>
            </a:p>
          </p:txBody>
        </p:sp>
      </p:grpSp>
      <p:pic>
        <p:nvPicPr>
          <p:cNvPr id="10" name="Image 1" descr="preencoded.png">    </p:cNvPr>
          <p:cNvPicPr>
            <a:picLocks noChangeAspect="1"/>
          </p:cNvPicPr>
          <p:nvPr/>
        </p:nvPicPr>
        <p:blipFill>
          <a:blip r:embed="rId2"/>
          <a:stretch>
            <a:fillRect/>
          </a:stretch>
        </p:blipFill>
        <p:spPr>
          <a:xfrm>
            <a:off x="11591925" y="771525"/>
            <a:ext cx="4105275" cy="8886825"/>
          </a:xfrm>
          <a:prstGeom prst="rect">
            <a:avLst/>
          </a:prstGeom>
        </p:spPr>
      </p:pic>
      <p:pic>
        <p:nvPicPr>
          <p:cNvPr id="11" name="Image 2" descr="preencoded.png">    </p:cNvPr>
          <p:cNvPicPr>
            <a:picLocks noChangeAspect="1"/>
          </p:cNvPicPr>
          <p:nvPr/>
        </p:nvPicPr>
        <p:blipFill>
          <a:blip r:embed="rId3"/>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638300" y="2466975"/>
            <a:ext cx="6115050" cy="6115050"/>
          </a:xfrm>
          <a:prstGeom prst="ellipse">
            <a:avLst/>
          </a:prstGeom>
          <a:solidFill>
            <a:srgbClr val="FFC00C"/>
          </a:solidFill>
          <a:ln/>
        </p:spPr>
      </p:sp>
      <p:grpSp>
        <p:nvGrpSpPr>
          <p:cNvPr id="31346"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53999" name="Group"/>
          <p:cNvGrpSpPr/>
          <p:nvPr/>
        </p:nvGrpSpPr>
        <p:grpSpPr>
          <a:xfrm>
            <a:off x="657225" y="6276975"/>
            <a:ext cx="4377690" cy="1611630"/>
            <a:chOff x="657225" y="6276975"/>
            <a:chExt cx="4377690" cy="1611630"/>
          </a:xfrm>
        </p:grpSpPr>
        <p:sp>
          <p:nvSpPr>
            <p:cNvPr id="5" name="Text 2"/>
            <p:cNvSpPr/>
            <p:nvPr/>
          </p:nvSpPr>
          <p:spPr>
            <a:xfrm>
              <a:off x="657225" y="6276975"/>
              <a:ext cx="43776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A web application</a:t>
              </a:r>
              <a:endParaRPr lang="en-US" sz="3600" dirty="0"/>
            </a:p>
          </p:txBody>
        </p:sp>
        <p:sp>
          <p:nvSpPr>
            <p:cNvPr id="6" name="Text 3"/>
            <p:cNvSpPr/>
            <p:nvPr/>
          </p:nvSpPr>
          <p:spPr>
            <a:xfrm>
              <a:off x="657225" y="7000875"/>
              <a:ext cx="434721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web application designed for discovering the world of fantasy</a:t>
              </a:r>
              <a:endParaRPr lang="en-US" sz="2400" dirty="0"/>
            </a:p>
          </p:txBody>
        </p:sp>
      </p:grpSp>
      <p:grpSp>
        <p:nvGrpSpPr>
          <p:cNvPr id="21254" name="Group"/>
          <p:cNvGrpSpPr/>
          <p:nvPr/>
        </p:nvGrpSpPr>
        <p:grpSpPr>
          <a:xfrm>
            <a:off x="619125" y="923925"/>
            <a:ext cx="5886450" cy="4305300"/>
            <a:chOff x="619125" y="923925"/>
            <a:chExt cx="5886450" cy="4305300"/>
          </a:xfrm>
        </p:grpSpPr>
        <p:sp>
          <p:nvSpPr>
            <p:cNvPr id="7" name="Shape 4"/>
            <p:cNvSpPr/>
            <p:nvPr/>
          </p:nvSpPr>
          <p:spPr>
            <a:xfrm>
              <a:off x="619125" y="923925"/>
              <a:ext cx="5886450" cy="4267200"/>
            </a:xfrm>
            <a:prstGeom prst="rect">
              <a:avLst/>
            </a:prstGeom>
            <a:solidFill>
              <a:srgbClr val="304DFA"/>
            </a:solidFill>
            <a:ln/>
          </p:spPr>
        </p:sp>
        <p:sp>
          <p:nvSpPr>
            <p:cNvPr id="8" name="Text 5"/>
            <p:cNvSpPr/>
            <p:nvPr/>
          </p:nvSpPr>
          <p:spPr>
            <a:xfrm>
              <a:off x="1190625" y="1152525"/>
              <a:ext cx="5010150" cy="40767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A Gateway to</a:t>
              </a:r>
              <a:endParaRPr lang="en-US" sz="6000" dirty="0"/>
            </a:p>
            <a:p>
              <a:pPr algn="l" indent="0" marL="0">
                <a:buNone/>
              </a:pPr>
              <a:r>
                <a:rPr lang="en-US" sz="6000" u="none" dirty="0">
                  <a:solidFill>
                    <a:srgbClr val="FFFFFF"/>
                  </a:solidFill>
                  <a:latin typeface="Marcellus" pitchFamily="34" charset="0"/>
                  <a:ea typeface="Marcellus" pitchFamily="34" charset="-122"/>
                  <a:cs typeface="Marcellus" pitchFamily="34" charset="-120"/>
                </a:rPr>
                <a:t>a World of </a:t>
              </a:r>
              <a:endParaRPr lang="en-US" sz="6000" dirty="0"/>
            </a:p>
            <a:p>
              <a:pPr algn="l" indent="0" marL="0">
                <a:buNone/>
              </a:pPr>
              <a:r>
                <a:rPr lang="en-US" sz="6000" u="none" dirty="0">
                  <a:solidFill>
                    <a:srgbClr val="FFFFFF"/>
                  </a:solidFill>
                  <a:latin typeface="Marcellus" pitchFamily="34" charset="0"/>
                  <a:ea typeface="Marcellus" pitchFamily="34" charset="-122"/>
                  <a:cs typeface="Marcellus" pitchFamily="34" charset="-120"/>
                </a:rPr>
                <a:t>Fantasy and </a:t>
              </a:r>
              <a:endParaRPr lang="en-US" sz="6000" dirty="0"/>
            </a:p>
            <a:p>
              <a:pPr algn="l" indent="0" marL="0">
                <a:buNone/>
              </a:pPr>
              <a:r>
                <a:rPr lang="en-US" sz="6000" u="none" dirty="0">
                  <a:solidFill>
                    <a:srgbClr val="FFFFFF"/>
                  </a:solidFill>
                  <a:latin typeface="Marcellus" pitchFamily="34" charset="0"/>
                  <a:ea typeface="Marcellus" pitchFamily="34" charset="-122"/>
                  <a:cs typeface="Marcellus" pitchFamily="34" charset="-120"/>
                </a:rPr>
                <a:t>Wonder</a:t>
              </a:r>
              <a:endParaRPr lang="en-US" sz="6000" dirty="0"/>
            </a:p>
          </p:txBody>
        </p:sp>
      </p:grpSp>
      <p:sp>
        <p:nvSpPr>
          <p:cNvPr id="9" name="Text 6"/>
          <p:cNvSpPr/>
          <p:nvPr/>
        </p:nvSpPr>
        <p:spPr>
          <a:xfrm>
            <a:off x="13592175" y="3533775"/>
            <a:ext cx="3994785" cy="4078605"/>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Rajdhani" pitchFamily="34" charset="0"/>
                <a:ea typeface="Rajdhani" pitchFamily="34" charset="-122"/>
                <a:cs typeface="Rajdhani" pitchFamily="34" charset="-120"/>
              </a:rPr>
              <a:t>Uncover hidden treasures and secret treasures</a:t>
            </a:r>
            <a:endParaRPr lang="en-US" sz="2400" dirty="0"/>
          </a:p>
        </p:txBody>
      </p:sp>
      <p:grpSp>
        <p:nvGrpSpPr>
          <p:cNvPr id="38671" name="Group"/>
          <p:cNvGrpSpPr/>
          <p:nvPr/>
        </p:nvGrpSpPr>
        <p:grpSpPr>
          <a:xfrm>
            <a:off x="7010400" y="561975"/>
            <a:ext cx="6429375" cy="9248775"/>
            <a:chOff x="7010400" y="561975"/>
            <a:chExt cx="6429375" cy="9248775"/>
          </a:xfrm>
        </p:grpSpPr>
        <p:pic>
          <p:nvPicPr>
            <p:cNvPr id="10" name="Image 1" descr="preencoded.png">    </p:cNvPr>
            <p:cNvPicPr>
              <a:picLocks noChangeAspect="1"/>
            </p:cNvPicPr>
            <p:nvPr/>
          </p:nvPicPr>
          <p:blipFill>
            <a:blip r:embed="rId2"/>
            <a:stretch>
              <a:fillRect/>
            </a:stretch>
          </p:blipFill>
          <p:spPr>
            <a:xfrm>
              <a:off x="7010400" y="561975"/>
              <a:ext cx="6429375" cy="9248775"/>
            </a:xfrm>
            <a:prstGeom prst="rect">
              <a:avLst/>
            </a:prstGeom>
          </p:spPr>
        </p:pic>
        <p:pic>
          <p:nvPicPr>
            <p:cNvPr id="11" name="Image 2" descr="preencoded.png">    </p:cNvPr>
            <p:cNvPicPr>
              <a:picLocks noChangeAspect="1"/>
            </p:cNvPicPr>
            <p:nvPr/>
          </p:nvPicPr>
          <p:blipFill>
            <a:blip r:embed="rId3"/>
            <a:stretch>
              <a:fillRect/>
            </a:stretch>
          </p:blipFill>
          <p:spPr>
            <a:xfrm>
              <a:off x="738187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7437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sp>
        <p:nvSpPr>
          <p:cNvPr id="5" name="Shape 1"/>
          <p:cNvSpPr/>
          <p:nvPr/>
        </p:nvSpPr>
        <p:spPr>
          <a:xfrm>
            <a:off x="15649575" y="752475"/>
            <a:ext cx="4514850" cy="4514850"/>
          </a:xfrm>
          <a:prstGeom prst="ellipse">
            <a:avLst/>
          </a:prstGeom>
          <a:solidFill>
            <a:srgbClr val="FFC00C"/>
          </a:solidFill>
          <a:ln/>
        </p:spPr>
      </p:sp>
      <p:grpSp>
        <p:nvGrpSpPr>
          <p:cNvPr id="33929" name="Group"/>
          <p:cNvGrpSpPr/>
          <p:nvPr/>
        </p:nvGrpSpPr>
        <p:grpSpPr>
          <a:xfrm>
            <a:off x="11096625" y="523875"/>
            <a:ext cx="6705600" cy="1447800"/>
            <a:chOff x="11096625" y="523875"/>
            <a:chExt cx="6705600" cy="1447800"/>
          </a:xfrm>
        </p:grpSpPr>
        <p:sp>
          <p:nvSpPr>
            <p:cNvPr id="6" name="Shape 2"/>
            <p:cNvSpPr/>
            <p:nvPr/>
          </p:nvSpPr>
          <p:spPr>
            <a:xfrm>
              <a:off x="11096625" y="523875"/>
              <a:ext cx="6705600" cy="1409700"/>
            </a:xfrm>
            <a:prstGeom prst="rect">
              <a:avLst/>
            </a:prstGeom>
            <a:solidFill>
              <a:srgbClr val="304DFA"/>
            </a:solidFill>
            <a:ln/>
          </p:spPr>
        </p:sp>
        <p:sp>
          <p:nvSpPr>
            <p:cNvPr id="7" name="Text 3"/>
            <p:cNvSpPr/>
            <p:nvPr/>
          </p:nvSpPr>
          <p:spPr>
            <a:xfrm>
              <a:off x="11668125" y="752475"/>
              <a:ext cx="582930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A Magic Picture</a:t>
              </a:r>
              <a:endParaRPr lang="en-US" sz="60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6467475"/>
            <a:ext cx="6115050" cy="6115050"/>
          </a:xfrm>
          <a:prstGeom prst="ellipse">
            <a:avLst/>
          </a:prstGeom>
          <a:solidFill>
            <a:srgbClr val="FFC00C"/>
          </a:solidFill>
          <a:ln/>
        </p:spPr>
      </p:sp>
      <p:grpSp>
        <p:nvGrpSpPr>
          <p:cNvPr id="20857"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pic>
        <p:nvPicPr>
          <p:cNvPr id="5" name="Image 1" descr="preencoded.png">    </p:cNvPr>
          <p:cNvPicPr>
            <a:picLocks noChangeAspect="1"/>
          </p:cNvPicPr>
          <p:nvPr/>
        </p:nvPicPr>
        <p:blipFill>
          <a:blip r:embed="rId2"/>
          <a:stretch>
            <a:fillRect/>
          </a:stretch>
        </p:blipFill>
        <p:spPr>
          <a:xfrm>
            <a:off x="0" y="0"/>
            <a:ext cx="18288000" cy="4400550"/>
          </a:xfrm>
          <a:prstGeom prst="rect">
            <a:avLst/>
          </a:prstGeom>
        </p:spPr>
      </p:pic>
      <p:grpSp>
        <p:nvGrpSpPr>
          <p:cNvPr id="42996" name="Group"/>
          <p:cNvGrpSpPr/>
          <p:nvPr/>
        </p:nvGrpSpPr>
        <p:grpSpPr>
          <a:xfrm>
            <a:off x="933450" y="5153025"/>
            <a:ext cx="1504950" cy="2188845"/>
            <a:chOff x="933450" y="5153025"/>
            <a:chExt cx="1504950" cy="2188845"/>
          </a:xfrm>
        </p:grpSpPr>
        <p:sp>
          <p:nvSpPr>
            <p:cNvPr id="6" name="Shape 2"/>
            <p:cNvSpPr/>
            <p:nvPr/>
          </p:nvSpPr>
          <p:spPr>
            <a:xfrm>
              <a:off x="933450" y="5153025"/>
              <a:ext cx="1504950" cy="1990725"/>
            </a:xfrm>
            <a:prstGeom prst="rect">
              <a:avLst/>
            </a:prstGeom>
            <a:solidFill>
              <a:srgbClr val="304DFA"/>
            </a:solidFill>
            <a:ln/>
          </p:spPr>
        </p:sp>
        <p:sp>
          <p:nvSpPr>
            <p:cNvPr id="7" name="Text 3"/>
            <p:cNvSpPr/>
            <p:nvPr/>
          </p:nvSpPr>
          <p:spPr>
            <a:xfrm>
              <a:off x="1504950" y="5381625"/>
              <a:ext cx="788670" cy="1960245"/>
            </a:xfrm>
            <a:prstGeom prst="rect">
              <a:avLst/>
            </a:prstGeom>
            <a:noFill/>
            <a:ln/>
          </p:spPr>
          <p:txBody>
            <a:bodyPr wrap="square" lIns="0" tIns="0" rIns="0" bIns="0" rtlCol="0" anchor="t"/>
            <a:lstStyle/>
            <a:p>
              <a:pPr algn="l" indent="0" marL="0">
                <a:buNone/>
              </a:pPr>
              <a:r>
                <a:rPr lang="en-US" sz="9600" u="none" dirty="0">
                  <a:solidFill>
                    <a:srgbClr val="FFFFFF"/>
                  </a:solidFill>
                  <a:latin typeface="Marcellus" pitchFamily="34" charset="0"/>
                  <a:ea typeface="Marcellus" pitchFamily="34" charset="-122"/>
                  <a:cs typeface="Marcellus" pitchFamily="34" charset="-120"/>
                </a:rPr>
                <a:t>1</a:t>
              </a:r>
              <a:endParaRPr lang="en-US" sz="9600" dirty="0"/>
            </a:p>
          </p:txBody>
        </p:sp>
      </p:grpSp>
      <p:grpSp>
        <p:nvGrpSpPr>
          <p:cNvPr id="58073" name="Group"/>
          <p:cNvGrpSpPr/>
          <p:nvPr/>
        </p:nvGrpSpPr>
        <p:grpSpPr>
          <a:xfrm>
            <a:off x="2590800" y="5434013"/>
            <a:ext cx="4853940" cy="1535430"/>
            <a:chOff x="2590800" y="5434013"/>
            <a:chExt cx="4853940" cy="1535430"/>
          </a:xfrm>
        </p:grpSpPr>
        <p:sp>
          <p:nvSpPr>
            <p:cNvPr id="8" name="Text 4"/>
            <p:cNvSpPr/>
            <p:nvPr/>
          </p:nvSpPr>
          <p:spPr>
            <a:xfrm>
              <a:off x="2590800" y="5434013"/>
              <a:ext cx="48539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Discover the secrets</a:t>
              </a:r>
              <a:endParaRPr lang="en-US" sz="3600" dirty="0"/>
            </a:p>
          </p:txBody>
        </p:sp>
        <p:sp>
          <p:nvSpPr>
            <p:cNvPr id="9" name="Text 5"/>
            <p:cNvSpPr/>
            <p:nvPr/>
          </p:nvSpPr>
          <p:spPr>
            <a:xfrm>
              <a:off x="2590800" y="6081713"/>
              <a:ext cx="482346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Explore the lush, vibrant forest and uncover the mysteries that lie within.</a:t>
              </a:r>
              <a:endParaRPr lang="en-US" sz="2400" dirty="0"/>
            </a:p>
          </p:txBody>
        </p:sp>
      </p:grpSp>
      <p:grpSp>
        <p:nvGrpSpPr>
          <p:cNvPr id="58631" name="Group"/>
          <p:cNvGrpSpPr/>
          <p:nvPr/>
        </p:nvGrpSpPr>
        <p:grpSpPr>
          <a:xfrm>
            <a:off x="4143375" y="8001000"/>
            <a:ext cx="1762125" cy="2188845"/>
            <a:chOff x="4143375" y="8001000"/>
            <a:chExt cx="1762125" cy="2188845"/>
          </a:xfrm>
        </p:grpSpPr>
        <p:sp>
          <p:nvSpPr>
            <p:cNvPr id="10" name="Shape 6"/>
            <p:cNvSpPr/>
            <p:nvPr/>
          </p:nvSpPr>
          <p:spPr>
            <a:xfrm>
              <a:off x="4143375" y="8001000"/>
              <a:ext cx="1762125" cy="1990725"/>
            </a:xfrm>
            <a:prstGeom prst="rect">
              <a:avLst/>
            </a:prstGeom>
            <a:solidFill>
              <a:srgbClr val="304DFA"/>
            </a:solidFill>
            <a:ln/>
          </p:spPr>
        </p:sp>
        <p:sp>
          <p:nvSpPr>
            <p:cNvPr id="11" name="Text 7"/>
            <p:cNvSpPr/>
            <p:nvPr/>
          </p:nvSpPr>
          <p:spPr>
            <a:xfrm>
              <a:off x="4714875" y="8229600"/>
              <a:ext cx="1045845" cy="1960245"/>
            </a:xfrm>
            <a:prstGeom prst="rect">
              <a:avLst/>
            </a:prstGeom>
            <a:noFill/>
            <a:ln/>
          </p:spPr>
          <p:txBody>
            <a:bodyPr wrap="square" lIns="0" tIns="0" rIns="0" bIns="0" rtlCol="0" anchor="t"/>
            <a:lstStyle/>
            <a:p>
              <a:pPr algn="l" indent="0" marL="0">
                <a:buNone/>
              </a:pPr>
              <a:r>
                <a:rPr lang="en-US" sz="9600" u="none" dirty="0">
                  <a:solidFill>
                    <a:srgbClr val="FFFFFF"/>
                  </a:solidFill>
                  <a:latin typeface="Marcellus" pitchFamily="34" charset="0"/>
                  <a:ea typeface="Marcellus" pitchFamily="34" charset="-122"/>
                  <a:cs typeface="Marcellus" pitchFamily="34" charset="-120"/>
                </a:rPr>
                <a:t>3</a:t>
              </a:r>
              <a:endParaRPr lang="en-US" sz="9600" dirty="0"/>
            </a:p>
          </p:txBody>
        </p:sp>
      </p:grpSp>
      <p:grpSp>
        <p:nvGrpSpPr>
          <p:cNvPr id="74626" name="Group"/>
          <p:cNvGrpSpPr/>
          <p:nvPr/>
        </p:nvGrpSpPr>
        <p:grpSpPr>
          <a:xfrm>
            <a:off x="6057900" y="8086725"/>
            <a:ext cx="4596765" cy="1925955"/>
            <a:chOff x="6057900" y="8086725"/>
            <a:chExt cx="4596765" cy="1925955"/>
          </a:xfrm>
        </p:grpSpPr>
        <p:sp>
          <p:nvSpPr>
            <p:cNvPr id="12" name="Text 8"/>
            <p:cNvSpPr/>
            <p:nvPr/>
          </p:nvSpPr>
          <p:spPr>
            <a:xfrm>
              <a:off x="6057900" y="8086725"/>
              <a:ext cx="459676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Meet the creatures</a:t>
              </a:r>
              <a:endParaRPr lang="en-US" sz="3600" dirty="0"/>
            </a:p>
          </p:txBody>
        </p:sp>
        <p:sp>
          <p:nvSpPr>
            <p:cNvPr id="13" name="Text 9"/>
            <p:cNvSpPr/>
            <p:nvPr/>
          </p:nvSpPr>
          <p:spPr>
            <a:xfrm>
              <a:off x="6057900" y="8734425"/>
              <a:ext cx="4566285" cy="127825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Encounter the mythical creatures that call the forest home, from talking animals to fairies.</a:t>
              </a:r>
              <a:endParaRPr lang="en-US" sz="2400" dirty="0"/>
            </a:p>
          </p:txBody>
        </p:sp>
      </p:grpSp>
      <p:grpSp>
        <p:nvGrpSpPr>
          <p:cNvPr id="10352" name="Group"/>
          <p:cNvGrpSpPr/>
          <p:nvPr/>
        </p:nvGrpSpPr>
        <p:grpSpPr>
          <a:xfrm>
            <a:off x="10715625" y="8001000"/>
            <a:ext cx="1847850" cy="2188845"/>
            <a:chOff x="10715625" y="8001000"/>
            <a:chExt cx="1847850" cy="2188845"/>
          </a:xfrm>
        </p:grpSpPr>
        <p:sp>
          <p:nvSpPr>
            <p:cNvPr id="14" name="Shape 10"/>
            <p:cNvSpPr/>
            <p:nvPr/>
          </p:nvSpPr>
          <p:spPr>
            <a:xfrm>
              <a:off x="10715625" y="8001000"/>
              <a:ext cx="1847850" cy="1990725"/>
            </a:xfrm>
            <a:prstGeom prst="rect">
              <a:avLst/>
            </a:prstGeom>
            <a:solidFill>
              <a:srgbClr val="304DFA"/>
            </a:solidFill>
            <a:ln/>
          </p:spPr>
        </p:sp>
        <p:sp>
          <p:nvSpPr>
            <p:cNvPr id="15" name="Text 11"/>
            <p:cNvSpPr/>
            <p:nvPr/>
          </p:nvSpPr>
          <p:spPr>
            <a:xfrm>
              <a:off x="11287125" y="8229600"/>
              <a:ext cx="1131570" cy="1960245"/>
            </a:xfrm>
            <a:prstGeom prst="rect">
              <a:avLst/>
            </a:prstGeom>
            <a:noFill/>
            <a:ln/>
          </p:spPr>
          <p:txBody>
            <a:bodyPr wrap="square" lIns="0" tIns="0" rIns="0" bIns="0" rtlCol="0" anchor="t"/>
            <a:lstStyle/>
            <a:p>
              <a:pPr algn="l" indent="0" marL="0">
                <a:buNone/>
              </a:pPr>
              <a:r>
                <a:rPr lang="en-US" sz="9600" u="none" dirty="0">
                  <a:solidFill>
                    <a:srgbClr val="FFFFFF"/>
                  </a:solidFill>
                  <a:latin typeface="Marcellus" pitchFamily="34" charset="0"/>
                  <a:ea typeface="Marcellus" pitchFamily="34" charset="-122"/>
                  <a:cs typeface="Marcellus" pitchFamily="34" charset="-120"/>
                </a:rPr>
                <a:t>4</a:t>
              </a:r>
              <a:endParaRPr lang="en-US" sz="9600" dirty="0"/>
            </a:p>
          </p:txBody>
        </p:sp>
      </p:grpSp>
      <p:grpSp>
        <p:nvGrpSpPr>
          <p:cNvPr id="27115" name="Group"/>
          <p:cNvGrpSpPr/>
          <p:nvPr/>
        </p:nvGrpSpPr>
        <p:grpSpPr>
          <a:xfrm>
            <a:off x="12715875" y="8086725"/>
            <a:ext cx="4511040" cy="1925955"/>
            <a:chOff x="12715875" y="8086725"/>
            <a:chExt cx="4511040" cy="1925955"/>
          </a:xfrm>
        </p:grpSpPr>
        <p:sp>
          <p:nvSpPr>
            <p:cNvPr id="16" name="Text 12"/>
            <p:cNvSpPr/>
            <p:nvPr/>
          </p:nvSpPr>
          <p:spPr>
            <a:xfrm>
              <a:off x="12715875" y="8086725"/>
              <a:ext cx="45110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Uncover the magic</a:t>
              </a:r>
              <a:endParaRPr lang="en-US" sz="3600" dirty="0"/>
            </a:p>
          </p:txBody>
        </p:sp>
        <p:sp>
          <p:nvSpPr>
            <p:cNvPr id="17" name="Text 13"/>
            <p:cNvSpPr/>
            <p:nvPr/>
          </p:nvSpPr>
          <p:spPr>
            <a:xfrm>
              <a:off x="12715875" y="8734425"/>
              <a:ext cx="4480560" cy="1278255"/>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Learn about the powerful magic that pervades the forest and how it affects all who enter.</a:t>
              </a:r>
              <a:endParaRPr lang="en-US" sz="2400" dirty="0"/>
            </a:p>
          </p:txBody>
        </p:sp>
      </p:grpSp>
      <p:grpSp>
        <p:nvGrpSpPr>
          <p:cNvPr id="83905" name="Group"/>
          <p:cNvGrpSpPr/>
          <p:nvPr/>
        </p:nvGrpSpPr>
        <p:grpSpPr>
          <a:xfrm>
            <a:off x="7505700" y="5153025"/>
            <a:ext cx="1800225" cy="2188845"/>
            <a:chOff x="7505700" y="5153025"/>
            <a:chExt cx="1800225" cy="2188845"/>
          </a:xfrm>
        </p:grpSpPr>
        <p:sp>
          <p:nvSpPr>
            <p:cNvPr id="18" name="Shape 14"/>
            <p:cNvSpPr/>
            <p:nvPr/>
          </p:nvSpPr>
          <p:spPr>
            <a:xfrm>
              <a:off x="7505700" y="5153025"/>
              <a:ext cx="1800225" cy="1990725"/>
            </a:xfrm>
            <a:prstGeom prst="rect">
              <a:avLst/>
            </a:prstGeom>
            <a:solidFill>
              <a:srgbClr val="304DFA"/>
            </a:solidFill>
            <a:ln/>
          </p:spPr>
        </p:sp>
        <p:sp>
          <p:nvSpPr>
            <p:cNvPr id="19" name="Text 15"/>
            <p:cNvSpPr/>
            <p:nvPr/>
          </p:nvSpPr>
          <p:spPr>
            <a:xfrm>
              <a:off x="8077200" y="5381625"/>
              <a:ext cx="1083945" cy="1960245"/>
            </a:xfrm>
            <a:prstGeom prst="rect">
              <a:avLst/>
            </a:prstGeom>
            <a:noFill/>
            <a:ln/>
          </p:spPr>
          <p:txBody>
            <a:bodyPr wrap="square" lIns="0" tIns="0" rIns="0" bIns="0" rtlCol="0" anchor="t"/>
            <a:lstStyle/>
            <a:p>
              <a:pPr algn="l" indent="0" marL="0">
                <a:buNone/>
              </a:pPr>
              <a:r>
                <a:rPr lang="en-US" sz="9600" u="none" dirty="0">
                  <a:solidFill>
                    <a:srgbClr val="FFFFFF"/>
                  </a:solidFill>
                  <a:latin typeface="Marcellus" pitchFamily="34" charset="0"/>
                  <a:ea typeface="Marcellus" pitchFamily="34" charset="-122"/>
                  <a:cs typeface="Marcellus" pitchFamily="34" charset="-120"/>
                </a:rPr>
                <a:t>2</a:t>
              </a:r>
              <a:endParaRPr lang="en-US" sz="9600" dirty="0"/>
            </a:p>
          </p:txBody>
        </p:sp>
      </p:grpSp>
      <p:grpSp>
        <p:nvGrpSpPr>
          <p:cNvPr id="55552" name="Group"/>
          <p:cNvGrpSpPr/>
          <p:nvPr/>
        </p:nvGrpSpPr>
        <p:grpSpPr>
          <a:xfrm>
            <a:off x="9458325" y="5434013"/>
            <a:ext cx="4558665" cy="1535430"/>
            <a:chOff x="9458325" y="5434013"/>
            <a:chExt cx="4558665" cy="1535430"/>
          </a:xfrm>
        </p:grpSpPr>
        <p:sp>
          <p:nvSpPr>
            <p:cNvPr id="20" name="Text 16"/>
            <p:cNvSpPr/>
            <p:nvPr/>
          </p:nvSpPr>
          <p:spPr>
            <a:xfrm>
              <a:off x="9458325" y="5434013"/>
              <a:ext cx="455866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Find your own path</a:t>
              </a:r>
              <a:endParaRPr lang="en-US" sz="3600" dirty="0"/>
            </a:p>
          </p:txBody>
        </p:sp>
        <p:sp>
          <p:nvSpPr>
            <p:cNvPr id="21" name="Text 17"/>
            <p:cNvSpPr/>
            <p:nvPr/>
          </p:nvSpPr>
          <p:spPr>
            <a:xfrm>
              <a:off x="9458325" y="6081713"/>
              <a:ext cx="4528185"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801225" y="-542925"/>
            <a:ext cx="6115050" cy="6115050"/>
          </a:xfrm>
          <a:prstGeom prst="ellipse">
            <a:avLst/>
          </a:prstGeom>
          <a:solidFill>
            <a:srgbClr val="FFC00C"/>
          </a:solidFill>
          <a:ln/>
        </p:spPr>
      </p:sp>
      <p:grpSp>
        <p:nvGrpSpPr>
          <p:cNvPr id="96657"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pic>
        <p:nvPicPr>
          <p:cNvPr id="5" name="Image 1" descr="preencoded.png">    </p:cNvPr>
          <p:cNvPicPr>
            <a:picLocks noChangeAspect="1"/>
          </p:cNvPicPr>
          <p:nvPr/>
        </p:nvPicPr>
        <p:blipFill>
          <a:blip r:embed="rId2"/>
          <a:stretch>
            <a:fillRect/>
          </a:stretch>
        </p:blipFill>
        <p:spPr>
          <a:xfrm>
            <a:off x="381000" y="2933700"/>
            <a:ext cx="10858500" cy="5895975"/>
          </a:xfrm>
          <a:prstGeom prst="rect">
            <a:avLst/>
          </a:prstGeom>
        </p:spPr>
      </p:pic>
      <p:grpSp>
        <p:nvGrpSpPr>
          <p:cNvPr id="88359" name="Group"/>
          <p:cNvGrpSpPr/>
          <p:nvPr/>
        </p:nvGrpSpPr>
        <p:grpSpPr>
          <a:xfrm>
            <a:off x="4076700" y="709613"/>
            <a:ext cx="10134600" cy="1447799"/>
            <a:chOff x="4076700" y="709613"/>
            <a:chExt cx="10134600" cy="1447799"/>
          </a:xfrm>
        </p:grpSpPr>
        <p:sp>
          <p:nvSpPr>
            <p:cNvPr id="6" name="Shape 2"/>
            <p:cNvSpPr/>
            <p:nvPr/>
          </p:nvSpPr>
          <p:spPr>
            <a:xfrm>
              <a:off x="4076700" y="709613"/>
              <a:ext cx="10134600" cy="1409700"/>
            </a:xfrm>
            <a:prstGeom prst="rect">
              <a:avLst/>
            </a:prstGeom>
            <a:solidFill>
              <a:srgbClr val="304DFA"/>
            </a:solidFill>
            <a:ln/>
          </p:spPr>
        </p:sp>
        <p:sp>
          <p:nvSpPr>
            <p:cNvPr id="7" name="Text 3"/>
            <p:cNvSpPr/>
            <p:nvPr/>
          </p:nvSpPr>
          <p:spPr>
            <a:xfrm>
              <a:off x="4648200" y="938212"/>
              <a:ext cx="925830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Fantasy Realm at a Glance</a:t>
              </a:r>
              <a:endParaRPr lang="en-US" sz="6000" dirty="0"/>
            </a:p>
          </p:txBody>
        </p:sp>
      </p:grpSp>
      <p:grpSp>
        <p:nvGrpSpPr>
          <p:cNvPr id="38684" name="Group"/>
          <p:cNvGrpSpPr/>
          <p:nvPr/>
        </p:nvGrpSpPr>
        <p:grpSpPr>
          <a:xfrm>
            <a:off x="12087225" y="2747963"/>
            <a:ext cx="5292090" cy="1535430"/>
            <a:chOff x="12087225" y="2747963"/>
            <a:chExt cx="5292090" cy="1535430"/>
          </a:xfrm>
        </p:grpSpPr>
        <p:sp>
          <p:nvSpPr>
            <p:cNvPr id="8" name="Text 4"/>
            <p:cNvSpPr/>
            <p:nvPr/>
          </p:nvSpPr>
          <p:spPr>
            <a:xfrm>
              <a:off x="12087225" y="2747963"/>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The Enchanted Forest</a:t>
              </a:r>
              <a:endParaRPr lang="en-US" sz="3600" dirty="0"/>
            </a:p>
          </p:txBody>
        </p:sp>
        <p:sp>
          <p:nvSpPr>
            <p:cNvPr id="9" name="Text 5"/>
            <p:cNvSpPr/>
            <p:nvPr/>
          </p:nvSpPr>
          <p:spPr>
            <a:xfrm>
              <a:off x="12087225" y="3395663"/>
              <a:ext cx="526161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magical forest filled with talking animals and enchanted creatures.</a:t>
              </a:r>
              <a:endParaRPr lang="en-US" sz="2400" dirty="0"/>
            </a:p>
          </p:txBody>
        </p:sp>
      </p:grpSp>
      <p:grpSp>
        <p:nvGrpSpPr>
          <p:cNvPr id="62473" name="Group"/>
          <p:cNvGrpSpPr/>
          <p:nvPr/>
        </p:nvGrpSpPr>
        <p:grpSpPr>
          <a:xfrm>
            <a:off x="12087225" y="5124450"/>
            <a:ext cx="5292090" cy="1535430"/>
            <a:chOff x="12087225" y="5124450"/>
            <a:chExt cx="5292090" cy="1535430"/>
          </a:xfrm>
        </p:grpSpPr>
        <p:sp>
          <p:nvSpPr>
            <p:cNvPr id="10" name="Text 6"/>
            <p:cNvSpPr/>
            <p:nvPr/>
          </p:nvSpPr>
          <p:spPr>
            <a:xfrm>
              <a:off x="12087225" y="5124450"/>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The Crystal Caves</a:t>
              </a:r>
              <a:endParaRPr lang="en-US" sz="3600" dirty="0"/>
            </a:p>
          </p:txBody>
        </p:sp>
        <p:sp>
          <p:nvSpPr>
            <p:cNvPr id="11" name="Text 7"/>
            <p:cNvSpPr/>
            <p:nvPr/>
          </p:nvSpPr>
          <p:spPr>
            <a:xfrm>
              <a:off x="12087225" y="5772150"/>
              <a:ext cx="526161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network of underground caves filled with precious gems and crystals.</a:t>
              </a:r>
              <a:endParaRPr lang="en-US" sz="2400" dirty="0"/>
            </a:p>
          </p:txBody>
        </p:sp>
      </p:grpSp>
      <p:grpSp>
        <p:nvGrpSpPr>
          <p:cNvPr id="18580" name="Group"/>
          <p:cNvGrpSpPr/>
          <p:nvPr/>
        </p:nvGrpSpPr>
        <p:grpSpPr>
          <a:xfrm>
            <a:off x="12087225" y="7496175"/>
            <a:ext cx="5292090" cy="1535430"/>
            <a:chOff x="12087225" y="7496175"/>
            <a:chExt cx="5292090" cy="1535430"/>
          </a:xfrm>
        </p:grpSpPr>
        <p:sp>
          <p:nvSpPr>
            <p:cNvPr id="12" name="Text 8"/>
            <p:cNvSpPr/>
            <p:nvPr/>
          </p:nvSpPr>
          <p:spPr>
            <a:xfrm>
              <a:off x="12087225" y="749617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Marcellus" pitchFamily="34" charset="0"/>
                  <a:ea typeface="Marcellus" pitchFamily="34" charset="-122"/>
                  <a:cs typeface="Marcellus" pitchFamily="34" charset="-120"/>
                </a:rPr>
                <a:t>The Dragon's Lair</a:t>
              </a:r>
              <a:endParaRPr lang="en-US" sz="3600" dirty="0"/>
            </a:p>
          </p:txBody>
        </p:sp>
        <p:sp>
          <p:nvSpPr>
            <p:cNvPr id="13" name="Text 9"/>
            <p:cNvSpPr/>
            <p:nvPr/>
          </p:nvSpPr>
          <p:spPr>
            <a:xfrm>
              <a:off x="12087225" y="8143875"/>
              <a:ext cx="5261610" cy="887730"/>
            </a:xfrm>
            <a:prstGeom prst="rect">
              <a:avLst/>
            </a:prstGeom>
            <a:noFill/>
            <a:ln/>
          </p:spPr>
          <p:txBody>
            <a:bodyPr wrap="square" lIns="0" tIns="0" rIns="0" bIns="0" rtlCol="0" anchor="t"/>
            <a:lstStyle/>
            <a:p>
              <a:pPr algn="l" indent="0" marL="0">
                <a:buNone/>
              </a:pPr>
              <a:r>
                <a:rPr lang="en-US" sz="2400" u="none" dirty="0">
                  <a:solidFill>
                    <a:srgbClr val="0E0E0E"/>
                  </a:solidFill>
                  <a:latin typeface="Rajdhani" pitchFamily="34" charset="0"/>
                  <a:ea typeface="Rajdhani" pitchFamily="34" charset="-122"/>
                  <a:cs typeface="Rajdhani"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657350" y="-1828800"/>
            <a:ext cx="7486650" cy="7486650"/>
          </a:xfrm>
          <a:prstGeom prst="ellipse">
            <a:avLst/>
          </a:prstGeom>
          <a:solidFill>
            <a:srgbClr val="FFC00C"/>
          </a:solidFill>
          <a:ln/>
        </p:spPr>
      </p:sp>
      <p:grpSp>
        <p:nvGrpSpPr>
          <p:cNvPr id="32491"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80254" name="Group"/>
          <p:cNvGrpSpPr/>
          <p:nvPr/>
        </p:nvGrpSpPr>
        <p:grpSpPr>
          <a:xfrm>
            <a:off x="2767013" y="742950"/>
            <a:ext cx="5591175" cy="1447800"/>
            <a:chOff x="2767013" y="742950"/>
            <a:chExt cx="5591175" cy="1447800"/>
          </a:xfrm>
        </p:grpSpPr>
        <p:sp>
          <p:nvSpPr>
            <p:cNvPr id="5" name="Shape 2"/>
            <p:cNvSpPr/>
            <p:nvPr/>
          </p:nvSpPr>
          <p:spPr>
            <a:xfrm>
              <a:off x="2767013" y="742950"/>
              <a:ext cx="5591175" cy="1409700"/>
            </a:xfrm>
            <a:prstGeom prst="rect">
              <a:avLst/>
            </a:prstGeom>
            <a:solidFill>
              <a:srgbClr val="304DFA"/>
            </a:solidFill>
            <a:ln/>
          </p:spPr>
        </p:sp>
        <p:sp>
          <p:nvSpPr>
            <p:cNvPr id="6" name="Text 3"/>
            <p:cNvSpPr/>
            <p:nvPr/>
          </p:nvSpPr>
          <p:spPr>
            <a:xfrm>
              <a:off x="3338513" y="971550"/>
              <a:ext cx="471487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The Timeline</a:t>
              </a:r>
              <a:endParaRPr lang="en-US" sz="6000" dirty="0"/>
            </a:p>
          </p:txBody>
        </p:sp>
      </p:grpSp>
      <p:grpSp>
        <p:nvGrpSpPr>
          <p:cNvPr id="22541" name="Group"/>
          <p:cNvGrpSpPr/>
          <p:nvPr/>
        </p:nvGrpSpPr>
        <p:grpSpPr>
          <a:xfrm>
            <a:off x="-1" y="3657600"/>
            <a:ext cx="18288002" cy="4945380"/>
            <a:chOff x="-1" y="3657600"/>
            <a:chExt cx="18288002" cy="4945380"/>
          </a:xfrm>
        </p:grpSpPr>
        <p:sp>
          <p:nvSpPr>
            <p:cNvPr id="7" name="Shape 4"/>
            <p:cNvSpPr/>
            <p:nvPr/>
          </p:nvSpPr>
          <p:spPr>
            <a:xfrm rot="1790">
              <a:off x="-1" y="5719763"/>
              <a:ext cx="18288002" cy="0"/>
            </a:xfrm>
            <a:prstGeom prst="line">
              <a:avLst/>
            </a:prstGeom>
            <a:noFill/>
            <a:ln w="9525">
              <a:solidFill>
                <a:srgbClr val="4D4D4D"/>
              </a:solidFill>
              <a:prstDash val="solid"/>
            </a:ln>
          </p:spPr>
        </p:sp>
        <p:pic>
          <p:nvPicPr>
            <p:cNvPr id="8" name="Image 1" descr="preencoded.png">    </p:cNvPr>
            <p:cNvPicPr>
              <a:picLocks noChangeAspect="1"/>
            </p:cNvPicPr>
            <p:nvPr/>
          </p:nvPicPr>
          <p:blipFill>
            <a:blip r:embed="rId2"/>
            <a:stretch>
              <a:fillRect/>
            </a:stretch>
          </p:blipFill>
          <p:spPr>
            <a:xfrm>
              <a:off x="3049063" y="3657600"/>
              <a:ext cx="704850" cy="895350"/>
            </a:xfrm>
            <a:prstGeom prst="rect">
              <a:avLst/>
            </a:prstGeom>
          </p:spPr>
        </p:pic>
        <p:pic>
          <p:nvPicPr>
            <p:cNvPr id="9" name="Image 2" descr="preencoded.png">    </p:cNvPr>
            <p:cNvPicPr>
              <a:picLocks noChangeAspect="1"/>
            </p:cNvPicPr>
            <p:nvPr/>
          </p:nvPicPr>
          <p:blipFill>
            <a:blip r:embed="rId3"/>
            <a:stretch>
              <a:fillRect/>
            </a:stretch>
          </p:blipFill>
          <p:spPr>
            <a:xfrm>
              <a:off x="6906369" y="3695700"/>
              <a:ext cx="647700" cy="857250"/>
            </a:xfrm>
            <a:prstGeom prst="rect">
              <a:avLst/>
            </a:prstGeom>
          </p:spPr>
        </p:pic>
        <p:pic>
          <p:nvPicPr>
            <p:cNvPr id="10" name="Image 3" descr="preencoded.png">    </p:cNvPr>
            <p:cNvPicPr>
              <a:picLocks noChangeAspect="1"/>
            </p:cNvPicPr>
            <p:nvPr/>
          </p:nvPicPr>
          <p:blipFill>
            <a:blip r:embed="rId4"/>
            <a:stretch>
              <a:fillRect/>
            </a:stretch>
          </p:blipFill>
          <p:spPr>
            <a:xfrm>
              <a:off x="10610850" y="3876675"/>
              <a:ext cx="895350" cy="681038"/>
            </a:xfrm>
            <a:prstGeom prst="rect">
              <a:avLst/>
            </a:prstGeom>
          </p:spPr>
        </p:pic>
        <p:pic>
          <p:nvPicPr>
            <p:cNvPr id="11" name="Image 4" descr="preencoded.png">    </p:cNvPr>
            <p:cNvPicPr>
              <a:picLocks noChangeAspect="1"/>
            </p:cNvPicPr>
            <p:nvPr/>
          </p:nvPicPr>
          <p:blipFill>
            <a:blip r:embed="rId5"/>
            <a:stretch>
              <a:fillRect/>
            </a:stretch>
          </p:blipFill>
          <p:spPr>
            <a:xfrm>
              <a:off x="14420845" y="3771900"/>
              <a:ext cx="933459" cy="781050"/>
            </a:xfrm>
            <a:prstGeom prst="rect">
              <a:avLst/>
            </a:prstGeom>
          </p:spPr>
        </p:pic>
        <p:sp>
          <p:nvSpPr>
            <p:cNvPr id="12" name="Shape 5"/>
            <p:cNvSpPr/>
            <p:nvPr/>
          </p:nvSpPr>
          <p:spPr>
            <a:xfrm rot="5354166">
              <a:off x="2676462" y="5657850"/>
              <a:ext cx="1428877" cy="0"/>
            </a:xfrm>
            <a:prstGeom prst="line">
              <a:avLst/>
            </a:prstGeom>
            <a:noFill/>
            <a:ln w="19050">
              <a:solidFill>
                <a:srgbClr val="000000"/>
              </a:solidFill>
              <a:prstDash val="solid"/>
            </a:ln>
          </p:spPr>
        </p:sp>
        <p:sp>
          <p:nvSpPr>
            <p:cNvPr id="13" name="Shape 6"/>
            <p:cNvSpPr/>
            <p:nvPr/>
          </p:nvSpPr>
          <p:spPr>
            <a:xfrm rot="5354166">
              <a:off x="6505512" y="5657850"/>
              <a:ext cx="1428877" cy="0"/>
            </a:xfrm>
            <a:prstGeom prst="line">
              <a:avLst/>
            </a:prstGeom>
            <a:noFill/>
            <a:ln w="19050">
              <a:solidFill>
                <a:srgbClr val="000000"/>
              </a:solidFill>
              <a:prstDash val="solid"/>
            </a:ln>
          </p:spPr>
        </p:sp>
        <p:sp>
          <p:nvSpPr>
            <p:cNvPr id="14" name="Shape 7"/>
            <p:cNvSpPr/>
            <p:nvPr/>
          </p:nvSpPr>
          <p:spPr>
            <a:xfrm rot="5354166">
              <a:off x="10334562" y="5657850"/>
              <a:ext cx="1428877" cy="0"/>
            </a:xfrm>
            <a:prstGeom prst="line">
              <a:avLst/>
            </a:prstGeom>
            <a:noFill/>
            <a:ln w="19050">
              <a:solidFill>
                <a:srgbClr val="000000"/>
              </a:solidFill>
              <a:prstDash val="solid"/>
            </a:ln>
          </p:spPr>
        </p:sp>
        <p:sp>
          <p:nvSpPr>
            <p:cNvPr id="15" name="Shape 8"/>
            <p:cNvSpPr/>
            <p:nvPr/>
          </p:nvSpPr>
          <p:spPr>
            <a:xfrm rot="5354166">
              <a:off x="14163612" y="5657850"/>
              <a:ext cx="1428877" cy="0"/>
            </a:xfrm>
            <a:prstGeom prst="line">
              <a:avLst/>
            </a:prstGeom>
            <a:noFill/>
            <a:ln w="19050">
              <a:solidFill>
                <a:srgbClr val="000000"/>
              </a:solidFill>
              <a:prstDash val="solid"/>
            </a:ln>
          </p:spPr>
        </p:sp>
        <p:sp>
          <p:nvSpPr>
            <p:cNvPr id="16" name="Text 9"/>
            <p:cNvSpPr/>
            <p:nvPr/>
          </p:nvSpPr>
          <p:spPr>
            <a:xfrm>
              <a:off x="1651635" y="6743700"/>
              <a:ext cx="3497580" cy="548640"/>
            </a:xfrm>
            <a:prstGeom prst="rect">
              <a:avLst/>
            </a:prstGeom>
            <a:noFill/>
            <a:ln/>
          </p:spPr>
          <p:txBody>
            <a:bodyPr wrap="square" lIns="0" tIns="0" rIns="0" bIns="0" rtlCol="0" anchor="t"/>
            <a:lstStyle/>
            <a:p>
              <a:pPr algn="ctr" indent="0" marL="0">
                <a:buNone/>
              </a:pPr>
              <a:r>
                <a:rPr lang="en-US" sz="2700" u="none" dirty="0">
                  <a:solidFill>
                    <a:srgbClr val="0E0E0E"/>
                  </a:solidFill>
                  <a:latin typeface="Marcellus" pitchFamily="34" charset="0"/>
                  <a:ea typeface="Marcellus" pitchFamily="34" charset="-122"/>
                  <a:cs typeface="Marcellus" pitchFamily="34" charset="-120"/>
                </a:rPr>
                <a:t>2020</a:t>
              </a:r>
              <a:endParaRPr lang="en-US" sz="2700" dirty="0"/>
            </a:p>
          </p:txBody>
        </p:sp>
        <p:sp>
          <p:nvSpPr>
            <p:cNvPr id="17" name="Text 10"/>
            <p:cNvSpPr/>
            <p:nvPr/>
          </p:nvSpPr>
          <p:spPr>
            <a:xfrm>
              <a:off x="1655445" y="7324725"/>
              <a:ext cx="3489960" cy="127825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A volcanic eruption devastates a nearby city, forcing its inhabitants.</a:t>
              </a:r>
              <a:endParaRPr lang="en-US" sz="2400" dirty="0"/>
            </a:p>
          </p:txBody>
        </p:sp>
        <p:sp>
          <p:nvSpPr>
            <p:cNvPr id="18" name="Text 11"/>
            <p:cNvSpPr/>
            <p:nvPr/>
          </p:nvSpPr>
          <p:spPr>
            <a:xfrm>
              <a:off x="5480685" y="6743700"/>
              <a:ext cx="3497580" cy="548640"/>
            </a:xfrm>
            <a:prstGeom prst="rect">
              <a:avLst/>
            </a:prstGeom>
            <a:noFill/>
            <a:ln/>
          </p:spPr>
          <p:txBody>
            <a:bodyPr wrap="square" lIns="0" tIns="0" rIns="0" bIns="0" rtlCol="0" anchor="t"/>
            <a:lstStyle/>
            <a:p>
              <a:pPr algn="ctr" indent="0" marL="0">
                <a:buNone/>
              </a:pPr>
              <a:r>
                <a:rPr lang="en-US" sz="2700" u="none" dirty="0">
                  <a:solidFill>
                    <a:srgbClr val="0E0E0E"/>
                  </a:solidFill>
                  <a:latin typeface="Marcellus" pitchFamily="34" charset="0"/>
                  <a:ea typeface="Marcellus" pitchFamily="34" charset="-122"/>
                  <a:cs typeface="Marcellus" pitchFamily="34" charset="-120"/>
                </a:rPr>
                <a:t>2021</a:t>
              </a:r>
              <a:endParaRPr lang="en-US" sz="2700" dirty="0"/>
            </a:p>
          </p:txBody>
        </p:sp>
        <p:sp>
          <p:nvSpPr>
            <p:cNvPr id="19" name="Text 12"/>
            <p:cNvSpPr/>
            <p:nvPr/>
          </p:nvSpPr>
          <p:spPr>
            <a:xfrm>
              <a:off x="5484495" y="7324725"/>
              <a:ext cx="3489960" cy="127825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A group of adventurers sets out to recover an ancient artifact.</a:t>
              </a:r>
              <a:endParaRPr lang="en-US" sz="2400" dirty="0"/>
            </a:p>
          </p:txBody>
        </p:sp>
        <p:sp>
          <p:nvSpPr>
            <p:cNvPr id="20" name="Text 13"/>
            <p:cNvSpPr/>
            <p:nvPr/>
          </p:nvSpPr>
          <p:spPr>
            <a:xfrm>
              <a:off x="9309735" y="6743700"/>
              <a:ext cx="3497580" cy="548640"/>
            </a:xfrm>
            <a:prstGeom prst="rect">
              <a:avLst/>
            </a:prstGeom>
            <a:noFill/>
            <a:ln/>
          </p:spPr>
          <p:txBody>
            <a:bodyPr wrap="square" lIns="0" tIns="0" rIns="0" bIns="0" rtlCol="0" anchor="t"/>
            <a:lstStyle/>
            <a:p>
              <a:pPr algn="ctr" indent="0" marL="0">
                <a:buNone/>
              </a:pPr>
              <a:r>
                <a:rPr lang="en-US" sz="2700" u="none" dirty="0">
                  <a:solidFill>
                    <a:srgbClr val="0E0E0E"/>
                  </a:solidFill>
                  <a:latin typeface="Marcellus" pitchFamily="34" charset="0"/>
                  <a:ea typeface="Marcellus" pitchFamily="34" charset="-122"/>
                  <a:cs typeface="Marcellus" pitchFamily="34" charset="-120"/>
                </a:rPr>
                <a:t>2022</a:t>
              </a:r>
              <a:endParaRPr lang="en-US" sz="2700" dirty="0"/>
            </a:p>
          </p:txBody>
        </p:sp>
        <p:sp>
          <p:nvSpPr>
            <p:cNvPr id="21" name="Text 14"/>
            <p:cNvSpPr/>
            <p:nvPr/>
          </p:nvSpPr>
          <p:spPr>
            <a:xfrm>
              <a:off x="9313545" y="7324725"/>
              <a:ext cx="3489960" cy="127825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An elf helps humans obtain the Crystal of the Unicorn from the Elven Forest.</a:t>
              </a:r>
              <a:endParaRPr lang="en-US" sz="2400" dirty="0"/>
            </a:p>
          </p:txBody>
        </p:sp>
        <p:sp>
          <p:nvSpPr>
            <p:cNvPr id="22" name="Text 15"/>
            <p:cNvSpPr/>
            <p:nvPr/>
          </p:nvSpPr>
          <p:spPr>
            <a:xfrm>
              <a:off x="13138785" y="6743700"/>
              <a:ext cx="3497580" cy="548640"/>
            </a:xfrm>
            <a:prstGeom prst="rect">
              <a:avLst/>
            </a:prstGeom>
            <a:noFill/>
            <a:ln/>
          </p:spPr>
          <p:txBody>
            <a:bodyPr wrap="square" lIns="0" tIns="0" rIns="0" bIns="0" rtlCol="0" anchor="t"/>
            <a:lstStyle/>
            <a:p>
              <a:pPr algn="ctr" indent="0" marL="0">
                <a:buNone/>
              </a:pPr>
              <a:r>
                <a:rPr lang="en-US" sz="2700" u="none" dirty="0">
                  <a:solidFill>
                    <a:srgbClr val="0E0E0E"/>
                  </a:solidFill>
                  <a:latin typeface="Marcellus" pitchFamily="34" charset="0"/>
                  <a:ea typeface="Marcellus" pitchFamily="34" charset="-122"/>
                  <a:cs typeface="Marcellus" pitchFamily="34" charset="-120"/>
                </a:rPr>
                <a:t>2023</a:t>
              </a:r>
              <a:endParaRPr lang="en-US" sz="2700" dirty="0"/>
            </a:p>
          </p:txBody>
        </p:sp>
        <p:sp>
          <p:nvSpPr>
            <p:cNvPr id="23" name="Text 16"/>
            <p:cNvSpPr/>
            <p:nvPr/>
          </p:nvSpPr>
          <p:spPr>
            <a:xfrm>
              <a:off x="13142595" y="7324725"/>
              <a:ext cx="3489960" cy="127825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A powerful sorcerer and a cunning thief cross paths, leading to a partnership.</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114675" y="1600200"/>
            <a:ext cx="7486650" cy="7486650"/>
          </a:xfrm>
          <a:prstGeom prst="ellipse">
            <a:avLst/>
          </a:prstGeom>
          <a:solidFill>
            <a:srgbClr val="FFC00C"/>
          </a:solidFill>
          <a:ln/>
        </p:spPr>
      </p:sp>
      <p:grpSp>
        <p:nvGrpSpPr>
          <p:cNvPr id="74148"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77096" name="Group"/>
          <p:cNvGrpSpPr/>
          <p:nvPr/>
        </p:nvGrpSpPr>
        <p:grpSpPr>
          <a:xfrm>
            <a:off x="6848475" y="923925"/>
            <a:ext cx="4591050" cy="1447800"/>
            <a:chOff x="6848475" y="923925"/>
            <a:chExt cx="4591050" cy="1447800"/>
          </a:xfrm>
        </p:grpSpPr>
        <p:sp>
          <p:nvSpPr>
            <p:cNvPr id="5" name="Shape 2"/>
            <p:cNvSpPr/>
            <p:nvPr/>
          </p:nvSpPr>
          <p:spPr>
            <a:xfrm>
              <a:off x="6848475" y="923925"/>
              <a:ext cx="4591050" cy="1409700"/>
            </a:xfrm>
            <a:prstGeom prst="rect">
              <a:avLst/>
            </a:prstGeom>
            <a:solidFill>
              <a:srgbClr val="304DFA"/>
            </a:solidFill>
            <a:ln/>
          </p:spPr>
        </p:sp>
        <p:sp>
          <p:nvSpPr>
            <p:cNvPr id="6" name="Text 3"/>
            <p:cNvSpPr/>
            <p:nvPr/>
          </p:nvSpPr>
          <p:spPr>
            <a:xfrm>
              <a:off x="7419975" y="1152525"/>
              <a:ext cx="37147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Our Team</a:t>
              </a:r>
              <a:endParaRPr lang="en-US" sz="6000" dirty="0"/>
            </a:p>
          </p:txBody>
        </p:sp>
      </p:grpSp>
      <p:grpSp>
        <p:nvGrpSpPr>
          <p:cNvPr id="24414" name="Group"/>
          <p:cNvGrpSpPr/>
          <p:nvPr/>
        </p:nvGrpSpPr>
        <p:grpSpPr>
          <a:xfrm>
            <a:off x="1552575" y="2957513"/>
            <a:ext cx="4572000" cy="4572000"/>
            <a:chOff x="1552575" y="2957513"/>
            <a:chExt cx="4572000" cy="4572000"/>
          </a:xfrm>
        </p:grpSpPr>
        <p:pic>
          <p:nvPicPr>
            <p:cNvPr id="7" name="Image 1" descr="preencoded.png">    </p:cNvPr>
            <p:cNvPicPr>
              <a:picLocks noChangeAspect="1"/>
            </p:cNvPicPr>
            <p:nvPr/>
          </p:nvPicPr>
          <p:blipFill>
            <a:blip r:embed="rId2"/>
            <a:stretch>
              <a:fillRect/>
            </a:stretch>
          </p:blipFill>
          <p:spPr>
            <a:xfrm>
              <a:off x="1552575" y="2957513"/>
              <a:ext cx="4572000" cy="4572000"/>
            </a:xfrm>
            <a:prstGeom prst="rect">
              <a:avLst/>
            </a:prstGeom>
          </p:spPr>
        </p:pic>
        <p:grpSp>
          <p:nvGrpSpPr>
            <p:cNvPr id="23033" name="Group"/>
            <p:cNvGrpSpPr/>
            <p:nvPr/>
          </p:nvGrpSpPr>
          <p:grpSpPr>
            <a:xfrm>
              <a:off x="1506855" y="7681913"/>
              <a:ext cx="4663440" cy="1183005"/>
              <a:chOff x="1506855" y="7681913"/>
              <a:chExt cx="4663440" cy="1183005"/>
            </a:xfrm>
          </p:grpSpPr>
          <p:sp>
            <p:nvSpPr>
              <p:cNvPr id="8" name="Text 4"/>
              <p:cNvSpPr/>
              <p:nvPr/>
            </p:nvSpPr>
            <p:spPr>
              <a:xfrm>
                <a:off x="1506855" y="7681913"/>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Marcellus" pitchFamily="34" charset="0"/>
                    <a:ea typeface="Marcellus" pitchFamily="34" charset="-122"/>
                    <a:cs typeface="Marcellus" pitchFamily="34" charset="-120"/>
                  </a:rPr>
                  <a:t>Eldruin</a:t>
                </a:r>
                <a:endParaRPr lang="en-US" sz="3600" dirty="0"/>
              </a:p>
            </p:txBody>
          </p:sp>
          <p:sp>
            <p:nvSpPr>
              <p:cNvPr id="9" name="Text 5"/>
              <p:cNvSpPr/>
              <p:nvPr/>
            </p:nvSpPr>
            <p:spPr>
              <a:xfrm>
                <a:off x="1522095" y="8367713"/>
                <a:ext cx="4632960" cy="49720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The Fire Mage</a:t>
                </a:r>
                <a:endParaRPr lang="en-US" sz="2400" dirty="0"/>
              </a:p>
            </p:txBody>
          </p:sp>
        </p:grpSp>
      </p:grpSp>
      <p:grpSp>
        <p:nvGrpSpPr>
          <p:cNvPr id="52984" name="Group"/>
          <p:cNvGrpSpPr/>
          <p:nvPr/>
        </p:nvGrpSpPr>
        <p:grpSpPr>
          <a:xfrm>
            <a:off x="6858000" y="2957513"/>
            <a:ext cx="4572000" cy="4572000"/>
            <a:chOff x="6858000" y="2957513"/>
            <a:chExt cx="4572000" cy="4572000"/>
          </a:xfrm>
        </p:grpSpPr>
        <p:pic>
          <p:nvPicPr>
            <p:cNvPr id="10" name="Image 2" descr="preencoded.png">    </p:cNvPr>
            <p:cNvPicPr>
              <a:picLocks noChangeAspect="1"/>
            </p:cNvPicPr>
            <p:nvPr/>
          </p:nvPicPr>
          <p:blipFill>
            <a:blip r:embed="rId3"/>
            <a:stretch>
              <a:fillRect/>
            </a:stretch>
          </p:blipFill>
          <p:spPr>
            <a:xfrm>
              <a:off x="6858000" y="2957513"/>
              <a:ext cx="4572000" cy="4572000"/>
            </a:xfrm>
            <a:prstGeom prst="rect">
              <a:avLst/>
            </a:prstGeom>
          </p:spPr>
        </p:pic>
        <p:grpSp>
          <p:nvGrpSpPr>
            <p:cNvPr id="53542" name="Group"/>
            <p:cNvGrpSpPr/>
            <p:nvPr/>
          </p:nvGrpSpPr>
          <p:grpSpPr>
            <a:xfrm>
              <a:off x="6812280" y="7681913"/>
              <a:ext cx="4663440" cy="1183005"/>
              <a:chOff x="6812280" y="7681913"/>
              <a:chExt cx="4663440" cy="1183005"/>
            </a:xfrm>
          </p:grpSpPr>
          <p:sp>
            <p:nvSpPr>
              <p:cNvPr id="11" name="Text 6"/>
              <p:cNvSpPr/>
              <p:nvPr/>
            </p:nvSpPr>
            <p:spPr>
              <a:xfrm>
                <a:off x="6812280" y="7681913"/>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Marcellus" pitchFamily="34" charset="0"/>
                    <a:ea typeface="Marcellus" pitchFamily="34" charset="-122"/>
                    <a:cs typeface="Marcellus" pitchFamily="34" charset="-120"/>
                  </a:rPr>
                  <a:t>Elementalen</a:t>
                </a:r>
                <a:endParaRPr lang="en-US" sz="3600" dirty="0"/>
              </a:p>
            </p:txBody>
          </p:sp>
          <p:sp>
            <p:nvSpPr>
              <p:cNvPr id="12" name="Text 7"/>
              <p:cNvSpPr/>
              <p:nvPr/>
            </p:nvSpPr>
            <p:spPr>
              <a:xfrm>
                <a:off x="6827520" y="8367713"/>
                <a:ext cx="4632960" cy="49720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The Guardian</a:t>
                </a:r>
                <a:endParaRPr lang="en-US" sz="2400" dirty="0"/>
              </a:p>
            </p:txBody>
          </p:sp>
        </p:grpSp>
      </p:grpSp>
      <p:grpSp>
        <p:nvGrpSpPr>
          <p:cNvPr id="55125" name="Group"/>
          <p:cNvGrpSpPr/>
          <p:nvPr/>
        </p:nvGrpSpPr>
        <p:grpSpPr>
          <a:xfrm>
            <a:off x="12163425" y="2957513"/>
            <a:ext cx="4572000" cy="4572000"/>
            <a:chOff x="12163425" y="2957513"/>
            <a:chExt cx="4572000" cy="4572000"/>
          </a:xfrm>
        </p:grpSpPr>
        <p:pic>
          <p:nvPicPr>
            <p:cNvPr id="13" name="Image 3" descr="preencoded.png">    </p:cNvPr>
            <p:cNvPicPr>
              <a:picLocks noChangeAspect="1"/>
            </p:cNvPicPr>
            <p:nvPr/>
          </p:nvPicPr>
          <p:blipFill>
            <a:blip r:embed="rId4"/>
            <a:stretch>
              <a:fillRect/>
            </a:stretch>
          </p:blipFill>
          <p:spPr>
            <a:xfrm>
              <a:off x="12163425" y="2957513"/>
              <a:ext cx="4572000" cy="4572000"/>
            </a:xfrm>
            <a:prstGeom prst="rect">
              <a:avLst/>
            </a:prstGeom>
          </p:spPr>
        </p:pic>
        <p:grpSp>
          <p:nvGrpSpPr>
            <p:cNvPr id="28647" name="Group"/>
            <p:cNvGrpSpPr/>
            <p:nvPr/>
          </p:nvGrpSpPr>
          <p:grpSpPr>
            <a:xfrm>
              <a:off x="12117705" y="7681913"/>
              <a:ext cx="4663440" cy="1183005"/>
              <a:chOff x="12117705" y="7681913"/>
              <a:chExt cx="4663440" cy="1183005"/>
            </a:xfrm>
          </p:grpSpPr>
          <p:sp>
            <p:nvSpPr>
              <p:cNvPr id="14" name="Text 8"/>
              <p:cNvSpPr/>
              <p:nvPr/>
            </p:nvSpPr>
            <p:spPr>
              <a:xfrm>
                <a:off x="12117705" y="7681913"/>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Marcellus" pitchFamily="34" charset="0"/>
                    <a:ea typeface="Marcellus" pitchFamily="34" charset="-122"/>
                    <a:cs typeface="Marcellus" pitchFamily="34" charset="-120"/>
                  </a:rPr>
                  <a:t>Lunaria</a:t>
                </a:r>
                <a:endParaRPr lang="en-US" sz="3600" dirty="0"/>
              </a:p>
            </p:txBody>
          </p:sp>
          <p:sp>
            <p:nvSpPr>
              <p:cNvPr id="15" name="Text 9"/>
              <p:cNvSpPr/>
              <p:nvPr/>
            </p:nvSpPr>
            <p:spPr>
              <a:xfrm>
                <a:off x="12132945" y="8367713"/>
                <a:ext cx="4632960" cy="497205"/>
              </a:xfrm>
              <a:prstGeom prst="rect">
                <a:avLst/>
              </a:prstGeom>
              <a:noFill/>
              <a:ln/>
            </p:spPr>
            <p:txBody>
              <a:bodyPr wrap="square" lIns="0" tIns="0" rIns="0" bIns="0" rtlCol="0" anchor="t"/>
              <a:lstStyle/>
              <a:p>
                <a:pPr algn="ctr" indent="0" marL="0">
                  <a:buNone/>
                </a:pPr>
                <a:r>
                  <a:rPr lang="en-US" sz="2400" u="none" dirty="0">
                    <a:solidFill>
                      <a:srgbClr val="0E0E0E"/>
                    </a:solidFill>
                    <a:latin typeface="Rajdhani" pitchFamily="34" charset="0"/>
                    <a:ea typeface="Rajdhani" pitchFamily="34" charset="-122"/>
                    <a:cs typeface="Rajdhani"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00675" y="-476250"/>
            <a:ext cx="7486650" cy="7486650"/>
          </a:xfrm>
          <a:prstGeom prst="ellipse">
            <a:avLst/>
          </a:prstGeom>
          <a:solidFill>
            <a:srgbClr val="FFC00C"/>
          </a:solidFill>
          <a:ln/>
        </p:spPr>
      </p:sp>
      <p:grpSp>
        <p:nvGrpSpPr>
          <p:cNvPr id="50737"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04DFA"/>
                  </a:solidFill>
                  <a:latin typeface="Inter" pitchFamily="34" charset="0"/>
                  <a:ea typeface="Inter" pitchFamily="34" charset="-122"/>
                  <a:cs typeface="Inter" pitchFamily="34" charset="-120"/>
                </a:rPr>
                <a:t>EaTemp</a:t>
              </a:r>
              <a:endParaRPr lang="en-US" sz="2710" dirty="0"/>
            </a:p>
          </p:txBody>
        </p:sp>
      </p:grpSp>
      <p:grpSp>
        <p:nvGrpSpPr>
          <p:cNvPr id="48985" name="Group"/>
          <p:cNvGrpSpPr/>
          <p:nvPr/>
        </p:nvGrpSpPr>
        <p:grpSpPr>
          <a:xfrm>
            <a:off x="1000125" y="4781550"/>
            <a:ext cx="7185660" cy="2830830"/>
            <a:chOff x="1000125" y="4781550"/>
            <a:chExt cx="7185660" cy="2830830"/>
          </a:xfrm>
        </p:grpSpPr>
        <p:grpSp>
          <p:nvGrpSpPr>
            <p:cNvPr id="47696" name="Group"/>
            <p:cNvGrpSpPr/>
            <p:nvPr/>
          </p:nvGrpSpPr>
          <p:grpSpPr>
            <a:xfrm>
              <a:off x="1000125" y="1962150"/>
              <a:ext cx="7124700" cy="2400300"/>
              <a:chOff x="1000125" y="1962150"/>
              <a:chExt cx="7124700" cy="2400300"/>
            </a:xfrm>
          </p:grpSpPr>
          <p:sp>
            <p:nvSpPr>
              <p:cNvPr id="5" name="Shape 2"/>
              <p:cNvSpPr/>
              <p:nvPr/>
            </p:nvSpPr>
            <p:spPr>
              <a:xfrm>
                <a:off x="1000125" y="1962150"/>
                <a:ext cx="7124700" cy="2362200"/>
              </a:xfrm>
              <a:prstGeom prst="rect">
                <a:avLst/>
              </a:prstGeom>
              <a:solidFill>
                <a:srgbClr val="304DFA"/>
              </a:solidFill>
              <a:ln/>
            </p:spPr>
          </p:sp>
          <p:sp>
            <p:nvSpPr>
              <p:cNvPr id="6" name="Text 3"/>
              <p:cNvSpPr/>
              <p:nvPr/>
            </p:nvSpPr>
            <p:spPr>
              <a:xfrm>
                <a:off x="1571625" y="2190750"/>
                <a:ext cx="6248400" cy="2171700"/>
              </a:xfrm>
              <a:prstGeom prst="rect">
                <a:avLst/>
              </a:prstGeom>
              <a:noFill/>
              <a:ln/>
            </p:spPr>
            <p:txBody>
              <a:bodyPr wrap="square" lIns="0" tIns="0" rIns="0" bIns="0" rtlCol="0" anchor="t"/>
              <a:lstStyle/>
              <a:p>
                <a:pPr algn="l" indent="0" marL="0">
                  <a:buNone/>
                </a:pPr>
                <a:r>
                  <a:rPr lang="en-US" sz="6000" u="none" dirty="0">
                    <a:solidFill>
                      <a:srgbClr val="FFFFFF"/>
                    </a:solidFill>
                    <a:latin typeface="Marcellus" pitchFamily="34" charset="0"/>
                    <a:ea typeface="Marcellus" pitchFamily="34" charset="-122"/>
                    <a:cs typeface="Marcellus" pitchFamily="34" charset="-120"/>
                  </a:rPr>
                  <a:t>Thank you for</a:t>
                </a:r>
                <a:endParaRPr lang="en-US" sz="6000" dirty="0"/>
              </a:p>
              <a:p>
                <a:pPr algn="l" indent="0" marL="0">
                  <a:buNone/>
                </a:pPr>
                <a:r>
                  <a:rPr lang="en-US" sz="6000" u="none" dirty="0">
                    <a:solidFill>
                      <a:srgbClr val="FFFFFF"/>
                    </a:solidFill>
                    <a:latin typeface="Marcellus" pitchFamily="34" charset="0"/>
                    <a:ea typeface="Marcellus" pitchFamily="34" charset="-122"/>
                    <a:cs typeface="Marcellus" pitchFamily="34" charset="-120"/>
                  </a:rPr>
                  <a:t>choosing EaTemp</a:t>
                </a:r>
                <a:endParaRPr lang="en-US" sz="6000" dirty="0"/>
              </a:p>
            </p:txBody>
          </p:sp>
        </p:grpSp>
        <p:sp>
          <p:nvSpPr>
            <p:cNvPr id="7" name="Text 4"/>
            <p:cNvSpPr/>
            <p:nvPr/>
          </p:nvSpPr>
          <p:spPr>
            <a:xfrm>
              <a:off x="1000125" y="4781550"/>
              <a:ext cx="7185660" cy="283083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Rajdhani" pitchFamily="34" charset="0"/>
                  <a:ea typeface="Rajdhani" pitchFamily="34" charset="-122"/>
                  <a:cs typeface="Rajdhani"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Rajdhani" pitchFamily="34" charset="0"/>
                  <a:ea typeface="Rajdhani" pitchFamily="34" charset="-122"/>
                  <a:cs typeface="Rajdhani" pitchFamily="34" charset="-120"/>
                </a:rPr>
                <a:t>As a new website, we rely on your support to grow, so please help us by sharing our site with your friends and colleagues. </a:t>
              </a:r>
              <a:endParaRPr lang="en-US" sz="2400" dirty="0"/>
            </a:p>
          </p:txBody>
        </p:sp>
      </p:grpSp>
      <p:sp>
        <p:nvSpPr>
          <p:cNvPr id="8" name="Text 5"/>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9" name="Image 1" descr="preencoded.png">    </p:cNvPr>
          <p:cNvPicPr>
            <a:picLocks noChangeAspect="1"/>
          </p:cNvPicPr>
          <p:nvPr/>
        </p:nvPicPr>
        <p:blipFill>
          <a:blip r:embed="rId3"/>
          <a:stretch>
            <a:fillRect/>
          </a:stretch>
        </p:blipFill>
        <p:spPr>
          <a:xfrm>
            <a:off x="9153525" y="1924050"/>
            <a:ext cx="7962900" cy="78390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2026-10-03T06:01:34Z</dcterms:created>
  <dcterms:modified xsi:type="dcterms:W3CDTF">2026-10-03T06:01:34Z</dcterms:modified>
</cp:coreProperties>
</file>