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Marcellus"/>
      <p:regular r:id="rId29"/>
    </p:embeddedFont>
    <p:embeddedFont>
      <p:font typeface="Lato"/>
      <p:regular r:id="rId30"/>
      <p:bold r:id="rId31"/>
      <p:italic r:id="rId32"/>
      <p:boldItalic r:id="rId33"/>
    </p:embeddedFont>
    <p:embeddedFont>
      <p:font typeface="Inter"/>
      <p:regular r:id="rId34"/>
      <p:bold r:id="rId35"/>
    </p:embeddedFont>
    <p:embeddedFont>
      <p:font typeface="Rajdhani"/>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H2gG7vh+J6J+3Gj6Vfj4mdoUn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arcellu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Rajdhani-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6.png"/><Relationship Id="rId11" Type="http://schemas.openxmlformats.org/officeDocument/2006/relationships/image" Target="../media/image46.png"/><Relationship Id="rId10" Type="http://schemas.openxmlformats.org/officeDocument/2006/relationships/image" Target="../media/image32.png"/><Relationship Id="rId12" Type="http://schemas.openxmlformats.org/officeDocument/2006/relationships/image" Target="../media/image36.png"/><Relationship Id="rId9" Type="http://schemas.openxmlformats.org/officeDocument/2006/relationships/image" Target="../media/image33.png"/><Relationship Id="rId5" Type="http://schemas.openxmlformats.org/officeDocument/2006/relationships/image" Target="../media/image19.png"/><Relationship Id="rId6" Type="http://schemas.openxmlformats.org/officeDocument/2006/relationships/image" Target="../media/image41.png"/><Relationship Id="rId7" Type="http://schemas.openxmlformats.org/officeDocument/2006/relationships/image" Target="../media/image34.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8.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70.png"/><Relationship Id="rId21" Type="http://schemas.openxmlformats.org/officeDocument/2006/relationships/image" Target="../media/image64.png"/><Relationship Id="rId24" Type="http://schemas.openxmlformats.org/officeDocument/2006/relationships/image" Target="../media/image63.png"/><Relationship Id="rId2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5.png"/><Relationship Id="rId9" Type="http://schemas.openxmlformats.org/officeDocument/2006/relationships/image" Target="../media/image50.png"/><Relationship Id="rId26" Type="http://schemas.openxmlformats.org/officeDocument/2006/relationships/image" Target="../media/image66.png"/><Relationship Id="rId25" Type="http://schemas.openxmlformats.org/officeDocument/2006/relationships/image" Target="../media/image71.png"/><Relationship Id="rId27" Type="http://schemas.openxmlformats.org/officeDocument/2006/relationships/image" Target="../media/image80.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51.png"/><Relationship Id="rId11" Type="http://schemas.openxmlformats.org/officeDocument/2006/relationships/image" Target="../media/image56.png"/><Relationship Id="rId10" Type="http://schemas.openxmlformats.org/officeDocument/2006/relationships/image" Target="../media/image55.png"/><Relationship Id="rId13" Type="http://schemas.openxmlformats.org/officeDocument/2006/relationships/image" Target="../media/image53.png"/><Relationship Id="rId12" Type="http://schemas.openxmlformats.org/officeDocument/2006/relationships/image" Target="../media/image57.png"/><Relationship Id="rId15" Type="http://schemas.openxmlformats.org/officeDocument/2006/relationships/image" Target="../media/image61.png"/><Relationship Id="rId14" Type="http://schemas.openxmlformats.org/officeDocument/2006/relationships/image" Target="../media/image60.png"/><Relationship Id="rId17" Type="http://schemas.openxmlformats.org/officeDocument/2006/relationships/image" Target="../media/image62.png"/><Relationship Id="rId16" Type="http://schemas.openxmlformats.org/officeDocument/2006/relationships/image" Target="../media/image76.png"/><Relationship Id="rId19" Type="http://schemas.openxmlformats.org/officeDocument/2006/relationships/image" Target="../media/image68.png"/><Relationship Id="rId18"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5.png"/><Relationship Id="rId5"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4.png"/><Relationship Id="rId5"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87.png"/><Relationship Id="rId5" Type="http://schemas.openxmlformats.org/officeDocument/2006/relationships/image" Target="../media/image9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79.png"/><Relationship Id="rId9" Type="http://schemas.openxmlformats.org/officeDocument/2006/relationships/image" Target="../media/image91.png"/><Relationship Id="rId5" Type="http://schemas.openxmlformats.org/officeDocument/2006/relationships/image" Target="../media/image85.png"/><Relationship Id="rId6" Type="http://schemas.openxmlformats.org/officeDocument/2006/relationships/image" Target="../media/image90.png"/><Relationship Id="rId7" Type="http://schemas.openxmlformats.org/officeDocument/2006/relationships/image" Target="../media/image101.png"/><Relationship Id="rId8" Type="http://schemas.openxmlformats.org/officeDocument/2006/relationships/image" Target="../media/image89.png"/><Relationship Id="rId10"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96.png"/><Relationship Id="rId5" Type="http://schemas.openxmlformats.org/officeDocument/2006/relationships/image" Target="../media/image100.png"/><Relationship Id="rId6"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https://unsplash.com/" TargetMode="External"/><Relationship Id="rId5"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30.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sp>
        <p:nvSpPr>
          <p:cNvPr id="16" name="Google Shape;16;p1"/>
          <p:cNvSpPr/>
          <p:nvPr/>
        </p:nvSpPr>
        <p:spPr>
          <a:xfrm>
            <a:off x="7443130" y="2070100"/>
            <a:ext cx="9488086" cy="9486900"/>
          </a:xfrm>
          <a:prstGeom prst="roundRect">
            <a:avLst>
              <a:gd fmla="val 1338699"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13184248" y="7797800"/>
            <a:ext cx="8996958" cy="2353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0" name="Google Shape;20;p1"/>
          <p:cNvSpPr/>
          <p:nvPr/>
        </p:nvSpPr>
        <p:spPr>
          <a:xfrm>
            <a:off x="13184248" y="3835400"/>
            <a:ext cx="8802200"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13946343" y="4140200"/>
            <a:ext cx="78199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Cash Flow</a:t>
            </a:r>
            <a:endParaRPr b="0" i="0" sz="12800" u="none" cap="none" strike="noStrike">
              <a:solidFill>
                <a:schemeClr val="dk1"/>
              </a:solidFill>
              <a:latin typeface="Calibri"/>
              <a:ea typeface="Calibri"/>
              <a:cs typeface="Calibri"/>
              <a:sym typeface="Calibri"/>
            </a:endParaRPr>
          </a:p>
        </p:txBody>
      </p:sp>
      <p:pic>
        <p:nvPicPr>
          <p:cNvPr descr=" " id="22" name="Google Shape;22;p1"/>
          <p:cNvPicPr preferRelativeResize="0"/>
          <p:nvPr/>
        </p:nvPicPr>
        <p:blipFill rotWithShape="1">
          <a:blip r:embed="rId4">
            <a:alphaModFix/>
          </a:blip>
          <a:srcRect b="0" l="0" r="0" t="0"/>
          <a:stretch/>
        </p:blipFill>
        <p:spPr>
          <a:xfrm>
            <a:off x="1282860" y="2260600"/>
            <a:ext cx="10529616" cy="929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 name="Shape 202"/>
        <p:cNvGrpSpPr/>
        <p:nvPr/>
      </p:nvGrpSpPr>
      <p:grpSpPr>
        <a:xfrm>
          <a:off x="0" y="0"/>
          <a:ext cx="0" cy="0"/>
          <a:chOff x="0" y="0"/>
          <a:chExt cx="0" cy="0"/>
        </a:xfrm>
      </p:grpSpPr>
      <p:sp>
        <p:nvSpPr>
          <p:cNvPr id="203" name="Google Shape;203;p10"/>
          <p:cNvSpPr/>
          <p:nvPr/>
        </p:nvSpPr>
        <p:spPr>
          <a:xfrm>
            <a:off x="7620953" y="-7416800"/>
            <a:ext cx="22062657" cy="22059900"/>
          </a:xfrm>
          <a:prstGeom prst="roundRect">
            <a:avLst>
              <a:gd fmla="val 49990"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06" name="Google Shape;206;p10"/>
          <p:cNvSpPr/>
          <p:nvPr/>
        </p:nvSpPr>
        <p:spPr>
          <a:xfrm>
            <a:off x="8802200" y="812800"/>
            <a:ext cx="6795349"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9564295" y="1117600"/>
            <a:ext cx="56098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08" name="Google Shape;208;p10"/>
          <p:cNvSpPr/>
          <p:nvPr/>
        </p:nvSpPr>
        <p:spPr>
          <a:xfrm>
            <a:off x="1778222" y="3632200"/>
            <a:ext cx="20843305" cy="85090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p:nvPr/>
        </p:nvSpPr>
        <p:spPr>
          <a:xfrm>
            <a:off x="1778222" y="3632200"/>
            <a:ext cx="6439705" cy="8509008"/>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10"/>
          <p:cNvPicPr preferRelativeResize="0"/>
          <p:nvPr/>
        </p:nvPicPr>
        <p:blipFill rotWithShape="1">
          <a:blip r:embed="rId4">
            <a:alphaModFix/>
          </a:blip>
          <a:srcRect b="0" l="0" r="0" t="0"/>
          <a:stretch/>
        </p:blipFill>
        <p:spPr>
          <a:xfrm>
            <a:off x="4245980" y="4089400"/>
            <a:ext cx="1504186" cy="1625612"/>
          </a:xfrm>
          <a:prstGeom prst="rect">
            <a:avLst/>
          </a:prstGeom>
          <a:noFill/>
          <a:ln>
            <a:noFill/>
          </a:ln>
        </p:spPr>
      </p:pic>
      <p:sp>
        <p:nvSpPr>
          <p:cNvPr id="211" name="Google Shape;211;p10"/>
          <p:cNvSpPr/>
          <p:nvPr/>
        </p:nvSpPr>
        <p:spPr>
          <a:xfrm>
            <a:off x="4229629" y="6019812"/>
            <a:ext cx="15368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12" name="Google Shape;212;p10"/>
          <p:cNvSpPr/>
          <p:nvPr/>
        </p:nvSpPr>
        <p:spPr>
          <a:xfrm>
            <a:off x="2235479" y="7086612"/>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3" name="Google Shape;213;p10"/>
          <p:cNvSpPr/>
          <p:nvPr/>
        </p:nvSpPr>
        <p:spPr>
          <a:xfrm>
            <a:off x="3372271" y="10922012"/>
            <a:ext cx="325160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14" name="Google Shape;214;p10"/>
          <p:cNvSpPr/>
          <p:nvPr/>
        </p:nvSpPr>
        <p:spPr>
          <a:xfrm>
            <a:off x="8980022" y="3632200"/>
            <a:ext cx="6439705" cy="8509006"/>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10"/>
          <p:cNvPicPr preferRelativeResize="0"/>
          <p:nvPr/>
        </p:nvPicPr>
        <p:blipFill rotWithShape="1">
          <a:blip r:embed="rId5">
            <a:alphaModFix/>
          </a:blip>
          <a:srcRect b="0" l="0" r="0" t="0"/>
          <a:stretch/>
        </p:blipFill>
        <p:spPr>
          <a:xfrm>
            <a:off x="11533581" y="4089400"/>
            <a:ext cx="1332591" cy="1625612"/>
          </a:xfrm>
          <a:prstGeom prst="rect">
            <a:avLst/>
          </a:prstGeom>
          <a:noFill/>
          <a:ln>
            <a:noFill/>
          </a:ln>
        </p:spPr>
      </p:pic>
      <p:sp>
        <p:nvSpPr>
          <p:cNvPr id="216" name="Google Shape;216;p10"/>
          <p:cNvSpPr/>
          <p:nvPr/>
        </p:nvSpPr>
        <p:spPr>
          <a:xfrm>
            <a:off x="11513989" y="6019800"/>
            <a:ext cx="137177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17" name="Google Shape;217;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8" name="Google Shape;218;p10"/>
          <p:cNvSpPr/>
          <p:nvPr/>
        </p:nvSpPr>
        <p:spPr>
          <a:xfrm>
            <a:off x="10516914" y="10922000"/>
            <a:ext cx="33659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19" name="Google Shape;219;p10"/>
          <p:cNvSpPr/>
          <p:nvPr/>
        </p:nvSpPr>
        <p:spPr>
          <a:xfrm>
            <a:off x="16181822" y="3632200"/>
            <a:ext cx="6439705" cy="8509004"/>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10"/>
          <p:cNvPicPr preferRelativeResize="0"/>
          <p:nvPr/>
        </p:nvPicPr>
        <p:blipFill rotWithShape="1">
          <a:blip r:embed="rId6">
            <a:alphaModFix/>
          </a:blip>
          <a:srcRect b="0" l="0" r="0" t="0"/>
          <a:stretch/>
        </p:blipFill>
        <p:spPr>
          <a:xfrm>
            <a:off x="18810753" y="4089400"/>
            <a:ext cx="1181846" cy="1625600"/>
          </a:xfrm>
          <a:prstGeom prst="rect">
            <a:avLst/>
          </a:prstGeom>
          <a:noFill/>
          <a:ln>
            <a:noFill/>
          </a:ln>
        </p:spPr>
      </p:pic>
      <p:sp>
        <p:nvSpPr>
          <p:cNvPr id="221" name="Google Shape;221;p10"/>
          <p:cNvSpPr/>
          <p:nvPr/>
        </p:nvSpPr>
        <p:spPr>
          <a:xfrm>
            <a:off x="17858432" y="6019800"/>
            <a:ext cx="308648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22" name="Google Shape;222;p10"/>
          <p:cNvSpPr/>
          <p:nvPr/>
        </p:nvSpPr>
        <p:spPr>
          <a:xfrm>
            <a:off x="166390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3" name="Google Shape;223;p10"/>
          <p:cNvSpPr/>
          <p:nvPr/>
        </p:nvSpPr>
        <p:spPr>
          <a:xfrm>
            <a:off x="17528191" y="10922000"/>
            <a:ext cx="374696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8" name="Shape 228"/>
        <p:cNvGrpSpPr/>
        <p:nvPr/>
      </p:nvGrpSpPr>
      <p:grpSpPr>
        <a:xfrm>
          <a:off x="0" y="0"/>
          <a:ext cx="0" cy="0"/>
          <a:chOff x="0" y="0"/>
          <a:chExt cx="0" cy="0"/>
        </a:xfrm>
      </p:grpSpPr>
      <p:sp>
        <p:nvSpPr>
          <p:cNvPr id="229" name="Google Shape;229;p11"/>
          <p:cNvSpPr/>
          <p:nvPr/>
        </p:nvSpPr>
        <p:spPr>
          <a:xfrm>
            <a:off x="-3073784" y="6819900"/>
            <a:ext cx="10593124" cy="10591800"/>
          </a:xfrm>
          <a:prstGeom prst="roundRect">
            <a:avLst>
              <a:gd fmla="val 104115"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32" name="Google Shape;232;p11"/>
          <p:cNvPicPr preferRelativeResize="0"/>
          <p:nvPr/>
        </p:nvPicPr>
        <p:blipFill rotWithShape="1">
          <a:blip r:embed="rId4">
            <a:alphaModFix/>
          </a:blip>
          <a:srcRect b="0" l="0" r="0" t="0"/>
          <a:stretch/>
        </p:blipFill>
        <p:spPr>
          <a:xfrm>
            <a:off x="1803625" y="1079500"/>
            <a:ext cx="20792499" cy="11569700"/>
          </a:xfrm>
          <a:prstGeom prst="rect">
            <a:avLst/>
          </a:prstGeom>
          <a:noFill/>
          <a:ln>
            <a:noFill/>
          </a:ln>
        </p:spPr>
      </p:pic>
      <p:sp>
        <p:nvSpPr>
          <p:cNvPr id="233" name="Google Shape;233;p11"/>
          <p:cNvSpPr/>
          <p:nvPr/>
        </p:nvSpPr>
        <p:spPr>
          <a:xfrm>
            <a:off x="8065508" y="2730500"/>
            <a:ext cx="8268733" cy="8267700"/>
          </a:xfrm>
          <a:prstGeom prst="ellipse">
            <a:avLst/>
          </a:prstGeom>
          <a:noFill/>
          <a:ln cap="flat" cmpd="sng" w="508000">
            <a:solidFill>
              <a:srgbClr val="304D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11"/>
          <p:cNvPicPr preferRelativeResize="0"/>
          <p:nvPr/>
        </p:nvPicPr>
        <p:blipFill rotWithShape="1">
          <a:blip r:embed="rId5">
            <a:alphaModFix/>
          </a:blip>
          <a:srcRect b="0" l="0" r="0" t="0"/>
          <a:stretch/>
        </p:blipFill>
        <p:spPr>
          <a:xfrm>
            <a:off x="12688886" y="4597400"/>
            <a:ext cx="1702013" cy="1447800"/>
          </a:xfrm>
          <a:prstGeom prst="rect">
            <a:avLst/>
          </a:prstGeom>
          <a:noFill/>
          <a:ln>
            <a:noFill/>
          </a:ln>
        </p:spPr>
      </p:pic>
      <p:pic>
        <p:nvPicPr>
          <p:cNvPr descr=" " id="235" name="Google Shape;235;p11"/>
          <p:cNvPicPr preferRelativeResize="0"/>
          <p:nvPr/>
        </p:nvPicPr>
        <p:blipFill rotWithShape="1">
          <a:blip r:embed="rId5">
            <a:alphaModFix/>
          </a:blip>
          <a:srcRect b="0" l="0" r="0" t="0"/>
          <a:stretch/>
        </p:blipFill>
        <p:spPr>
          <a:xfrm>
            <a:off x="12688886" y="7810500"/>
            <a:ext cx="1702013" cy="1435100"/>
          </a:xfrm>
          <a:prstGeom prst="rect">
            <a:avLst/>
          </a:prstGeom>
          <a:noFill/>
          <a:ln>
            <a:noFill/>
          </a:ln>
        </p:spPr>
      </p:pic>
      <p:pic>
        <p:nvPicPr>
          <p:cNvPr descr=" " id="236" name="Google Shape;236;p11"/>
          <p:cNvPicPr preferRelativeResize="0"/>
          <p:nvPr/>
        </p:nvPicPr>
        <p:blipFill rotWithShape="1">
          <a:blip r:embed="rId6">
            <a:alphaModFix/>
          </a:blip>
          <a:srcRect b="0" l="0" r="0" t="0"/>
          <a:stretch/>
        </p:blipFill>
        <p:spPr>
          <a:xfrm>
            <a:off x="12041105" y="1079500"/>
            <a:ext cx="12702" cy="11569700"/>
          </a:xfrm>
          <a:prstGeom prst="rect">
            <a:avLst/>
          </a:prstGeom>
          <a:noFill/>
          <a:ln>
            <a:noFill/>
          </a:ln>
        </p:spPr>
      </p:pic>
      <p:pic>
        <p:nvPicPr>
          <p:cNvPr descr=" " id="237" name="Google Shape;237;p11"/>
          <p:cNvPicPr preferRelativeResize="0"/>
          <p:nvPr/>
        </p:nvPicPr>
        <p:blipFill rotWithShape="1">
          <a:blip r:embed="rId7">
            <a:alphaModFix/>
          </a:blip>
          <a:srcRect b="0" l="0" r="0" t="0"/>
          <a:stretch/>
        </p:blipFill>
        <p:spPr>
          <a:xfrm>
            <a:off x="3340518" y="6845300"/>
            <a:ext cx="17401175" cy="12700"/>
          </a:xfrm>
          <a:prstGeom prst="rect">
            <a:avLst/>
          </a:prstGeom>
          <a:noFill/>
          <a:ln>
            <a:noFill/>
          </a:ln>
        </p:spPr>
      </p:pic>
      <p:sp>
        <p:nvSpPr>
          <p:cNvPr id="238" name="Google Shape;238;p11"/>
          <p:cNvSpPr/>
          <p:nvPr/>
        </p:nvSpPr>
        <p:spPr>
          <a:xfrm>
            <a:off x="10135867" y="4000500"/>
            <a:ext cx="129132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S</a:t>
            </a:r>
            <a:endParaRPr b="0" i="0" sz="12800" u="none" cap="none" strike="noStrike">
              <a:solidFill>
                <a:schemeClr val="dk1"/>
              </a:solidFill>
              <a:latin typeface="Calibri"/>
              <a:ea typeface="Calibri"/>
              <a:cs typeface="Calibri"/>
              <a:sym typeface="Calibri"/>
            </a:endParaRPr>
          </a:p>
        </p:txBody>
      </p:sp>
      <p:sp>
        <p:nvSpPr>
          <p:cNvPr id="239" name="Google Shape;239;p11"/>
          <p:cNvSpPr/>
          <p:nvPr/>
        </p:nvSpPr>
        <p:spPr>
          <a:xfrm>
            <a:off x="12688886" y="4000500"/>
            <a:ext cx="2193141"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W</a:t>
            </a:r>
            <a:endParaRPr b="0" i="0" sz="12800" u="none" cap="none" strike="noStrike">
              <a:solidFill>
                <a:schemeClr val="dk1"/>
              </a:solidFill>
              <a:latin typeface="Calibri"/>
              <a:ea typeface="Calibri"/>
              <a:cs typeface="Calibri"/>
              <a:sym typeface="Calibri"/>
            </a:endParaRPr>
          </a:p>
        </p:txBody>
      </p:sp>
      <p:sp>
        <p:nvSpPr>
          <p:cNvPr id="240" name="Google Shape;240;p11"/>
          <p:cNvSpPr/>
          <p:nvPr/>
        </p:nvSpPr>
        <p:spPr>
          <a:xfrm>
            <a:off x="9996149" y="7277100"/>
            <a:ext cx="1862899"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O</a:t>
            </a:r>
            <a:endParaRPr b="0" i="0" sz="12800" u="none" cap="none" strike="noStrike">
              <a:solidFill>
                <a:schemeClr val="dk1"/>
              </a:solidFill>
              <a:latin typeface="Calibri"/>
              <a:ea typeface="Calibri"/>
              <a:cs typeface="Calibri"/>
              <a:sym typeface="Calibri"/>
            </a:endParaRPr>
          </a:p>
        </p:txBody>
      </p:sp>
      <p:sp>
        <p:nvSpPr>
          <p:cNvPr id="241" name="Google Shape;241;p11"/>
          <p:cNvSpPr/>
          <p:nvPr/>
        </p:nvSpPr>
        <p:spPr>
          <a:xfrm>
            <a:off x="13069934" y="7277100"/>
            <a:ext cx="1519957"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T</a:t>
            </a:r>
            <a:endParaRPr b="0" i="0" sz="12800" u="none" cap="none" strike="noStrike">
              <a:solidFill>
                <a:schemeClr val="dk1"/>
              </a:solidFill>
              <a:latin typeface="Calibri"/>
              <a:ea typeface="Calibri"/>
              <a:cs typeface="Calibri"/>
              <a:sym typeface="Calibri"/>
            </a:endParaRPr>
          </a:p>
        </p:txBody>
      </p:sp>
      <p:sp>
        <p:nvSpPr>
          <p:cNvPr id="242" name="Google Shape;242;p11"/>
          <p:cNvSpPr/>
          <p:nvPr/>
        </p:nvSpPr>
        <p:spPr>
          <a:xfrm>
            <a:off x="1803625" y="3028950"/>
            <a:ext cx="6477810"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803625"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1803625"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1803625"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1651206" y="3028950"/>
            <a:ext cx="4724991" cy="72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Strengths</a:t>
            </a:r>
            <a:endParaRPr b="0" i="0" sz="3600" u="none" cap="none" strike="noStrike">
              <a:solidFill>
                <a:schemeClr val="dk1"/>
              </a:solidFill>
              <a:latin typeface="Calibri"/>
              <a:ea typeface="Calibri"/>
              <a:cs typeface="Calibri"/>
              <a:sym typeface="Calibri"/>
            </a:endParaRPr>
          </a:p>
        </p:txBody>
      </p:sp>
      <p:sp>
        <p:nvSpPr>
          <p:cNvPr id="247" name="Google Shape;247;p11"/>
          <p:cNvSpPr/>
          <p:nvPr/>
        </p:nvSpPr>
        <p:spPr>
          <a:xfrm>
            <a:off x="1668142" y="3803650"/>
            <a:ext cx="4708055" cy="1176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8" name="Google Shape;248;p11"/>
          <p:cNvPicPr preferRelativeResize="0"/>
          <p:nvPr/>
        </p:nvPicPr>
        <p:blipFill rotWithShape="1">
          <a:blip r:embed="rId8">
            <a:alphaModFix/>
          </a:blip>
          <a:srcRect b="0" l="0" r="0" t="0"/>
          <a:stretch/>
        </p:blipFill>
        <p:spPr>
          <a:xfrm>
            <a:off x="6655632" y="3124200"/>
            <a:ext cx="1625803" cy="1625600"/>
          </a:xfrm>
          <a:prstGeom prst="rect">
            <a:avLst/>
          </a:prstGeom>
          <a:noFill/>
          <a:ln>
            <a:noFill/>
          </a:ln>
        </p:spPr>
      </p:pic>
      <p:pic>
        <p:nvPicPr>
          <p:cNvPr descr=" " id="249" name="Google Shape;249;p11"/>
          <p:cNvPicPr preferRelativeResize="0"/>
          <p:nvPr/>
        </p:nvPicPr>
        <p:blipFill rotWithShape="1">
          <a:blip r:embed="rId9">
            <a:alphaModFix/>
          </a:blip>
          <a:srcRect b="0" l="0" r="0" t="0"/>
          <a:stretch/>
        </p:blipFill>
        <p:spPr>
          <a:xfrm>
            <a:off x="6740319" y="3208883"/>
            <a:ext cx="1456422" cy="1456246"/>
          </a:xfrm>
          <a:prstGeom prst="rect">
            <a:avLst/>
          </a:prstGeom>
          <a:noFill/>
          <a:ln>
            <a:noFill/>
          </a:ln>
        </p:spPr>
      </p:pic>
      <p:sp>
        <p:nvSpPr>
          <p:cNvPr id="250" name="Google Shape;250;p11"/>
          <p:cNvSpPr/>
          <p:nvPr/>
        </p:nvSpPr>
        <p:spPr>
          <a:xfrm>
            <a:off x="1803625" y="8883650"/>
            <a:ext cx="6477810"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803625"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803625"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803625"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1651206" y="8883650"/>
            <a:ext cx="4724991" cy="72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Opportunities</a:t>
            </a:r>
            <a:endParaRPr b="0" i="0" sz="3600" u="none" cap="none" strike="noStrike">
              <a:solidFill>
                <a:schemeClr val="dk1"/>
              </a:solidFill>
              <a:latin typeface="Calibri"/>
              <a:ea typeface="Calibri"/>
              <a:cs typeface="Calibri"/>
              <a:sym typeface="Calibri"/>
            </a:endParaRPr>
          </a:p>
        </p:txBody>
      </p:sp>
      <p:sp>
        <p:nvSpPr>
          <p:cNvPr id="255" name="Google Shape;255;p11"/>
          <p:cNvSpPr/>
          <p:nvPr/>
        </p:nvSpPr>
        <p:spPr>
          <a:xfrm>
            <a:off x="1668142" y="9658350"/>
            <a:ext cx="4708055" cy="1176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6" name="Google Shape;256;p11"/>
          <p:cNvPicPr preferRelativeResize="0"/>
          <p:nvPr/>
        </p:nvPicPr>
        <p:blipFill rotWithShape="1">
          <a:blip r:embed="rId8">
            <a:alphaModFix/>
          </a:blip>
          <a:srcRect b="0" l="0" r="0" t="0"/>
          <a:stretch/>
        </p:blipFill>
        <p:spPr>
          <a:xfrm>
            <a:off x="6655632" y="8978900"/>
            <a:ext cx="1625803" cy="1625600"/>
          </a:xfrm>
          <a:prstGeom prst="rect">
            <a:avLst/>
          </a:prstGeom>
          <a:noFill/>
          <a:ln>
            <a:noFill/>
          </a:ln>
        </p:spPr>
      </p:pic>
      <p:pic>
        <p:nvPicPr>
          <p:cNvPr descr=" " id="257" name="Google Shape;257;p11"/>
          <p:cNvPicPr preferRelativeResize="0"/>
          <p:nvPr/>
        </p:nvPicPr>
        <p:blipFill rotWithShape="1">
          <a:blip r:embed="rId10">
            <a:alphaModFix/>
          </a:blip>
          <a:srcRect b="0" l="0" r="0" t="0"/>
          <a:stretch/>
        </p:blipFill>
        <p:spPr>
          <a:xfrm>
            <a:off x="6757220" y="8983663"/>
            <a:ext cx="1519452" cy="1519262"/>
          </a:xfrm>
          <a:prstGeom prst="rect">
            <a:avLst/>
          </a:prstGeom>
          <a:noFill/>
          <a:ln>
            <a:noFill/>
          </a:ln>
        </p:spPr>
      </p:pic>
      <p:sp>
        <p:nvSpPr>
          <p:cNvPr id="258" name="Google Shape;258;p11"/>
          <p:cNvSpPr/>
          <p:nvPr/>
        </p:nvSpPr>
        <p:spPr>
          <a:xfrm>
            <a:off x="16118315" y="3028950"/>
            <a:ext cx="6477810"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p11"/>
          <p:cNvPicPr preferRelativeResize="0"/>
          <p:nvPr/>
        </p:nvPicPr>
        <p:blipFill rotWithShape="1">
          <a:blip r:embed="rId8">
            <a:alphaModFix/>
          </a:blip>
          <a:srcRect b="0" l="0" r="0" t="0"/>
          <a:stretch/>
        </p:blipFill>
        <p:spPr>
          <a:xfrm>
            <a:off x="16118315" y="3124200"/>
            <a:ext cx="1625803" cy="1625600"/>
          </a:xfrm>
          <a:prstGeom prst="rect">
            <a:avLst/>
          </a:prstGeom>
          <a:noFill/>
          <a:ln>
            <a:noFill/>
          </a:ln>
        </p:spPr>
      </p:pic>
      <p:pic>
        <p:nvPicPr>
          <p:cNvPr descr=" " id="260" name="Google Shape;260;p11"/>
          <p:cNvPicPr preferRelativeResize="0"/>
          <p:nvPr/>
        </p:nvPicPr>
        <p:blipFill rotWithShape="1">
          <a:blip r:embed="rId11">
            <a:alphaModFix/>
          </a:blip>
          <a:srcRect b="0" l="0" r="0" t="0"/>
          <a:stretch/>
        </p:blipFill>
        <p:spPr>
          <a:xfrm>
            <a:off x="16321540" y="3327400"/>
            <a:ext cx="1192256" cy="1190414"/>
          </a:xfrm>
          <a:prstGeom prst="rect">
            <a:avLst/>
          </a:prstGeom>
          <a:noFill/>
          <a:ln>
            <a:noFill/>
          </a:ln>
        </p:spPr>
      </p:pic>
      <p:sp>
        <p:nvSpPr>
          <p:cNvPr id="261" name="Google Shape;261;p11"/>
          <p:cNvSpPr/>
          <p:nvPr/>
        </p:nvSpPr>
        <p:spPr>
          <a:xfrm>
            <a:off x="18023553"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18023553"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18023553" y="30289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18023553" y="30289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Weaknesses</a:t>
            </a:r>
            <a:endParaRPr b="0" i="0" sz="3600" u="none" cap="none" strike="noStrike">
              <a:solidFill>
                <a:schemeClr val="dk1"/>
              </a:solidFill>
              <a:latin typeface="Calibri"/>
              <a:ea typeface="Calibri"/>
              <a:cs typeface="Calibri"/>
              <a:sym typeface="Calibri"/>
            </a:endParaRPr>
          </a:p>
        </p:txBody>
      </p:sp>
      <p:sp>
        <p:nvSpPr>
          <p:cNvPr id="265" name="Google Shape;265;p11"/>
          <p:cNvSpPr/>
          <p:nvPr/>
        </p:nvSpPr>
        <p:spPr>
          <a:xfrm>
            <a:off x="18023553" y="38036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p11"/>
          <p:cNvSpPr/>
          <p:nvPr/>
        </p:nvSpPr>
        <p:spPr>
          <a:xfrm>
            <a:off x="16118315" y="8883650"/>
            <a:ext cx="6477810"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1"/>
          <p:cNvPicPr preferRelativeResize="0"/>
          <p:nvPr/>
        </p:nvPicPr>
        <p:blipFill rotWithShape="1">
          <a:blip r:embed="rId8">
            <a:alphaModFix/>
          </a:blip>
          <a:srcRect b="0" l="0" r="0" t="0"/>
          <a:stretch/>
        </p:blipFill>
        <p:spPr>
          <a:xfrm>
            <a:off x="16118315" y="8978900"/>
            <a:ext cx="1625803" cy="1625600"/>
          </a:xfrm>
          <a:prstGeom prst="rect">
            <a:avLst/>
          </a:prstGeom>
          <a:noFill/>
          <a:ln>
            <a:noFill/>
          </a:ln>
        </p:spPr>
      </p:pic>
      <p:pic>
        <p:nvPicPr>
          <p:cNvPr descr=" " id="268" name="Google Shape;268;p11"/>
          <p:cNvPicPr preferRelativeResize="0"/>
          <p:nvPr/>
        </p:nvPicPr>
        <p:blipFill rotWithShape="1">
          <a:blip r:embed="rId12">
            <a:alphaModFix/>
          </a:blip>
          <a:srcRect b="0" l="0" r="0" t="0"/>
          <a:stretch/>
        </p:blipFill>
        <p:spPr>
          <a:xfrm>
            <a:off x="16186058" y="8978900"/>
            <a:ext cx="1490319" cy="1625600"/>
          </a:xfrm>
          <a:prstGeom prst="rect">
            <a:avLst/>
          </a:prstGeom>
          <a:noFill/>
          <a:ln>
            <a:noFill/>
          </a:ln>
        </p:spPr>
      </p:pic>
      <p:sp>
        <p:nvSpPr>
          <p:cNvPr id="269" name="Google Shape;269;p11"/>
          <p:cNvSpPr/>
          <p:nvPr/>
        </p:nvSpPr>
        <p:spPr>
          <a:xfrm>
            <a:off x="18023553"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18023553"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18023553" y="8883650"/>
            <a:ext cx="457257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18023553" y="88836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Threats</a:t>
            </a:r>
            <a:endParaRPr b="0" i="0" sz="3600" u="none" cap="none" strike="noStrike">
              <a:solidFill>
                <a:schemeClr val="dk1"/>
              </a:solidFill>
              <a:latin typeface="Calibri"/>
              <a:ea typeface="Calibri"/>
              <a:cs typeface="Calibri"/>
              <a:sym typeface="Calibri"/>
            </a:endParaRPr>
          </a:p>
        </p:txBody>
      </p:sp>
      <p:sp>
        <p:nvSpPr>
          <p:cNvPr id="273" name="Google Shape;273;p11"/>
          <p:cNvSpPr/>
          <p:nvPr/>
        </p:nvSpPr>
        <p:spPr>
          <a:xfrm>
            <a:off x="18023553" y="96583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8" name="Shape 278"/>
        <p:cNvGrpSpPr/>
        <p:nvPr/>
      </p:nvGrpSpPr>
      <p:grpSpPr>
        <a:xfrm>
          <a:off x="0" y="0"/>
          <a:ext cx="0" cy="0"/>
          <a:chOff x="0" y="0"/>
          <a:chExt cx="0" cy="0"/>
        </a:xfrm>
      </p:grpSpPr>
      <p:sp>
        <p:nvSpPr>
          <p:cNvPr id="279" name="Google Shape;279;p12"/>
          <p:cNvSpPr/>
          <p:nvPr/>
        </p:nvSpPr>
        <p:spPr>
          <a:xfrm>
            <a:off x="8154419" y="8826500"/>
            <a:ext cx="7735267" cy="7734300"/>
          </a:xfrm>
          <a:prstGeom prst="roundRect">
            <a:avLst>
              <a:gd fmla="val 142581"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p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82" name="Google Shape;282;p12"/>
          <p:cNvPicPr preferRelativeResize="0"/>
          <p:nvPr/>
        </p:nvPicPr>
        <p:blipFill rotWithShape="1">
          <a:blip r:embed="rId4">
            <a:alphaModFix/>
          </a:blip>
          <a:srcRect b="0" l="0" r="0" t="0"/>
          <a:stretch/>
        </p:blipFill>
        <p:spPr>
          <a:xfrm>
            <a:off x="17286861" y="787400"/>
            <a:ext cx="6084060" cy="12369800"/>
          </a:xfrm>
          <a:prstGeom prst="rect">
            <a:avLst/>
          </a:prstGeom>
          <a:noFill/>
          <a:ln>
            <a:noFill/>
          </a:ln>
        </p:spPr>
      </p:pic>
      <p:pic>
        <p:nvPicPr>
          <p:cNvPr descr=" " id="283" name="Google Shape;283;p12"/>
          <p:cNvPicPr preferRelativeResize="0"/>
          <p:nvPr/>
        </p:nvPicPr>
        <p:blipFill rotWithShape="1">
          <a:blip r:embed="rId5">
            <a:alphaModFix/>
          </a:blip>
          <a:srcRect b="0" l="0" r="0" t="0"/>
          <a:stretch/>
        </p:blipFill>
        <p:spPr>
          <a:xfrm>
            <a:off x="685886" y="787400"/>
            <a:ext cx="6084060" cy="12369800"/>
          </a:xfrm>
          <a:prstGeom prst="rect">
            <a:avLst/>
          </a:prstGeom>
          <a:noFill/>
          <a:ln>
            <a:noFill/>
          </a:ln>
        </p:spPr>
      </p:pic>
      <p:sp>
        <p:nvSpPr>
          <p:cNvPr id="284" name="Google Shape;284;p12"/>
          <p:cNvSpPr/>
          <p:nvPr/>
        </p:nvSpPr>
        <p:spPr>
          <a:xfrm>
            <a:off x="7786073" y="1930400"/>
            <a:ext cx="6528616"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8548168" y="2235200"/>
            <a:ext cx="534313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286" name="Google Shape;286;p12"/>
          <p:cNvSpPr/>
          <p:nvPr/>
        </p:nvSpPr>
        <p:spPr>
          <a:xfrm>
            <a:off x="7900387"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7900387" y="50292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7900387" y="5029200"/>
            <a:ext cx="3734267"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8662483" y="5334000"/>
            <a:ext cx="2548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290" name="Google Shape;290;p12"/>
          <p:cNvSpPr/>
          <p:nvPr/>
        </p:nvSpPr>
        <p:spPr>
          <a:xfrm>
            <a:off x="11837880" y="5111750"/>
            <a:ext cx="463607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11837880" y="5111750"/>
            <a:ext cx="478849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292" name="Google Shape;292;p12"/>
          <p:cNvSpPr/>
          <p:nvPr/>
        </p:nvSpPr>
        <p:spPr>
          <a:xfrm>
            <a:off x="11837880" y="5784850"/>
            <a:ext cx="477156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293" name="Google Shape;293;p12"/>
          <p:cNvSpPr/>
          <p:nvPr/>
        </p:nvSpPr>
        <p:spPr>
          <a:xfrm>
            <a:off x="7900387" y="75184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7900387" y="7518400"/>
            <a:ext cx="3797775"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8662483" y="78232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296" name="Google Shape;296;p12"/>
          <p:cNvSpPr/>
          <p:nvPr/>
        </p:nvSpPr>
        <p:spPr>
          <a:xfrm>
            <a:off x="11901387" y="7575550"/>
            <a:ext cx="4572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1901387" y="7575550"/>
            <a:ext cx="4724991"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298" name="Google Shape;298;p12"/>
          <p:cNvSpPr/>
          <p:nvPr/>
        </p:nvSpPr>
        <p:spPr>
          <a:xfrm>
            <a:off x="11901387" y="8820150"/>
            <a:ext cx="470805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299" name="Google Shape;299;p12"/>
          <p:cNvSpPr/>
          <p:nvPr/>
        </p:nvSpPr>
        <p:spPr>
          <a:xfrm>
            <a:off x="7900387" y="100076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7900387" y="10007600"/>
            <a:ext cx="3797775"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8662483" y="103124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02" name="Google Shape;302;p12"/>
          <p:cNvSpPr/>
          <p:nvPr/>
        </p:nvSpPr>
        <p:spPr>
          <a:xfrm>
            <a:off x="11901387" y="10090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1901387" y="100901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04" name="Google Shape;304;p12"/>
          <p:cNvSpPr/>
          <p:nvPr/>
        </p:nvSpPr>
        <p:spPr>
          <a:xfrm>
            <a:off x="11901387" y="107632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9" name="Shape 309"/>
        <p:cNvGrpSpPr/>
        <p:nvPr/>
      </p:nvGrpSpPr>
      <p:grpSpPr>
        <a:xfrm>
          <a:off x="0" y="0"/>
          <a:ext cx="0" cy="0"/>
          <a:chOff x="0" y="0"/>
          <a:chExt cx="0" cy="0"/>
        </a:xfrm>
      </p:grpSpPr>
      <p:sp>
        <p:nvSpPr>
          <p:cNvPr id="310" name="Google Shape;310;p13"/>
          <p:cNvSpPr/>
          <p:nvPr/>
        </p:nvSpPr>
        <p:spPr>
          <a:xfrm>
            <a:off x="11024978" y="-4114800"/>
            <a:ext cx="13984448" cy="13982700"/>
          </a:xfrm>
          <a:prstGeom prst="roundRect">
            <a:avLst>
              <a:gd fmla="val 78866"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p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13" name="Google Shape;313;p13"/>
          <p:cNvSpPr/>
          <p:nvPr/>
        </p:nvSpPr>
        <p:spPr>
          <a:xfrm>
            <a:off x="4305838" y="3403600"/>
            <a:ext cx="15762670"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4305838" y="34036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6350794" y="3403600"/>
            <a:ext cx="11672759" cy="4432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7112889" y="3708400"/>
            <a:ext cx="11164695"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arcellus"/>
              <a:buNone/>
            </a:pPr>
            <a:r>
              <a:rPr b="0" i="0" lang="en-US" sz="24000" u="none" cap="none" strike="noStrike">
                <a:solidFill>
                  <a:srgbClr val="FFFFFF"/>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317" name="Google Shape;317;p13"/>
          <p:cNvSpPr/>
          <p:nvPr/>
        </p:nvSpPr>
        <p:spPr>
          <a:xfrm>
            <a:off x="4170355" y="80391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18" name="Google Shape;318;p13"/>
          <p:cNvSpPr/>
          <p:nvPr/>
        </p:nvSpPr>
        <p:spPr>
          <a:xfrm>
            <a:off x="7483352" y="94869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3" name="Shape 323"/>
        <p:cNvGrpSpPr/>
        <p:nvPr/>
      </p:nvGrpSpPr>
      <p:grpSpPr>
        <a:xfrm>
          <a:off x="0" y="0"/>
          <a:ext cx="0" cy="0"/>
          <a:chOff x="0" y="0"/>
          <a:chExt cx="0" cy="0"/>
        </a:xfrm>
      </p:grpSpPr>
      <p:sp>
        <p:nvSpPr>
          <p:cNvPr id="324" name="Google Shape;324;p14"/>
          <p:cNvSpPr/>
          <p:nvPr/>
        </p:nvSpPr>
        <p:spPr>
          <a:xfrm>
            <a:off x="-1295562" y="-1257300"/>
            <a:ext cx="8789499" cy="8788400"/>
          </a:xfrm>
          <a:prstGeom prst="roundRect">
            <a:avLst>
              <a:gd fmla="val 125480"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p1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27" name="Google Shape;327;p14"/>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3092837" y="2476500"/>
            <a:ext cx="8471959"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
          <p:cNvSpPr/>
          <p:nvPr/>
        </p:nvSpPr>
        <p:spPr>
          <a:xfrm>
            <a:off x="3312997" y="2781300"/>
            <a:ext cx="748970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30" name="Google Shape;330;p14"/>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32" name="Google Shape;332;p14"/>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2876910" y="7226300"/>
            <a:ext cx="8903813"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3097070" y="7531100"/>
            <a:ext cx="792155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35" name="Google Shape;335;p14"/>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37" name="Google Shape;337;p14"/>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15203800" y="2476500"/>
            <a:ext cx="4572572"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340" name="Google Shape;340;p14"/>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42" name="Google Shape;342;p14"/>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14079710" y="7226300"/>
            <a:ext cx="6820752"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14299871" y="7531100"/>
            <a:ext cx="5838496"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345" name="Google Shape;345;p14"/>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1" name="Shape 351"/>
        <p:cNvGrpSpPr/>
        <p:nvPr/>
      </p:nvGrpSpPr>
      <p:grpSpPr>
        <a:xfrm>
          <a:off x="0" y="0"/>
          <a:ext cx="0" cy="0"/>
          <a:chOff x="0" y="0"/>
          <a:chExt cx="0" cy="0"/>
        </a:xfrm>
      </p:grpSpPr>
      <p:sp>
        <p:nvSpPr>
          <p:cNvPr id="352" name="Google Shape;352;p15"/>
          <p:cNvSpPr/>
          <p:nvPr/>
        </p:nvSpPr>
        <p:spPr>
          <a:xfrm>
            <a:off x="11977597" y="-1485900"/>
            <a:ext cx="5830029" cy="5829300"/>
          </a:xfrm>
          <a:prstGeom prst="roundRect">
            <a:avLst>
              <a:gd fmla="val 189176"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p1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55" name="Google Shape;355;p15"/>
          <p:cNvSpPr/>
          <p:nvPr/>
        </p:nvSpPr>
        <p:spPr>
          <a:xfrm>
            <a:off x="8598975" y="1143000"/>
            <a:ext cx="7189099"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9361070" y="1447800"/>
            <a:ext cx="6003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57" name="Google Shape;357;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9" name="Google Shape;359;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0" name="Google Shape;360;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1" name="Google Shape;361;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2" name="Google Shape;362;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3" name="Google Shape;363;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4" name="Google Shape;364;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5" name="Google Shape;365;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6" name="Google Shape;366;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2185"/>
              <a:buFont typeface="Lato"/>
              <a:buNone/>
            </a:pPr>
            <a:r>
              <a:rPr b="0" i="0" lang="en-US" sz="2185" u="none" cap="none" strike="noStrike">
                <a:solidFill>
                  <a:srgbClr val="304DF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7" name="Google Shape;367;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8" name="Google Shape;368;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9" name="Google Shape;369;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0" name="Google Shape;370;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1" name="Google Shape;371;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2" name="Google Shape;372;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3" name="Google Shape;373;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4" name="Google Shape;374;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5" name="Google Shape;375;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6" name="Google Shape;376;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4DFA"/>
              </a:buClr>
              <a:buSzPts val="1820"/>
              <a:buFont typeface="Lato"/>
              <a:buNone/>
            </a:pPr>
            <a:r>
              <a:rPr b="0" i="0" lang="en-US" sz="1820" u="none" cap="none" strike="noStrike">
                <a:solidFill>
                  <a:srgbClr val="304DF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7" name="Google Shape;377;p15"/>
          <p:cNvPicPr preferRelativeResize="0"/>
          <p:nvPr/>
        </p:nvPicPr>
        <p:blipFill rotWithShape="1">
          <a:blip r:embed="rId4">
            <a:alphaModFix/>
          </a:blip>
          <a:srcRect b="0" l="0" r="0" t="0"/>
          <a:stretch/>
        </p:blipFill>
        <p:spPr>
          <a:xfrm>
            <a:off x="3368467" y="3771900"/>
            <a:ext cx="8291591" cy="5511006"/>
          </a:xfrm>
          <a:prstGeom prst="rect">
            <a:avLst/>
          </a:prstGeom>
          <a:noFill/>
          <a:ln>
            <a:noFill/>
          </a:ln>
        </p:spPr>
      </p:pic>
      <p:pic>
        <p:nvPicPr>
          <p:cNvPr descr=" " id="378" name="Google Shape;378;p15"/>
          <p:cNvPicPr preferRelativeResize="0"/>
          <p:nvPr/>
        </p:nvPicPr>
        <p:blipFill rotWithShape="1">
          <a:blip r:embed="rId5">
            <a:alphaModFix/>
          </a:blip>
          <a:srcRect b="0" l="0" r="0" t="0"/>
          <a:stretch/>
        </p:blipFill>
        <p:spPr>
          <a:xfrm>
            <a:off x="4512766" y="4185444"/>
            <a:ext cx="11567" cy="5258445"/>
          </a:xfrm>
          <a:prstGeom prst="rect">
            <a:avLst/>
          </a:prstGeom>
          <a:noFill/>
          <a:ln>
            <a:noFill/>
          </a:ln>
        </p:spPr>
      </p:pic>
      <p:pic>
        <p:nvPicPr>
          <p:cNvPr descr=" " id="379" name="Google Shape;379;p15"/>
          <p:cNvPicPr preferRelativeResize="0"/>
          <p:nvPr/>
        </p:nvPicPr>
        <p:blipFill rotWithShape="1">
          <a:blip r:embed="rId6">
            <a:alphaModFix/>
          </a:blip>
          <a:srcRect b="0" l="0" r="0" t="0"/>
          <a:stretch/>
        </p:blipFill>
        <p:spPr>
          <a:xfrm>
            <a:off x="5651279" y="4185444"/>
            <a:ext cx="11567" cy="5258445"/>
          </a:xfrm>
          <a:prstGeom prst="rect">
            <a:avLst/>
          </a:prstGeom>
          <a:noFill/>
          <a:ln>
            <a:noFill/>
          </a:ln>
        </p:spPr>
      </p:pic>
      <p:pic>
        <p:nvPicPr>
          <p:cNvPr descr=" " id="380" name="Google Shape;380;p15"/>
          <p:cNvPicPr preferRelativeResize="0"/>
          <p:nvPr/>
        </p:nvPicPr>
        <p:blipFill rotWithShape="1">
          <a:blip r:embed="rId7">
            <a:alphaModFix/>
          </a:blip>
          <a:srcRect b="0" l="0" r="0" t="0"/>
          <a:stretch/>
        </p:blipFill>
        <p:spPr>
          <a:xfrm>
            <a:off x="6789795" y="4185444"/>
            <a:ext cx="11567" cy="5258445"/>
          </a:xfrm>
          <a:prstGeom prst="rect">
            <a:avLst/>
          </a:prstGeom>
          <a:noFill/>
          <a:ln>
            <a:noFill/>
          </a:ln>
        </p:spPr>
      </p:pic>
      <p:pic>
        <p:nvPicPr>
          <p:cNvPr descr=" " id="381" name="Google Shape;381;p15"/>
          <p:cNvPicPr preferRelativeResize="0"/>
          <p:nvPr/>
        </p:nvPicPr>
        <p:blipFill rotWithShape="1">
          <a:blip r:embed="rId8">
            <a:alphaModFix/>
          </a:blip>
          <a:srcRect b="0" l="0" r="0" t="0"/>
          <a:stretch/>
        </p:blipFill>
        <p:spPr>
          <a:xfrm>
            <a:off x="7928309" y="4185444"/>
            <a:ext cx="11567" cy="5258445"/>
          </a:xfrm>
          <a:prstGeom prst="rect">
            <a:avLst/>
          </a:prstGeom>
          <a:noFill/>
          <a:ln>
            <a:noFill/>
          </a:ln>
        </p:spPr>
      </p:pic>
      <p:pic>
        <p:nvPicPr>
          <p:cNvPr descr=" " id="382" name="Google Shape;382;p15"/>
          <p:cNvPicPr preferRelativeResize="0"/>
          <p:nvPr/>
        </p:nvPicPr>
        <p:blipFill rotWithShape="1">
          <a:blip r:embed="rId9">
            <a:alphaModFix/>
          </a:blip>
          <a:srcRect b="0" l="0" r="0" t="0"/>
          <a:stretch/>
        </p:blipFill>
        <p:spPr>
          <a:xfrm>
            <a:off x="9066828" y="4185444"/>
            <a:ext cx="11567" cy="5258445"/>
          </a:xfrm>
          <a:prstGeom prst="rect">
            <a:avLst/>
          </a:prstGeom>
          <a:noFill/>
          <a:ln>
            <a:noFill/>
          </a:ln>
        </p:spPr>
      </p:pic>
      <p:pic>
        <p:nvPicPr>
          <p:cNvPr descr=" " id="383" name="Google Shape;383;p15"/>
          <p:cNvPicPr preferRelativeResize="0"/>
          <p:nvPr/>
        </p:nvPicPr>
        <p:blipFill rotWithShape="1">
          <a:blip r:embed="rId10">
            <a:alphaModFix/>
          </a:blip>
          <a:srcRect b="0" l="0" r="0" t="0"/>
          <a:stretch/>
        </p:blipFill>
        <p:spPr>
          <a:xfrm>
            <a:off x="10205341" y="4185444"/>
            <a:ext cx="11567" cy="5258445"/>
          </a:xfrm>
          <a:prstGeom prst="rect">
            <a:avLst/>
          </a:prstGeom>
          <a:noFill/>
          <a:ln>
            <a:noFill/>
          </a:ln>
        </p:spPr>
      </p:pic>
      <p:pic>
        <p:nvPicPr>
          <p:cNvPr descr=" " id="384" name="Google Shape;384;p15"/>
          <p:cNvPicPr preferRelativeResize="0"/>
          <p:nvPr/>
        </p:nvPicPr>
        <p:blipFill rotWithShape="1">
          <a:blip r:embed="rId11">
            <a:alphaModFix/>
          </a:blip>
          <a:srcRect b="0" l="0" r="0" t="0"/>
          <a:stretch/>
        </p:blipFill>
        <p:spPr>
          <a:xfrm>
            <a:off x="11343854" y="4185444"/>
            <a:ext cx="11567" cy="5258445"/>
          </a:xfrm>
          <a:prstGeom prst="rect">
            <a:avLst/>
          </a:prstGeom>
          <a:noFill/>
          <a:ln>
            <a:noFill/>
          </a:ln>
        </p:spPr>
      </p:pic>
      <p:pic>
        <p:nvPicPr>
          <p:cNvPr descr=" " id="385" name="Google Shape;385;p15"/>
          <p:cNvPicPr preferRelativeResize="0"/>
          <p:nvPr/>
        </p:nvPicPr>
        <p:blipFill rotWithShape="1">
          <a:blip r:embed="rId12">
            <a:alphaModFix/>
          </a:blip>
          <a:srcRect b="0" l="0" r="0" t="0"/>
          <a:stretch/>
        </p:blipFill>
        <p:spPr>
          <a:xfrm>
            <a:off x="3355539" y="5483845"/>
            <a:ext cx="8050168" cy="2373585"/>
          </a:xfrm>
          <a:prstGeom prst="rect">
            <a:avLst/>
          </a:prstGeom>
          <a:noFill/>
          <a:ln>
            <a:noFill/>
          </a:ln>
        </p:spPr>
      </p:pic>
      <p:pic>
        <p:nvPicPr>
          <p:cNvPr descr=" " id="386" name="Google Shape;386;p15"/>
          <p:cNvPicPr preferRelativeResize="0"/>
          <p:nvPr/>
        </p:nvPicPr>
        <p:blipFill rotWithShape="1">
          <a:blip r:embed="rId13">
            <a:alphaModFix/>
          </a:blip>
          <a:srcRect b="0" l="0" r="0" t="0"/>
          <a:stretch/>
        </p:blipFill>
        <p:spPr>
          <a:xfrm>
            <a:off x="3369143" y="6359525"/>
            <a:ext cx="8044028" cy="2268538"/>
          </a:xfrm>
          <a:prstGeom prst="rect">
            <a:avLst/>
          </a:prstGeom>
          <a:noFill/>
          <a:ln>
            <a:noFill/>
          </a:ln>
        </p:spPr>
      </p:pic>
      <p:pic>
        <p:nvPicPr>
          <p:cNvPr descr=" " id="387" name="Google Shape;387;p15"/>
          <p:cNvPicPr preferRelativeResize="0"/>
          <p:nvPr/>
        </p:nvPicPr>
        <p:blipFill rotWithShape="1">
          <a:blip r:embed="rId14">
            <a:alphaModFix/>
          </a:blip>
          <a:srcRect b="0" l="0" r="0" t="0"/>
          <a:stretch/>
        </p:blipFill>
        <p:spPr>
          <a:xfrm>
            <a:off x="4441751" y="6055643"/>
            <a:ext cx="153591" cy="153566"/>
          </a:xfrm>
          <a:prstGeom prst="rect">
            <a:avLst/>
          </a:prstGeom>
          <a:noFill/>
          <a:ln>
            <a:noFill/>
          </a:ln>
        </p:spPr>
      </p:pic>
      <p:pic>
        <p:nvPicPr>
          <p:cNvPr descr=" " id="388" name="Google Shape;388;p15"/>
          <p:cNvPicPr preferRelativeResize="0"/>
          <p:nvPr/>
        </p:nvPicPr>
        <p:blipFill rotWithShape="1">
          <a:blip r:embed="rId15">
            <a:alphaModFix/>
          </a:blip>
          <a:srcRect b="0" l="0" r="0" t="0"/>
          <a:stretch/>
        </p:blipFill>
        <p:spPr>
          <a:xfrm>
            <a:off x="4441751" y="6981130"/>
            <a:ext cx="153591" cy="153566"/>
          </a:xfrm>
          <a:prstGeom prst="rect">
            <a:avLst/>
          </a:prstGeom>
          <a:noFill/>
          <a:ln>
            <a:noFill/>
          </a:ln>
        </p:spPr>
      </p:pic>
      <p:pic>
        <p:nvPicPr>
          <p:cNvPr descr=" " id="389" name="Google Shape;389;p15"/>
          <p:cNvPicPr preferRelativeResize="0"/>
          <p:nvPr/>
        </p:nvPicPr>
        <p:blipFill rotWithShape="1">
          <a:blip r:embed="rId16">
            <a:alphaModFix/>
          </a:blip>
          <a:srcRect b="0" l="0" r="0" t="0"/>
          <a:stretch/>
        </p:blipFill>
        <p:spPr>
          <a:xfrm>
            <a:off x="5580267" y="5651277"/>
            <a:ext cx="153591" cy="153566"/>
          </a:xfrm>
          <a:prstGeom prst="rect">
            <a:avLst/>
          </a:prstGeom>
          <a:noFill/>
          <a:ln>
            <a:noFill/>
          </a:ln>
        </p:spPr>
      </p:pic>
      <p:pic>
        <p:nvPicPr>
          <p:cNvPr descr=" " id="390" name="Google Shape;390;p15"/>
          <p:cNvPicPr preferRelativeResize="0"/>
          <p:nvPr/>
        </p:nvPicPr>
        <p:blipFill rotWithShape="1">
          <a:blip r:embed="rId17">
            <a:alphaModFix/>
          </a:blip>
          <a:srcRect b="0" l="0" r="0" t="0"/>
          <a:stretch/>
        </p:blipFill>
        <p:spPr>
          <a:xfrm>
            <a:off x="5580267" y="7415510"/>
            <a:ext cx="153591" cy="153566"/>
          </a:xfrm>
          <a:prstGeom prst="rect">
            <a:avLst/>
          </a:prstGeom>
          <a:noFill/>
          <a:ln>
            <a:noFill/>
          </a:ln>
        </p:spPr>
      </p:pic>
      <p:pic>
        <p:nvPicPr>
          <p:cNvPr descr=" " id="391" name="Google Shape;391;p15"/>
          <p:cNvPicPr preferRelativeResize="0"/>
          <p:nvPr/>
        </p:nvPicPr>
        <p:blipFill rotWithShape="1">
          <a:blip r:embed="rId18">
            <a:alphaModFix/>
          </a:blip>
          <a:srcRect b="0" l="0" r="0" t="0"/>
          <a:stretch/>
        </p:blipFill>
        <p:spPr>
          <a:xfrm>
            <a:off x="6718783" y="7732812"/>
            <a:ext cx="153591" cy="153566"/>
          </a:xfrm>
          <a:prstGeom prst="rect">
            <a:avLst/>
          </a:prstGeom>
          <a:noFill/>
          <a:ln>
            <a:noFill/>
          </a:ln>
        </p:spPr>
      </p:pic>
      <p:pic>
        <p:nvPicPr>
          <p:cNvPr descr=" " id="392" name="Google Shape;392;p15"/>
          <p:cNvPicPr preferRelativeResize="0"/>
          <p:nvPr/>
        </p:nvPicPr>
        <p:blipFill rotWithShape="1">
          <a:blip r:embed="rId19">
            <a:alphaModFix/>
          </a:blip>
          <a:srcRect b="0" l="0" r="0" t="0"/>
          <a:stretch/>
        </p:blipFill>
        <p:spPr>
          <a:xfrm>
            <a:off x="6718783" y="6311826"/>
            <a:ext cx="153591" cy="153566"/>
          </a:xfrm>
          <a:prstGeom prst="rect">
            <a:avLst/>
          </a:prstGeom>
          <a:noFill/>
          <a:ln>
            <a:noFill/>
          </a:ln>
        </p:spPr>
      </p:pic>
      <p:pic>
        <p:nvPicPr>
          <p:cNvPr descr=" " id="393" name="Google Shape;393;p15"/>
          <p:cNvPicPr preferRelativeResize="0"/>
          <p:nvPr/>
        </p:nvPicPr>
        <p:blipFill rotWithShape="1">
          <a:blip r:embed="rId20">
            <a:alphaModFix/>
          </a:blip>
          <a:srcRect b="0" l="0" r="0" t="0"/>
          <a:stretch/>
        </p:blipFill>
        <p:spPr>
          <a:xfrm>
            <a:off x="7861923" y="6733232"/>
            <a:ext cx="153591" cy="153566"/>
          </a:xfrm>
          <a:prstGeom prst="rect">
            <a:avLst/>
          </a:prstGeom>
          <a:noFill/>
          <a:ln>
            <a:noFill/>
          </a:ln>
        </p:spPr>
      </p:pic>
      <p:pic>
        <p:nvPicPr>
          <p:cNvPr descr=" " id="394" name="Google Shape;394;p15"/>
          <p:cNvPicPr preferRelativeResize="0"/>
          <p:nvPr/>
        </p:nvPicPr>
        <p:blipFill rotWithShape="1">
          <a:blip r:embed="rId21">
            <a:alphaModFix/>
          </a:blip>
          <a:srcRect b="0" l="0" r="0" t="0"/>
          <a:stretch/>
        </p:blipFill>
        <p:spPr>
          <a:xfrm>
            <a:off x="7861923" y="6420644"/>
            <a:ext cx="153591" cy="153566"/>
          </a:xfrm>
          <a:prstGeom prst="rect">
            <a:avLst/>
          </a:prstGeom>
          <a:noFill/>
          <a:ln>
            <a:noFill/>
          </a:ln>
        </p:spPr>
      </p:pic>
      <p:pic>
        <p:nvPicPr>
          <p:cNvPr descr=" " id="395" name="Google Shape;395;p15"/>
          <p:cNvPicPr preferRelativeResize="0"/>
          <p:nvPr/>
        </p:nvPicPr>
        <p:blipFill rotWithShape="1">
          <a:blip r:embed="rId22">
            <a:alphaModFix/>
          </a:blip>
          <a:srcRect b="0" l="0" r="0" t="0"/>
          <a:stretch/>
        </p:blipFill>
        <p:spPr>
          <a:xfrm>
            <a:off x="8995813" y="7667575"/>
            <a:ext cx="153591" cy="153566"/>
          </a:xfrm>
          <a:prstGeom prst="rect">
            <a:avLst/>
          </a:prstGeom>
          <a:noFill/>
          <a:ln>
            <a:noFill/>
          </a:ln>
        </p:spPr>
      </p:pic>
      <p:pic>
        <p:nvPicPr>
          <p:cNvPr descr=" " id="396" name="Google Shape;396;p15"/>
          <p:cNvPicPr preferRelativeResize="0"/>
          <p:nvPr/>
        </p:nvPicPr>
        <p:blipFill rotWithShape="1">
          <a:blip r:embed="rId23">
            <a:alphaModFix/>
          </a:blip>
          <a:srcRect b="0" l="0" r="0" t="0"/>
          <a:stretch/>
        </p:blipFill>
        <p:spPr>
          <a:xfrm>
            <a:off x="8995813" y="7076877"/>
            <a:ext cx="153591" cy="153566"/>
          </a:xfrm>
          <a:prstGeom prst="rect">
            <a:avLst/>
          </a:prstGeom>
          <a:noFill/>
          <a:ln>
            <a:noFill/>
          </a:ln>
        </p:spPr>
      </p:pic>
      <p:pic>
        <p:nvPicPr>
          <p:cNvPr descr=" " id="397" name="Google Shape;397;p15"/>
          <p:cNvPicPr preferRelativeResize="0"/>
          <p:nvPr/>
        </p:nvPicPr>
        <p:blipFill rotWithShape="1">
          <a:blip r:embed="rId24">
            <a:alphaModFix/>
          </a:blip>
          <a:srcRect b="0" l="0" r="0" t="0"/>
          <a:stretch/>
        </p:blipFill>
        <p:spPr>
          <a:xfrm>
            <a:off x="10138955" y="6972449"/>
            <a:ext cx="153591" cy="153566"/>
          </a:xfrm>
          <a:prstGeom prst="rect">
            <a:avLst/>
          </a:prstGeom>
          <a:noFill/>
          <a:ln>
            <a:noFill/>
          </a:ln>
        </p:spPr>
      </p:pic>
      <p:pic>
        <p:nvPicPr>
          <p:cNvPr descr=" " id="398" name="Google Shape;398;p15"/>
          <p:cNvPicPr preferRelativeResize="0"/>
          <p:nvPr/>
        </p:nvPicPr>
        <p:blipFill rotWithShape="1">
          <a:blip r:embed="rId25">
            <a:alphaModFix/>
          </a:blip>
          <a:srcRect b="0" l="0" r="0" t="0"/>
          <a:stretch/>
        </p:blipFill>
        <p:spPr>
          <a:xfrm>
            <a:off x="10138955" y="6572771"/>
            <a:ext cx="153591" cy="153566"/>
          </a:xfrm>
          <a:prstGeom prst="rect">
            <a:avLst/>
          </a:prstGeom>
          <a:noFill/>
          <a:ln>
            <a:noFill/>
          </a:ln>
        </p:spPr>
      </p:pic>
      <p:sp>
        <p:nvSpPr>
          <p:cNvPr id="399" name="Google Shape;39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1" name="Google Shape;401;p15"/>
          <p:cNvPicPr preferRelativeResize="0"/>
          <p:nvPr/>
        </p:nvPicPr>
        <p:blipFill rotWithShape="1">
          <a:blip r:embed="rId26">
            <a:alphaModFix/>
          </a:blip>
          <a:srcRect b="0" l="0" r="0" t="0"/>
          <a:stretch/>
        </p:blipFill>
        <p:spPr>
          <a:xfrm>
            <a:off x="14403600" y="4191000"/>
            <a:ext cx="5575997" cy="5575300"/>
          </a:xfrm>
          <a:prstGeom prst="rect">
            <a:avLst/>
          </a:prstGeom>
          <a:noFill/>
          <a:ln>
            <a:noFill/>
          </a:ln>
        </p:spPr>
      </p:pic>
      <p:pic>
        <p:nvPicPr>
          <p:cNvPr descr=" " id="402" name="Google Shape;402;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sp>
        <p:nvSpPr>
          <p:cNvPr id="403" name="Google Shape;403;p15"/>
          <p:cNvSpPr/>
          <p:nvPr/>
        </p:nvSpPr>
        <p:spPr>
          <a:xfrm>
            <a:off x="16372346" y="6365379"/>
            <a:ext cx="16512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16372346" y="6337300"/>
            <a:ext cx="18544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05" name="Google Shape;405;p15"/>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06" name="Google Shape;406;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09" name="Google Shape;409;p15"/>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0" name="Google Shape;410;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13" name="Google Shape;413;p15"/>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8" name="Shape 418"/>
        <p:cNvGrpSpPr/>
        <p:nvPr/>
      </p:nvGrpSpPr>
      <p:grpSpPr>
        <a:xfrm>
          <a:off x="0" y="0"/>
          <a:ext cx="0" cy="0"/>
          <a:chOff x="0" y="0"/>
          <a:chExt cx="0" cy="0"/>
        </a:xfrm>
      </p:grpSpPr>
      <p:sp>
        <p:nvSpPr>
          <p:cNvPr id="419" name="Google Shape;419;p16"/>
          <p:cNvSpPr/>
          <p:nvPr/>
        </p:nvSpPr>
        <p:spPr>
          <a:xfrm>
            <a:off x="508063" y="-3530600"/>
            <a:ext cx="13260457" cy="13258800"/>
          </a:xfrm>
          <a:prstGeom prst="roundRect">
            <a:avLst>
              <a:gd fmla="val 8317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2" name="Google Shape;422;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25" name="Google Shape;425;p16"/>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6" name="Google Shape;426;p16"/>
          <p:cNvPicPr preferRelativeResize="0"/>
          <p:nvPr/>
        </p:nvPicPr>
        <p:blipFill rotWithShape="1">
          <a:blip r:embed="rId4">
            <a:alphaModFix/>
          </a:blip>
          <a:srcRect b="0" l="0" r="0" t="0"/>
          <a:stretch/>
        </p:blipFill>
        <p:spPr>
          <a:xfrm>
            <a:off x="254032" y="3251200"/>
            <a:ext cx="13768521" cy="8166100"/>
          </a:xfrm>
          <a:prstGeom prst="rect">
            <a:avLst/>
          </a:prstGeom>
          <a:noFill/>
          <a:ln>
            <a:noFill/>
          </a:ln>
        </p:spPr>
      </p:pic>
      <p:pic>
        <p:nvPicPr>
          <p:cNvPr descr=" " id="427" name="Google Shape;427;p16"/>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sp>
        <p:nvSpPr>
          <p:cNvPr id="428" name="Google Shape;428;p16"/>
          <p:cNvSpPr/>
          <p:nvPr/>
        </p:nvSpPr>
        <p:spPr>
          <a:xfrm>
            <a:off x="6871559" y="1219200"/>
            <a:ext cx="10643930"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7633654" y="1524000"/>
            <a:ext cx="9458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4" name="Shape 434"/>
        <p:cNvGrpSpPr/>
        <p:nvPr/>
      </p:nvGrpSpPr>
      <p:grpSpPr>
        <a:xfrm>
          <a:off x="0" y="0"/>
          <a:ext cx="0" cy="0"/>
          <a:chOff x="0" y="0"/>
          <a:chExt cx="0" cy="0"/>
        </a:xfrm>
      </p:grpSpPr>
      <p:sp>
        <p:nvSpPr>
          <p:cNvPr id="435" name="Google Shape;435;p17"/>
          <p:cNvSpPr/>
          <p:nvPr/>
        </p:nvSpPr>
        <p:spPr>
          <a:xfrm>
            <a:off x="10593124" y="-647700"/>
            <a:ext cx="8154419" cy="8153400"/>
          </a:xfrm>
          <a:prstGeom prst="roundRect">
            <a:avLst>
              <a:gd fmla="val 13525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p1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38" name="Google Shape;438;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7"/>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441" name="Google Shape;441;p17"/>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2" name="Google Shape;442;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43" name="Google Shape;443;p17"/>
          <p:cNvSpPr/>
          <p:nvPr/>
        </p:nvSpPr>
        <p:spPr>
          <a:xfrm>
            <a:off x="2895962" y="1854200"/>
            <a:ext cx="11418727"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7"/>
          <p:cNvSpPr/>
          <p:nvPr/>
        </p:nvSpPr>
        <p:spPr>
          <a:xfrm>
            <a:off x="3658057" y="2159000"/>
            <a:ext cx="1023324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445" name="Google Shape;445;p17"/>
          <p:cNvPicPr preferRelativeResize="0"/>
          <p:nvPr/>
        </p:nvPicPr>
        <p:blipFill rotWithShape="1">
          <a:blip r:embed="rId4">
            <a:alphaModFix/>
          </a:blip>
          <a:srcRect b="0" l="0" r="0" t="0"/>
          <a:stretch/>
        </p:blipFill>
        <p:spPr>
          <a:xfrm>
            <a:off x="15457832" y="1028700"/>
            <a:ext cx="5474384" cy="11849100"/>
          </a:xfrm>
          <a:prstGeom prst="rect">
            <a:avLst/>
          </a:prstGeom>
          <a:noFill/>
          <a:ln>
            <a:noFill/>
          </a:ln>
        </p:spPr>
      </p:pic>
      <p:pic>
        <p:nvPicPr>
          <p:cNvPr descr=" " id="446" name="Google Shape;446;p17"/>
          <p:cNvPicPr preferRelativeResize="0"/>
          <p:nvPr/>
        </p:nvPicPr>
        <p:blipFill rotWithShape="1">
          <a:blip r:embed="rId5">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1" name="Shape 451"/>
        <p:cNvGrpSpPr/>
        <p:nvPr/>
      </p:nvGrpSpPr>
      <p:grpSpPr>
        <a:xfrm>
          <a:off x="0" y="0"/>
          <a:ext cx="0" cy="0"/>
          <a:chOff x="0" y="0"/>
          <a:chExt cx="0" cy="0"/>
        </a:xfrm>
      </p:grpSpPr>
      <p:sp>
        <p:nvSpPr>
          <p:cNvPr id="452" name="Google Shape;452;p18"/>
          <p:cNvSpPr/>
          <p:nvPr/>
        </p:nvSpPr>
        <p:spPr>
          <a:xfrm>
            <a:off x="-2184673" y="3289300"/>
            <a:ext cx="8154419" cy="8153400"/>
          </a:xfrm>
          <a:prstGeom prst="roundRect">
            <a:avLst>
              <a:gd fmla="val 13525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p1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55" name="Google Shape;455;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p:nvPr/>
        </p:nvSpPr>
        <p:spPr>
          <a:xfrm>
            <a:off x="876410" y="83693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58" name="Google Shape;458;p18"/>
          <p:cNvSpPr/>
          <p:nvPr/>
        </p:nvSpPr>
        <p:spPr>
          <a:xfrm>
            <a:off x="876410" y="93345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9" name="Google Shape;459;p18"/>
          <p:cNvSpPr/>
          <p:nvPr/>
        </p:nvSpPr>
        <p:spPr>
          <a:xfrm>
            <a:off x="825603" y="1231900"/>
            <a:ext cx="7849581" cy="568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p:nvPr/>
        </p:nvSpPr>
        <p:spPr>
          <a:xfrm>
            <a:off x="1587698" y="1536700"/>
            <a:ext cx="6664100"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461" name="Google Shape;461;p18"/>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2" name="Google Shape;462;p18"/>
          <p:cNvPicPr preferRelativeResize="0"/>
          <p:nvPr/>
        </p:nvPicPr>
        <p:blipFill rotWithShape="1">
          <a:blip r:embed="rId4">
            <a:alphaModFix/>
          </a:blip>
          <a:srcRect b="0" l="0" r="0" t="0"/>
          <a:stretch/>
        </p:blipFill>
        <p:spPr>
          <a:xfrm>
            <a:off x="9348368" y="749300"/>
            <a:ext cx="8573572" cy="12331700"/>
          </a:xfrm>
          <a:prstGeom prst="rect">
            <a:avLst/>
          </a:prstGeom>
          <a:noFill/>
          <a:ln>
            <a:noFill/>
          </a:ln>
        </p:spPr>
      </p:pic>
      <p:pic>
        <p:nvPicPr>
          <p:cNvPr descr=" " id="463" name="Google Shape;463;p18"/>
          <p:cNvPicPr preferRelativeResize="0"/>
          <p:nvPr/>
        </p:nvPicPr>
        <p:blipFill rotWithShape="1">
          <a:blip r:embed="rId5">
            <a:alphaModFix/>
          </a:blip>
          <a:srcRect b="0" l="0" r="0" t="0"/>
          <a:stretch/>
        </p:blipFill>
        <p:spPr>
          <a:xfrm>
            <a:off x="9843730"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8" name="Shape 468"/>
        <p:cNvGrpSpPr/>
        <p:nvPr/>
      </p:nvGrpSpPr>
      <p:grpSpPr>
        <a:xfrm>
          <a:off x="0" y="0"/>
          <a:ext cx="0" cy="0"/>
          <a:chOff x="0" y="0"/>
          <a:chExt cx="0" cy="0"/>
        </a:xfrm>
      </p:grpSpPr>
      <p:pic>
        <p:nvPicPr>
          <p:cNvPr descr=" " id="469" name="Google Shape;469;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0" name="Google Shape;470;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2" name="Google Shape;472;p19"/>
          <p:cNvSpPr/>
          <p:nvPr/>
        </p:nvSpPr>
        <p:spPr>
          <a:xfrm>
            <a:off x="20868708" y="1003300"/>
            <a:ext cx="6020552" cy="6019800"/>
          </a:xfrm>
          <a:prstGeom prst="roundRect">
            <a:avLst>
              <a:gd fmla="val 183190"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4797349" y="698500"/>
            <a:ext cx="8941918"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15559445" y="1003300"/>
            <a:ext cx="77564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sp>
        <p:nvSpPr>
          <p:cNvPr id="28" name="Google Shape;28;p2"/>
          <p:cNvSpPr/>
          <p:nvPr/>
        </p:nvSpPr>
        <p:spPr>
          <a:xfrm>
            <a:off x="7633654" y="7302500"/>
            <a:ext cx="7951194" cy="7950200"/>
          </a:xfrm>
          <a:prstGeom prst="roundRect">
            <a:avLst>
              <a:gd fmla="val 5969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1" name="Google Shape;31;p2"/>
          <p:cNvSpPr/>
          <p:nvPr/>
        </p:nvSpPr>
        <p:spPr>
          <a:xfrm>
            <a:off x="2756244" y="3619500"/>
            <a:ext cx="8510064"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518340" y="3924300"/>
            <a:ext cx="752780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33" name="Google Shape;33;p2"/>
          <p:cNvSpPr/>
          <p:nvPr/>
        </p:nvSpPr>
        <p:spPr>
          <a:xfrm>
            <a:off x="2756244" y="6921500"/>
            <a:ext cx="8645547" cy="3259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4" name="Google Shape;34;p2"/>
          <p:cNvPicPr preferRelativeResize="0"/>
          <p:nvPr/>
        </p:nvPicPr>
        <p:blipFill rotWithShape="1">
          <a:blip r:embed="rId4">
            <a:alphaModFix/>
          </a:blip>
          <a:srcRect b="0" l="0" r="0" t="0"/>
          <a:stretch/>
        </p:blipFill>
        <p:spPr>
          <a:xfrm>
            <a:off x="14416302" y="1041400"/>
            <a:ext cx="8129016" cy="11658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9" name="Shape 479"/>
        <p:cNvGrpSpPr/>
        <p:nvPr/>
      </p:nvGrpSpPr>
      <p:grpSpPr>
        <a:xfrm>
          <a:off x="0" y="0"/>
          <a:ext cx="0" cy="0"/>
          <a:chOff x="0" y="0"/>
          <a:chExt cx="0" cy="0"/>
        </a:xfrm>
      </p:grpSpPr>
      <p:sp>
        <p:nvSpPr>
          <p:cNvPr id="480" name="Google Shape;480;p20"/>
          <p:cNvSpPr/>
          <p:nvPr/>
        </p:nvSpPr>
        <p:spPr>
          <a:xfrm>
            <a:off x="0" y="8623300"/>
            <a:ext cx="8154419" cy="8153400"/>
          </a:xfrm>
          <a:prstGeom prst="roundRect">
            <a:avLst>
              <a:gd fmla="val 13525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2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83" name="Google Shape;483;p20"/>
          <p:cNvPicPr preferRelativeResize="0"/>
          <p:nvPr/>
        </p:nvPicPr>
        <p:blipFill rotWithShape="1">
          <a:blip r:embed="rId4">
            <a:alphaModFix/>
          </a:blip>
          <a:srcRect b="0" l="0" r="0" t="0"/>
          <a:stretch/>
        </p:blipFill>
        <p:spPr>
          <a:xfrm>
            <a:off x="0" y="0"/>
            <a:ext cx="24387048" cy="5867400"/>
          </a:xfrm>
          <a:prstGeom prst="rect">
            <a:avLst/>
          </a:prstGeom>
          <a:noFill/>
          <a:ln>
            <a:noFill/>
          </a:ln>
        </p:spPr>
      </p:pic>
      <p:sp>
        <p:nvSpPr>
          <p:cNvPr id="484" name="Google Shape;484;p20"/>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1244756" y="6870700"/>
            <a:ext cx="2006851"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2006851" y="7175500"/>
            <a:ext cx="1024595"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487" name="Google Shape;487;p20"/>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489" name="Google Shape;489;p20"/>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0" name="Google Shape;490;p20"/>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5525191" y="10668000"/>
            <a:ext cx="2349794"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6287286" y="10972800"/>
            <a:ext cx="136753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493" name="Google Shape;493;p20"/>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495" name="Google Shape;495;p20"/>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6" name="Google Shape;496;p20"/>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a:off x="14289286" y="10668000"/>
            <a:ext cx="2464108"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5051381" y="10972800"/>
            <a:ext cx="14818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499" name="Google Shape;499;p20"/>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01" name="Google Shape;501;p20"/>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2" name="Google Shape;502;p20"/>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10008851" y="6870700"/>
            <a:ext cx="2400600"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10770946" y="7175500"/>
            <a:ext cx="14183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05" name="Google Shape;505;p20"/>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07" name="Google Shape;507;p20"/>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2" name="Shape 512"/>
        <p:cNvGrpSpPr/>
        <p:nvPr/>
      </p:nvGrpSpPr>
      <p:grpSpPr>
        <a:xfrm>
          <a:off x="0" y="0"/>
          <a:ext cx="0" cy="0"/>
          <a:chOff x="0" y="0"/>
          <a:chExt cx="0" cy="0"/>
        </a:xfrm>
      </p:grpSpPr>
      <p:sp>
        <p:nvSpPr>
          <p:cNvPr id="513" name="Google Shape;513;p21"/>
          <p:cNvSpPr/>
          <p:nvPr/>
        </p:nvSpPr>
        <p:spPr>
          <a:xfrm>
            <a:off x="13069934" y="-723900"/>
            <a:ext cx="8154419" cy="8153400"/>
          </a:xfrm>
          <a:prstGeom prst="roundRect">
            <a:avLst>
              <a:gd fmla="val 13525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p2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516" name="Google Shape;516;p21"/>
          <p:cNvPicPr preferRelativeResize="0"/>
          <p:nvPr/>
        </p:nvPicPr>
        <p:blipFill rotWithShape="1">
          <a:blip r:embed="rId4">
            <a:alphaModFix/>
          </a:blip>
          <a:srcRect b="0" l="0" r="0" t="0"/>
          <a:stretch/>
        </p:blipFill>
        <p:spPr>
          <a:xfrm>
            <a:off x="508063" y="3911600"/>
            <a:ext cx="14479810" cy="7861300"/>
          </a:xfrm>
          <a:prstGeom prst="rect">
            <a:avLst/>
          </a:prstGeom>
          <a:noFill/>
          <a:ln>
            <a:noFill/>
          </a:ln>
        </p:spPr>
      </p:pic>
      <p:sp>
        <p:nvSpPr>
          <p:cNvPr id="517" name="Google Shape;517;p21"/>
          <p:cNvSpPr/>
          <p:nvPr/>
        </p:nvSpPr>
        <p:spPr>
          <a:xfrm>
            <a:off x="5436279" y="946150"/>
            <a:ext cx="13514489"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p:nvPr/>
        </p:nvSpPr>
        <p:spPr>
          <a:xfrm>
            <a:off x="6198375" y="1250950"/>
            <a:ext cx="1232900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19" name="Google Shape;519;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22" name="Google Shape;522;p21"/>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23" name="Google Shape;523;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26" name="Google Shape;526;p21"/>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27" name="Google Shape;527;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530" name="Google Shape;530;p21"/>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5" name="Shape 535"/>
        <p:cNvGrpSpPr/>
        <p:nvPr/>
      </p:nvGrpSpPr>
      <p:grpSpPr>
        <a:xfrm>
          <a:off x="0" y="0"/>
          <a:ext cx="0" cy="0"/>
          <a:chOff x="0" y="0"/>
          <a:chExt cx="0" cy="0"/>
        </a:xfrm>
      </p:grpSpPr>
      <p:sp>
        <p:nvSpPr>
          <p:cNvPr id="536" name="Google Shape;536;p22"/>
          <p:cNvSpPr/>
          <p:nvPr/>
        </p:nvSpPr>
        <p:spPr>
          <a:xfrm>
            <a:off x="-2210076" y="-2438400"/>
            <a:ext cx="9983448" cy="9982200"/>
          </a:xfrm>
          <a:prstGeom prst="roundRect">
            <a:avLst>
              <a:gd fmla="val 11047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p2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39" name="Google Shape;539;p22"/>
          <p:cNvSpPr/>
          <p:nvPr/>
        </p:nvSpPr>
        <p:spPr>
          <a:xfrm>
            <a:off x="3689811" y="990600"/>
            <a:ext cx="7455832"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
          <p:cNvSpPr/>
          <p:nvPr/>
        </p:nvSpPr>
        <p:spPr>
          <a:xfrm>
            <a:off x="4451906" y="1295400"/>
            <a:ext cx="6270350"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pic>
        <p:nvPicPr>
          <p:cNvPr descr=" " id="541" name="Google Shape;541;p22"/>
          <p:cNvPicPr preferRelativeResize="0"/>
          <p:nvPr/>
        </p:nvPicPr>
        <p:blipFill rotWithShape="1">
          <a:blip r:embed="rId4">
            <a:alphaModFix/>
          </a:blip>
          <a:srcRect b="0" l="0" r="0" t="0"/>
          <a:stretch/>
        </p:blipFill>
        <p:spPr>
          <a:xfrm>
            <a:off x="0" y="4660900"/>
            <a:ext cx="24387048" cy="7061200"/>
          </a:xfrm>
          <a:prstGeom prst="rect">
            <a:avLst/>
          </a:prstGeom>
          <a:noFill/>
          <a:ln>
            <a:noFill/>
          </a:ln>
        </p:spPr>
      </p:pic>
      <p:sp>
        <p:nvSpPr>
          <p:cNvPr id="542" name="Google Shape;542;p22"/>
          <p:cNvSpPr/>
          <p:nvPr/>
        </p:nvSpPr>
        <p:spPr>
          <a:xfrm>
            <a:off x="0" y="76327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p22"/>
          <p:cNvPicPr preferRelativeResize="0"/>
          <p:nvPr/>
        </p:nvPicPr>
        <p:blipFill rotWithShape="1">
          <a:blip r:embed="rId5">
            <a:alphaModFix/>
          </a:blip>
          <a:srcRect b="0" l="0" r="0" t="0"/>
          <a:stretch/>
        </p:blipFill>
        <p:spPr>
          <a:xfrm>
            <a:off x="0" y="7620000"/>
            <a:ext cx="24387048" cy="12700"/>
          </a:xfrm>
          <a:prstGeom prst="rect">
            <a:avLst/>
          </a:prstGeom>
          <a:noFill/>
          <a:ln>
            <a:noFill/>
          </a:ln>
        </p:spPr>
      </p:pic>
      <p:pic>
        <p:nvPicPr>
          <p:cNvPr descr=" " id="544" name="Google Shape;544;p22"/>
          <p:cNvPicPr preferRelativeResize="0"/>
          <p:nvPr/>
        </p:nvPicPr>
        <p:blipFill rotWithShape="1">
          <a:blip r:embed="rId6">
            <a:alphaModFix/>
          </a:blip>
          <a:srcRect b="0" l="0" r="0" t="0"/>
          <a:stretch/>
        </p:blipFill>
        <p:spPr>
          <a:xfrm>
            <a:off x="3810476" y="4660875"/>
            <a:ext cx="1450818" cy="1625600"/>
          </a:xfrm>
          <a:prstGeom prst="rect">
            <a:avLst/>
          </a:prstGeom>
          <a:noFill/>
          <a:ln>
            <a:noFill/>
          </a:ln>
        </p:spPr>
      </p:pic>
      <p:pic>
        <p:nvPicPr>
          <p:cNvPr descr=" " id="545" name="Google Shape;545;p22"/>
          <p:cNvPicPr preferRelativeResize="0"/>
          <p:nvPr/>
        </p:nvPicPr>
        <p:blipFill rotWithShape="1">
          <a:blip r:embed="rId7">
            <a:alphaModFix/>
          </a:blip>
          <a:srcRect b="0" l="0" r="0" t="0"/>
          <a:stretch/>
        </p:blipFill>
        <p:spPr>
          <a:xfrm>
            <a:off x="8624378" y="4660875"/>
            <a:ext cx="2034239" cy="1625600"/>
          </a:xfrm>
          <a:prstGeom prst="rect">
            <a:avLst/>
          </a:prstGeom>
          <a:noFill/>
          <a:ln>
            <a:noFill/>
          </a:ln>
        </p:spPr>
      </p:pic>
      <p:pic>
        <p:nvPicPr>
          <p:cNvPr descr=" " id="546" name="Google Shape;546;p22"/>
          <p:cNvPicPr preferRelativeResize="0"/>
          <p:nvPr/>
        </p:nvPicPr>
        <p:blipFill rotWithShape="1">
          <a:blip r:embed="rId8">
            <a:alphaModFix/>
          </a:blip>
          <a:srcRect b="0" l="0" r="0" t="0"/>
          <a:stretch/>
        </p:blipFill>
        <p:spPr>
          <a:xfrm>
            <a:off x="13933641" y="4660900"/>
            <a:ext cx="1630355" cy="1625600"/>
          </a:xfrm>
          <a:prstGeom prst="rect">
            <a:avLst/>
          </a:prstGeom>
          <a:noFill/>
          <a:ln>
            <a:noFill/>
          </a:ln>
        </p:spPr>
      </p:pic>
      <p:pic>
        <p:nvPicPr>
          <p:cNvPr descr=" " id="547" name="Google Shape;547;p22"/>
          <p:cNvPicPr preferRelativeResize="0"/>
          <p:nvPr/>
        </p:nvPicPr>
        <p:blipFill rotWithShape="1">
          <a:blip r:embed="rId9">
            <a:alphaModFix/>
          </a:blip>
          <a:srcRect b="0" l="0" r="0" t="0"/>
          <a:stretch/>
        </p:blipFill>
        <p:spPr>
          <a:xfrm>
            <a:off x="18887261" y="4660900"/>
            <a:ext cx="1923394" cy="1625600"/>
          </a:xfrm>
          <a:prstGeom prst="rect">
            <a:avLst/>
          </a:prstGeom>
          <a:noFill/>
          <a:ln>
            <a:noFill/>
          </a:ln>
        </p:spPr>
      </p:pic>
      <p:pic>
        <p:nvPicPr>
          <p:cNvPr descr=" " id="548" name="Google Shape;548;p22"/>
          <p:cNvPicPr preferRelativeResize="0"/>
          <p:nvPr/>
        </p:nvPicPr>
        <p:blipFill rotWithShape="1">
          <a:blip r:embed="rId10">
            <a:alphaModFix/>
          </a:blip>
          <a:srcRect b="0" l="0" r="0" t="0"/>
          <a:stretch/>
        </p:blipFill>
        <p:spPr>
          <a:xfrm>
            <a:off x="4439205" y="6591300"/>
            <a:ext cx="190524" cy="2095500"/>
          </a:xfrm>
          <a:prstGeom prst="rect">
            <a:avLst/>
          </a:prstGeom>
          <a:noFill/>
          <a:ln>
            <a:noFill/>
          </a:ln>
        </p:spPr>
      </p:pic>
      <p:pic>
        <p:nvPicPr>
          <p:cNvPr descr=" " id="549" name="Google Shape;549;p22"/>
          <p:cNvPicPr preferRelativeResize="0"/>
          <p:nvPr/>
        </p:nvPicPr>
        <p:blipFill rotWithShape="1">
          <a:blip r:embed="rId10">
            <a:alphaModFix/>
          </a:blip>
          <a:srcRect b="0" l="0" r="0" t="0"/>
          <a:stretch/>
        </p:blipFill>
        <p:spPr>
          <a:xfrm>
            <a:off x="9545243" y="6591300"/>
            <a:ext cx="190524" cy="2095500"/>
          </a:xfrm>
          <a:prstGeom prst="rect">
            <a:avLst/>
          </a:prstGeom>
          <a:noFill/>
          <a:ln>
            <a:noFill/>
          </a:ln>
        </p:spPr>
      </p:pic>
      <p:pic>
        <p:nvPicPr>
          <p:cNvPr descr=" " id="550" name="Google Shape;550;p22"/>
          <p:cNvPicPr preferRelativeResize="0"/>
          <p:nvPr/>
        </p:nvPicPr>
        <p:blipFill rotWithShape="1">
          <a:blip r:embed="rId10">
            <a:alphaModFix/>
          </a:blip>
          <a:srcRect b="0" l="0" r="0" t="0"/>
          <a:stretch/>
        </p:blipFill>
        <p:spPr>
          <a:xfrm>
            <a:off x="14651281" y="6591300"/>
            <a:ext cx="190524" cy="2095500"/>
          </a:xfrm>
          <a:prstGeom prst="rect">
            <a:avLst/>
          </a:prstGeom>
          <a:noFill/>
          <a:ln>
            <a:noFill/>
          </a:ln>
        </p:spPr>
      </p:pic>
      <p:pic>
        <p:nvPicPr>
          <p:cNvPr descr=" " id="551" name="Google Shape;551;p22"/>
          <p:cNvPicPr preferRelativeResize="0"/>
          <p:nvPr/>
        </p:nvPicPr>
        <p:blipFill rotWithShape="1">
          <a:blip r:embed="rId10">
            <a:alphaModFix/>
          </a:blip>
          <a:srcRect b="0" l="0" r="0" t="0"/>
          <a:stretch/>
        </p:blipFill>
        <p:spPr>
          <a:xfrm>
            <a:off x="19757319" y="6591300"/>
            <a:ext cx="190524" cy="2095500"/>
          </a:xfrm>
          <a:prstGeom prst="rect">
            <a:avLst/>
          </a:prstGeom>
          <a:noFill/>
          <a:ln>
            <a:noFill/>
          </a:ln>
        </p:spPr>
      </p:pic>
      <p:sp>
        <p:nvSpPr>
          <p:cNvPr id="552" name="Google Shape;552;p22"/>
          <p:cNvSpPr/>
          <p:nvPr/>
        </p:nvSpPr>
        <p:spPr>
          <a:xfrm>
            <a:off x="2248181"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p:nvPr/>
        </p:nvSpPr>
        <p:spPr>
          <a:xfrm>
            <a:off x="2248181"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
          <p:cNvSpPr/>
          <p:nvPr/>
        </p:nvSpPr>
        <p:spPr>
          <a:xfrm>
            <a:off x="2171971" y="89916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2020</a:t>
            </a:r>
            <a:endParaRPr b="0" i="0" sz="3600" u="none" cap="none" strike="noStrike">
              <a:solidFill>
                <a:schemeClr val="dk1"/>
              </a:solidFill>
              <a:latin typeface="Calibri"/>
              <a:ea typeface="Calibri"/>
              <a:cs typeface="Calibri"/>
              <a:sym typeface="Calibri"/>
            </a:endParaRPr>
          </a:p>
        </p:txBody>
      </p:sp>
      <p:sp>
        <p:nvSpPr>
          <p:cNvPr id="555" name="Google Shape;555;p22"/>
          <p:cNvSpPr/>
          <p:nvPr/>
        </p:nvSpPr>
        <p:spPr>
          <a:xfrm>
            <a:off x="2180439" y="9766300"/>
            <a:ext cx="4708055"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56" name="Google Shape;556;p22"/>
          <p:cNvSpPr/>
          <p:nvPr/>
        </p:nvSpPr>
        <p:spPr>
          <a:xfrm>
            <a:off x="7354219"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7354219"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7278010" y="89916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2021</a:t>
            </a:r>
            <a:endParaRPr b="0" i="0" sz="3600" u="none" cap="none" strike="noStrike">
              <a:solidFill>
                <a:schemeClr val="dk1"/>
              </a:solidFill>
              <a:latin typeface="Calibri"/>
              <a:ea typeface="Calibri"/>
              <a:cs typeface="Calibri"/>
              <a:sym typeface="Calibri"/>
            </a:endParaRPr>
          </a:p>
        </p:txBody>
      </p:sp>
      <p:sp>
        <p:nvSpPr>
          <p:cNvPr id="559" name="Google Shape;559;p22"/>
          <p:cNvSpPr/>
          <p:nvPr/>
        </p:nvSpPr>
        <p:spPr>
          <a:xfrm>
            <a:off x="7286477" y="9766300"/>
            <a:ext cx="4708055"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60" name="Google Shape;560;p22"/>
          <p:cNvSpPr/>
          <p:nvPr/>
        </p:nvSpPr>
        <p:spPr>
          <a:xfrm>
            <a:off x="12460257"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p:nvPr/>
        </p:nvSpPr>
        <p:spPr>
          <a:xfrm>
            <a:off x="12460257"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2"/>
          <p:cNvSpPr/>
          <p:nvPr/>
        </p:nvSpPr>
        <p:spPr>
          <a:xfrm>
            <a:off x="12384048" y="89916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2022</a:t>
            </a:r>
            <a:endParaRPr b="0" i="0" sz="3600" u="none" cap="none" strike="noStrike">
              <a:solidFill>
                <a:schemeClr val="dk1"/>
              </a:solidFill>
              <a:latin typeface="Calibri"/>
              <a:ea typeface="Calibri"/>
              <a:cs typeface="Calibri"/>
              <a:sym typeface="Calibri"/>
            </a:endParaRPr>
          </a:p>
        </p:txBody>
      </p:sp>
      <p:sp>
        <p:nvSpPr>
          <p:cNvPr id="563" name="Google Shape;563;p22"/>
          <p:cNvSpPr/>
          <p:nvPr/>
        </p:nvSpPr>
        <p:spPr>
          <a:xfrm>
            <a:off x="12392516" y="9766300"/>
            <a:ext cx="4708055"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64" name="Google Shape;564;p22"/>
          <p:cNvSpPr/>
          <p:nvPr/>
        </p:nvSpPr>
        <p:spPr>
          <a:xfrm>
            <a:off x="17566296"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p:nvPr/>
        </p:nvSpPr>
        <p:spPr>
          <a:xfrm>
            <a:off x="17566296" y="8991600"/>
            <a:ext cx="457257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2"/>
          <p:cNvSpPr/>
          <p:nvPr/>
        </p:nvSpPr>
        <p:spPr>
          <a:xfrm>
            <a:off x="17490086" y="89916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2023</a:t>
            </a:r>
            <a:endParaRPr b="0" i="0" sz="3600" u="none" cap="none" strike="noStrike">
              <a:solidFill>
                <a:schemeClr val="dk1"/>
              </a:solidFill>
              <a:latin typeface="Calibri"/>
              <a:ea typeface="Calibri"/>
              <a:cs typeface="Calibri"/>
              <a:sym typeface="Calibri"/>
            </a:endParaRPr>
          </a:p>
        </p:txBody>
      </p:sp>
      <p:sp>
        <p:nvSpPr>
          <p:cNvPr id="567" name="Google Shape;567;p22"/>
          <p:cNvSpPr/>
          <p:nvPr/>
        </p:nvSpPr>
        <p:spPr>
          <a:xfrm>
            <a:off x="17498554" y="9766300"/>
            <a:ext cx="4708055"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2" name="Shape 572"/>
        <p:cNvGrpSpPr/>
        <p:nvPr/>
      </p:nvGrpSpPr>
      <p:grpSpPr>
        <a:xfrm>
          <a:off x="0" y="0"/>
          <a:ext cx="0" cy="0"/>
          <a:chOff x="0" y="0"/>
          <a:chExt cx="0" cy="0"/>
        </a:xfrm>
      </p:grpSpPr>
      <p:sp>
        <p:nvSpPr>
          <p:cNvPr id="573" name="Google Shape;573;p23"/>
          <p:cNvSpPr/>
          <p:nvPr/>
        </p:nvSpPr>
        <p:spPr>
          <a:xfrm>
            <a:off x="4153419" y="2133600"/>
            <a:ext cx="9983448" cy="9982200"/>
          </a:xfrm>
          <a:prstGeom prst="roundRect">
            <a:avLst>
              <a:gd fmla="val 11047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2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76" name="Google Shape;576;p23"/>
          <p:cNvSpPr/>
          <p:nvPr/>
        </p:nvSpPr>
        <p:spPr>
          <a:xfrm>
            <a:off x="9132441" y="1231900"/>
            <a:ext cx="6122165"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3"/>
          <p:cNvSpPr/>
          <p:nvPr/>
        </p:nvSpPr>
        <p:spPr>
          <a:xfrm>
            <a:off x="9894537" y="1536700"/>
            <a:ext cx="493668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578" name="Google Shape;578;p23"/>
          <p:cNvSpPr/>
          <p:nvPr/>
        </p:nvSpPr>
        <p:spPr>
          <a:xfrm>
            <a:off x="2070359"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p23"/>
          <p:cNvPicPr preferRelativeResize="0"/>
          <p:nvPr/>
        </p:nvPicPr>
        <p:blipFill rotWithShape="1">
          <a:blip r:embed="rId4">
            <a:alphaModFix/>
          </a:blip>
          <a:srcRect b="0" l="0" r="0" t="0"/>
          <a:stretch/>
        </p:blipFill>
        <p:spPr>
          <a:xfrm>
            <a:off x="2070359" y="3943350"/>
            <a:ext cx="6096762" cy="6096000"/>
          </a:xfrm>
          <a:prstGeom prst="rect">
            <a:avLst/>
          </a:prstGeom>
          <a:noFill/>
          <a:ln>
            <a:noFill/>
          </a:ln>
        </p:spPr>
      </p:pic>
      <p:sp>
        <p:nvSpPr>
          <p:cNvPr id="580" name="Google Shape;580;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
          <p:cNvSpPr/>
          <p:nvPr/>
        </p:nvSpPr>
        <p:spPr>
          <a:xfrm>
            <a:off x="1968746"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583" name="Google Shape;583;p23"/>
          <p:cNvSpPr/>
          <p:nvPr/>
        </p:nvSpPr>
        <p:spPr>
          <a:xfrm>
            <a:off x="2002617"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584" name="Google Shape;584;p23"/>
          <p:cNvSpPr/>
          <p:nvPr/>
        </p:nvSpPr>
        <p:spPr>
          <a:xfrm>
            <a:off x="9145143"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p23"/>
          <p:cNvPicPr preferRelativeResize="0"/>
          <p:nvPr/>
        </p:nvPicPr>
        <p:blipFill rotWithShape="1">
          <a:blip r:embed="rId5">
            <a:alphaModFix/>
          </a:blip>
          <a:srcRect b="0" l="0" r="0" t="0"/>
          <a:stretch/>
        </p:blipFill>
        <p:spPr>
          <a:xfrm>
            <a:off x="9145143" y="3943350"/>
            <a:ext cx="6096762" cy="6096000"/>
          </a:xfrm>
          <a:prstGeom prst="rect">
            <a:avLst/>
          </a:prstGeom>
          <a:noFill/>
          <a:ln>
            <a:noFill/>
          </a:ln>
        </p:spPr>
      </p:pic>
      <p:sp>
        <p:nvSpPr>
          <p:cNvPr id="586" name="Google Shape;586;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3"/>
          <p:cNvSpPr/>
          <p:nvPr/>
        </p:nvSpPr>
        <p:spPr>
          <a:xfrm>
            <a:off x="9043530"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589" name="Google Shape;589;p23"/>
          <p:cNvSpPr/>
          <p:nvPr/>
        </p:nvSpPr>
        <p:spPr>
          <a:xfrm>
            <a:off x="9077401"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590" name="Google Shape;590;p23"/>
          <p:cNvSpPr/>
          <p:nvPr/>
        </p:nvSpPr>
        <p:spPr>
          <a:xfrm>
            <a:off x="16219927"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p23"/>
          <p:cNvPicPr preferRelativeResize="0"/>
          <p:nvPr/>
        </p:nvPicPr>
        <p:blipFill rotWithShape="1">
          <a:blip r:embed="rId6">
            <a:alphaModFix/>
          </a:blip>
          <a:srcRect b="0" l="0" r="0" t="0"/>
          <a:stretch/>
        </p:blipFill>
        <p:spPr>
          <a:xfrm>
            <a:off x="16219927" y="3943350"/>
            <a:ext cx="6096762" cy="6096000"/>
          </a:xfrm>
          <a:prstGeom prst="rect">
            <a:avLst/>
          </a:prstGeom>
          <a:noFill/>
          <a:ln>
            <a:noFill/>
          </a:ln>
        </p:spPr>
      </p:pic>
      <p:sp>
        <p:nvSpPr>
          <p:cNvPr id="592" name="Google Shape;592;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3"/>
          <p:cNvSpPr/>
          <p:nvPr/>
        </p:nvSpPr>
        <p:spPr>
          <a:xfrm>
            <a:off x="16118315"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595" name="Google Shape;595;p23"/>
          <p:cNvSpPr/>
          <p:nvPr/>
        </p:nvSpPr>
        <p:spPr>
          <a:xfrm>
            <a:off x="16152185"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0" name="Shape 600"/>
        <p:cNvGrpSpPr/>
        <p:nvPr/>
      </p:nvGrpSpPr>
      <p:grpSpPr>
        <a:xfrm>
          <a:off x="0" y="0"/>
          <a:ext cx="0" cy="0"/>
          <a:chOff x="0" y="0"/>
          <a:chExt cx="0" cy="0"/>
        </a:xfrm>
      </p:grpSpPr>
      <p:sp>
        <p:nvSpPr>
          <p:cNvPr id="601" name="Google Shape;601;p24"/>
          <p:cNvSpPr/>
          <p:nvPr/>
        </p:nvSpPr>
        <p:spPr>
          <a:xfrm>
            <a:off x="7201800" y="-635000"/>
            <a:ext cx="9983448" cy="9982200"/>
          </a:xfrm>
          <a:prstGeom prst="roundRect">
            <a:avLst>
              <a:gd fmla="val 11047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2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04" name="Google Shape;604;p24"/>
          <p:cNvSpPr/>
          <p:nvPr/>
        </p:nvSpPr>
        <p:spPr>
          <a:xfrm>
            <a:off x="520765" y="1803400"/>
            <a:ext cx="11126591" cy="9017000"/>
          </a:xfrm>
          <a:prstGeom prst="roundRect">
            <a:avLst>
              <a:gd fmla="val 140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4"/>
          <p:cNvSpPr/>
          <p:nvPr/>
        </p:nvSpPr>
        <p:spPr>
          <a:xfrm>
            <a:off x="1333667" y="2616200"/>
            <a:ext cx="9500787" cy="314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4"/>
          <p:cNvSpPr/>
          <p:nvPr/>
        </p:nvSpPr>
        <p:spPr>
          <a:xfrm>
            <a:off x="2095762" y="2921000"/>
            <a:ext cx="8315306"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607" name="Google Shape;607;p24"/>
          <p:cNvSpPr/>
          <p:nvPr/>
        </p:nvSpPr>
        <p:spPr>
          <a:xfrm>
            <a:off x="1333667" y="6375400"/>
            <a:ext cx="9636271"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8" name="Google Shape;608;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09" name="Google Shape;609;p24"/>
          <p:cNvPicPr preferRelativeResize="0"/>
          <p:nvPr/>
        </p:nvPicPr>
        <p:blipFill rotWithShape="1">
          <a:blip r:embed="rId5">
            <a:alphaModFix/>
          </a:blip>
          <a:srcRect b="0" l="0" r="0" t="0"/>
          <a:stretch/>
        </p:blipFill>
        <p:spPr>
          <a:xfrm>
            <a:off x="12244330" y="711200"/>
            <a:ext cx="10885260" cy="1216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 name="Shape 39"/>
        <p:cNvGrpSpPr/>
        <p:nvPr/>
      </p:nvGrpSpPr>
      <p:grpSpPr>
        <a:xfrm>
          <a:off x="0" y="0"/>
          <a:ext cx="0" cy="0"/>
          <a:chOff x="0" y="0"/>
          <a:chExt cx="0" cy="0"/>
        </a:xfrm>
      </p:grpSpPr>
      <p:sp>
        <p:nvSpPr>
          <p:cNvPr id="40" name="Google Shape;40;p3"/>
          <p:cNvSpPr/>
          <p:nvPr/>
        </p:nvSpPr>
        <p:spPr>
          <a:xfrm>
            <a:off x="12955619" y="1358900"/>
            <a:ext cx="6274584" cy="6273800"/>
          </a:xfrm>
          <a:prstGeom prst="roundRect">
            <a:avLst>
              <a:gd fmla="val 75644"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3"/>
          <p:cNvPicPr preferRelativeResize="0"/>
          <p:nvPr/>
        </p:nvPicPr>
        <p:blipFill rotWithShape="1">
          <a:blip r:embed="rId3">
            <a:alphaModFix/>
          </a:blip>
          <a:srcRect b="0" l="0" r="0" t="0"/>
          <a:stretch/>
        </p:blipFill>
        <p:spPr>
          <a:xfrm>
            <a:off x="13666908" y="3086100"/>
            <a:ext cx="9856432" cy="9855200"/>
          </a:xfrm>
          <a:prstGeom prst="rect">
            <a:avLst/>
          </a:prstGeom>
          <a:noFill/>
          <a:ln>
            <a:noFill/>
          </a:ln>
        </p:spPr>
      </p:pic>
      <p:sp>
        <p:nvSpPr>
          <p:cNvPr id="42" name="Google Shape;4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 name="Google Shape;44;p3"/>
          <p:cNvSpPr/>
          <p:nvPr/>
        </p:nvSpPr>
        <p:spPr>
          <a:xfrm>
            <a:off x="1962395" y="615950"/>
            <a:ext cx="14530616" cy="26543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2724491" y="920750"/>
            <a:ext cx="13548360"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46" name="Google Shape;46;p3"/>
          <p:cNvSpPr/>
          <p:nvPr/>
        </p:nvSpPr>
        <p:spPr>
          <a:xfrm>
            <a:off x="1829029"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1829029" y="4521200"/>
            <a:ext cx="1625803" cy="1625600"/>
          </a:xfrm>
          <a:prstGeom prst="roundRect">
            <a:avLst>
              <a:gd fmla="val 781313" name="adj"/>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2203725"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49" name="Google Shape;49;p3"/>
          <p:cNvSpPr/>
          <p:nvPr/>
        </p:nvSpPr>
        <p:spPr>
          <a:xfrm>
            <a:off x="3658057"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3658057"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3658057"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p3"/>
          <p:cNvSpPr/>
          <p:nvPr/>
        </p:nvSpPr>
        <p:spPr>
          <a:xfrm>
            <a:off x="9297562"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297562" y="4521200"/>
            <a:ext cx="1625803" cy="1625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9596049"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1126591"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1126591"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1126591"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1829029"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829029" y="7505700"/>
            <a:ext cx="1625803" cy="1625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2140217"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3658057"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3658057"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3658057"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9297562"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297562" y="7505700"/>
            <a:ext cx="1625803" cy="1625600"/>
          </a:xfrm>
          <a:prstGeom prst="roundRect">
            <a:avLst>
              <a:gd fmla="val 781313" name="adj"/>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9583348"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1126591"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1126591"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1126591"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1829029"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829029" y="10490200"/>
            <a:ext cx="1625803" cy="1625600"/>
          </a:xfrm>
          <a:prstGeom prst="roundRect">
            <a:avLst>
              <a:gd fmla="val 781313" name="adj"/>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2146568"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3658057"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3658057"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3658057"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9297562"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297562" y="10490200"/>
            <a:ext cx="1625803" cy="1625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589699"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1126591"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1126591"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1126591"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 name="Shape 86"/>
        <p:cNvGrpSpPr/>
        <p:nvPr/>
      </p:nvGrpSpPr>
      <p:grpSpPr>
        <a:xfrm>
          <a:off x="0" y="0"/>
          <a:ext cx="0" cy="0"/>
          <a:chOff x="0" y="0"/>
          <a:chExt cx="0" cy="0"/>
        </a:xfrm>
      </p:grpSpPr>
      <p:sp>
        <p:nvSpPr>
          <p:cNvPr id="87" name="Google Shape;87;p4"/>
          <p:cNvSpPr/>
          <p:nvPr/>
        </p:nvSpPr>
        <p:spPr>
          <a:xfrm>
            <a:off x="-469959" y="3149600"/>
            <a:ext cx="6274584" cy="6273800"/>
          </a:xfrm>
          <a:prstGeom prst="roundRect">
            <a:avLst>
              <a:gd fmla="val 75644"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p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90" name="Google Shape;90;p4"/>
          <p:cNvSpPr/>
          <p:nvPr/>
        </p:nvSpPr>
        <p:spPr>
          <a:xfrm>
            <a:off x="2667333" y="2127250"/>
            <a:ext cx="15978597"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a:off x="3429429" y="2432050"/>
            <a:ext cx="1479311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p4"/>
          <p:cNvSpPr/>
          <p:nvPr/>
        </p:nvSpPr>
        <p:spPr>
          <a:xfrm>
            <a:off x="2959470" y="4737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p4"/>
          <p:cNvSpPr/>
          <p:nvPr/>
        </p:nvSpPr>
        <p:spPr>
          <a:xfrm>
            <a:off x="12701588" y="4737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sp>
        <p:nvSpPr>
          <p:cNvPr id="99" name="Google Shape;99;p5"/>
          <p:cNvSpPr/>
          <p:nvPr/>
        </p:nvSpPr>
        <p:spPr>
          <a:xfrm>
            <a:off x="558870" y="3784600"/>
            <a:ext cx="6274584" cy="6273800"/>
          </a:xfrm>
          <a:prstGeom prst="roundRect">
            <a:avLst>
              <a:gd fmla="val 75644"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5"/>
          <p:cNvPicPr preferRelativeResize="0"/>
          <p:nvPr/>
        </p:nvPicPr>
        <p:blipFill rotWithShape="1">
          <a:blip r:embed="rId3">
            <a:alphaModFix/>
          </a:blip>
          <a:srcRect b="0" l="0" r="0" t="0"/>
          <a:stretch/>
        </p:blipFill>
        <p:spPr>
          <a:xfrm>
            <a:off x="6274584" y="0"/>
            <a:ext cx="18112464" cy="13716000"/>
          </a:xfrm>
          <a:prstGeom prst="rect">
            <a:avLst/>
          </a:prstGeom>
          <a:noFill/>
          <a:ln>
            <a:noFill/>
          </a:ln>
        </p:spPr>
      </p:pic>
      <p:sp>
        <p:nvSpPr>
          <p:cNvPr id="101" name="Google Shape;10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3" name="Google Shape;103;p5"/>
          <p:cNvSpPr/>
          <p:nvPr/>
        </p:nvSpPr>
        <p:spPr>
          <a:xfrm>
            <a:off x="1778222" y="1435100"/>
            <a:ext cx="7874984" cy="5486394"/>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p5"/>
          <p:cNvPicPr preferRelativeResize="0"/>
          <p:nvPr/>
        </p:nvPicPr>
        <p:blipFill rotWithShape="1">
          <a:blip r:embed="rId5">
            <a:alphaModFix/>
          </a:blip>
          <a:srcRect b="0" l="0" r="0" t="0"/>
          <a:stretch/>
        </p:blipFill>
        <p:spPr>
          <a:xfrm>
            <a:off x="5039637" y="1739900"/>
            <a:ext cx="1352152" cy="1625594"/>
          </a:xfrm>
          <a:prstGeom prst="rect">
            <a:avLst/>
          </a:prstGeom>
          <a:noFill/>
          <a:ln>
            <a:noFill/>
          </a:ln>
        </p:spPr>
      </p:pic>
      <p:sp>
        <p:nvSpPr>
          <p:cNvPr id="105" name="Google Shape;105;p5"/>
          <p:cNvSpPr/>
          <p:nvPr/>
        </p:nvSpPr>
        <p:spPr>
          <a:xfrm>
            <a:off x="2184673" y="3670294"/>
            <a:ext cx="7062083"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2083060" y="3670294"/>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p5"/>
          <p:cNvSpPr/>
          <p:nvPr/>
        </p:nvSpPr>
        <p:spPr>
          <a:xfrm>
            <a:off x="2116931" y="4533894"/>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p5"/>
          <p:cNvSpPr/>
          <p:nvPr/>
        </p:nvSpPr>
        <p:spPr>
          <a:xfrm>
            <a:off x="1778222" y="7797800"/>
            <a:ext cx="7874984" cy="4965717"/>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6">
            <a:alphaModFix/>
          </a:blip>
          <a:srcRect b="0" l="0" r="0" t="0"/>
          <a:stretch/>
        </p:blipFill>
        <p:spPr>
          <a:xfrm>
            <a:off x="4996096" y="8102600"/>
            <a:ext cx="1439236" cy="1625619"/>
          </a:xfrm>
          <a:prstGeom prst="rect">
            <a:avLst/>
          </a:prstGeom>
          <a:noFill/>
          <a:ln>
            <a:noFill/>
          </a:ln>
        </p:spPr>
      </p:pic>
      <p:sp>
        <p:nvSpPr>
          <p:cNvPr id="110" name="Google Shape;110;p5"/>
          <p:cNvSpPr/>
          <p:nvPr/>
        </p:nvSpPr>
        <p:spPr>
          <a:xfrm>
            <a:off x="2184673" y="10033019"/>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2083060" y="10033019"/>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12" name="Google Shape;112;p5"/>
          <p:cNvSpPr/>
          <p:nvPr/>
        </p:nvSpPr>
        <p:spPr>
          <a:xfrm>
            <a:off x="2116931" y="10896619"/>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sp>
        <p:nvSpPr>
          <p:cNvPr id="118" name="Google Shape;118;p6"/>
          <p:cNvSpPr/>
          <p:nvPr/>
        </p:nvSpPr>
        <p:spPr>
          <a:xfrm>
            <a:off x="15216502" y="-1816100"/>
            <a:ext cx="12460257" cy="12458700"/>
          </a:xfrm>
          <a:prstGeom prst="roundRect">
            <a:avLst>
              <a:gd fmla="val 49982"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21" name="Google Shape;121;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6"/>
          <p:cNvPicPr preferRelativeResize="0"/>
          <p:nvPr/>
        </p:nvPicPr>
        <p:blipFill rotWithShape="1">
          <a:blip r:embed="rId4">
            <a:alphaModFix/>
          </a:blip>
          <a:srcRect b="0" l="0" r="0" t="0"/>
          <a:stretch/>
        </p:blipFill>
        <p:spPr>
          <a:xfrm>
            <a:off x="2934067" y="1384300"/>
            <a:ext cx="8129016" cy="7581900"/>
          </a:xfrm>
          <a:prstGeom prst="rect">
            <a:avLst/>
          </a:prstGeom>
          <a:noFill/>
          <a:ln>
            <a:noFill/>
          </a:ln>
        </p:spPr>
      </p:pic>
      <p:sp>
        <p:nvSpPr>
          <p:cNvPr id="123" name="Google Shape;123;p6"/>
          <p:cNvSpPr/>
          <p:nvPr/>
        </p:nvSpPr>
        <p:spPr>
          <a:xfrm>
            <a:off x="2934067" y="9575800"/>
            <a:ext cx="8129016" cy="1371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3696162" y="9880600"/>
            <a:ext cx="500442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5">
            <a:alphaModFix/>
          </a:blip>
          <a:srcRect b="0" l="0" r="0" t="0"/>
          <a:stretch/>
        </p:blipFill>
        <p:spPr>
          <a:xfrm>
            <a:off x="13323965" y="1384300"/>
            <a:ext cx="8129016" cy="7581900"/>
          </a:xfrm>
          <a:prstGeom prst="rect">
            <a:avLst/>
          </a:prstGeom>
          <a:noFill/>
          <a:ln>
            <a:noFill/>
          </a:ln>
        </p:spPr>
      </p:pic>
      <p:sp>
        <p:nvSpPr>
          <p:cNvPr id="129" name="Google Shape;129;p6"/>
          <p:cNvSpPr/>
          <p:nvPr/>
        </p:nvSpPr>
        <p:spPr>
          <a:xfrm>
            <a:off x="13323965" y="9575800"/>
            <a:ext cx="8129016" cy="1371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14086061" y="9880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31" name="Google Shape;131;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7" name="Shape 137"/>
        <p:cNvGrpSpPr/>
        <p:nvPr/>
      </p:nvGrpSpPr>
      <p:grpSpPr>
        <a:xfrm>
          <a:off x="0" y="0"/>
          <a:ext cx="0" cy="0"/>
          <a:chOff x="0" y="0"/>
          <a:chExt cx="0" cy="0"/>
        </a:xfrm>
      </p:grpSpPr>
      <p:pic>
        <p:nvPicPr>
          <p:cNvPr descr=" " id="138" name="Google Shape;138;p7"/>
          <p:cNvPicPr preferRelativeResize="0"/>
          <p:nvPr/>
        </p:nvPicPr>
        <p:blipFill rotWithShape="1">
          <a:blip r:embed="rId3">
            <a:alphaModFix/>
          </a:blip>
          <a:srcRect b="0" l="0" r="0" t="0"/>
          <a:stretch/>
        </p:blipFill>
        <p:spPr>
          <a:xfrm>
            <a:off x="0" y="876300"/>
            <a:ext cx="4302790" cy="4437887"/>
          </a:xfrm>
          <a:prstGeom prst="rect">
            <a:avLst/>
          </a:prstGeom>
          <a:noFill/>
          <a:ln>
            <a:noFill/>
          </a:ln>
        </p:spPr>
      </p:pic>
      <p:sp>
        <p:nvSpPr>
          <p:cNvPr id="139" name="Google Shape;139;p7"/>
          <p:cNvSpPr/>
          <p:nvPr/>
        </p:nvSpPr>
        <p:spPr>
          <a:xfrm>
            <a:off x="1689311" y="2349500"/>
            <a:ext cx="10072359" cy="90297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
          <p:cNvSpPr/>
          <p:nvPr/>
        </p:nvSpPr>
        <p:spPr>
          <a:xfrm>
            <a:off x="10275584" y="8039100"/>
            <a:ext cx="5118740" cy="5118100"/>
          </a:xfrm>
          <a:prstGeom prst="roundRect">
            <a:avLst>
              <a:gd fmla="val 121667"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3" name="Google Shape;143;p7"/>
          <p:cNvSpPr/>
          <p:nvPr/>
        </p:nvSpPr>
        <p:spPr>
          <a:xfrm>
            <a:off x="2794349" y="2997200"/>
            <a:ext cx="7874984"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2794349" y="2997200"/>
            <a:ext cx="8078210" cy="706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5" name="Google Shape;145;p7"/>
          <p:cNvSpPr/>
          <p:nvPr/>
        </p:nvSpPr>
        <p:spPr>
          <a:xfrm>
            <a:off x="6642930" y="10160000"/>
            <a:ext cx="417882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pic>
        <p:nvPicPr>
          <p:cNvPr descr=" " id="146" name="Google Shape;146;p7"/>
          <p:cNvPicPr preferRelativeResize="0"/>
          <p:nvPr/>
        </p:nvPicPr>
        <p:blipFill rotWithShape="1">
          <a:blip r:embed="rId5">
            <a:alphaModFix/>
          </a:blip>
          <a:srcRect b="0" l="0" r="0" t="0"/>
          <a:stretch/>
        </p:blipFill>
        <p:spPr>
          <a:xfrm>
            <a:off x="11037680" y="711200"/>
            <a:ext cx="13006426" cy="13004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sp>
        <p:nvSpPr>
          <p:cNvPr id="152" name="Google Shape;152;p8"/>
          <p:cNvSpPr/>
          <p:nvPr/>
        </p:nvSpPr>
        <p:spPr>
          <a:xfrm>
            <a:off x="-2006851" y="1397000"/>
            <a:ext cx="8103613" cy="8102600"/>
          </a:xfrm>
          <a:prstGeom prst="roundRect">
            <a:avLst>
              <a:gd fmla="val 7685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8"/>
          <p:cNvPicPr preferRelativeResize="0"/>
          <p:nvPr/>
        </p:nvPicPr>
        <p:blipFill rotWithShape="1">
          <a:blip r:embed="rId3">
            <a:alphaModFix/>
          </a:blip>
          <a:srcRect b="0" l="0" r="0" t="0"/>
          <a:stretch/>
        </p:blipFill>
        <p:spPr>
          <a:xfrm>
            <a:off x="16270734" y="5727700"/>
            <a:ext cx="7049381" cy="6400800"/>
          </a:xfrm>
          <a:prstGeom prst="rect">
            <a:avLst/>
          </a:prstGeom>
          <a:noFill/>
          <a:ln>
            <a:noFill/>
          </a:ln>
        </p:spPr>
      </p:pic>
      <p:pic>
        <p:nvPicPr>
          <p:cNvPr descr=" " id="154" name="Google Shape;154;p8"/>
          <p:cNvPicPr preferRelativeResize="0"/>
          <p:nvPr/>
        </p:nvPicPr>
        <p:blipFill rotWithShape="1">
          <a:blip r:embed="rId4">
            <a:alphaModFix/>
          </a:blip>
          <a:srcRect b="0" l="0" r="0" t="0"/>
          <a:stretch/>
        </p:blipFill>
        <p:spPr>
          <a:xfrm>
            <a:off x="889111" y="5727700"/>
            <a:ext cx="14835454" cy="6400800"/>
          </a:xfrm>
          <a:prstGeom prst="rect">
            <a:avLst/>
          </a:prstGeom>
          <a:noFill/>
          <a:ln>
            <a:noFill/>
          </a:ln>
        </p:spPr>
      </p:pic>
      <p:sp>
        <p:nvSpPr>
          <p:cNvPr id="155" name="Google Shape;15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7" name="Google Shape;157;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1079635" y="2247900"/>
            <a:ext cx="7049381" cy="1371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1841730"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60" name="Google Shape;160;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8675184" y="2247900"/>
            <a:ext cx="7049381" cy="1371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9437280" y="2552700"/>
            <a:ext cx="543627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64" name="Google Shape;164;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5" name="Google Shape;165;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16270734" y="2247900"/>
            <a:ext cx="7049381" cy="1371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17032829"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68" name="Google Shape;168;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sp>
        <p:nvSpPr>
          <p:cNvPr id="174" name="Google Shape;174;p9"/>
          <p:cNvSpPr/>
          <p:nvPr/>
        </p:nvSpPr>
        <p:spPr>
          <a:xfrm>
            <a:off x="-1346368" y="6248400"/>
            <a:ext cx="8103613" cy="8102600"/>
          </a:xfrm>
          <a:prstGeom prst="roundRect">
            <a:avLst>
              <a:gd fmla="val 76853" name="adj"/>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3505638" y="1092200"/>
            <a:ext cx="17413876" cy="1879600"/>
          </a:xfrm>
          <a:prstGeom prst="rect">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4267733" y="1397000"/>
            <a:ext cx="1622839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77" name="Google Shape;177;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14200375" y="4406900"/>
            <a:ext cx="8205226" cy="8204200"/>
          </a:xfrm>
          <a:prstGeom prst="ellipse">
            <a:avLst/>
          </a:prstGeom>
          <a:solidFill>
            <a:srgbClr val="304D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15229203" y="6299200"/>
            <a:ext cx="6160270" cy="6159500"/>
          </a:xfrm>
          <a:prstGeom prst="ellipse">
            <a:avLst/>
          </a:prstGeom>
          <a:solidFill>
            <a:srgbClr val="FFC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16258032" y="8178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82" name="Google Shape;182;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83" name="Google Shape;183;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84" name="Google Shape;18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86" name="Google Shape;186;p9"/>
          <p:cNvSpPr/>
          <p:nvPr/>
        </p:nvSpPr>
        <p:spPr>
          <a:xfrm>
            <a:off x="3505638"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p9"/>
          <p:cNvPicPr preferRelativeResize="0"/>
          <p:nvPr/>
        </p:nvPicPr>
        <p:blipFill rotWithShape="1">
          <a:blip r:embed="rId4">
            <a:alphaModFix/>
          </a:blip>
          <a:srcRect b="0" l="0" r="0" t="0"/>
          <a:stretch/>
        </p:blipFill>
        <p:spPr>
          <a:xfrm>
            <a:off x="3505638" y="3594100"/>
            <a:ext cx="1274900" cy="1016000"/>
          </a:xfrm>
          <a:prstGeom prst="rect">
            <a:avLst/>
          </a:prstGeom>
          <a:noFill/>
          <a:ln>
            <a:noFill/>
          </a:ln>
        </p:spPr>
      </p:pic>
      <p:sp>
        <p:nvSpPr>
          <p:cNvPr id="188" name="Google Shape;188;p9"/>
          <p:cNvSpPr/>
          <p:nvPr/>
        </p:nvSpPr>
        <p:spPr>
          <a:xfrm>
            <a:off x="3505638"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3505638"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p9"/>
          <p:cNvSpPr/>
          <p:nvPr/>
        </p:nvSpPr>
        <p:spPr>
          <a:xfrm>
            <a:off x="3505638"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9"/>
          <p:cNvPicPr preferRelativeResize="0"/>
          <p:nvPr/>
        </p:nvPicPr>
        <p:blipFill rotWithShape="1">
          <a:blip r:embed="rId5">
            <a:alphaModFix/>
          </a:blip>
          <a:srcRect b="0" l="0" r="0" t="0"/>
          <a:stretch/>
        </p:blipFill>
        <p:spPr>
          <a:xfrm>
            <a:off x="3505638" y="6946900"/>
            <a:ext cx="950498" cy="1016000"/>
          </a:xfrm>
          <a:prstGeom prst="rect">
            <a:avLst/>
          </a:prstGeom>
          <a:noFill/>
          <a:ln>
            <a:noFill/>
          </a:ln>
        </p:spPr>
      </p:pic>
      <p:sp>
        <p:nvSpPr>
          <p:cNvPr id="192" name="Google Shape;192;p9"/>
          <p:cNvSpPr/>
          <p:nvPr/>
        </p:nvSpPr>
        <p:spPr>
          <a:xfrm>
            <a:off x="3505638"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3505638"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4" name="Google Shape;194;p9"/>
          <p:cNvSpPr/>
          <p:nvPr/>
        </p:nvSpPr>
        <p:spPr>
          <a:xfrm>
            <a:off x="3505638"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9"/>
          <p:cNvPicPr preferRelativeResize="0"/>
          <p:nvPr/>
        </p:nvPicPr>
        <p:blipFill rotWithShape="1">
          <a:blip r:embed="rId6">
            <a:alphaModFix/>
          </a:blip>
          <a:srcRect b="0" l="0" r="0" t="0"/>
          <a:stretch/>
        </p:blipFill>
        <p:spPr>
          <a:xfrm>
            <a:off x="3505638" y="10299700"/>
            <a:ext cx="951193" cy="1016000"/>
          </a:xfrm>
          <a:prstGeom prst="rect">
            <a:avLst/>
          </a:prstGeom>
          <a:noFill/>
          <a:ln>
            <a:noFill/>
          </a:ln>
        </p:spPr>
      </p:pic>
      <p:sp>
        <p:nvSpPr>
          <p:cNvPr id="196" name="Google Shape;196;p9"/>
          <p:cNvSpPr/>
          <p:nvPr/>
        </p:nvSpPr>
        <p:spPr>
          <a:xfrm>
            <a:off x="3505638"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3505638"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2024-01-06T07:56:41Z</dcterms:created>
  <dc:creator>PptxGenJS</dc:creator>
</cp:coreProperties>
</file>