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304" r:id="rId4"/>
    <p:sldId id="305" r:id="rId5"/>
    <p:sldId id="298" r:id="rId6"/>
    <p:sldId id="306" r:id="rId7"/>
    <p:sldId id="307" r:id="rId8"/>
    <p:sldId id="310" r:id="rId9"/>
    <p:sldId id="312" r:id="rId10"/>
    <p:sldId id="308" r:id="rId11"/>
    <p:sldId id="309" r:id="rId12"/>
    <p:sldId id="311" r:id="rId13"/>
    <p:sldId id="31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TRỌN ĐỜI TẠ ƠN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3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000" b="1" dirty="0"/>
              <a:t>Tình Ngài yêu thương con thiết tha, Ngài dựng nên trăng sao lá hoa, dưỡng nuôi con phúc ân hải hà, đến muôn đời chẳng hề phôi </a:t>
            </a:r>
            <a:r>
              <a:rPr lang="vi-VN" sz="6000" b="1" dirty="0" smtClean="0"/>
              <a:t>pha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5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3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000" b="1" dirty="0" smtClean="0"/>
              <a:t>Này </a:t>
            </a:r>
            <a:r>
              <a:rPr lang="vi-VN" sz="6000" b="1" dirty="0"/>
              <a:t>hồn con, đây thân xác con, từ hoài thai mang bao nhớp nhơ, Chúa khoan nhân đoái thương rửa sạch, suốt một đời cảm tạ hồng ân.</a:t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ĐK.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600" b="1" dirty="0"/>
              <a:t>Xin cho con trọn đời, trọn đời luôn biết tạ ơn, muôn ơn thiêng tuôn dạt dào, hồng ân lớp lớp dâng trào.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7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tri ân ngàn đời, tình Ngài chan chứa biển khơi. Biết lấy chi để đáp đền, xin trọn đời yêu Ngài mà thôi.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1.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600" b="1" dirty="0"/>
              <a:t> Chuyện ngày xưa nơi thôn xóm kia, mười người phong mang thân đớn đau, đứng xa xa chắp tay khấn </a:t>
            </a:r>
            <a:r>
              <a:rPr lang="vi-VN" sz="6600" b="1" dirty="0" smtClean="0"/>
              <a:t>cầu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04503"/>
            <a:ext cx="1148766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1.</a:t>
            </a:r>
            <a:r>
              <a:rPr lang="en-US" sz="6600" b="1" dirty="0" smtClean="0"/>
              <a:t> </a:t>
            </a:r>
            <a:r>
              <a:rPr lang="vi-VN" sz="6000" dirty="0" smtClean="0"/>
              <a:t> </a:t>
            </a:r>
            <a:r>
              <a:rPr lang="vi-VN" sz="6000" b="1" dirty="0"/>
              <a:t>Xót thương con hỡi Thầy Giê-su. Chạnh lòng thương ai đang khóc than, Ngài rộng ban ơn thiêng chứa chan, đắng cay thay dẫu được chữa lành, chỉ một người biết về tạ ơn.</a:t>
            </a:r>
            <a:endParaRPr lang="vi-VN" sz="9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ĐK.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600" b="1" dirty="0"/>
              <a:t>Xin cho con trọn đời, trọn đời luôn biết tạ ơn, muôn ơn thiêng tuôn dạt dào, hồng ân lớp lớp dâng trào.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tri ân ngàn đời, tình Ngài chan chứa biển khơi. Biết lấy chi để đáp đền, xin trọn đời yêu Ngài mà thôi.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8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2.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000" b="1" dirty="0"/>
              <a:t> Cuộc đời con qua bao tháng năm, dù được ban muôn muôn thánh ân, quá vô tâm vẫn không thấy rằng: Chúa yêu thương dắt dìu đỡ nâng. 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2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000" b="1" dirty="0"/>
              <a:t>Nguyện ngày đêm dâng câu cám ơn, cảm tạ muôn ơn thiêng Chúa ban, khúc tri ân dẫu cho lỗi nhịp, kính dâng Ngài với trọn tình con.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ĐK.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600" b="1" dirty="0"/>
              <a:t>Xin cho con trọn đời, trọn đời luôn biết tạ ơn, muôn ơn thiêng tuôn dạt dào, hồng ân lớp lớp dâng trào.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3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439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tri ân ngàn đời, tình Ngài chan chứa biển khơi. Biết lấy chi để đáp đền, xin trọn đời yêu Ngài mà thôi.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197</TotalTime>
  <Words>56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XIN TRỌN ĐỜI TẠ 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Admin</cp:lastModifiedBy>
  <cp:revision>78</cp:revision>
  <dcterms:created xsi:type="dcterms:W3CDTF">2024-12-09T09:20:09Z</dcterms:created>
  <dcterms:modified xsi:type="dcterms:W3CDTF">2025-09-04T16:28:42Z</dcterms:modified>
</cp:coreProperties>
</file>