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2FA96E3-EE31-4876-BCEF-80BA3916D1F5}">
  <a:tblStyle styleId="{C2FA96E3-EE31-4876-BCEF-80BA3916D1F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warm up a frozen playground?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{C2FA96E3-EE31-4876-BCEF-80BA3916D1F5}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diseñar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hacer un plan sobre cómo crear o hacer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ingeniero/a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persona que utiliza la ciencia para diseñar soluciones a ciertos problemas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inventor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alguien que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desarrolla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cosas nuevas, por lo regular un objeto o una manera nueva de hacer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luz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que produce el Sol y las lámparas y hace posible que veamos las cosas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espejo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objeto tan brillante que hace que la luz se refleje en él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sombra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lugar oscuro y fresco que no está bajo el Sol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sombra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reflejo oscuro de un objeto cuando está enfrente de una fuente de luz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verano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la temporada más calurosa en muchos lugares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gran esfera de luz en el cielo que se ve durante el día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luz solar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luz que proviene del Sol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calentar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subir la temperatura de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invierno</a:t>
                      </a:r>
                      <a:endParaRPr b="1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la temporada más fría en muchos lugares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warm up a frozen playground?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