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9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548B9-50CC-FEC9-734E-0831B7CC89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E485319-8ECF-8C3C-8A0E-D38C9027E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DE1D9C-CDCB-C617-9EBD-F66A078B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SWOT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D579917-4488-57B7-4AAE-847BC3D5A16F}"/>
              </a:ext>
            </a:extLst>
          </p:cNvPr>
          <p:cNvSpPr/>
          <p:nvPr/>
        </p:nvSpPr>
        <p:spPr>
          <a:xfrm>
            <a:off x="6057900" y="1556946"/>
            <a:ext cx="882650" cy="8810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30397C4-E7AA-EB19-A18E-C09268930CD1}"/>
              </a:ext>
            </a:extLst>
          </p:cNvPr>
          <p:cNvSpPr/>
          <p:nvPr/>
        </p:nvSpPr>
        <p:spPr>
          <a:xfrm>
            <a:off x="6057900" y="2620571"/>
            <a:ext cx="882650" cy="881062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C736434-42F8-A3C8-6288-983AA99EFE1B}"/>
              </a:ext>
            </a:extLst>
          </p:cNvPr>
          <p:cNvSpPr/>
          <p:nvPr/>
        </p:nvSpPr>
        <p:spPr>
          <a:xfrm>
            <a:off x="6057900" y="3895333"/>
            <a:ext cx="882650" cy="8810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5625119-F1CD-D13E-6A77-A7E27CB37063}"/>
              </a:ext>
            </a:extLst>
          </p:cNvPr>
          <p:cNvSpPr/>
          <p:nvPr/>
        </p:nvSpPr>
        <p:spPr>
          <a:xfrm>
            <a:off x="6057900" y="5006583"/>
            <a:ext cx="882650" cy="881063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Freeform 143">
            <a:extLst>
              <a:ext uri="{FF2B5EF4-FFF2-40B4-BE49-F238E27FC236}">
                <a16:creationId xmlns:a16="http://schemas.microsoft.com/office/drawing/2014/main" id="{4B4B1089-042A-44D6-7405-896308D7F692}"/>
              </a:ext>
            </a:extLst>
          </p:cNvPr>
          <p:cNvSpPr>
            <a:spLocks noEditPoints="1"/>
          </p:cNvSpPr>
          <p:nvPr/>
        </p:nvSpPr>
        <p:spPr bwMode="auto">
          <a:xfrm>
            <a:off x="6251575" y="5212958"/>
            <a:ext cx="496888" cy="466725"/>
          </a:xfrm>
          <a:custGeom>
            <a:avLst/>
            <a:gdLst/>
            <a:ahLst/>
            <a:cxnLst>
              <a:cxn ang="0">
                <a:pos x="50" y="45"/>
              </a:cxn>
              <a:cxn ang="0">
                <a:pos x="40" y="55"/>
              </a:cxn>
              <a:cxn ang="0">
                <a:pos x="10" y="55"/>
              </a:cxn>
              <a:cxn ang="0">
                <a:pos x="0" y="45"/>
              </a:cxn>
              <a:cxn ang="0">
                <a:pos x="0" y="15"/>
              </a:cxn>
              <a:cxn ang="0">
                <a:pos x="10" y="5"/>
              </a:cxn>
              <a:cxn ang="0">
                <a:pos x="19" y="5"/>
              </a:cxn>
              <a:cxn ang="0">
                <a:pos x="20" y="6"/>
              </a:cxn>
              <a:cxn ang="0">
                <a:pos x="19" y="7"/>
              </a:cxn>
              <a:cxn ang="0">
                <a:pos x="15" y="9"/>
              </a:cxn>
              <a:cxn ang="0">
                <a:pos x="14" y="9"/>
              </a:cxn>
              <a:cxn ang="0">
                <a:pos x="10" y="9"/>
              </a:cxn>
              <a:cxn ang="0">
                <a:pos x="4" y="15"/>
              </a:cxn>
              <a:cxn ang="0">
                <a:pos x="4" y="45"/>
              </a:cxn>
              <a:cxn ang="0">
                <a:pos x="10" y="51"/>
              </a:cxn>
              <a:cxn ang="0">
                <a:pos x="40" y="51"/>
              </a:cxn>
              <a:cxn ang="0">
                <a:pos x="45" y="45"/>
              </a:cxn>
              <a:cxn ang="0">
                <a:pos x="45" y="37"/>
              </a:cxn>
              <a:cxn ang="0">
                <a:pos x="46" y="36"/>
              </a:cxn>
              <a:cxn ang="0">
                <a:pos x="48" y="35"/>
              </a:cxn>
              <a:cxn ang="0">
                <a:pos x="49" y="35"/>
              </a:cxn>
              <a:cxn ang="0">
                <a:pos x="50" y="36"/>
              </a:cxn>
              <a:cxn ang="0">
                <a:pos x="50" y="45"/>
              </a:cxn>
              <a:cxn ang="0">
                <a:pos x="45" y="32"/>
              </a:cxn>
              <a:cxn ang="0">
                <a:pos x="43" y="32"/>
              </a:cxn>
              <a:cxn ang="0">
                <a:pos x="42" y="32"/>
              </a:cxn>
              <a:cxn ang="0">
                <a:pos x="41" y="30"/>
              </a:cxn>
              <a:cxn ang="0">
                <a:pos x="41" y="23"/>
              </a:cxn>
              <a:cxn ang="0">
                <a:pos x="35" y="23"/>
              </a:cxn>
              <a:cxn ang="0">
                <a:pos x="20" y="28"/>
              </a:cxn>
              <a:cxn ang="0">
                <a:pos x="17" y="45"/>
              </a:cxn>
              <a:cxn ang="0">
                <a:pos x="16" y="46"/>
              </a:cxn>
              <a:cxn ang="0">
                <a:pos x="16" y="46"/>
              </a:cxn>
              <a:cxn ang="0">
                <a:pos x="15" y="46"/>
              </a:cxn>
              <a:cxn ang="0">
                <a:pos x="9" y="30"/>
              </a:cxn>
              <a:cxn ang="0">
                <a:pos x="35" y="9"/>
              </a:cxn>
              <a:cxn ang="0">
                <a:pos x="41" y="9"/>
              </a:cxn>
              <a:cxn ang="0">
                <a:pos x="41" y="3"/>
              </a:cxn>
              <a:cxn ang="0">
                <a:pos x="42" y="1"/>
              </a:cxn>
              <a:cxn ang="0">
                <a:pos x="43" y="0"/>
              </a:cxn>
              <a:cxn ang="0">
                <a:pos x="45" y="1"/>
              </a:cxn>
              <a:cxn ang="0">
                <a:pos x="58" y="15"/>
              </a:cxn>
              <a:cxn ang="0">
                <a:pos x="58" y="18"/>
              </a:cxn>
              <a:cxn ang="0">
                <a:pos x="45" y="32"/>
              </a:cxn>
            </a:cxnLst>
            <a:rect l="0" t="0" r="r" b="b"/>
            <a:pathLst>
              <a:path w="59" h="55">
                <a:moveTo>
                  <a:pt x="50" y="45"/>
                </a:moveTo>
                <a:cubicBezTo>
                  <a:pt x="50" y="51"/>
                  <a:pt x="45" y="55"/>
                  <a:pt x="40" y="55"/>
                </a:cubicBezTo>
                <a:cubicBezTo>
                  <a:pt x="10" y="55"/>
                  <a:pt x="10" y="55"/>
                  <a:pt x="10" y="55"/>
                </a:cubicBezTo>
                <a:cubicBezTo>
                  <a:pt x="4" y="55"/>
                  <a:pt x="0" y="51"/>
                  <a:pt x="0" y="4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0"/>
                  <a:pt x="4" y="5"/>
                  <a:pt x="10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20" y="5"/>
                  <a:pt x="20" y="5"/>
                  <a:pt x="20" y="6"/>
                </a:cubicBezTo>
                <a:cubicBezTo>
                  <a:pt x="20" y="7"/>
                  <a:pt x="20" y="7"/>
                  <a:pt x="19" y="7"/>
                </a:cubicBezTo>
                <a:cubicBezTo>
                  <a:pt x="18" y="8"/>
                  <a:pt x="16" y="9"/>
                  <a:pt x="15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7" y="9"/>
                  <a:pt x="4" y="12"/>
                  <a:pt x="4" y="15"/>
                </a:cubicBezTo>
                <a:cubicBezTo>
                  <a:pt x="4" y="45"/>
                  <a:pt x="4" y="45"/>
                  <a:pt x="4" y="45"/>
                </a:cubicBezTo>
                <a:cubicBezTo>
                  <a:pt x="4" y="48"/>
                  <a:pt x="7" y="51"/>
                  <a:pt x="10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43" y="51"/>
                  <a:pt x="45" y="48"/>
                  <a:pt x="45" y="45"/>
                </a:cubicBezTo>
                <a:cubicBezTo>
                  <a:pt x="45" y="37"/>
                  <a:pt x="45" y="37"/>
                  <a:pt x="45" y="37"/>
                </a:cubicBezTo>
                <a:cubicBezTo>
                  <a:pt x="45" y="37"/>
                  <a:pt x="46" y="36"/>
                  <a:pt x="46" y="36"/>
                </a:cubicBezTo>
                <a:cubicBezTo>
                  <a:pt x="47" y="36"/>
                  <a:pt x="47" y="35"/>
                  <a:pt x="48" y="35"/>
                </a:cubicBezTo>
                <a:cubicBezTo>
                  <a:pt x="48" y="35"/>
                  <a:pt x="49" y="34"/>
                  <a:pt x="49" y="35"/>
                </a:cubicBezTo>
                <a:cubicBezTo>
                  <a:pt x="50" y="35"/>
                  <a:pt x="50" y="35"/>
                  <a:pt x="50" y="36"/>
                </a:cubicBezTo>
                <a:lnTo>
                  <a:pt x="50" y="45"/>
                </a:lnTo>
                <a:close/>
                <a:moveTo>
                  <a:pt x="45" y="32"/>
                </a:moveTo>
                <a:cubicBezTo>
                  <a:pt x="44" y="32"/>
                  <a:pt x="44" y="32"/>
                  <a:pt x="43" y="32"/>
                </a:cubicBezTo>
                <a:cubicBezTo>
                  <a:pt x="43" y="32"/>
                  <a:pt x="43" y="32"/>
                  <a:pt x="42" y="32"/>
                </a:cubicBezTo>
                <a:cubicBezTo>
                  <a:pt x="41" y="32"/>
                  <a:pt x="41" y="31"/>
                  <a:pt x="41" y="30"/>
                </a:cubicBezTo>
                <a:cubicBezTo>
                  <a:pt x="41" y="23"/>
                  <a:pt x="41" y="23"/>
                  <a:pt x="41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27" y="23"/>
                  <a:pt x="22" y="25"/>
                  <a:pt x="20" y="28"/>
                </a:cubicBezTo>
                <a:cubicBezTo>
                  <a:pt x="17" y="31"/>
                  <a:pt x="16" y="37"/>
                  <a:pt x="17" y="45"/>
                </a:cubicBezTo>
                <a:cubicBezTo>
                  <a:pt x="17" y="45"/>
                  <a:pt x="17" y="46"/>
                  <a:pt x="16" y="46"/>
                </a:cubicBezTo>
                <a:cubicBezTo>
                  <a:pt x="16" y="46"/>
                  <a:pt x="16" y="46"/>
                  <a:pt x="16" y="46"/>
                </a:cubicBezTo>
                <a:cubicBezTo>
                  <a:pt x="15" y="46"/>
                  <a:pt x="15" y="46"/>
                  <a:pt x="15" y="46"/>
                </a:cubicBezTo>
                <a:cubicBezTo>
                  <a:pt x="15" y="45"/>
                  <a:pt x="9" y="37"/>
                  <a:pt x="9" y="30"/>
                </a:cubicBezTo>
                <a:cubicBezTo>
                  <a:pt x="9" y="20"/>
                  <a:pt x="12" y="9"/>
                  <a:pt x="35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2"/>
                  <a:pt x="41" y="1"/>
                  <a:pt x="42" y="1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4" y="1"/>
                  <a:pt x="45" y="1"/>
                </a:cubicBezTo>
                <a:cubicBezTo>
                  <a:pt x="58" y="15"/>
                  <a:pt x="58" y="15"/>
                  <a:pt x="58" y="15"/>
                </a:cubicBezTo>
                <a:cubicBezTo>
                  <a:pt x="59" y="16"/>
                  <a:pt x="59" y="17"/>
                  <a:pt x="58" y="18"/>
                </a:cubicBezTo>
                <a:lnTo>
                  <a:pt x="45" y="32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lIns="121920" tIns="60960" rIns="121920" bIns="6096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/>
          </a:p>
        </p:txBody>
      </p:sp>
      <p:sp>
        <p:nvSpPr>
          <p:cNvPr id="13" name="TextBox 86">
            <a:extLst>
              <a:ext uri="{FF2B5EF4-FFF2-40B4-BE49-F238E27FC236}">
                <a16:creationId xmlns:a16="http://schemas.microsoft.com/office/drawing/2014/main" id="{DDBD5111-19D1-C329-9088-9B793B349491}"/>
              </a:ext>
            </a:extLst>
          </p:cNvPr>
          <p:cNvSpPr txBox="1"/>
          <p:nvPr/>
        </p:nvSpPr>
        <p:spPr>
          <a:xfrm>
            <a:off x="7177088" y="1641083"/>
            <a:ext cx="4537075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/>
              <a:t>Key Element 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Lorem Ipsum is simply dummy text of the printing and   typesetting  industry. when an unknown printer took</a:t>
            </a:r>
          </a:p>
        </p:txBody>
      </p:sp>
      <p:sp>
        <p:nvSpPr>
          <p:cNvPr id="14" name="TextBox 86">
            <a:extLst>
              <a:ext uri="{FF2B5EF4-FFF2-40B4-BE49-F238E27FC236}">
                <a16:creationId xmlns:a16="http://schemas.microsoft.com/office/drawing/2014/main" id="{FE7F7B7C-D60F-E550-C5AE-7844588398FE}"/>
              </a:ext>
            </a:extLst>
          </p:cNvPr>
          <p:cNvSpPr txBox="1"/>
          <p:nvPr/>
        </p:nvSpPr>
        <p:spPr>
          <a:xfrm>
            <a:off x="7177088" y="2707883"/>
            <a:ext cx="4537075" cy="70643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/>
              <a:t>Key Element 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Lorem Ipsum is simply dummy text of the printing and   typesetting  industry. when an unknown printer took</a:t>
            </a:r>
          </a:p>
        </p:txBody>
      </p:sp>
      <p:sp>
        <p:nvSpPr>
          <p:cNvPr id="15" name="TextBox 86">
            <a:extLst>
              <a:ext uri="{FF2B5EF4-FFF2-40B4-BE49-F238E27FC236}">
                <a16:creationId xmlns:a16="http://schemas.microsoft.com/office/drawing/2014/main" id="{1E35E00B-C9CD-747F-6F5D-4A1704054CFC}"/>
              </a:ext>
            </a:extLst>
          </p:cNvPr>
          <p:cNvSpPr txBox="1"/>
          <p:nvPr/>
        </p:nvSpPr>
        <p:spPr>
          <a:xfrm>
            <a:off x="7177088" y="3981058"/>
            <a:ext cx="4537075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/>
              <a:t>Key Element 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Lorem Ipsum is simply dummy text of the printing and   typesetting  industry. when an unknown printer took</a:t>
            </a:r>
          </a:p>
        </p:txBody>
      </p:sp>
      <p:sp>
        <p:nvSpPr>
          <p:cNvPr id="16" name="TextBox 86">
            <a:extLst>
              <a:ext uri="{FF2B5EF4-FFF2-40B4-BE49-F238E27FC236}">
                <a16:creationId xmlns:a16="http://schemas.microsoft.com/office/drawing/2014/main" id="{B15AE29C-1CDF-F4C9-6C86-A20D5D255407}"/>
              </a:ext>
            </a:extLst>
          </p:cNvPr>
          <p:cNvSpPr txBox="1"/>
          <p:nvPr/>
        </p:nvSpPr>
        <p:spPr>
          <a:xfrm>
            <a:off x="7177088" y="5092308"/>
            <a:ext cx="4557712" cy="708025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/>
              <a:t>Key Element 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Lorem Ipsum is simply dummy text of the printing and   typesetting  industry. when an unknown printer took</a:t>
            </a:r>
          </a:p>
        </p:txBody>
      </p:sp>
      <p:sp>
        <p:nvSpPr>
          <p:cNvPr id="17" name="TextBox 1164">
            <a:extLst>
              <a:ext uri="{FF2B5EF4-FFF2-40B4-BE49-F238E27FC236}">
                <a16:creationId xmlns:a16="http://schemas.microsoft.com/office/drawing/2014/main" id="{67C0D861-3008-09C4-098E-27220DB09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2138" y="2272908"/>
            <a:ext cx="42351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en-US" sz="2800" b="1">
                <a:solidFill>
                  <a:schemeClr val="bg1"/>
                </a:solidFill>
                <a:latin typeface="+mn-lt"/>
              </a:rPr>
              <a:t>S</a:t>
            </a:r>
            <a:endParaRPr lang="en-US" altLang="en-US" sz="28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" name="TextBox 439">
            <a:extLst>
              <a:ext uri="{FF2B5EF4-FFF2-40B4-BE49-F238E27FC236}">
                <a16:creationId xmlns:a16="http://schemas.microsoft.com/office/drawing/2014/main" id="{AEA6ACB9-140D-A388-E411-0BB96341C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5805" y="2995221"/>
            <a:ext cx="5373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2800" b="1">
                <a:solidFill>
                  <a:schemeClr val="bg1"/>
                </a:solidFill>
                <a:latin typeface="+mn-lt"/>
              </a:rPr>
              <a:t>W</a:t>
            </a:r>
            <a:endParaRPr lang="en-US" altLang="en-US" sz="28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" name="TextBox 440">
            <a:extLst>
              <a:ext uri="{FF2B5EF4-FFF2-40B4-BE49-F238E27FC236}">
                <a16:creationId xmlns:a16="http://schemas.microsoft.com/office/drawing/2014/main" id="{54983A36-7321-6494-1FA2-9CEC0B8910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380" y="4025508"/>
            <a:ext cx="48442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2800" b="1">
                <a:solidFill>
                  <a:schemeClr val="bg1"/>
                </a:solidFill>
                <a:latin typeface="+mn-lt"/>
              </a:rPr>
              <a:t>O</a:t>
            </a:r>
            <a:endParaRPr lang="en-US" altLang="en-US" sz="28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Box 441">
            <a:extLst>
              <a:ext uri="{FF2B5EF4-FFF2-40B4-BE49-F238E27FC236}">
                <a16:creationId xmlns:a16="http://schemas.microsoft.com/office/drawing/2014/main" id="{C6EFA287-FE52-6E56-745C-D5CAC9F581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224" y="4655746"/>
            <a:ext cx="44435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en-US" sz="2800" b="1">
                <a:solidFill>
                  <a:schemeClr val="bg1"/>
                </a:solidFill>
                <a:latin typeface="+mn-lt"/>
              </a:rPr>
              <a:t>T</a:t>
            </a:r>
            <a:endParaRPr lang="en-US" altLang="en-US" sz="28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Freeform 442">
            <a:extLst>
              <a:ext uri="{FF2B5EF4-FFF2-40B4-BE49-F238E27FC236}">
                <a16:creationId xmlns:a16="http://schemas.microsoft.com/office/drawing/2014/main" id="{327259F6-ED60-5A8C-1035-229EC3AFA172}"/>
              </a:ext>
            </a:extLst>
          </p:cNvPr>
          <p:cNvSpPr/>
          <p:nvPr/>
        </p:nvSpPr>
        <p:spPr>
          <a:xfrm flipH="1" flipV="1">
            <a:off x="1309688" y="1983983"/>
            <a:ext cx="4751387" cy="276225"/>
          </a:xfrm>
          <a:custGeom>
            <a:avLst/>
            <a:gdLst>
              <a:gd name="connsiteX0" fmla="*/ 0 w 778213"/>
              <a:gd name="connsiteY0" fmla="*/ 505839 h 505839"/>
              <a:gd name="connsiteX1" fmla="*/ 778213 w 778213"/>
              <a:gd name="connsiteY1" fmla="*/ 505839 h 505839"/>
              <a:gd name="connsiteX2" fmla="*/ 778213 w 778213"/>
              <a:gd name="connsiteY2" fmla="*/ 0 h 505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8213" h="505839">
                <a:moveTo>
                  <a:pt x="0" y="505839"/>
                </a:moveTo>
                <a:lnTo>
                  <a:pt x="778213" y="505839"/>
                </a:lnTo>
                <a:lnTo>
                  <a:pt x="778213" y="0"/>
                </a:lnTo>
              </a:path>
            </a:pathLst>
          </a:custGeom>
          <a:noFill/>
          <a:ln>
            <a:solidFill>
              <a:schemeClr val="accent1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Freeform 450">
            <a:extLst>
              <a:ext uri="{FF2B5EF4-FFF2-40B4-BE49-F238E27FC236}">
                <a16:creationId xmlns:a16="http://schemas.microsoft.com/office/drawing/2014/main" id="{F4BC1C61-1D69-3542-4A7E-A7402F8A1ADA}"/>
              </a:ext>
            </a:extLst>
          </p:cNvPr>
          <p:cNvSpPr/>
          <p:nvPr/>
        </p:nvSpPr>
        <p:spPr>
          <a:xfrm flipH="1">
            <a:off x="1309688" y="5131996"/>
            <a:ext cx="4751387" cy="276225"/>
          </a:xfrm>
          <a:custGeom>
            <a:avLst/>
            <a:gdLst>
              <a:gd name="connsiteX0" fmla="*/ 0 w 778213"/>
              <a:gd name="connsiteY0" fmla="*/ 505839 h 505839"/>
              <a:gd name="connsiteX1" fmla="*/ 778213 w 778213"/>
              <a:gd name="connsiteY1" fmla="*/ 505839 h 505839"/>
              <a:gd name="connsiteX2" fmla="*/ 778213 w 778213"/>
              <a:gd name="connsiteY2" fmla="*/ 0 h 5058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8213" h="505839">
                <a:moveTo>
                  <a:pt x="0" y="505839"/>
                </a:moveTo>
                <a:lnTo>
                  <a:pt x="778213" y="505839"/>
                </a:lnTo>
                <a:lnTo>
                  <a:pt x="778213" y="0"/>
                </a:lnTo>
              </a:path>
            </a:pathLst>
          </a:custGeom>
          <a:noFill/>
          <a:ln>
            <a:solidFill>
              <a:schemeClr val="accent4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2A57B06-F7BB-4778-5DC6-264D59477992}"/>
              </a:ext>
            </a:extLst>
          </p:cNvPr>
          <p:cNvCxnSpPr/>
          <p:nvPr/>
        </p:nvCxnSpPr>
        <p:spPr>
          <a:xfrm flipH="1">
            <a:off x="3192463" y="3063483"/>
            <a:ext cx="2843212" cy="0"/>
          </a:xfrm>
          <a:prstGeom prst="line">
            <a:avLst/>
          </a:prstGeom>
          <a:ln>
            <a:solidFill>
              <a:schemeClr val="accent2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EC1670D-E210-D53E-5327-95F2C98B1D72}"/>
              </a:ext>
            </a:extLst>
          </p:cNvPr>
          <p:cNvCxnSpPr/>
          <p:nvPr/>
        </p:nvCxnSpPr>
        <p:spPr>
          <a:xfrm flipH="1">
            <a:off x="3192463" y="4338246"/>
            <a:ext cx="2843212" cy="0"/>
          </a:xfrm>
          <a:prstGeom prst="line">
            <a:avLst/>
          </a:prstGeom>
          <a:ln>
            <a:solidFill>
              <a:schemeClr val="accent3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3">
            <a:extLst>
              <a:ext uri="{FF2B5EF4-FFF2-40B4-BE49-F238E27FC236}">
                <a16:creationId xmlns:a16="http://schemas.microsoft.com/office/drawing/2014/main" id="{5AC1DAC1-0D65-F660-D1D3-2A3C9A905F93}"/>
              </a:ext>
            </a:extLst>
          </p:cNvPr>
          <p:cNvSpPr/>
          <p:nvPr/>
        </p:nvSpPr>
        <p:spPr>
          <a:xfrm>
            <a:off x="787400" y="2341171"/>
            <a:ext cx="1058863" cy="1076325"/>
          </a:xfrm>
          <a:prstGeom prst="roundRect">
            <a:avLst/>
          </a:prstGeom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/>
              <a:t>s</a:t>
            </a:r>
            <a:endParaRPr lang="en-US" sz="3600" b="1" dirty="0"/>
          </a:p>
        </p:txBody>
      </p:sp>
      <p:sp>
        <p:nvSpPr>
          <p:cNvPr id="26" name="Rounded Rectangle 57">
            <a:extLst>
              <a:ext uri="{FF2B5EF4-FFF2-40B4-BE49-F238E27FC236}">
                <a16:creationId xmlns:a16="http://schemas.microsoft.com/office/drawing/2014/main" id="{07165843-92FA-7CB4-6730-2C12700E5B2F}"/>
              </a:ext>
            </a:extLst>
          </p:cNvPr>
          <p:cNvSpPr/>
          <p:nvPr/>
        </p:nvSpPr>
        <p:spPr>
          <a:xfrm>
            <a:off x="2025650" y="2525321"/>
            <a:ext cx="1058863" cy="1076325"/>
          </a:xfrm>
          <a:prstGeom prst="roundRect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200" b="1" dirty="0"/>
              <a:t>w</a:t>
            </a:r>
            <a:endParaRPr lang="en-US" sz="3200" b="1" dirty="0"/>
          </a:p>
        </p:txBody>
      </p:sp>
      <p:sp>
        <p:nvSpPr>
          <p:cNvPr id="27" name="Rounded Rectangle 58">
            <a:extLst>
              <a:ext uri="{FF2B5EF4-FFF2-40B4-BE49-F238E27FC236}">
                <a16:creationId xmlns:a16="http://schemas.microsoft.com/office/drawing/2014/main" id="{454B0B63-72CA-7FFF-0049-1B34140CC9C4}"/>
              </a:ext>
            </a:extLst>
          </p:cNvPr>
          <p:cNvSpPr/>
          <p:nvPr/>
        </p:nvSpPr>
        <p:spPr>
          <a:xfrm>
            <a:off x="2025650" y="3798496"/>
            <a:ext cx="1058863" cy="1076325"/>
          </a:xfrm>
          <a:prstGeom prst="roundRect">
            <a:avLst/>
          </a:prstGeom>
          <a:solidFill>
            <a:schemeClr val="accent3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/>
              <a:t>o</a:t>
            </a:r>
            <a:endParaRPr lang="en-US" sz="3600" b="1" dirty="0"/>
          </a:p>
        </p:txBody>
      </p:sp>
      <p:sp>
        <p:nvSpPr>
          <p:cNvPr id="28" name="Rounded Rectangle 59">
            <a:extLst>
              <a:ext uri="{FF2B5EF4-FFF2-40B4-BE49-F238E27FC236}">
                <a16:creationId xmlns:a16="http://schemas.microsoft.com/office/drawing/2014/main" id="{06994967-5CE5-E183-DECA-1E5B6D19847A}"/>
              </a:ext>
            </a:extLst>
          </p:cNvPr>
          <p:cNvSpPr/>
          <p:nvPr/>
        </p:nvSpPr>
        <p:spPr>
          <a:xfrm>
            <a:off x="790575" y="3949308"/>
            <a:ext cx="1060450" cy="1077913"/>
          </a:xfrm>
          <a:prstGeom prst="roundRect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3600" b="1" dirty="0"/>
              <a:t>T</a:t>
            </a:r>
            <a:endParaRPr lang="en-US" sz="3600" b="1" dirty="0"/>
          </a:p>
        </p:txBody>
      </p:sp>
      <p:sp>
        <p:nvSpPr>
          <p:cNvPr id="29" name="Freeform 143">
            <a:extLst>
              <a:ext uri="{FF2B5EF4-FFF2-40B4-BE49-F238E27FC236}">
                <a16:creationId xmlns:a16="http://schemas.microsoft.com/office/drawing/2014/main" id="{91560A09-4B26-F61F-1334-F1856980A16A}"/>
              </a:ext>
            </a:extLst>
          </p:cNvPr>
          <p:cNvSpPr>
            <a:spLocks noEditPoints="1"/>
          </p:cNvSpPr>
          <p:nvPr/>
        </p:nvSpPr>
        <p:spPr bwMode="auto">
          <a:xfrm>
            <a:off x="6251575" y="4107989"/>
            <a:ext cx="496888" cy="466725"/>
          </a:xfrm>
          <a:custGeom>
            <a:avLst/>
            <a:gdLst/>
            <a:ahLst/>
            <a:cxnLst>
              <a:cxn ang="0">
                <a:pos x="50" y="45"/>
              </a:cxn>
              <a:cxn ang="0">
                <a:pos x="40" y="55"/>
              </a:cxn>
              <a:cxn ang="0">
                <a:pos x="10" y="55"/>
              </a:cxn>
              <a:cxn ang="0">
                <a:pos x="0" y="45"/>
              </a:cxn>
              <a:cxn ang="0">
                <a:pos x="0" y="15"/>
              </a:cxn>
              <a:cxn ang="0">
                <a:pos x="10" y="5"/>
              </a:cxn>
              <a:cxn ang="0">
                <a:pos x="19" y="5"/>
              </a:cxn>
              <a:cxn ang="0">
                <a:pos x="20" y="6"/>
              </a:cxn>
              <a:cxn ang="0">
                <a:pos x="19" y="7"/>
              </a:cxn>
              <a:cxn ang="0">
                <a:pos x="15" y="9"/>
              </a:cxn>
              <a:cxn ang="0">
                <a:pos x="14" y="9"/>
              </a:cxn>
              <a:cxn ang="0">
                <a:pos x="10" y="9"/>
              </a:cxn>
              <a:cxn ang="0">
                <a:pos x="4" y="15"/>
              </a:cxn>
              <a:cxn ang="0">
                <a:pos x="4" y="45"/>
              </a:cxn>
              <a:cxn ang="0">
                <a:pos x="10" y="51"/>
              </a:cxn>
              <a:cxn ang="0">
                <a:pos x="40" y="51"/>
              </a:cxn>
              <a:cxn ang="0">
                <a:pos x="45" y="45"/>
              </a:cxn>
              <a:cxn ang="0">
                <a:pos x="45" y="37"/>
              </a:cxn>
              <a:cxn ang="0">
                <a:pos x="46" y="36"/>
              </a:cxn>
              <a:cxn ang="0">
                <a:pos x="48" y="35"/>
              </a:cxn>
              <a:cxn ang="0">
                <a:pos x="49" y="35"/>
              </a:cxn>
              <a:cxn ang="0">
                <a:pos x="50" y="36"/>
              </a:cxn>
              <a:cxn ang="0">
                <a:pos x="50" y="45"/>
              </a:cxn>
              <a:cxn ang="0">
                <a:pos x="45" y="32"/>
              </a:cxn>
              <a:cxn ang="0">
                <a:pos x="43" y="32"/>
              </a:cxn>
              <a:cxn ang="0">
                <a:pos x="42" y="32"/>
              </a:cxn>
              <a:cxn ang="0">
                <a:pos x="41" y="30"/>
              </a:cxn>
              <a:cxn ang="0">
                <a:pos x="41" y="23"/>
              </a:cxn>
              <a:cxn ang="0">
                <a:pos x="35" y="23"/>
              </a:cxn>
              <a:cxn ang="0">
                <a:pos x="20" y="28"/>
              </a:cxn>
              <a:cxn ang="0">
                <a:pos x="17" y="45"/>
              </a:cxn>
              <a:cxn ang="0">
                <a:pos x="16" y="46"/>
              </a:cxn>
              <a:cxn ang="0">
                <a:pos x="16" y="46"/>
              </a:cxn>
              <a:cxn ang="0">
                <a:pos x="15" y="46"/>
              </a:cxn>
              <a:cxn ang="0">
                <a:pos x="9" y="30"/>
              </a:cxn>
              <a:cxn ang="0">
                <a:pos x="35" y="9"/>
              </a:cxn>
              <a:cxn ang="0">
                <a:pos x="41" y="9"/>
              </a:cxn>
              <a:cxn ang="0">
                <a:pos x="41" y="3"/>
              </a:cxn>
              <a:cxn ang="0">
                <a:pos x="42" y="1"/>
              </a:cxn>
              <a:cxn ang="0">
                <a:pos x="43" y="0"/>
              </a:cxn>
              <a:cxn ang="0">
                <a:pos x="45" y="1"/>
              </a:cxn>
              <a:cxn ang="0">
                <a:pos x="58" y="15"/>
              </a:cxn>
              <a:cxn ang="0">
                <a:pos x="58" y="18"/>
              </a:cxn>
              <a:cxn ang="0">
                <a:pos x="45" y="32"/>
              </a:cxn>
            </a:cxnLst>
            <a:rect l="0" t="0" r="r" b="b"/>
            <a:pathLst>
              <a:path w="59" h="55">
                <a:moveTo>
                  <a:pt x="50" y="45"/>
                </a:moveTo>
                <a:cubicBezTo>
                  <a:pt x="50" y="51"/>
                  <a:pt x="45" y="55"/>
                  <a:pt x="40" y="55"/>
                </a:cubicBezTo>
                <a:cubicBezTo>
                  <a:pt x="10" y="55"/>
                  <a:pt x="10" y="55"/>
                  <a:pt x="10" y="55"/>
                </a:cubicBezTo>
                <a:cubicBezTo>
                  <a:pt x="4" y="55"/>
                  <a:pt x="0" y="51"/>
                  <a:pt x="0" y="4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0"/>
                  <a:pt x="4" y="5"/>
                  <a:pt x="10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20" y="5"/>
                  <a:pt x="20" y="5"/>
                  <a:pt x="20" y="6"/>
                </a:cubicBezTo>
                <a:cubicBezTo>
                  <a:pt x="20" y="7"/>
                  <a:pt x="20" y="7"/>
                  <a:pt x="19" y="7"/>
                </a:cubicBezTo>
                <a:cubicBezTo>
                  <a:pt x="18" y="8"/>
                  <a:pt x="16" y="9"/>
                  <a:pt x="15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7" y="9"/>
                  <a:pt x="4" y="12"/>
                  <a:pt x="4" y="15"/>
                </a:cubicBezTo>
                <a:cubicBezTo>
                  <a:pt x="4" y="45"/>
                  <a:pt x="4" y="45"/>
                  <a:pt x="4" y="45"/>
                </a:cubicBezTo>
                <a:cubicBezTo>
                  <a:pt x="4" y="48"/>
                  <a:pt x="7" y="51"/>
                  <a:pt x="10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43" y="51"/>
                  <a:pt x="45" y="48"/>
                  <a:pt x="45" y="45"/>
                </a:cubicBezTo>
                <a:cubicBezTo>
                  <a:pt x="45" y="37"/>
                  <a:pt x="45" y="37"/>
                  <a:pt x="45" y="37"/>
                </a:cubicBezTo>
                <a:cubicBezTo>
                  <a:pt x="45" y="37"/>
                  <a:pt x="46" y="36"/>
                  <a:pt x="46" y="36"/>
                </a:cubicBezTo>
                <a:cubicBezTo>
                  <a:pt x="47" y="36"/>
                  <a:pt x="47" y="35"/>
                  <a:pt x="48" y="35"/>
                </a:cubicBezTo>
                <a:cubicBezTo>
                  <a:pt x="48" y="35"/>
                  <a:pt x="49" y="34"/>
                  <a:pt x="49" y="35"/>
                </a:cubicBezTo>
                <a:cubicBezTo>
                  <a:pt x="50" y="35"/>
                  <a:pt x="50" y="35"/>
                  <a:pt x="50" y="36"/>
                </a:cubicBezTo>
                <a:lnTo>
                  <a:pt x="50" y="45"/>
                </a:lnTo>
                <a:close/>
                <a:moveTo>
                  <a:pt x="45" y="32"/>
                </a:moveTo>
                <a:cubicBezTo>
                  <a:pt x="44" y="32"/>
                  <a:pt x="44" y="32"/>
                  <a:pt x="43" y="32"/>
                </a:cubicBezTo>
                <a:cubicBezTo>
                  <a:pt x="43" y="32"/>
                  <a:pt x="43" y="32"/>
                  <a:pt x="42" y="32"/>
                </a:cubicBezTo>
                <a:cubicBezTo>
                  <a:pt x="41" y="32"/>
                  <a:pt x="41" y="31"/>
                  <a:pt x="41" y="30"/>
                </a:cubicBezTo>
                <a:cubicBezTo>
                  <a:pt x="41" y="23"/>
                  <a:pt x="41" y="23"/>
                  <a:pt x="41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27" y="23"/>
                  <a:pt x="22" y="25"/>
                  <a:pt x="20" y="28"/>
                </a:cubicBezTo>
                <a:cubicBezTo>
                  <a:pt x="17" y="31"/>
                  <a:pt x="16" y="37"/>
                  <a:pt x="17" y="45"/>
                </a:cubicBezTo>
                <a:cubicBezTo>
                  <a:pt x="17" y="45"/>
                  <a:pt x="17" y="46"/>
                  <a:pt x="16" y="46"/>
                </a:cubicBezTo>
                <a:cubicBezTo>
                  <a:pt x="16" y="46"/>
                  <a:pt x="16" y="46"/>
                  <a:pt x="16" y="46"/>
                </a:cubicBezTo>
                <a:cubicBezTo>
                  <a:pt x="15" y="46"/>
                  <a:pt x="15" y="46"/>
                  <a:pt x="15" y="46"/>
                </a:cubicBezTo>
                <a:cubicBezTo>
                  <a:pt x="15" y="45"/>
                  <a:pt x="9" y="37"/>
                  <a:pt x="9" y="30"/>
                </a:cubicBezTo>
                <a:cubicBezTo>
                  <a:pt x="9" y="20"/>
                  <a:pt x="12" y="9"/>
                  <a:pt x="35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2"/>
                  <a:pt x="41" y="1"/>
                  <a:pt x="42" y="1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4" y="1"/>
                  <a:pt x="45" y="1"/>
                </a:cubicBezTo>
                <a:cubicBezTo>
                  <a:pt x="58" y="15"/>
                  <a:pt x="58" y="15"/>
                  <a:pt x="58" y="15"/>
                </a:cubicBezTo>
                <a:cubicBezTo>
                  <a:pt x="59" y="16"/>
                  <a:pt x="59" y="17"/>
                  <a:pt x="58" y="18"/>
                </a:cubicBezTo>
                <a:lnTo>
                  <a:pt x="45" y="32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lIns="121920" tIns="60960" rIns="121920" bIns="6096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/>
          </a:p>
        </p:txBody>
      </p:sp>
      <p:sp>
        <p:nvSpPr>
          <p:cNvPr id="30" name="Freeform 143">
            <a:extLst>
              <a:ext uri="{FF2B5EF4-FFF2-40B4-BE49-F238E27FC236}">
                <a16:creationId xmlns:a16="http://schemas.microsoft.com/office/drawing/2014/main" id="{0E282EC3-3FE7-D5B4-4632-732C3A2FFC65}"/>
              </a:ext>
            </a:extLst>
          </p:cNvPr>
          <p:cNvSpPr>
            <a:spLocks noEditPoints="1"/>
          </p:cNvSpPr>
          <p:nvPr/>
        </p:nvSpPr>
        <p:spPr bwMode="auto">
          <a:xfrm>
            <a:off x="6251575" y="2836189"/>
            <a:ext cx="496888" cy="466725"/>
          </a:xfrm>
          <a:custGeom>
            <a:avLst/>
            <a:gdLst/>
            <a:ahLst/>
            <a:cxnLst>
              <a:cxn ang="0">
                <a:pos x="50" y="45"/>
              </a:cxn>
              <a:cxn ang="0">
                <a:pos x="40" y="55"/>
              </a:cxn>
              <a:cxn ang="0">
                <a:pos x="10" y="55"/>
              </a:cxn>
              <a:cxn ang="0">
                <a:pos x="0" y="45"/>
              </a:cxn>
              <a:cxn ang="0">
                <a:pos x="0" y="15"/>
              </a:cxn>
              <a:cxn ang="0">
                <a:pos x="10" y="5"/>
              </a:cxn>
              <a:cxn ang="0">
                <a:pos x="19" y="5"/>
              </a:cxn>
              <a:cxn ang="0">
                <a:pos x="20" y="6"/>
              </a:cxn>
              <a:cxn ang="0">
                <a:pos x="19" y="7"/>
              </a:cxn>
              <a:cxn ang="0">
                <a:pos x="15" y="9"/>
              </a:cxn>
              <a:cxn ang="0">
                <a:pos x="14" y="9"/>
              </a:cxn>
              <a:cxn ang="0">
                <a:pos x="10" y="9"/>
              </a:cxn>
              <a:cxn ang="0">
                <a:pos x="4" y="15"/>
              </a:cxn>
              <a:cxn ang="0">
                <a:pos x="4" y="45"/>
              </a:cxn>
              <a:cxn ang="0">
                <a:pos x="10" y="51"/>
              </a:cxn>
              <a:cxn ang="0">
                <a:pos x="40" y="51"/>
              </a:cxn>
              <a:cxn ang="0">
                <a:pos x="45" y="45"/>
              </a:cxn>
              <a:cxn ang="0">
                <a:pos x="45" y="37"/>
              </a:cxn>
              <a:cxn ang="0">
                <a:pos x="46" y="36"/>
              </a:cxn>
              <a:cxn ang="0">
                <a:pos x="48" y="35"/>
              </a:cxn>
              <a:cxn ang="0">
                <a:pos x="49" y="35"/>
              </a:cxn>
              <a:cxn ang="0">
                <a:pos x="50" y="36"/>
              </a:cxn>
              <a:cxn ang="0">
                <a:pos x="50" y="45"/>
              </a:cxn>
              <a:cxn ang="0">
                <a:pos x="45" y="32"/>
              </a:cxn>
              <a:cxn ang="0">
                <a:pos x="43" y="32"/>
              </a:cxn>
              <a:cxn ang="0">
                <a:pos x="42" y="32"/>
              </a:cxn>
              <a:cxn ang="0">
                <a:pos x="41" y="30"/>
              </a:cxn>
              <a:cxn ang="0">
                <a:pos x="41" y="23"/>
              </a:cxn>
              <a:cxn ang="0">
                <a:pos x="35" y="23"/>
              </a:cxn>
              <a:cxn ang="0">
                <a:pos x="20" y="28"/>
              </a:cxn>
              <a:cxn ang="0">
                <a:pos x="17" y="45"/>
              </a:cxn>
              <a:cxn ang="0">
                <a:pos x="16" y="46"/>
              </a:cxn>
              <a:cxn ang="0">
                <a:pos x="16" y="46"/>
              </a:cxn>
              <a:cxn ang="0">
                <a:pos x="15" y="46"/>
              </a:cxn>
              <a:cxn ang="0">
                <a:pos x="9" y="30"/>
              </a:cxn>
              <a:cxn ang="0">
                <a:pos x="35" y="9"/>
              </a:cxn>
              <a:cxn ang="0">
                <a:pos x="41" y="9"/>
              </a:cxn>
              <a:cxn ang="0">
                <a:pos x="41" y="3"/>
              </a:cxn>
              <a:cxn ang="0">
                <a:pos x="42" y="1"/>
              </a:cxn>
              <a:cxn ang="0">
                <a:pos x="43" y="0"/>
              </a:cxn>
              <a:cxn ang="0">
                <a:pos x="45" y="1"/>
              </a:cxn>
              <a:cxn ang="0">
                <a:pos x="58" y="15"/>
              </a:cxn>
              <a:cxn ang="0">
                <a:pos x="58" y="18"/>
              </a:cxn>
              <a:cxn ang="0">
                <a:pos x="45" y="32"/>
              </a:cxn>
            </a:cxnLst>
            <a:rect l="0" t="0" r="r" b="b"/>
            <a:pathLst>
              <a:path w="59" h="55">
                <a:moveTo>
                  <a:pt x="50" y="45"/>
                </a:moveTo>
                <a:cubicBezTo>
                  <a:pt x="50" y="51"/>
                  <a:pt x="45" y="55"/>
                  <a:pt x="40" y="55"/>
                </a:cubicBezTo>
                <a:cubicBezTo>
                  <a:pt x="10" y="55"/>
                  <a:pt x="10" y="55"/>
                  <a:pt x="10" y="55"/>
                </a:cubicBezTo>
                <a:cubicBezTo>
                  <a:pt x="4" y="55"/>
                  <a:pt x="0" y="51"/>
                  <a:pt x="0" y="4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0"/>
                  <a:pt x="4" y="5"/>
                  <a:pt x="10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20" y="5"/>
                  <a:pt x="20" y="5"/>
                  <a:pt x="20" y="6"/>
                </a:cubicBezTo>
                <a:cubicBezTo>
                  <a:pt x="20" y="7"/>
                  <a:pt x="20" y="7"/>
                  <a:pt x="19" y="7"/>
                </a:cubicBezTo>
                <a:cubicBezTo>
                  <a:pt x="18" y="8"/>
                  <a:pt x="16" y="9"/>
                  <a:pt x="15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7" y="9"/>
                  <a:pt x="4" y="12"/>
                  <a:pt x="4" y="15"/>
                </a:cubicBezTo>
                <a:cubicBezTo>
                  <a:pt x="4" y="45"/>
                  <a:pt x="4" y="45"/>
                  <a:pt x="4" y="45"/>
                </a:cubicBezTo>
                <a:cubicBezTo>
                  <a:pt x="4" y="48"/>
                  <a:pt x="7" y="51"/>
                  <a:pt x="10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43" y="51"/>
                  <a:pt x="45" y="48"/>
                  <a:pt x="45" y="45"/>
                </a:cubicBezTo>
                <a:cubicBezTo>
                  <a:pt x="45" y="37"/>
                  <a:pt x="45" y="37"/>
                  <a:pt x="45" y="37"/>
                </a:cubicBezTo>
                <a:cubicBezTo>
                  <a:pt x="45" y="37"/>
                  <a:pt x="46" y="36"/>
                  <a:pt x="46" y="36"/>
                </a:cubicBezTo>
                <a:cubicBezTo>
                  <a:pt x="47" y="36"/>
                  <a:pt x="47" y="35"/>
                  <a:pt x="48" y="35"/>
                </a:cubicBezTo>
                <a:cubicBezTo>
                  <a:pt x="48" y="35"/>
                  <a:pt x="49" y="34"/>
                  <a:pt x="49" y="35"/>
                </a:cubicBezTo>
                <a:cubicBezTo>
                  <a:pt x="50" y="35"/>
                  <a:pt x="50" y="35"/>
                  <a:pt x="50" y="36"/>
                </a:cubicBezTo>
                <a:lnTo>
                  <a:pt x="50" y="45"/>
                </a:lnTo>
                <a:close/>
                <a:moveTo>
                  <a:pt x="45" y="32"/>
                </a:moveTo>
                <a:cubicBezTo>
                  <a:pt x="44" y="32"/>
                  <a:pt x="44" y="32"/>
                  <a:pt x="43" y="32"/>
                </a:cubicBezTo>
                <a:cubicBezTo>
                  <a:pt x="43" y="32"/>
                  <a:pt x="43" y="32"/>
                  <a:pt x="42" y="32"/>
                </a:cubicBezTo>
                <a:cubicBezTo>
                  <a:pt x="41" y="32"/>
                  <a:pt x="41" y="31"/>
                  <a:pt x="41" y="30"/>
                </a:cubicBezTo>
                <a:cubicBezTo>
                  <a:pt x="41" y="23"/>
                  <a:pt x="41" y="23"/>
                  <a:pt x="41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27" y="23"/>
                  <a:pt x="22" y="25"/>
                  <a:pt x="20" y="28"/>
                </a:cubicBezTo>
                <a:cubicBezTo>
                  <a:pt x="17" y="31"/>
                  <a:pt x="16" y="37"/>
                  <a:pt x="17" y="45"/>
                </a:cubicBezTo>
                <a:cubicBezTo>
                  <a:pt x="17" y="45"/>
                  <a:pt x="17" y="46"/>
                  <a:pt x="16" y="46"/>
                </a:cubicBezTo>
                <a:cubicBezTo>
                  <a:pt x="16" y="46"/>
                  <a:pt x="16" y="46"/>
                  <a:pt x="16" y="46"/>
                </a:cubicBezTo>
                <a:cubicBezTo>
                  <a:pt x="15" y="46"/>
                  <a:pt x="15" y="46"/>
                  <a:pt x="15" y="46"/>
                </a:cubicBezTo>
                <a:cubicBezTo>
                  <a:pt x="15" y="45"/>
                  <a:pt x="9" y="37"/>
                  <a:pt x="9" y="30"/>
                </a:cubicBezTo>
                <a:cubicBezTo>
                  <a:pt x="9" y="20"/>
                  <a:pt x="12" y="9"/>
                  <a:pt x="35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2"/>
                  <a:pt x="41" y="1"/>
                  <a:pt x="42" y="1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4" y="1"/>
                  <a:pt x="45" y="1"/>
                </a:cubicBezTo>
                <a:cubicBezTo>
                  <a:pt x="58" y="15"/>
                  <a:pt x="58" y="15"/>
                  <a:pt x="58" y="15"/>
                </a:cubicBezTo>
                <a:cubicBezTo>
                  <a:pt x="59" y="16"/>
                  <a:pt x="59" y="17"/>
                  <a:pt x="58" y="18"/>
                </a:cubicBezTo>
                <a:lnTo>
                  <a:pt x="45" y="32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lIns="121920" tIns="60960" rIns="121920" bIns="6096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/>
          </a:p>
        </p:txBody>
      </p:sp>
      <p:sp>
        <p:nvSpPr>
          <p:cNvPr id="31" name="Freeform 143">
            <a:extLst>
              <a:ext uri="{FF2B5EF4-FFF2-40B4-BE49-F238E27FC236}">
                <a16:creationId xmlns:a16="http://schemas.microsoft.com/office/drawing/2014/main" id="{F7E583FF-E56A-C3CB-BBF4-40A16FAE08B3}"/>
              </a:ext>
            </a:extLst>
          </p:cNvPr>
          <p:cNvSpPr>
            <a:spLocks noEditPoints="1"/>
          </p:cNvSpPr>
          <p:nvPr/>
        </p:nvSpPr>
        <p:spPr bwMode="auto">
          <a:xfrm>
            <a:off x="6251575" y="1760146"/>
            <a:ext cx="496888" cy="466725"/>
          </a:xfrm>
          <a:custGeom>
            <a:avLst/>
            <a:gdLst/>
            <a:ahLst/>
            <a:cxnLst>
              <a:cxn ang="0">
                <a:pos x="50" y="45"/>
              </a:cxn>
              <a:cxn ang="0">
                <a:pos x="40" y="55"/>
              </a:cxn>
              <a:cxn ang="0">
                <a:pos x="10" y="55"/>
              </a:cxn>
              <a:cxn ang="0">
                <a:pos x="0" y="45"/>
              </a:cxn>
              <a:cxn ang="0">
                <a:pos x="0" y="15"/>
              </a:cxn>
              <a:cxn ang="0">
                <a:pos x="10" y="5"/>
              </a:cxn>
              <a:cxn ang="0">
                <a:pos x="19" y="5"/>
              </a:cxn>
              <a:cxn ang="0">
                <a:pos x="20" y="6"/>
              </a:cxn>
              <a:cxn ang="0">
                <a:pos x="19" y="7"/>
              </a:cxn>
              <a:cxn ang="0">
                <a:pos x="15" y="9"/>
              </a:cxn>
              <a:cxn ang="0">
                <a:pos x="14" y="9"/>
              </a:cxn>
              <a:cxn ang="0">
                <a:pos x="10" y="9"/>
              </a:cxn>
              <a:cxn ang="0">
                <a:pos x="4" y="15"/>
              </a:cxn>
              <a:cxn ang="0">
                <a:pos x="4" y="45"/>
              </a:cxn>
              <a:cxn ang="0">
                <a:pos x="10" y="51"/>
              </a:cxn>
              <a:cxn ang="0">
                <a:pos x="40" y="51"/>
              </a:cxn>
              <a:cxn ang="0">
                <a:pos x="45" y="45"/>
              </a:cxn>
              <a:cxn ang="0">
                <a:pos x="45" y="37"/>
              </a:cxn>
              <a:cxn ang="0">
                <a:pos x="46" y="36"/>
              </a:cxn>
              <a:cxn ang="0">
                <a:pos x="48" y="35"/>
              </a:cxn>
              <a:cxn ang="0">
                <a:pos x="49" y="35"/>
              </a:cxn>
              <a:cxn ang="0">
                <a:pos x="50" y="36"/>
              </a:cxn>
              <a:cxn ang="0">
                <a:pos x="50" y="45"/>
              </a:cxn>
              <a:cxn ang="0">
                <a:pos x="45" y="32"/>
              </a:cxn>
              <a:cxn ang="0">
                <a:pos x="43" y="32"/>
              </a:cxn>
              <a:cxn ang="0">
                <a:pos x="42" y="32"/>
              </a:cxn>
              <a:cxn ang="0">
                <a:pos x="41" y="30"/>
              </a:cxn>
              <a:cxn ang="0">
                <a:pos x="41" y="23"/>
              </a:cxn>
              <a:cxn ang="0">
                <a:pos x="35" y="23"/>
              </a:cxn>
              <a:cxn ang="0">
                <a:pos x="20" y="28"/>
              </a:cxn>
              <a:cxn ang="0">
                <a:pos x="17" y="45"/>
              </a:cxn>
              <a:cxn ang="0">
                <a:pos x="16" y="46"/>
              </a:cxn>
              <a:cxn ang="0">
                <a:pos x="16" y="46"/>
              </a:cxn>
              <a:cxn ang="0">
                <a:pos x="15" y="46"/>
              </a:cxn>
              <a:cxn ang="0">
                <a:pos x="9" y="30"/>
              </a:cxn>
              <a:cxn ang="0">
                <a:pos x="35" y="9"/>
              </a:cxn>
              <a:cxn ang="0">
                <a:pos x="41" y="9"/>
              </a:cxn>
              <a:cxn ang="0">
                <a:pos x="41" y="3"/>
              </a:cxn>
              <a:cxn ang="0">
                <a:pos x="42" y="1"/>
              </a:cxn>
              <a:cxn ang="0">
                <a:pos x="43" y="0"/>
              </a:cxn>
              <a:cxn ang="0">
                <a:pos x="45" y="1"/>
              </a:cxn>
              <a:cxn ang="0">
                <a:pos x="58" y="15"/>
              </a:cxn>
              <a:cxn ang="0">
                <a:pos x="58" y="18"/>
              </a:cxn>
              <a:cxn ang="0">
                <a:pos x="45" y="32"/>
              </a:cxn>
            </a:cxnLst>
            <a:rect l="0" t="0" r="r" b="b"/>
            <a:pathLst>
              <a:path w="59" h="55">
                <a:moveTo>
                  <a:pt x="50" y="45"/>
                </a:moveTo>
                <a:cubicBezTo>
                  <a:pt x="50" y="51"/>
                  <a:pt x="45" y="55"/>
                  <a:pt x="40" y="55"/>
                </a:cubicBezTo>
                <a:cubicBezTo>
                  <a:pt x="10" y="55"/>
                  <a:pt x="10" y="55"/>
                  <a:pt x="10" y="55"/>
                </a:cubicBezTo>
                <a:cubicBezTo>
                  <a:pt x="4" y="55"/>
                  <a:pt x="0" y="51"/>
                  <a:pt x="0" y="45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0"/>
                  <a:pt x="4" y="5"/>
                  <a:pt x="10" y="5"/>
                </a:cubicBezTo>
                <a:cubicBezTo>
                  <a:pt x="19" y="5"/>
                  <a:pt x="19" y="5"/>
                  <a:pt x="19" y="5"/>
                </a:cubicBezTo>
                <a:cubicBezTo>
                  <a:pt x="20" y="5"/>
                  <a:pt x="20" y="5"/>
                  <a:pt x="20" y="6"/>
                </a:cubicBezTo>
                <a:cubicBezTo>
                  <a:pt x="20" y="7"/>
                  <a:pt x="20" y="7"/>
                  <a:pt x="19" y="7"/>
                </a:cubicBezTo>
                <a:cubicBezTo>
                  <a:pt x="18" y="8"/>
                  <a:pt x="16" y="9"/>
                  <a:pt x="15" y="9"/>
                </a:cubicBezTo>
                <a:cubicBezTo>
                  <a:pt x="14" y="9"/>
                  <a:pt x="14" y="9"/>
                  <a:pt x="14" y="9"/>
                </a:cubicBezTo>
                <a:cubicBezTo>
                  <a:pt x="10" y="9"/>
                  <a:pt x="10" y="9"/>
                  <a:pt x="10" y="9"/>
                </a:cubicBezTo>
                <a:cubicBezTo>
                  <a:pt x="7" y="9"/>
                  <a:pt x="4" y="12"/>
                  <a:pt x="4" y="15"/>
                </a:cubicBezTo>
                <a:cubicBezTo>
                  <a:pt x="4" y="45"/>
                  <a:pt x="4" y="45"/>
                  <a:pt x="4" y="45"/>
                </a:cubicBezTo>
                <a:cubicBezTo>
                  <a:pt x="4" y="48"/>
                  <a:pt x="7" y="51"/>
                  <a:pt x="10" y="51"/>
                </a:cubicBezTo>
                <a:cubicBezTo>
                  <a:pt x="40" y="51"/>
                  <a:pt x="40" y="51"/>
                  <a:pt x="40" y="51"/>
                </a:cubicBezTo>
                <a:cubicBezTo>
                  <a:pt x="43" y="51"/>
                  <a:pt x="45" y="48"/>
                  <a:pt x="45" y="45"/>
                </a:cubicBezTo>
                <a:cubicBezTo>
                  <a:pt x="45" y="37"/>
                  <a:pt x="45" y="37"/>
                  <a:pt x="45" y="37"/>
                </a:cubicBezTo>
                <a:cubicBezTo>
                  <a:pt x="45" y="37"/>
                  <a:pt x="46" y="36"/>
                  <a:pt x="46" y="36"/>
                </a:cubicBezTo>
                <a:cubicBezTo>
                  <a:pt x="47" y="36"/>
                  <a:pt x="47" y="35"/>
                  <a:pt x="48" y="35"/>
                </a:cubicBezTo>
                <a:cubicBezTo>
                  <a:pt x="48" y="35"/>
                  <a:pt x="49" y="34"/>
                  <a:pt x="49" y="35"/>
                </a:cubicBezTo>
                <a:cubicBezTo>
                  <a:pt x="50" y="35"/>
                  <a:pt x="50" y="35"/>
                  <a:pt x="50" y="36"/>
                </a:cubicBezTo>
                <a:lnTo>
                  <a:pt x="50" y="45"/>
                </a:lnTo>
                <a:close/>
                <a:moveTo>
                  <a:pt x="45" y="32"/>
                </a:moveTo>
                <a:cubicBezTo>
                  <a:pt x="44" y="32"/>
                  <a:pt x="44" y="32"/>
                  <a:pt x="43" y="32"/>
                </a:cubicBezTo>
                <a:cubicBezTo>
                  <a:pt x="43" y="32"/>
                  <a:pt x="43" y="32"/>
                  <a:pt x="42" y="32"/>
                </a:cubicBezTo>
                <a:cubicBezTo>
                  <a:pt x="41" y="32"/>
                  <a:pt x="41" y="31"/>
                  <a:pt x="41" y="30"/>
                </a:cubicBezTo>
                <a:cubicBezTo>
                  <a:pt x="41" y="23"/>
                  <a:pt x="41" y="23"/>
                  <a:pt x="41" y="23"/>
                </a:cubicBezTo>
                <a:cubicBezTo>
                  <a:pt x="35" y="23"/>
                  <a:pt x="35" y="23"/>
                  <a:pt x="35" y="23"/>
                </a:cubicBezTo>
                <a:cubicBezTo>
                  <a:pt x="27" y="23"/>
                  <a:pt x="22" y="25"/>
                  <a:pt x="20" y="28"/>
                </a:cubicBezTo>
                <a:cubicBezTo>
                  <a:pt x="17" y="31"/>
                  <a:pt x="16" y="37"/>
                  <a:pt x="17" y="45"/>
                </a:cubicBezTo>
                <a:cubicBezTo>
                  <a:pt x="17" y="45"/>
                  <a:pt x="17" y="46"/>
                  <a:pt x="16" y="46"/>
                </a:cubicBezTo>
                <a:cubicBezTo>
                  <a:pt x="16" y="46"/>
                  <a:pt x="16" y="46"/>
                  <a:pt x="16" y="46"/>
                </a:cubicBezTo>
                <a:cubicBezTo>
                  <a:pt x="15" y="46"/>
                  <a:pt x="15" y="46"/>
                  <a:pt x="15" y="46"/>
                </a:cubicBezTo>
                <a:cubicBezTo>
                  <a:pt x="15" y="45"/>
                  <a:pt x="9" y="37"/>
                  <a:pt x="9" y="30"/>
                </a:cubicBezTo>
                <a:cubicBezTo>
                  <a:pt x="9" y="20"/>
                  <a:pt x="12" y="9"/>
                  <a:pt x="35" y="9"/>
                </a:cubicBezTo>
                <a:cubicBezTo>
                  <a:pt x="41" y="9"/>
                  <a:pt x="41" y="9"/>
                  <a:pt x="41" y="9"/>
                </a:cubicBezTo>
                <a:cubicBezTo>
                  <a:pt x="41" y="3"/>
                  <a:pt x="41" y="3"/>
                  <a:pt x="41" y="3"/>
                </a:cubicBezTo>
                <a:cubicBezTo>
                  <a:pt x="41" y="2"/>
                  <a:pt x="41" y="1"/>
                  <a:pt x="42" y="1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4" y="1"/>
                  <a:pt x="45" y="1"/>
                </a:cubicBezTo>
                <a:cubicBezTo>
                  <a:pt x="58" y="15"/>
                  <a:pt x="58" y="15"/>
                  <a:pt x="58" y="15"/>
                </a:cubicBezTo>
                <a:cubicBezTo>
                  <a:pt x="59" y="16"/>
                  <a:pt x="59" y="17"/>
                  <a:pt x="58" y="18"/>
                </a:cubicBezTo>
                <a:lnTo>
                  <a:pt x="45" y="32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lIns="121920" tIns="60960" rIns="121920" bIns="6096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2236633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8978</TotalTime>
  <Words>94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SWOT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678</cp:revision>
  <dcterms:created xsi:type="dcterms:W3CDTF">2021-03-31T02:49:57Z</dcterms:created>
  <dcterms:modified xsi:type="dcterms:W3CDTF">2025-10-16T11:42:51Z</dcterms:modified>
  <cp:category/>
</cp:coreProperties>
</file>