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8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13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" name="think-cell data - do not delete" hidden="1">
            <a:extLst>
              <a:ext uri="{FF2B5EF4-FFF2-40B4-BE49-F238E27FC236}">
                <a16:creationId xmlns:a16="http://schemas.microsoft.com/office/drawing/2014/main" id="{8FFAC6AA-E420-72DE-ED9E-3CB1AD94DE6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3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FFAC6AA-E420-72DE-ED9E-3CB1AD94DE6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Title 1">
            <a:extLst>
              <a:ext uri="{FF2B5EF4-FFF2-40B4-BE49-F238E27FC236}">
                <a16:creationId xmlns:a16="http://schemas.microsoft.com/office/drawing/2014/main" id="{21F4F7A3-24F3-1811-2B28-B896E8C14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Slide title style</a:t>
            </a:r>
            <a:endParaRPr lang="en-IN" dirty="0"/>
          </a:p>
        </p:txBody>
      </p:sp>
      <p:sp>
        <p:nvSpPr>
          <p:cNvPr id="34" name="Slide Number Placeholder 5">
            <a:extLst>
              <a:ext uri="{FF2B5EF4-FFF2-40B4-BE49-F238E27FC236}">
                <a16:creationId xmlns:a16="http://schemas.microsoft.com/office/drawing/2014/main" id="{4E50BBBE-A2C0-6140-9BAD-19160B93E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35" name="Text Placeholder 35">
            <a:extLst>
              <a:ext uri="{FF2B5EF4-FFF2-40B4-BE49-F238E27FC236}">
                <a16:creationId xmlns:a16="http://schemas.microsoft.com/office/drawing/2014/main" id="{6B9E1118-94DB-2737-4139-3AC32E2F426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6" name="Text Placeholder 9">
            <a:extLst>
              <a:ext uri="{FF2B5EF4-FFF2-40B4-BE49-F238E27FC236}">
                <a16:creationId xmlns:a16="http://schemas.microsoft.com/office/drawing/2014/main" id="{6A566E88-D0B4-F9C4-EB9E-23495D05B5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8F2F2109-02E5-9BD1-B21F-F0BA3862FF6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3D0B5AF6-FB93-A69D-DCFE-9F33F4CCE8E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5926D0BA-4A91-7F13-2F8A-C1C3E11527D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0" name="Text Placeholder 9">
            <a:extLst>
              <a:ext uri="{FF2B5EF4-FFF2-40B4-BE49-F238E27FC236}">
                <a16:creationId xmlns:a16="http://schemas.microsoft.com/office/drawing/2014/main" id="{3664BCD2-4AF1-B774-3548-6521EF75C89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925AED64-03B4-1472-29CB-3D3D8CD5071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8640500A-6203-692B-8879-FAB133DD807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Text Placeholder 9">
            <a:extLst>
              <a:ext uri="{FF2B5EF4-FFF2-40B4-BE49-F238E27FC236}">
                <a16:creationId xmlns:a16="http://schemas.microsoft.com/office/drawing/2014/main" id="{1B12297B-3934-98E5-B6EF-1D0A5CB1967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DEA9446E-5FF9-C5DB-BAC0-0CD43352EC9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D828AEAF-6E09-0C38-15FA-DD6D144CCEE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6" name="Text Placeholder 9">
            <a:extLst>
              <a:ext uri="{FF2B5EF4-FFF2-40B4-BE49-F238E27FC236}">
                <a16:creationId xmlns:a16="http://schemas.microsoft.com/office/drawing/2014/main" id="{F03D2FC2-CED5-BFA5-B4DF-0EE1426F073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AE12C3DB-EC6A-BCA4-BB74-DCD14833396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4088380A-51E0-3F62-0FDB-98CA21BD9C4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9" name="Text Placeholder 9">
            <a:extLst>
              <a:ext uri="{FF2B5EF4-FFF2-40B4-BE49-F238E27FC236}">
                <a16:creationId xmlns:a16="http://schemas.microsoft.com/office/drawing/2014/main" id="{04C11463-E3B6-8DC2-CBB7-81C2C219ADE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C1206DDE-ED7C-FE42-C28E-18D9512C8FE2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AE254EF8-E05A-D79C-5BA3-132EBB2EB7E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Text Placeholder 9">
            <a:extLst>
              <a:ext uri="{FF2B5EF4-FFF2-40B4-BE49-F238E27FC236}">
                <a16:creationId xmlns:a16="http://schemas.microsoft.com/office/drawing/2014/main" id="{C1C235BC-B547-12C4-F521-361529110E7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BFAAC560-9AC1-2C85-3F67-49DA00CB242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5ABE08BC-0E15-6535-0FC5-95FCCC86824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55" name="Text Placeholder 9">
            <a:extLst>
              <a:ext uri="{FF2B5EF4-FFF2-40B4-BE49-F238E27FC236}">
                <a16:creationId xmlns:a16="http://schemas.microsoft.com/office/drawing/2014/main" id="{6440EED5-AC6E-495C-3740-705F7A649668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F9988B28-920E-6658-EC35-E27FED7E4579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A120FDF4-0D08-DD4D-BA77-D7437BDB0C78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58" name="Text Placeholder 9">
            <a:extLst>
              <a:ext uri="{FF2B5EF4-FFF2-40B4-BE49-F238E27FC236}">
                <a16:creationId xmlns:a16="http://schemas.microsoft.com/office/drawing/2014/main" id="{BD9A4460-22F6-10F9-5D8E-F4647B63189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CEAE3A1D-2A07-9030-698C-5E63C94864CB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A08BB409-8B76-3EB1-3AC3-0BCC8027FFC5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1" name="Text Placeholder 9">
            <a:extLst>
              <a:ext uri="{FF2B5EF4-FFF2-40B4-BE49-F238E27FC236}">
                <a16:creationId xmlns:a16="http://schemas.microsoft.com/office/drawing/2014/main" id="{F7B6D855-60A9-4C9E-F3D7-D1E854564D1F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50A6DADE-B2C9-1891-4A71-C1F86D1FE169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266207060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1620</TotalTime>
  <Words>66</Words>
  <Application>Microsoft Office PowerPoint</Application>
  <PresentationFormat>Widescreen</PresentationFormat>
  <Paragraphs>30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Click to edit Slide title style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302</cp:revision>
  <dcterms:created xsi:type="dcterms:W3CDTF">2025-07-09T10:57:17Z</dcterms:created>
  <dcterms:modified xsi:type="dcterms:W3CDTF">2025-10-22T10:14:56Z</dcterms:modified>
  <cp:category/>
</cp:coreProperties>
</file>