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0" y="457201"/>
            <a:ext cx="497999" cy="484908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519545" y="4663217"/>
            <a:ext cx="8624455" cy="4802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8" name="Google Shape;48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" name="Google Shape;49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10.png"/><Relationship Id="rId2" Type="http://schemas.openxmlformats.org/officeDocument/2006/relationships/image" Target="../media/image1.png"/><Relationship Id="rId3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28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/>
        </p:nvSpPr>
        <p:spPr>
          <a:xfrm rot="-5400000">
            <a:off x="-1398461" y="3172254"/>
            <a:ext cx="325327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Análise de média</a:t>
            </a:r>
            <a:endParaRPr/>
          </a:p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"/>
              <a:t>‹#›</a:t>
            </a:fld>
            <a:endParaRPr/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2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9.png"/><Relationship Id="rId7" Type="http://schemas.openxmlformats.org/officeDocument/2006/relationships/image" Target="../media/image14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816000" y="1866075"/>
            <a:ext cx="4676612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t" sz="4800"/>
              <a:t>Pensar criticamente</a:t>
            </a:r>
            <a:endParaRPr b="1" sz="4800"/>
          </a:p>
        </p:txBody>
      </p:sp>
      <p:sp>
        <p:nvSpPr>
          <p:cNvPr id="63" name="Google Shape;63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Como é que os discursos de ódio me fazem sentir? &gt; Análise de média &gt; </a:t>
            </a:r>
            <a:r>
              <a:rPr b="1" i="0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Pensar </a:t>
            </a:r>
            <a:r>
              <a:rPr b="1" lang="pt">
                <a:solidFill>
                  <a:srgbClr val="5D7C8A"/>
                </a:solidFill>
              </a:rPr>
              <a:t>criticamente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740000" y="36807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pt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"Uma imagem vale mil palavras"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902950" y="4141076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t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   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2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2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150" name="Google Shape;150;p2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23"/>
          <p:cNvGrpSpPr/>
          <p:nvPr/>
        </p:nvGrpSpPr>
        <p:grpSpPr>
          <a:xfrm>
            <a:off x="5712525" y="1360335"/>
            <a:ext cx="2999400" cy="2206050"/>
            <a:chOff x="5821375" y="1958313"/>
            <a:chExt cx="2999400" cy="2941400"/>
          </a:xfrm>
        </p:grpSpPr>
        <p:sp>
          <p:nvSpPr>
            <p:cNvPr id="157" name="Google Shape;157;p2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27237" l="58764" r="29553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p23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161" name="Google Shape;161;p2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24"/>
          <p:cNvGrpSpPr/>
          <p:nvPr/>
        </p:nvGrpSpPr>
        <p:grpSpPr>
          <a:xfrm>
            <a:off x="5765550" y="1277466"/>
            <a:ext cx="2999400" cy="2206050"/>
            <a:chOff x="5821375" y="1781638"/>
            <a:chExt cx="2999400" cy="2941400"/>
          </a:xfrm>
        </p:grpSpPr>
        <p:sp>
          <p:nvSpPr>
            <p:cNvPr id="168" name="Google Shape;168;p24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4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24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172" name="Google Shape;172;p2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" name="Google Shape;181;p2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182" name="Google Shape;182;p2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89" name="Google Shape;189;p2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 b="59192" l="24971" r="60045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6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193" name="Google Shape;193;p2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00" name="Google Shape;200;p2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27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204" name="Google Shape;204;p2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8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14" name="Google Shape;214;p2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2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21" name="Google Shape;221;p2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9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225" name="Google Shape;225;p2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3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32" name="Google Shape;232;p3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34" name="Google Shape;234;p30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" name="Google Shape;235;p30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236" name="Google Shape;236;p3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1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31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46" name="Google Shape;246;p3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/>
          <p:nvPr/>
        </p:nvSpPr>
        <p:spPr>
          <a:xfrm>
            <a:off x="1560575" y="3081600"/>
            <a:ext cx="6369600" cy="10749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imagens na Internet são uma forma poderosa de partilhar mensagens, pensamentos e ideias.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Podem também ser mal compreendidas, incorretamente representadas ou deliberadamente montadas. O que vemos pode afetar o que sentimos a respeito de uma situação.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1770225" y="3113250"/>
            <a:ext cx="62979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Considera o exemplo seguinte e d</a:t>
            </a:r>
            <a:r>
              <a:rPr lang="pt" sz="2200">
                <a:solidFill>
                  <a:srgbClr val="FFFFFF"/>
                </a:solidFill>
              </a:rPr>
              <a:t>iz </a:t>
            </a:r>
            <a:r>
              <a:rPr b="0" i="0" lang="pt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como te sentes, à medida que vês a imagem mais completa</a:t>
            </a:r>
            <a:r>
              <a:rPr lang="pt" sz="2200">
                <a:solidFill>
                  <a:srgbClr val="FFFFFF"/>
                </a:solidFill>
              </a:rPr>
              <a:t>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32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3" name="Google Shape;253;p32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2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5" name="Google Shape;255;p32"/>
          <p:cNvPicPr preferRelativeResize="0"/>
          <p:nvPr/>
        </p:nvPicPr>
        <p:blipFill rotWithShape="1">
          <a:blip r:embed="rId3">
            <a:alphaModFix/>
          </a:blip>
          <a:srcRect b="13806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6" name="Google Shape;256;p32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257" name="Google Shape;257;p32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2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33"/>
          <p:cNvGrpSpPr/>
          <p:nvPr/>
        </p:nvGrpSpPr>
        <p:grpSpPr>
          <a:xfrm>
            <a:off x="1955400" y="3972791"/>
            <a:ext cx="6465525" cy="391962"/>
            <a:chOff x="1971450" y="5441604"/>
            <a:chExt cx="6465525" cy="522617"/>
          </a:xfrm>
        </p:grpSpPr>
        <p:sp>
          <p:nvSpPr>
            <p:cNvPr id="264" name="Google Shape;264;p33"/>
            <p:cNvSpPr txBox="1"/>
            <p:nvPr/>
          </p:nvSpPr>
          <p:spPr>
            <a:xfrm>
              <a:off x="1971450" y="5441604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3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6" name="Google Shape;266;p33"/>
          <p:cNvPicPr preferRelativeResize="0"/>
          <p:nvPr/>
        </p:nvPicPr>
        <p:blipFill rotWithShape="1">
          <a:blip r:embed="rId3">
            <a:alphaModFix/>
          </a:blip>
          <a:srcRect b="0" l="27220" r="19142" t="56958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33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268" name="Google Shape;268;p33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3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34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4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278" name="Google Shape;278;p34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34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35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5" name="Google Shape;285;p35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35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 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7" name="Google Shape;287;p35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5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289" name="Google Shape;289;p35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5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3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6" name="Google Shape;296;p3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achas que está a acontecer?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 que sentes </a:t>
              </a:r>
              <a:r>
                <a:rPr lang="pt" sz="2400">
                  <a:solidFill>
                    <a:schemeClr val="dk1"/>
                  </a:solidFill>
                </a:rPr>
                <a:t>ao ver</a:t>
              </a:r>
              <a:r>
                <a:rPr b="0" i="0" lang="pt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isso?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8" name="Google Shape;298;p36"/>
          <p:cNvPicPr preferRelativeResize="0"/>
          <p:nvPr/>
        </p:nvPicPr>
        <p:blipFill rotWithShape="1">
          <a:blip r:embed="rId3">
            <a:alphaModFix/>
          </a:blip>
          <a:srcRect b="13463" l="1592" r="45677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36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300" name="Google Shape;300;p36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"/>
          <p:cNvSpPr txBox="1"/>
          <p:nvPr/>
        </p:nvSpPr>
        <p:spPr>
          <a:xfrm>
            <a:off x="1779600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8" name="Google Shape;30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9" name="Google Shape;309;p37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310" name="Google Shape;310;p3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t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 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t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/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b="34451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" name="Google Shape;83;p15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84" name="Google Shape;84;p15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</a:t>
            </a:r>
            <a:r>
              <a:rPr lang="pt" sz="2400"/>
              <a:t> 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6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94" name="Google Shape;94;p16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/>
              <a:t>ao ver 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t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Crédito: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17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05" name="Google Shape;105;p1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t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1579750" y="1342200"/>
            <a:ext cx="6069987" cy="1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t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 quanto a estes exemplos?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/>
        </p:nvSpPr>
        <p:spPr>
          <a:xfrm>
            <a:off x="5821375" y="1223407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5806335" y="2985469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9" name="Google Shape;129;p20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130" name="Google Shape;130;p2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1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achas que está a acontecer?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que sentes </a:t>
            </a:r>
            <a:r>
              <a:rPr lang="pt" sz="2400">
                <a:solidFill>
                  <a:schemeClr val="dk1"/>
                </a:solidFill>
              </a:rPr>
              <a:t>ao ver</a:t>
            </a:r>
            <a:r>
              <a:rPr b="0" i="0" lang="pt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isso?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21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140" name="Google Shape;140;p2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t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