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8"/>
  </p:notesMasterIdLst>
  <p:sldIdLst>
    <p:sldId id="256" r:id="rId2"/>
    <p:sldId id="258" r:id="rId3"/>
    <p:sldId id="259" r:id="rId4"/>
    <p:sldId id="260" r:id="rId5"/>
    <p:sldId id="262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DE0C79-DD00-4D8C-ACF3-669C5485C4BB}" type="datetimeFigureOut">
              <a:rPr lang="en-IN" smtClean="0"/>
              <a:t>03-03-2024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6E070C-6D1B-4785-8191-7E9E88CD246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520423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எல்லா நாமத்திற்கும்</a:t>
            </a:r>
          </a:p>
          <a:p>
            <a:r>
              <a:rPr lang="en-IN" dirty="0"/>
              <a:t>Slide 2 - </a:t>
            </a:r>
            <a:r>
              <a:rPr lang="ta-IN" dirty="0"/>
              <a:t>இயேசு நாமமே</a:t>
            </a:r>
          </a:p>
          <a:p>
            <a:r>
              <a:rPr lang="en-IN" dirty="0"/>
              <a:t>Slide 3 - </a:t>
            </a:r>
            <a:r>
              <a:rPr lang="ta-IN" dirty="0"/>
              <a:t>பாவத்திலிருந்து இரட்சித்ததே</a:t>
            </a:r>
          </a:p>
          <a:p>
            <a:r>
              <a:rPr lang="en-IN" dirty="0"/>
              <a:t>Slide 4 - </a:t>
            </a:r>
            <a:r>
              <a:rPr lang="ta-IN" dirty="0"/>
              <a:t>சாத்தானின் மேல் </a:t>
            </a:r>
          </a:p>
          <a:p>
            <a:r>
              <a:rPr lang="en-IN" dirty="0"/>
              <a:t>Slide 5 - </a:t>
            </a:r>
            <a:r>
              <a:rPr lang="ta-IN" dirty="0"/>
              <a:t>சரீர வியாதிகளை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2511067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எல்லா நாமத்திற்கும்</a:t>
            </a:r>
          </a:p>
          <a:p>
            <a:r>
              <a:rPr lang="en-IN" dirty="0"/>
              <a:t>Slide 2 - </a:t>
            </a:r>
            <a:r>
              <a:rPr lang="ta-IN" dirty="0"/>
              <a:t>இயேசு நாமமே</a:t>
            </a:r>
          </a:p>
          <a:p>
            <a:r>
              <a:rPr lang="en-IN" dirty="0"/>
              <a:t>Slide 3 - </a:t>
            </a:r>
            <a:r>
              <a:rPr lang="ta-IN" dirty="0"/>
              <a:t>பாவத்திலிருந்து இரட்சித்ததே</a:t>
            </a:r>
          </a:p>
          <a:p>
            <a:r>
              <a:rPr lang="en-IN" dirty="0"/>
              <a:t>Slide 4 - </a:t>
            </a:r>
            <a:r>
              <a:rPr lang="ta-IN" dirty="0"/>
              <a:t>சாத்தானின் மேல் </a:t>
            </a:r>
          </a:p>
          <a:p>
            <a:r>
              <a:rPr lang="en-IN" dirty="0"/>
              <a:t>Slide 5 - </a:t>
            </a:r>
            <a:r>
              <a:rPr lang="ta-IN" dirty="0"/>
              <a:t>சரீர வியாதிகளை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2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07844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எல்லா நாமத்திற்கும்</a:t>
            </a:r>
          </a:p>
          <a:p>
            <a:r>
              <a:rPr lang="en-IN" dirty="0"/>
              <a:t>Slide 2 - </a:t>
            </a:r>
            <a:r>
              <a:rPr lang="ta-IN" dirty="0"/>
              <a:t>இயேசு நாமமே</a:t>
            </a:r>
          </a:p>
          <a:p>
            <a:r>
              <a:rPr lang="en-IN" dirty="0"/>
              <a:t>Slide 3 - </a:t>
            </a:r>
            <a:r>
              <a:rPr lang="ta-IN" dirty="0"/>
              <a:t>பாவத்திலிருந்து இரட்சித்ததே</a:t>
            </a:r>
          </a:p>
          <a:p>
            <a:r>
              <a:rPr lang="en-IN" dirty="0"/>
              <a:t>Slide 4 - </a:t>
            </a:r>
            <a:r>
              <a:rPr lang="ta-IN" dirty="0"/>
              <a:t>சாத்தானின் மேல் </a:t>
            </a:r>
          </a:p>
          <a:p>
            <a:r>
              <a:rPr lang="en-IN" dirty="0"/>
              <a:t>Slide 5 - </a:t>
            </a:r>
            <a:r>
              <a:rPr lang="ta-IN" dirty="0"/>
              <a:t>சரீர வியாதிகளை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3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6324617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எல்லா நாமத்திற்கும்</a:t>
            </a:r>
          </a:p>
          <a:p>
            <a:r>
              <a:rPr lang="en-IN" dirty="0"/>
              <a:t>Slide 2 - </a:t>
            </a:r>
            <a:r>
              <a:rPr lang="ta-IN" dirty="0"/>
              <a:t>இயேசு நாமமே</a:t>
            </a:r>
          </a:p>
          <a:p>
            <a:r>
              <a:rPr lang="en-IN" dirty="0"/>
              <a:t>Slide 3 - </a:t>
            </a:r>
            <a:r>
              <a:rPr lang="ta-IN" dirty="0"/>
              <a:t>பாவத்திலிருந்து இரட்சித்ததே</a:t>
            </a:r>
          </a:p>
          <a:p>
            <a:r>
              <a:rPr lang="en-IN" dirty="0"/>
              <a:t>Slide 4 - </a:t>
            </a:r>
            <a:r>
              <a:rPr lang="ta-IN" dirty="0"/>
              <a:t>சாத்தானின் மேல் </a:t>
            </a:r>
          </a:p>
          <a:p>
            <a:r>
              <a:rPr lang="en-IN" dirty="0"/>
              <a:t>Slide 5 - </a:t>
            </a:r>
            <a:r>
              <a:rPr lang="ta-IN" dirty="0"/>
              <a:t>சரீர வியாதிகளை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4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65641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எல்லா நாமத்திற்கும்</a:t>
            </a:r>
          </a:p>
          <a:p>
            <a:r>
              <a:rPr lang="en-IN" dirty="0"/>
              <a:t>Slide 2 - </a:t>
            </a:r>
            <a:r>
              <a:rPr lang="ta-IN" dirty="0"/>
              <a:t>இயேசு நாமமே</a:t>
            </a:r>
          </a:p>
          <a:p>
            <a:r>
              <a:rPr lang="en-IN" dirty="0"/>
              <a:t>Slide 3 - </a:t>
            </a:r>
            <a:r>
              <a:rPr lang="ta-IN" dirty="0"/>
              <a:t>பாவத்திலிருந்து இரட்சித்ததே</a:t>
            </a:r>
          </a:p>
          <a:p>
            <a:r>
              <a:rPr lang="en-IN" dirty="0"/>
              <a:t>Slide 4 - </a:t>
            </a:r>
            <a:r>
              <a:rPr lang="ta-IN" dirty="0"/>
              <a:t>சாத்தானின் மேல் </a:t>
            </a:r>
          </a:p>
          <a:p>
            <a:r>
              <a:rPr lang="en-IN" dirty="0"/>
              <a:t>Slide 5 - </a:t>
            </a:r>
            <a:r>
              <a:rPr lang="ta-IN" dirty="0"/>
              <a:t>சரீர வியாதிகளை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5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262364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yr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B119A276-6B59-4534-A942-C6F5E05A4C9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1999" cy="6858000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599364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DC3B68-C941-4FA0-A624-6C44B4B582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" y="4062821"/>
            <a:ext cx="12191999" cy="52224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Church name goes here…</a:t>
            </a:r>
          </a:p>
          <a:p>
            <a:pPr lvl="1"/>
            <a:endParaRPr lang="en-IN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40B6324-6036-4B7D-B710-D36C0D77CC9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913313" y="653370"/>
            <a:ext cx="2365375" cy="23637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Logo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051600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DC3B68-C941-4FA0-A624-6C44B4B582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" y="4062821"/>
            <a:ext cx="12191999" cy="52224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Church name goes here…</a:t>
            </a:r>
          </a:p>
          <a:p>
            <a:pPr lvl="1"/>
            <a:endParaRPr lang="en-IN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40B6324-6036-4B7D-B710-D36C0D77CC9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913313" y="653463"/>
            <a:ext cx="2365375" cy="23637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Logo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7872064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6149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CAD288E-9135-619C-BB1B-14DA155B0749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2992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60" r:id="rId2"/>
    <p:sldLayoutId id="2147483661" r:id="rId3"/>
    <p:sldLayoutId id="2147483659" r:id="rId4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EDEE55E-946D-4283-B676-EF7F03A0FE6C}"/>
              </a:ext>
            </a:extLst>
          </p:cNvPr>
          <p:cNvSpPr txBox="1"/>
          <p:nvPr/>
        </p:nvSpPr>
        <p:spPr>
          <a:xfrm>
            <a:off x="145773" y="6351103"/>
            <a:ext cx="3101009" cy="477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IN" dirty="0"/>
          </a:p>
        </p:txBody>
      </p:sp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A201A556-297D-2549-9208-50FB13D6113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8358368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1EA53676-1E18-81B7-8254-5E69BFA47EB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1055186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AA2A8D8F-D937-1AFC-78DA-160FBB377DF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827608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8C6F97BE-3E8E-21C7-2CB6-D9064F19F09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2209577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86E580F0-AB40-5B76-300D-5AC5AB75904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9515595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CA538D3-8287-4482-95E2-EB18A9784E5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6CE7BA09-3778-40CC-932A-0958B8D7EC5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22701909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130</Words>
  <Application>Microsoft Office PowerPoint</Application>
  <PresentationFormat>Widescreen</PresentationFormat>
  <Paragraphs>30</Paragraphs>
  <Slides>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JOHNSON JOY</dc:creator>
  <cp:lastModifiedBy>JOHNSON JOY</cp:lastModifiedBy>
  <cp:revision>27</cp:revision>
  <dcterms:created xsi:type="dcterms:W3CDTF">2022-02-09T16:00:33Z</dcterms:created>
  <dcterms:modified xsi:type="dcterms:W3CDTF">2024-03-03T09:32:55Z</dcterms:modified>
</cp:coreProperties>
</file>