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notesMasterIdLst>
    <p:notesMasterId r:id="rId26"/>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svg"/><Relationship Id="rId3" Type="http://schemas.openxmlformats.org/officeDocument/2006/relationships/image" Target="../media/image-1-3.png"/><Relationship Id="rId4" Type="http://schemas.openxmlformats.org/officeDocument/2006/relationships/image" Target="../media/image-1-4.svg"/><Relationship Id="rId5" Type="http://schemas.openxmlformats.org/officeDocument/2006/relationships/image" Target="../media/image-1-5.png"/><Relationship Id="rId6" Type="http://schemas.openxmlformats.org/officeDocument/2006/relationships/image" Target="../media/image-1-6.svg"/><Relationship Id="rId7" Type="http://schemas.openxmlformats.org/officeDocument/2006/relationships/image" Target="../media/image-1-7.png"/><Relationship Id="rId8" Type="http://schemas.openxmlformats.org/officeDocument/2006/relationships/image" Target="../media/image-1-8.svg"/><Relationship Id="rId9" Type="http://schemas.openxmlformats.org/officeDocument/2006/relationships/image" Target="../media/image-1-9.png"/><Relationship Id="rId10" Type="http://schemas.openxmlformats.org/officeDocument/2006/relationships/image" Target="../media/image-1-10.svg"/><Relationship Id="rId11" Type="http://schemas.openxmlformats.org/officeDocument/2006/relationships/image" Target="../media/image-1-11.png"/><Relationship Id="rId12" Type="http://schemas.openxmlformats.org/officeDocument/2006/relationships/image" Target="../media/image-1-12.svg"/><Relationship Id="rId13" Type="http://schemas.openxmlformats.org/officeDocument/2006/relationships/image" Target="../media/image-1-13.png"/><Relationship Id="rId14" Type="http://schemas.openxmlformats.org/officeDocument/2006/relationships/image" Target="../media/image-1-14.svg"/><Relationship Id="rId15" Type="http://schemas.openxmlformats.org/officeDocument/2006/relationships/image" Target="../media/image-1-15.png"/><Relationship Id="rId16" Type="http://schemas.openxmlformats.org/officeDocument/2006/relationships/image" Target="../media/image-1-16.svg"/><Relationship Id="rId17" Type="http://schemas.openxmlformats.org/officeDocument/2006/relationships/image" Target="../media/image-1-17.png"/><Relationship Id="rId18" Type="http://schemas.openxmlformats.org/officeDocument/2006/relationships/image" Target="../media/image-1-18.png"/><Relationship Id="rId19" Type="http://schemas.openxmlformats.org/officeDocument/2006/relationships/image" Target="../media/image-1-19.svg"/><Relationship Id="rId20" Type="http://schemas.openxmlformats.org/officeDocument/2006/relationships/slideLayout" Target="../slideLayouts/slideLayout1.xml"/><Relationship Id="rId21"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svg"/><Relationship Id="rId3" Type="http://schemas.openxmlformats.org/officeDocument/2006/relationships/image" Target="../media/image-10-3.png"/><Relationship Id="rId4" Type="http://schemas.openxmlformats.org/officeDocument/2006/relationships/image" Target="../media/image-10-4.svg"/><Relationship Id="rId5" Type="http://schemas.openxmlformats.org/officeDocument/2006/relationships/image" Target="../media/image-10-5.png"/><Relationship Id="rId6" Type="http://schemas.openxmlformats.org/officeDocument/2006/relationships/image" Target="../media/image-10-6.svg"/><Relationship Id="rId7" Type="http://schemas.openxmlformats.org/officeDocument/2006/relationships/image" Target="../media/image-10-7.png"/><Relationship Id="rId8" Type="http://schemas.openxmlformats.org/officeDocument/2006/relationships/image" Target="../media/image-10-8.svg"/><Relationship Id="rId9" Type="http://schemas.openxmlformats.org/officeDocument/2006/relationships/image" Target="../media/image-10-9.png"/><Relationship Id="rId10" Type="http://schemas.openxmlformats.org/officeDocument/2006/relationships/image" Target="../media/image-10-10.svg"/><Relationship Id="rId11" Type="http://schemas.openxmlformats.org/officeDocument/2006/relationships/image" Target="../media/image-10-11.png"/><Relationship Id="rId12" Type="http://schemas.openxmlformats.org/officeDocument/2006/relationships/image" Target="../media/image-10-12.svg"/><Relationship Id="rId13" Type="http://schemas.openxmlformats.org/officeDocument/2006/relationships/image" Target="../media/image-10-13.png"/><Relationship Id="rId14" Type="http://schemas.openxmlformats.org/officeDocument/2006/relationships/image" Target="../media/image-10-14.png"/><Relationship Id="rId15" Type="http://schemas.openxmlformats.org/officeDocument/2006/relationships/image" Target="../media/image-10-15.svg"/><Relationship Id="rId16" Type="http://schemas.openxmlformats.org/officeDocument/2006/relationships/image" Target="../media/image-10-16.png"/><Relationship Id="rId17" Type="http://schemas.openxmlformats.org/officeDocument/2006/relationships/image" Target="../media/image-10-17.svg"/><Relationship Id="rId18" Type="http://schemas.openxmlformats.org/officeDocument/2006/relationships/image" Target="../media/image-10-18.png"/><Relationship Id="rId19" Type="http://schemas.openxmlformats.org/officeDocument/2006/relationships/image" Target="../media/image-10-19.svg"/><Relationship Id="rId20" Type="http://schemas.openxmlformats.org/officeDocument/2006/relationships/slideLayout" Target="../slideLayouts/slideLayout1.xml"/><Relationship Id="rId21"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svg"/><Relationship Id="rId3" Type="http://schemas.openxmlformats.org/officeDocument/2006/relationships/image" Target="../media/image-11-3.png"/><Relationship Id="rId4" Type="http://schemas.openxmlformats.org/officeDocument/2006/relationships/image" Target="../media/image-11-4.svg"/><Relationship Id="rId5" Type="http://schemas.openxmlformats.org/officeDocument/2006/relationships/image" Target="../media/image-11-5.png"/><Relationship Id="rId6" Type="http://schemas.openxmlformats.org/officeDocument/2006/relationships/image" Target="../media/image-11-6.svg"/><Relationship Id="rId7" Type="http://schemas.openxmlformats.org/officeDocument/2006/relationships/image" Target="../media/image-11-7.png"/><Relationship Id="rId8" Type="http://schemas.openxmlformats.org/officeDocument/2006/relationships/image" Target="../media/image-11-8.svg"/><Relationship Id="rId9" Type="http://schemas.openxmlformats.org/officeDocument/2006/relationships/image" Target="../media/image-11-9.png"/><Relationship Id="rId10" Type="http://schemas.openxmlformats.org/officeDocument/2006/relationships/image" Target="../media/image-11-10.svg"/><Relationship Id="rId11" Type="http://schemas.openxmlformats.org/officeDocument/2006/relationships/image" Target="../media/image-11-11.png"/><Relationship Id="rId12" Type="http://schemas.openxmlformats.org/officeDocument/2006/relationships/image" Target="../media/image-11-12.svg"/><Relationship Id="rId13" Type="http://schemas.openxmlformats.org/officeDocument/2006/relationships/image" Target="../media/image-11-13.png"/><Relationship Id="rId14" Type="http://schemas.openxmlformats.org/officeDocument/2006/relationships/image" Target="../media/image-11-14.svg"/><Relationship Id="rId15" Type="http://schemas.openxmlformats.org/officeDocument/2006/relationships/image" Target="../media/image-11-15.png"/><Relationship Id="rId16" Type="http://schemas.openxmlformats.org/officeDocument/2006/relationships/image" Target="../media/image-11-16.png"/><Relationship Id="rId17" Type="http://schemas.openxmlformats.org/officeDocument/2006/relationships/image" Target="../media/image-11-17.png"/><Relationship Id="rId18" Type="http://schemas.openxmlformats.org/officeDocument/2006/relationships/image" Target="../media/image-11-18.svg"/><Relationship Id="rId19" Type="http://schemas.openxmlformats.org/officeDocument/2006/relationships/image" Target="../media/image-11-19.png"/><Relationship Id="rId20" Type="http://schemas.openxmlformats.org/officeDocument/2006/relationships/image" Target="../media/image-11-20.svg"/><Relationship Id="rId21" Type="http://schemas.openxmlformats.org/officeDocument/2006/relationships/image" Target="../media/image-11-21.png"/><Relationship Id="rId22" Type="http://schemas.openxmlformats.org/officeDocument/2006/relationships/image" Target="../media/image-11-22.svg"/><Relationship Id="rId23" Type="http://schemas.openxmlformats.org/officeDocument/2006/relationships/image" Target="../media/image-11-23.png"/><Relationship Id="rId24" Type="http://schemas.openxmlformats.org/officeDocument/2006/relationships/image" Target="../media/image-11-24.svg"/><Relationship Id="rId25" Type="http://schemas.openxmlformats.org/officeDocument/2006/relationships/image" Target="../media/image-11-25.png"/><Relationship Id="rId26" Type="http://schemas.openxmlformats.org/officeDocument/2006/relationships/image" Target="../media/image-11-26.png"/><Relationship Id="rId27" Type="http://schemas.openxmlformats.org/officeDocument/2006/relationships/image" Target="../media/image-11-27.png"/><Relationship Id="rId28" Type="http://schemas.openxmlformats.org/officeDocument/2006/relationships/image" Target="../media/image-11-28.svg"/><Relationship Id="rId29" Type="http://schemas.openxmlformats.org/officeDocument/2006/relationships/image" Target="../media/image-11-29.png"/><Relationship Id="rId30" Type="http://schemas.openxmlformats.org/officeDocument/2006/relationships/image" Target="../media/image-11-30.svg"/><Relationship Id="rId31" Type="http://schemas.openxmlformats.org/officeDocument/2006/relationships/image" Target="../media/image-11-31.png"/><Relationship Id="rId32" Type="http://schemas.openxmlformats.org/officeDocument/2006/relationships/image" Target="../media/image-11-32.png"/><Relationship Id="rId33" Type="http://schemas.openxmlformats.org/officeDocument/2006/relationships/image" Target="../media/image-11-33.svg"/><Relationship Id="rId34" Type="http://schemas.openxmlformats.org/officeDocument/2006/relationships/image" Target="../media/image-11-34.png"/><Relationship Id="rId35" Type="http://schemas.openxmlformats.org/officeDocument/2006/relationships/image" Target="../media/image-11-35.png"/><Relationship Id="rId36" Type="http://schemas.openxmlformats.org/officeDocument/2006/relationships/image" Target="../media/image-11-36.svg"/><Relationship Id="rId37" Type="http://schemas.openxmlformats.org/officeDocument/2006/relationships/image" Target="../media/image-11-37.png"/><Relationship Id="rId38" Type="http://schemas.openxmlformats.org/officeDocument/2006/relationships/image" Target="../media/image-11-38.png"/><Relationship Id="rId39" Type="http://schemas.openxmlformats.org/officeDocument/2006/relationships/image" Target="../media/image-11-39.svg"/><Relationship Id="rId40" Type="http://schemas.openxmlformats.org/officeDocument/2006/relationships/image" Target="../media/image-11-40.png"/><Relationship Id="rId41" Type="http://schemas.openxmlformats.org/officeDocument/2006/relationships/image" Target="../media/image-11-41.png"/><Relationship Id="rId42" Type="http://schemas.openxmlformats.org/officeDocument/2006/relationships/image" Target="../media/image-11-42.svg"/><Relationship Id="rId43" Type="http://schemas.openxmlformats.org/officeDocument/2006/relationships/slideLayout" Target="../slideLayouts/slideLayout1.xml"/><Relationship Id="rId4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svg"/><Relationship Id="rId3" Type="http://schemas.openxmlformats.org/officeDocument/2006/relationships/image" Target="../media/image-12-3.png"/><Relationship Id="rId4" Type="http://schemas.openxmlformats.org/officeDocument/2006/relationships/image" Target="../media/image-12-4.svg"/><Relationship Id="rId5" Type="http://schemas.openxmlformats.org/officeDocument/2006/relationships/image" Target="../media/image-12-5.png"/><Relationship Id="rId6" Type="http://schemas.openxmlformats.org/officeDocument/2006/relationships/image" Target="../media/image-12-6.svg"/><Relationship Id="rId7" Type="http://schemas.openxmlformats.org/officeDocument/2006/relationships/image" Target="../media/image-12-7.png"/><Relationship Id="rId8" Type="http://schemas.openxmlformats.org/officeDocument/2006/relationships/image" Target="../media/image-12-8.svg"/><Relationship Id="rId9" Type="http://schemas.openxmlformats.org/officeDocument/2006/relationships/image" Target="../media/image-12-9.png"/><Relationship Id="rId10" Type="http://schemas.openxmlformats.org/officeDocument/2006/relationships/image" Target="../media/image-12-10.svg"/><Relationship Id="rId11" Type="http://schemas.openxmlformats.org/officeDocument/2006/relationships/image" Target="../media/image-12-11.png"/><Relationship Id="rId12" Type="http://schemas.openxmlformats.org/officeDocument/2006/relationships/image" Target="../media/image-12-12.svg"/><Relationship Id="rId13" Type="http://schemas.openxmlformats.org/officeDocument/2006/relationships/image" Target="../media/image-12-13.png"/><Relationship Id="rId14" Type="http://schemas.openxmlformats.org/officeDocument/2006/relationships/image" Target="../media/image-12-14.svg"/><Relationship Id="rId15" Type="http://schemas.openxmlformats.org/officeDocument/2006/relationships/image" Target="../media/image-12-15.png"/><Relationship Id="rId16" Type="http://schemas.openxmlformats.org/officeDocument/2006/relationships/image" Target="../media/image-12-16.png"/><Relationship Id="rId17" Type="http://schemas.openxmlformats.org/officeDocument/2006/relationships/image" Target="../media/image-12-17.svg"/><Relationship Id="rId18" Type="http://schemas.openxmlformats.org/officeDocument/2006/relationships/image" Target="../media/image-12-18.png"/><Relationship Id="rId19" Type="http://schemas.openxmlformats.org/officeDocument/2006/relationships/image" Target="../media/image-12-19.svg"/><Relationship Id="rId20" Type="http://schemas.openxmlformats.org/officeDocument/2006/relationships/slideLayout" Target="../slideLayouts/slideLayout1.xml"/><Relationship Id="rId21"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svg"/><Relationship Id="rId3" Type="http://schemas.openxmlformats.org/officeDocument/2006/relationships/image" Target="../media/image-13-3.png"/><Relationship Id="rId4" Type="http://schemas.openxmlformats.org/officeDocument/2006/relationships/image" Target="../media/image-13-4.svg"/><Relationship Id="rId5" Type="http://schemas.openxmlformats.org/officeDocument/2006/relationships/image" Target="../media/image-13-5.png"/><Relationship Id="rId6" Type="http://schemas.openxmlformats.org/officeDocument/2006/relationships/image" Target="../media/image-13-6.svg"/><Relationship Id="rId7" Type="http://schemas.openxmlformats.org/officeDocument/2006/relationships/image" Target="../media/image-13-7.png"/><Relationship Id="rId8" Type="http://schemas.openxmlformats.org/officeDocument/2006/relationships/image" Target="../media/image-13-8.svg"/><Relationship Id="rId9" Type="http://schemas.openxmlformats.org/officeDocument/2006/relationships/image" Target="../media/image-13-9.png"/><Relationship Id="rId10" Type="http://schemas.openxmlformats.org/officeDocument/2006/relationships/image" Target="../media/image-13-10.svg"/><Relationship Id="rId11" Type="http://schemas.openxmlformats.org/officeDocument/2006/relationships/image" Target="../media/image-13-11.png"/><Relationship Id="rId12" Type="http://schemas.openxmlformats.org/officeDocument/2006/relationships/image" Target="../media/image-13-12.svg"/><Relationship Id="rId13" Type="http://schemas.openxmlformats.org/officeDocument/2006/relationships/image" Target="../media/image-13-13.png"/><Relationship Id="rId14" Type="http://schemas.openxmlformats.org/officeDocument/2006/relationships/image" Target="../media/image-13-14.svg"/><Relationship Id="rId15" Type="http://schemas.openxmlformats.org/officeDocument/2006/relationships/image" Target="../media/image-13-15.png"/><Relationship Id="rId16" Type="http://schemas.openxmlformats.org/officeDocument/2006/relationships/image" Target="../media/image-13-16.svg"/><Relationship Id="rId17" Type="http://schemas.openxmlformats.org/officeDocument/2006/relationships/image" Target="../media/image-13-17.png"/><Relationship Id="rId18" Type="http://schemas.openxmlformats.org/officeDocument/2006/relationships/slideLayout" Target="../slideLayouts/slideLayout1.xml"/><Relationship Id="rId19"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svg"/><Relationship Id="rId3" Type="http://schemas.openxmlformats.org/officeDocument/2006/relationships/image" Target="../media/image-14-3.png"/><Relationship Id="rId4" Type="http://schemas.openxmlformats.org/officeDocument/2006/relationships/image" Target="../media/image-14-4.svg"/><Relationship Id="rId5" Type="http://schemas.openxmlformats.org/officeDocument/2006/relationships/image" Target="../media/image-14-5.png"/><Relationship Id="rId6" Type="http://schemas.openxmlformats.org/officeDocument/2006/relationships/image" Target="../media/image-14-6.svg"/><Relationship Id="rId7" Type="http://schemas.openxmlformats.org/officeDocument/2006/relationships/image" Target="../media/image-14-7.png"/><Relationship Id="rId8" Type="http://schemas.openxmlformats.org/officeDocument/2006/relationships/image" Target="../media/image-14-8.svg"/><Relationship Id="rId9" Type="http://schemas.openxmlformats.org/officeDocument/2006/relationships/image" Target="../media/image-14-9.png"/><Relationship Id="rId10" Type="http://schemas.openxmlformats.org/officeDocument/2006/relationships/image" Target="../media/image-14-10.svg"/><Relationship Id="rId11" Type="http://schemas.openxmlformats.org/officeDocument/2006/relationships/image" Target="../media/image-14-11.png"/><Relationship Id="rId12" Type="http://schemas.openxmlformats.org/officeDocument/2006/relationships/image" Target="../media/image-14-12.svg"/><Relationship Id="rId13" Type="http://schemas.openxmlformats.org/officeDocument/2006/relationships/image" Target="../media/image-14-13.png"/><Relationship Id="rId14" Type="http://schemas.openxmlformats.org/officeDocument/2006/relationships/slideLayout" Target="../slideLayouts/slideLayout1.xml"/><Relationship Id="rId15"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svg"/><Relationship Id="rId3" Type="http://schemas.openxmlformats.org/officeDocument/2006/relationships/image" Target="../media/image-15-3.png"/><Relationship Id="rId4" Type="http://schemas.openxmlformats.org/officeDocument/2006/relationships/image" Target="../media/image-15-4.svg"/><Relationship Id="rId5" Type="http://schemas.openxmlformats.org/officeDocument/2006/relationships/image" Target="../media/image-15-5.png"/><Relationship Id="rId6" Type="http://schemas.openxmlformats.org/officeDocument/2006/relationships/image" Target="../media/image-15-6.svg"/><Relationship Id="rId7" Type="http://schemas.openxmlformats.org/officeDocument/2006/relationships/image" Target="../media/image-15-7.png"/><Relationship Id="rId8" Type="http://schemas.openxmlformats.org/officeDocument/2006/relationships/image" Target="../media/image-15-8.svg"/><Relationship Id="rId9" Type="http://schemas.openxmlformats.org/officeDocument/2006/relationships/image" Target="../media/image-15-9.png"/><Relationship Id="rId10" Type="http://schemas.openxmlformats.org/officeDocument/2006/relationships/image" Target="../media/image-15-10.svg"/><Relationship Id="rId11" Type="http://schemas.openxmlformats.org/officeDocument/2006/relationships/image" Target="../media/image-15-11.png"/><Relationship Id="rId12" Type="http://schemas.openxmlformats.org/officeDocument/2006/relationships/image" Target="../media/image-15-12.svg"/><Relationship Id="rId13" Type="http://schemas.openxmlformats.org/officeDocument/2006/relationships/image" Target="../media/image-15-13.png"/><Relationship Id="rId14" Type="http://schemas.openxmlformats.org/officeDocument/2006/relationships/image" Target="../media/image-15-14.svg"/><Relationship Id="rId15" Type="http://schemas.openxmlformats.org/officeDocument/2006/relationships/image" Target="../media/image-15-15.png"/><Relationship Id="rId16" Type="http://schemas.openxmlformats.org/officeDocument/2006/relationships/image" Target="../media/image-15-16.png"/><Relationship Id="rId17" Type="http://schemas.openxmlformats.org/officeDocument/2006/relationships/image" Target="../media/image-15-17.svg"/><Relationship Id="rId18" Type="http://schemas.openxmlformats.org/officeDocument/2006/relationships/image" Target="../media/image-15-18.png"/><Relationship Id="rId19" Type="http://schemas.openxmlformats.org/officeDocument/2006/relationships/image" Target="../media/image-15-19.svg"/><Relationship Id="rId20" Type="http://schemas.openxmlformats.org/officeDocument/2006/relationships/image" Target="../media/image-15-20.png"/><Relationship Id="rId21" Type="http://schemas.openxmlformats.org/officeDocument/2006/relationships/image" Target="../media/image-15-21.svg"/><Relationship Id="rId22" Type="http://schemas.openxmlformats.org/officeDocument/2006/relationships/image" Target="../media/image-15-22.png"/><Relationship Id="rId23" Type="http://schemas.openxmlformats.org/officeDocument/2006/relationships/image" Target="../media/image-15-23.svg"/><Relationship Id="rId24" Type="http://schemas.openxmlformats.org/officeDocument/2006/relationships/image" Target="../media/image-15-24.png"/><Relationship Id="rId25" Type="http://schemas.openxmlformats.org/officeDocument/2006/relationships/image" Target="../media/image-15-25.svg"/><Relationship Id="rId26" Type="http://schemas.openxmlformats.org/officeDocument/2006/relationships/image" Target="../media/image-15-26.png"/><Relationship Id="rId27" Type="http://schemas.openxmlformats.org/officeDocument/2006/relationships/image" Target="../media/image-15-27.svg"/><Relationship Id="rId28" Type="http://schemas.openxmlformats.org/officeDocument/2006/relationships/image" Target="../media/image-15-28.png"/><Relationship Id="rId29" Type="http://schemas.openxmlformats.org/officeDocument/2006/relationships/image" Target="../media/image-15-29.svg"/><Relationship Id="rId30" Type="http://schemas.openxmlformats.org/officeDocument/2006/relationships/image" Target="../media/image-15-30.png"/><Relationship Id="rId31" Type="http://schemas.openxmlformats.org/officeDocument/2006/relationships/image" Target="../media/image-15-31.svg"/><Relationship Id="rId32" Type="http://schemas.openxmlformats.org/officeDocument/2006/relationships/image" Target="../media/image-15-32.png"/><Relationship Id="rId33" Type="http://schemas.openxmlformats.org/officeDocument/2006/relationships/image" Target="../media/image-15-33.svg"/><Relationship Id="rId34" Type="http://schemas.openxmlformats.org/officeDocument/2006/relationships/image" Target="../media/image-15-34.png"/><Relationship Id="rId35" Type="http://schemas.openxmlformats.org/officeDocument/2006/relationships/image" Target="../media/image-15-35.svg"/><Relationship Id="rId36" Type="http://schemas.openxmlformats.org/officeDocument/2006/relationships/image" Target="../media/image-15-36.png"/><Relationship Id="rId37" Type="http://schemas.openxmlformats.org/officeDocument/2006/relationships/image" Target="../media/image-15-37.svg"/><Relationship Id="rId38" Type="http://schemas.openxmlformats.org/officeDocument/2006/relationships/image" Target="../media/image-15-38.png"/><Relationship Id="rId39" Type="http://schemas.openxmlformats.org/officeDocument/2006/relationships/image" Target="../media/image-15-39.svg"/><Relationship Id="rId40" Type="http://schemas.openxmlformats.org/officeDocument/2006/relationships/image" Target="../media/image-15-40.png"/><Relationship Id="rId41" Type="http://schemas.openxmlformats.org/officeDocument/2006/relationships/image" Target="../media/image-15-41.svg"/><Relationship Id="rId42" Type="http://schemas.openxmlformats.org/officeDocument/2006/relationships/image" Target="../media/image-15-42.png"/><Relationship Id="rId43" Type="http://schemas.openxmlformats.org/officeDocument/2006/relationships/image" Target="../media/image-15-43.svg"/><Relationship Id="rId44" Type="http://schemas.openxmlformats.org/officeDocument/2006/relationships/image" Target="../media/image-15-44.png"/><Relationship Id="rId45" Type="http://schemas.openxmlformats.org/officeDocument/2006/relationships/image" Target="../media/image-15-45.svg"/><Relationship Id="rId46" Type="http://schemas.openxmlformats.org/officeDocument/2006/relationships/image" Target="../media/image-15-46.png"/><Relationship Id="rId47" Type="http://schemas.openxmlformats.org/officeDocument/2006/relationships/image" Target="../media/image-15-47.svg"/><Relationship Id="rId48" Type="http://schemas.openxmlformats.org/officeDocument/2006/relationships/image" Target="../media/image-15-48.png"/><Relationship Id="rId49" Type="http://schemas.openxmlformats.org/officeDocument/2006/relationships/image" Target="../media/image-15-49.svg"/><Relationship Id="rId50" Type="http://schemas.openxmlformats.org/officeDocument/2006/relationships/image" Target="../media/image-15-50.png"/><Relationship Id="rId51" Type="http://schemas.openxmlformats.org/officeDocument/2006/relationships/image" Target="../media/image-15-51.svg"/><Relationship Id="rId52" Type="http://schemas.openxmlformats.org/officeDocument/2006/relationships/image" Target="../media/image-15-52.png"/><Relationship Id="rId53" Type="http://schemas.openxmlformats.org/officeDocument/2006/relationships/image" Target="../media/image-15-53.svg"/><Relationship Id="rId54" Type="http://schemas.openxmlformats.org/officeDocument/2006/relationships/image" Target="../media/image-15-54.png"/><Relationship Id="rId55" Type="http://schemas.openxmlformats.org/officeDocument/2006/relationships/image" Target="../media/image-15-55.svg"/><Relationship Id="rId56" Type="http://schemas.openxmlformats.org/officeDocument/2006/relationships/image" Target="../media/image-15-56.png"/><Relationship Id="rId57" Type="http://schemas.openxmlformats.org/officeDocument/2006/relationships/image" Target="../media/image-15-57.svg"/><Relationship Id="rId58" Type="http://schemas.openxmlformats.org/officeDocument/2006/relationships/image" Target="../media/image-15-58.png"/><Relationship Id="rId59" Type="http://schemas.openxmlformats.org/officeDocument/2006/relationships/image" Target="../media/image-15-59.svg"/><Relationship Id="rId60" Type="http://schemas.openxmlformats.org/officeDocument/2006/relationships/image" Target="../media/image-15-60.png"/><Relationship Id="rId61" Type="http://schemas.openxmlformats.org/officeDocument/2006/relationships/image" Target="../media/image-15-61.png"/><Relationship Id="rId62" Type="http://schemas.openxmlformats.org/officeDocument/2006/relationships/slideLayout" Target="../slideLayouts/slideLayout1.xml"/><Relationship Id="rId6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svg"/><Relationship Id="rId3" Type="http://schemas.openxmlformats.org/officeDocument/2006/relationships/image" Target="../media/image-16-3.png"/><Relationship Id="rId4" Type="http://schemas.openxmlformats.org/officeDocument/2006/relationships/image" Target="../media/image-16-4.svg"/><Relationship Id="rId5" Type="http://schemas.openxmlformats.org/officeDocument/2006/relationships/image" Target="../media/image-16-5.png"/><Relationship Id="rId6" Type="http://schemas.openxmlformats.org/officeDocument/2006/relationships/image" Target="../media/image-16-6.svg"/><Relationship Id="rId7" Type="http://schemas.openxmlformats.org/officeDocument/2006/relationships/image" Target="../media/image-16-7.png"/><Relationship Id="rId8" Type="http://schemas.openxmlformats.org/officeDocument/2006/relationships/image" Target="../media/image-16-8.svg"/><Relationship Id="rId9" Type="http://schemas.openxmlformats.org/officeDocument/2006/relationships/image" Target="../media/image-16-9.png"/><Relationship Id="rId10" Type="http://schemas.openxmlformats.org/officeDocument/2006/relationships/image" Target="../media/image-16-10.svg"/><Relationship Id="rId11" Type="http://schemas.openxmlformats.org/officeDocument/2006/relationships/image" Target="../media/image-16-11.png"/><Relationship Id="rId12" Type="http://schemas.openxmlformats.org/officeDocument/2006/relationships/image" Target="../media/image-16-12.svg"/><Relationship Id="rId13" Type="http://schemas.openxmlformats.org/officeDocument/2006/relationships/image" Target="../media/image-16-13.png"/><Relationship Id="rId14" Type="http://schemas.openxmlformats.org/officeDocument/2006/relationships/image" Target="../media/image-16-14.svg"/><Relationship Id="rId15" Type="http://schemas.openxmlformats.org/officeDocument/2006/relationships/image" Target="../media/image-16-15.png"/><Relationship Id="rId16" Type="http://schemas.openxmlformats.org/officeDocument/2006/relationships/image" Target="../media/image-16-16.png"/><Relationship Id="rId17" Type="http://schemas.openxmlformats.org/officeDocument/2006/relationships/image" Target="../media/image-16-17.svg"/><Relationship Id="rId18" Type="http://schemas.openxmlformats.org/officeDocument/2006/relationships/image" Target="../media/image-16-18.png"/><Relationship Id="rId19" Type="http://schemas.openxmlformats.org/officeDocument/2006/relationships/image" Target="../media/image-16-19.svg"/><Relationship Id="rId20" Type="http://schemas.openxmlformats.org/officeDocument/2006/relationships/slideLayout" Target="../slideLayouts/slideLayout1.xml"/><Relationship Id="rId21"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svg"/><Relationship Id="rId3" Type="http://schemas.openxmlformats.org/officeDocument/2006/relationships/image" Target="../media/image-17-3.png"/><Relationship Id="rId4" Type="http://schemas.openxmlformats.org/officeDocument/2006/relationships/image" Target="../media/image-17-4.svg"/><Relationship Id="rId5" Type="http://schemas.openxmlformats.org/officeDocument/2006/relationships/image" Target="../media/image-17-5.png"/><Relationship Id="rId6" Type="http://schemas.openxmlformats.org/officeDocument/2006/relationships/image" Target="../media/image-17-6.svg"/><Relationship Id="rId7" Type="http://schemas.openxmlformats.org/officeDocument/2006/relationships/image" Target="../media/image-17-7.png"/><Relationship Id="rId8" Type="http://schemas.openxmlformats.org/officeDocument/2006/relationships/image" Target="../media/image-17-8.svg"/><Relationship Id="rId9" Type="http://schemas.openxmlformats.org/officeDocument/2006/relationships/image" Target="../media/image-17-9.png"/><Relationship Id="rId10" Type="http://schemas.openxmlformats.org/officeDocument/2006/relationships/image" Target="../media/image-17-10.svg"/><Relationship Id="rId11" Type="http://schemas.openxmlformats.org/officeDocument/2006/relationships/image" Target="../media/image-17-11.png"/><Relationship Id="rId12" Type="http://schemas.openxmlformats.org/officeDocument/2006/relationships/image" Target="../media/image-17-12.svg"/><Relationship Id="rId13" Type="http://schemas.openxmlformats.org/officeDocument/2006/relationships/image" Target="../media/image-17-13.png"/><Relationship Id="rId14" Type="http://schemas.openxmlformats.org/officeDocument/2006/relationships/image" Target="../media/image-17-14.png"/><Relationship Id="rId15" Type="http://schemas.openxmlformats.org/officeDocument/2006/relationships/image" Target="../media/image-17-15.svg"/><Relationship Id="rId16" Type="http://schemas.openxmlformats.org/officeDocument/2006/relationships/image" Target="../media/image-17-16.png"/><Relationship Id="rId17" Type="http://schemas.openxmlformats.org/officeDocument/2006/relationships/image" Target="../media/image-17-17.svg"/><Relationship Id="rId18" Type="http://schemas.openxmlformats.org/officeDocument/2006/relationships/slideLayout" Target="../slideLayouts/slideLayout1.xml"/><Relationship Id="rId19"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svg"/><Relationship Id="rId3" Type="http://schemas.openxmlformats.org/officeDocument/2006/relationships/image" Target="../media/image-18-3.png"/><Relationship Id="rId4" Type="http://schemas.openxmlformats.org/officeDocument/2006/relationships/image" Target="../media/image-18-4.svg"/><Relationship Id="rId5" Type="http://schemas.openxmlformats.org/officeDocument/2006/relationships/image" Target="../media/image-18-5.png"/><Relationship Id="rId6" Type="http://schemas.openxmlformats.org/officeDocument/2006/relationships/image" Target="../media/image-18-6.svg"/><Relationship Id="rId7" Type="http://schemas.openxmlformats.org/officeDocument/2006/relationships/image" Target="../media/image-18-7.png"/><Relationship Id="rId8" Type="http://schemas.openxmlformats.org/officeDocument/2006/relationships/image" Target="../media/image-18-8.svg"/><Relationship Id="rId9" Type="http://schemas.openxmlformats.org/officeDocument/2006/relationships/image" Target="../media/image-18-9.png"/><Relationship Id="rId10" Type="http://schemas.openxmlformats.org/officeDocument/2006/relationships/image" Target="../media/image-18-10.svg"/><Relationship Id="rId11" Type="http://schemas.openxmlformats.org/officeDocument/2006/relationships/image" Target="../media/image-18-11.png"/><Relationship Id="rId12" Type="http://schemas.openxmlformats.org/officeDocument/2006/relationships/image" Target="../media/image-18-12.svg"/><Relationship Id="rId13" Type="http://schemas.openxmlformats.org/officeDocument/2006/relationships/image" Target="../media/image-18-13.png"/><Relationship Id="rId14" Type="http://schemas.openxmlformats.org/officeDocument/2006/relationships/image" Target="../media/image-18-14.svg"/><Relationship Id="rId15" Type="http://schemas.openxmlformats.org/officeDocument/2006/relationships/image" Target="../media/image-18-15.png"/><Relationship Id="rId16" Type="http://schemas.openxmlformats.org/officeDocument/2006/relationships/image" Target="../media/image-18-16.png"/><Relationship Id="rId17" Type="http://schemas.openxmlformats.org/officeDocument/2006/relationships/image" Target="../media/image-18-17.svg"/><Relationship Id="rId18" Type="http://schemas.openxmlformats.org/officeDocument/2006/relationships/image" Target="../media/image-18-18.png"/><Relationship Id="rId19" Type="http://schemas.openxmlformats.org/officeDocument/2006/relationships/image" Target="../media/image-18-19.svg"/><Relationship Id="rId20" Type="http://schemas.openxmlformats.org/officeDocument/2006/relationships/slideLayout" Target="../slideLayouts/slideLayout1.xml"/><Relationship Id="rId21"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svg"/><Relationship Id="rId3" Type="http://schemas.openxmlformats.org/officeDocument/2006/relationships/image" Target="../media/image-19-3.png"/><Relationship Id="rId4" Type="http://schemas.openxmlformats.org/officeDocument/2006/relationships/slideLayout" Target="../slideLayouts/slideLayout1.xml"/><Relationship Id="rId5"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2-3.png"/><Relationship Id="rId4" Type="http://schemas.openxmlformats.org/officeDocument/2006/relationships/image" Target="../media/image-2-4.svg"/><Relationship Id="rId5" Type="http://schemas.openxmlformats.org/officeDocument/2006/relationships/image" Target="../media/image-2-5.png"/><Relationship Id="rId6" Type="http://schemas.openxmlformats.org/officeDocument/2006/relationships/image" Target="../media/image-2-6.svg"/><Relationship Id="rId7" Type="http://schemas.openxmlformats.org/officeDocument/2006/relationships/image" Target="../media/image-2-7.png"/><Relationship Id="rId8" Type="http://schemas.openxmlformats.org/officeDocument/2006/relationships/image" Target="../media/image-2-8.svg"/><Relationship Id="rId9" Type="http://schemas.openxmlformats.org/officeDocument/2006/relationships/image" Target="../media/image-2-9.png"/><Relationship Id="rId10" Type="http://schemas.openxmlformats.org/officeDocument/2006/relationships/image" Target="../media/image-2-10.svg"/><Relationship Id="rId11" Type="http://schemas.openxmlformats.org/officeDocument/2006/relationships/image" Target="../media/image-2-11.png"/><Relationship Id="rId12" Type="http://schemas.openxmlformats.org/officeDocument/2006/relationships/image" Target="../media/image-2-12.svg"/><Relationship Id="rId13" Type="http://schemas.openxmlformats.org/officeDocument/2006/relationships/image" Target="../media/image-2-13.png"/><Relationship Id="rId14" Type="http://schemas.openxmlformats.org/officeDocument/2006/relationships/image" Target="../media/image-2-14.svg"/><Relationship Id="rId15" Type="http://schemas.openxmlformats.org/officeDocument/2006/relationships/image" Target="../media/image-2-15.png"/><Relationship Id="rId16" Type="http://schemas.openxmlformats.org/officeDocument/2006/relationships/image" Target="../media/image-2-16.svg"/><Relationship Id="rId17" Type="http://schemas.openxmlformats.org/officeDocument/2006/relationships/image" Target="../media/image-2-17.png"/><Relationship Id="rId18" Type="http://schemas.openxmlformats.org/officeDocument/2006/relationships/image" Target="../media/image-2-18.png"/><Relationship Id="rId19" Type="http://schemas.openxmlformats.org/officeDocument/2006/relationships/image" Target="../media/image-2-19.svg"/><Relationship Id="rId20" Type="http://schemas.openxmlformats.org/officeDocument/2006/relationships/slideLayout" Target="../slideLayouts/slideLayout1.xml"/><Relationship Id="rId21"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svg"/><Relationship Id="rId3" Type="http://schemas.openxmlformats.org/officeDocument/2006/relationships/image" Target="../media/image-20-3.png"/><Relationship Id="rId4" Type="http://schemas.openxmlformats.org/officeDocument/2006/relationships/image" Target="../media/image-20-4.svg"/><Relationship Id="rId5" Type="http://schemas.openxmlformats.org/officeDocument/2006/relationships/image" Target="../media/image-20-5.png"/><Relationship Id="rId6" Type="http://schemas.openxmlformats.org/officeDocument/2006/relationships/image" Target="../media/image-20-6.svg"/><Relationship Id="rId7" Type="http://schemas.openxmlformats.org/officeDocument/2006/relationships/image" Target="../media/image-20-7.png"/><Relationship Id="rId8" Type="http://schemas.openxmlformats.org/officeDocument/2006/relationships/image" Target="../media/image-20-8.svg"/><Relationship Id="rId9" Type="http://schemas.openxmlformats.org/officeDocument/2006/relationships/image" Target="../media/image-20-9.png"/><Relationship Id="rId10" Type="http://schemas.openxmlformats.org/officeDocument/2006/relationships/image" Target="../media/image-20-10.svg"/><Relationship Id="rId11" Type="http://schemas.openxmlformats.org/officeDocument/2006/relationships/image" Target="../media/image-20-11.png"/><Relationship Id="rId12" Type="http://schemas.openxmlformats.org/officeDocument/2006/relationships/image" Target="../media/image-20-12.svg"/><Relationship Id="rId13" Type="http://schemas.openxmlformats.org/officeDocument/2006/relationships/image" Target="../media/image-20-13.png"/><Relationship Id="rId14" Type="http://schemas.openxmlformats.org/officeDocument/2006/relationships/image" Target="../media/image-20-14.svg"/><Relationship Id="rId15" Type="http://schemas.openxmlformats.org/officeDocument/2006/relationships/image" Target="../media/image-20-15.png"/><Relationship Id="rId16" Type="http://schemas.openxmlformats.org/officeDocument/2006/relationships/image" Target="../media/image-20-16.png"/><Relationship Id="rId17" Type="http://schemas.openxmlformats.org/officeDocument/2006/relationships/image" Target="../media/image-20-17.svg"/><Relationship Id="rId18" Type="http://schemas.openxmlformats.org/officeDocument/2006/relationships/image" Target="../media/image-20-18.png"/><Relationship Id="rId19" Type="http://schemas.openxmlformats.org/officeDocument/2006/relationships/image" Target="../media/image-20-19.svg"/><Relationship Id="rId20" Type="http://schemas.openxmlformats.org/officeDocument/2006/relationships/slideLayout" Target="../slideLayouts/slideLayout1.xml"/><Relationship Id="rId21"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svg"/><Relationship Id="rId3" Type="http://schemas.openxmlformats.org/officeDocument/2006/relationships/image" Target="../media/image-21-3.png"/><Relationship Id="rId4" Type="http://schemas.openxmlformats.org/officeDocument/2006/relationships/image" Target="../media/image-21-4.svg"/><Relationship Id="rId5" Type="http://schemas.openxmlformats.org/officeDocument/2006/relationships/image" Target="../media/image-21-5.png"/><Relationship Id="rId6" Type="http://schemas.openxmlformats.org/officeDocument/2006/relationships/image" Target="../media/image-21-6.svg"/><Relationship Id="rId7" Type="http://schemas.openxmlformats.org/officeDocument/2006/relationships/image" Target="../media/image-21-7.png"/><Relationship Id="rId8" Type="http://schemas.openxmlformats.org/officeDocument/2006/relationships/image" Target="../media/image-21-8.svg"/><Relationship Id="rId9" Type="http://schemas.openxmlformats.org/officeDocument/2006/relationships/image" Target="../media/image-21-9.png"/><Relationship Id="rId10" Type="http://schemas.openxmlformats.org/officeDocument/2006/relationships/image" Target="../media/image-21-10.svg"/><Relationship Id="rId11" Type="http://schemas.openxmlformats.org/officeDocument/2006/relationships/image" Target="../media/image-21-11.png"/><Relationship Id="rId12" Type="http://schemas.openxmlformats.org/officeDocument/2006/relationships/image" Target="../media/image-21-12.svg"/><Relationship Id="rId13" Type="http://schemas.openxmlformats.org/officeDocument/2006/relationships/image" Target="../media/image-21-13.png"/><Relationship Id="rId14" Type="http://schemas.openxmlformats.org/officeDocument/2006/relationships/image" Target="../media/image-21-14.png"/><Relationship Id="rId15" Type="http://schemas.openxmlformats.org/officeDocument/2006/relationships/image" Target="../media/image-21-15.svg"/><Relationship Id="rId16" Type="http://schemas.openxmlformats.org/officeDocument/2006/relationships/slideLayout" Target="../slideLayouts/slideLayout1.xml"/><Relationship Id="rId17"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svg"/><Relationship Id="rId3" Type="http://schemas.openxmlformats.org/officeDocument/2006/relationships/image" Target="../media/image-22-3.png"/><Relationship Id="rId4" Type="http://schemas.openxmlformats.org/officeDocument/2006/relationships/image" Target="../media/image-22-4.svg"/><Relationship Id="rId5" Type="http://schemas.openxmlformats.org/officeDocument/2006/relationships/image" Target="../media/image-22-5.png"/><Relationship Id="rId6" Type="http://schemas.openxmlformats.org/officeDocument/2006/relationships/image" Target="../media/image-22-6.svg"/><Relationship Id="rId7" Type="http://schemas.openxmlformats.org/officeDocument/2006/relationships/image" Target="../media/image-22-7.png"/><Relationship Id="rId8" Type="http://schemas.openxmlformats.org/officeDocument/2006/relationships/image" Target="../media/image-22-8.svg"/><Relationship Id="rId9" Type="http://schemas.openxmlformats.org/officeDocument/2006/relationships/image" Target="../media/image-22-9.png"/><Relationship Id="rId10" Type="http://schemas.openxmlformats.org/officeDocument/2006/relationships/image" Target="../media/image-22-10.svg"/><Relationship Id="rId11" Type="http://schemas.openxmlformats.org/officeDocument/2006/relationships/image" Target="../media/image-22-11.png"/><Relationship Id="rId12" Type="http://schemas.openxmlformats.org/officeDocument/2006/relationships/image" Target="../media/image-22-12.svg"/><Relationship Id="rId13" Type="http://schemas.openxmlformats.org/officeDocument/2006/relationships/image" Target="../media/image-22-13.png"/><Relationship Id="rId14" Type="http://schemas.openxmlformats.org/officeDocument/2006/relationships/image" Target="../media/image-22-14.svg"/><Relationship Id="rId15" Type="http://schemas.openxmlformats.org/officeDocument/2006/relationships/image" Target="../media/image-22-15.png"/><Relationship Id="rId16" Type="http://schemas.openxmlformats.org/officeDocument/2006/relationships/image" Target="../media/image-22-16.png"/><Relationship Id="rId17" Type="http://schemas.openxmlformats.org/officeDocument/2006/relationships/image" Target="../media/image-22-17.png"/><Relationship Id="rId18" Type="http://schemas.openxmlformats.org/officeDocument/2006/relationships/image" Target="../media/image-22-18.png"/><Relationship Id="rId19" Type="http://schemas.openxmlformats.org/officeDocument/2006/relationships/image" Target="../media/image-22-19.svg"/><Relationship Id="rId20" Type="http://schemas.openxmlformats.org/officeDocument/2006/relationships/image" Target="../media/image-22-20.png"/><Relationship Id="rId21" Type="http://schemas.openxmlformats.org/officeDocument/2006/relationships/image" Target="../media/image-22-21.png"/><Relationship Id="rId22" Type="http://schemas.openxmlformats.org/officeDocument/2006/relationships/image" Target="../media/image-22-22.svg"/><Relationship Id="rId23" Type="http://schemas.openxmlformats.org/officeDocument/2006/relationships/image" Target="../media/image-22-23.png"/><Relationship Id="rId24" Type="http://schemas.openxmlformats.org/officeDocument/2006/relationships/image" Target="../media/image-22-24.png"/><Relationship Id="rId25" Type="http://schemas.openxmlformats.org/officeDocument/2006/relationships/image" Target="../media/image-22-25.svg"/><Relationship Id="rId26" Type="http://schemas.openxmlformats.org/officeDocument/2006/relationships/image" Target="../media/image-22-26.png"/><Relationship Id="rId27" Type="http://schemas.openxmlformats.org/officeDocument/2006/relationships/slideLayout" Target="../slideLayouts/slideLayout1.xml"/><Relationship Id="rId28"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image" Target="../media/image-23-2.svg"/><Relationship Id="rId3" Type="http://schemas.openxmlformats.org/officeDocument/2006/relationships/image" Target="../media/image-23-3.png"/><Relationship Id="rId4" Type="http://schemas.openxmlformats.org/officeDocument/2006/relationships/image" Target="../media/image-23-4.svg"/><Relationship Id="rId5" Type="http://schemas.openxmlformats.org/officeDocument/2006/relationships/image" Target="../media/image-23-5.png"/><Relationship Id="rId6" Type="http://schemas.openxmlformats.org/officeDocument/2006/relationships/image" Target="../media/image-23-6.svg"/><Relationship Id="rId7" Type="http://schemas.openxmlformats.org/officeDocument/2006/relationships/image" Target="../media/image-23-7.png"/><Relationship Id="rId8" Type="http://schemas.openxmlformats.org/officeDocument/2006/relationships/image" Target="../media/image-23-8.svg"/><Relationship Id="rId9" Type="http://schemas.openxmlformats.org/officeDocument/2006/relationships/image" Target="../media/image-23-9.png"/><Relationship Id="rId10" Type="http://schemas.openxmlformats.org/officeDocument/2006/relationships/image" Target="../media/image-23-10.svg"/><Relationship Id="rId11" Type="http://schemas.openxmlformats.org/officeDocument/2006/relationships/image" Target="../media/image-23-11.png"/><Relationship Id="rId12" Type="http://schemas.openxmlformats.org/officeDocument/2006/relationships/image" Target="../media/image-23-12.svg"/><Relationship Id="rId13" Type="http://schemas.openxmlformats.org/officeDocument/2006/relationships/image" Target="../media/image-23-13.png"/><Relationship Id="rId14" Type="http://schemas.openxmlformats.org/officeDocument/2006/relationships/image" Target="../media/image-23-14.svg"/><Relationship Id="rId15" Type="http://schemas.openxmlformats.org/officeDocument/2006/relationships/image" Target="../media/image-23-15.png"/><Relationship Id="rId16" Type="http://schemas.openxmlformats.org/officeDocument/2006/relationships/image" Target="../media/image-23-16.png"/><Relationship Id="rId17" Type="http://schemas.openxmlformats.org/officeDocument/2006/relationships/image" Target="../media/image-23-17.svg"/><Relationship Id="rId18" Type="http://schemas.openxmlformats.org/officeDocument/2006/relationships/image" Target="../media/image-23-18.png"/><Relationship Id="rId19" Type="http://schemas.openxmlformats.org/officeDocument/2006/relationships/image" Target="../media/image-23-19.svg"/><Relationship Id="rId20" Type="http://schemas.openxmlformats.org/officeDocument/2006/relationships/image" Target="../media/image-23-20.png"/><Relationship Id="rId21" Type="http://schemas.openxmlformats.org/officeDocument/2006/relationships/image" Target="../media/image-23-21.svg"/><Relationship Id="rId22" Type="http://schemas.openxmlformats.org/officeDocument/2006/relationships/slideLayout" Target="../slideLayouts/slideLayout1.xml"/><Relationship Id="rId23"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8" Type="http://schemas.openxmlformats.org/officeDocument/2006/relationships/hyperlink" Target="https://unsplash.com/" TargetMode="External"/><Relationship Id="rId1" Type="http://schemas.openxmlformats.org/officeDocument/2006/relationships/image" Target="../media/image-24-1.png"/><Relationship Id="rId2" Type="http://schemas.openxmlformats.org/officeDocument/2006/relationships/image" Target="../media/image-24-2.svg"/><Relationship Id="rId3" Type="http://schemas.openxmlformats.org/officeDocument/2006/relationships/image" Target="../media/image-24-3.png"/><Relationship Id="rId4" Type="http://schemas.openxmlformats.org/officeDocument/2006/relationships/image" Target="../media/image-24-4.svg"/><Relationship Id="rId5" Type="http://schemas.openxmlformats.org/officeDocument/2006/relationships/image" Target="../media/image-24-5.png"/><Relationship Id="rId6" Type="http://schemas.openxmlformats.org/officeDocument/2006/relationships/image" Target="../media/image-24-6.svg"/><Relationship Id="rId7" Type="http://schemas.openxmlformats.org/officeDocument/2006/relationships/image" Target="../media/image-24-7.png"/><Relationship Id="rId8" Type="http://schemas.openxmlformats.org/officeDocument/2006/relationships/image" Target="../media/image-24-8.svg"/><Relationship Id="rId9" Type="http://schemas.openxmlformats.org/officeDocument/2006/relationships/image" Target="../media/image-24-9.png"/><Relationship Id="rId10" Type="http://schemas.openxmlformats.org/officeDocument/2006/relationships/image" Target="../media/image-24-10.svg"/><Relationship Id="rId11" Type="http://schemas.openxmlformats.org/officeDocument/2006/relationships/image" Target="../media/image-24-11.png"/><Relationship Id="rId12" Type="http://schemas.openxmlformats.org/officeDocument/2006/relationships/image" Target="../media/image-24-12.svg"/><Relationship Id="rId13" Type="http://schemas.openxmlformats.org/officeDocument/2006/relationships/image" Target="../media/image-24-13.png"/><Relationship Id="rId14" Type="http://schemas.openxmlformats.org/officeDocument/2006/relationships/image" Target="../media/image-24-14.svg"/><Relationship Id="rId15" Type="http://schemas.openxmlformats.org/officeDocument/2006/relationships/image" Target="../media/image-24-15.png"/><Relationship Id="rId16" Type="http://schemas.openxmlformats.org/officeDocument/2006/relationships/image" Target="../media/image-24-16.svg"/><Relationship Id="rId17" Type="http://schemas.openxmlformats.org/officeDocument/2006/relationships/image" Target="../media/image-24-17.png"/><Relationship Id="rId19" Type="http://schemas.openxmlformats.org/officeDocument/2006/relationships/image" Target="../media/image-24-18.png"/><Relationship Id="rId20" Type="http://schemas.openxmlformats.org/officeDocument/2006/relationships/image" Target="../media/image-24-19.svg"/><Relationship Id="rId21" Type="http://schemas.openxmlformats.org/officeDocument/2006/relationships/slideLayout" Target="../slideLayouts/slideLayout1.xml"/><Relationship Id="rId2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image" Target="../media/image-3-4.svg"/><Relationship Id="rId5" Type="http://schemas.openxmlformats.org/officeDocument/2006/relationships/image" Target="../media/image-3-5.png"/><Relationship Id="rId6" Type="http://schemas.openxmlformats.org/officeDocument/2006/relationships/image" Target="../media/image-3-6.svg"/><Relationship Id="rId7" Type="http://schemas.openxmlformats.org/officeDocument/2006/relationships/image" Target="../media/image-3-7.png"/><Relationship Id="rId8" Type="http://schemas.openxmlformats.org/officeDocument/2006/relationships/image" Target="../media/image-3-8.svg"/><Relationship Id="rId9" Type="http://schemas.openxmlformats.org/officeDocument/2006/relationships/image" Target="../media/image-3-9.png"/><Relationship Id="rId10" Type="http://schemas.openxmlformats.org/officeDocument/2006/relationships/image" Target="../media/image-3-10.svg"/><Relationship Id="rId11" Type="http://schemas.openxmlformats.org/officeDocument/2006/relationships/image" Target="../media/image-3-11.png"/><Relationship Id="rId12" Type="http://schemas.openxmlformats.org/officeDocument/2006/relationships/image" Target="../media/image-3-12.svg"/><Relationship Id="rId13" Type="http://schemas.openxmlformats.org/officeDocument/2006/relationships/image" Target="../media/image-3-13.png"/><Relationship Id="rId14" Type="http://schemas.openxmlformats.org/officeDocument/2006/relationships/image" Target="../media/image-3-14.png"/><Relationship Id="rId15" Type="http://schemas.openxmlformats.org/officeDocument/2006/relationships/image" Target="../media/image-3-15.svg"/><Relationship Id="rId16" Type="http://schemas.openxmlformats.org/officeDocument/2006/relationships/slideLayout" Target="../slideLayouts/slideLayout1.xml"/><Relationship Id="rId17"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svg"/><Relationship Id="rId3" Type="http://schemas.openxmlformats.org/officeDocument/2006/relationships/image" Target="../media/image-4-3.png"/><Relationship Id="rId4" Type="http://schemas.openxmlformats.org/officeDocument/2006/relationships/image" Target="../media/image-4-4.svg"/><Relationship Id="rId5" Type="http://schemas.openxmlformats.org/officeDocument/2006/relationships/image" Target="../media/image-4-5.png"/><Relationship Id="rId6" Type="http://schemas.openxmlformats.org/officeDocument/2006/relationships/image" Target="../media/image-4-6.svg"/><Relationship Id="rId7" Type="http://schemas.openxmlformats.org/officeDocument/2006/relationships/image" Target="../media/image-4-7.png"/><Relationship Id="rId8" Type="http://schemas.openxmlformats.org/officeDocument/2006/relationships/image" Target="../media/image-4-8.svg"/><Relationship Id="rId9" Type="http://schemas.openxmlformats.org/officeDocument/2006/relationships/image" Target="../media/image-4-9.png"/><Relationship Id="rId10" Type="http://schemas.openxmlformats.org/officeDocument/2006/relationships/image" Target="../media/image-4-10.svg"/><Relationship Id="rId11" Type="http://schemas.openxmlformats.org/officeDocument/2006/relationships/image" Target="../media/image-4-11.png"/><Relationship Id="rId12" Type="http://schemas.openxmlformats.org/officeDocument/2006/relationships/image" Target="../media/image-4-12.svg"/><Relationship Id="rId13" Type="http://schemas.openxmlformats.org/officeDocument/2006/relationships/image" Target="../media/image-4-13.png"/><Relationship Id="rId14" Type="http://schemas.openxmlformats.org/officeDocument/2006/relationships/image" Target="../media/image-4-14.svg"/><Relationship Id="rId15" Type="http://schemas.openxmlformats.org/officeDocument/2006/relationships/image" Target="../media/image-4-15.png"/><Relationship Id="rId16" Type="http://schemas.openxmlformats.org/officeDocument/2006/relationships/slideLayout" Target="../slideLayouts/slideLayout1.xml"/><Relationship Id="rId17"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svg"/><Relationship Id="rId3" Type="http://schemas.openxmlformats.org/officeDocument/2006/relationships/image" Target="../media/image-5-3.png"/><Relationship Id="rId4" Type="http://schemas.openxmlformats.org/officeDocument/2006/relationships/image" Target="../media/image-5-4.svg"/><Relationship Id="rId5" Type="http://schemas.openxmlformats.org/officeDocument/2006/relationships/image" Target="../media/image-5-5.png"/><Relationship Id="rId6" Type="http://schemas.openxmlformats.org/officeDocument/2006/relationships/image" Target="../media/image-5-6.svg"/><Relationship Id="rId7" Type="http://schemas.openxmlformats.org/officeDocument/2006/relationships/image" Target="../media/image-5-7.png"/><Relationship Id="rId8" Type="http://schemas.openxmlformats.org/officeDocument/2006/relationships/image" Target="../media/image-5-8.svg"/><Relationship Id="rId9" Type="http://schemas.openxmlformats.org/officeDocument/2006/relationships/image" Target="../media/image-5-9.png"/><Relationship Id="rId10" Type="http://schemas.openxmlformats.org/officeDocument/2006/relationships/image" Target="../media/image-5-10.svg"/><Relationship Id="rId11" Type="http://schemas.openxmlformats.org/officeDocument/2006/relationships/image" Target="../media/image-5-11.png"/><Relationship Id="rId12" Type="http://schemas.openxmlformats.org/officeDocument/2006/relationships/image" Target="../media/image-5-12.svg"/><Relationship Id="rId13" Type="http://schemas.openxmlformats.org/officeDocument/2006/relationships/image" Target="../media/image-5-13.png"/><Relationship Id="rId14" Type="http://schemas.openxmlformats.org/officeDocument/2006/relationships/image" Target="../media/image-5-14.svg"/><Relationship Id="rId15" Type="http://schemas.openxmlformats.org/officeDocument/2006/relationships/image" Target="../media/image-5-15.png"/><Relationship Id="rId16" Type="http://schemas.openxmlformats.org/officeDocument/2006/relationships/image" Target="../media/image-5-16.png"/><Relationship Id="rId17" Type="http://schemas.openxmlformats.org/officeDocument/2006/relationships/image" Target="../media/image-5-17.svg"/><Relationship Id="rId18" Type="http://schemas.openxmlformats.org/officeDocument/2006/relationships/image" Target="../media/image-5-18.png"/><Relationship Id="rId19" Type="http://schemas.openxmlformats.org/officeDocument/2006/relationships/image" Target="../media/image-5-19.svg"/><Relationship Id="rId20" Type="http://schemas.openxmlformats.org/officeDocument/2006/relationships/image" Target="../media/image-5-20.png"/><Relationship Id="rId21" Type="http://schemas.openxmlformats.org/officeDocument/2006/relationships/image" Target="../media/image-5-21.svg"/><Relationship Id="rId22" Type="http://schemas.openxmlformats.org/officeDocument/2006/relationships/slideLayout" Target="../slideLayouts/slideLayout1.xml"/><Relationship Id="rId2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svg"/><Relationship Id="rId3" Type="http://schemas.openxmlformats.org/officeDocument/2006/relationships/image" Target="../media/image-6-3.png"/><Relationship Id="rId4" Type="http://schemas.openxmlformats.org/officeDocument/2006/relationships/image" Target="../media/image-6-4.svg"/><Relationship Id="rId5" Type="http://schemas.openxmlformats.org/officeDocument/2006/relationships/image" Target="../media/image-6-5.png"/><Relationship Id="rId6" Type="http://schemas.openxmlformats.org/officeDocument/2006/relationships/image" Target="../media/image-6-6.svg"/><Relationship Id="rId7" Type="http://schemas.openxmlformats.org/officeDocument/2006/relationships/image" Target="../media/image-6-7.png"/><Relationship Id="rId8" Type="http://schemas.openxmlformats.org/officeDocument/2006/relationships/image" Target="../media/image-6-8.svg"/><Relationship Id="rId9" Type="http://schemas.openxmlformats.org/officeDocument/2006/relationships/image" Target="../media/image-6-9.png"/><Relationship Id="rId10" Type="http://schemas.openxmlformats.org/officeDocument/2006/relationships/image" Target="../media/image-6-10.svg"/><Relationship Id="rId11" Type="http://schemas.openxmlformats.org/officeDocument/2006/relationships/image" Target="../media/image-6-11.png"/><Relationship Id="rId12" Type="http://schemas.openxmlformats.org/officeDocument/2006/relationships/image" Target="../media/image-6-12.svg"/><Relationship Id="rId13" Type="http://schemas.openxmlformats.org/officeDocument/2006/relationships/image" Target="../media/image-6-13.png"/><Relationship Id="rId14" Type="http://schemas.openxmlformats.org/officeDocument/2006/relationships/image" Target="../media/image-6-14.png"/><Relationship Id="rId15" Type="http://schemas.openxmlformats.org/officeDocument/2006/relationships/image" Target="../media/image-6-15.svg"/><Relationship Id="rId16" Type="http://schemas.openxmlformats.org/officeDocument/2006/relationships/image" Target="../media/image-6-16.png"/><Relationship Id="rId17" Type="http://schemas.openxmlformats.org/officeDocument/2006/relationships/image" Target="../media/image-6-17.svg"/><Relationship Id="rId18" Type="http://schemas.openxmlformats.org/officeDocument/2006/relationships/image" Target="../media/image-6-18.png"/><Relationship Id="rId19" Type="http://schemas.openxmlformats.org/officeDocument/2006/relationships/image" Target="../media/image-6-19.svg"/><Relationship Id="rId20" Type="http://schemas.openxmlformats.org/officeDocument/2006/relationships/image" Target="../media/image-6-20.png"/><Relationship Id="rId21" Type="http://schemas.openxmlformats.org/officeDocument/2006/relationships/image" Target="../media/image-6-21.svg"/><Relationship Id="rId22" Type="http://schemas.openxmlformats.org/officeDocument/2006/relationships/slideLayout" Target="../slideLayouts/slideLayout1.xml"/><Relationship Id="rId2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svg"/><Relationship Id="rId3" Type="http://schemas.openxmlformats.org/officeDocument/2006/relationships/image" Target="../media/image-7-3.png"/><Relationship Id="rId4" Type="http://schemas.openxmlformats.org/officeDocument/2006/relationships/image" Target="../media/image-7-4.svg"/><Relationship Id="rId5" Type="http://schemas.openxmlformats.org/officeDocument/2006/relationships/image" Target="../media/image-7-5.png"/><Relationship Id="rId6" Type="http://schemas.openxmlformats.org/officeDocument/2006/relationships/image" Target="../media/image-7-6.svg"/><Relationship Id="rId7" Type="http://schemas.openxmlformats.org/officeDocument/2006/relationships/image" Target="../media/image-7-7.png"/><Relationship Id="rId8" Type="http://schemas.openxmlformats.org/officeDocument/2006/relationships/image" Target="../media/image-7-8.svg"/><Relationship Id="rId9" Type="http://schemas.openxmlformats.org/officeDocument/2006/relationships/image" Target="../media/image-7-9.png"/><Relationship Id="rId10" Type="http://schemas.openxmlformats.org/officeDocument/2006/relationships/image" Target="../media/image-7-10.svg"/><Relationship Id="rId11" Type="http://schemas.openxmlformats.org/officeDocument/2006/relationships/image" Target="../media/image-7-11.png"/><Relationship Id="rId12" Type="http://schemas.openxmlformats.org/officeDocument/2006/relationships/image" Target="../media/image-7-12.svg"/><Relationship Id="rId13" Type="http://schemas.openxmlformats.org/officeDocument/2006/relationships/image" Target="../media/image-7-13.png"/><Relationship Id="rId14" Type="http://schemas.openxmlformats.org/officeDocument/2006/relationships/image" Target="../media/image-7-14.svg"/><Relationship Id="rId15" Type="http://schemas.openxmlformats.org/officeDocument/2006/relationships/image" Target="../media/image-7-15.png"/><Relationship Id="rId16" Type="http://schemas.openxmlformats.org/officeDocument/2006/relationships/image" Target="../media/image-7-16.svg"/><Relationship Id="rId17" Type="http://schemas.openxmlformats.org/officeDocument/2006/relationships/image" Target="../media/image-7-17.png"/><Relationship Id="rId18" Type="http://schemas.openxmlformats.org/officeDocument/2006/relationships/image" Target="../media/image-7-18.png"/><Relationship Id="rId19" Type="http://schemas.openxmlformats.org/officeDocument/2006/relationships/image" Target="../media/image-7-19.svg"/><Relationship Id="rId20" Type="http://schemas.openxmlformats.org/officeDocument/2006/relationships/slideLayout" Target="../slideLayouts/slideLayout1.xml"/><Relationship Id="rId21"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svg"/><Relationship Id="rId3" Type="http://schemas.openxmlformats.org/officeDocument/2006/relationships/image" Target="../media/image-8-3.png"/><Relationship Id="rId4" Type="http://schemas.openxmlformats.org/officeDocument/2006/relationships/image" Target="../media/image-8-4.svg"/><Relationship Id="rId5" Type="http://schemas.openxmlformats.org/officeDocument/2006/relationships/image" Target="../media/image-8-5.png"/><Relationship Id="rId6" Type="http://schemas.openxmlformats.org/officeDocument/2006/relationships/image" Target="../media/image-8-6.svg"/><Relationship Id="rId7" Type="http://schemas.openxmlformats.org/officeDocument/2006/relationships/image" Target="../media/image-8-7.png"/><Relationship Id="rId8" Type="http://schemas.openxmlformats.org/officeDocument/2006/relationships/image" Target="../media/image-8-8.svg"/><Relationship Id="rId9" Type="http://schemas.openxmlformats.org/officeDocument/2006/relationships/image" Target="../media/image-8-9.png"/><Relationship Id="rId10" Type="http://schemas.openxmlformats.org/officeDocument/2006/relationships/image" Target="../media/image-8-10.svg"/><Relationship Id="rId11" Type="http://schemas.openxmlformats.org/officeDocument/2006/relationships/image" Target="../media/image-8-11.png"/><Relationship Id="rId12" Type="http://schemas.openxmlformats.org/officeDocument/2006/relationships/image" Target="../media/image-8-12.svg"/><Relationship Id="rId13" Type="http://schemas.openxmlformats.org/officeDocument/2006/relationships/image" Target="../media/image-8-13.png"/><Relationship Id="rId14" Type="http://schemas.openxmlformats.org/officeDocument/2006/relationships/image" Target="../media/image-8-14.svg"/><Relationship Id="rId15" Type="http://schemas.openxmlformats.org/officeDocument/2006/relationships/image" Target="../media/image-8-15.png"/><Relationship Id="rId16" Type="http://schemas.openxmlformats.org/officeDocument/2006/relationships/image" Target="../media/image-8-16.png"/><Relationship Id="rId17" Type="http://schemas.openxmlformats.org/officeDocument/2006/relationships/image" Target="../media/image-8-17.svg"/><Relationship Id="rId18" Type="http://schemas.openxmlformats.org/officeDocument/2006/relationships/slideLayout" Target="../slideLayouts/slideLayout1.xml"/><Relationship Id="rId19"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svg"/><Relationship Id="rId3" Type="http://schemas.openxmlformats.org/officeDocument/2006/relationships/image" Target="../media/image-9-3.png"/><Relationship Id="rId4" Type="http://schemas.openxmlformats.org/officeDocument/2006/relationships/image" Target="../media/image-9-4.svg"/><Relationship Id="rId5" Type="http://schemas.openxmlformats.org/officeDocument/2006/relationships/image" Target="../media/image-9-5.png"/><Relationship Id="rId6" Type="http://schemas.openxmlformats.org/officeDocument/2006/relationships/image" Target="../media/image-9-6.svg"/><Relationship Id="rId7" Type="http://schemas.openxmlformats.org/officeDocument/2006/relationships/image" Target="../media/image-9-7.png"/><Relationship Id="rId8" Type="http://schemas.openxmlformats.org/officeDocument/2006/relationships/image" Target="../media/image-9-8.svg"/><Relationship Id="rId9" Type="http://schemas.openxmlformats.org/officeDocument/2006/relationships/image" Target="../media/image-9-9.png"/><Relationship Id="rId10" Type="http://schemas.openxmlformats.org/officeDocument/2006/relationships/image" Target="../media/image-9-10.svg"/><Relationship Id="rId11" Type="http://schemas.openxmlformats.org/officeDocument/2006/relationships/image" Target="../media/image-9-11.png"/><Relationship Id="rId12" Type="http://schemas.openxmlformats.org/officeDocument/2006/relationships/image" Target="../media/image-9-12.svg"/><Relationship Id="rId13" Type="http://schemas.openxmlformats.org/officeDocument/2006/relationships/image" Target="../media/image-9-13.png"/><Relationship Id="rId14" Type="http://schemas.openxmlformats.org/officeDocument/2006/relationships/image" Target="../media/image-9-14.svg"/><Relationship Id="rId15" Type="http://schemas.openxmlformats.org/officeDocument/2006/relationships/image" Target="../media/image-9-15.png"/><Relationship Id="rId16" Type="http://schemas.openxmlformats.org/officeDocument/2006/relationships/image" Target="../media/image-9-16.png"/><Relationship Id="rId17" Type="http://schemas.openxmlformats.org/officeDocument/2006/relationships/image" Target="../media/image-9-17.svg"/><Relationship Id="rId18" Type="http://schemas.openxmlformats.org/officeDocument/2006/relationships/image" Target="../media/image-9-18.png"/><Relationship Id="rId19" Type="http://schemas.openxmlformats.org/officeDocument/2006/relationships/image" Target="../media/image-9-19.svg"/><Relationship Id="rId20" Type="http://schemas.openxmlformats.org/officeDocument/2006/relationships/image" Target="../media/image-9-20.png"/><Relationship Id="rId21" Type="http://schemas.openxmlformats.org/officeDocument/2006/relationships/image" Target="../media/image-9-21.svg"/><Relationship Id="rId22" Type="http://schemas.openxmlformats.org/officeDocument/2006/relationships/slideLayout" Target="../slideLayouts/slideLayout1.xml"/><Relationship Id="rId2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EFD"/>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5312936"/>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5566" y="876300"/>
            <a:ext cx="6543494" cy="5002369"/>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8877300"/>
            <a:ext cx="12193524" cy="48387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758742" y="10223500"/>
            <a:ext cx="2541316" cy="2117765"/>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915974" y="12362211"/>
            <a:ext cx="1077325" cy="89781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966720" y="11442700"/>
            <a:ext cx="4787677" cy="1831929"/>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5969369" y="546100"/>
            <a:ext cx="5000952" cy="3567457"/>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4886261" y="876300"/>
            <a:ext cx="9351804" cy="11103609"/>
          </a:xfrm>
          <a:prstGeom prst="rect">
            <a:avLst/>
          </a:prstGeom>
        </p:spPr>
      </p:pic>
      <p:sp>
        <p:nvSpPr>
          <p:cNvPr id="10" name="Shape 0"/>
          <p:cNvSpPr/>
          <p:nvPr/>
        </p:nvSpPr>
        <p:spPr>
          <a:xfrm>
            <a:off x="23370921" y="10515600"/>
            <a:ext cx="1016127" cy="3200400"/>
          </a:xfrm>
          <a:prstGeom prst="rect">
            <a:avLst/>
          </a:prstGeom>
          <a:noFill/>
          <a:ln/>
        </p:spPr>
      </p:sp>
      <p:pic>
        <p:nvPicPr>
          <p:cNvPr id="11" name="Image 8" descr=" ">    </p:cNvPr>
          <p:cNvPicPr>
            <a:picLocks noChangeAspect="1"/>
          </p:cNvPicPr>
          <p:nvPr/>
        </p:nvPicPr>
        <p:blipFill>
          <a:blip r:embed="rId17"/>
          <a:stretch>
            <a:fillRect/>
          </a:stretch>
        </p:blipFill>
        <p:spPr>
          <a:xfrm>
            <a:off x="23523340" y="10820400"/>
            <a:ext cx="711289" cy="2590800"/>
          </a:xfrm>
          <a:prstGeom prst="rect">
            <a:avLst/>
          </a:prstGeom>
        </p:spPr>
      </p:pic>
      <p:pic>
        <p:nvPicPr>
          <p:cNvPr id="12"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12902" y="1485900"/>
            <a:ext cx="3785073" cy="10871200"/>
          </a:xfrm>
          <a:prstGeom prst="rect">
            <a:avLst/>
          </a:prstGeom>
        </p:spPr>
      </p:pic>
      <p:sp>
        <p:nvSpPr>
          <p:cNvPr id="13" name="Text 1"/>
          <p:cNvSpPr/>
          <p:nvPr/>
        </p:nvSpPr>
        <p:spPr>
          <a:xfrm>
            <a:off x="2870559" y="4114800"/>
            <a:ext cx="16025170" cy="45804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Righteous Regular" pitchFamily="34" charset="0"/>
                <a:ea typeface="Righteous Regular" pitchFamily="34" charset="-122"/>
                <a:cs typeface="Righteous Regular" pitchFamily="34" charset="-120"/>
              </a:rPr>
              <a:t>Wound Healing Process</a:t>
            </a:r>
            <a:endParaRPr lang="en-US" sz="12800" dirty="0"/>
          </a:p>
        </p:txBody>
      </p:sp>
      <p:sp>
        <p:nvSpPr>
          <p:cNvPr id="14" name="Text 2"/>
          <p:cNvSpPr/>
          <p:nvPr/>
        </p:nvSpPr>
        <p:spPr>
          <a:xfrm>
            <a:off x="2870559" y="8775700"/>
            <a:ext cx="13239288" cy="1490133"/>
          </a:xfrm>
          <a:prstGeom prst="rect">
            <a:avLst/>
          </a:prstGeom>
          <a:noFill/>
          <a:ln/>
        </p:spPr>
        <p:txBody>
          <a:bodyPr wrap="square" lIns="0" tIns="0" rIns="0" bIns="0" rtlCol="0" anchor="t"/>
          <a:lstStyle/>
          <a:p>
            <a:pPr algn="l" indent="0" marL="0">
              <a:buNone/>
            </a:pPr>
            <a:r>
              <a:rPr lang="en-US" sz="6400" spc="256" kern="0" dirty="0">
                <a:solidFill>
                  <a:srgbClr val="0E0E0E">
                    <a:alpha val="100000"/>
                  </a:srgbClr>
                </a:solidFill>
                <a:latin typeface="Poppins SemiBold" pitchFamily="34" charset="0"/>
                <a:ea typeface="Poppins SemiBold" pitchFamily="34" charset="-122"/>
                <a:cs typeface="Poppins SemiBold" pitchFamily="34" charset="-120"/>
              </a:rPr>
              <a:t>FREE PRESENTATION TEMPLATE</a:t>
            </a:r>
            <a:endParaRPr lang="en-US" sz="6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EFD"/>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14618169" cy="5932041"/>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619527" y="0"/>
            <a:ext cx="9767521" cy="9490683"/>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656161" y="1218692"/>
            <a:ext cx="3730887" cy="6378674"/>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8534400"/>
            <a:ext cx="8517441" cy="51816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2641600"/>
            <a:ext cx="5252184" cy="4947357"/>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836454" y="10210800"/>
            <a:ext cx="5549583" cy="350520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sp>
        <p:nvSpPr>
          <p:cNvPr id="10" name="Text 1"/>
          <p:cNvSpPr/>
          <p:nvPr/>
        </p:nvSpPr>
        <p:spPr>
          <a:xfrm>
            <a:off x="9107038" y="469900"/>
            <a:ext cx="5990915" cy="15959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Righteous Regular" pitchFamily="34" charset="0"/>
                <a:ea typeface="Righteous Regular" pitchFamily="34" charset="-122"/>
                <a:cs typeface="Righteous Regular" pitchFamily="34" charset="-120"/>
              </a:rPr>
              <a:t>Pricing Plan</a:t>
            </a:r>
            <a:endParaRPr lang="en-US" sz="8000" dirty="0"/>
          </a:p>
        </p:txBody>
      </p:sp>
      <p:sp>
        <p:nvSpPr>
          <p:cNvPr id="11" name="Shape 2"/>
          <p:cNvSpPr/>
          <p:nvPr/>
        </p:nvSpPr>
        <p:spPr>
          <a:xfrm>
            <a:off x="1778222" y="2489200"/>
            <a:ext cx="20843305" cy="10261600"/>
          </a:xfrm>
          <a:prstGeom prst="rect">
            <a:avLst/>
          </a:prstGeom>
          <a:noFill/>
          <a:ln/>
        </p:spPr>
      </p:sp>
      <p:sp>
        <p:nvSpPr>
          <p:cNvPr id="12" name="Shape 3"/>
          <p:cNvSpPr/>
          <p:nvPr/>
        </p:nvSpPr>
        <p:spPr>
          <a:xfrm>
            <a:off x="1778222" y="2489200"/>
            <a:ext cx="6439705" cy="10261600"/>
          </a:xfrm>
          <a:prstGeom prst="roundRect">
            <a:avLst>
              <a:gd name="adj" fmla="val 3124"/>
            </a:avLst>
          </a:prstGeom>
          <a:noFill/>
          <a:ln w="12700">
            <a:solidFill>
              <a:srgbClr val="000000"/>
            </a:solidFill>
            <a:prstDash val="solid"/>
          </a:ln>
        </p:spPr>
      </p:sp>
      <p:pic>
        <p:nvPicPr>
          <p:cNvPr id="13"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322711" y="2946400"/>
            <a:ext cx="1350725" cy="1625600"/>
          </a:xfrm>
          <a:prstGeom prst="rect">
            <a:avLst/>
          </a:prstGeom>
        </p:spPr>
      </p:pic>
      <p:sp>
        <p:nvSpPr>
          <p:cNvPr id="14" name="Text 4"/>
          <p:cNvSpPr/>
          <p:nvPr/>
        </p:nvSpPr>
        <p:spPr>
          <a:xfrm>
            <a:off x="4115314" y="4876800"/>
            <a:ext cx="1765521" cy="9652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Righteous Regular" pitchFamily="34" charset="0"/>
                <a:ea typeface="Righteous Regular" pitchFamily="34" charset="-122"/>
                <a:cs typeface="Righteous Regular" pitchFamily="34" charset="-120"/>
              </a:rPr>
              <a:t>Basic</a:t>
            </a:r>
            <a:endParaRPr lang="en-US" sz="4800" dirty="0"/>
          </a:p>
        </p:txBody>
      </p:sp>
      <p:sp>
        <p:nvSpPr>
          <p:cNvPr id="15" name="Text 5"/>
          <p:cNvSpPr/>
          <p:nvPr/>
        </p:nvSpPr>
        <p:spPr>
          <a:xfrm>
            <a:off x="2235479" y="59436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 limited number of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Ability to form a small party with fellow adventurers.</a:t>
            </a:r>
            <a:endParaRPr lang="en-US" sz="3200" dirty="0"/>
          </a:p>
        </p:txBody>
      </p:sp>
      <p:sp>
        <p:nvSpPr>
          <p:cNvPr id="16" name="Text 6"/>
          <p:cNvSpPr/>
          <p:nvPr/>
        </p:nvSpPr>
        <p:spPr>
          <a:xfrm>
            <a:off x="3429429" y="11531600"/>
            <a:ext cx="3137292"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Righteous Regular" pitchFamily="34" charset="0"/>
                <a:ea typeface="Righteous Regular" pitchFamily="34" charset="-122"/>
                <a:cs typeface="Righteous Regular" pitchFamily="34" charset="-120"/>
              </a:rPr>
              <a:t>$10/month</a:t>
            </a:r>
            <a:endParaRPr lang="en-US" sz="4800" dirty="0"/>
          </a:p>
        </p:txBody>
      </p:sp>
      <p:sp>
        <p:nvSpPr>
          <p:cNvPr id="17" name="Shape 7"/>
          <p:cNvSpPr/>
          <p:nvPr/>
        </p:nvSpPr>
        <p:spPr>
          <a:xfrm>
            <a:off x="8980022" y="2489200"/>
            <a:ext cx="6439705" cy="10261600"/>
          </a:xfrm>
          <a:prstGeom prst="roundRect">
            <a:avLst>
              <a:gd name="adj" fmla="val 3124"/>
            </a:avLst>
          </a:prstGeom>
          <a:noFill/>
          <a:ln w="12700">
            <a:solidFill>
              <a:srgbClr val="000000"/>
            </a:solidFill>
            <a:prstDash val="solid"/>
          </a:ln>
        </p:spPr>
      </p:sp>
      <p:pic>
        <p:nvPicPr>
          <p:cNvPr id="18"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493507" y="2946400"/>
            <a:ext cx="1412738" cy="1625600"/>
          </a:xfrm>
          <a:prstGeom prst="rect">
            <a:avLst/>
          </a:prstGeom>
        </p:spPr>
      </p:pic>
      <p:sp>
        <p:nvSpPr>
          <p:cNvPr id="19" name="Text 8"/>
          <p:cNvSpPr/>
          <p:nvPr/>
        </p:nvSpPr>
        <p:spPr>
          <a:xfrm>
            <a:off x="11482235" y="4876800"/>
            <a:ext cx="1435279" cy="9652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Righteous Regular" pitchFamily="34" charset="0"/>
                <a:ea typeface="Righteous Regular" pitchFamily="34" charset="-122"/>
                <a:cs typeface="Righteous Regular" pitchFamily="34" charset="-120"/>
              </a:rPr>
              <a:t>Elite</a:t>
            </a:r>
            <a:endParaRPr lang="en-US" sz="4800" dirty="0"/>
          </a:p>
        </p:txBody>
      </p:sp>
      <p:sp>
        <p:nvSpPr>
          <p:cNvPr id="20" name="Text 9"/>
          <p:cNvSpPr/>
          <p:nvPr/>
        </p:nvSpPr>
        <p:spPr>
          <a:xfrm>
            <a:off x="9437280" y="59436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Ability to form larger parties with fellow adventurers.</a:t>
            </a:r>
            <a:endParaRPr lang="en-US" sz="3200" dirty="0"/>
          </a:p>
        </p:txBody>
      </p:sp>
      <p:sp>
        <p:nvSpPr>
          <p:cNvPr id="21" name="Text 10"/>
          <p:cNvSpPr/>
          <p:nvPr/>
        </p:nvSpPr>
        <p:spPr>
          <a:xfrm>
            <a:off x="10555019" y="11531600"/>
            <a:ext cx="3289711"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Righteous Regular" pitchFamily="34" charset="0"/>
                <a:ea typeface="Righteous Regular" pitchFamily="34" charset="-122"/>
                <a:cs typeface="Righteous Regular" pitchFamily="34" charset="-120"/>
              </a:rPr>
              <a:t>$50/month</a:t>
            </a:r>
            <a:endParaRPr lang="en-US" sz="4800" dirty="0"/>
          </a:p>
        </p:txBody>
      </p:sp>
      <p:sp>
        <p:nvSpPr>
          <p:cNvPr id="22" name="Shape 11"/>
          <p:cNvSpPr/>
          <p:nvPr/>
        </p:nvSpPr>
        <p:spPr>
          <a:xfrm>
            <a:off x="16181822" y="2489200"/>
            <a:ext cx="6439705" cy="10261600"/>
          </a:xfrm>
          <a:prstGeom prst="roundRect">
            <a:avLst>
              <a:gd name="adj" fmla="val 3124"/>
            </a:avLst>
          </a:prstGeom>
          <a:noFill/>
          <a:ln w="12700">
            <a:solidFill>
              <a:srgbClr val="000000"/>
            </a:solidFill>
            <a:prstDash val="solid"/>
          </a:ln>
        </p:spPr>
      </p:sp>
      <p:pic>
        <p:nvPicPr>
          <p:cNvPr id="23"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8824075" y="2946400"/>
            <a:ext cx="1155203" cy="1625600"/>
          </a:xfrm>
          <a:prstGeom prst="rect">
            <a:avLst/>
          </a:prstGeom>
        </p:spPr>
      </p:pic>
      <p:sp>
        <p:nvSpPr>
          <p:cNvPr id="24" name="Text 12"/>
          <p:cNvSpPr/>
          <p:nvPr/>
        </p:nvSpPr>
        <p:spPr>
          <a:xfrm>
            <a:off x="17788573" y="4876800"/>
            <a:ext cx="3226203" cy="9652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Righteous Regular" pitchFamily="34" charset="0"/>
                <a:ea typeface="Righteous Regular" pitchFamily="34" charset="-122"/>
                <a:cs typeface="Righteous Regular" pitchFamily="34" charset="-120"/>
              </a:rPr>
              <a:t>Legendary</a:t>
            </a:r>
            <a:endParaRPr lang="en-US" sz="4800" dirty="0"/>
          </a:p>
        </p:txBody>
      </p:sp>
      <p:sp>
        <p:nvSpPr>
          <p:cNvPr id="25" name="Text 13"/>
          <p:cNvSpPr/>
          <p:nvPr/>
        </p:nvSpPr>
        <p:spPr>
          <a:xfrm>
            <a:off x="16639080" y="59436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most challenging dungeons and encounters.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The ability to form the largest parties with fellow adventurers.</a:t>
            </a:r>
            <a:endParaRPr lang="en-US" sz="3200" dirty="0"/>
          </a:p>
        </p:txBody>
      </p:sp>
      <p:sp>
        <p:nvSpPr>
          <p:cNvPr id="26" name="Text 14"/>
          <p:cNvSpPr/>
          <p:nvPr/>
        </p:nvSpPr>
        <p:spPr>
          <a:xfrm>
            <a:off x="17642505" y="11531600"/>
            <a:ext cx="3518340"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Righteous Regular" pitchFamily="34" charset="0"/>
                <a:ea typeface="Righteous Regular" pitchFamily="34" charset="-122"/>
                <a:cs typeface="Righteous Regular" pitchFamily="34" charset="-120"/>
              </a:rPr>
              <a:t>$100/month</a:t>
            </a:r>
            <a:endParaRPr lang="en-US" sz="4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EFD"/>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8377906"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8348" y="63500"/>
            <a:ext cx="7441550" cy="6797229"/>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302551" y="11546210"/>
            <a:ext cx="3764138" cy="216979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353794" y="0"/>
            <a:ext cx="2393148" cy="353194"/>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286341" y="0"/>
            <a:ext cx="1374048" cy="1129605"/>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710312" y="5432"/>
            <a:ext cx="2676736" cy="5952778"/>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0" y="10934700"/>
            <a:ext cx="24387048" cy="27813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pic>
        <p:nvPicPr>
          <p:cNvPr id="11" name="Image 8" descr=" ">    </p:cNvPr>
          <p:cNvPicPr>
            <a:picLocks noChangeAspect="1"/>
          </p:cNvPicPr>
          <p:nvPr/>
        </p:nvPicPr>
        <p:blipFill>
          <a:blip r:embed="rId16"/>
          <a:stretch>
            <a:fillRect/>
          </a:stretch>
        </p:blipFill>
        <p:spPr>
          <a:xfrm>
            <a:off x="3327816" y="1079500"/>
            <a:ext cx="17718715" cy="11569700"/>
          </a:xfrm>
          <a:prstGeom prst="rect">
            <a:avLst/>
          </a:prstGeom>
        </p:spPr>
      </p:pic>
      <p:pic>
        <p:nvPicPr>
          <p:cNvPr id="12" name="Image 9"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2041105" y="1612888"/>
            <a:ext cx="5220352" cy="5232412"/>
          </a:xfrm>
          <a:prstGeom prst="rect">
            <a:avLst/>
          </a:prstGeom>
        </p:spPr>
      </p:pic>
      <p:pic>
        <p:nvPicPr>
          <p:cNvPr id="13" name="Image 10"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808051" y="1612888"/>
            <a:ext cx="5220352" cy="5232412"/>
          </a:xfrm>
          <a:prstGeom prst="rect">
            <a:avLst/>
          </a:prstGeom>
        </p:spPr>
      </p:pic>
      <p:pic>
        <p:nvPicPr>
          <p:cNvPr id="14" name="Image 11"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808051" y="6858000"/>
            <a:ext cx="5220352" cy="5232412"/>
          </a:xfrm>
          <a:prstGeom prst="rect">
            <a:avLst/>
          </a:prstGeom>
        </p:spPr>
      </p:pic>
      <p:pic>
        <p:nvPicPr>
          <p:cNvPr id="15" name="Image 12" descr=" ">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2041105" y="6858000"/>
            <a:ext cx="5220352" cy="5232412"/>
          </a:xfrm>
          <a:prstGeom prst="rect">
            <a:avLst/>
          </a:prstGeom>
        </p:spPr>
      </p:pic>
      <p:pic>
        <p:nvPicPr>
          <p:cNvPr id="16" name="Image 13" descr=" ">    </p:cNvPr>
          <p:cNvPicPr>
            <a:picLocks noChangeAspect="1"/>
          </p:cNvPicPr>
          <p:nvPr/>
        </p:nvPicPr>
        <p:blipFill>
          <a:blip r:embed="rId25"/>
          <a:stretch>
            <a:fillRect/>
          </a:stretch>
        </p:blipFill>
        <p:spPr>
          <a:xfrm>
            <a:off x="12676184" y="4597400"/>
            <a:ext cx="1702013" cy="1447800"/>
          </a:xfrm>
          <a:prstGeom prst="rect">
            <a:avLst/>
          </a:prstGeom>
        </p:spPr>
      </p:pic>
      <p:pic>
        <p:nvPicPr>
          <p:cNvPr id="17" name="Image 14" descr=" ">    </p:cNvPr>
          <p:cNvPicPr>
            <a:picLocks noChangeAspect="1"/>
          </p:cNvPicPr>
          <p:nvPr/>
        </p:nvPicPr>
        <p:blipFill>
          <a:blip r:embed="rId26"/>
          <a:stretch>
            <a:fillRect/>
          </a:stretch>
        </p:blipFill>
        <p:spPr>
          <a:xfrm>
            <a:off x="12676184" y="7810500"/>
            <a:ext cx="1702013" cy="1435100"/>
          </a:xfrm>
          <a:prstGeom prst="rect">
            <a:avLst/>
          </a:prstGeom>
        </p:spPr>
      </p:pic>
      <p:pic>
        <p:nvPicPr>
          <p:cNvPr id="18" name="Image 15" descr=" ">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2028403" y="1079500"/>
            <a:ext cx="12702" cy="11569700"/>
          </a:xfrm>
          <a:prstGeom prst="rect">
            <a:avLst/>
          </a:prstGeom>
        </p:spPr>
      </p:pic>
      <p:pic>
        <p:nvPicPr>
          <p:cNvPr id="19" name="Image 16" descr=" ">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3327816" y="6845300"/>
            <a:ext cx="17401175" cy="12700"/>
          </a:xfrm>
          <a:prstGeom prst="rect">
            <a:avLst/>
          </a:prstGeom>
        </p:spPr>
      </p:pic>
      <p:sp>
        <p:nvSpPr>
          <p:cNvPr id="20" name="Text 1"/>
          <p:cNvSpPr/>
          <p:nvPr/>
        </p:nvSpPr>
        <p:spPr>
          <a:xfrm>
            <a:off x="9996149" y="4102100"/>
            <a:ext cx="1545360" cy="2561167"/>
          </a:xfrm>
          <a:prstGeom prst="rect">
            <a:avLst/>
          </a:prstGeom>
          <a:noFill/>
          <a:ln/>
        </p:spPr>
        <p:txBody>
          <a:bodyPr wrap="square" lIns="0" tIns="0" rIns="0" bIns="0" rtlCol="0" anchor="t"/>
          <a:lstStyle/>
          <a:p>
            <a:pPr algn="l" indent="0" marL="0">
              <a:buNone/>
            </a:pPr>
            <a:r>
              <a:rPr lang="en-US" sz="12800" dirty="0">
                <a:solidFill>
                  <a:srgbClr val="0E0E0E">
                    <a:alpha val="100000"/>
                  </a:srgbClr>
                </a:solidFill>
                <a:latin typeface="Righteous Regular" pitchFamily="34" charset="0"/>
                <a:ea typeface="Righteous Regular" pitchFamily="34" charset="-122"/>
                <a:cs typeface="Righteous Regular" pitchFamily="34" charset="-120"/>
              </a:rPr>
              <a:t>S</a:t>
            </a:r>
            <a:endParaRPr lang="en-US" sz="12800" dirty="0"/>
          </a:p>
        </p:txBody>
      </p:sp>
      <p:sp>
        <p:nvSpPr>
          <p:cNvPr id="21" name="Text 2"/>
          <p:cNvSpPr/>
          <p:nvPr/>
        </p:nvSpPr>
        <p:spPr>
          <a:xfrm>
            <a:off x="12663483" y="4102100"/>
            <a:ext cx="1875601" cy="25611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Righteous Regular" pitchFamily="34" charset="0"/>
                <a:ea typeface="Righteous Regular" pitchFamily="34" charset="-122"/>
                <a:cs typeface="Righteous Regular" pitchFamily="34" charset="-120"/>
              </a:rPr>
              <a:t>W</a:t>
            </a:r>
            <a:endParaRPr lang="en-US" sz="12800" dirty="0"/>
          </a:p>
        </p:txBody>
      </p:sp>
      <p:sp>
        <p:nvSpPr>
          <p:cNvPr id="22" name="Text 3"/>
          <p:cNvSpPr/>
          <p:nvPr/>
        </p:nvSpPr>
        <p:spPr>
          <a:xfrm>
            <a:off x="9856432" y="7518400"/>
            <a:ext cx="1812093" cy="25611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Righteous Regular" pitchFamily="34" charset="0"/>
                <a:ea typeface="Righteous Regular" pitchFamily="34" charset="-122"/>
                <a:cs typeface="Righteous Regular" pitchFamily="34" charset="-120"/>
              </a:rPr>
              <a:t>O</a:t>
            </a:r>
            <a:endParaRPr lang="en-US" sz="12800" dirty="0"/>
          </a:p>
        </p:txBody>
      </p:sp>
      <p:sp>
        <p:nvSpPr>
          <p:cNvPr id="23" name="Text 4"/>
          <p:cNvSpPr/>
          <p:nvPr/>
        </p:nvSpPr>
        <p:spPr>
          <a:xfrm>
            <a:off x="12917514" y="7518400"/>
            <a:ext cx="1481852" cy="2561167"/>
          </a:xfrm>
          <a:prstGeom prst="rect">
            <a:avLst/>
          </a:prstGeom>
          <a:noFill/>
          <a:ln/>
        </p:spPr>
        <p:txBody>
          <a:bodyPr wrap="square" lIns="0" tIns="0" rIns="0" bIns="0" rtlCol="0" anchor="t"/>
          <a:lstStyle/>
          <a:p>
            <a:pPr algn="l" indent="0" marL="0">
              <a:buNone/>
            </a:pPr>
            <a:r>
              <a:rPr lang="en-US" sz="12800" dirty="0">
                <a:solidFill>
                  <a:srgbClr val="0E0E0E">
                    <a:alpha val="100000"/>
                  </a:srgbClr>
                </a:solidFill>
                <a:latin typeface="Righteous Regular" pitchFamily="34" charset="0"/>
                <a:ea typeface="Righteous Regular" pitchFamily="34" charset="-122"/>
                <a:cs typeface="Righteous Regular" pitchFamily="34" charset="-120"/>
              </a:rPr>
              <a:t>T</a:t>
            </a:r>
            <a:endParaRPr lang="en-US" sz="12800" dirty="0"/>
          </a:p>
        </p:txBody>
      </p:sp>
      <p:pic>
        <p:nvPicPr>
          <p:cNvPr id="24" name="Image 17" descr=" ">    </p:cNvPr>
          <p:cNvPicPr>
            <a:picLocks noChangeAspect="1"/>
          </p:cNvPicPr>
          <p:nvPr/>
        </p:nvPicPr>
        <p:blipFill>
          <a:blip r:embed="rId31"/>
          <a:stretch>
            <a:fillRect/>
          </a:stretch>
        </p:blipFill>
        <p:spPr>
          <a:xfrm>
            <a:off x="3327816" y="1079500"/>
            <a:ext cx="1625803" cy="1625600"/>
          </a:xfrm>
          <a:prstGeom prst="rect">
            <a:avLst/>
          </a:prstGeom>
        </p:spPr>
      </p:pic>
      <p:pic>
        <p:nvPicPr>
          <p:cNvPr id="25" name="Image 18"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3412504" y="1164183"/>
            <a:ext cx="1456422" cy="1456246"/>
          </a:xfrm>
          <a:prstGeom prst="rect">
            <a:avLst/>
          </a:prstGeom>
        </p:spPr>
      </p:pic>
      <p:pic>
        <p:nvPicPr>
          <p:cNvPr id="26" name="Image 19" descr=" ">    </p:cNvPr>
          <p:cNvPicPr>
            <a:picLocks noChangeAspect="1"/>
          </p:cNvPicPr>
          <p:nvPr/>
        </p:nvPicPr>
        <p:blipFill>
          <a:blip r:embed="rId34"/>
          <a:stretch>
            <a:fillRect/>
          </a:stretch>
        </p:blipFill>
        <p:spPr>
          <a:xfrm>
            <a:off x="3327816" y="8128000"/>
            <a:ext cx="1625803" cy="1625600"/>
          </a:xfrm>
          <a:prstGeom prst="rect">
            <a:avLst/>
          </a:prstGeom>
        </p:spPr>
      </p:pic>
      <p:pic>
        <p:nvPicPr>
          <p:cNvPr id="27" name="Image 20" descr=" ">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3429404" y="8132763"/>
            <a:ext cx="1519452" cy="1519262"/>
          </a:xfrm>
          <a:prstGeom prst="rect">
            <a:avLst/>
          </a:prstGeom>
        </p:spPr>
      </p:pic>
      <p:pic>
        <p:nvPicPr>
          <p:cNvPr id="28" name="Image 21" descr=" ">    </p:cNvPr>
          <p:cNvPicPr>
            <a:picLocks noChangeAspect="1"/>
          </p:cNvPicPr>
          <p:nvPr/>
        </p:nvPicPr>
        <p:blipFill>
          <a:blip r:embed="rId37"/>
          <a:stretch>
            <a:fillRect/>
          </a:stretch>
        </p:blipFill>
        <p:spPr>
          <a:xfrm>
            <a:off x="16473959" y="1079500"/>
            <a:ext cx="1625803" cy="1625600"/>
          </a:xfrm>
          <a:prstGeom prst="rect">
            <a:avLst/>
          </a:prstGeom>
        </p:spPr>
      </p:pic>
      <p:pic>
        <p:nvPicPr>
          <p:cNvPr id="29" name="Image 22"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16677184" y="1282700"/>
            <a:ext cx="1192256" cy="1190414"/>
          </a:xfrm>
          <a:prstGeom prst="rect">
            <a:avLst/>
          </a:prstGeom>
        </p:spPr>
      </p:pic>
      <p:pic>
        <p:nvPicPr>
          <p:cNvPr id="30" name="Image 23" descr=" ">    </p:cNvPr>
          <p:cNvPicPr>
            <a:picLocks noChangeAspect="1"/>
          </p:cNvPicPr>
          <p:nvPr/>
        </p:nvPicPr>
        <p:blipFill>
          <a:blip r:embed="rId40"/>
          <a:stretch>
            <a:fillRect/>
          </a:stretch>
        </p:blipFill>
        <p:spPr>
          <a:xfrm>
            <a:off x="16473959" y="8128000"/>
            <a:ext cx="1625803" cy="1625600"/>
          </a:xfrm>
          <a:prstGeom prst="rect">
            <a:avLst/>
          </a:prstGeom>
        </p:spPr>
      </p:pic>
      <p:pic>
        <p:nvPicPr>
          <p:cNvPr id="31" name="Image 24" descr=" ">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6541703" y="8128000"/>
            <a:ext cx="1490319" cy="1625600"/>
          </a:xfrm>
          <a:prstGeom prst="rect">
            <a:avLst/>
          </a:prstGeom>
        </p:spPr>
      </p:pic>
      <p:sp>
        <p:nvSpPr>
          <p:cNvPr id="32" name="Shape 5"/>
          <p:cNvSpPr/>
          <p:nvPr/>
        </p:nvSpPr>
        <p:spPr>
          <a:xfrm>
            <a:off x="3327816" y="3536950"/>
            <a:ext cx="4572572" cy="1993900"/>
          </a:xfrm>
          <a:prstGeom prst="rect">
            <a:avLst/>
          </a:prstGeom>
          <a:noFill/>
          <a:ln/>
        </p:spPr>
      </p:sp>
      <p:sp>
        <p:nvSpPr>
          <p:cNvPr id="33" name="Shape 6"/>
          <p:cNvSpPr/>
          <p:nvPr/>
        </p:nvSpPr>
        <p:spPr>
          <a:xfrm>
            <a:off x="3327816" y="3536950"/>
            <a:ext cx="4572572" cy="1993900"/>
          </a:xfrm>
          <a:prstGeom prst="rect">
            <a:avLst/>
          </a:prstGeom>
          <a:noFill/>
          <a:ln/>
        </p:spPr>
      </p:sp>
      <p:sp>
        <p:nvSpPr>
          <p:cNvPr id="34" name="Shape 7"/>
          <p:cNvSpPr/>
          <p:nvPr/>
        </p:nvSpPr>
        <p:spPr>
          <a:xfrm>
            <a:off x="3327816" y="3536950"/>
            <a:ext cx="4572572" cy="1993900"/>
          </a:xfrm>
          <a:prstGeom prst="rect">
            <a:avLst/>
          </a:prstGeom>
          <a:noFill/>
          <a:ln/>
        </p:spPr>
      </p:sp>
      <p:sp>
        <p:nvSpPr>
          <p:cNvPr id="35" name="Text 8"/>
          <p:cNvSpPr/>
          <p:nvPr/>
        </p:nvSpPr>
        <p:spPr>
          <a:xfrm>
            <a:off x="3327816" y="3536950"/>
            <a:ext cx="4724991"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Righteous Regular" pitchFamily="34" charset="0"/>
                <a:ea typeface="Righteous Regular" pitchFamily="34" charset="-122"/>
                <a:cs typeface="Righteous Regular" pitchFamily="34" charset="-120"/>
              </a:rPr>
              <a:t>Strengths</a:t>
            </a:r>
            <a:endParaRPr lang="en-US" sz="3600" dirty="0"/>
          </a:p>
        </p:txBody>
      </p:sp>
      <p:sp>
        <p:nvSpPr>
          <p:cNvPr id="36" name="Text 9"/>
          <p:cNvSpPr/>
          <p:nvPr/>
        </p:nvSpPr>
        <p:spPr>
          <a:xfrm>
            <a:off x="3327816" y="431165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37" name="Shape 10"/>
          <p:cNvSpPr/>
          <p:nvPr/>
        </p:nvSpPr>
        <p:spPr>
          <a:xfrm>
            <a:off x="3327816" y="10585450"/>
            <a:ext cx="4572572" cy="1993900"/>
          </a:xfrm>
          <a:prstGeom prst="rect">
            <a:avLst/>
          </a:prstGeom>
          <a:noFill/>
          <a:ln/>
        </p:spPr>
      </p:sp>
      <p:sp>
        <p:nvSpPr>
          <p:cNvPr id="38" name="Shape 11"/>
          <p:cNvSpPr/>
          <p:nvPr/>
        </p:nvSpPr>
        <p:spPr>
          <a:xfrm>
            <a:off x="3327816" y="10585450"/>
            <a:ext cx="4572572" cy="1993900"/>
          </a:xfrm>
          <a:prstGeom prst="rect">
            <a:avLst/>
          </a:prstGeom>
          <a:noFill/>
          <a:ln/>
        </p:spPr>
      </p:sp>
      <p:sp>
        <p:nvSpPr>
          <p:cNvPr id="39" name="Shape 12"/>
          <p:cNvSpPr/>
          <p:nvPr/>
        </p:nvSpPr>
        <p:spPr>
          <a:xfrm>
            <a:off x="3327816" y="10585450"/>
            <a:ext cx="4572572" cy="1993900"/>
          </a:xfrm>
          <a:prstGeom prst="rect">
            <a:avLst/>
          </a:prstGeom>
          <a:noFill/>
          <a:ln/>
        </p:spPr>
      </p:sp>
      <p:sp>
        <p:nvSpPr>
          <p:cNvPr id="40" name="Text 13"/>
          <p:cNvSpPr/>
          <p:nvPr/>
        </p:nvSpPr>
        <p:spPr>
          <a:xfrm>
            <a:off x="3327816" y="10585450"/>
            <a:ext cx="4724991"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Righteous Regular" pitchFamily="34" charset="0"/>
                <a:ea typeface="Righteous Regular" pitchFamily="34" charset="-122"/>
                <a:cs typeface="Righteous Regular" pitchFamily="34" charset="-120"/>
              </a:rPr>
              <a:t>Opportunities</a:t>
            </a:r>
            <a:endParaRPr lang="en-US" sz="3600" dirty="0"/>
          </a:p>
        </p:txBody>
      </p:sp>
      <p:sp>
        <p:nvSpPr>
          <p:cNvPr id="41" name="Text 14"/>
          <p:cNvSpPr/>
          <p:nvPr/>
        </p:nvSpPr>
        <p:spPr>
          <a:xfrm>
            <a:off x="3327816" y="1136015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42" name="Shape 15"/>
          <p:cNvSpPr/>
          <p:nvPr/>
        </p:nvSpPr>
        <p:spPr>
          <a:xfrm>
            <a:off x="16473959" y="3536950"/>
            <a:ext cx="4572572" cy="1993900"/>
          </a:xfrm>
          <a:prstGeom prst="rect">
            <a:avLst/>
          </a:prstGeom>
          <a:noFill/>
          <a:ln/>
        </p:spPr>
      </p:sp>
      <p:sp>
        <p:nvSpPr>
          <p:cNvPr id="43" name="Shape 16"/>
          <p:cNvSpPr/>
          <p:nvPr/>
        </p:nvSpPr>
        <p:spPr>
          <a:xfrm>
            <a:off x="16473959" y="3536950"/>
            <a:ext cx="4572572" cy="1993900"/>
          </a:xfrm>
          <a:prstGeom prst="rect">
            <a:avLst/>
          </a:prstGeom>
          <a:noFill/>
          <a:ln/>
        </p:spPr>
      </p:sp>
      <p:sp>
        <p:nvSpPr>
          <p:cNvPr id="44" name="Shape 17"/>
          <p:cNvSpPr/>
          <p:nvPr/>
        </p:nvSpPr>
        <p:spPr>
          <a:xfrm>
            <a:off x="16473959" y="3536950"/>
            <a:ext cx="4572572" cy="1993900"/>
          </a:xfrm>
          <a:prstGeom prst="rect">
            <a:avLst/>
          </a:prstGeom>
          <a:noFill/>
          <a:ln/>
        </p:spPr>
      </p:sp>
      <p:sp>
        <p:nvSpPr>
          <p:cNvPr id="45" name="Text 18"/>
          <p:cNvSpPr/>
          <p:nvPr/>
        </p:nvSpPr>
        <p:spPr>
          <a:xfrm>
            <a:off x="16473959" y="3536950"/>
            <a:ext cx="4724991"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Righteous Regular" pitchFamily="34" charset="0"/>
                <a:ea typeface="Righteous Regular" pitchFamily="34" charset="-122"/>
                <a:cs typeface="Righteous Regular" pitchFamily="34" charset="-120"/>
              </a:rPr>
              <a:t>Weaknesses</a:t>
            </a:r>
            <a:endParaRPr lang="en-US" sz="3600" dirty="0"/>
          </a:p>
        </p:txBody>
      </p:sp>
      <p:sp>
        <p:nvSpPr>
          <p:cNvPr id="46" name="Text 19"/>
          <p:cNvSpPr/>
          <p:nvPr/>
        </p:nvSpPr>
        <p:spPr>
          <a:xfrm>
            <a:off x="16473959" y="431165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47" name="Shape 20"/>
          <p:cNvSpPr/>
          <p:nvPr/>
        </p:nvSpPr>
        <p:spPr>
          <a:xfrm>
            <a:off x="16473959" y="10585450"/>
            <a:ext cx="4572572" cy="1993900"/>
          </a:xfrm>
          <a:prstGeom prst="rect">
            <a:avLst/>
          </a:prstGeom>
          <a:noFill/>
          <a:ln/>
        </p:spPr>
      </p:sp>
      <p:sp>
        <p:nvSpPr>
          <p:cNvPr id="48" name="Shape 21"/>
          <p:cNvSpPr/>
          <p:nvPr/>
        </p:nvSpPr>
        <p:spPr>
          <a:xfrm>
            <a:off x="16473959" y="10585450"/>
            <a:ext cx="4572572" cy="1993900"/>
          </a:xfrm>
          <a:prstGeom prst="rect">
            <a:avLst/>
          </a:prstGeom>
          <a:noFill/>
          <a:ln/>
        </p:spPr>
      </p:sp>
      <p:sp>
        <p:nvSpPr>
          <p:cNvPr id="49" name="Shape 22"/>
          <p:cNvSpPr/>
          <p:nvPr/>
        </p:nvSpPr>
        <p:spPr>
          <a:xfrm>
            <a:off x="16473959" y="10585450"/>
            <a:ext cx="4572572" cy="1993900"/>
          </a:xfrm>
          <a:prstGeom prst="rect">
            <a:avLst/>
          </a:prstGeom>
          <a:noFill/>
          <a:ln/>
        </p:spPr>
      </p:sp>
      <p:sp>
        <p:nvSpPr>
          <p:cNvPr id="50" name="Text 23"/>
          <p:cNvSpPr/>
          <p:nvPr/>
        </p:nvSpPr>
        <p:spPr>
          <a:xfrm>
            <a:off x="16473959" y="10585450"/>
            <a:ext cx="4724991"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Righteous Regular" pitchFamily="34" charset="0"/>
                <a:ea typeface="Righteous Regular" pitchFamily="34" charset="-122"/>
                <a:cs typeface="Righteous Regular" pitchFamily="34" charset="-120"/>
              </a:rPr>
              <a:t>Threats</a:t>
            </a:r>
            <a:endParaRPr lang="en-US" sz="3600" dirty="0"/>
          </a:p>
        </p:txBody>
      </p:sp>
      <p:sp>
        <p:nvSpPr>
          <p:cNvPr id="51" name="Text 24"/>
          <p:cNvSpPr/>
          <p:nvPr/>
        </p:nvSpPr>
        <p:spPr>
          <a:xfrm>
            <a:off x="16473959" y="1136015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EFD"/>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5312941"/>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727988" y="876300"/>
            <a:ext cx="6543494" cy="5002374"/>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193524" y="8877300"/>
            <a:ext cx="12193524" cy="48387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90" y="10223500"/>
            <a:ext cx="2541316" cy="2117762"/>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3749" y="12362210"/>
            <a:ext cx="1077325" cy="897806"/>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32651" y="11442700"/>
            <a:ext cx="4787677" cy="1831925"/>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416727" y="546100"/>
            <a:ext cx="5000952" cy="356746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pic>
        <p:nvPicPr>
          <p:cNvPr id="11"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6905813" y="0"/>
            <a:ext cx="6084060" cy="12268200"/>
          </a:xfrm>
          <a:prstGeom prst="rect">
            <a:avLst/>
          </a:prstGeom>
        </p:spPr>
      </p:pic>
      <p:pic>
        <p:nvPicPr>
          <p:cNvPr id="12"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491511" y="1346200"/>
            <a:ext cx="6084060" cy="12369800"/>
          </a:xfrm>
          <a:prstGeom prst="rect">
            <a:avLst/>
          </a:prstGeom>
        </p:spPr>
      </p:pic>
      <p:sp>
        <p:nvSpPr>
          <p:cNvPr id="13" name="Text 1"/>
          <p:cNvSpPr/>
          <p:nvPr/>
        </p:nvSpPr>
        <p:spPr>
          <a:xfrm>
            <a:off x="1397175" y="1143000"/>
            <a:ext cx="10690503" cy="1595967"/>
          </a:xfrm>
          <a:prstGeom prst="rect">
            <a:avLst/>
          </a:prstGeom>
          <a:noFill/>
          <a:ln/>
        </p:spPr>
        <p:txBody>
          <a:bodyPr wrap="square" lIns="0" tIns="0" rIns="0" bIns="0" rtlCol="0" anchor="t"/>
          <a:lstStyle/>
          <a:p>
            <a:pPr algn="l" indent="0" marL="0">
              <a:buNone/>
            </a:pPr>
            <a:r>
              <a:rPr lang="en-US" sz="8000" dirty="0">
                <a:solidFill>
                  <a:srgbClr val="0E0E0E">
                    <a:alpha val="100000"/>
                  </a:srgbClr>
                </a:solidFill>
                <a:latin typeface="Righteous Regular" pitchFamily="34" charset="0"/>
                <a:ea typeface="Righteous Regular" pitchFamily="34" charset="-122"/>
                <a:cs typeface="Righteous Regular" pitchFamily="34" charset="-120"/>
              </a:rPr>
              <a:t>Some Data</a:t>
            </a:r>
            <a:endParaRPr lang="en-US" sz="8000" dirty="0"/>
          </a:p>
        </p:txBody>
      </p:sp>
      <p:sp>
        <p:nvSpPr>
          <p:cNvPr id="14" name="Shape 2"/>
          <p:cNvSpPr/>
          <p:nvPr/>
        </p:nvSpPr>
        <p:spPr>
          <a:xfrm>
            <a:off x="1244756" y="5029200"/>
            <a:ext cx="8573572" cy="6286500"/>
          </a:xfrm>
          <a:prstGeom prst="rect">
            <a:avLst/>
          </a:prstGeom>
          <a:noFill/>
          <a:ln/>
        </p:spPr>
      </p:sp>
      <p:sp>
        <p:nvSpPr>
          <p:cNvPr id="15" name="Shape 3"/>
          <p:cNvSpPr/>
          <p:nvPr/>
        </p:nvSpPr>
        <p:spPr>
          <a:xfrm>
            <a:off x="1244756" y="5029200"/>
            <a:ext cx="8573572" cy="1892300"/>
          </a:xfrm>
          <a:prstGeom prst="rect">
            <a:avLst/>
          </a:prstGeom>
          <a:noFill/>
          <a:ln/>
        </p:spPr>
      </p:sp>
      <p:sp>
        <p:nvSpPr>
          <p:cNvPr id="16" name="Shape 4"/>
          <p:cNvSpPr/>
          <p:nvPr/>
        </p:nvSpPr>
        <p:spPr>
          <a:xfrm>
            <a:off x="1244756" y="5346700"/>
            <a:ext cx="1829029" cy="1257300"/>
          </a:xfrm>
          <a:prstGeom prst="rect">
            <a:avLst/>
          </a:prstGeom>
          <a:noFill/>
          <a:ln/>
        </p:spPr>
      </p:sp>
      <p:sp>
        <p:nvSpPr>
          <p:cNvPr id="17" name="Text 5"/>
          <p:cNvSpPr/>
          <p:nvPr/>
        </p:nvSpPr>
        <p:spPr>
          <a:xfrm>
            <a:off x="1244756" y="5346700"/>
            <a:ext cx="2167738" cy="15959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Righteous Regular" pitchFamily="34" charset="0"/>
                <a:ea typeface="Righteous Regular" pitchFamily="34" charset="-122"/>
                <a:cs typeface="Righteous Regular" pitchFamily="34" charset="-120"/>
              </a:rPr>
              <a:t>75%</a:t>
            </a:r>
            <a:endParaRPr lang="en-US" sz="8000" dirty="0"/>
          </a:p>
        </p:txBody>
      </p:sp>
      <p:sp>
        <p:nvSpPr>
          <p:cNvPr id="18" name="Shape 6"/>
          <p:cNvSpPr/>
          <p:nvPr/>
        </p:nvSpPr>
        <p:spPr>
          <a:xfrm>
            <a:off x="3277010" y="5029200"/>
            <a:ext cx="6541318" cy="1892300"/>
          </a:xfrm>
          <a:prstGeom prst="rect">
            <a:avLst/>
          </a:prstGeom>
          <a:noFill/>
          <a:ln/>
        </p:spPr>
      </p:sp>
      <p:sp>
        <p:nvSpPr>
          <p:cNvPr id="19" name="Text 7"/>
          <p:cNvSpPr/>
          <p:nvPr/>
        </p:nvSpPr>
        <p:spPr>
          <a:xfrm>
            <a:off x="3277010" y="5029200"/>
            <a:ext cx="6693737"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Righteous Regular" pitchFamily="34" charset="0"/>
                <a:ea typeface="Righteous Regular" pitchFamily="34" charset="-122"/>
                <a:cs typeface="Righteous Regular" pitchFamily="34" charset="-120"/>
              </a:rPr>
              <a:t>Enchanted Creatures</a:t>
            </a:r>
            <a:endParaRPr lang="en-US" sz="3600" dirty="0"/>
          </a:p>
        </p:txBody>
      </p:sp>
      <p:sp>
        <p:nvSpPr>
          <p:cNvPr id="20" name="Text 8"/>
          <p:cNvSpPr/>
          <p:nvPr/>
        </p:nvSpPr>
        <p:spPr>
          <a:xfrm>
            <a:off x="3277010" y="5702300"/>
            <a:ext cx="6676801"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possess the ability to cast spells.</a:t>
            </a:r>
            <a:endParaRPr lang="en-US" sz="3200" dirty="0"/>
          </a:p>
        </p:txBody>
      </p:sp>
      <p:sp>
        <p:nvSpPr>
          <p:cNvPr id="21" name="Shape 9"/>
          <p:cNvSpPr/>
          <p:nvPr/>
        </p:nvSpPr>
        <p:spPr>
          <a:xfrm>
            <a:off x="1244756" y="7531100"/>
            <a:ext cx="8573572" cy="1282700"/>
          </a:xfrm>
          <a:prstGeom prst="rect">
            <a:avLst/>
          </a:prstGeom>
          <a:noFill/>
          <a:ln/>
        </p:spPr>
      </p:sp>
      <p:sp>
        <p:nvSpPr>
          <p:cNvPr id="22" name="Shape 10"/>
          <p:cNvSpPr/>
          <p:nvPr/>
        </p:nvSpPr>
        <p:spPr>
          <a:xfrm>
            <a:off x="1244756" y="7543800"/>
            <a:ext cx="1981448" cy="1257300"/>
          </a:xfrm>
          <a:prstGeom prst="rect">
            <a:avLst/>
          </a:prstGeom>
          <a:noFill/>
          <a:ln/>
        </p:spPr>
      </p:sp>
      <p:sp>
        <p:nvSpPr>
          <p:cNvPr id="23" name="Text 11"/>
          <p:cNvSpPr/>
          <p:nvPr/>
        </p:nvSpPr>
        <p:spPr>
          <a:xfrm>
            <a:off x="1244756" y="7543800"/>
            <a:ext cx="2320157" cy="15959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Righteous Regular" pitchFamily="34" charset="0"/>
                <a:ea typeface="Righteous Regular" pitchFamily="34" charset="-122"/>
                <a:cs typeface="Righteous Regular" pitchFamily="34" charset="-120"/>
              </a:rPr>
              <a:t>60%</a:t>
            </a:r>
            <a:endParaRPr lang="en-US" sz="8000" dirty="0"/>
          </a:p>
        </p:txBody>
      </p:sp>
      <p:sp>
        <p:nvSpPr>
          <p:cNvPr id="24" name="Shape 12"/>
          <p:cNvSpPr/>
          <p:nvPr/>
        </p:nvSpPr>
        <p:spPr>
          <a:xfrm>
            <a:off x="3429429" y="7531100"/>
            <a:ext cx="6388899" cy="1282700"/>
          </a:xfrm>
          <a:prstGeom prst="rect">
            <a:avLst/>
          </a:prstGeom>
          <a:noFill/>
          <a:ln/>
        </p:spPr>
      </p:sp>
      <p:sp>
        <p:nvSpPr>
          <p:cNvPr id="25" name="Text 13"/>
          <p:cNvSpPr/>
          <p:nvPr/>
        </p:nvSpPr>
        <p:spPr>
          <a:xfrm>
            <a:off x="3429429" y="7531100"/>
            <a:ext cx="6541318"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Righteous Regular" pitchFamily="34" charset="0"/>
                <a:ea typeface="Righteous Regular" pitchFamily="34" charset="-122"/>
                <a:cs typeface="Righteous Regular" pitchFamily="34" charset="-120"/>
              </a:rPr>
              <a:t>Magic-Wielding Individuals</a:t>
            </a:r>
            <a:endParaRPr lang="en-US" sz="3600" dirty="0"/>
          </a:p>
        </p:txBody>
      </p:sp>
      <p:sp>
        <p:nvSpPr>
          <p:cNvPr id="26" name="Text 14"/>
          <p:cNvSpPr/>
          <p:nvPr/>
        </p:nvSpPr>
        <p:spPr>
          <a:xfrm>
            <a:off x="3429429" y="8204200"/>
            <a:ext cx="6524382"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practice the art of illusions.</a:t>
            </a:r>
            <a:endParaRPr lang="en-US" sz="3200" dirty="0"/>
          </a:p>
        </p:txBody>
      </p:sp>
      <p:sp>
        <p:nvSpPr>
          <p:cNvPr id="27" name="Shape 15"/>
          <p:cNvSpPr/>
          <p:nvPr/>
        </p:nvSpPr>
        <p:spPr>
          <a:xfrm>
            <a:off x="1244756" y="9423400"/>
            <a:ext cx="8573572" cy="1892300"/>
          </a:xfrm>
          <a:prstGeom prst="rect">
            <a:avLst/>
          </a:prstGeom>
          <a:noFill/>
          <a:ln/>
        </p:spPr>
      </p:sp>
      <p:sp>
        <p:nvSpPr>
          <p:cNvPr id="28" name="Shape 16"/>
          <p:cNvSpPr/>
          <p:nvPr/>
        </p:nvSpPr>
        <p:spPr>
          <a:xfrm>
            <a:off x="1244756" y="9740900"/>
            <a:ext cx="1981448" cy="1257300"/>
          </a:xfrm>
          <a:prstGeom prst="rect">
            <a:avLst/>
          </a:prstGeom>
          <a:noFill/>
          <a:ln/>
        </p:spPr>
      </p:sp>
      <p:sp>
        <p:nvSpPr>
          <p:cNvPr id="29" name="Text 17"/>
          <p:cNvSpPr/>
          <p:nvPr/>
        </p:nvSpPr>
        <p:spPr>
          <a:xfrm>
            <a:off x="1244756" y="9740900"/>
            <a:ext cx="2320157" cy="15959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Righteous Regular" pitchFamily="34" charset="0"/>
                <a:ea typeface="Righteous Regular" pitchFamily="34" charset="-122"/>
                <a:cs typeface="Righteous Regular" pitchFamily="34" charset="-120"/>
              </a:rPr>
              <a:t>90%</a:t>
            </a:r>
            <a:endParaRPr lang="en-US" sz="8000" dirty="0"/>
          </a:p>
        </p:txBody>
      </p:sp>
      <p:sp>
        <p:nvSpPr>
          <p:cNvPr id="30" name="Shape 18"/>
          <p:cNvSpPr/>
          <p:nvPr/>
        </p:nvSpPr>
        <p:spPr>
          <a:xfrm>
            <a:off x="3429429" y="9423400"/>
            <a:ext cx="6388899" cy="1892300"/>
          </a:xfrm>
          <a:prstGeom prst="rect">
            <a:avLst/>
          </a:prstGeom>
          <a:noFill/>
          <a:ln/>
        </p:spPr>
      </p:sp>
      <p:sp>
        <p:nvSpPr>
          <p:cNvPr id="31" name="Text 19"/>
          <p:cNvSpPr/>
          <p:nvPr/>
        </p:nvSpPr>
        <p:spPr>
          <a:xfrm>
            <a:off x="3429429" y="9423400"/>
            <a:ext cx="6541318"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Righteous Regular" pitchFamily="34" charset="0"/>
                <a:ea typeface="Righteous Regular" pitchFamily="34" charset="-122"/>
                <a:cs typeface="Righteous Regular" pitchFamily="34" charset="-120"/>
              </a:rPr>
              <a:t>Spells Cast</a:t>
            </a:r>
            <a:endParaRPr lang="en-US" sz="3600" dirty="0"/>
          </a:p>
        </p:txBody>
      </p:sp>
      <p:sp>
        <p:nvSpPr>
          <p:cNvPr id="32" name="Text 20"/>
          <p:cNvSpPr/>
          <p:nvPr/>
        </p:nvSpPr>
        <p:spPr>
          <a:xfrm>
            <a:off x="3429429" y="10096500"/>
            <a:ext cx="6524382"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are dark magic, foretelling danger.</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FEFD"/>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8696737" y="0"/>
            <a:ext cx="5690311" cy="8911034"/>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328593" y="0"/>
            <a:ext cx="4058455" cy="7820918"/>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256493" y="0"/>
            <a:ext cx="2130555" cy="7959998"/>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8496300"/>
            <a:ext cx="5008677" cy="52197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04425" y="11518900"/>
            <a:ext cx="2118139" cy="1831218"/>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0" y="0"/>
            <a:ext cx="2486630" cy="2238673"/>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0" y="736600"/>
            <a:ext cx="24387048" cy="12255215"/>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0" y="11493488"/>
            <a:ext cx="13851611" cy="2222512"/>
          </a:xfrm>
          <a:prstGeom prst="rect">
            <a:avLst/>
          </a:prstGeom>
        </p:spPr>
      </p:pic>
      <p:sp>
        <p:nvSpPr>
          <p:cNvPr id="10" name="Shape 0"/>
          <p:cNvSpPr/>
          <p:nvPr/>
        </p:nvSpPr>
        <p:spPr>
          <a:xfrm>
            <a:off x="23370921" y="10515600"/>
            <a:ext cx="1016127" cy="3200400"/>
          </a:xfrm>
          <a:prstGeom prst="rect">
            <a:avLst/>
          </a:prstGeom>
          <a:noFill/>
          <a:ln/>
        </p:spPr>
      </p:sp>
      <p:pic>
        <p:nvPicPr>
          <p:cNvPr id="11" name="Image 8" descr=" ">    </p:cNvPr>
          <p:cNvPicPr>
            <a:picLocks noChangeAspect="1"/>
          </p:cNvPicPr>
          <p:nvPr/>
        </p:nvPicPr>
        <p:blipFill>
          <a:blip r:embed="rId17"/>
          <a:stretch>
            <a:fillRect/>
          </a:stretch>
        </p:blipFill>
        <p:spPr>
          <a:xfrm>
            <a:off x="23523340" y="10820400"/>
            <a:ext cx="711289" cy="2590800"/>
          </a:xfrm>
          <a:prstGeom prst="rect">
            <a:avLst/>
          </a:prstGeom>
        </p:spPr>
      </p:pic>
      <p:sp>
        <p:nvSpPr>
          <p:cNvPr id="12" name="Shape 1"/>
          <p:cNvSpPr/>
          <p:nvPr/>
        </p:nvSpPr>
        <p:spPr>
          <a:xfrm>
            <a:off x="4305838" y="3403600"/>
            <a:ext cx="15762670" cy="6832600"/>
          </a:xfrm>
          <a:prstGeom prst="rect">
            <a:avLst/>
          </a:prstGeom>
          <a:noFill/>
          <a:ln/>
        </p:spPr>
      </p:sp>
      <p:sp>
        <p:nvSpPr>
          <p:cNvPr id="13" name="Shape 2"/>
          <p:cNvSpPr/>
          <p:nvPr/>
        </p:nvSpPr>
        <p:spPr>
          <a:xfrm>
            <a:off x="4305838" y="3403600"/>
            <a:ext cx="15762670" cy="5207000"/>
          </a:xfrm>
          <a:prstGeom prst="rect">
            <a:avLst/>
          </a:prstGeom>
          <a:noFill/>
          <a:ln/>
        </p:spPr>
      </p:sp>
      <p:sp>
        <p:nvSpPr>
          <p:cNvPr id="14" name="Text 3"/>
          <p:cNvSpPr/>
          <p:nvPr/>
        </p:nvSpPr>
        <p:spPr>
          <a:xfrm>
            <a:off x="5969746" y="3403600"/>
            <a:ext cx="12434854" cy="4800600"/>
          </a:xfrm>
          <a:prstGeom prst="rect">
            <a:avLst/>
          </a:prstGeom>
          <a:noFill/>
          <a:ln/>
        </p:spPr>
        <p:txBody>
          <a:bodyPr wrap="square" lIns="0" tIns="0" rIns="0" bIns="0" rtlCol="0" anchor="t"/>
          <a:lstStyle/>
          <a:p>
            <a:pPr algn="ctr" indent="0" marL="0">
              <a:buNone/>
            </a:pPr>
            <a:r>
              <a:rPr lang="en-US" sz="24000" dirty="0">
                <a:solidFill>
                  <a:srgbClr val="272727">
                    <a:alpha val="100000"/>
                  </a:srgbClr>
                </a:solidFill>
                <a:latin typeface="Righteous Regular" pitchFamily="34" charset="0"/>
                <a:ea typeface="Righteous Regular" pitchFamily="34" charset="-122"/>
                <a:cs typeface="Righteous Regular" pitchFamily="34" charset="-120"/>
              </a:rPr>
              <a:t>234,567</a:t>
            </a:r>
            <a:endParaRPr lang="en-US" sz="24000" dirty="0"/>
          </a:p>
        </p:txBody>
      </p:sp>
      <p:sp>
        <p:nvSpPr>
          <p:cNvPr id="15" name="Text 4"/>
          <p:cNvSpPr/>
          <p:nvPr/>
        </p:nvSpPr>
        <p:spPr>
          <a:xfrm>
            <a:off x="4170355" y="7391400"/>
            <a:ext cx="16033637" cy="1490133"/>
          </a:xfrm>
          <a:prstGeom prst="rect">
            <a:avLst/>
          </a:prstGeom>
          <a:noFill/>
          <a:ln/>
        </p:spPr>
        <p:txBody>
          <a:bodyPr wrap="square" lIns="0" tIns="0" rIns="0" bIns="0" rtlCol="0" anchor="t"/>
          <a:lstStyle/>
          <a:p>
            <a:pPr algn="ctr" indent="0" marL="0">
              <a:buNone/>
            </a:pPr>
            <a:r>
              <a:rPr lang="en-US" sz="6400" spc="256" kern="0" dirty="0">
                <a:solidFill>
                  <a:srgbClr val="0E0E0E">
                    <a:alpha val="100000"/>
                  </a:srgbClr>
                </a:solidFill>
                <a:latin typeface="Poppins SemiBold" pitchFamily="34" charset="0"/>
                <a:ea typeface="Poppins SemiBold" pitchFamily="34" charset="-122"/>
                <a:cs typeface="Poppins SemiBold" pitchFamily="34" charset="-120"/>
              </a:rPr>
              <a:t>UNICORN SIGHTINGS</a:t>
            </a:r>
            <a:endParaRPr lang="en-US" sz="6400" dirty="0"/>
          </a:p>
        </p:txBody>
      </p:sp>
      <p:sp>
        <p:nvSpPr>
          <p:cNvPr id="16" name="Text 5"/>
          <p:cNvSpPr/>
          <p:nvPr/>
        </p:nvSpPr>
        <p:spPr>
          <a:xfrm>
            <a:off x="7483352" y="9017000"/>
            <a:ext cx="9407642"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tally of the number of unicorns spotted in the fantasy realm.</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FFEFD"/>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14618169" cy="5932041"/>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619527" y="0"/>
            <a:ext cx="9767521" cy="949067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656161" y="1218704"/>
            <a:ext cx="3730887" cy="6378674"/>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8534400"/>
            <a:ext cx="8517441" cy="51816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2641600"/>
            <a:ext cx="5252184" cy="4947345"/>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836454" y="10210800"/>
            <a:ext cx="5549583" cy="350520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sp>
        <p:nvSpPr>
          <p:cNvPr id="10" name="Shape 1"/>
          <p:cNvSpPr/>
          <p:nvPr/>
        </p:nvSpPr>
        <p:spPr>
          <a:xfrm>
            <a:off x="3391324" y="3263900"/>
            <a:ext cx="7874984" cy="2628900"/>
          </a:xfrm>
          <a:prstGeom prst="rect">
            <a:avLst/>
          </a:prstGeom>
          <a:noFill/>
          <a:ln/>
        </p:spPr>
      </p:sp>
      <p:sp>
        <p:nvSpPr>
          <p:cNvPr id="11" name="Shape 2"/>
          <p:cNvSpPr/>
          <p:nvPr/>
        </p:nvSpPr>
        <p:spPr>
          <a:xfrm>
            <a:off x="3626303" y="3263900"/>
            <a:ext cx="7405026" cy="2019300"/>
          </a:xfrm>
          <a:prstGeom prst="rect">
            <a:avLst/>
          </a:prstGeom>
          <a:noFill/>
          <a:ln/>
        </p:spPr>
      </p:sp>
      <p:sp>
        <p:nvSpPr>
          <p:cNvPr id="12" name="Text 3"/>
          <p:cNvSpPr/>
          <p:nvPr/>
        </p:nvSpPr>
        <p:spPr>
          <a:xfrm>
            <a:off x="3626303" y="3263900"/>
            <a:ext cx="7946960" cy="25611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Righteous Regular" pitchFamily="34" charset="0"/>
                <a:ea typeface="Righteous Regular" pitchFamily="34" charset="-122"/>
                <a:cs typeface="Righteous Regular" pitchFamily="34" charset="-120"/>
              </a:rPr>
              <a:t>233 Coins</a:t>
            </a:r>
            <a:endParaRPr lang="en-US" sz="12800" dirty="0"/>
          </a:p>
        </p:txBody>
      </p:sp>
      <p:sp>
        <p:nvSpPr>
          <p:cNvPr id="13" name="Shape 4"/>
          <p:cNvSpPr/>
          <p:nvPr/>
        </p:nvSpPr>
        <p:spPr>
          <a:xfrm>
            <a:off x="3391324" y="5283200"/>
            <a:ext cx="7874984" cy="609600"/>
          </a:xfrm>
          <a:prstGeom prst="rect">
            <a:avLst/>
          </a:prstGeom>
          <a:noFill/>
          <a:ln/>
        </p:spPr>
      </p:sp>
      <p:sp>
        <p:nvSpPr>
          <p:cNvPr id="14" name="Text 5"/>
          <p:cNvSpPr/>
          <p:nvPr/>
        </p:nvSpPr>
        <p:spPr>
          <a:xfrm>
            <a:off x="3323582" y="52832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Treasure Found</a:t>
            </a:r>
            <a:endParaRPr lang="en-US" sz="3200" dirty="0"/>
          </a:p>
        </p:txBody>
      </p:sp>
      <p:sp>
        <p:nvSpPr>
          <p:cNvPr id="15" name="Shape 6"/>
          <p:cNvSpPr/>
          <p:nvPr/>
        </p:nvSpPr>
        <p:spPr>
          <a:xfrm>
            <a:off x="3391324" y="6985000"/>
            <a:ext cx="7874984" cy="2628900"/>
          </a:xfrm>
          <a:prstGeom prst="rect">
            <a:avLst/>
          </a:prstGeom>
          <a:noFill/>
          <a:ln/>
        </p:spPr>
      </p:sp>
      <p:sp>
        <p:nvSpPr>
          <p:cNvPr id="16" name="Shape 7"/>
          <p:cNvSpPr/>
          <p:nvPr/>
        </p:nvSpPr>
        <p:spPr>
          <a:xfrm>
            <a:off x="3365921" y="6985000"/>
            <a:ext cx="7925791" cy="2019300"/>
          </a:xfrm>
          <a:prstGeom prst="rect">
            <a:avLst/>
          </a:prstGeom>
          <a:noFill/>
          <a:ln/>
        </p:spPr>
      </p:sp>
      <p:sp>
        <p:nvSpPr>
          <p:cNvPr id="17" name="Text 8"/>
          <p:cNvSpPr/>
          <p:nvPr/>
        </p:nvSpPr>
        <p:spPr>
          <a:xfrm>
            <a:off x="3365921" y="6985000"/>
            <a:ext cx="8467725" cy="25611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Righteous Regular" pitchFamily="34" charset="0"/>
                <a:ea typeface="Righteous Regular" pitchFamily="34" charset="-122"/>
                <a:cs typeface="Righteous Regular" pitchFamily="34" charset="-120"/>
              </a:rPr>
              <a:t>456 Hours</a:t>
            </a:r>
            <a:endParaRPr lang="en-US" sz="12800" dirty="0"/>
          </a:p>
        </p:txBody>
      </p:sp>
      <p:sp>
        <p:nvSpPr>
          <p:cNvPr id="18" name="Shape 9"/>
          <p:cNvSpPr/>
          <p:nvPr/>
        </p:nvSpPr>
        <p:spPr>
          <a:xfrm>
            <a:off x="3391324" y="9004300"/>
            <a:ext cx="7874984" cy="609600"/>
          </a:xfrm>
          <a:prstGeom prst="rect">
            <a:avLst/>
          </a:prstGeom>
          <a:noFill/>
          <a:ln/>
        </p:spPr>
      </p:sp>
      <p:sp>
        <p:nvSpPr>
          <p:cNvPr id="19" name="Text 10"/>
          <p:cNvSpPr/>
          <p:nvPr/>
        </p:nvSpPr>
        <p:spPr>
          <a:xfrm>
            <a:off x="3323582" y="90043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Duration of Spell Casting</a:t>
            </a:r>
            <a:endParaRPr lang="en-US" sz="3200" dirty="0"/>
          </a:p>
        </p:txBody>
      </p:sp>
      <p:sp>
        <p:nvSpPr>
          <p:cNvPr id="20" name="Shape 11"/>
          <p:cNvSpPr/>
          <p:nvPr/>
        </p:nvSpPr>
        <p:spPr>
          <a:xfrm>
            <a:off x="13552594" y="3263900"/>
            <a:ext cx="7874984" cy="2628900"/>
          </a:xfrm>
          <a:prstGeom prst="rect">
            <a:avLst/>
          </a:prstGeom>
          <a:noFill/>
          <a:ln/>
        </p:spPr>
      </p:sp>
      <p:sp>
        <p:nvSpPr>
          <p:cNvPr id="21" name="Shape 12"/>
          <p:cNvSpPr/>
          <p:nvPr/>
        </p:nvSpPr>
        <p:spPr>
          <a:xfrm>
            <a:off x="15953194" y="3263900"/>
            <a:ext cx="3073784" cy="2019300"/>
          </a:xfrm>
          <a:prstGeom prst="rect">
            <a:avLst/>
          </a:prstGeom>
          <a:noFill/>
          <a:ln/>
        </p:spPr>
      </p:sp>
      <p:sp>
        <p:nvSpPr>
          <p:cNvPr id="22" name="Text 13"/>
          <p:cNvSpPr/>
          <p:nvPr/>
        </p:nvSpPr>
        <p:spPr>
          <a:xfrm>
            <a:off x="15953194" y="3263900"/>
            <a:ext cx="3615719" cy="25611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Righteous Regular" pitchFamily="34" charset="0"/>
                <a:ea typeface="Righteous Regular" pitchFamily="34" charset="-122"/>
                <a:cs typeface="Righteous Regular" pitchFamily="34" charset="-120"/>
              </a:rPr>
              <a:t>85%</a:t>
            </a:r>
            <a:endParaRPr lang="en-US" sz="12800" dirty="0"/>
          </a:p>
        </p:txBody>
      </p:sp>
      <p:sp>
        <p:nvSpPr>
          <p:cNvPr id="23" name="Shape 14"/>
          <p:cNvSpPr/>
          <p:nvPr/>
        </p:nvSpPr>
        <p:spPr>
          <a:xfrm>
            <a:off x="13552594" y="5283200"/>
            <a:ext cx="7874984" cy="609600"/>
          </a:xfrm>
          <a:prstGeom prst="rect">
            <a:avLst/>
          </a:prstGeom>
          <a:noFill/>
          <a:ln/>
        </p:spPr>
      </p:sp>
      <p:sp>
        <p:nvSpPr>
          <p:cNvPr id="24" name="Text 15"/>
          <p:cNvSpPr/>
          <p:nvPr/>
        </p:nvSpPr>
        <p:spPr>
          <a:xfrm>
            <a:off x="13484852" y="52832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Wished Granted</a:t>
            </a:r>
            <a:endParaRPr lang="en-US" sz="3200" dirty="0"/>
          </a:p>
        </p:txBody>
      </p:sp>
      <p:sp>
        <p:nvSpPr>
          <p:cNvPr id="25" name="Shape 16"/>
          <p:cNvSpPr/>
          <p:nvPr/>
        </p:nvSpPr>
        <p:spPr>
          <a:xfrm>
            <a:off x="13552594" y="6985000"/>
            <a:ext cx="7874984" cy="2628900"/>
          </a:xfrm>
          <a:prstGeom prst="rect">
            <a:avLst/>
          </a:prstGeom>
          <a:noFill/>
          <a:ln/>
        </p:spPr>
      </p:sp>
      <p:sp>
        <p:nvSpPr>
          <p:cNvPr id="26" name="Shape 17"/>
          <p:cNvSpPr/>
          <p:nvPr/>
        </p:nvSpPr>
        <p:spPr>
          <a:xfrm>
            <a:off x="14708438" y="6985000"/>
            <a:ext cx="5563295" cy="2019300"/>
          </a:xfrm>
          <a:prstGeom prst="rect">
            <a:avLst/>
          </a:prstGeom>
          <a:noFill/>
          <a:ln/>
        </p:spPr>
      </p:sp>
      <p:sp>
        <p:nvSpPr>
          <p:cNvPr id="27" name="Text 18"/>
          <p:cNvSpPr/>
          <p:nvPr/>
        </p:nvSpPr>
        <p:spPr>
          <a:xfrm>
            <a:off x="14708438" y="6985000"/>
            <a:ext cx="6105230" cy="25611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Righteous Regular" pitchFamily="34" charset="0"/>
                <a:ea typeface="Righteous Regular" pitchFamily="34" charset="-122"/>
                <a:cs typeface="Righteous Regular" pitchFamily="34" charset="-120"/>
              </a:rPr>
              <a:t>535 Km</a:t>
            </a:r>
            <a:endParaRPr lang="en-US" sz="12800" dirty="0"/>
          </a:p>
        </p:txBody>
      </p:sp>
      <p:sp>
        <p:nvSpPr>
          <p:cNvPr id="28" name="Shape 19"/>
          <p:cNvSpPr/>
          <p:nvPr/>
        </p:nvSpPr>
        <p:spPr>
          <a:xfrm>
            <a:off x="13552594" y="9004300"/>
            <a:ext cx="7874984" cy="609600"/>
          </a:xfrm>
          <a:prstGeom prst="rect">
            <a:avLst/>
          </a:prstGeom>
          <a:noFill/>
          <a:ln/>
        </p:spPr>
      </p:sp>
      <p:sp>
        <p:nvSpPr>
          <p:cNvPr id="29" name="Text 20"/>
          <p:cNvSpPr/>
          <p:nvPr/>
        </p:nvSpPr>
        <p:spPr>
          <a:xfrm>
            <a:off x="13484852" y="90043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Journey Distance</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FEFD"/>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8377906"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8348" y="63500"/>
            <a:ext cx="7441550" cy="6797229"/>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302551" y="11546210"/>
            <a:ext cx="3764138" cy="216979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353794" y="0"/>
            <a:ext cx="2393148" cy="353194"/>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286341" y="0"/>
            <a:ext cx="1374048" cy="1129605"/>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710312" y="5432"/>
            <a:ext cx="2676736" cy="5952778"/>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0" y="10934700"/>
            <a:ext cx="24387048" cy="27813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Text 1"/>
          <p:cNvSpPr/>
          <p:nvPr/>
        </p:nvSpPr>
        <p:spPr>
          <a:xfrm>
            <a:off x="6841922" y="1143000"/>
            <a:ext cx="10690503" cy="15959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Righteous Regular" pitchFamily="34" charset="0"/>
                <a:ea typeface="Righteous Regular" pitchFamily="34" charset="-122"/>
                <a:cs typeface="Righteous Regular" pitchFamily="34" charset="-120"/>
              </a:rPr>
              <a:t>Some Graph</a:t>
            </a:r>
            <a:endParaRPr lang="en-US" sz="8000" dirty="0"/>
          </a:p>
        </p:txBody>
      </p:sp>
      <p:sp>
        <p:nvSpPr>
          <p:cNvPr id="12" name="Shape 2"/>
          <p:cNvSpPr/>
          <p:nvPr/>
        </p:nvSpPr>
        <p:spPr>
          <a:xfrm>
            <a:off x="2718140" y="3771900"/>
            <a:ext cx="8941918" cy="6180901"/>
          </a:xfrm>
          <a:prstGeom prst="rect">
            <a:avLst/>
          </a:prstGeom>
          <a:noFill/>
          <a:ln/>
        </p:spPr>
      </p:sp>
      <p:sp>
        <p:nvSpPr>
          <p:cNvPr id="13" name="Text 3"/>
          <p:cNvSpPr/>
          <p:nvPr/>
        </p:nvSpPr>
        <p:spPr>
          <a:xfrm>
            <a:off x="2986455" y="8999513"/>
            <a:ext cx="216821" cy="356494"/>
          </a:xfrm>
          <a:prstGeom prst="rect">
            <a:avLst/>
          </a:prstGeom>
          <a:noFill/>
          <a:ln/>
        </p:spPr>
        <p:txBody>
          <a:bodyPr wrap="square" lIns="0" tIns="0" rIns="0" bIns="0" rtlCol="0" anchor="t"/>
          <a:lstStyle/>
          <a:p>
            <a:pPr algn="l" indent="0" marL="0">
              <a:buNone/>
            </a:pPr>
            <a:r>
              <a:rPr lang="en-US" sz="1821" dirty="0">
                <a:solidFill>
                  <a:srgbClr val="FDE7D5">
                    <a:alpha val="100000"/>
                  </a:srgbClr>
                </a:solidFill>
                <a:latin typeface="Lato Regular" pitchFamily="34" charset="0"/>
                <a:ea typeface="Lato Regular" pitchFamily="34" charset="-122"/>
                <a:cs typeface="Lato Regular" pitchFamily="34" charset="-120"/>
              </a:rPr>
              <a:t>0</a:t>
            </a:r>
            <a:endParaRPr lang="en-US" sz="1821" dirty="0"/>
          </a:p>
        </p:txBody>
      </p:sp>
      <p:sp>
        <p:nvSpPr>
          <p:cNvPr id="14" name="Text 4"/>
          <p:cNvSpPr/>
          <p:nvPr/>
        </p:nvSpPr>
        <p:spPr>
          <a:xfrm>
            <a:off x="3331658" y="9622606"/>
            <a:ext cx="257645" cy="422713"/>
          </a:xfrm>
          <a:prstGeom prst="rect">
            <a:avLst/>
          </a:prstGeom>
          <a:noFill/>
          <a:ln/>
        </p:spPr>
        <p:txBody>
          <a:bodyPr wrap="square" lIns="0" tIns="0" rIns="0" bIns="0" rtlCol="0" anchor="t"/>
          <a:lstStyle/>
          <a:p>
            <a:pPr algn="l" indent="0" marL="0">
              <a:buNone/>
            </a:pPr>
            <a:r>
              <a:rPr lang="en-US" sz="2185" dirty="0">
                <a:solidFill>
                  <a:srgbClr val="FDE7D5">
                    <a:alpha val="100000"/>
                  </a:srgbClr>
                </a:solidFill>
                <a:latin typeface="Lato Regular" pitchFamily="34" charset="0"/>
                <a:ea typeface="Lato Regular" pitchFamily="34" charset="-122"/>
                <a:cs typeface="Lato Regular" pitchFamily="34" charset="-120"/>
              </a:rPr>
              <a:t>1</a:t>
            </a:r>
            <a:endParaRPr lang="en-US" sz="2185" dirty="0"/>
          </a:p>
        </p:txBody>
      </p:sp>
      <p:sp>
        <p:nvSpPr>
          <p:cNvPr id="15" name="Text 5"/>
          <p:cNvSpPr/>
          <p:nvPr/>
        </p:nvSpPr>
        <p:spPr>
          <a:xfrm>
            <a:off x="4470732" y="9622606"/>
            <a:ext cx="257645" cy="422713"/>
          </a:xfrm>
          <a:prstGeom prst="rect">
            <a:avLst/>
          </a:prstGeom>
          <a:noFill/>
          <a:ln/>
        </p:spPr>
        <p:txBody>
          <a:bodyPr wrap="square" lIns="0" tIns="0" rIns="0" bIns="0" rtlCol="0" anchor="t"/>
          <a:lstStyle/>
          <a:p>
            <a:pPr algn="l" indent="0" marL="0">
              <a:buNone/>
            </a:pPr>
            <a:r>
              <a:rPr lang="en-US" sz="2185" dirty="0">
                <a:solidFill>
                  <a:srgbClr val="FDE7D5">
                    <a:alpha val="100000"/>
                  </a:srgbClr>
                </a:solidFill>
                <a:latin typeface="Lato Regular" pitchFamily="34" charset="0"/>
                <a:ea typeface="Lato Regular" pitchFamily="34" charset="-122"/>
                <a:cs typeface="Lato Regular" pitchFamily="34" charset="-120"/>
              </a:rPr>
              <a:t>2</a:t>
            </a:r>
            <a:endParaRPr lang="en-US" sz="2185" dirty="0"/>
          </a:p>
        </p:txBody>
      </p:sp>
      <p:sp>
        <p:nvSpPr>
          <p:cNvPr id="16" name="Text 6"/>
          <p:cNvSpPr/>
          <p:nvPr/>
        </p:nvSpPr>
        <p:spPr>
          <a:xfrm>
            <a:off x="5609804" y="9622606"/>
            <a:ext cx="257645" cy="422713"/>
          </a:xfrm>
          <a:prstGeom prst="rect">
            <a:avLst/>
          </a:prstGeom>
          <a:noFill/>
          <a:ln/>
        </p:spPr>
        <p:txBody>
          <a:bodyPr wrap="square" lIns="0" tIns="0" rIns="0" bIns="0" rtlCol="0" anchor="t"/>
          <a:lstStyle/>
          <a:p>
            <a:pPr algn="l" indent="0" marL="0">
              <a:buNone/>
            </a:pPr>
            <a:r>
              <a:rPr lang="en-US" sz="2185" dirty="0">
                <a:solidFill>
                  <a:srgbClr val="FDE7D5">
                    <a:alpha val="100000"/>
                  </a:srgbClr>
                </a:solidFill>
                <a:latin typeface="Lato Regular" pitchFamily="34" charset="0"/>
                <a:ea typeface="Lato Regular" pitchFamily="34" charset="-122"/>
                <a:cs typeface="Lato Regular" pitchFamily="34" charset="-120"/>
              </a:rPr>
              <a:t>3</a:t>
            </a:r>
            <a:endParaRPr lang="en-US" sz="2185" dirty="0"/>
          </a:p>
        </p:txBody>
      </p:sp>
      <p:sp>
        <p:nvSpPr>
          <p:cNvPr id="17" name="Text 7"/>
          <p:cNvSpPr/>
          <p:nvPr/>
        </p:nvSpPr>
        <p:spPr>
          <a:xfrm>
            <a:off x="6748878" y="9622606"/>
            <a:ext cx="257645" cy="422713"/>
          </a:xfrm>
          <a:prstGeom prst="rect">
            <a:avLst/>
          </a:prstGeom>
          <a:noFill/>
          <a:ln/>
        </p:spPr>
        <p:txBody>
          <a:bodyPr wrap="square" lIns="0" tIns="0" rIns="0" bIns="0" rtlCol="0" anchor="t"/>
          <a:lstStyle/>
          <a:p>
            <a:pPr algn="l" indent="0" marL="0">
              <a:buNone/>
            </a:pPr>
            <a:r>
              <a:rPr lang="en-US" sz="2185" dirty="0">
                <a:solidFill>
                  <a:srgbClr val="FDE7D5">
                    <a:alpha val="100000"/>
                  </a:srgbClr>
                </a:solidFill>
                <a:latin typeface="Lato Regular" pitchFamily="34" charset="0"/>
                <a:ea typeface="Lato Regular" pitchFamily="34" charset="-122"/>
                <a:cs typeface="Lato Regular" pitchFamily="34" charset="-120"/>
              </a:rPr>
              <a:t>4</a:t>
            </a:r>
            <a:endParaRPr lang="en-US" sz="2185" dirty="0"/>
          </a:p>
        </p:txBody>
      </p:sp>
      <p:sp>
        <p:nvSpPr>
          <p:cNvPr id="18" name="Text 8"/>
          <p:cNvSpPr/>
          <p:nvPr/>
        </p:nvSpPr>
        <p:spPr>
          <a:xfrm>
            <a:off x="7887996" y="9622606"/>
            <a:ext cx="257645" cy="422713"/>
          </a:xfrm>
          <a:prstGeom prst="rect">
            <a:avLst/>
          </a:prstGeom>
          <a:noFill/>
          <a:ln/>
        </p:spPr>
        <p:txBody>
          <a:bodyPr wrap="square" lIns="0" tIns="0" rIns="0" bIns="0" rtlCol="0" anchor="t"/>
          <a:lstStyle/>
          <a:p>
            <a:pPr algn="l" indent="0" marL="0">
              <a:buNone/>
            </a:pPr>
            <a:r>
              <a:rPr lang="en-US" sz="2185" dirty="0">
                <a:solidFill>
                  <a:srgbClr val="FDE7D5">
                    <a:alpha val="100000"/>
                  </a:srgbClr>
                </a:solidFill>
                <a:latin typeface="Lato Regular" pitchFamily="34" charset="0"/>
                <a:ea typeface="Lato Regular" pitchFamily="34" charset="-122"/>
                <a:cs typeface="Lato Regular" pitchFamily="34" charset="-120"/>
              </a:rPr>
              <a:t>5</a:t>
            </a:r>
            <a:endParaRPr lang="en-US" sz="2185" dirty="0"/>
          </a:p>
        </p:txBody>
      </p:sp>
      <p:sp>
        <p:nvSpPr>
          <p:cNvPr id="19" name="Text 9"/>
          <p:cNvSpPr/>
          <p:nvPr/>
        </p:nvSpPr>
        <p:spPr>
          <a:xfrm>
            <a:off x="9027070" y="9622606"/>
            <a:ext cx="257645" cy="422713"/>
          </a:xfrm>
          <a:prstGeom prst="rect">
            <a:avLst/>
          </a:prstGeom>
          <a:noFill/>
          <a:ln/>
        </p:spPr>
        <p:txBody>
          <a:bodyPr wrap="square" lIns="0" tIns="0" rIns="0" bIns="0" rtlCol="0" anchor="t"/>
          <a:lstStyle/>
          <a:p>
            <a:pPr algn="l" indent="0" marL="0">
              <a:buNone/>
            </a:pPr>
            <a:r>
              <a:rPr lang="en-US" sz="2185" dirty="0">
                <a:solidFill>
                  <a:srgbClr val="FDE7D5">
                    <a:alpha val="100000"/>
                  </a:srgbClr>
                </a:solidFill>
                <a:latin typeface="Lato Regular" pitchFamily="34" charset="0"/>
                <a:ea typeface="Lato Regular" pitchFamily="34" charset="-122"/>
                <a:cs typeface="Lato Regular" pitchFamily="34" charset="-120"/>
              </a:rPr>
              <a:t>6</a:t>
            </a:r>
            <a:endParaRPr lang="en-US" sz="2185" dirty="0"/>
          </a:p>
        </p:txBody>
      </p:sp>
      <p:sp>
        <p:nvSpPr>
          <p:cNvPr id="20" name="Text 10"/>
          <p:cNvSpPr/>
          <p:nvPr/>
        </p:nvSpPr>
        <p:spPr>
          <a:xfrm>
            <a:off x="10166145" y="9622606"/>
            <a:ext cx="257645" cy="422713"/>
          </a:xfrm>
          <a:prstGeom prst="rect">
            <a:avLst/>
          </a:prstGeom>
          <a:noFill/>
          <a:ln/>
        </p:spPr>
        <p:txBody>
          <a:bodyPr wrap="square" lIns="0" tIns="0" rIns="0" bIns="0" rtlCol="0" anchor="t"/>
          <a:lstStyle/>
          <a:p>
            <a:pPr algn="l" indent="0" marL="0">
              <a:buNone/>
            </a:pPr>
            <a:r>
              <a:rPr lang="en-US" sz="2185" dirty="0">
                <a:solidFill>
                  <a:srgbClr val="FDE7D5">
                    <a:alpha val="100000"/>
                  </a:srgbClr>
                </a:solidFill>
                <a:latin typeface="Lato Regular" pitchFamily="34" charset="0"/>
                <a:ea typeface="Lato Regular" pitchFamily="34" charset="-122"/>
                <a:cs typeface="Lato Regular" pitchFamily="34" charset="-120"/>
              </a:rPr>
              <a:t>7</a:t>
            </a:r>
            <a:endParaRPr lang="en-US" sz="2185" dirty="0"/>
          </a:p>
        </p:txBody>
      </p:sp>
      <p:sp>
        <p:nvSpPr>
          <p:cNvPr id="21" name="Text 11"/>
          <p:cNvSpPr/>
          <p:nvPr/>
        </p:nvSpPr>
        <p:spPr>
          <a:xfrm>
            <a:off x="11281636" y="9622606"/>
            <a:ext cx="257645" cy="422713"/>
          </a:xfrm>
          <a:prstGeom prst="rect">
            <a:avLst/>
          </a:prstGeom>
          <a:noFill/>
          <a:ln/>
        </p:spPr>
        <p:txBody>
          <a:bodyPr wrap="square" lIns="0" tIns="0" rIns="0" bIns="0" rtlCol="0" anchor="t"/>
          <a:lstStyle/>
          <a:p>
            <a:pPr algn="l" indent="0" marL="0">
              <a:buNone/>
            </a:pPr>
            <a:r>
              <a:rPr lang="en-US" sz="2185" dirty="0">
                <a:solidFill>
                  <a:srgbClr val="FDE7D5">
                    <a:alpha val="100000"/>
                  </a:srgbClr>
                </a:solidFill>
                <a:latin typeface="Lato Regular" pitchFamily="34" charset="0"/>
                <a:ea typeface="Lato Regular" pitchFamily="34" charset="-122"/>
                <a:cs typeface="Lato Regular" pitchFamily="34" charset="-120"/>
              </a:rPr>
              <a:t>8</a:t>
            </a:r>
            <a:endParaRPr lang="en-US" sz="2185" dirty="0"/>
          </a:p>
        </p:txBody>
      </p:sp>
      <p:sp>
        <p:nvSpPr>
          <p:cNvPr id="22" name="Text 12"/>
          <p:cNvSpPr/>
          <p:nvPr/>
        </p:nvSpPr>
        <p:spPr>
          <a:xfrm>
            <a:off x="2852319" y="8482087"/>
            <a:ext cx="356539" cy="356494"/>
          </a:xfrm>
          <a:prstGeom prst="rect">
            <a:avLst/>
          </a:prstGeom>
          <a:noFill/>
          <a:ln/>
        </p:spPr>
        <p:txBody>
          <a:bodyPr wrap="square" lIns="0" tIns="0" rIns="0" bIns="0" rtlCol="0" anchor="t"/>
          <a:lstStyle/>
          <a:p>
            <a:pPr algn="l" indent="0" marL="0">
              <a:buNone/>
            </a:pPr>
            <a:r>
              <a:rPr lang="en-US" sz="1821" dirty="0">
                <a:solidFill>
                  <a:srgbClr val="FDE7D5">
                    <a:alpha val="100000"/>
                  </a:srgbClr>
                </a:solidFill>
                <a:latin typeface="Lato Regular" pitchFamily="34" charset="0"/>
                <a:ea typeface="Lato Regular" pitchFamily="34" charset="-122"/>
                <a:cs typeface="Lato Regular" pitchFamily="34" charset="-120"/>
              </a:rPr>
              <a:t>10</a:t>
            </a:r>
            <a:endParaRPr lang="en-US" sz="1821" dirty="0"/>
          </a:p>
        </p:txBody>
      </p:sp>
      <p:sp>
        <p:nvSpPr>
          <p:cNvPr id="23" name="Text 13"/>
          <p:cNvSpPr/>
          <p:nvPr/>
        </p:nvSpPr>
        <p:spPr>
          <a:xfrm>
            <a:off x="2852319" y="7964612"/>
            <a:ext cx="356539" cy="356494"/>
          </a:xfrm>
          <a:prstGeom prst="rect">
            <a:avLst/>
          </a:prstGeom>
          <a:noFill/>
          <a:ln/>
        </p:spPr>
        <p:txBody>
          <a:bodyPr wrap="square" lIns="0" tIns="0" rIns="0" bIns="0" rtlCol="0" anchor="t"/>
          <a:lstStyle/>
          <a:p>
            <a:pPr algn="l" indent="0" marL="0">
              <a:buNone/>
            </a:pPr>
            <a:r>
              <a:rPr lang="en-US" sz="1821" dirty="0">
                <a:solidFill>
                  <a:srgbClr val="FDE7D5">
                    <a:alpha val="100000"/>
                  </a:srgbClr>
                </a:solidFill>
                <a:latin typeface="Lato Regular" pitchFamily="34" charset="0"/>
                <a:ea typeface="Lato Regular" pitchFamily="34" charset="-122"/>
                <a:cs typeface="Lato Regular" pitchFamily="34" charset="-120"/>
              </a:rPr>
              <a:t>20</a:t>
            </a:r>
            <a:endParaRPr lang="en-US" sz="1821" dirty="0"/>
          </a:p>
        </p:txBody>
      </p:sp>
      <p:sp>
        <p:nvSpPr>
          <p:cNvPr id="24" name="Text 14"/>
          <p:cNvSpPr/>
          <p:nvPr/>
        </p:nvSpPr>
        <p:spPr>
          <a:xfrm>
            <a:off x="2852319" y="7447161"/>
            <a:ext cx="356539" cy="356494"/>
          </a:xfrm>
          <a:prstGeom prst="rect">
            <a:avLst/>
          </a:prstGeom>
          <a:noFill/>
          <a:ln/>
        </p:spPr>
        <p:txBody>
          <a:bodyPr wrap="square" lIns="0" tIns="0" rIns="0" bIns="0" rtlCol="0" anchor="t"/>
          <a:lstStyle/>
          <a:p>
            <a:pPr algn="l" indent="0" marL="0">
              <a:buNone/>
            </a:pPr>
            <a:r>
              <a:rPr lang="en-US" sz="1821" dirty="0">
                <a:solidFill>
                  <a:srgbClr val="FDE7D5">
                    <a:alpha val="100000"/>
                  </a:srgbClr>
                </a:solidFill>
                <a:latin typeface="Lato Regular" pitchFamily="34" charset="0"/>
                <a:ea typeface="Lato Regular" pitchFamily="34" charset="-122"/>
                <a:cs typeface="Lato Regular" pitchFamily="34" charset="-120"/>
              </a:rPr>
              <a:t>30</a:t>
            </a:r>
            <a:endParaRPr lang="en-US" sz="1821" dirty="0"/>
          </a:p>
        </p:txBody>
      </p:sp>
      <p:sp>
        <p:nvSpPr>
          <p:cNvPr id="25" name="Text 15"/>
          <p:cNvSpPr/>
          <p:nvPr/>
        </p:nvSpPr>
        <p:spPr>
          <a:xfrm>
            <a:off x="2852319" y="6929611"/>
            <a:ext cx="356539" cy="356494"/>
          </a:xfrm>
          <a:prstGeom prst="rect">
            <a:avLst/>
          </a:prstGeom>
          <a:noFill/>
          <a:ln/>
        </p:spPr>
        <p:txBody>
          <a:bodyPr wrap="square" lIns="0" tIns="0" rIns="0" bIns="0" rtlCol="0" anchor="t"/>
          <a:lstStyle/>
          <a:p>
            <a:pPr algn="l" indent="0" marL="0">
              <a:buNone/>
            </a:pPr>
            <a:r>
              <a:rPr lang="en-US" sz="1821" dirty="0">
                <a:solidFill>
                  <a:srgbClr val="FDE7D5">
                    <a:alpha val="100000"/>
                  </a:srgbClr>
                </a:solidFill>
                <a:latin typeface="Lato Regular" pitchFamily="34" charset="0"/>
                <a:ea typeface="Lato Regular" pitchFamily="34" charset="-122"/>
                <a:cs typeface="Lato Regular" pitchFamily="34" charset="-120"/>
              </a:rPr>
              <a:t>40</a:t>
            </a:r>
            <a:endParaRPr lang="en-US" sz="1821" dirty="0"/>
          </a:p>
        </p:txBody>
      </p:sp>
      <p:sp>
        <p:nvSpPr>
          <p:cNvPr id="26" name="Text 16"/>
          <p:cNvSpPr/>
          <p:nvPr/>
        </p:nvSpPr>
        <p:spPr>
          <a:xfrm>
            <a:off x="2852319" y="6412309"/>
            <a:ext cx="356539" cy="356494"/>
          </a:xfrm>
          <a:prstGeom prst="rect">
            <a:avLst/>
          </a:prstGeom>
          <a:noFill/>
          <a:ln/>
        </p:spPr>
        <p:txBody>
          <a:bodyPr wrap="square" lIns="0" tIns="0" rIns="0" bIns="0" rtlCol="0" anchor="t"/>
          <a:lstStyle/>
          <a:p>
            <a:pPr algn="l" indent="0" marL="0">
              <a:buNone/>
            </a:pPr>
            <a:r>
              <a:rPr lang="en-US" sz="1821" dirty="0">
                <a:solidFill>
                  <a:srgbClr val="FDE7D5">
                    <a:alpha val="100000"/>
                  </a:srgbClr>
                </a:solidFill>
                <a:latin typeface="Lato Regular" pitchFamily="34" charset="0"/>
                <a:ea typeface="Lato Regular" pitchFamily="34" charset="-122"/>
                <a:cs typeface="Lato Regular" pitchFamily="34" charset="-120"/>
              </a:rPr>
              <a:t>50</a:t>
            </a:r>
            <a:endParaRPr lang="en-US" sz="1821" dirty="0"/>
          </a:p>
        </p:txBody>
      </p:sp>
      <p:sp>
        <p:nvSpPr>
          <p:cNvPr id="27" name="Text 17"/>
          <p:cNvSpPr/>
          <p:nvPr/>
        </p:nvSpPr>
        <p:spPr>
          <a:xfrm>
            <a:off x="2852319" y="5894809"/>
            <a:ext cx="356539" cy="356494"/>
          </a:xfrm>
          <a:prstGeom prst="rect">
            <a:avLst/>
          </a:prstGeom>
          <a:noFill/>
          <a:ln/>
        </p:spPr>
        <p:txBody>
          <a:bodyPr wrap="square" lIns="0" tIns="0" rIns="0" bIns="0" rtlCol="0" anchor="t"/>
          <a:lstStyle/>
          <a:p>
            <a:pPr algn="l" indent="0" marL="0">
              <a:buNone/>
            </a:pPr>
            <a:r>
              <a:rPr lang="en-US" sz="1821" dirty="0">
                <a:solidFill>
                  <a:srgbClr val="FDE7D5">
                    <a:alpha val="100000"/>
                  </a:srgbClr>
                </a:solidFill>
                <a:latin typeface="Lato Regular" pitchFamily="34" charset="0"/>
                <a:ea typeface="Lato Regular" pitchFamily="34" charset="-122"/>
                <a:cs typeface="Lato Regular" pitchFamily="34" charset="-120"/>
              </a:rPr>
              <a:t>60</a:t>
            </a:r>
            <a:endParaRPr lang="en-US" sz="1821" dirty="0"/>
          </a:p>
        </p:txBody>
      </p:sp>
      <p:sp>
        <p:nvSpPr>
          <p:cNvPr id="28" name="Text 18"/>
          <p:cNvSpPr/>
          <p:nvPr/>
        </p:nvSpPr>
        <p:spPr>
          <a:xfrm>
            <a:off x="2852319" y="5377507"/>
            <a:ext cx="356539" cy="356494"/>
          </a:xfrm>
          <a:prstGeom prst="rect">
            <a:avLst/>
          </a:prstGeom>
          <a:noFill/>
          <a:ln/>
        </p:spPr>
        <p:txBody>
          <a:bodyPr wrap="square" lIns="0" tIns="0" rIns="0" bIns="0" rtlCol="0" anchor="t"/>
          <a:lstStyle/>
          <a:p>
            <a:pPr algn="l" indent="0" marL="0">
              <a:buNone/>
            </a:pPr>
            <a:r>
              <a:rPr lang="en-US" sz="1821" dirty="0">
                <a:solidFill>
                  <a:srgbClr val="FDE7D5">
                    <a:alpha val="100000"/>
                  </a:srgbClr>
                </a:solidFill>
                <a:latin typeface="Lato Regular" pitchFamily="34" charset="0"/>
                <a:ea typeface="Lato Regular" pitchFamily="34" charset="-122"/>
                <a:cs typeface="Lato Regular" pitchFamily="34" charset="-120"/>
              </a:rPr>
              <a:t>70</a:t>
            </a:r>
            <a:endParaRPr lang="en-US" sz="1821" dirty="0"/>
          </a:p>
        </p:txBody>
      </p:sp>
      <p:sp>
        <p:nvSpPr>
          <p:cNvPr id="29" name="Text 19"/>
          <p:cNvSpPr/>
          <p:nvPr/>
        </p:nvSpPr>
        <p:spPr>
          <a:xfrm>
            <a:off x="2852319" y="4860057"/>
            <a:ext cx="356539" cy="356494"/>
          </a:xfrm>
          <a:prstGeom prst="rect">
            <a:avLst/>
          </a:prstGeom>
          <a:noFill/>
          <a:ln/>
        </p:spPr>
        <p:txBody>
          <a:bodyPr wrap="square" lIns="0" tIns="0" rIns="0" bIns="0" rtlCol="0" anchor="t"/>
          <a:lstStyle/>
          <a:p>
            <a:pPr algn="l" indent="0" marL="0">
              <a:buNone/>
            </a:pPr>
            <a:r>
              <a:rPr lang="en-US" sz="1821" dirty="0">
                <a:solidFill>
                  <a:srgbClr val="FDE7D5">
                    <a:alpha val="100000"/>
                  </a:srgbClr>
                </a:solidFill>
                <a:latin typeface="Lato Regular" pitchFamily="34" charset="0"/>
                <a:ea typeface="Lato Regular" pitchFamily="34" charset="-122"/>
                <a:cs typeface="Lato Regular" pitchFamily="34" charset="-120"/>
              </a:rPr>
              <a:t>80</a:t>
            </a:r>
            <a:endParaRPr lang="en-US" sz="1821" dirty="0"/>
          </a:p>
        </p:txBody>
      </p:sp>
      <p:sp>
        <p:nvSpPr>
          <p:cNvPr id="30" name="Text 20"/>
          <p:cNvSpPr/>
          <p:nvPr/>
        </p:nvSpPr>
        <p:spPr>
          <a:xfrm>
            <a:off x="2852319" y="4342507"/>
            <a:ext cx="356539" cy="356494"/>
          </a:xfrm>
          <a:prstGeom prst="rect">
            <a:avLst/>
          </a:prstGeom>
          <a:noFill/>
          <a:ln/>
        </p:spPr>
        <p:txBody>
          <a:bodyPr wrap="square" lIns="0" tIns="0" rIns="0" bIns="0" rtlCol="0" anchor="t"/>
          <a:lstStyle/>
          <a:p>
            <a:pPr algn="l" indent="0" marL="0">
              <a:buNone/>
            </a:pPr>
            <a:r>
              <a:rPr lang="en-US" sz="1821" dirty="0">
                <a:solidFill>
                  <a:srgbClr val="FDE7D5">
                    <a:alpha val="100000"/>
                  </a:srgbClr>
                </a:solidFill>
                <a:latin typeface="Lato Regular" pitchFamily="34" charset="0"/>
                <a:ea typeface="Lato Regular" pitchFamily="34" charset="-122"/>
                <a:cs typeface="Lato Regular" pitchFamily="34" charset="-120"/>
              </a:rPr>
              <a:t>90</a:t>
            </a:r>
            <a:endParaRPr lang="en-US" sz="1821" dirty="0"/>
          </a:p>
        </p:txBody>
      </p:sp>
      <p:sp>
        <p:nvSpPr>
          <p:cNvPr id="31" name="Text 21"/>
          <p:cNvSpPr/>
          <p:nvPr/>
        </p:nvSpPr>
        <p:spPr>
          <a:xfrm>
            <a:off x="2718140" y="3825032"/>
            <a:ext cx="483555" cy="356494"/>
          </a:xfrm>
          <a:prstGeom prst="rect">
            <a:avLst/>
          </a:prstGeom>
          <a:noFill/>
          <a:ln/>
        </p:spPr>
        <p:txBody>
          <a:bodyPr wrap="square" lIns="0" tIns="0" rIns="0" bIns="0" rtlCol="0" anchor="t"/>
          <a:lstStyle/>
          <a:p>
            <a:pPr algn="l" indent="0" marL="0">
              <a:buNone/>
            </a:pPr>
            <a:r>
              <a:rPr lang="en-US" sz="1821" dirty="0">
                <a:solidFill>
                  <a:srgbClr val="FDE7D5">
                    <a:alpha val="100000"/>
                  </a:srgbClr>
                </a:solidFill>
                <a:latin typeface="Lato Regular" pitchFamily="34" charset="0"/>
                <a:ea typeface="Lato Regular" pitchFamily="34" charset="-122"/>
                <a:cs typeface="Lato Regular" pitchFamily="34" charset="-120"/>
              </a:rPr>
              <a:t>100</a:t>
            </a:r>
            <a:endParaRPr lang="en-US" sz="1821" dirty="0"/>
          </a:p>
        </p:txBody>
      </p:sp>
      <p:pic>
        <p:nvPicPr>
          <p:cNvPr id="32"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368467" y="3771900"/>
            <a:ext cx="8291591" cy="5511006"/>
          </a:xfrm>
          <a:prstGeom prst="rect">
            <a:avLst/>
          </a:prstGeom>
        </p:spPr>
      </p:pic>
      <p:pic>
        <p:nvPicPr>
          <p:cNvPr id="33"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512766" y="4185444"/>
            <a:ext cx="11567" cy="5258445"/>
          </a:xfrm>
          <a:prstGeom prst="rect">
            <a:avLst/>
          </a:prstGeom>
        </p:spPr>
      </p:pic>
      <p:pic>
        <p:nvPicPr>
          <p:cNvPr id="34"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651279" y="4185444"/>
            <a:ext cx="11567" cy="5258445"/>
          </a:xfrm>
          <a:prstGeom prst="rect">
            <a:avLst/>
          </a:prstGeom>
        </p:spPr>
      </p:pic>
      <p:pic>
        <p:nvPicPr>
          <p:cNvPr id="35"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789795" y="4185444"/>
            <a:ext cx="11567" cy="5258445"/>
          </a:xfrm>
          <a:prstGeom prst="rect">
            <a:avLst/>
          </a:prstGeom>
        </p:spPr>
      </p:pic>
      <p:pic>
        <p:nvPicPr>
          <p:cNvPr id="36"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928309" y="4185444"/>
            <a:ext cx="11567" cy="5258445"/>
          </a:xfrm>
          <a:prstGeom prst="rect">
            <a:avLst/>
          </a:prstGeom>
        </p:spPr>
      </p:pic>
      <p:pic>
        <p:nvPicPr>
          <p:cNvPr id="37"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9066828" y="4185444"/>
            <a:ext cx="11567" cy="5258445"/>
          </a:xfrm>
          <a:prstGeom prst="rect">
            <a:avLst/>
          </a:prstGeom>
        </p:spPr>
      </p:pic>
      <p:pic>
        <p:nvPicPr>
          <p:cNvPr id="38"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0205341" y="4185444"/>
            <a:ext cx="11567" cy="5258445"/>
          </a:xfrm>
          <a:prstGeom prst="rect">
            <a:avLst/>
          </a:prstGeom>
        </p:spPr>
      </p:pic>
      <p:pic>
        <p:nvPicPr>
          <p:cNvPr id="39"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1343854" y="4185444"/>
            <a:ext cx="11567" cy="5258445"/>
          </a:xfrm>
          <a:prstGeom prst="rect">
            <a:avLst/>
          </a:prstGeom>
        </p:spPr>
      </p:pic>
      <p:pic>
        <p:nvPicPr>
          <p:cNvPr id="40"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3355539" y="5483845"/>
            <a:ext cx="8050168" cy="2373585"/>
          </a:xfrm>
          <a:prstGeom prst="rect">
            <a:avLst/>
          </a:prstGeom>
        </p:spPr>
      </p:pic>
      <p:pic>
        <p:nvPicPr>
          <p:cNvPr id="41" name="Image 17"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3369143" y="6359525"/>
            <a:ext cx="8044031" cy="2268538"/>
          </a:xfrm>
          <a:prstGeom prst="rect">
            <a:avLst/>
          </a:prstGeom>
        </p:spPr>
      </p:pic>
      <p:pic>
        <p:nvPicPr>
          <p:cNvPr id="42" name="Image 18"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4441751" y="6055643"/>
            <a:ext cx="153591" cy="153566"/>
          </a:xfrm>
          <a:prstGeom prst="rect">
            <a:avLst/>
          </a:prstGeom>
        </p:spPr>
      </p:pic>
      <p:pic>
        <p:nvPicPr>
          <p:cNvPr id="43" name="Image 19"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4441751" y="6981130"/>
            <a:ext cx="153591" cy="153566"/>
          </a:xfrm>
          <a:prstGeom prst="rect">
            <a:avLst/>
          </a:prstGeom>
        </p:spPr>
      </p:pic>
      <p:pic>
        <p:nvPicPr>
          <p:cNvPr id="44" name="Image 20" descr=" ">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5580267" y="5651277"/>
            <a:ext cx="153591" cy="153566"/>
          </a:xfrm>
          <a:prstGeom prst="rect">
            <a:avLst/>
          </a:prstGeom>
        </p:spPr>
      </p:pic>
      <p:pic>
        <p:nvPicPr>
          <p:cNvPr id="45" name="Image 21" descr=" ">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5580267" y="7415510"/>
            <a:ext cx="153591" cy="153566"/>
          </a:xfrm>
          <a:prstGeom prst="rect">
            <a:avLst/>
          </a:prstGeom>
        </p:spPr>
      </p:pic>
      <p:pic>
        <p:nvPicPr>
          <p:cNvPr id="46" name="Image 22" descr=" ">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6718783" y="7732812"/>
            <a:ext cx="153591" cy="153566"/>
          </a:xfrm>
          <a:prstGeom prst="rect">
            <a:avLst/>
          </a:prstGeom>
        </p:spPr>
      </p:pic>
      <p:pic>
        <p:nvPicPr>
          <p:cNvPr id="47" name="Image 23" descr=" ">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6718783" y="6311826"/>
            <a:ext cx="153591" cy="153566"/>
          </a:xfrm>
          <a:prstGeom prst="rect">
            <a:avLst/>
          </a:prstGeom>
        </p:spPr>
      </p:pic>
      <p:pic>
        <p:nvPicPr>
          <p:cNvPr id="48" name="Image 24" descr=" ">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7861923" y="6733232"/>
            <a:ext cx="153591" cy="153566"/>
          </a:xfrm>
          <a:prstGeom prst="rect">
            <a:avLst/>
          </a:prstGeom>
        </p:spPr>
      </p:pic>
      <p:pic>
        <p:nvPicPr>
          <p:cNvPr id="49" name="Image 25" descr=" ">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7861923" y="6420644"/>
            <a:ext cx="153591" cy="153566"/>
          </a:xfrm>
          <a:prstGeom prst="rect">
            <a:avLst/>
          </a:prstGeom>
        </p:spPr>
      </p:pic>
      <p:pic>
        <p:nvPicPr>
          <p:cNvPr id="50" name="Image 26" descr=" ">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8995813" y="7667575"/>
            <a:ext cx="153591" cy="153566"/>
          </a:xfrm>
          <a:prstGeom prst="rect">
            <a:avLst/>
          </a:prstGeom>
        </p:spPr>
      </p:pic>
      <p:pic>
        <p:nvPicPr>
          <p:cNvPr id="51" name="Image 27" descr=" ">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8995813" y="7076877"/>
            <a:ext cx="153591" cy="153566"/>
          </a:xfrm>
          <a:prstGeom prst="rect">
            <a:avLst/>
          </a:prstGeom>
        </p:spPr>
      </p:pic>
      <p:pic>
        <p:nvPicPr>
          <p:cNvPr id="52" name="Image 28" descr=" ">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10138955" y="6972449"/>
            <a:ext cx="153591" cy="153566"/>
          </a:xfrm>
          <a:prstGeom prst="rect">
            <a:avLst/>
          </a:prstGeom>
        </p:spPr>
      </p:pic>
      <p:pic>
        <p:nvPicPr>
          <p:cNvPr id="53" name="Image 29" descr=" ">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10138955" y="6572771"/>
            <a:ext cx="153591" cy="153566"/>
          </a:xfrm>
          <a:prstGeom prst="rect">
            <a:avLst/>
          </a:prstGeom>
        </p:spPr>
      </p:pic>
      <p:sp>
        <p:nvSpPr>
          <p:cNvPr id="54" name="Shape 22"/>
          <p:cNvSpPr/>
          <p:nvPr/>
        </p:nvSpPr>
        <p:spPr>
          <a:xfrm>
            <a:off x="14403600" y="4191000"/>
            <a:ext cx="5601400" cy="7620000"/>
          </a:xfrm>
          <a:prstGeom prst="rect">
            <a:avLst/>
          </a:prstGeom>
          <a:noFill/>
          <a:ln/>
        </p:spPr>
      </p:sp>
      <p:sp>
        <p:nvSpPr>
          <p:cNvPr id="55" name="Shape 23"/>
          <p:cNvSpPr/>
          <p:nvPr/>
        </p:nvSpPr>
        <p:spPr>
          <a:xfrm>
            <a:off x="14403600" y="4191000"/>
            <a:ext cx="5601400" cy="7620000"/>
          </a:xfrm>
          <a:prstGeom prst="rect">
            <a:avLst/>
          </a:prstGeom>
          <a:noFill/>
          <a:ln/>
        </p:spPr>
      </p:sp>
      <p:pic>
        <p:nvPicPr>
          <p:cNvPr id="56" name="Image 30" descr=" ">    </p:cNvPr>
          <p:cNvPicPr>
            <a:picLocks noChangeAspect="1"/>
          </p:cNvPicPr>
          <p:nvPr/>
        </p:nvPicPr>
        <p:blipFill>
          <a:blip r:embed="rId60"/>
          <a:stretch>
            <a:fillRect/>
          </a:stretch>
        </p:blipFill>
        <p:spPr>
          <a:xfrm>
            <a:off x="14403600" y="4191000"/>
            <a:ext cx="5575997" cy="5575300"/>
          </a:xfrm>
          <a:prstGeom prst="rect">
            <a:avLst/>
          </a:prstGeom>
        </p:spPr>
      </p:pic>
      <p:pic>
        <p:nvPicPr>
          <p:cNvPr id="57" name="Image 31" descr=" ">    </p:cNvPr>
          <p:cNvPicPr>
            <a:picLocks noChangeAspect="1"/>
          </p:cNvPicPr>
          <p:nvPr/>
        </p:nvPicPr>
        <p:blipFill>
          <a:blip r:embed="rId61"/>
          <a:stretch>
            <a:fillRect/>
          </a:stretch>
        </p:blipFill>
        <p:spPr>
          <a:xfrm>
            <a:off x="14403600" y="4191000"/>
            <a:ext cx="5575997" cy="5575300"/>
          </a:xfrm>
          <a:prstGeom prst="rect">
            <a:avLst/>
          </a:prstGeom>
        </p:spPr>
      </p:pic>
      <p:sp>
        <p:nvSpPr>
          <p:cNvPr id="58" name="Shape 24"/>
          <p:cNvSpPr/>
          <p:nvPr/>
        </p:nvSpPr>
        <p:spPr>
          <a:xfrm>
            <a:off x="16213576" y="6365379"/>
            <a:ext cx="1968746" cy="1226566"/>
          </a:xfrm>
          <a:prstGeom prst="rect">
            <a:avLst/>
          </a:prstGeom>
          <a:noFill/>
          <a:ln/>
        </p:spPr>
      </p:sp>
      <p:sp>
        <p:nvSpPr>
          <p:cNvPr id="59" name="Text 25"/>
          <p:cNvSpPr/>
          <p:nvPr/>
        </p:nvSpPr>
        <p:spPr>
          <a:xfrm>
            <a:off x="16213576" y="6292850"/>
            <a:ext cx="2171971"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ighteous Regular" pitchFamily="34" charset="0"/>
                <a:ea typeface="Righteous Regular" pitchFamily="34" charset="-122"/>
                <a:cs typeface="Righteous Regular" pitchFamily="34" charset="-120"/>
              </a:rPr>
              <a:t>34.574</a:t>
            </a:r>
            <a:endParaRPr lang="en-US" sz="4800" dirty="0"/>
          </a:p>
        </p:txBody>
      </p:sp>
      <p:sp>
        <p:nvSpPr>
          <p:cNvPr id="60" name="Text 26"/>
          <p:cNvSpPr/>
          <p:nvPr/>
        </p:nvSpPr>
        <p:spPr>
          <a:xfrm>
            <a:off x="16696237" y="7054850"/>
            <a:ext cx="113890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Total</a:t>
            </a:r>
            <a:endParaRPr lang="en-US" sz="3200" dirty="0"/>
          </a:p>
        </p:txBody>
      </p:sp>
      <p:sp>
        <p:nvSpPr>
          <p:cNvPr id="61" name="Shape 27"/>
          <p:cNvSpPr/>
          <p:nvPr/>
        </p:nvSpPr>
        <p:spPr>
          <a:xfrm>
            <a:off x="13260457" y="10515600"/>
            <a:ext cx="7874984" cy="2082800"/>
          </a:xfrm>
          <a:prstGeom prst="rect">
            <a:avLst/>
          </a:prstGeom>
          <a:noFill/>
          <a:ln/>
        </p:spPr>
      </p:sp>
      <p:sp>
        <p:nvSpPr>
          <p:cNvPr id="62" name="Shape 28"/>
          <p:cNvSpPr/>
          <p:nvPr/>
        </p:nvSpPr>
        <p:spPr>
          <a:xfrm>
            <a:off x="13260457" y="10515600"/>
            <a:ext cx="7874984" cy="2082800"/>
          </a:xfrm>
          <a:prstGeom prst="rect">
            <a:avLst/>
          </a:prstGeom>
          <a:noFill/>
          <a:ln/>
        </p:spPr>
      </p:sp>
      <p:sp>
        <p:nvSpPr>
          <p:cNvPr id="63" name="Text 29"/>
          <p:cNvSpPr/>
          <p:nvPr/>
        </p:nvSpPr>
        <p:spPr>
          <a:xfrm>
            <a:off x="13158845" y="10515600"/>
            <a:ext cx="8078210"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Righteous Regular" pitchFamily="34" charset="0"/>
                <a:ea typeface="Righteous Regular" pitchFamily="34" charset="-122"/>
                <a:cs typeface="Righteous Regular" pitchFamily="34" charset="-120"/>
              </a:rPr>
              <a:t>Treasure Found</a:t>
            </a:r>
            <a:endParaRPr lang="en-US" sz="4800" dirty="0"/>
          </a:p>
        </p:txBody>
      </p:sp>
      <p:sp>
        <p:nvSpPr>
          <p:cNvPr id="64" name="Text 30"/>
          <p:cNvSpPr/>
          <p:nvPr/>
        </p:nvSpPr>
        <p:spPr>
          <a:xfrm>
            <a:off x="13192716" y="11379200"/>
            <a:ext cx="8010468"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amount of treasure found per month</a:t>
            </a:r>
            <a:endParaRPr lang="en-US" sz="3200" dirty="0"/>
          </a:p>
        </p:txBody>
      </p:sp>
      <p:sp>
        <p:nvSpPr>
          <p:cNvPr id="65" name="Shape 31"/>
          <p:cNvSpPr/>
          <p:nvPr/>
        </p:nvSpPr>
        <p:spPr>
          <a:xfrm>
            <a:off x="3251606" y="10515600"/>
            <a:ext cx="7874984" cy="2082800"/>
          </a:xfrm>
          <a:prstGeom prst="rect">
            <a:avLst/>
          </a:prstGeom>
          <a:noFill/>
          <a:ln/>
        </p:spPr>
      </p:sp>
      <p:sp>
        <p:nvSpPr>
          <p:cNvPr id="66" name="Shape 32"/>
          <p:cNvSpPr/>
          <p:nvPr/>
        </p:nvSpPr>
        <p:spPr>
          <a:xfrm>
            <a:off x="3251606" y="10515600"/>
            <a:ext cx="7874984" cy="2082800"/>
          </a:xfrm>
          <a:prstGeom prst="rect">
            <a:avLst/>
          </a:prstGeom>
          <a:noFill/>
          <a:ln/>
        </p:spPr>
      </p:sp>
      <p:sp>
        <p:nvSpPr>
          <p:cNvPr id="67" name="Text 33"/>
          <p:cNvSpPr/>
          <p:nvPr/>
        </p:nvSpPr>
        <p:spPr>
          <a:xfrm>
            <a:off x="3149994" y="10515600"/>
            <a:ext cx="8078210"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Righteous Regular" pitchFamily="34" charset="0"/>
                <a:ea typeface="Righteous Regular" pitchFamily="34" charset="-122"/>
                <a:cs typeface="Righteous Regular" pitchFamily="34" charset="-120"/>
              </a:rPr>
              <a:t>Spellcasting Progress</a:t>
            </a:r>
            <a:endParaRPr lang="en-US" sz="4800" dirty="0"/>
          </a:p>
        </p:txBody>
      </p:sp>
      <p:sp>
        <p:nvSpPr>
          <p:cNvPr id="68" name="Text 34"/>
          <p:cNvSpPr/>
          <p:nvPr/>
        </p:nvSpPr>
        <p:spPr>
          <a:xfrm>
            <a:off x="3183865" y="11379200"/>
            <a:ext cx="8010468"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spells cast per year</a:t>
            </a: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FFEFD"/>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5312941"/>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727988" y="876300"/>
            <a:ext cx="6543494" cy="5002361"/>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193524" y="8877300"/>
            <a:ext cx="12193524" cy="48387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90" y="10223500"/>
            <a:ext cx="2541316" cy="2117775"/>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3749" y="12362210"/>
            <a:ext cx="1077325" cy="897806"/>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32651" y="11442700"/>
            <a:ext cx="4787677" cy="1831925"/>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416727" y="546100"/>
            <a:ext cx="5000952" cy="356746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Shape 1"/>
          <p:cNvSpPr/>
          <p:nvPr/>
        </p:nvSpPr>
        <p:spPr>
          <a:xfrm>
            <a:off x="13450981" y="5753100"/>
            <a:ext cx="8738692" cy="2184400"/>
          </a:xfrm>
          <a:prstGeom prst="rect">
            <a:avLst/>
          </a:prstGeom>
          <a:noFill/>
          <a:ln/>
        </p:spPr>
      </p:sp>
      <p:sp>
        <p:nvSpPr>
          <p:cNvPr id="12" name="Shape 2"/>
          <p:cNvSpPr/>
          <p:nvPr/>
        </p:nvSpPr>
        <p:spPr>
          <a:xfrm>
            <a:off x="13450981" y="5753100"/>
            <a:ext cx="8738692" cy="2184400"/>
          </a:xfrm>
          <a:prstGeom prst="rect">
            <a:avLst/>
          </a:prstGeom>
          <a:noFill/>
          <a:ln/>
        </p:spPr>
      </p:sp>
      <p:sp>
        <p:nvSpPr>
          <p:cNvPr id="13" name="Text 3"/>
          <p:cNvSpPr/>
          <p:nvPr/>
        </p:nvSpPr>
        <p:spPr>
          <a:xfrm>
            <a:off x="13450981" y="5753100"/>
            <a:ext cx="8941918"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ighteous Regular" pitchFamily="34" charset="0"/>
                <a:ea typeface="Righteous Regular" pitchFamily="34" charset="-122"/>
                <a:cs typeface="Righteous Regular" pitchFamily="34" charset="-120"/>
              </a:rPr>
              <a:t>A web application</a:t>
            </a:r>
            <a:endParaRPr lang="en-US" sz="4800" dirty="0"/>
          </a:p>
        </p:txBody>
      </p:sp>
      <p:sp>
        <p:nvSpPr>
          <p:cNvPr id="14" name="Text 4"/>
          <p:cNvSpPr/>
          <p:nvPr/>
        </p:nvSpPr>
        <p:spPr>
          <a:xfrm>
            <a:off x="13450981" y="6718300"/>
            <a:ext cx="8874176"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pic>
        <p:nvPicPr>
          <p:cNvPr id="15"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54032" y="3251200"/>
            <a:ext cx="13768521" cy="8166100"/>
          </a:xfrm>
          <a:prstGeom prst="rect">
            <a:avLst/>
          </a:prstGeom>
        </p:spPr>
      </p:pic>
      <p:pic>
        <p:nvPicPr>
          <p:cNvPr id="16"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184673" y="3594100"/>
            <a:ext cx="9894537" cy="6489700"/>
          </a:xfrm>
          <a:prstGeom prst="rect">
            <a:avLst/>
          </a:prstGeom>
        </p:spPr>
      </p:pic>
      <p:sp>
        <p:nvSpPr>
          <p:cNvPr id="17" name="Text 5"/>
          <p:cNvSpPr/>
          <p:nvPr/>
        </p:nvSpPr>
        <p:spPr>
          <a:xfrm>
            <a:off x="7011276" y="1219200"/>
            <a:ext cx="10690503" cy="15959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Righteous Regular" pitchFamily="34" charset="0"/>
                <a:ea typeface="Righteous Regular" pitchFamily="34" charset="-122"/>
                <a:cs typeface="Righteous Regular" pitchFamily="34" charset="-120"/>
              </a:rPr>
              <a:t>Portal to Adventure</a:t>
            </a:r>
            <a:endParaRPr lang="en-US" sz="8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FFEFD"/>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14618169" cy="5932041"/>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619527" y="0"/>
            <a:ext cx="9767521" cy="949067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656161" y="1218704"/>
            <a:ext cx="3730887" cy="6378674"/>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8534400"/>
            <a:ext cx="8517441" cy="51816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2641600"/>
            <a:ext cx="5252184" cy="4947345"/>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836454" y="10210800"/>
            <a:ext cx="5549583" cy="350520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sp>
        <p:nvSpPr>
          <p:cNvPr id="10" name="Shape 1"/>
          <p:cNvSpPr/>
          <p:nvPr/>
        </p:nvSpPr>
        <p:spPr>
          <a:xfrm>
            <a:off x="2946768" y="4152900"/>
            <a:ext cx="8738692" cy="2794000"/>
          </a:xfrm>
          <a:prstGeom prst="rect">
            <a:avLst/>
          </a:prstGeom>
          <a:noFill/>
          <a:ln/>
        </p:spPr>
      </p:sp>
      <p:sp>
        <p:nvSpPr>
          <p:cNvPr id="11" name="Shape 2"/>
          <p:cNvSpPr/>
          <p:nvPr/>
        </p:nvSpPr>
        <p:spPr>
          <a:xfrm>
            <a:off x="2946768" y="4152900"/>
            <a:ext cx="8738692" cy="2794000"/>
          </a:xfrm>
          <a:prstGeom prst="rect">
            <a:avLst/>
          </a:prstGeom>
          <a:noFill/>
          <a:ln/>
        </p:spPr>
      </p:sp>
      <p:sp>
        <p:nvSpPr>
          <p:cNvPr id="12" name="Text 3"/>
          <p:cNvSpPr/>
          <p:nvPr/>
        </p:nvSpPr>
        <p:spPr>
          <a:xfrm>
            <a:off x="2946768" y="4152900"/>
            <a:ext cx="8941918"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ighteous Regular" pitchFamily="34" charset="0"/>
                <a:ea typeface="Righteous Regular" pitchFamily="34" charset="-122"/>
                <a:cs typeface="Righteous Regular" pitchFamily="34" charset="-120"/>
              </a:rPr>
              <a:t>An mobile app</a:t>
            </a:r>
            <a:endParaRPr lang="en-US" sz="4800" dirty="0"/>
          </a:p>
        </p:txBody>
      </p:sp>
      <p:sp>
        <p:nvSpPr>
          <p:cNvPr id="13" name="Text 4"/>
          <p:cNvSpPr/>
          <p:nvPr/>
        </p:nvSpPr>
        <p:spPr>
          <a:xfrm>
            <a:off x="2946768" y="5118100"/>
            <a:ext cx="8874176"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An app designed for exploring and experiencing the enchanting realm of fantasy</a:t>
            </a:r>
            <a:endParaRPr lang="en-US" sz="3200" dirty="0"/>
          </a:p>
        </p:txBody>
      </p:sp>
      <p:sp>
        <p:nvSpPr>
          <p:cNvPr id="14" name="Text 5"/>
          <p:cNvSpPr/>
          <p:nvPr/>
        </p:nvSpPr>
        <p:spPr>
          <a:xfrm>
            <a:off x="2946768" y="7658100"/>
            <a:ext cx="9090103" cy="3996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Live your fantasy dreams</a:t>
            </a:r>
            <a:endParaRPr lang="en-US" sz="3200" dirty="0"/>
          </a:p>
        </p:txBody>
      </p:sp>
      <p:sp>
        <p:nvSpPr>
          <p:cNvPr id="15" name="Text 6"/>
          <p:cNvSpPr/>
          <p:nvPr/>
        </p:nvSpPr>
        <p:spPr>
          <a:xfrm>
            <a:off x="2895962" y="1854200"/>
            <a:ext cx="12900579" cy="15959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Righteous Regular" pitchFamily="34" charset="0"/>
                <a:ea typeface="Righteous Regular" pitchFamily="34" charset="-122"/>
                <a:cs typeface="Righteous Regular" pitchFamily="34" charset="-120"/>
              </a:rPr>
              <a:t>The Future of Fantasy</a:t>
            </a:r>
            <a:endParaRPr lang="en-US" sz="8000" dirty="0"/>
          </a:p>
        </p:txBody>
      </p:sp>
      <p:pic>
        <p:nvPicPr>
          <p:cNvPr id="16"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5457832" y="1028700"/>
            <a:ext cx="5474384" cy="11849100"/>
          </a:xfrm>
          <a:prstGeom prst="rect">
            <a:avLst/>
          </a:prstGeom>
        </p:spPr>
      </p:pic>
      <p:pic>
        <p:nvPicPr>
          <p:cNvPr id="17"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5648356" y="1765300"/>
            <a:ext cx="5106038" cy="10795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FFEFD"/>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8377906"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8348" y="63500"/>
            <a:ext cx="7441550" cy="6797229"/>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302551" y="11546210"/>
            <a:ext cx="3764138" cy="216979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353794" y="0"/>
            <a:ext cx="2393148" cy="353194"/>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286341" y="0"/>
            <a:ext cx="1374048" cy="1129605"/>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710312" y="5432"/>
            <a:ext cx="2676736" cy="5952778"/>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0" y="10934700"/>
            <a:ext cx="24387048" cy="27813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Shape 1"/>
          <p:cNvSpPr/>
          <p:nvPr/>
        </p:nvSpPr>
        <p:spPr>
          <a:xfrm>
            <a:off x="876410" y="8305800"/>
            <a:ext cx="5715714" cy="2794000"/>
          </a:xfrm>
          <a:prstGeom prst="rect">
            <a:avLst/>
          </a:prstGeom>
          <a:noFill/>
          <a:ln/>
        </p:spPr>
      </p:sp>
      <p:sp>
        <p:nvSpPr>
          <p:cNvPr id="12" name="Shape 2"/>
          <p:cNvSpPr/>
          <p:nvPr/>
        </p:nvSpPr>
        <p:spPr>
          <a:xfrm>
            <a:off x="876410" y="8305800"/>
            <a:ext cx="5715714" cy="2794000"/>
          </a:xfrm>
          <a:prstGeom prst="rect">
            <a:avLst/>
          </a:prstGeom>
          <a:noFill/>
          <a:ln/>
        </p:spPr>
      </p:sp>
      <p:sp>
        <p:nvSpPr>
          <p:cNvPr id="13" name="Text 3"/>
          <p:cNvSpPr/>
          <p:nvPr/>
        </p:nvSpPr>
        <p:spPr>
          <a:xfrm>
            <a:off x="876410" y="8305800"/>
            <a:ext cx="5918940"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ighteous Regular" pitchFamily="34" charset="0"/>
                <a:ea typeface="Righteous Regular" pitchFamily="34" charset="-122"/>
                <a:cs typeface="Righteous Regular" pitchFamily="34" charset="-120"/>
              </a:rPr>
              <a:t>A web application</a:t>
            </a:r>
            <a:endParaRPr lang="en-US" sz="4800" dirty="0"/>
          </a:p>
        </p:txBody>
      </p:sp>
      <p:sp>
        <p:nvSpPr>
          <p:cNvPr id="14" name="Text 4"/>
          <p:cNvSpPr/>
          <p:nvPr/>
        </p:nvSpPr>
        <p:spPr>
          <a:xfrm>
            <a:off x="876410" y="9271000"/>
            <a:ext cx="5851198"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sp>
        <p:nvSpPr>
          <p:cNvPr id="15" name="Text 5"/>
          <p:cNvSpPr/>
          <p:nvPr/>
        </p:nvSpPr>
        <p:spPr>
          <a:xfrm>
            <a:off x="825603" y="1231900"/>
            <a:ext cx="7007042" cy="53678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Righteous Regular" pitchFamily="34" charset="0"/>
                <a:ea typeface="Righteous Regular" pitchFamily="34" charset="-122"/>
                <a:cs typeface="Righteous Regular" pitchFamily="34" charset="-120"/>
              </a:rPr>
              <a:t>A Gateway to a World of Fantasy and Wonder</a:t>
            </a:r>
            <a:endParaRPr lang="en-US" sz="8000" dirty="0"/>
          </a:p>
        </p:txBody>
      </p:sp>
      <p:sp>
        <p:nvSpPr>
          <p:cNvPr id="16" name="Text 6"/>
          <p:cNvSpPr/>
          <p:nvPr/>
        </p:nvSpPr>
        <p:spPr>
          <a:xfrm>
            <a:off x="16766096" y="4419600"/>
            <a:ext cx="6994341" cy="56218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Immerse yourself in the world of magic and mystery</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Explore uncharted territories and fantastical lands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Meet mythical creatures and legendary beings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Uncover hidden treasures and secret treasures</a:t>
            </a:r>
            <a:endParaRPr lang="en-US" sz="3200" dirty="0"/>
          </a:p>
        </p:txBody>
      </p:sp>
      <p:pic>
        <p:nvPicPr>
          <p:cNvPr id="17"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900387" y="749300"/>
            <a:ext cx="8573572" cy="12331700"/>
          </a:xfrm>
          <a:prstGeom prst="rect">
            <a:avLst/>
          </a:prstGeom>
        </p:spPr>
      </p:pic>
      <p:pic>
        <p:nvPicPr>
          <p:cNvPr id="18"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395749" y="1803400"/>
            <a:ext cx="7582848" cy="102362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FFEFD"/>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15690694" y="698500"/>
            <a:ext cx="7464300" cy="2853267"/>
          </a:xfrm>
          <a:prstGeom prst="rect">
            <a:avLst/>
          </a:prstGeom>
          <a:noFill/>
          <a:ln/>
        </p:spPr>
        <p:txBody>
          <a:bodyPr wrap="square" lIns="0" tIns="0" rIns="0" bIns="0" rtlCol="0" anchor="t"/>
          <a:lstStyle/>
          <a:p>
            <a:pPr algn="r" indent="0" marL="0">
              <a:buNone/>
            </a:pPr>
            <a:r>
              <a:rPr lang="en-US" sz="8000" dirty="0">
                <a:solidFill>
                  <a:srgbClr val="272727">
                    <a:alpha val="100000"/>
                  </a:srgbClr>
                </a:solidFill>
                <a:latin typeface="Righteous Regular" pitchFamily="34" charset="0"/>
                <a:ea typeface="Righteous Regular" pitchFamily="34" charset="-122"/>
                <a:cs typeface="Righteous Regular" pitchFamily="34" charset="-120"/>
              </a:rPr>
              <a:t>A Magic Picture</a:t>
            </a:r>
            <a:endParaRPr lang="en-US" sz="8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EFD"/>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8696737" y="0"/>
            <a:ext cx="5690311" cy="891103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328593" y="0"/>
            <a:ext cx="4058455" cy="782092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256493" y="0"/>
            <a:ext cx="2130555" cy="7960003"/>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8496300"/>
            <a:ext cx="5008677" cy="52197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04425" y="11518900"/>
            <a:ext cx="2118139" cy="1831222"/>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0" y="0"/>
            <a:ext cx="2486630" cy="2238673"/>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0" y="736600"/>
            <a:ext cx="24387048" cy="12255215"/>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0" y="11493500"/>
            <a:ext cx="13851611" cy="2222500"/>
          </a:xfrm>
          <a:prstGeom prst="rect">
            <a:avLst/>
          </a:prstGeom>
        </p:spPr>
      </p:pic>
      <p:sp>
        <p:nvSpPr>
          <p:cNvPr id="10" name="Shape 0"/>
          <p:cNvSpPr/>
          <p:nvPr/>
        </p:nvSpPr>
        <p:spPr>
          <a:xfrm>
            <a:off x="23370921" y="10515600"/>
            <a:ext cx="1016127" cy="3200400"/>
          </a:xfrm>
          <a:prstGeom prst="rect">
            <a:avLst/>
          </a:prstGeom>
          <a:noFill/>
          <a:ln/>
        </p:spPr>
      </p:sp>
      <p:pic>
        <p:nvPicPr>
          <p:cNvPr id="11" name="Image 8" descr=" ">    </p:cNvPr>
          <p:cNvPicPr>
            <a:picLocks noChangeAspect="1"/>
          </p:cNvPicPr>
          <p:nvPr/>
        </p:nvPicPr>
        <p:blipFill>
          <a:blip r:embed="rId17"/>
          <a:stretch>
            <a:fillRect/>
          </a:stretch>
        </p:blipFill>
        <p:spPr>
          <a:xfrm>
            <a:off x="23523340" y="10820400"/>
            <a:ext cx="711289" cy="2590800"/>
          </a:xfrm>
          <a:prstGeom prst="rect">
            <a:avLst/>
          </a:prstGeom>
        </p:spPr>
      </p:pic>
      <p:sp>
        <p:nvSpPr>
          <p:cNvPr id="12" name="Text 1"/>
          <p:cNvSpPr/>
          <p:nvPr/>
        </p:nvSpPr>
        <p:spPr>
          <a:xfrm>
            <a:off x="8709055" y="2857500"/>
            <a:ext cx="6981639" cy="2561167"/>
          </a:xfrm>
          <a:prstGeom prst="rect">
            <a:avLst/>
          </a:prstGeom>
          <a:noFill/>
          <a:ln/>
        </p:spPr>
        <p:txBody>
          <a:bodyPr wrap="square" lIns="0" tIns="0" rIns="0" bIns="0" rtlCol="0" anchor="t"/>
          <a:lstStyle/>
          <a:p>
            <a:pPr algn="ctr" indent="0" marL="0">
              <a:buNone/>
            </a:pPr>
            <a:r>
              <a:rPr lang="en-US" sz="12800" dirty="0">
                <a:solidFill>
                  <a:srgbClr val="272727">
                    <a:alpha val="100000"/>
                  </a:srgbClr>
                </a:solidFill>
                <a:latin typeface="Righteous Regular" pitchFamily="34" charset="0"/>
                <a:ea typeface="Righteous Regular" pitchFamily="34" charset="-122"/>
                <a:cs typeface="Righteous Regular" pitchFamily="34" charset="-120"/>
              </a:rPr>
              <a:t>Welcome</a:t>
            </a:r>
            <a:endParaRPr lang="en-US" sz="12800" dirty="0"/>
          </a:p>
        </p:txBody>
      </p:sp>
      <p:sp>
        <p:nvSpPr>
          <p:cNvPr id="13" name="Text 2"/>
          <p:cNvSpPr/>
          <p:nvPr/>
        </p:nvSpPr>
        <p:spPr>
          <a:xfrm>
            <a:off x="5000192" y="5384800"/>
            <a:ext cx="14399366" cy="2573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pic>
        <p:nvPicPr>
          <p:cNvPr id="14"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731841" y="8864600"/>
            <a:ext cx="10164895" cy="447764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FFEFD"/>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5312941"/>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5566" y="876300"/>
            <a:ext cx="6543494" cy="5002361"/>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8877300"/>
            <a:ext cx="12193524" cy="48387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758742" y="10223500"/>
            <a:ext cx="2541316" cy="2117775"/>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915974" y="12362210"/>
            <a:ext cx="1077325" cy="897806"/>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966720" y="11442700"/>
            <a:ext cx="4787677" cy="1831925"/>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5969369" y="546100"/>
            <a:ext cx="5000952" cy="356746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pic>
        <p:nvPicPr>
          <p:cNvPr id="11"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27216" y="2921000"/>
            <a:ext cx="2970754" cy="7770589"/>
          </a:xfrm>
          <a:prstGeom prst="rect">
            <a:avLst/>
          </a:prstGeom>
        </p:spPr>
      </p:pic>
      <p:pic>
        <p:nvPicPr>
          <p:cNvPr id="12"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826603" y="3060700"/>
            <a:ext cx="2885862" cy="7484963"/>
          </a:xfrm>
          <a:prstGeom prst="rect">
            <a:avLst/>
          </a:prstGeom>
        </p:spPr>
      </p:pic>
      <p:sp>
        <p:nvSpPr>
          <p:cNvPr id="13" name="Shape 1"/>
          <p:cNvSpPr/>
          <p:nvPr/>
        </p:nvSpPr>
        <p:spPr>
          <a:xfrm>
            <a:off x="8675184" y="2578100"/>
            <a:ext cx="6604826" cy="2692400"/>
          </a:xfrm>
          <a:prstGeom prst="rect">
            <a:avLst/>
          </a:prstGeom>
          <a:noFill/>
          <a:ln/>
        </p:spPr>
      </p:sp>
      <p:sp>
        <p:nvSpPr>
          <p:cNvPr id="14" name="Shape 2"/>
          <p:cNvSpPr/>
          <p:nvPr/>
        </p:nvSpPr>
        <p:spPr>
          <a:xfrm>
            <a:off x="8675184" y="2914650"/>
            <a:ext cx="520765" cy="2019300"/>
          </a:xfrm>
          <a:prstGeom prst="rect">
            <a:avLst/>
          </a:prstGeom>
          <a:noFill/>
          <a:ln/>
        </p:spPr>
      </p:sp>
      <p:sp>
        <p:nvSpPr>
          <p:cNvPr id="15" name="Text 3"/>
          <p:cNvSpPr/>
          <p:nvPr/>
        </p:nvSpPr>
        <p:spPr>
          <a:xfrm>
            <a:off x="8675184" y="2914650"/>
            <a:ext cx="1062699" cy="25611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Righteous Regular" pitchFamily="34" charset="0"/>
                <a:ea typeface="Righteous Regular" pitchFamily="34" charset="-122"/>
                <a:cs typeface="Righteous Regular" pitchFamily="34" charset="-120"/>
              </a:rPr>
              <a:t>1</a:t>
            </a:r>
            <a:endParaRPr lang="en-US" sz="12800" dirty="0"/>
          </a:p>
        </p:txBody>
      </p:sp>
      <p:sp>
        <p:nvSpPr>
          <p:cNvPr id="16" name="Shape 4"/>
          <p:cNvSpPr/>
          <p:nvPr/>
        </p:nvSpPr>
        <p:spPr>
          <a:xfrm>
            <a:off x="9399175" y="2578100"/>
            <a:ext cx="5880835" cy="2692400"/>
          </a:xfrm>
          <a:prstGeom prst="rect">
            <a:avLst/>
          </a:prstGeom>
          <a:noFill/>
          <a:ln/>
        </p:spPr>
      </p:sp>
      <p:sp>
        <p:nvSpPr>
          <p:cNvPr id="17" name="Text 5"/>
          <p:cNvSpPr/>
          <p:nvPr/>
        </p:nvSpPr>
        <p:spPr>
          <a:xfrm>
            <a:off x="9399175" y="2578100"/>
            <a:ext cx="6084060"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ighteous Regular" pitchFamily="34" charset="0"/>
                <a:ea typeface="Righteous Regular" pitchFamily="34" charset="-122"/>
                <a:cs typeface="Righteous Regular" pitchFamily="34" charset="-120"/>
              </a:rPr>
              <a:t>Discover the secrets</a:t>
            </a:r>
            <a:endParaRPr lang="en-US" sz="4800" dirty="0"/>
          </a:p>
        </p:txBody>
      </p:sp>
      <p:sp>
        <p:nvSpPr>
          <p:cNvPr id="18" name="Text 6"/>
          <p:cNvSpPr/>
          <p:nvPr/>
        </p:nvSpPr>
        <p:spPr>
          <a:xfrm>
            <a:off x="9399175" y="3441700"/>
            <a:ext cx="6016319"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Explore the lush, vibrant forest and uncover the mysteries that lie within.</a:t>
            </a:r>
            <a:endParaRPr lang="en-US" sz="3200" dirty="0"/>
          </a:p>
        </p:txBody>
      </p:sp>
      <p:sp>
        <p:nvSpPr>
          <p:cNvPr id="19" name="Shape 7"/>
          <p:cNvSpPr/>
          <p:nvPr/>
        </p:nvSpPr>
        <p:spPr>
          <a:xfrm>
            <a:off x="8675184" y="6997700"/>
            <a:ext cx="6604826" cy="3302000"/>
          </a:xfrm>
          <a:prstGeom prst="rect">
            <a:avLst/>
          </a:prstGeom>
          <a:noFill/>
          <a:ln/>
        </p:spPr>
      </p:sp>
      <p:sp>
        <p:nvSpPr>
          <p:cNvPr id="20" name="Shape 8"/>
          <p:cNvSpPr/>
          <p:nvPr/>
        </p:nvSpPr>
        <p:spPr>
          <a:xfrm>
            <a:off x="8675184" y="7639050"/>
            <a:ext cx="965321" cy="2019300"/>
          </a:xfrm>
          <a:prstGeom prst="rect">
            <a:avLst/>
          </a:prstGeom>
          <a:noFill/>
          <a:ln/>
        </p:spPr>
      </p:sp>
      <p:sp>
        <p:nvSpPr>
          <p:cNvPr id="21" name="Text 9"/>
          <p:cNvSpPr/>
          <p:nvPr/>
        </p:nvSpPr>
        <p:spPr>
          <a:xfrm>
            <a:off x="8675184" y="7639050"/>
            <a:ext cx="1507255" cy="25611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Righteous Regular" pitchFamily="34" charset="0"/>
                <a:ea typeface="Righteous Regular" pitchFamily="34" charset="-122"/>
                <a:cs typeface="Righteous Regular" pitchFamily="34" charset="-120"/>
              </a:rPr>
              <a:t>3</a:t>
            </a:r>
            <a:endParaRPr lang="en-US" sz="12800" dirty="0"/>
          </a:p>
        </p:txBody>
      </p:sp>
      <p:sp>
        <p:nvSpPr>
          <p:cNvPr id="22" name="Shape 10"/>
          <p:cNvSpPr/>
          <p:nvPr/>
        </p:nvSpPr>
        <p:spPr>
          <a:xfrm>
            <a:off x="9843730" y="6997700"/>
            <a:ext cx="5436279" cy="3302000"/>
          </a:xfrm>
          <a:prstGeom prst="rect">
            <a:avLst/>
          </a:prstGeom>
          <a:noFill/>
          <a:ln/>
        </p:spPr>
      </p:sp>
      <p:sp>
        <p:nvSpPr>
          <p:cNvPr id="23" name="Text 11"/>
          <p:cNvSpPr/>
          <p:nvPr/>
        </p:nvSpPr>
        <p:spPr>
          <a:xfrm>
            <a:off x="9843730" y="6997700"/>
            <a:ext cx="5639505"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ighteous Regular" pitchFamily="34" charset="0"/>
                <a:ea typeface="Righteous Regular" pitchFamily="34" charset="-122"/>
                <a:cs typeface="Righteous Regular" pitchFamily="34" charset="-120"/>
              </a:rPr>
              <a:t>Meet the creatures</a:t>
            </a:r>
            <a:endParaRPr lang="en-US" sz="4800" dirty="0"/>
          </a:p>
        </p:txBody>
      </p:sp>
      <p:sp>
        <p:nvSpPr>
          <p:cNvPr id="24" name="Text 12"/>
          <p:cNvSpPr/>
          <p:nvPr/>
        </p:nvSpPr>
        <p:spPr>
          <a:xfrm>
            <a:off x="9843730" y="7861300"/>
            <a:ext cx="5571763"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Encounter the mythical creatures that call the forest home, from talking animals to fairies.</a:t>
            </a:r>
            <a:endParaRPr lang="en-US" sz="3200" dirty="0"/>
          </a:p>
        </p:txBody>
      </p:sp>
      <p:sp>
        <p:nvSpPr>
          <p:cNvPr id="25" name="Shape 13"/>
          <p:cNvSpPr/>
          <p:nvPr/>
        </p:nvSpPr>
        <p:spPr>
          <a:xfrm>
            <a:off x="16181822" y="6997700"/>
            <a:ext cx="6604826" cy="3302000"/>
          </a:xfrm>
          <a:prstGeom prst="rect">
            <a:avLst/>
          </a:prstGeom>
          <a:noFill/>
          <a:ln/>
        </p:spPr>
      </p:sp>
      <p:sp>
        <p:nvSpPr>
          <p:cNvPr id="26" name="Shape 14"/>
          <p:cNvSpPr/>
          <p:nvPr/>
        </p:nvSpPr>
        <p:spPr>
          <a:xfrm>
            <a:off x="16181822" y="7639050"/>
            <a:ext cx="1028829" cy="2019300"/>
          </a:xfrm>
          <a:prstGeom prst="rect">
            <a:avLst/>
          </a:prstGeom>
          <a:noFill/>
          <a:ln/>
        </p:spPr>
      </p:sp>
      <p:sp>
        <p:nvSpPr>
          <p:cNvPr id="27" name="Text 15"/>
          <p:cNvSpPr/>
          <p:nvPr/>
        </p:nvSpPr>
        <p:spPr>
          <a:xfrm>
            <a:off x="16181822" y="7639050"/>
            <a:ext cx="1570763" cy="25611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Righteous Regular" pitchFamily="34" charset="0"/>
                <a:ea typeface="Righteous Regular" pitchFamily="34" charset="-122"/>
                <a:cs typeface="Righteous Regular" pitchFamily="34" charset="-120"/>
              </a:rPr>
              <a:t>4</a:t>
            </a:r>
            <a:endParaRPr lang="en-US" sz="12800" dirty="0"/>
          </a:p>
        </p:txBody>
      </p:sp>
      <p:sp>
        <p:nvSpPr>
          <p:cNvPr id="28" name="Shape 16"/>
          <p:cNvSpPr/>
          <p:nvPr/>
        </p:nvSpPr>
        <p:spPr>
          <a:xfrm>
            <a:off x="17413876" y="6997700"/>
            <a:ext cx="5372772" cy="3302000"/>
          </a:xfrm>
          <a:prstGeom prst="rect">
            <a:avLst/>
          </a:prstGeom>
          <a:noFill/>
          <a:ln/>
        </p:spPr>
      </p:sp>
      <p:sp>
        <p:nvSpPr>
          <p:cNvPr id="29" name="Text 17"/>
          <p:cNvSpPr/>
          <p:nvPr/>
        </p:nvSpPr>
        <p:spPr>
          <a:xfrm>
            <a:off x="17413876" y="6997700"/>
            <a:ext cx="5575997"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ighteous Regular" pitchFamily="34" charset="0"/>
                <a:ea typeface="Righteous Regular" pitchFamily="34" charset="-122"/>
                <a:cs typeface="Righteous Regular" pitchFamily="34" charset="-120"/>
              </a:rPr>
              <a:t>Uncover the magic</a:t>
            </a:r>
            <a:endParaRPr lang="en-US" sz="4800" dirty="0"/>
          </a:p>
        </p:txBody>
      </p:sp>
      <p:sp>
        <p:nvSpPr>
          <p:cNvPr id="30" name="Text 18"/>
          <p:cNvSpPr/>
          <p:nvPr/>
        </p:nvSpPr>
        <p:spPr>
          <a:xfrm>
            <a:off x="17413876" y="7861300"/>
            <a:ext cx="5508255"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Learn about the powerful magic that pervades the forest and how it affects all who enter.</a:t>
            </a:r>
            <a:endParaRPr lang="en-US" sz="3200" dirty="0"/>
          </a:p>
        </p:txBody>
      </p:sp>
      <p:sp>
        <p:nvSpPr>
          <p:cNvPr id="31" name="Shape 19"/>
          <p:cNvSpPr/>
          <p:nvPr/>
        </p:nvSpPr>
        <p:spPr>
          <a:xfrm>
            <a:off x="16181822" y="2578100"/>
            <a:ext cx="6604826" cy="3454400"/>
          </a:xfrm>
          <a:prstGeom prst="rect">
            <a:avLst/>
          </a:prstGeom>
          <a:noFill/>
          <a:ln/>
        </p:spPr>
      </p:sp>
      <p:sp>
        <p:nvSpPr>
          <p:cNvPr id="32" name="Shape 20"/>
          <p:cNvSpPr/>
          <p:nvPr/>
        </p:nvSpPr>
        <p:spPr>
          <a:xfrm>
            <a:off x="16181822" y="3295650"/>
            <a:ext cx="939917" cy="2019300"/>
          </a:xfrm>
          <a:prstGeom prst="rect">
            <a:avLst/>
          </a:prstGeom>
          <a:noFill/>
          <a:ln/>
        </p:spPr>
      </p:sp>
      <p:sp>
        <p:nvSpPr>
          <p:cNvPr id="33" name="Text 21"/>
          <p:cNvSpPr/>
          <p:nvPr/>
        </p:nvSpPr>
        <p:spPr>
          <a:xfrm>
            <a:off x="16181822" y="3295650"/>
            <a:ext cx="1481852" cy="25611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Righteous Regular" pitchFamily="34" charset="0"/>
                <a:ea typeface="Righteous Regular" pitchFamily="34" charset="-122"/>
                <a:cs typeface="Righteous Regular" pitchFamily="34" charset="-120"/>
              </a:rPr>
              <a:t>2</a:t>
            </a:r>
            <a:endParaRPr lang="en-US" sz="12800" dirty="0"/>
          </a:p>
        </p:txBody>
      </p:sp>
      <p:sp>
        <p:nvSpPr>
          <p:cNvPr id="34" name="Shape 22"/>
          <p:cNvSpPr/>
          <p:nvPr/>
        </p:nvSpPr>
        <p:spPr>
          <a:xfrm>
            <a:off x="17324965" y="2578100"/>
            <a:ext cx="5461683" cy="3454400"/>
          </a:xfrm>
          <a:prstGeom prst="rect">
            <a:avLst/>
          </a:prstGeom>
          <a:noFill/>
          <a:ln/>
        </p:spPr>
      </p:sp>
      <p:sp>
        <p:nvSpPr>
          <p:cNvPr id="35" name="Text 23"/>
          <p:cNvSpPr/>
          <p:nvPr/>
        </p:nvSpPr>
        <p:spPr>
          <a:xfrm>
            <a:off x="17324965" y="2578100"/>
            <a:ext cx="5664908" cy="1727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ighteous Regular" pitchFamily="34" charset="0"/>
                <a:ea typeface="Righteous Regular" pitchFamily="34" charset="-122"/>
                <a:cs typeface="Righteous Regular" pitchFamily="34" charset="-120"/>
              </a:rPr>
              <a:t>Find your own path</a:t>
            </a:r>
            <a:endParaRPr lang="en-US" sz="4800" dirty="0"/>
          </a:p>
        </p:txBody>
      </p:sp>
      <p:sp>
        <p:nvSpPr>
          <p:cNvPr id="36" name="Text 24"/>
          <p:cNvSpPr/>
          <p:nvPr/>
        </p:nvSpPr>
        <p:spPr>
          <a:xfrm>
            <a:off x="17324965" y="4203700"/>
            <a:ext cx="5597166"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Choose your own path through the forest, and see where it takes you.</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FFEFD"/>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14618169" cy="5932041"/>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619527" y="0"/>
            <a:ext cx="9767521" cy="949067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656161" y="1218704"/>
            <a:ext cx="3730887" cy="6378674"/>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8534400"/>
            <a:ext cx="8517441" cy="51816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2641600"/>
            <a:ext cx="5252184" cy="4947345"/>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836454" y="10210800"/>
            <a:ext cx="5549583" cy="350520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pic>
        <p:nvPicPr>
          <p:cNvPr id="10"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08063" y="2933700"/>
            <a:ext cx="14479810" cy="7861300"/>
          </a:xfrm>
          <a:prstGeom prst="rect">
            <a:avLst/>
          </a:prstGeom>
        </p:spPr>
      </p:pic>
      <p:sp>
        <p:nvSpPr>
          <p:cNvPr id="11" name="Text 1"/>
          <p:cNvSpPr/>
          <p:nvPr/>
        </p:nvSpPr>
        <p:spPr>
          <a:xfrm>
            <a:off x="5012893" y="11696700"/>
            <a:ext cx="14348560" cy="15959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Righteous Regular" pitchFamily="34" charset="0"/>
                <a:ea typeface="Righteous Regular" pitchFamily="34" charset="-122"/>
                <a:cs typeface="Righteous Regular" pitchFamily="34" charset="-120"/>
              </a:rPr>
              <a:t>Fantasy Realm at a Glance</a:t>
            </a:r>
            <a:endParaRPr lang="en-US" sz="8000" dirty="0"/>
          </a:p>
        </p:txBody>
      </p:sp>
      <p:sp>
        <p:nvSpPr>
          <p:cNvPr id="12" name="Shape 2"/>
          <p:cNvSpPr/>
          <p:nvPr/>
        </p:nvSpPr>
        <p:spPr>
          <a:xfrm>
            <a:off x="15724565" y="1638300"/>
            <a:ext cx="6935067" cy="2692400"/>
          </a:xfrm>
          <a:prstGeom prst="rect">
            <a:avLst/>
          </a:prstGeom>
          <a:noFill/>
          <a:ln/>
        </p:spPr>
      </p:sp>
      <p:sp>
        <p:nvSpPr>
          <p:cNvPr id="13" name="Shape 3"/>
          <p:cNvSpPr/>
          <p:nvPr/>
        </p:nvSpPr>
        <p:spPr>
          <a:xfrm>
            <a:off x="15724565" y="1638300"/>
            <a:ext cx="6935067" cy="2692400"/>
          </a:xfrm>
          <a:prstGeom prst="rect">
            <a:avLst/>
          </a:prstGeom>
          <a:noFill/>
          <a:ln/>
        </p:spPr>
      </p:sp>
      <p:sp>
        <p:nvSpPr>
          <p:cNvPr id="14" name="Text 4"/>
          <p:cNvSpPr/>
          <p:nvPr/>
        </p:nvSpPr>
        <p:spPr>
          <a:xfrm>
            <a:off x="15724565" y="1638300"/>
            <a:ext cx="7138292"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ighteous Regular" pitchFamily="34" charset="0"/>
                <a:ea typeface="Righteous Regular" pitchFamily="34" charset="-122"/>
                <a:cs typeface="Righteous Regular" pitchFamily="34" charset="-120"/>
              </a:rPr>
              <a:t>The Enchanted Forest</a:t>
            </a:r>
            <a:endParaRPr lang="en-US" sz="4800" dirty="0"/>
          </a:p>
        </p:txBody>
      </p:sp>
      <p:sp>
        <p:nvSpPr>
          <p:cNvPr id="15" name="Text 5"/>
          <p:cNvSpPr/>
          <p:nvPr/>
        </p:nvSpPr>
        <p:spPr>
          <a:xfrm>
            <a:off x="15724565" y="2501900"/>
            <a:ext cx="7070550"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magical forest filled with talking animals and enchanted creatures.</a:t>
            </a:r>
            <a:endParaRPr lang="en-US" sz="3200" dirty="0"/>
          </a:p>
        </p:txBody>
      </p:sp>
      <p:sp>
        <p:nvSpPr>
          <p:cNvPr id="16" name="Shape 6"/>
          <p:cNvSpPr/>
          <p:nvPr/>
        </p:nvSpPr>
        <p:spPr>
          <a:xfrm>
            <a:off x="15724565" y="4940300"/>
            <a:ext cx="6935067" cy="2692400"/>
          </a:xfrm>
          <a:prstGeom prst="rect">
            <a:avLst/>
          </a:prstGeom>
          <a:noFill/>
          <a:ln/>
        </p:spPr>
      </p:sp>
      <p:sp>
        <p:nvSpPr>
          <p:cNvPr id="17" name="Shape 7"/>
          <p:cNvSpPr/>
          <p:nvPr/>
        </p:nvSpPr>
        <p:spPr>
          <a:xfrm>
            <a:off x="15724565" y="4940300"/>
            <a:ext cx="6935067" cy="2692400"/>
          </a:xfrm>
          <a:prstGeom prst="rect">
            <a:avLst/>
          </a:prstGeom>
          <a:noFill/>
          <a:ln/>
        </p:spPr>
      </p:sp>
      <p:sp>
        <p:nvSpPr>
          <p:cNvPr id="18" name="Text 8"/>
          <p:cNvSpPr/>
          <p:nvPr/>
        </p:nvSpPr>
        <p:spPr>
          <a:xfrm>
            <a:off x="15724565" y="4940300"/>
            <a:ext cx="7138292"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ighteous Regular" pitchFamily="34" charset="0"/>
                <a:ea typeface="Righteous Regular" pitchFamily="34" charset="-122"/>
                <a:cs typeface="Righteous Regular" pitchFamily="34" charset="-120"/>
              </a:rPr>
              <a:t>The Crystal Caves</a:t>
            </a:r>
            <a:endParaRPr lang="en-US" sz="4800" dirty="0"/>
          </a:p>
        </p:txBody>
      </p:sp>
      <p:sp>
        <p:nvSpPr>
          <p:cNvPr id="19" name="Text 9"/>
          <p:cNvSpPr/>
          <p:nvPr/>
        </p:nvSpPr>
        <p:spPr>
          <a:xfrm>
            <a:off x="15724565" y="5803900"/>
            <a:ext cx="7070550"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network of underground caves filled with precious gems and crystals.</a:t>
            </a:r>
            <a:endParaRPr lang="en-US" sz="3200" dirty="0"/>
          </a:p>
        </p:txBody>
      </p:sp>
      <p:sp>
        <p:nvSpPr>
          <p:cNvPr id="20" name="Shape 10"/>
          <p:cNvSpPr/>
          <p:nvPr/>
        </p:nvSpPr>
        <p:spPr>
          <a:xfrm>
            <a:off x="15724565" y="8267700"/>
            <a:ext cx="6935067" cy="2082800"/>
          </a:xfrm>
          <a:prstGeom prst="rect">
            <a:avLst/>
          </a:prstGeom>
          <a:noFill/>
          <a:ln/>
        </p:spPr>
      </p:sp>
      <p:sp>
        <p:nvSpPr>
          <p:cNvPr id="21" name="Shape 11"/>
          <p:cNvSpPr/>
          <p:nvPr/>
        </p:nvSpPr>
        <p:spPr>
          <a:xfrm>
            <a:off x="15724565" y="8267700"/>
            <a:ext cx="6935067" cy="2082800"/>
          </a:xfrm>
          <a:prstGeom prst="rect">
            <a:avLst/>
          </a:prstGeom>
          <a:noFill/>
          <a:ln/>
        </p:spPr>
      </p:sp>
      <p:sp>
        <p:nvSpPr>
          <p:cNvPr id="22" name="Text 12"/>
          <p:cNvSpPr/>
          <p:nvPr/>
        </p:nvSpPr>
        <p:spPr>
          <a:xfrm>
            <a:off x="15724565" y="8267700"/>
            <a:ext cx="7138292"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ighteous Regular" pitchFamily="34" charset="0"/>
                <a:ea typeface="Righteous Regular" pitchFamily="34" charset="-122"/>
                <a:cs typeface="Righteous Regular" pitchFamily="34" charset="-120"/>
              </a:rPr>
              <a:t>The Dragon's Lair</a:t>
            </a:r>
            <a:endParaRPr lang="en-US" sz="4800" dirty="0"/>
          </a:p>
        </p:txBody>
      </p:sp>
      <p:sp>
        <p:nvSpPr>
          <p:cNvPr id="23" name="Text 13"/>
          <p:cNvSpPr/>
          <p:nvPr/>
        </p:nvSpPr>
        <p:spPr>
          <a:xfrm>
            <a:off x="15724565" y="9131300"/>
            <a:ext cx="7070550"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dangerous and mysterious place where dragons reside.</a:t>
            </a: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FFEFD"/>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8377906"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8348" y="63500"/>
            <a:ext cx="7441550" cy="6797229"/>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302551" y="11546210"/>
            <a:ext cx="3764138" cy="216979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353794" y="0"/>
            <a:ext cx="2393148" cy="353194"/>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286341" y="0"/>
            <a:ext cx="1374048" cy="1129605"/>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710312" y="5432"/>
            <a:ext cx="2676736" cy="5952778"/>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0" y="10934700"/>
            <a:ext cx="24387048" cy="27813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Text 1"/>
          <p:cNvSpPr/>
          <p:nvPr/>
        </p:nvSpPr>
        <p:spPr>
          <a:xfrm>
            <a:off x="6054423" y="965200"/>
            <a:ext cx="12278201" cy="15959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Righteous Regular" pitchFamily="34" charset="0"/>
                <a:ea typeface="Righteous Regular" pitchFamily="34" charset="-122"/>
                <a:cs typeface="Righteous Regular" pitchFamily="34" charset="-120"/>
              </a:rPr>
              <a:t>The Timeline</a:t>
            </a:r>
            <a:endParaRPr lang="en-US" sz="8000" dirty="0"/>
          </a:p>
        </p:txBody>
      </p:sp>
      <p:pic>
        <p:nvPicPr>
          <p:cNvPr id="12" name="Image 8" descr=" ">    </p:cNvPr>
          <p:cNvPicPr>
            <a:picLocks noChangeAspect="1"/>
          </p:cNvPicPr>
          <p:nvPr/>
        </p:nvPicPr>
        <p:blipFill>
          <a:blip r:embed="rId16"/>
          <a:stretch>
            <a:fillRect/>
          </a:stretch>
        </p:blipFill>
        <p:spPr>
          <a:xfrm>
            <a:off x="927216" y="4470400"/>
            <a:ext cx="22532616" cy="7251700"/>
          </a:xfrm>
          <a:prstGeom prst="rect">
            <a:avLst/>
          </a:prstGeom>
        </p:spPr>
      </p:pic>
      <p:sp>
        <p:nvSpPr>
          <p:cNvPr id="13" name="Shape 2"/>
          <p:cNvSpPr/>
          <p:nvPr/>
        </p:nvSpPr>
        <p:spPr>
          <a:xfrm>
            <a:off x="3035679" y="7200900"/>
            <a:ext cx="18087061" cy="1625600"/>
          </a:xfrm>
          <a:prstGeom prst="rect">
            <a:avLst/>
          </a:prstGeom>
          <a:noFill/>
          <a:ln/>
        </p:spPr>
      </p:sp>
      <p:pic>
        <p:nvPicPr>
          <p:cNvPr id="14" name="Image 9" descr=" ">    </p:cNvPr>
          <p:cNvPicPr>
            <a:picLocks noChangeAspect="1"/>
          </p:cNvPicPr>
          <p:nvPr/>
        </p:nvPicPr>
        <p:blipFill>
          <a:blip r:embed="rId17"/>
          <a:stretch>
            <a:fillRect/>
          </a:stretch>
        </p:blipFill>
        <p:spPr>
          <a:xfrm>
            <a:off x="3035679" y="7200900"/>
            <a:ext cx="1625803" cy="1625600"/>
          </a:xfrm>
          <a:prstGeom prst="rect">
            <a:avLst/>
          </a:prstGeom>
        </p:spPr>
      </p:pic>
      <p:sp>
        <p:nvSpPr>
          <p:cNvPr id="15" name="Shape 3"/>
          <p:cNvSpPr/>
          <p:nvPr/>
        </p:nvSpPr>
        <p:spPr>
          <a:xfrm>
            <a:off x="3035679" y="7200900"/>
            <a:ext cx="1625803" cy="1625600"/>
          </a:xfrm>
          <a:prstGeom prst="roundRect">
            <a:avLst>
              <a:gd name="adj" fmla="val 781313"/>
            </a:avLst>
          </a:prstGeom>
          <a:noFill/>
          <a:ln w="12700">
            <a:solidFill>
              <a:srgbClr val="000000"/>
            </a:solidFill>
            <a:prstDash val="solid"/>
          </a:ln>
        </p:spPr>
      </p:sp>
      <p:sp>
        <p:nvSpPr>
          <p:cNvPr id="16" name="Text 4"/>
          <p:cNvSpPr/>
          <p:nvPr/>
        </p:nvSpPr>
        <p:spPr>
          <a:xfrm>
            <a:off x="3022978" y="7531100"/>
            <a:ext cx="1651206" cy="9652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Righteous Regular" pitchFamily="34" charset="0"/>
                <a:ea typeface="Righteous Regular" pitchFamily="34" charset="-122"/>
                <a:cs typeface="Righteous Regular" pitchFamily="34" charset="-120"/>
              </a:rPr>
              <a:t>2022</a:t>
            </a:r>
            <a:endParaRPr lang="en-US" sz="4800" dirty="0"/>
          </a:p>
        </p:txBody>
      </p:sp>
      <p:sp>
        <p:nvSpPr>
          <p:cNvPr id="17" name="Shape 5"/>
          <p:cNvSpPr/>
          <p:nvPr/>
        </p:nvSpPr>
        <p:spPr>
          <a:xfrm>
            <a:off x="4661483" y="8013700"/>
            <a:ext cx="3861283" cy="0"/>
          </a:xfrm>
          <a:prstGeom prst="rect">
            <a:avLst/>
          </a:prstGeom>
          <a:noFill/>
          <a:ln/>
        </p:spPr>
      </p:sp>
      <p:pic>
        <p:nvPicPr>
          <p:cNvPr id="18" name="Image 10"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661483" y="7975600"/>
            <a:ext cx="3861283" cy="38100"/>
          </a:xfrm>
          <a:prstGeom prst="rect">
            <a:avLst/>
          </a:prstGeom>
        </p:spPr>
      </p:pic>
      <p:pic>
        <p:nvPicPr>
          <p:cNvPr id="19" name="Image 11" descr=" ">    </p:cNvPr>
          <p:cNvPicPr>
            <a:picLocks noChangeAspect="1"/>
          </p:cNvPicPr>
          <p:nvPr/>
        </p:nvPicPr>
        <p:blipFill>
          <a:blip r:embed="rId20"/>
          <a:stretch>
            <a:fillRect/>
          </a:stretch>
        </p:blipFill>
        <p:spPr>
          <a:xfrm>
            <a:off x="8522765" y="7200900"/>
            <a:ext cx="1625803" cy="1625600"/>
          </a:xfrm>
          <a:prstGeom prst="rect">
            <a:avLst/>
          </a:prstGeom>
        </p:spPr>
      </p:pic>
      <p:sp>
        <p:nvSpPr>
          <p:cNvPr id="20" name="Shape 6"/>
          <p:cNvSpPr/>
          <p:nvPr/>
        </p:nvSpPr>
        <p:spPr>
          <a:xfrm>
            <a:off x="8522765" y="7200900"/>
            <a:ext cx="1625803" cy="1625600"/>
          </a:xfrm>
          <a:prstGeom prst="roundRect">
            <a:avLst>
              <a:gd name="adj" fmla="val 781313"/>
            </a:avLst>
          </a:prstGeom>
          <a:noFill/>
          <a:ln w="12700">
            <a:solidFill>
              <a:srgbClr val="000000"/>
            </a:solidFill>
            <a:prstDash val="solid"/>
          </a:ln>
        </p:spPr>
      </p:sp>
      <p:sp>
        <p:nvSpPr>
          <p:cNvPr id="21" name="Text 7"/>
          <p:cNvSpPr/>
          <p:nvPr/>
        </p:nvSpPr>
        <p:spPr>
          <a:xfrm>
            <a:off x="8510064" y="7531100"/>
            <a:ext cx="1651206" cy="9652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Righteous Regular" pitchFamily="34" charset="0"/>
                <a:ea typeface="Righteous Regular" pitchFamily="34" charset="-122"/>
                <a:cs typeface="Righteous Regular" pitchFamily="34" charset="-120"/>
              </a:rPr>
              <a:t>2023</a:t>
            </a:r>
            <a:endParaRPr lang="en-US" sz="4800" dirty="0"/>
          </a:p>
        </p:txBody>
      </p:sp>
      <p:sp>
        <p:nvSpPr>
          <p:cNvPr id="22" name="Shape 8"/>
          <p:cNvSpPr/>
          <p:nvPr/>
        </p:nvSpPr>
        <p:spPr>
          <a:xfrm>
            <a:off x="10148568" y="8013700"/>
            <a:ext cx="3861283" cy="0"/>
          </a:xfrm>
          <a:prstGeom prst="rect">
            <a:avLst/>
          </a:prstGeom>
          <a:noFill/>
          <a:ln/>
        </p:spPr>
      </p:sp>
      <p:pic>
        <p:nvPicPr>
          <p:cNvPr id="23" name="Image 12"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148568" y="7975600"/>
            <a:ext cx="3861283" cy="38100"/>
          </a:xfrm>
          <a:prstGeom prst="rect">
            <a:avLst/>
          </a:prstGeom>
        </p:spPr>
      </p:pic>
      <p:pic>
        <p:nvPicPr>
          <p:cNvPr id="24" name="Image 13" descr=" ">    </p:cNvPr>
          <p:cNvPicPr>
            <a:picLocks noChangeAspect="1"/>
          </p:cNvPicPr>
          <p:nvPr/>
        </p:nvPicPr>
        <p:blipFill>
          <a:blip r:embed="rId23"/>
          <a:stretch>
            <a:fillRect/>
          </a:stretch>
        </p:blipFill>
        <p:spPr>
          <a:xfrm>
            <a:off x="14009851" y="7200900"/>
            <a:ext cx="1625803" cy="1625600"/>
          </a:xfrm>
          <a:prstGeom prst="rect">
            <a:avLst/>
          </a:prstGeom>
        </p:spPr>
      </p:pic>
      <p:sp>
        <p:nvSpPr>
          <p:cNvPr id="25" name="Shape 9"/>
          <p:cNvSpPr/>
          <p:nvPr/>
        </p:nvSpPr>
        <p:spPr>
          <a:xfrm>
            <a:off x="14009851" y="7200900"/>
            <a:ext cx="1625803" cy="1625600"/>
          </a:xfrm>
          <a:prstGeom prst="roundRect">
            <a:avLst>
              <a:gd name="adj" fmla="val 781313"/>
            </a:avLst>
          </a:prstGeom>
          <a:noFill/>
          <a:ln w="12700">
            <a:solidFill>
              <a:srgbClr val="000000"/>
            </a:solidFill>
            <a:prstDash val="solid"/>
          </a:ln>
        </p:spPr>
      </p:sp>
      <p:sp>
        <p:nvSpPr>
          <p:cNvPr id="26" name="Text 10"/>
          <p:cNvSpPr/>
          <p:nvPr/>
        </p:nvSpPr>
        <p:spPr>
          <a:xfrm>
            <a:off x="13984448" y="7531100"/>
            <a:ext cx="1676610" cy="9652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Righteous Regular" pitchFamily="34" charset="0"/>
                <a:ea typeface="Righteous Regular" pitchFamily="34" charset="-122"/>
                <a:cs typeface="Righteous Regular" pitchFamily="34" charset="-120"/>
              </a:rPr>
              <a:t>2024</a:t>
            </a:r>
            <a:endParaRPr lang="en-US" sz="4800" dirty="0"/>
          </a:p>
        </p:txBody>
      </p:sp>
      <p:sp>
        <p:nvSpPr>
          <p:cNvPr id="27" name="Shape 11"/>
          <p:cNvSpPr/>
          <p:nvPr/>
        </p:nvSpPr>
        <p:spPr>
          <a:xfrm>
            <a:off x="15635654" y="8013700"/>
            <a:ext cx="3861283" cy="0"/>
          </a:xfrm>
          <a:prstGeom prst="rect">
            <a:avLst/>
          </a:prstGeom>
          <a:noFill/>
          <a:ln/>
        </p:spPr>
      </p:sp>
      <p:pic>
        <p:nvPicPr>
          <p:cNvPr id="28" name="Image 14"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5635654" y="7975600"/>
            <a:ext cx="3861283" cy="38100"/>
          </a:xfrm>
          <a:prstGeom prst="rect">
            <a:avLst/>
          </a:prstGeom>
        </p:spPr>
      </p:pic>
      <p:pic>
        <p:nvPicPr>
          <p:cNvPr id="29" name="Image 15" descr=" ">    </p:cNvPr>
          <p:cNvPicPr>
            <a:picLocks noChangeAspect="1"/>
          </p:cNvPicPr>
          <p:nvPr/>
        </p:nvPicPr>
        <p:blipFill>
          <a:blip r:embed="rId26"/>
          <a:stretch>
            <a:fillRect/>
          </a:stretch>
        </p:blipFill>
        <p:spPr>
          <a:xfrm>
            <a:off x="19496937" y="7200900"/>
            <a:ext cx="1625803" cy="1625600"/>
          </a:xfrm>
          <a:prstGeom prst="rect">
            <a:avLst/>
          </a:prstGeom>
        </p:spPr>
      </p:pic>
      <p:sp>
        <p:nvSpPr>
          <p:cNvPr id="30" name="Shape 12"/>
          <p:cNvSpPr/>
          <p:nvPr/>
        </p:nvSpPr>
        <p:spPr>
          <a:xfrm>
            <a:off x="19496937" y="7200900"/>
            <a:ext cx="1625803" cy="1625600"/>
          </a:xfrm>
          <a:prstGeom prst="roundRect">
            <a:avLst>
              <a:gd name="adj" fmla="val 781313"/>
            </a:avLst>
          </a:prstGeom>
          <a:noFill/>
          <a:ln w="12700">
            <a:solidFill>
              <a:srgbClr val="000000"/>
            </a:solidFill>
            <a:prstDash val="solid"/>
          </a:ln>
        </p:spPr>
      </p:sp>
      <p:sp>
        <p:nvSpPr>
          <p:cNvPr id="31" name="Text 13"/>
          <p:cNvSpPr/>
          <p:nvPr/>
        </p:nvSpPr>
        <p:spPr>
          <a:xfrm>
            <a:off x="19484235" y="7531100"/>
            <a:ext cx="1651206" cy="9652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Righteous Regular" pitchFamily="34" charset="0"/>
                <a:ea typeface="Righteous Regular" pitchFamily="34" charset="-122"/>
                <a:cs typeface="Righteous Regular" pitchFamily="34" charset="-120"/>
              </a:rPr>
              <a:t>2025</a:t>
            </a:r>
            <a:endParaRPr lang="en-US" sz="4800" dirty="0"/>
          </a:p>
        </p:txBody>
      </p:sp>
      <p:sp>
        <p:nvSpPr>
          <p:cNvPr id="32" name="Shape 14"/>
          <p:cNvSpPr/>
          <p:nvPr/>
        </p:nvSpPr>
        <p:spPr>
          <a:xfrm>
            <a:off x="927216" y="4546600"/>
            <a:ext cx="6096762" cy="2082800"/>
          </a:xfrm>
          <a:prstGeom prst="rect">
            <a:avLst/>
          </a:prstGeom>
          <a:noFill/>
          <a:ln/>
        </p:spPr>
      </p:sp>
      <p:sp>
        <p:nvSpPr>
          <p:cNvPr id="33" name="Shape 15"/>
          <p:cNvSpPr/>
          <p:nvPr/>
        </p:nvSpPr>
        <p:spPr>
          <a:xfrm>
            <a:off x="927216" y="4546600"/>
            <a:ext cx="6096762" cy="2082800"/>
          </a:xfrm>
          <a:prstGeom prst="rect">
            <a:avLst/>
          </a:prstGeom>
          <a:noFill/>
          <a:ln/>
        </p:spPr>
      </p:sp>
      <p:sp>
        <p:nvSpPr>
          <p:cNvPr id="34" name="Text 16"/>
          <p:cNvSpPr/>
          <p:nvPr/>
        </p:nvSpPr>
        <p:spPr>
          <a:xfrm>
            <a:off x="825603" y="4546600"/>
            <a:ext cx="6299987"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Righteous Regular" pitchFamily="34" charset="0"/>
                <a:ea typeface="Righteous Regular" pitchFamily="34" charset="-122"/>
                <a:cs typeface="Righteous Regular" pitchFamily="34" charset="-120"/>
              </a:rPr>
              <a:t>Dragon Taming</a:t>
            </a:r>
            <a:endParaRPr lang="en-US" sz="4800" dirty="0"/>
          </a:p>
        </p:txBody>
      </p:sp>
      <p:sp>
        <p:nvSpPr>
          <p:cNvPr id="35" name="Text 17"/>
          <p:cNvSpPr/>
          <p:nvPr/>
        </p:nvSpPr>
        <p:spPr>
          <a:xfrm>
            <a:off x="859474" y="5410200"/>
            <a:ext cx="6232246"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First dragon was successfully tamed</a:t>
            </a:r>
            <a:endParaRPr lang="en-US" sz="3200" dirty="0"/>
          </a:p>
        </p:txBody>
      </p:sp>
      <p:sp>
        <p:nvSpPr>
          <p:cNvPr id="36" name="Shape 18"/>
          <p:cNvSpPr/>
          <p:nvPr/>
        </p:nvSpPr>
        <p:spPr>
          <a:xfrm>
            <a:off x="11926791" y="4546600"/>
            <a:ext cx="6096762" cy="2082800"/>
          </a:xfrm>
          <a:prstGeom prst="rect">
            <a:avLst/>
          </a:prstGeom>
          <a:noFill/>
          <a:ln/>
        </p:spPr>
      </p:sp>
      <p:sp>
        <p:nvSpPr>
          <p:cNvPr id="37" name="Shape 19"/>
          <p:cNvSpPr/>
          <p:nvPr/>
        </p:nvSpPr>
        <p:spPr>
          <a:xfrm>
            <a:off x="11926791" y="4546600"/>
            <a:ext cx="6096762" cy="2082800"/>
          </a:xfrm>
          <a:prstGeom prst="rect">
            <a:avLst/>
          </a:prstGeom>
          <a:noFill/>
          <a:ln/>
        </p:spPr>
      </p:sp>
      <p:sp>
        <p:nvSpPr>
          <p:cNvPr id="38" name="Text 20"/>
          <p:cNvSpPr/>
          <p:nvPr/>
        </p:nvSpPr>
        <p:spPr>
          <a:xfrm>
            <a:off x="11825178" y="4546600"/>
            <a:ext cx="6299987"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Righteous Regular" pitchFamily="34" charset="0"/>
                <a:ea typeface="Righteous Regular" pitchFamily="34" charset="-122"/>
                <a:cs typeface="Righteous Regular" pitchFamily="34" charset="-120"/>
              </a:rPr>
              <a:t>Unicorn Migration</a:t>
            </a:r>
            <a:endParaRPr lang="en-US" sz="4800" dirty="0"/>
          </a:p>
        </p:txBody>
      </p:sp>
      <p:sp>
        <p:nvSpPr>
          <p:cNvPr id="39" name="Text 21"/>
          <p:cNvSpPr/>
          <p:nvPr/>
        </p:nvSpPr>
        <p:spPr>
          <a:xfrm>
            <a:off x="11859049" y="5410200"/>
            <a:ext cx="6232246"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Large herd of unicorns migrated to the realm</a:t>
            </a:r>
            <a:endParaRPr lang="en-US" sz="3200" dirty="0"/>
          </a:p>
        </p:txBody>
      </p:sp>
      <p:sp>
        <p:nvSpPr>
          <p:cNvPr id="40" name="Shape 22"/>
          <p:cNvSpPr/>
          <p:nvPr/>
        </p:nvSpPr>
        <p:spPr>
          <a:xfrm>
            <a:off x="17363070" y="9563100"/>
            <a:ext cx="6096762" cy="2082800"/>
          </a:xfrm>
          <a:prstGeom prst="rect">
            <a:avLst/>
          </a:prstGeom>
          <a:noFill/>
          <a:ln/>
        </p:spPr>
      </p:sp>
      <p:sp>
        <p:nvSpPr>
          <p:cNvPr id="41" name="Shape 23"/>
          <p:cNvSpPr/>
          <p:nvPr/>
        </p:nvSpPr>
        <p:spPr>
          <a:xfrm>
            <a:off x="17363070" y="9563100"/>
            <a:ext cx="6096762" cy="2082800"/>
          </a:xfrm>
          <a:prstGeom prst="rect">
            <a:avLst/>
          </a:prstGeom>
          <a:noFill/>
          <a:ln/>
        </p:spPr>
      </p:sp>
      <p:sp>
        <p:nvSpPr>
          <p:cNvPr id="42" name="Text 24"/>
          <p:cNvSpPr/>
          <p:nvPr/>
        </p:nvSpPr>
        <p:spPr>
          <a:xfrm>
            <a:off x="17261457" y="9563100"/>
            <a:ext cx="6299987"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Righteous Regular" pitchFamily="34" charset="0"/>
                <a:ea typeface="Righteous Regular" pitchFamily="34" charset="-122"/>
                <a:cs typeface="Righteous Regular" pitchFamily="34" charset="-120"/>
              </a:rPr>
              <a:t>Rainbow Sightings</a:t>
            </a:r>
            <a:endParaRPr lang="en-US" sz="4800" dirty="0"/>
          </a:p>
        </p:txBody>
      </p:sp>
      <p:sp>
        <p:nvSpPr>
          <p:cNvPr id="43" name="Text 25"/>
          <p:cNvSpPr/>
          <p:nvPr/>
        </p:nvSpPr>
        <p:spPr>
          <a:xfrm>
            <a:off x="17295328" y="10426700"/>
            <a:ext cx="6232246"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Unusually large number of rainbows were sighted</a:t>
            </a:r>
            <a:endParaRPr lang="en-US" sz="3200" dirty="0"/>
          </a:p>
        </p:txBody>
      </p:sp>
      <p:sp>
        <p:nvSpPr>
          <p:cNvPr id="44" name="Shape 26"/>
          <p:cNvSpPr/>
          <p:nvPr/>
        </p:nvSpPr>
        <p:spPr>
          <a:xfrm>
            <a:off x="6490511" y="9563100"/>
            <a:ext cx="6096762" cy="2082800"/>
          </a:xfrm>
          <a:prstGeom prst="rect">
            <a:avLst/>
          </a:prstGeom>
          <a:noFill/>
          <a:ln/>
        </p:spPr>
      </p:sp>
      <p:sp>
        <p:nvSpPr>
          <p:cNvPr id="45" name="Shape 27"/>
          <p:cNvSpPr/>
          <p:nvPr/>
        </p:nvSpPr>
        <p:spPr>
          <a:xfrm>
            <a:off x="6490511" y="9563100"/>
            <a:ext cx="6096762" cy="2082800"/>
          </a:xfrm>
          <a:prstGeom prst="rect">
            <a:avLst/>
          </a:prstGeom>
          <a:noFill/>
          <a:ln/>
        </p:spPr>
      </p:sp>
      <p:sp>
        <p:nvSpPr>
          <p:cNvPr id="46" name="Text 28"/>
          <p:cNvSpPr/>
          <p:nvPr/>
        </p:nvSpPr>
        <p:spPr>
          <a:xfrm>
            <a:off x="6388899" y="9563100"/>
            <a:ext cx="6299987"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Righteous Regular" pitchFamily="34" charset="0"/>
                <a:ea typeface="Righteous Regular" pitchFamily="34" charset="-122"/>
                <a:cs typeface="Righteous Regular" pitchFamily="34" charset="-120"/>
              </a:rPr>
              <a:t>Enchanted Pool</a:t>
            </a:r>
            <a:endParaRPr lang="en-US" sz="4800" dirty="0"/>
          </a:p>
        </p:txBody>
      </p:sp>
      <p:sp>
        <p:nvSpPr>
          <p:cNvPr id="47" name="Text 29"/>
          <p:cNvSpPr/>
          <p:nvPr/>
        </p:nvSpPr>
        <p:spPr>
          <a:xfrm>
            <a:off x="6422769" y="10426700"/>
            <a:ext cx="6232246"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magical pool with power to grant wishes</a:t>
            </a:r>
            <a:endParaRPr lang="en-US" sz="3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FFFEFD"/>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5312941"/>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727988" y="876300"/>
            <a:ext cx="6543494" cy="5002361"/>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193524" y="8877300"/>
            <a:ext cx="12193524" cy="48387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90" y="10223500"/>
            <a:ext cx="2541316" cy="2117775"/>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3749" y="12362210"/>
            <a:ext cx="1077325" cy="897806"/>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32651" y="11442700"/>
            <a:ext cx="4787677" cy="1831925"/>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416727" y="546100"/>
            <a:ext cx="5000952" cy="356746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Text 1"/>
          <p:cNvSpPr/>
          <p:nvPr/>
        </p:nvSpPr>
        <p:spPr>
          <a:xfrm>
            <a:off x="3581848" y="711200"/>
            <a:ext cx="5851198" cy="15959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Righteous Regular" pitchFamily="34" charset="0"/>
                <a:ea typeface="Righteous Regular" pitchFamily="34" charset="-122"/>
                <a:cs typeface="Righteous Regular" pitchFamily="34" charset="-120"/>
              </a:rPr>
              <a:t>Our Team</a:t>
            </a:r>
            <a:endParaRPr lang="en-US" sz="8000" dirty="0"/>
          </a:p>
        </p:txBody>
      </p:sp>
      <p:sp>
        <p:nvSpPr>
          <p:cNvPr id="12" name="Shape 2"/>
          <p:cNvSpPr/>
          <p:nvPr/>
        </p:nvSpPr>
        <p:spPr>
          <a:xfrm>
            <a:off x="3556445" y="2832100"/>
            <a:ext cx="4788498" cy="9956800"/>
          </a:xfrm>
          <a:prstGeom prst="rect">
            <a:avLst/>
          </a:prstGeom>
          <a:noFill/>
          <a:ln/>
        </p:spPr>
      </p:sp>
      <p:pic>
        <p:nvPicPr>
          <p:cNvPr id="13"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556445" y="2832100"/>
            <a:ext cx="4788498" cy="8229600"/>
          </a:xfrm>
          <a:prstGeom prst="rect">
            <a:avLst/>
          </a:prstGeom>
        </p:spPr>
      </p:pic>
      <p:sp>
        <p:nvSpPr>
          <p:cNvPr id="14" name="Shape 3"/>
          <p:cNvSpPr/>
          <p:nvPr/>
        </p:nvSpPr>
        <p:spPr>
          <a:xfrm>
            <a:off x="3556445" y="11264900"/>
            <a:ext cx="4788498" cy="1524000"/>
          </a:xfrm>
          <a:prstGeom prst="rect">
            <a:avLst/>
          </a:prstGeom>
          <a:noFill/>
          <a:ln/>
        </p:spPr>
      </p:sp>
      <p:sp>
        <p:nvSpPr>
          <p:cNvPr id="15" name="Shape 4"/>
          <p:cNvSpPr/>
          <p:nvPr/>
        </p:nvSpPr>
        <p:spPr>
          <a:xfrm>
            <a:off x="3556445" y="11264900"/>
            <a:ext cx="4788498" cy="1524000"/>
          </a:xfrm>
          <a:prstGeom prst="rect">
            <a:avLst/>
          </a:prstGeom>
          <a:noFill/>
          <a:ln/>
        </p:spPr>
      </p:sp>
      <p:sp>
        <p:nvSpPr>
          <p:cNvPr id="16" name="Text 5"/>
          <p:cNvSpPr/>
          <p:nvPr/>
        </p:nvSpPr>
        <p:spPr>
          <a:xfrm>
            <a:off x="3454832" y="11264900"/>
            <a:ext cx="4991724"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Righteous Regular" pitchFamily="34" charset="0"/>
                <a:ea typeface="Righteous Regular" pitchFamily="34" charset="-122"/>
                <a:cs typeface="Righteous Regular" pitchFamily="34" charset="-120"/>
              </a:rPr>
              <a:t>Eldruin</a:t>
            </a:r>
            <a:endParaRPr lang="en-US" sz="4800" dirty="0"/>
          </a:p>
        </p:txBody>
      </p:sp>
      <p:sp>
        <p:nvSpPr>
          <p:cNvPr id="17" name="Text 6"/>
          <p:cNvSpPr/>
          <p:nvPr/>
        </p:nvSpPr>
        <p:spPr>
          <a:xfrm>
            <a:off x="3488703" y="12179300"/>
            <a:ext cx="4923982"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Fire Mage</a:t>
            </a:r>
            <a:endParaRPr lang="en-US" sz="3200" dirty="0"/>
          </a:p>
        </p:txBody>
      </p:sp>
      <p:sp>
        <p:nvSpPr>
          <p:cNvPr id="18" name="Shape 7"/>
          <p:cNvSpPr/>
          <p:nvPr/>
        </p:nvSpPr>
        <p:spPr>
          <a:xfrm>
            <a:off x="9157845" y="2832100"/>
            <a:ext cx="4788498" cy="9956800"/>
          </a:xfrm>
          <a:prstGeom prst="rect">
            <a:avLst/>
          </a:prstGeom>
          <a:noFill/>
          <a:ln/>
        </p:spPr>
      </p:sp>
      <p:pic>
        <p:nvPicPr>
          <p:cNvPr id="19"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157845" y="2832100"/>
            <a:ext cx="4788498" cy="8229600"/>
          </a:xfrm>
          <a:prstGeom prst="rect">
            <a:avLst/>
          </a:prstGeom>
        </p:spPr>
      </p:pic>
      <p:sp>
        <p:nvSpPr>
          <p:cNvPr id="20" name="Shape 8"/>
          <p:cNvSpPr/>
          <p:nvPr/>
        </p:nvSpPr>
        <p:spPr>
          <a:xfrm>
            <a:off x="9157845" y="11264900"/>
            <a:ext cx="4788498" cy="1524000"/>
          </a:xfrm>
          <a:prstGeom prst="rect">
            <a:avLst/>
          </a:prstGeom>
          <a:noFill/>
          <a:ln/>
        </p:spPr>
      </p:sp>
      <p:sp>
        <p:nvSpPr>
          <p:cNvPr id="21" name="Shape 9"/>
          <p:cNvSpPr/>
          <p:nvPr/>
        </p:nvSpPr>
        <p:spPr>
          <a:xfrm>
            <a:off x="9157845" y="11264900"/>
            <a:ext cx="4788498" cy="1524000"/>
          </a:xfrm>
          <a:prstGeom prst="rect">
            <a:avLst/>
          </a:prstGeom>
          <a:noFill/>
          <a:ln/>
        </p:spPr>
      </p:sp>
      <p:sp>
        <p:nvSpPr>
          <p:cNvPr id="22" name="Text 10"/>
          <p:cNvSpPr/>
          <p:nvPr/>
        </p:nvSpPr>
        <p:spPr>
          <a:xfrm>
            <a:off x="9056232" y="11264900"/>
            <a:ext cx="4991724"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Righteous Regular" pitchFamily="34" charset="0"/>
                <a:ea typeface="Righteous Regular" pitchFamily="34" charset="-122"/>
                <a:cs typeface="Righteous Regular" pitchFamily="34" charset="-120"/>
              </a:rPr>
              <a:t>Elementalen</a:t>
            </a:r>
            <a:endParaRPr lang="en-US" sz="4800" dirty="0"/>
          </a:p>
        </p:txBody>
      </p:sp>
      <p:sp>
        <p:nvSpPr>
          <p:cNvPr id="23" name="Text 11"/>
          <p:cNvSpPr/>
          <p:nvPr/>
        </p:nvSpPr>
        <p:spPr>
          <a:xfrm>
            <a:off x="9090103" y="12179300"/>
            <a:ext cx="4923982"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Guardian</a:t>
            </a:r>
            <a:endParaRPr lang="en-US" sz="3200" dirty="0"/>
          </a:p>
        </p:txBody>
      </p:sp>
      <p:sp>
        <p:nvSpPr>
          <p:cNvPr id="24" name="Shape 12"/>
          <p:cNvSpPr/>
          <p:nvPr/>
        </p:nvSpPr>
        <p:spPr>
          <a:xfrm>
            <a:off x="14759245" y="2832100"/>
            <a:ext cx="4788498" cy="9956800"/>
          </a:xfrm>
          <a:prstGeom prst="rect">
            <a:avLst/>
          </a:prstGeom>
          <a:noFill/>
          <a:ln/>
        </p:spPr>
      </p:sp>
      <p:pic>
        <p:nvPicPr>
          <p:cNvPr id="25"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4759245" y="2832100"/>
            <a:ext cx="4788498" cy="8229600"/>
          </a:xfrm>
          <a:prstGeom prst="rect">
            <a:avLst/>
          </a:prstGeom>
        </p:spPr>
      </p:pic>
      <p:sp>
        <p:nvSpPr>
          <p:cNvPr id="26" name="Shape 13"/>
          <p:cNvSpPr/>
          <p:nvPr/>
        </p:nvSpPr>
        <p:spPr>
          <a:xfrm>
            <a:off x="14759245" y="11264900"/>
            <a:ext cx="4788498" cy="1524000"/>
          </a:xfrm>
          <a:prstGeom prst="rect">
            <a:avLst/>
          </a:prstGeom>
          <a:noFill/>
          <a:ln/>
        </p:spPr>
      </p:sp>
      <p:sp>
        <p:nvSpPr>
          <p:cNvPr id="27" name="Shape 14"/>
          <p:cNvSpPr/>
          <p:nvPr/>
        </p:nvSpPr>
        <p:spPr>
          <a:xfrm>
            <a:off x="14759245" y="11264900"/>
            <a:ext cx="4788498" cy="1524000"/>
          </a:xfrm>
          <a:prstGeom prst="rect">
            <a:avLst/>
          </a:prstGeom>
          <a:noFill/>
          <a:ln/>
        </p:spPr>
      </p:sp>
      <p:sp>
        <p:nvSpPr>
          <p:cNvPr id="28" name="Text 15"/>
          <p:cNvSpPr/>
          <p:nvPr/>
        </p:nvSpPr>
        <p:spPr>
          <a:xfrm>
            <a:off x="14657632" y="11264900"/>
            <a:ext cx="4991724"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Righteous Regular" pitchFamily="34" charset="0"/>
                <a:ea typeface="Righteous Regular" pitchFamily="34" charset="-122"/>
                <a:cs typeface="Righteous Regular" pitchFamily="34" charset="-120"/>
              </a:rPr>
              <a:t>Lunaria</a:t>
            </a:r>
            <a:endParaRPr lang="en-US" sz="4800" dirty="0"/>
          </a:p>
        </p:txBody>
      </p:sp>
      <p:sp>
        <p:nvSpPr>
          <p:cNvPr id="29" name="Text 16"/>
          <p:cNvSpPr/>
          <p:nvPr/>
        </p:nvSpPr>
        <p:spPr>
          <a:xfrm>
            <a:off x="14691503" y="12179300"/>
            <a:ext cx="4923982"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Moon Priestess</a:t>
            </a:r>
            <a:endParaRPr lang="en-US" sz="3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FFFEFD"/>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8696737" y="0"/>
            <a:ext cx="5690311" cy="8911034"/>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328593" y="0"/>
            <a:ext cx="4058455" cy="7820918"/>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256493" y="0"/>
            <a:ext cx="2130555" cy="7959998"/>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8496300"/>
            <a:ext cx="5008677" cy="52197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04425" y="11518900"/>
            <a:ext cx="2118139" cy="1831231"/>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0" y="0"/>
            <a:ext cx="2486630" cy="2238673"/>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0" y="736600"/>
            <a:ext cx="24387048" cy="12255202"/>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0" y="11493500"/>
            <a:ext cx="13851611" cy="2222500"/>
          </a:xfrm>
          <a:prstGeom prst="rect">
            <a:avLst/>
          </a:prstGeom>
        </p:spPr>
      </p:pic>
      <p:sp>
        <p:nvSpPr>
          <p:cNvPr id="10" name="Shape 0"/>
          <p:cNvSpPr/>
          <p:nvPr/>
        </p:nvSpPr>
        <p:spPr>
          <a:xfrm>
            <a:off x="23370921" y="10515600"/>
            <a:ext cx="1016127" cy="3200400"/>
          </a:xfrm>
          <a:prstGeom prst="rect">
            <a:avLst/>
          </a:prstGeom>
          <a:noFill/>
          <a:ln/>
        </p:spPr>
      </p:sp>
      <p:pic>
        <p:nvPicPr>
          <p:cNvPr id="11" name="Image 8" descr=" ">    </p:cNvPr>
          <p:cNvPicPr>
            <a:picLocks noChangeAspect="1"/>
          </p:cNvPicPr>
          <p:nvPr/>
        </p:nvPicPr>
        <p:blipFill>
          <a:blip r:embed="rId17"/>
          <a:stretch>
            <a:fillRect/>
          </a:stretch>
        </p:blipFill>
        <p:spPr>
          <a:xfrm>
            <a:off x="23523340" y="10820400"/>
            <a:ext cx="711289" cy="2590800"/>
          </a:xfrm>
          <a:prstGeom prst="rect">
            <a:avLst/>
          </a:prstGeom>
        </p:spPr>
      </p:pic>
      <p:sp>
        <p:nvSpPr>
          <p:cNvPr id="12" name="Shape 1"/>
          <p:cNvSpPr/>
          <p:nvPr/>
        </p:nvSpPr>
        <p:spPr>
          <a:xfrm>
            <a:off x="863708" y="2095500"/>
            <a:ext cx="11380622" cy="9525000"/>
          </a:xfrm>
          <a:prstGeom prst="roundRect">
            <a:avLst>
              <a:gd name="adj" fmla="val 13344"/>
            </a:avLst>
          </a:prstGeom>
          <a:noFill/>
          <a:ln/>
        </p:spPr>
      </p:sp>
      <p:sp>
        <p:nvSpPr>
          <p:cNvPr id="13" name="Text 2"/>
          <p:cNvSpPr/>
          <p:nvPr/>
        </p:nvSpPr>
        <p:spPr>
          <a:xfrm>
            <a:off x="1676610" y="2908300"/>
            <a:ext cx="10093528" cy="28532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Righteous Regular" pitchFamily="34" charset="0"/>
                <a:ea typeface="Righteous Regular" pitchFamily="34" charset="-122"/>
                <a:cs typeface="Righteous Regular" pitchFamily="34" charset="-120"/>
              </a:rPr>
              <a:t>Thank you for choosing EaTemp</a:t>
            </a:r>
            <a:endParaRPr lang="en-US" sz="8000" dirty="0"/>
          </a:p>
        </p:txBody>
      </p:sp>
      <p:sp>
        <p:nvSpPr>
          <p:cNvPr id="14" name="Text 3"/>
          <p:cNvSpPr/>
          <p:nvPr/>
        </p:nvSpPr>
        <p:spPr>
          <a:xfrm>
            <a:off x="1676610" y="6032500"/>
            <a:ext cx="9890303" cy="4910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We offer free and high-quality slides templates for your presentations. We appreciate you choosing us and hope our templates have been helpful. </a:t>
            </a:r>
            <a:endParaRPr lang="en-US" sz="3200" dirty="0"/>
          </a:p>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As a new website, we rely on your support to grow, so please help us by sharing our site with your friends and colleagues. </a:t>
            </a:r>
            <a:endParaRPr lang="en-US" sz="3200" dirty="0"/>
          </a:p>
        </p:txBody>
      </p:sp>
      <p:sp>
        <p:nvSpPr>
          <p:cNvPr id="15" name="Text 4"/>
          <p:cNvSpPr/>
          <p:nvPr/>
        </p:nvSpPr>
        <p:spPr>
          <a:xfrm rot="16200000">
            <a:off x="22204468" y="8326859"/>
            <a:ext cx="3645356" cy="469900"/>
          </a:xfrm>
          <a:prstGeom prst="rect">
            <a:avLst/>
          </a:prstGeom>
          <a:noFill/>
          <a:ln/>
        </p:spPr>
        <p:txBody>
          <a:bodyPr wrap="square" lIns="0" tIns="0" rIns="0" bIns="0" rtlCol="0" anchor="t"/>
          <a:lstStyle/>
          <a:p>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indent="0" marL="0">
              <a:spcAft>
                <a:spcPts val="4000"/>
              </a:spcAft>
              <a:buNone/>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18" invalidUrl="" action="" tgtFrame="" tooltip="Open https://unsplash.com/" history="1" highlightClick="0" endSnd="0">
                  <a:extLst>
                    <a:ext uri="{A12FA001-AC4F-418D-AE19-62706E023703}">
                      <ahyp:hlinkClr xmlns:ahyp="http://schemas.microsoft.com/office/drawing/2018/hyperlinkcolor" val="tx"/>
                    </a:ext>
                  </a:extLst>
                </a:hlinkClick>
              </a:rPr>
              <a:t>Unsplash</a:t>
            </a:r>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pic>
        <p:nvPicPr>
          <p:cNvPr id="16" name="Image 9"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431429" y="1892300"/>
            <a:ext cx="11306853" cy="1054591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EFD"/>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14618169" cy="5932038"/>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619527" y="0"/>
            <a:ext cx="9767521" cy="949068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656161" y="1218692"/>
            <a:ext cx="3730887" cy="6378668"/>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8534400"/>
            <a:ext cx="8517441" cy="51816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2641600"/>
            <a:ext cx="5252184" cy="4947354"/>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836454" y="10210800"/>
            <a:ext cx="5549583" cy="350520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sp>
        <p:nvSpPr>
          <p:cNvPr id="10" name="Text 1"/>
          <p:cNvSpPr/>
          <p:nvPr/>
        </p:nvSpPr>
        <p:spPr>
          <a:xfrm>
            <a:off x="7290711" y="1320800"/>
            <a:ext cx="13929408" cy="25611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Righteous Regular" pitchFamily="34" charset="0"/>
                <a:ea typeface="Righteous Regular" pitchFamily="34" charset="-122"/>
                <a:cs typeface="Righteous Regular" pitchFamily="34" charset="-120"/>
              </a:rPr>
              <a:t>Table of Contents</a:t>
            </a:r>
            <a:endParaRPr lang="en-US" sz="12800" dirty="0"/>
          </a:p>
        </p:txBody>
      </p:sp>
      <p:sp>
        <p:nvSpPr>
          <p:cNvPr id="11" name="Shape 2"/>
          <p:cNvSpPr/>
          <p:nvPr/>
        </p:nvSpPr>
        <p:spPr>
          <a:xfrm>
            <a:off x="7227203" y="4051300"/>
            <a:ext cx="7316114" cy="1625600"/>
          </a:xfrm>
          <a:prstGeom prst="rect">
            <a:avLst/>
          </a:prstGeom>
          <a:noFill/>
          <a:ln/>
        </p:spPr>
      </p:sp>
      <p:sp>
        <p:nvSpPr>
          <p:cNvPr id="12" name="Shape 3"/>
          <p:cNvSpPr/>
          <p:nvPr/>
        </p:nvSpPr>
        <p:spPr>
          <a:xfrm>
            <a:off x="7227203" y="4051300"/>
            <a:ext cx="1625803" cy="1625600"/>
          </a:xfrm>
          <a:prstGeom prst="roundRect">
            <a:avLst>
              <a:gd name="adj" fmla="val 781313"/>
            </a:avLst>
          </a:prstGeom>
          <a:solidFill>
            <a:srgbClr val="FDE7D5">
              <a:alpha val="100000"/>
            </a:srgbClr>
          </a:solidFill>
          <a:ln/>
        </p:spPr>
      </p:sp>
      <p:sp>
        <p:nvSpPr>
          <p:cNvPr id="13" name="Text 4"/>
          <p:cNvSpPr/>
          <p:nvPr/>
        </p:nvSpPr>
        <p:spPr>
          <a:xfrm>
            <a:off x="7640005" y="4381500"/>
            <a:ext cx="800200" cy="9652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Righteous Regular" pitchFamily="34" charset="0"/>
                <a:ea typeface="Righteous Regular" pitchFamily="34" charset="-122"/>
                <a:cs typeface="Righteous Regular" pitchFamily="34" charset="-120"/>
              </a:rPr>
              <a:t>01</a:t>
            </a:r>
            <a:endParaRPr lang="en-US" sz="4800" dirty="0"/>
          </a:p>
        </p:txBody>
      </p:sp>
      <p:sp>
        <p:nvSpPr>
          <p:cNvPr id="14" name="Shape 5"/>
          <p:cNvSpPr/>
          <p:nvPr/>
        </p:nvSpPr>
        <p:spPr>
          <a:xfrm>
            <a:off x="9056232" y="4127500"/>
            <a:ext cx="5487086" cy="1473200"/>
          </a:xfrm>
          <a:prstGeom prst="rect">
            <a:avLst/>
          </a:prstGeom>
          <a:noFill/>
          <a:ln/>
        </p:spPr>
      </p:sp>
      <p:sp>
        <p:nvSpPr>
          <p:cNvPr id="15" name="Text 6"/>
          <p:cNvSpPr/>
          <p:nvPr/>
        </p:nvSpPr>
        <p:spPr>
          <a:xfrm>
            <a:off x="9056232" y="4127500"/>
            <a:ext cx="5690311"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ighteous Regular" pitchFamily="34" charset="0"/>
                <a:ea typeface="Righteous Regular" pitchFamily="34" charset="-122"/>
                <a:cs typeface="Righteous Regular" pitchFamily="34" charset="-120"/>
              </a:rPr>
              <a:t>Introduction</a:t>
            </a:r>
            <a:endParaRPr lang="en-US" sz="4800" dirty="0"/>
          </a:p>
        </p:txBody>
      </p:sp>
      <p:sp>
        <p:nvSpPr>
          <p:cNvPr id="16" name="Text 7"/>
          <p:cNvSpPr/>
          <p:nvPr/>
        </p:nvSpPr>
        <p:spPr>
          <a:xfrm>
            <a:off x="9056232" y="49911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Extraordinary Realm</a:t>
            </a:r>
            <a:endParaRPr lang="en-US" sz="3200" dirty="0"/>
          </a:p>
        </p:txBody>
      </p:sp>
      <p:sp>
        <p:nvSpPr>
          <p:cNvPr id="17" name="Shape 8"/>
          <p:cNvSpPr/>
          <p:nvPr/>
        </p:nvSpPr>
        <p:spPr>
          <a:xfrm>
            <a:off x="14695737" y="4051300"/>
            <a:ext cx="7316114" cy="1625600"/>
          </a:xfrm>
          <a:prstGeom prst="rect">
            <a:avLst/>
          </a:prstGeom>
          <a:noFill/>
          <a:ln/>
        </p:spPr>
      </p:sp>
      <p:sp>
        <p:nvSpPr>
          <p:cNvPr id="18" name="Shape 9"/>
          <p:cNvSpPr/>
          <p:nvPr/>
        </p:nvSpPr>
        <p:spPr>
          <a:xfrm>
            <a:off x="14695737" y="4051300"/>
            <a:ext cx="1625803" cy="1625600"/>
          </a:xfrm>
          <a:prstGeom prst="roundRect">
            <a:avLst>
              <a:gd name="adj" fmla="val 781313"/>
            </a:avLst>
          </a:prstGeom>
          <a:solidFill>
            <a:srgbClr val="FDE7D5">
              <a:alpha val="100000"/>
            </a:srgbClr>
          </a:solidFill>
          <a:ln/>
        </p:spPr>
      </p:sp>
      <p:sp>
        <p:nvSpPr>
          <p:cNvPr id="19" name="Text 10"/>
          <p:cNvSpPr/>
          <p:nvPr/>
        </p:nvSpPr>
        <p:spPr>
          <a:xfrm>
            <a:off x="15032329" y="4381500"/>
            <a:ext cx="952619" cy="9652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Righteous Regular" pitchFamily="34" charset="0"/>
                <a:ea typeface="Righteous Regular" pitchFamily="34" charset="-122"/>
                <a:cs typeface="Righteous Regular" pitchFamily="34" charset="-120"/>
              </a:rPr>
              <a:t>02</a:t>
            </a:r>
            <a:endParaRPr lang="en-US" sz="4800" dirty="0"/>
          </a:p>
        </p:txBody>
      </p:sp>
      <p:sp>
        <p:nvSpPr>
          <p:cNvPr id="20" name="Shape 11"/>
          <p:cNvSpPr/>
          <p:nvPr/>
        </p:nvSpPr>
        <p:spPr>
          <a:xfrm>
            <a:off x="16524765" y="4127500"/>
            <a:ext cx="5487086" cy="1473200"/>
          </a:xfrm>
          <a:prstGeom prst="rect">
            <a:avLst/>
          </a:prstGeom>
          <a:noFill/>
          <a:ln/>
        </p:spPr>
      </p:sp>
      <p:sp>
        <p:nvSpPr>
          <p:cNvPr id="21" name="Text 12"/>
          <p:cNvSpPr/>
          <p:nvPr/>
        </p:nvSpPr>
        <p:spPr>
          <a:xfrm>
            <a:off x="16524765" y="4127500"/>
            <a:ext cx="5690311"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ighteous Regular" pitchFamily="34" charset="0"/>
                <a:ea typeface="Righteous Regular" pitchFamily="34" charset="-122"/>
                <a:cs typeface="Righteous Regular" pitchFamily="34" charset="-120"/>
              </a:rPr>
              <a:t>Encounters</a:t>
            </a:r>
            <a:endParaRPr lang="en-US" sz="4800" dirty="0"/>
          </a:p>
        </p:txBody>
      </p:sp>
      <p:sp>
        <p:nvSpPr>
          <p:cNvPr id="22" name="Text 13"/>
          <p:cNvSpPr/>
          <p:nvPr/>
        </p:nvSpPr>
        <p:spPr>
          <a:xfrm>
            <a:off x="16524765" y="49911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Unicorn Sightings</a:t>
            </a:r>
            <a:endParaRPr lang="en-US" sz="3200" dirty="0"/>
          </a:p>
        </p:txBody>
      </p:sp>
      <p:sp>
        <p:nvSpPr>
          <p:cNvPr id="23" name="Shape 14"/>
          <p:cNvSpPr/>
          <p:nvPr/>
        </p:nvSpPr>
        <p:spPr>
          <a:xfrm>
            <a:off x="7227203" y="7035800"/>
            <a:ext cx="7316114" cy="1625600"/>
          </a:xfrm>
          <a:prstGeom prst="rect">
            <a:avLst/>
          </a:prstGeom>
          <a:noFill/>
          <a:ln/>
        </p:spPr>
      </p:sp>
      <p:sp>
        <p:nvSpPr>
          <p:cNvPr id="24" name="Shape 15"/>
          <p:cNvSpPr/>
          <p:nvPr/>
        </p:nvSpPr>
        <p:spPr>
          <a:xfrm>
            <a:off x="7227203" y="7035800"/>
            <a:ext cx="1625803" cy="1625600"/>
          </a:xfrm>
          <a:prstGeom prst="roundRect">
            <a:avLst>
              <a:gd name="adj" fmla="val 781313"/>
            </a:avLst>
          </a:prstGeom>
          <a:solidFill>
            <a:srgbClr val="FDE7D5">
              <a:alpha val="100000"/>
            </a:srgbClr>
          </a:solidFill>
          <a:ln/>
        </p:spPr>
      </p:sp>
      <p:sp>
        <p:nvSpPr>
          <p:cNvPr id="25" name="Text 16"/>
          <p:cNvSpPr/>
          <p:nvPr/>
        </p:nvSpPr>
        <p:spPr>
          <a:xfrm>
            <a:off x="7557445" y="7366000"/>
            <a:ext cx="965321" cy="9652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Righteous Regular" pitchFamily="34" charset="0"/>
                <a:ea typeface="Righteous Regular" pitchFamily="34" charset="-122"/>
                <a:cs typeface="Righteous Regular" pitchFamily="34" charset="-120"/>
              </a:rPr>
              <a:t>03</a:t>
            </a:r>
            <a:endParaRPr lang="en-US" sz="4800" dirty="0"/>
          </a:p>
        </p:txBody>
      </p:sp>
      <p:sp>
        <p:nvSpPr>
          <p:cNvPr id="26" name="Shape 17"/>
          <p:cNvSpPr/>
          <p:nvPr/>
        </p:nvSpPr>
        <p:spPr>
          <a:xfrm>
            <a:off x="9056232" y="7112000"/>
            <a:ext cx="5487086" cy="1473200"/>
          </a:xfrm>
          <a:prstGeom prst="rect">
            <a:avLst/>
          </a:prstGeom>
          <a:noFill/>
          <a:ln/>
        </p:spPr>
      </p:sp>
      <p:sp>
        <p:nvSpPr>
          <p:cNvPr id="27" name="Text 18"/>
          <p:cNvSpPr/>
          <p:nvPr/>
        </p:nvSpPr>
        <p:spPr>
          <a:xfrm>
            <a:off x="9056232" y="7112000"/>
            <a:ext cx="5690311"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ighteous Regular" pitchFamily="34" charset="0"/>
                <a:ea typeface="Righteous Regular" pitchFamily="34" charset="-122"/>
                <a:cs typeface="Righteous Regular" pitchFamily="34" charset="-120"/>
              </a:rPr>
              <a:t>Wonders</a:t>
            </a:r>
            <a:endParaRPr lang="en-US" sz="4800" dirty="0"/>
          </a:p>
        </p:txBody>
      </p:sp>
      <p:sp>
        <p:nvSpPr>
          <p:cNvPr id="28" name="Text 19"/>
          <p:cNvSpPr/>
          <p:nvPr/>
        </p:nvSpPr>
        <p:spPr>
          <a:xfrm>
            <a:off x="9056232" y="79756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Wishes Granted</a:t>
            </a:r>
            <a:endParaRPr lang="en-US" sz="3200" dirty="0"/>
          </a:p>
        </p:txBody>
      </p:sp>
      <p:sp>
        <p:nvSpPr>
          <p:cNvPr id="29" name="Shape 20"/>
          <p:cNvSpPr/>
          <p:nvPr/>
        </p:nvSpPr>
        <p:spPr>
          <a:xfrm>
            <a:off x="14695737" y="7035800"/>
            <a:ext cx="7316114" cy="1625600"/>
          </a:xfrm>
          <a:prstGeom prst="rect">
            <a:avLst/>
          </a:prstGeom>
          <a:noFill/>
          <a:ln/>
        </p:spPr>
      </p:sp>
      <p:sp>
        <p:nvSpPr>
          <p:cNvPr id="30" name="Shape 21"/>
          <p:cNvSpPr/>
          <p:nvPr/>
        </p:nvSpPr>
        <p:spPr>
          <a:xfrm>
            <a:off x="14695737" y="7035800"/>
            <a:ext cx="1625803" cy="1625600"/>
          </a:xfrm>
          <a:prstGeom prst="roundRect">
            <a:avLst>
              <a:gd name="adj" fmla="val 781313"/>
            </a:avLst>
          </a:prstGeom>
          <a:solidFill>
            <a:srgbClr val="FDE7D5">
              <a:alpha val="100000"/>
            </a:srgbClr>
          </a:solidFill>
          <a:ln/>
        </p:spPr>
      </p:sp>
      <p:sp>
        <p:nvSpPr>
          <p:cNvPr id="31" name="Text 22"/>
          <p:cNvSpPr/>
          <p:nvPr/>
        </p:nvSpPr>
        <p:spPr>
          <a:xfrm>
            <a:off x="15013276" y="7366000"/>
            <a:ext cx="990724" cy="9652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Righteous Regular" pitchFamily="34" charset="0"/>
                <a:ea typeface="Righteous Regular" pitchFamily="34" charset="-122"/>
                <a:cs typeface="Righteous Regular" pitchFamily="34" charset="-120"/>
              </a:rPr>
              <a:t>04</a:t>
            </a:r>
            <a:endParaRPr lang="en-US" sz="4800" dirty="0"/>
          </a:p>
        </p:txBody>
      </p:sp>
      <p:sp>
        <p:nvSpPr>
          <p:cNvPr id="32" name="Shape 23"/>
          <p:cNvSpPr/>
          <p:nvPr/>
        </p:nvSpPr>
        <p:spPr>
          <a:xfrm>
            <a:off x="16524765" y="7112000"/>
            <a:ext cx="5487086" cy="1473200"/>
          </a:xfrm>
          <a:prstGeom prst="rect">
            <a:avLst/>
          </a:prstGeom>
          <a:noFill/>
          <a:ln/>
        </p:spPr>
      </p:sp>
      <p:sp>
        <p:nvSpPr>
          <p:cNvPr id="33" name="Text 24"/>
          <p:cNvSpPr/>
          <p:nvPr/>
        </p:nvSpPr>
        <p:spPr>
          <a:xfrm>
            <a:off x="16524765" y="7112000"/>
            <a:ext cx="5690311"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ighteous Regular" pitchFamily="34" charset="0"/>
                <a:ea typeface="Righteous Regular" pitchFamily="34" charset="-122"/>
                <a:cs typeface="Righteous Regular" pitchFamily="34" charset="-120"/>
              </a:rPr>
              <a:t>Magic</a:t>
            </a:r>
            <a:endParaRPr lang="en-US" sz="4800" dirty="0"/>
          </a:p>
        </p:txBody>
      </p:sp>
      <p:sp>
        <p:nvSpPr>
          <p:cNvPr id="34" name="Text 25"/>
          <p:cNvSpPr/>
          <p:nvPr/>
        </p:nvSpPr>
        <p:spPr>
          <a:xfrm>
            <a:off x="16524765" y="79756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Spellcasting</a:t>
            </a:r>
            <a:endParaRPr lang="en-US" sz="3200" dirty="0"/>
          </a:p>
        </p:txBody>
      </p:sp>
      <p:sp>
        <p:nvSpPr>
          <p:cNvPr id="35" name="Shape 26"/>
          <p:cNvSpPr/>
          <p:nvPr/>
        </p:nvSpPr>
        <p:spPr>
          <a:xfrm>
            <a:off x="7227203" y="10020300"/>
            <a:ext cx="7316114" cy="1625600"/>
          </a:xfrm>
          <a:prstGeom prst="rect">
            <a:avLst/>
          </a:prstGeom>
          <a:noFill/>
          <a:ln/>
        </p:spPr>
      </p:sp>
      <p:sp>
        <p:nvSpPr>
          <p:cNvPr id="36" name="Shape 27"/>
          <p:cNvSpPr/>
          <p:nvPr/>
        </p:nvSpPr>
        <p:spPr>
          <a:xfrm>
            <a:off x="7227203" y="10020300"/>
            <a:ext cx="1625803" cy="1625600"/>
          </a:xfrm>
          <a:prstGeom prst="roundRect">
            <a:avLst>
              <a:gd name="adj" fmla="val 781313"/>
            </a:avLst>
          </a:prstGeom>
          <a:solidFill>
            <a:srgbClr val="FDE7D5">
              <a:alpha val="100000"/>
            </a:srgbClr>
          </a:solidFill>
          <a:ln/>
        </p:spPr>
      </p:sp>
      <p:sp>
        <p:nvSpPr>
          <p:cNvPr id="37" name="Text 28"/>
          <p:cNvSpPr/>
          <p:nvPr/>
        </p:nvSpPr>
        <p:spPr>
          <a:xfrm>
            <a:off x="7563795" y="10350500"/>
            <a:ext cx="952619" cy="9652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Righteous Regular" pitchFamily="34" charset="0"/>
                <a:ea typeface="Righteous Regular" pitchFamily="34" charset="-122"/>
                <a:cs typeface="Righteous Regular" pitchFamily="34" charset="-120"/>
              </a:rPr>
              <a:t>05</a:t>
            </a:r>
            <a:endParaRPr lang="en-US" sz="4800" dirty="0"/>
          </a:p>
        </p:txBody>
      </p:sp>
      <p:sp>
        <p:nvSpPr>
          <p:cNvPr id="38" name="Shape 29"/>
          <p:cNvSpPr/>
          <p:nvPr/>
        </p:nvSpPr>
        <p:spPr>
          <a:xfrm>
            <a:off x="9056232" y="10096500"/>
            <a:ext cx="5487086" cy="1473200"/>
          </a:xfrm>
          <a:prstGeom prst="rect">
            <a:avLst/>
          </a:prstGeom>
          <a:noFill/>
          <a:ln/>
        </p:spPr>
      </p:sp>
      <p:sp>
        <p:nvSpPr>
          <p:cNvPr id="39" name="Text 30"/>
          <p:cNvSpPr/>
          <p:nvPr/>
        </p:nvSpPr>
        <p:spPr>
          <a:xfrm>
            <a:off x="9056232" y="10096500"/>
            <a:ext cx="5690311"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ighteous Regular" pitchFamily="34" charset="0"/>
                <a:ea typeface="Righteous Regular" pitchFamily="34" charset="-122"/>
                <a:cs typeface="Righteous Regular" pitchFamily="34" charset="-120"/>
              </a:rPr>
              <a:t>Adventure</a:t>
            </a:r>
            <a:endParaRPr lang="en-US" sz="4800" dirty="0"/>
          </a:p>
        </p:txBody>
      </p:sp>
      <p:sp>
        <p:nvSpPr>
          <p:cNvPr id="40" name="Text 31"/>
          <p:cNvSpPr/>
          <p:nvPr/>
        </p:nvSpPr>
        <p:spPr>
          <a:xfrm>
            <a:off x="9056232" y="109601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Happily Ever After</a:t>
            </a:r>
            <a:endParaRPr lang="en-US" sz="3200" dirty="0"/>
          </a:p>
        </p:txBody>
      </p:sp>
      <p:sp>
        <p:nvSpPr>
          <p:cNvPr id="41" name="Shape 32"/>
          <p:cNvSpPr/>
          <p:nvPr/>
        </p:nvSpPr>
        <p:spPr>
          <a:xfrm>
            <a:off x="14695737" y="10020300"/>
            <a:ext cx="7316114" cy="1625600"/>
          </a:xfrm>
          <a:prstGeom prst="rect">
            <a:avLst/>
          </a:prstGeom>
          <a:noFill/>
          <a:ln/>
        </p:spPr>
      </p:sp>
      <p:sp>
        <p:nvSpPr>
          <p:cNvPr id="42" name="Shape 33"/>
          <p:cNvSpPr/>
          <p:nvPr/>
        </p:nvSpPr>
        <p:spPr>
          <a:xfrm>
            <a:off x="14695737" y="10020300"/>
            <a:ext cx="1625803" cy="1625600"/>
          </a:xfrm>
          <a:prstGeom prst="roundRect">
            <a:avLst>
              <a:gd name="adj" fmla="val 781313"/>
            </a:avLst>
          </a:prstGeom>
          <a:solidFill>
            <a:srgbClr val="FDE7D5">
              <a:alpha val="100000"/>
            </a:srgbClr>
          </a:solidFill>
          <a:ln/>
        </p:spPr>
      </p:sp>
      <p:sp>
        <p:nvSpPr>
          <p:cNvPr id="43" name="Text 34"/>
          <p:cNvSpPr/>
          <p:nvPr/>
        </p:nvSpPr>
        <p:spPr>
          <a:xfrm>
            <a:off x="15019627" y="10350500"/>
            <a:ext cx="978022" cy="9652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Righteous Regular" pitchFamily="34" charset="0"/>
                <a:ea typeface="Righteous Regular" pitchFamily="34" charset="-122"/>
                <a:cs typeface="Righteous Regular" pitchFamily="34" charset="-120"/>
              </a:rPr>
              <a:t>06</a:t>
            </a:r>
            <a:endParaRPr lang="en-US" sz="4800" dirty="0"/>
          </a:p>
        </p:txBody>
      </p:sp>
      <p:sp>
        <p:nvSpPr>
          <p:cNvPr id="44" name="Shape 35"/>
          <p:cNvSpPr/>
          <p:nvPr/>
        </p:nvSpPr>
        <p:spPr>
          <a:xfrm>
            <a:off x="16524765" y="10096500"/>
            <a:ext cx="5487086" cy="1473200"/>
          </a:xfrm>
          <a:prstGeom prst="rect">
            <a:avLst/>
          </a:prstGeom>
          <a:noFill/>
          <a:ln/>
        </p:spPr>
      </p:sp>
      <p:sp>
        <p:nvSpPr>
          <p:cNvPr id="45" name="Text 36"/>
          <p:cNvSpPr/>
          <p:nvPr/>
        </p:nvSpPr>
        <p:spPr>
          <a:xfrm>
            <a:off x="16524765" y="10096500"/>
            <a:ext cx="5690311"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ighteous Regular" pitchFamily="34" charset="0"/>
                <a:ea typeface="Righteous Regular" pitchFamily="34" charset="-122"/>
                <a:cs typeface="Righteous Regular" pitchFamily="34" charset="-120"/>
              </a:rPr>
              <a:t>Conclusion</a:t>
            </a:r>
            <a:endParaRPr lang="en-US" sz="4800" dirty="0"/>
          </a:p>
        </p:txBody>
      </p:sp>
      <p:sp>
        <p:nvSpPr>
          <p:cNvPr id="46" name="Text 37"/>
          <p:cNvSpPr/>
          <p:nvPr/>
        </p:nvSpPr>
        <p:spPr>
          <a:xfrm>
            <a:off x="16524765" y="109601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Embrace the Fantasy</a:t>
            </a:r>
            <a:endParaRPr lang="en-US" sz="3200" dirty="0"/>
          </a:p>
        </p:txBody>
      </p:sp>
      <p:pic>
        <p:nvPicPr>
          <p:cNvPr id="47"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97526" y="1435314"/>
            <a:ext cx="5674237" cy="1018660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EFD"/>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8377906"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8348" y="63500"/>
            <a:ext cx="7441550" cy="6797229"/>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302551" y="11546210"/>
            <a:ext cx="3764138" cy="216979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353794" y="0"/>
            <a:ext cx="2393148" cy="353194"/>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286341" y="0"/>
            <a:ext cx="1374048" cy="1129615"/>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710312" y="5435"/>
            <a:ext cx="2676736" cy="5952775"/>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0" y="10934700"/>
            <a:ext cx="24387048" cy="27813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1" name="Text 1"/>
          <p:cNvSpPr/>
          <p:nvPr/>
        </p:nvSpPr>
        <p:spPr>
          <a:xfrm>
            <a:off x="2959470" y="2743200"/>
            <a:ext cx="15174163" cy="15959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Righteous Regular" pitchFamily="34" charset="0"/>
                <a:ea typeface="Righteous Regular" pitchFamily="34" charset="-122"/>
                <a:cs typeface="Righteous Regular" pitchFamily="34" charset="-120"/>
              </a:rPr>
              <a:t>The Realm of the Extraordinary</a:t>
            </a:r>
            <a:endParaRPr lang="en-US" sz="8000" dirty="0"/>
          </a:p>
        </p:txBody>
      </p:sp>
      <p:sp>
        <p:nvSpPr>
          <p:cNvPr id="12" name="Text 2"/>
          <p:cNvSpPr/>
          <p:nvPr/>
        </p:nvSpPr>
        <p:spPr>
          <a:xfrm>
            <a:off x="2959470" y="4737100"/>
            <a:ext cx="8861474" cy="6841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13" name="Text 3"/>
          <p:cNvSpPr/>
          <p:nvPr/>
        </p:nvSpPr>
        <p:spPr>
          <a:xfrm>
            <a:off x="12701588" y="4737100"/>
            <a:ext cx="8861474" cy="6841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EFD"/>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5312935"/>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727988" y="876300"/>
            <a:ext cx="6543494" cy="5002368"/>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193524" y="8877300"/>
            <a:ext cx="12193524" cy="48387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90" y="10223500"/>
            <a:ext cx="2541316" cy="2117768"/>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3749" y="12362210"/>
            <a:ext cx="1077325" cy="897812"/>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32651" y="11442700"/>
            <a:ext cx="4787677" cy="1831932"/>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416727" y="546100"/>
            <a:ext cx="5000952" cy="356746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pic>
        <p:nvPicPr>
          <p:cNvPr id="11"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0" y="0"/>
            <a:ext cx="11685461" cy="13716000"/>
          </a:xfrm>
          <a:prstGeom prst="rect">
            <a:avLst/>
          </a:prstGeom>
        </p:spPr>
      </p:pic>
      <p:sp>
        <p:nvSpPr>
          <p:cNvPr id="12" name="Shape 1"/>
          <p:cNvSpPr/>
          <p:nvPr/>
        </p:nvSpPr>
        <p:spPr>
          <a:xfrm>
            <a:off x="13057232" y="2705100"/>
            <a:ext cx="9907238" cy="3403600"/>
          </a:xfrm>
          <a:prstGeom prst="rect">
            <a:avLst/>
          </a:prstGeom>
          <a:noFill/>
          <a:ln/>
        </p:spPr>
      </p:sp>
      <p:pic>
        <p:nvPicPr>
          <p:cNvPr id="13"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3057232" y="3654574"/>
            <a:ext cx="1117740" cy="1504652"/>
          </a:xfrm>
          <a:prstGeom prst="rect">
            <a:avLst/>
          </a:prstGeom>
        </p:spPr>
      </p:pic>
      <p:sp>
        <p:nvSpPr>
          <p:cNvPr id="14" name="Shape 2"/>
          <p:cNvSpPr/>
          <p:nvPr/>
        </p:nvSpPr>
        <p:spPr>
          <a:xfrm>
            <a:off x="14581422" y="2705100"/>
            <a:ext cx="8383048" cy="3403600"/>
          </a:xfrm>
          <a:prstGeom prst="rect">
            <a:avLst/>
          </a:prstGeom>
          <a:noFill/>
          <a:ln/>
        </p:spPr>
      </p:sp>
      <p:sp>
        <p:nvSpPr>
          <p:cNvPr id="15" name="Text 3"/>
          <p:cNvSpPr/>
          <p:nvPr/>
        </p:nvSpPr>
        <p:spPr>
          <a:xfrm>
            <a:off x="14581422" y="2705100"/>
            <a:ext cx="8586273"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ighteous Regular" pitchFamily="34" charset="0"/>
                <a:ea typeface="Righteous Regular" pitchFamily="34" charset="-122"/>
                <a:cs typeface="Righteous Regular" pitchFamily="34" charset="-120"/>
              </a:rPr>
              <a:t>Unicorn Sightings</a:t>
            </a:r>
            <a:endParaRPr lang="en-US" sz="4800" dirty="0"/>
          </a:p>
        </p:txBody>
      </p:sp>
      <p:sp>
        <p:nvSpPr>
          <p:cNvPr id="16" name="Text 4"/>
          <p:cNvSpPr/>
          <p:nvPr/>
        </p:nvSpPr>
        <p:spPr>
          <a:xfrm>
            <a:off x="14581422" y="3670300"/>
            <a:ext cx="8518531"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 that surrounds these enchanting creatures.</a:t>
            </a:r>
            <a:endParaRPr lang="en-US" sz="3200" dirty="0"/>
          </a:p>
        </p:txBody>
      </p:sp>
      <p:sp>
        <p:nvSpPr>
          <p:cNvPr id="17" name="Shape 5"/>
          <p:cNvSpPr/>
          <p:nvPr/>
        </p:nvSpPr>
        <p:spPr>
          <a:xfrm>
            <a:off x="13057232" y="6858000"/>
            <a:ext cx="9907238" cy="3403600"/>
          </a:xfrm>
          <a:prstGeom prst="rect">
            <a:avLst/>
          </a:prstGeom>
          <a:noFill/>
          <a:ln/>
        </p:spPr>
      </p:sp>
      <p:pic>
        <p:nvPicPr>
          <p:cNvPr id="18"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3057232" y="7957034"/>
            <a:ext cx="1117740" cy="1205539"/>
          </a:xfrm>
          <a:prstGeom prst="rect">
            <a:avLst/>
          </a:prstGeom>
        </p:spPr>
      </p:pic>
      <p:sp>
        <p:nvSpPr>
          <p:cNvPr id="19" name="Shape 6"/>
          <p:cNvSpPr/>
          <p:nvPr/>
        </p:nvSpPr>
        <p:spPr>
          <a:xfrm>
            <a:off x="14581422" y="6858000"/>
            <a:ext cx="8383048" cy="3403600"/>
          </a:xfrm>
          <a:prstGeom prst="rect">
            <a:avLst/>
          </a:prstGeom>
          <a:noFill/>
          <a:ln/>
        </p:spPr>
      </p:sp>
      <p:sp>
        <p:nvSpPr>
          <p:cNvPr id="20" name="Text 7"/>
          <p:cNvSpPr/>
          <p:nvPr/>
        </p:nvSpPr>
        <p:spPr>
          <a:xfrm>
            <a:off x="14581422" y="6858000"/>
            <a:ext cx="8586273"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ighteous Regular" pitchFamily="34" charset="0"/>
                <a:ea typeface="Righteous Regular" pitchFamily="34" charset="-122"/>
                <a:cs typeface="Righteous Regular" pitchFamily="34" charset="-120"/>
              </a:rPr>
              <a:t>Dragon Taming</a:t>
            </a:r>
            <a:endParaRPr lang="en-US" sz="4800" dirty="0"/>
          </a:p>
        </p:txBody>
      </p:sp>
      <p:sp>
        <p:nvSpPr>
          <p:cNvPr id="21" name="Text 8"/>
          <p:cNvSpPr/>
          <p:nvPr/>
        </p:nvSpPr>
        <p:spPr>
          <a:xfrm>
            <a:off x="14581422" y="7823200"/>
            <a:ext cx="8518531"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EFD"/>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14618169" cy="5932035"/>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619527" y="0"/>
            <a:ext cx="9767521" cy="9490677"/>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656161" y="1218692"/>
            <a:ext cx="3730887" cy="6378668"/>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8534400"/>
            <a:ext cx="8517441" cy="51816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2641600"/>
            <a:ext cx="5252184" cy="4947357"/>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836454" y="10210800"/>
            <a:ext cx="5549583" cy="350520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sp>
        <p:nvSpPr>
          <p:cNvPr id="10" name="Shape 1"/>
          <p:cNvSpPr/>
          <p:nvPr/>
        </p:nvSpPr>
        <p:spPr>
          <a:xfrm>
            <a:off x="3543743" y="1384300"/>
            <a:ext cx="8129016" cy="11214100"/>
          </a:xfrm>
          <a:prstGeom prst="rect">
            <a:avLst/>
          </a:prstGeom>
          <a:noFill/>
          <a:ln/>
        </p:spPr>
      </p:sp>
      <p:pic>
        <p:nvPicPr>
          <p:cNvPr id="11"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730651" y="1384300"/>
            <a:ext cx="1755204" cy="1625600"/>
          </a:xfrm>
          <a:prstGeom prst="rect">
            <a:avLst/>
          </a:prstGeom>
        </p:spPr>
      </p:pic>
      <p:sp>
        <p:nvSpPr>
          <p:cNvPr id="12" name="Shape 2"/>
          <p:cNvSpPr/>
          <p:nvPr/>
        </p:nvSpPr>
        <p:spPr>
          <a:xfrm>
            <a:off x="5106038" y="3619500"/>
            <a:ext cx="5004425" cy="762000"/>
          </a:xfrm>
          <a:prstGeom prst="rect">
            <a:avLst/>
          </a:prstGeom>
          <a:noFill/>
          <a:ln/>
        </p:spPr>
      </p:sp>
      <p:sp>
        <p:nvSpPr>
          <p:cNvPr id="13" name="Text 3"/>
          <p:cNvSpPr/>
          <p:nvPr/>
        </p:nvSpPr>
        <p:spPr>
          <a:xfrm>
            <a:off x="5106038" y="3619500"/>
            <a:ext cx="5207651"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ighteous Regular" pitchFamily="34" charset="0"/>
                <a:ea typeface="Righteous Regular" pitchFamily="34" charset="-122"/>
                <a:cs typeface="Righteous Regular" pitchFamily="34" charset="-120"/>
              </a:rPr>
              <a:t>Unicorn Sightings</a:t>
            </a:r>
            <a:endParaRPr lang="en-US" sz="4800" dirty="0"/>
          </a:p>
        </p:txBody>
      </p:sp>
      <p:sp>
        <p:nvSpPr>
          <p:cNvPr id="14" name="Shape 4"/>
          <p:cNvSpPr/>
          <p:nvPr/>
        </p:nvSpPr>
        <p:spPr>
          <a:xfrm>
            <a:off x="3543743" y="4991100"/>
            <a:ext cx="8129016" cy="1828800"/>
          </a:xfrm>
          <a:prstGeom prst="rect">
            <a:avLst/>
          </a:prstGeom>
          <a:noFill/>
          <a:ln/>
        </p:spPr>
      </p:sp>
      <p:sp>
        <p:nvSpPr>
          <p:cNvPr id="15" name="Text 5"/>
          <p:cNvSpPr/>
          <p:nvPr/>
        </p:nvSpPr>
        <p:spPr>
          <a:xfrm>
            <a:off x="3476001" y="4991100"/>
            <a:ext cx="8264500" cy="1964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a:t>
            </a:r>
            <a:endParaRPr lang="en-US" sz="3200" dirty="0"/>
          </a:p>
        </p:txBody>
      </p:sp>
      <p:pic>
        <p:nvPicPr>
          <p:cNvPr id="16"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543743" y="7429500"/>
            <a:ext cx="8129016" cy="5168900"/>
          </a:xfrm>
          <a:prstGeom prst="rect">
            <a:avLst/>
          </a:prstGeom>
        </p:spPr>
      </p:pic>
      <p:sp>
        <p:nvSpPr>
          <p:cNvPr id="17" name="Shape 6"/>
          <p:cNvSpPr/>
          <p:nvPr/>
        </p:nvSpPr>
        <p:spPr>
          <a:xfrm>
            <a:off x="12663483" y="1384300"/>
            <a:ext cx="8129016" cy="11214100"/>
          </a:xfrm>
          <a:prstGeom prst="rect">
            <a:avLst/>
          </a:prstGeom>
          <a:noFill/>
          <a:ln/>
        </p:spPr>
      </p:sp>
      <p:pic>
        <p:nvPicPr>
          <p:cNvPr id="18"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6183773" y="1384300"/>
            <a:ext cx="1088436" cy="1625600"/>
          </a:xfrm>
          <a:prstGeom prst="rect">
            <a:avLst/>
          </a:prstGeom>
        </p:spPr>
      </p:pic>
      <p:sp>
        <p:nvSpPr>
          <p:cNvPr id="19" name="Shape 7"/>
          <p:cNvSpPr/>
          <p:nvPr/>
        </p:nvSpPr>
        <p:spPr>
          <a:xfrm>
            <a:off x="14600475" y="3619500"/>
            <a:ext cx="4255032" cy="762000"/>
          </a:xfrm>
          <a:prstGeom prst="rect">
            <a:avLst/>
          </a:prstGeom>
          <a:noFill/>
          <a:ln/>
        </p:spPr>
      </p:sp>
      <p:sp>
        <p:nvSpPr>
          <p:cNvPr id="20" name="Text 8"/>
          <p:cNvSpPr/>
          <p:nvPr/>
        </p:nvSpPr>
        <p:spPr>
          <a:xfrm>
            <a:off x="14600475" y="3619500"/>
            <a:ext cx="4458257"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ighteous Regular" pitchFamily="34" charset="0"/>
                <a:ea typeface="Righteous Regular" pitchFamily="34" charset="-122"/>
                <a:cs typeface="Righteous Regular" pitchFamily="34" charset="-120"/>
              </a:rPr>
              <a:t>Dragon Taming</a:t>
            </a:r>
            <a:endParaRPr lang="en-US" sz="4800" dirty="0"/>
          </a:p>
        </p:txBody>
      </p:sp>
      <p:sp>
        <p:nvSpPr>
          <p:cNvPr id="21" name="Shape 9"/>
          <p:cNvSpPr/>
          <p:nvPr/>
        </p:nvSpPr>
        <p:spPr>
          <a:xfrm>
            <a:off x="12663483" y="4991100"/>
            <a:ext cx="8129016" cy="1828800"/>
          </a:xfrm>
          <a:prstGeom prst="rect">
            <a:avLst/>
          </a:prstGeom>
          <a:noFill/>
          <a:ln/>
        </p:spPr>
      </p:sp>
      <p:sp>
        <p:nvSpPr>
          <p:cNvPr id="22" name="Text 10"/>
          <p:cNvSpPr/>
          <p:nvPr/>
        </p:nvSpPr>
        <p:spPr>
          <a:xfrm>
            <a:off x="12595741" y="4991100"/>
            <a:ext cx="8264500" cy="1964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brave adventurers who take on these creatures.</a:t>
            </a:r>
            <a:endParaRPr lang="en-US" sz="3200" dirty="0"/>
          </a:p>
        </p:txBody>
      </p:sp>
      <p:pic>
        <p:nvPicPr>
          <p:cNvPr id="23"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2663483" y="7429500"/>
            <a:ext cx="8129016" cy="51689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EFD"/>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8696737" y="0"/>
            <a:ext cx="5690311" cy="8911028"/>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328593" y="0"/>
            <a:ext cx="4058455" cy="7820918"/>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256493" y="0"/>
            <a:ext cx="2130555" cy="7960004"/>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8496300"/>
            <a:ext cx="5008677" cy="52197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04425" y="11518900"/>
            <a:ext cx="2118139" cy="1831218"/>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0" y="0"/>
            <a:ext cx="2486630" cy="2238673"/>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0" y="736600"/>
            <a:ext cx="24387048" cy="12255215"/>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0" y="11493500"/>
            <a:ext cx="13851611" cy="2222500"/>
          </a:xfrm>
          <a:prstGeom prst="rect">
            <a:avLst/>
          </a:prstGeom>
        </p:spPr>
      </p:pic>
      <p:sp>
        <p:nvSpPr>
          <p:cNvPr id="10" name="Shape 0"/>
          <p:cNvSpPr/>
          <p:nvPr/>
        </p:nvSpPr>
        <p:spPr>
          <a:xfrm>
            <a:off x="23370921" y="10515600"/>
            <a:ext cx="1016127" cy="3200400"/>
          </a:xfrm>
          <a:prstGeom prst="rect">
            <a:avLst/>
          </a:prstGeom>
          <a:noFill/>
          <a:ln/>
        </p:spPr>
      </p:sp>
      <p:pic>
        <p:nvPicPr>
          <p:cNvPr id="11" name="Image 8" descr=" ">    </p:cNvPr>
          <p:cNvPicPr>
            <a:picLocks noChangeAspect="1"/>
          </p:cNvPicPr>
          <p:nvPr/>
        </p:nvPicPr>
        <p:blipFill>
          <a:blip r:embed="rId17"/>
          <a:stretch>
            <a:fillRect/>
          </a:stretch>
        </p:blipFill>
        <p:spPr>
          <a:xfrm>
            <a:off x="23523340" y="10820400"/>
            <a:ext cx="711289" cy="2590800"/>
          </a:xfrm>
          <a:prstGeom prst="rect">
            <a:avLst/>
          </a:prstGeom>
        </p:spPr>
      </p:pic>
      <p:pic>
        <p:nvPicPr>
          <p:cNvPr id="12"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460683" y="1549400"/>
            <a:ext cx="5966698" cy="4437887"/>
          </a:xfrm>
          <a:prstGeom prst="rect">
            <a:avLst/>
          </a:prstGeom>
        </p:spPr>
      </p:pic>
      <p:sp>
        <p:nvSpPr>
          <p:cNvPr id="13" name="Shape 1"/>
          <p:cNvSpPr/>
          <p:nvPr/>
        </p:nvSpPr>
        <p:spPr>
          <a:xfrm>
            <a:off x="5804625" y="4546600"/>
            <a:ext cx="13603400" cy="5448300"/>
          </a:xfrm>
          <a:prstGeom prst="rect">
            <a:avLst/>
          </a:prstGeom>
          <a:noFill/>
          <a:ln/>
        </p:spPr>
      </p:sp>
      <p:sp>
        <p:nvSpPr>
          <p:cNvPr id="14" name="Text 2"/>
          <p:cNvSpPr/>
          <p:nvPr/>
        </p:nvSpPr>
        <p:spPr>
          <a:xfrm>
            <a:off x="5804625" y="4546600"/>
            <a:ext cx="13806626" cy="477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ighteous Regular" pitchFamily="34" charset="0"/>
                <a:ea typeface="Righteous Regular" pitchFamily="34" charset="-122"/>
                <a:cs typeface="Righteous Regular"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15" name="Text 3"/>
          <p:cNvSpPr/>
          <p:nvPr/>
        </p:nvSpPr>
        <p:spPr>
          <a:xfrm>
            <a:off x="15483235" y="9423400"/>
            <a:ext cx="4077210"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Righteous Regular" pitchFamily="34" charset="0"/>
                <a:ea typeface="Righteous Regular" pitchFamily="34" charset="-122"/>
                <a:cs typeface="Righteous Regular" pitchFamily="34" charset="-120"/>
              </a:rPr>
              <a:t>The Dream Weaver</a:t>
            </a:r>
            <a:endParaRPr 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EFD"/>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8377906"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8348" y="63500"/>
            <a:ext cx="7441550" cy="6797229"/>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302551" y="11546210"/>
            <a:ext cx="3764138" cy="216979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353794" y="0"/>
            <a:ext cx="2393148" cy="353194"/>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286341" y="0"/>
            <a:ext cx="1374048" cy="1129605"/>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710312" y="5432"/>
            <a:ext cx="2676736" cy="5952778"/>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0" y="10934700"/>
            <a:ext cx="24387048" cy="2781300"/>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 ">    </p:cNvPr>
          <p:cNvPicPr>
            <a:picLocks noChangeAspect="1"/>
          </p:cNvPicPr>
          <p:nvPr/>
        </p:nvPicPr>
        <p:blipFill>
          <a:blip r:embed="rId15"/>
          <a:stretch>
            <a:fillRect/>
          </a:stretch>
        </p:blipFill>
        <p:spPr>
          <a:xfrm>
            <a:off x="23523340" y="10820400"/>
            <a:ext cx="711289" cy="2590800"/>
          </a:xfrm>
          <a:prstGeom prst="rect">
            <a:avLst/>
          </a:prstGeom>
        </p:spPr>
      </p:pic>
      <p:pic>
        <p:nvPicPr>
          <p:cNvPr id="11"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094337" y="787400"/>
            <a:ext cx="6198375" cy="12141200"/>
          </a:xfrm>
          <a:prstGeom prst="rect">
            <a:avLst/>
          </a:prstGeom>
        </p:spPr>
      </p:pic>
      <p:sp>
        <p:nvSpPr>
          <p:cNvPr id="12" name="Shape 1"/>
          <p:cNvSpPr/>
          <p:nvPr/>
        </p:nvSpPr>
        <p:spPr>
          <a:xfrm>
            <a:off x="3086486" y="1866900"/>
            <a:ext cx="4369346" cy="4267200"/>
          </a:xfrm>
          <a:prstGeom prst="rect">
            <a:avLst/>
          </a:prstGeom>
          <a:noFill/>
          <a:ln/>
        </p:spPr>
      </p:sp>
      <p:sp>
        <p:nvSpPr>
          <p:cNvPr id="13" name="Text 2"/>
          <p:cNvSpPr/>
          <p:nvPr/>
        </p:nvSpPr>
        <p:spPr>
          <a:xfrm>
            <a:off x="3086486" y="1866900"/>
            <a:ext cx="4572572" cy="1727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ighteous Regular" pitchFamily="34" charset="0"/>
                <a:ea typeface="Righteous Regular" pitchFamily="34" charset="-122"/>
                <a:cs typeface="Righteous Regular" pitchFamily="34" charset="-120"/>
              </a:rPr>
              <a:t>Dragon Taming Technique</a:t>
            </a:r>
            <a:endParaRPr lang="en-US" sz="4800" dirty="0"/>
          </a:p>
        </p:txBody>
      </p:sp>
      <p:sp>
        <p:nvSpPr>
          <p:cNvPr id="14" name="Text 3"/>
          <p:cNvSpPr/>
          <p:nvPr/>
        </p:nvSpPr>
        <p:spPr>
          <a:xfrm>
            <a:off x="3086486" y="3695700"/>
            <a:ext cx="4504830"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guide to taming and caring for dragons in the realm of magic.</a:t>
            </a:r>
            <a:endParaRPr lang="en-US" sz="3200" dirty="0"/>
          </a:p>
        </p:txBody>
      </p:sp>
      <p:sp>
        <p:nvSpPr>
          <p:cNvPr id="15" name="Shape 4"/>
          <p:cNvSpPr/>
          <p:nvPr/>
        </p:nvSpPr>
        <p:spPr>
          <a:xfrm>
            <a:off x="16931216" y="6527800"/>
            <a:ext cx="4369346" cy="5029200"/>
          </a:xfrm>
          <a:prstGeom prst="rect">
            <a:avLst/>
          </a:prstGeom>
          <a:noFill/>
          <a:ln/>
        </p:spPr>
      </p:sp>
      <p:sp>
        <p:nvSpPr>
          <p:cNvPr id="16" name="Text 5"/>
          <p:cNvSpPr/>
          <p:nvPr/>
        </p:nvSpPr>
        <p:spPr>
          <a:xfrm>
            <a:off x="16931216" y="6527800"/>
            <a:ext cx="4572572" cy="2489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Righteous Regular" pitchFamily="34" charset="0"/>
                <a:ea typeface="Righteous Regular" pitchFamily="34" charset="-122"/>
                <a:cs typeface="Righteous Regular" pitchFamily="34" charset="-120"/>
              </a:rPr>
              <a:t>The Art of Unicorn Sighting</a:t>
            </a:r>
            <a:endParaRPr lang="en-US" sz="4800" dirty="0"/>
          </a:p>
        </p:txBody>
      </p:sp>
      <p:sp>
        <p:nvSpPr>
          <p:cNvPr id="17" name="Text 6"/>
          <p:cNvSpPr/>
          <p:nvPr/>
        </p:nvSpPr>
        <p:spPr>
          <a:xfrm>
            <a:off x="16931216" y="9118600"/>
            <a:ext cx="4504830"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Tips and tricks for spotting the elusive unicorns in their natural habitat.</a:t>
            </a:r>
            <a:endParaRPr lang="en-US" sz="3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EFD"/>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5312941"/>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5566" y="876300"/>
            <a:ext cx="6543494" cy="5002374"/>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8877300"/>
            <a:ext cx="12193524" cy="48387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758742" y="10223500"/>
            <a:ext cx="2541316" cy="2117762"/>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915974" y="12362210"/>
            <a:ext cx="1077325" cy="897806"/>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966720" y="11442700"/>
            <a:ext cx="4787677" cy="1831925"/>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5969369" y="546100"/>
            <a:ext cx="5000952" cy="3567460"/>
          </a:xfrm>
          <a:prstGeom prst="rect">
            <a:avLst/>
          </a:prstGeom>
        </p:spPr>
      </p:pic>
      <p:sp>
        <p:nvSpPr>
          <p:cNvPr id="9" name="Text 0"/>
          <p:cNvSpPr/>
          <p:nvPr/>
        </p:nvSpPr>
        <p:spPr>
          <a:xfrm>
            <a:off x="2091528" y="749300"/>
            <a:ext cx="20216693" cy="15959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Righteous Regular" pitchFamily="34" charset="0"/>
                <a:ea typeface="Righteous Regular" pitchFamily="34" charset="-122"/>
                <a:cs typeface="Righteous Regular" pitchFamily="34" charset="-120"/>
              </a:rPr>
              <a:t>The Magic of Dragons: A Research</a:t>
            </a:r>
            <a:endParaRPr lang="en-US" sz="8000" dirty="0"/>
          </a:p>
        </p:txBody>
      </p:sp>
      <p:sp>
        <p:nvSpPr>
          <p:cNvPr id="10" name="Shape 1"/>
          <p:cNvSpPr/>
          <p:nvPr/>
        </p:nvSpPr>
        <p:spPr>
          <a:xfrm>
            <a:off x="2146568" y="4025900"/>
            <a:ext cx="8205226" cy="8204200"/>
          </a:xfrm>
          <a:prstGeom prst="rect">
            <a:avLst/>
          </a:prstGeom>
          <a:noFill/>
          <a:ln/>
        </p:spPr>
      </p:sp>
      <p:sp>
        <p:nvSpPr>
          <p:cNvPr id="11" name="Shape 2"/>
          <p:cNvSpPr/>
          <p:nvPr/>
        </p:nvSpPr>
        <p:spPr>
          <a:xfrm>
            <a:off x="2146568" y="4025900"/>
            <a:ext cx="8205226" cy="8204200"/>
          </a:xfrm>
          <a:prstGeom prst="ellipse">
            <a:avLst/>
          </a:prstGeom>
          <a:solidFill>
            <a:srgbClr val="FDE7D5">
              <a:alpha val="100000"/>
            </a:srgbClr>
          </a:solidFill>
          <a:ln/>
        </p:spPr>
      </p:sp>
      <p:sp>
        <p:nvSpPr>
          <p:cNvPr id="12" name="Shape 3"/>
          <p:cNvSpPr/>
          <p:nvPr/>
        </p:nvSpPr>
        <p:spPr>
          <a:xfrm>
            <a:off x="3175397" y="5918200"/>
            <a:ext cx="6160270" cy="6159500"/>
          </a:xfrm>
          <a:prstGeom prst="ellipse">
            <a:avLst/>
          </a:prstGeom>
          <a:solidFill>
            <a:srgbClr val="F1EEEC">
              <a:alpha val="100000"/>
            </a:srgbClr>
          </a:solidFill>
          <a:ln/>
        </p:spPr>
      </p:sp>
      <p:sp>
        <p:nvSpPr>
          <p:cNvPr id="13" name="Shape 4"/>
          <p:cNvSpPr/>
          <p:nvPr/>
        </p:nvSpPr>
        <p:spPr>
          <a:xfrm>
            <a:off x="4204225" y="7797800"/>
            <a:ext cx="4089911" cy="4089400"/>
          </a:xfrm>
          <a:prstGeom prst="ellipse">
            <a:avLst/>
          </a:prstGeom>
          <a:solidFill>
            <a:srgbClr val="FFFFFF">
              <a:alpha val="100000"/>
            </a:srgbClr>
          </a:solidFill>
          <a:ln/>
        </p:spPr>
      </p:sp>
      <p:sp>
        <p:nvSpPr>
          <p:cNvPr id="14" name="Text 5"/>
          <p:cNvSpPr/>
          <p:nvPr/>
        </p:nvSpPr>
        <p:spPr>
          <a:xfrm>
            <a:off x="5461683" y="4546600"/>
            <a:ext cx="1549594" cy="9652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Righteous Regular" pitchFamily="34" charset="0"/>
                <a:ea typeface="Righteous Regular" pitchFamily="34" charset="-122"/>
                <a:cs typeface="Righteous Regular" pitchFamily="34" charset="-120"/>
              </a:rPr>
              <a:t>6.7M</a:t>
            </a:r>
            <a:endParaRPr lang="en-US" sz="4800" dirty="0"/>
          </a:p>
        </p:txBody>
      </p:sp>
      <p:sp>
        <p:nvSpPr>
          <p:cNvPr id="15" name="Text 6"/>
          <p:cNvSpPr/>
          <p:nvPr/>
        </p:nvSpPr>
        <p:spPr>
          <a:xfrm>
            <a:off x="5461683" y="9359900"/>
            <a:ext cx="1574997" cy="9652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Righteous Regular" pitchFamily="34" charset="0"/>
                <a:ea typeface="Righteous Regular" pitchFamily="34" charset="-122"/>
                <a:cs typeface="Righteous Regular" pitchFamily="34" charset="-120"/>
              </a:rPr>
              <a:t>2.3M</a:t>
            </a:r>
            <a:endParaRPr lang="en-US" sz="4800" dirty="0"/>
          </a:p>
        </p:txBody>
      </p:sp>
      <p:sp>
        <p:nvSpPr>
          <p:cNvPr id="16" name="Text 7"/>
          <p:cNvSpPr/>
          <p:nvPr/>
        </p:nvSpPr>
        <p:spPr>
          <a:xfrm>
            <a:off x="5436279" y="6426200"/>
            <a:ext cx="1638505" cy="9652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Righteous Regular" pitchFamily="34" charset="0"/>
                <a:ea typeface="Righteous Regular" pitchFamily="34" charset="-122"/>
                <a:cs typeface="Righteous Regular" pitchFamily="34" charset="-120"/>
              </a:rPr>
              <a:t>4.4M</a:t>
            </a:r>
            <a:endParaRPr lang="en-US" sz="4800" dirty="0"/>
          </a:p>
        </p:txBody>
      </p:sp>
      <p:sp>
        <p:nvSpPr>
          <p:cNvPr id="17" name="Shape 8"/>
          <p:cNvSpPr/>
          <p:nvPr/>
        </p:nvSpPr>
        <p:spPr>
          <a:xfrm>
            <a:off x="23370921" y="10515600"/>
            <a:ext cx="1016127" cy="3200400"/>
          </a:xfrm>
          <a:prstGeom prst="rect">
            <a:avLst/>
          </a:prstGeom>
          <a:noFill/>
          <a:ln/>
        </p:spPr>
      </p:sp>
      <p:pic>
        <p:nvPicPr>
          <p:cNvPr id="18" name="Image 7" descr=" ">    </p:cNvPr>
          <p:cNvPicPr>
            <a:picLocks noChangeAspect="1"/>
          </p:cNvPicPr>
          <p:nvPr/>
        </p:nvPicPr>
        <p:blipFill>
          <a:blip r:embed="rId15"/>
          <a:stretch>
            <a:fillRect/>
          </a:stretch>
        </p:blipFill>
        <p:spPr>
          <a:xfrm>
            <a:off x="23523340" y="10820400"/>
            <a:ext cx="711289" cy="2590800"/>
          </a:xfrm>
          <a:prstGeom prst="rect">
            <a:avLst/>
          </a:prstGeom>
        </p:spPr>
      </p:pic>
      <p:sp>
        <p:nvSpPr>
          <p:cNvPr id="19" name="Shape 9"/>
          <p:cNvSpPr/>
          <p:nvPr/>
        </p:nvSpPr>
        <p:spPr>
          <a:xfrm>
            <a:off x="12638080" y="3594100"/>
            <a:ext cx="8459257" cy="2540000"/>
          </a:xfrm>
          <a:prstGeom prst="rect">
            <a:avLst/>
          </a:prstGeom>
          <a:noFill/>
          <a:ln/>
        </p:spPr>
      </p:sp>
      <p:sp>
        <p:nvSpPr>
          <p:cNvPr id="20" name="Shape 10"/>
          <p:cNvSpPr/>
          <p:nvPr/>
        </p:nvSpPr>
        <p:spPr>
          <a:xfrm>
            <a:off x="12638080" y="3594100"/>
            <a:ext cx="1016127" cy="1016000"/>
          </a:xfrm>
          <a:prstGeom prst="roundRect">
            <a:avLst>
              <a:gd name="adj" fmla="val 125100"/>
            </a:avLst>
          </a:prstGeom>
          <a:noFill/>
          <a:ln/>
        </p:spPr>
      </p:sp>
      <p:pic>
        <p:nvPicPr>
          <p:cNvPr id="21"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638080" y="3594100"/>
            <a:ext cx="941552" cy="1016000"/>
          </a:xfrm>
          <a:prstGeom prst="rect">
            <a:avLst/>
          </a:prstGeom>
        </p:spPr>
      </p:pic>
      <p:sp>
        <p:nvSpPr>
          <p:cNvPr id="22" name="Shape 11"/>
          <p:cNvSpPr/>
          <p:nvPr/>
        </p:nvSpPr>
        <p:spPr>
          <a:xfrm>
            <a:off x="12638080" y="4914900"/>
            <a:ext cx="8459257" cy="1219200"/>
          </a:xfrm>
          <a:prstGeom prst="rect">
            <a:avLst/>
          </a:prstGeom>
          <a:noFill/>
          <a:ln/>
        </p:spPr>
      </p:sp>
      <p:sp>
        <p:nvSpPr>
          <p:cNvPr id="23" name="Text 12"/>
          <p:cNvSpPr/>
          <p:nvPr/>
        </p:nvSpPr>
        <p:spPr>
          <a:xfrm>
            <a:off x="12638080" y="4914900"/>
            <a:ext cx="8594741"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Art of Archery": Discover the intricacies of the Art of Archery .</a:t>
            </a:r>
            <a:endParaRPr lang="en-US" sz="3200" dirty="0"/>
          </a:p>
        </p:txBody>
      </p:sp>
      <p:sp>
        <p:nvSpPr>
          <p:cNvPr id="24" name="Shape 13"/>
          <p:cNvSpPr/>
          <p:nvPr/>
        </p:nvSpPr>
        <p:spPr>
          <a:xfrm>
            <a:off x="12638080" y="6946900"/>
            <a:ext cx="8459257" cy="2540000"/>
          </a:xfrm>
          <a:prstGeom prst="rect">
            <a:avLst/>
          </a:prstGeom>
          <a:noFill/>
          <a:ln/>
        </p:spPr>
      </p:sp>
      <p:pic>
        <p:nvPicPr>
          <p:cNvPr id="25"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2638080" y="6946900"/>
            <a:ext cx="1103609" cy="1016000"/>
          </a:xfrm>
          <a:prstGeom prst="rect">
            <a:avLst/>
          </a:prstGeom>
        </p:spPr>
      </p:pic>
      <p:sp>
        <p:nvSpPr>
          <p:cNvPr id="26" name="Shape 14"/>
          <p:cNvSpPr/>
          <p:nvPr/>
        </p:nvSpPr>
        <p:spPr>
          <a:xfrm>
            <a:off x="12638080" y="8267700"/>
            <a:ext cx="8459257" cy="1219200"/>
          </a:xfrm>
          <a:prstGeom prst="rect">
            <a:avLst/>
          </a:prstGeom>
          <a:noFill/>
          <a:ln/>
        </p:spPr>
      </p:sp>
      <p:sp>
        <p:nvSpPr>
          <p:cNvPr id="27" name="Text 15"/>
          <p:cNvSpPr/>
          <p:nvPr/>
        </p:nvSpPr>
        <p:spPr>
          <a:xfrm>
            <a:off x="12638080" y="8267700"/>
            <a:ext cx="8594741"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Music of the Elves": Immerse yourself in the enchanting music of the elves.</a:t>
            </a:r>
            <a:endParaRPr lang="en-US" sz="3200" dirty="0"/>
          </a:p>
        </p:txBody>
      </p:sp>
      <p:sp>
        <p:nvSpPr>
          <p:cNvPr id="28" name="Shape 16"/>
          <p:cNvSpPr/>
          <p:nvPr/>
        </p:nvSpPr>
        <p:spPr>
          <a:xfrm>
            <a:off x="12638080" y="10299700"/>
            <a:ext cx="8459257" cy="2540000"/>
          </a:xfrm>
          <a:prstGeom prst="rect">
            <a:avLst/>
          </a:prstGeom>
          <a:noFill/>
          <a:ln/>
        </p:spPr>
      </p:sp>
      <p:pic>
        <p:nvPicPr>
          <p:cNvPr id="29"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2638080" y="10299700"/>
            <a:ext cx="1020664" cy="1016000"/>
          </a:xfrm>
          <a:prstGeom prst="rect">
            <a:avLst/>
          </a:prstGeom>
        </p:spPr>
      </p:pic>
      <p:sp>
        <p:nvSpPr>
          <p:cNvPr id="30" name="Shape 17"/>
          <p:cNvSpPr/>
          <p:nvPr/>
        </p:nvSpPr>
        <p:spPr>
          <a:xfrm>
            <a:off x="12638080" y="11620500"/>
            <a:ext cx="8459257" cy="1219200"/>
          </a:xfrm>
          <a:prstGeom prst="rect">
            <a:avLst/>
          </a:prstGeom>
          <a:noFill/>
          <a:ln/>
        </p:spPr>
      </p:sp>
      <p:sp>
        <p:nvSpPr>
          <p:cNvPr id="31" name="Text 18"/>
          <p:cNvSpPr/>
          <p:nvPr/>
        </p:nvSpPr>
        <p:spPr>
          <a:xfrm>
            <a:off x="12638080" y="11620500"/>
            <a:ext cx="8594741"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Life of an Elf": Learn about the customs and daily life of the elves.</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24</Slides>
  <Notes>24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2023-09-14T03:28:57Z</dcterms:created>
  <dcterms:modified xsi:type="dcterms:W3CDTF">2023-09-14T03:28:57Z</dcterms:modified>
</cp:coreProperties>
</file>