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slideMasters/slideMaster20.xml" ContentType="application/vnd.openxmlformats-officedocument.presentationml.slideMaster+xml"/>
  <Override PartName="/ppt/slides/slide20.xml" ContentType="application/vnd.openxmlformats-officedocument.presentationml.slide+xml"/>
  <Override PartName="/ppt/slideMasters/slideMaster21.xml" ContentType="application/vnd.openxmlformats-officedocument.presentationml.slideMaster+xml"/>
  <Override PartName="/ppt/slides/slide21.xml" ContentType="application/vnd.openxmlformats-officedocument.presentationml.slide+xml"/>
  <Override PartName="/ppt/slideMasters/slideMaster22.xml" ContentType="application/vnd.openxmlformats-officedocument.presentationml.slideMaster+xml"/>
  <Override PartName="/ppt/slides/slide22.xml" ContentType="application/vnd.openxmlformats-officedocument.presentationml.slide+xml"/>
  <Override PartName="/ppt/slideMasters/slideMaster23.xml" ContentType="application/vnd.openxmlformats-officedocument.presentationml.slideMaster+xml"/>
  <Override PartName="/ppt/slides/slide23.xml" ContentType="application/vnd.openxmlformats-officedocument.presentationml.slide+xml"/>
  <Override PartName="/ppt/slideMasters/slideMaster24.xml" ContentType="application/vnd.openxmlformats-officedocument.presentationml.slideMaster+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Lst>
  <p:notesMasterIdLst>
    <p:notesMasterId r:id="rId26"/>
  </p:notesMasterIdLst>
  <p:sldSz cx="24387048" cy="13716000"/>
  <p:notesSz cx="13716000" cy="24387048"/>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notesMaster" Target="notesMasters/notesMaster1.xml"/><Relationship Id="rId27" Type="http://schemas.openxmlformats.org/officeDocument/2006/relationships/presProps" Target="presProps.xml"/><Relationship Id="rId28" Type="http://schemas.openxmlformats.org/officeDocument/2006/relationships/viewProps" Target="viewProps.xml"/><Relationship Id="rId29" Type="http://schemas.openxmlformats.org/officeDocument/2006/relationships/theme" Target="theme/theme1.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xml"/>
		</Relationships>
</file>

<file path=ppt/notesSlides/_rels/notesSlide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xml"/>
		</Relationships>
</file>

<file path=ppt/notesSlides/_rels/notesSlide2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xml"/>
		</Relationships>
</file>

<file path=ppt/notesSlides/_rels/notesSlide2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xml"/>
		</Relationships>
</file>

<file path=ppt/notesSlides/_rels/notesSlide2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png"/><Relationship Id="rId2" Type="http://schemas.openxmlformats.org/officeDocument/2006/relationships/image" Target="../media/image-1-2.svg"/><Relationship Id="rId3" Type="http://schemas.openxmlformats.org/officeDocument/2006/relationships/image" Target="../media/image-1-3.png"/><Relationship Id="rId4" Type="http://schemas.openxmlformats.org/officeDocument/2006/relationships/image" Target="../media/image-1-4.svg"/><Relationship Id="rId5" Type="http://schemas.openxmlformats.org/officeDocument/2006/relationships/image" Target="../media/image-1-5.png"/><Relationship Id="rId6" Type="http://schemas.openxmlformats.org/officeDocument/2006/relationships/image" Target="../media/image-1-6.svg"/><Relationship Id="rId7" Type="http://schemas.openxmlformats.org/officeDocument/2006/relationships/image" Target="../media/image-1-7.png"/><Relationship Id="rId8" Type="http://schemas.openxmlformats.org/officeDocument/2006/relationships/image" Target="../media/image-1-8.svg"/><Relationship Id="rId9" Type="http://schemas.openxmlformats.org/officeDocument/2006/relationships/image" Target="../media/image-1-9.png"/><Relationship Id="rId10" Type="http://schemas.openxmlformats.org/officeDocument/2006/relationships/image" Target="../media/image-1-10.svg"/><Relationship Id="rId11" Type="http://schemas.openxmlformats.org/officeDocument/2006/relationships/image" Target="../media/image-1-11.png"/><Relationship Id="rId12" Type="http://schemas.openxmlformats.org/officeDocument/2006/relationships/image" Target="../media/image-1-12.svg"/><Relationship Id="rId13" Type="http://schemas.openxmlformats.org/officeDocument/2006/relationships/image" Target="../media/image-1-13.png"/><Relationship Id="rId14" Type="http://schemas.openxmlformats.org/officeDocument/2006/relationships/image" Target="../media/image-1-14.svg"/><Relationship Id="rId15" Type="http://schemas.openxmlformats.org/officeDocument/2006/relationships/image" Target="../media/image-1-15.png"/><Relationship Id="rId16" Type="http://schemas.openxmlformats.org/officeDocument/2006/relationships/image" Target="../media/image-1-16.svg"/><Relationship Id="rId17" Type="http://schemas.openxmlformats.org/officeDocument/2006/relationships/image" Target="../media/image-1-17.png"/><Relationship Id="rId18" Type="http://schemas.openxmlformats.org/officeDocument/2006/relationships/image" Target="../media/image-1-18.png"/><Relationship Id="rId19" Type="http://schemas.openxmlformats.org/officeDocument/2006/relationships/image" Target="../media/image-1-19.svg"/><Relationship Id="rId20" Type="http://schemas.openxmlformats.org/officeDocument/2006/relationships/slideLayout" Target="../slideLayouts/slideLayout1.xml"/><Relationship Id="rId21"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image" Target="../media/image-10-1.png"/><Relationship Id="rId2" Type="http://schemas.openxmlformats.org/officeDocument/2006/relationships/image" Target="../media/image-10-2.svg"/><Relationship Id="rId3" Type="http://schemas.openxmlformats.org/officeDocument/2006/relationships/image" Target="../media/image-10-3.png"/><Relationship Id="rId4" Type="http://schemas.openxmlformats.org/officeDocument/2006/relationships/image" Target="../media/image-10-4.svg"/><Relationship Id="rId5" Type="http://schemas.openxmlformats.org/officeDocument/2006/relationships/image" Target="../media/image-10-5.png"/><Relationship Id="rId6" Type="http://schemas.openxmlformats.org/officeDocument/2006/relationships/image" Target="../media/image-10-6.svg"/><Relationship Id="rId7" Type="http://schemas.openxmlformats.org/officeDocument/2006/relationships/image" Target="../media/image-10-7.png"/><Relationship Id="rId8" Type="http://schemas.openxmlformats.org/officeDocument/2006/relationships/image" Target="../media/image-10-8.svg"/><Relationship Id="rId9" Type="http://schemas.openxmlformats.org/officeDocument/2006/relationships/image" Target="../media/image-10-9.png"/><Relationship Id="rId10" Type="http://schemas.openxmlformats.org/officeDocument/2006/relationships/image" Target="../media/image-10-10.svg"/><Relationship Id="rId11" Type="http://schemas.openxmlformats.org/officeDocument/2006/relationships/image" Target="../media/image-10-11.png"/><Relationship Id="rId12" Type="http://schemas.openxmlformats.org/officeDocument/2006/relationships/image" Target="../media/image-10-12.svg"/><Relationship Id="rId13" Type="http://schemas.openxmlformats.org/officeDocument/2006/relationships/image" Target="../media/image-10-13.png"/><Relationship Id="rId14" Type="http://schemas.openxmlformats.org/officeDocument/2006/relationships/image" Target="../media/image-10-14.png"/><Relationship Id="rId15" Type="http://schemas.openxmlformats.org/officeDocument/2006/relationships/image" Target="../media/image-10-15.svg"/><Relationship Id="rId16" Type="http://schemas.openxmlformats.org/officeDocument/2006/relationships/image" Target="../media/image-10-16.png"/><Relationship Id="rId17" Type="http://schemas.openxmlformats.org/officeDocument/2006/relationships/image" Target="../media/image-10-17.svg"/><Relationship Id="rId18" Type="http://schemas.openxmlformats.org/officeDocument/2006/relationships/image" Target="../media/image-10-18.png"/><Relationship Id="rId19" Type="http://schemas.openxmlformats.org/officeDocument/2006/relationships/image" Target="../media/image-10-19.svg"/><Relationship Id="rId20" Type="http://schemas.openxmlformats.org/officeDocument/2006/relationships/slideLayout" Target="../slideLayouts/slideLayout1.xml"/><Relationship Id="rId21"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image" Target="../media/image-11-1.png"/><Relationship Id="rId2" Type="http://schemas.openxmlformats.org/officeDocument/2006/relationships/image" Target="../media/image-11-2.svg"/><Relationship Id="rId3" Type="http://schemas.openxmlformats.org/officeDocument/2006/relationships/image" Target="../media/image-11-3.png"/><Relationship Id="rId4" Type="http://schemas.openxmlformats.org/officeDocument/2006/relationships/image" Target="../media/image-11-4.svg"/><Relationship Id="rId5" Type="http://schemas.openxmlformats.org/officeDocument/2006/relationships/image" Target="../media/image-11-5.png"/><Relationship Id="rId6" Type="http://schemas.openxmlformats.org/officeDocument/2006/relationships/image" Target="../media/image-11-6.svg"/><Relationship Id="rId7" Type="http://schemas.openxmlformats.org/officeDocument/2006/relationships/image" Target="../media/image-11-7.png"/><Relationship Id="rId8" Type="http://schemas.openxmlformats.org/officeDocument/2006/relationships/image" Target="../media/image-11-8.svg"/><Relationship Id="rId9" Type="http://schemas.openxmlformats.org/officeDocument/2006/relationships/image" Target="../media/image-11-9.png"/><Relationship Id="rId10" Type="http://schemas.openxmlformats.org/officeDocument/2006/relationships/image" Target="../media/image-11-10.svg"/><Relationship Id="rId11" Type="http://schemas.openxmlformats.org/officeDocument/2006/relationships/image" Target="../media/image-11-11.png"/><Relationship Id="rId12" Type="http://schemas.openxmlformats.org/officeDocument/2006/relationships/image" Target="../media/image-11-12.svg"/><Relationship Id="rId13" Type="http://schemas.openxmlformats.org/officeDocument/2006/relationships/image" Target="../media/image-11-13.png"/><Relationship Id="rId14" Type="http://schemas.openxmlformats.org/officeDocument/2006/relationships/image" Target="../media/image-11-14.svg"/><Relationship Id="rId15" Type="http://schemas.openxmlformats.org/officeDocument/2006/relationships/image" Target="../media/image-11-15.png"/><Relationship Id="rId16" Type="http://schemas.openxmlformats.org/officeDocument/2006/relationships/image" Target="../media/image-11-16.png"/><Relationship Id="rId17" Type="http://schemas.openxmlformats.org/officeDocument/2006/relationships/image" Target="../media/image-11-17.png"/><Relationship Id="rId18" Type="http://schemas.openxmlformats.org/officeDocument/2006/relationships/image" Target="../media/image-11-18.svg"/><Relationship Id="rId19" Type="http://schemas.openxmlformats.org/officeDocument/2006/relationships/image" Target="../media/image-11-19.png"/><Relationship Id="rId20" Type="http://schemas.openxmlformats.org/officeDocument/2006/relationships/image" Target="../media/image-11-20.svg"/><Relationship Id="rId21" Type="http://schemas.openxmlformats.org/officeDocument/2006/relationships/image" Target="../media/image-11-21.png"/><Relationship Id="rId22" Type="http://schemas.openxmlformats.org/officeDocument/2006/relationships/image" Target="../media/image-11-22.svg"/><Relationship Id="rId23" Type="http://schemas.openxmlformats.org/officeDocument/2006/relationships/image" Target="../media/image-11-23.png"/><Relationship Id="rId24" Type="http://schemas.openxmlformats.org/officeDocument/2006/relationships/image" Target="../media/image-11-24.svg"/><Relationship Id="rId25" Type="http://schemas.openxmlformats.org/officeDocument/2006/relationships/image" Target="../media/image-11-25.png"/><Relationship Id="rId26" Type="http://schemas.openxmlformats.org/officeDocument/2006/relationships/image" Target="../media/image-11-26.png"/><Relationship Id="rId27" Type="http://schemas.openxmlformats.org/officeDocument/2006/relationships/image" Target="../media/image-11-27.png"/><Relationship Id="rId28" Type="http://schemas.openxmlformats.org/officeDocument/2006/relationships/image" Target="../media/image-11-28.svg"/><Relationship Id="rId29" Type="http://schemas.openxmlformats.org/officeDocument/2006/relationships/image" Target="../media/image-11-29.png"/><Relationship Id="rId30" Type="http://schemas.openxmlformats.org/officeDocument/2006/relationships/image" Target="../media/image-11-30.svg"/><Relationship Id="rId31" Type="http://schemas.openxmlformats.org/officeDocument/2006/relationships/image" Target="../media/image-11-31.png"/><Relationship Id="rId32" Type="http://schemas.openxmlformats.org/officeDocument/2006/relationships/image" Target="../media/image-11-32.png"/><Relationship Id="rId33" Type="http://schemas.openxmlformats.org/officeDocument/2006/relationships/image" Target="../media/image-11-33.svg"/><Relationship Id="rId34" Type="http://schemas.openxmlformats.org/officeDocument/2006/relationships/image" Target="../media/image-11-34.png"/><Relationship Id="rId35" Type="http://schemas.openxmlformats.org/officeDocument/2006/relationships/image" Target="../media/image-11-35.png"/><Relationship Id="rId36" Type="http://schemas.openxmlformats.org/officeDocument/2006/relationships/image" Target="../media/image-11-36.svg"/><Relationship Id="rId37" Type="http://schemas.openxmlformats.org/officeDocument/2006/relationships/image" Target="../media/image-11-37.png"/><Relationship Id="rId38" Type="http://schemas.openxmlformats.org/officeDocument/2006/relationships/image" Target="../media/image-11-38.png"/><Relationship Id="rId39" Type="http://schemas.openxmlformats.org/officeDocument/2006/relationships/image" Target="../media/image-11-39.svg"/><Relationship Id="rId40" Type="http://schemas.openxmlformats.org/officeDocument/2006/relationships/image" Target="../media/image-11-40.png"/><Relationship Id="rId41" Type="http://schemas.openxmlformats.org/officeDocument/2006/relationships/image" Target="../media/image-11-41.png"/><Relationship Id="rId42" Type="http://schemas.openxmlformats.org/officeDocument/2006/relationships/image" Target="../media/image-11-42.svg"/><Relationship Id="rId43" Type="http://schemas.openxmlformats.org/officeDocument/2006/relationships/slideLayout" Target="../slideLayouts/slideLayout1.xml"/><Relationship Id="rId44"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image" Target="../media/image-12-1.png"/><Relationship Id="rId2" Type="http://schemas.openxmlformats.org/officeDocument/2006/relationships/image" Target="../media/image-12-2.svg"/><Relationship Id="rId3" Type="http://schemas.openxmlformats.org/officeDocument/2006/relationships/image" Target="../media/image-12-3.png"/><Relationship Id="rId4" Type="http://schemas.openxmlformats.org/officeDocument/2006/relationships/image" Target="../media/image-12-4.svg"/><Relationship Id="rId5" Type="http://schemas.openxmlformats.org/officeDocument/2006/relationships/image" Target="../media/image-12-5.png"/><Relationship Id="rId6" Type="http://schemas.openxmlformats.org/officeDocument/2006/relationships/image" Target="../media/image-12-6.svg"/><Relationship Id="rId7" Type="http://schemas.openxmlformats.org/officeDocument/2006/relationships/image" Target="../media/image-12-7.png"/><Relationship Id="rId8" Type="http://schemas.openxmlformats.org/officeDocument/2006/relationships/image" Target="../media/image-12-8.svg"/><Relationship Id="rId9" Type="http://schemas.openxmlformats.org/officeDocument/2006/relationships/image" Target="../media/image-12-9.png"/><Relationship Id="rId10" Type="http://schemas.openxmlformats.org/officeDocument/2006/relationships/image" Target="../media/image-12-10.svg"/><Relationship Id="rId11" Type="http://schemas.openxmlformats.org/officeDocument/2006/relationships/image" Target="../media/image-12-11.png"/><Relationship Id="rId12" Type="http://schemas.openxmlformats.org/officeDocument/2006/relationships/image" Target="../media/image-12-12.svg"/><Relationship Id="rId13" Type="http://schemas.openxmlformats.org/officeDocument/2006/relationships/image" Target="../media/image-12-13.png"/><Relationship Id="rId14" Type="http://schemas.openxmlformats.org/officeDocument/2006/relationships/image" Target="../media/image-12-14.svg"/><Relationship Id="rId15" Type="http://schemas.openxmlformats.org/officeDocument/2006/relationships/image" Target="../media/image-12-15.png"/><Relationship Id="rId16" Type="http://schemas.openxmlformats.org/officeDocument/2006/relationships/image" Target="../media/image-12-16.png"/><Relationship Id="rId17" Type="http://schemas.openxmlformats.org/officeDocument/2006/relationships/image" Target="../media/image-12-17.svg"/><Relationship Id="rId18" Type="http://schemas.openxmlformats.org/officeDocument/2006/relationships/image" Target="../media/image-12-18.png"/><Relationship Id="rId19" Type="http://schemas.openxmlformats.org/officeDocument/2006/relationships/image" Target="../media/image-12-19.svg"/><Relationship Id="rId20" Type="http://schemas.openxmlformats.org/officeDocument/2006/relationships/slideLayout" Target="../slideLayouts/slideLayout1.xml"/><Relationship Id="rId21"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image" Target="../media/image-13-1.png"/><Relationship Id="rId2" Type="http://schemas.openxmlformats.org/officeDocument/2006/relationships/image" Target="../media/image-13-2.svg"/><Relationship Id="rId3" Type="http://schemas.openxmlformats.org/officeDocument/2006/relationships/image" Target="../media/image-13-3.png"/><Relationship Id="rId4" Type="http://schemas.openxmlformats.org/officeDocument/2006/relationships/image" Target="../media/image-13-4.svg"/><Relationship Id="rId5" Type="http://schemas.openxmlformats.org/officeDocument/2006/relationships/image" Target="../media/image-13-5.png"/><Relationship Id="rId6" Type="http://schemas.openxmlformats.org/officeDocument/2006/relationships/image" Target="../media/image-13-6.svg"/><Relationship Id="rId7" Type="http://schemas.openxmlformats.org/officeDocument/2006/relationships/image" Target="../media/image-13-7.png"/><Relationship Id="rId8" Type="http://schemas.openxmlformats.org/officeDocument/2006/relationships/image" Target="../media/image-13-8.svg"/><Relationship Id="rId9" Type="http://schemas.openxmlformats.org/officeDocument/2006/relationships/image" Target="../media/image-13-9.png"/><Relationship Id="rId10" Type="http://schemas.openxmlformats.org/officeDocument/2006/relationships/image" Target="../media/image-13-10.svg"/><Relationship Id="rId11" Type="http://schemas.openxmlformats.org/officeDocument/2006/relationships/image" Target="../media/image-13-11.png"/><Relationship Id="rId12" Type="http://schemas.openxmlformats.org/officeDocument/2006/relationships/image" Target="../media/image-13-12.svg"/><Relationship Id="rId13" Type="http://schemas.openxmlformats.org/officeDocument/2006/relationships/image" Target="../media/image-13-13.png"/><Relationship Id="rId14" Type="http://schemas.openxmlformats.org/officeDocument/2006/relationships/image" Target="../media/image-13-14.svg"/><Relationship Id="rId15" Type="http://schemas.openxmlformats.org/officeDocument/2006/relationships/image" Target="../media/image-13-15.png"/><Relationship Id="rId16" Type="http://schemas.openxmlformats.org/officeDocument/2006/relationships/image" Target="../media/image-13-16.svg"/><Relationship Id="rId17" Type="http://schemas.openxmlformats.org/officeDocument/2006/relationships/image" Target="../media/image-13-17.png"/><Relationship Id="rId18" Type="http://schemas.openxmlformats.org/officeDocument/2006/relationships/slideLayout" Target="../slideLayouts/slideLayout1.xml"/><Relationship Id="rId19"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image" Target="../media/image-14-1.png"/><Relationship Id="rId2" Type="http://schemas.openxmlformats.org/officeDocument/2006/relationships/image" Target="../media/image-14-2.svg"/><Relationship Id="rId3" Type="http://schemas.openxmlformats.org/officeDocument/2006/relationships/image" Target="../media/image-14-3.png"/><Relationship Id="rId4" Type="http://schemas.openxmlformats.org/officeDocument/2006/relationships/image" Target="../media/image-14-4.svg"/><Relationship Id="rId5" Type="http://schemas.openxmlformats.org/officeDocument/2006/relationships/image" Target="../media/image-14-5.png"/><Relationship Id="rId6" Type="http://schemas.openxmlformats.org/officeDocument/2006/relationships/image" Target="../media/image-14-6.svg"/><Relationship Id="rId7" Type="http://schemas.openxmlformats.org/officeDocument/2006/relationships/image" Target="../media/image-14-7.png"/><Relationship Id="rId8" Type="http://schemas.openxmlformats.org/officeDocument/2006/relationships/image" Target="../media/image-14-8.svg"/><Relationship Id="rId9" Type="http://schemas.openxmlformats.org/officeDocument/2006/relationships/image" Target="../media/image-14-9.png"/><Relationship Id="rId10" Type="http://schemas.openxmlformats.org/officeDocument/2006/relationships/image" Target="../media/image-14-10.svg"/><Relationship Id="rId11" Type="http://schemas.openxmlformats.org/officeDocument/2006/relationships/image" Target="../media/image-14-11.png"/><Relationship Id="rId12" Type="http://schemas.openxmlformats.org/officeDocument/2006/relationships/image" Target="../media/image-14-12.svg"/><Relationship Id="rId13" Type="http://schemas.openxmlformats.org/officeDocument/2006/relationships/image" Target="../media/image-14-13.png"/><Relationship Id="rId14" Type="http://schemas.openxmlformats.org/officeDocument/2006/relationships/slideLayout" Target="../slideLayouts/slideLayout1.xml"/><Relationship Id="rId15"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image" Target="../media/image-15-1.png"/><Relationship Id="rId2" Type="http://schemas.openxmlformats.org/officeDocument/2006/relationships/image" Target="../media/image-15-2.svg"/><Relationship Id="rId3" Type="http://schemas.openxmlformats.org/officeDocument/2006/relationships/image" Target="../media/image-15-3.png"/><Relationship Id="rId4" Type="http://schemas.openxmlformats.org/officeDocument/2006/relationships/image" Target="../media/image-15-4.svg"/><Relationship Id="rId5" Type="http://schemas.openxmlformats.org/officeDocument/2006/relationships/image" Target="../media/image-15-5.png"/><Relationship Id="rId6" Type="http://schemas.openxmlformats.org/officeDocument/2006/relationships/image" Target="../media/image-15-6.svg"/><Relationship Id="rId7" Type="http://schemas.openxmlformats.org/officeDocument/2006/relationships/image" Target="../media/image-15-7.png"/><Relationship Id="rId8" Type="http://schemas.openxmlformats.org/officeDocument/2006/relationships/image" Target="../media/image-15-8.svg"/><Relationship Id="rId9" Type="http://schemas.openxmlformats.org/officeDocument/2006/relationships/image" Target="../media/image-15-9.png"/><Relationship Id="rId10" Type="http://schemas.openxmlformats.org/officeDocument/2006/relationships/image" Target="../media/image-15-10.svg"/><Relationship Id="rId11" Type="http://schemas.openxmlformats.org/officeDocument/2006/relationships/image" Target="../media/image-15-11.png"/><Relationship Id="rId12" Type="http://schemas.openxmlformats.org/officeDocument/2006/relationships/image" Target="../media/image-15-12.svg"/><Relationship Id="rId13" Type="http://schemas.openxmlformats.org/officeDocument/2006/relationships/image" Target="../media/image-15-13.png"/><Relationship Id="rId14" Type="http://schemas.openxmlformats.org/officeDocument/2006/relationships/image" Target="../media/image-15-14.svg"/><Relationship Id="rId15" Type="http://schemas.openxmlformats.org/officeDocument/2006/relationships/image" Target="../media/image-15-15.png"/><Relationship Id="rId16" Type="http://schemas.openxmlformats.org/officeDocument/2006/relationships/image" Target="../media/image-15-16.png"/><Relationship Id="rId17" Type="http://schemas.openxmlformats.org/officeDocument/2006/relationships/image" Target="../media/image-15-17.svg"/><Relationship Id="rId18" Type="http://schemas.openxmlformats.org/officeDocument/2006/relationships/image" Target="../media/image-15-18.png"/><Relationship Id="rId19" Type="http://schemas.openxmlformats.org/officeDocument/2006/relationships/image" Target="../media/image-15-19.svg"/><Relationship Id="rId20" Type="http://schemas.openxmlformats.org/officeDocument/2006/relationships/image" Target="../media/image-15-20.png"/><Relationship Id="rId21" Type="http://schemas.openxmlformats.org/officeDocument/2006/relationships/image" Target="../media/image-15-21.svg"/><Relationship Id="rId22" Type="http://schemas.openxmlformats.org/officeDocument/2006/relationships/image" Target="../media/image-15-22.png"/><Relationship Id="rId23" Type="http://schemas.openxmlformats.org/officeDocument/2006/relationships/image" Target="../media/image-15-23.svg"/><Relationship Id="rId24" Type="http://schemas.openxmlformats.org/officeDocument/2006/relationships/image" Target="../media/image-15-24.png"/><Relationship Id="rId25" Type="http://schemas.openxmlformats.org/officeDocument/2006/relationships/image" Target="../media/image-15-25.svg"/><Relationship Id="rId26" Type="http://schemas.openxmlformats.org/officeDocument/2006/relationships/image" Target="../media/image-15-26.png"/><Relationship Id="rId27" Type="http://schemas.openxmlformats.org/officeDocument/2006/relationships/image" Target="../media/image-15-27.svg"/><Relationship Id="rId28" Type="http://schemas.openxmlformats.org/officeDocument/2006/relationships/image" Target="../media/image-15-28.png"/><Relationship Id="rId29" Type="http://schemas.openxmlformats.org/officeDocument/2006/relationships/image" Target="../media/image-15-29.svg"/><Relationship Id="rId30" Type="http://schemas.openxmlformats.org/officeDocument/2006/relationships/image" Target="../media/image-15-30.png"/><Relationship Id="rId31" Type="http://schemas.openxmlformats.org/officeDocument/2006/relationships/image" Target="../media/image-15-31.svg"/><Relationship Id="rId32" Type="http://schemas.openxmlformats.org/officeDocument/2006/relationships/image" Target="../media/image-15-32.png"/><Relationship Id="rId33" Type="http://schemas.openxmlformats.org/officeDocument/2006/relationships/image" Target="../media/image-15-33.svg"/><Relationship Id="rId34" Type="http://schemas.openxmlformats.org/officeDocument/2006/relationships/image" Target="../media/image-15-34.png"/><Relationship Id="rId35" Type="http://schemas.openxmlformats.org/officeDocument/2006/relationships/image" Target="../media/image-15-35.svg"/><Relationship Id="rId36" Type="http://schemas.openxmlformats.org/officeDocument/2006/relationships/image" Target="../media/image-15-36.png"/><Relationship Id="rId37" Type="http://schemas.openxmlformats.org/officeDocument/2006/relationships/image" Target="../media/image-15-37.svg"/><Relationship Id="rId38" Type="http://schemas.openxmlformats.org/officeDocument/2006/relationships/image" Target="../media/image-15-38.png"/><Relationship Id="rId39" Type="http://schemas.openxmlformats.org/officeDocument/2006/relationships/image" Target="../media/image-15-39.svg"/><Relationship Id="rId40" Type="http://schemas.openxmlformats.org/officeDocument/2006/relationships/image" Target="../media/image-15-40.png"/><Relationship Id="rId41" Type="http://schemas.openxmlformats.org/officeDocument/2006/relationships/image" Target="../media/image-15-41.svg"/><Relationship Id="rId42" Type="http://schemas.openxmlformats.org/officeDocument/2006/relationships/image" Target="../media/image-15-42.png"/><Relationship Id="rId43" Type="http://schemas.openxmlformats.org/officeDocument/2006/relationships/image" Target="../media/image-15-43.svg"/><Relationship Id="rId44" Type="http://schemas.openxmlformats.org/officeDocument/2006/relationships/image" Target="../media/image-15-44.png"/><Relationship Id="rId45" Type="http://schemas.openxmlformats.org/officeDocument/2006/relationships/image" Target="../media/image-15-45.svg"/><Relationship Id="rId46" Type="http://schemas.openxmlformats.org/officeDocument/2006/relationships/image" Target="../media/image-15-46.png"/><Relationship Id="rId47" Type="http://schemas.openxmlformats.org/officeDocument/2006/relationships/image" Target="../media/image-15-47.svg"/><Relationship Id="rId48" Type="http://schemas.openxmlformats.org/officeDocument/2006/relationships/image" Target="../media/image-15-48.png"/><Relationship Id="rId49" Type="http://schemas.openxmlformats.org/officeDocument/2006/relationships/image" Target="../media/image-15-49.svg"/><Relationship Id="rId50" Type="http://schemas.openxmlformats.org/officeDocument/2006/relationships/image" Target="../media/image-15-50.png"/><Relationship Id="rId51" Type="http://schemas.openxmlformats.org/officeDocument/2006/relationships/image" Target="../media/image-15-51.svg"/><Relationship Id="rId52" Type="http://schemas.openxmlformats.org/officeDocument/2006/relationships/image" Target="../media/image-15-52.png"/><Relationship Id="rId53" Type="http://schemas.openxmlformats.org/officeDocument/2006/relationships/image" Target="../media/image-15-53.svg"/><Relationship Id="rId54" Type="http://schemas.openxmlformats.org/officeDocument/2006/relationships/image" Target="../media/image-15-54.png"/><Relationship Id="rId55" Type="http://schemas.openxmlformats.org/officeDocument/2006/relationships/image" Target="../media/image-15-55.svg"/><Relationship Id="rId56" Type="http://schemas.openxmlformats.org/officeDocument/2006/relationships/image" Target="../media/image-15-56.png"/><Relationship Id="rId57" Type="http://schemas.openxmlformats.org/officeDocument/2006/relationships/image" Target="../media/image-15-57.svg"/><Relationship Id="rId58" Type="http://schemas.openxmlformats.org/officeDocument/2006/relationships/image" Target="../media/image-15-58.png"/><Relationship Id="rId59" Type="http://schemas.openxmlformats.org/officeDocument/2006/relationships/image" Target="../media/image-15-59.svg"/><Relationship Id="rId60" Type="http://schemas.openxmlformats.org/officeDocument/2006/relationships/image" Target="../media/image-15-60.png"/><Relationship Id="rId61" Type="http://schemas.openxmlformats.org/officeDocument/2006/relationships/image" Target="../media/image-15-61.png"/><Relationship Id="rId62" Type="http://schemas.openxmlformats.org/officeDocument/2006/relationships/slideLayout" Target="../slideLayouts/slideLayout1.xml"/><Relationship Id="rId63"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image" Target="../media/image-16-1.png"/><Relationship Id="rId2" Type="http://schemas.openxmlformats.org/officeDocument/2006/relationships/image" Target="../media/image-16-2.svg"/><Relationship Id="rId3" Type="http://schemas.openxmlformats.org/officeDocument/2006/relationships/image" Target="../media/image-16-3.png"/><Relationship Id="rId4" Type="http://schemas.openxmlformats.org/officeDocument/2006/relationships/image" Target="../media/image-16-4.svg"/><Relationship Id="rId5" Type="http://schemas.openxmlformats.org/officeDocument/2006/relationships/image" Target="../media/image-16-5.png"/><Relationship Id="rId6" Type="http://schemas.openxmlformats.org/officeDocument/2006/relationships/image" Target="../media/image-16-6.svg"/><Relationship Id="rId7" Type="http://schemas.openxmlformats.org/officeDocument/2006/relationships/image" Target="../media/image-16-7.png"/><Relationship Id="rId8" Type="http://schemas.openxmlformats.org/officeDocument/2006/relationships/image" Target="../media/image-16-8.svg"/><Relationship Id="rId9" Type="http://schemas.openxmlformats.org/officeDocument/2006/relationships/image" Target="../media/image-16-9.png"/><Relationship Id="rId10" Type="http://schemas.openxmlformats.org/officeDocument/2006/relationships/image" Target="../media/image-16-10.svg"/><Relationship Id="rId11" Type="http://schemas.openxmlformats.org/officeDocument/2006/relationships/image" Target="../media/image-16-11.png"/><Relationship Id="rId12" Type="http://schemas.openxmlformats.org/officeDocument/2006/relationships/image" Target="../media/image-16-12.svg"/><Relationship Id="rId13" Type="http://schemas.openxmlformats.org/officeDocument/2006/relationships/image" Target="../media/image-16-13.png"/><Relationship Id="rId14" Type="http://schemas.openxmlformats.org/officeDocument/2006/relationships/image" Target="../media/image-16-14.svg"/><Relationship Id="rId15" Type="http://schemas.openxmlformats.org/officeDocument/2006/relationships/image" Target="../media/image-16-15.png"/><Relationship Id="rId16" Type="http://schemas.openxmlformats.org/officeDocument/2006/relationships/image" Target="../media/image-16-16.png"/><Relationship Id="rId17" Type="http://schemas.openxmlformats.org/officeDocument/2006/relationships/image" Target="../media/image-16-17.svg"/><Relationship Id="rId18" Type="http://schemas.openxmlformats.org/officeDocument/2006/relationships/image" Target="../media/image-16-18.png"/><Relationship Id="rId19" Type="http://schemas.openxmlformats.org/officeDocument/2006/relationships/image" Target="../media/image-16-19.svg"/><Relationship Id="rId20" Type="http://schemas.openxmlformats.org/officeDocument/2006/relationships/slideLayout" Target="../slideLayouts/slideLayout1.xml"/><Relationship Id="rId21"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image" Target="../media/image-17-1.png"/><Relationship Id="rId2" Type="http://schemas.openxmlformats.org/officeDocument/2006/relationships/image" Target="../media/image-17-2.svg"/><Relationship Id="rId3" Type="http://schemas.openxmlformats.org/officeDocument/2006/relationships/image" Target="../media/image-17-3.png"/><Relationship Id="rId4" Type="http://schemas.openxmlformats.org/officeDocument/2006/relationships/image" Target="../media/image-17-4.svg"/><Relationship Id="rId5" Type="http://schemas.openxmlformats.org/officeDocument/2006/relationships/image" Target="../media/image-17-5.png"/><Relationship Id="rId6" Type="http://schemas.openxmlformats.org/officeDocument/2006/relationships/image" Target="../media/image-17-6.svg"/><Relationship Id="rId7" Type="http://schemas.openxmlformats.org/officeDocument/2006/relationships/image" Target="../media/image-17-7.png"/><Relationship Id="rId8" Type="http://schemas.openxmlformats.org/officeDocument/2006/relationships/image" Target="../media/image-17-8.svg"/><Relationship Id="rId9" Type="http://schemas.openxmlformats.org/officeDocument/2006/relationships/image" Target="../media/image-17-9.png"/><Relationship Id="rId10" Type="http://schemas.openxmlformats.org/officeDocument/2006/relationships/image" Target="../media/image-17-10.svg"/><Relationship Id="rId11" Type="http://schemas.openxmlformats.org/officeDocument/2006/relationships/image" Target="../media/image-17-11.png"/><Relationship Id="rId12" Type="http://schemas.openxmlformats.org/officeDocument/2006/relationships/image" Target="../media/image-17-12.svg"/><Relationship Id="rId13" Type="http://schemas.openxmlformats.org/officeDocument/2006/relationships/image" Target="../media/image-17-13.png"/><Relationship Id="rId14" Type="http://schemas.openxmlformats.org/officeDocument/2006/relationships/image" Target="../media/image-17-14.png"/><Relationship Id="rId15" Type="http://schemas.openxmlformats.org/officeDocument/2006/relationships/image" Target="../media/image-17-15.svg"/><Relationship Id="rId16" Type="http://schemas.openxmlformats.org/officeDocument/2006/relationships/image" Target="../media/image-17-16.png"/><Relationship Id="rId17" Type="http://schemas.openxmlformats.org/officeDocument/2006/relationships/image" Target="../media/image-17-17.svg"/><Relationship Id="rId18" Type="http://schemas.openxmlformats.org/officeDocument/2006/relationships/slideLayout" Target="../slideLayouts/slideLayout1.xml"/><Relationship Id="rId19"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image" Target="../media/image-18-1.png"/><Relationship Id="rId2" Type="http://schemas.openxmlformats.org/officeDocument/2006/relationships/image" Target="../media/image-18-2.svg"/><Relationship Id="rId3" Type="http://schemas.openxmlformats.org/officeDocument/2006/relationships/image" Target="../media/image-18-3.png"/><Relationship Id="rId4" Type="http://schemas.openxmlformats.org/officeDocument/2006/relationships/image" Target="../media/image-18-4.svg"/><Relationship Id="rId5" Type="http://schemas.openxmlformats.org/officeDocument/2006/relationships/image" Target="../media/image-18-5.png"/><Relationship Id="rId6" Type="http://schemas.openxmlformats.org/officeDocument/2006/relationships/image" Target="../media/image-18-6.svg"/><Relationship Id="rId7" Type="http://schemas.openxmlformats.org/officeDocument/2006/relationships/image" Target="../media/image-18-7.png"/><Relationship Id="rId8" Type="http://schemas.openxmlformats.org/officeDocument/2006/relationships/image" Target="../media/image-18-8.svg"/><Relationship Id="rId9" Type="http://schemas.openxmlformats.org/officeDocument/2006/relationships/image" Target="../media/image-18-9.png"/><Relationship Id="rId10" Type="http://schemas.openxmlformats.org/officeDocument/2006/relationships/image" Target="../media/image-18-10.svg"/><Relationship Id="rId11" Type="http://schemas.openxmlformats.org/officeDocument/2006/relationships/image" Target="../media/image-18-11.png"/><Relationship Id="rId12" Type="http://schemas.openxmlformats.org/officeDocument/2006/relationships/image" Target="../media/image-18-12.svg"/><Relationship Id="rId13" Type="http://schemas.openxmlformats.org/officeDocument/2006/relationships/image" Target="../media/image-18-13.png"/><Relationship Id="rId14" Type="http://schemas.openxmlformats.org/officeDocument/2006/relationships/image" Target="../media/image-18-14.svg"/><Relationship Id="rId15" Type="http://schemas.openxmlformats.org/officeDocument/2006/relationships/image" Target="../media/image-18-15.png"/><Relationship Id="rId16" Type="http://schemas.openxmlformats.org/officeDocument/2006/relationships/image" Target="../media/image-18-16.png"/><Relationship Id="rId17" Type="http://schemas.openxmlformats.org/officeDocument/2006/relationships/image" Target="../media/image-18-17.svg"/><Relationship Id="rId18" Type="http://schemas.openxmlformats.org/officeDocument/2006/relationships/image" Target="../media/image-18-18.png"/><Relationship Id="rId19" Type="http://schemas.openxmlformats.org/officeDocument/2006/relationships/image" Target="../media/image-18-19.svg"/><Relationship Id="rId20" Type="http://schemas.openxmlformats.org/officeDocument/2006/relationships/slideLayout" Target="../slideLayouts/slideLayout1.xml"/><Relationship Id="rId21"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image" Target="../media/image-19-1.png"/><Relationship Id="rId2" Type="http://schemas.openxmlformats.org/officeDocument/2006/relationships/image" Target="../media/image-19-2.svg"/><Relationship Id="rId3" Type="http://schemas.openxmlformats.org/officeDocument/2006/relationships/image" Target="../media/image-19-3.png"/><Relationship Id="rId4" Type="http://schemas.openxmlformats.org/officeDocument/2006/relationships/slideLayout" Target="../slideLayouts/slideLayout1.xml"/><Relationship Id="rId5"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image" Target="../media/image-2-1.png"/><Relationship Id="rId2" Type="http://schemas.openxmlformats.org/officeDocument/2006/relationships/image" Target="../media/image-2-2.svg"/><Relationship Id="rId3" Type="http://schemas.openxmlformats.org/officeDocument/2006/relationships/image" Target="../media/image-2-3.png"/><Relationship Id="rId4" Type="http://schemas.openxmlformats.org/officeDocument/2006/relationships/image" Target="../media/image-2-4.svg"/><Relationship Id="rId5" Type="http://schemas.openxmlformats.org/officeDocument/2006/relationships/image" Target="../media/image-2-5.png"/><Relationship Id="rId6" Type="http://schemas.openxmlformats.org/officeDocument/2006/relationships/image" Target="../media/image-2-6.svg"/><Relationship Id="rId7" Type="http://schemas.openxmlformats.org/officeDocument/2006/relationships/image" Target="../media/image-2-7.png"/><Relationship Id="rId8" Type="http://schemas.openxmlformats.org/officeDocument/2006/relationships/image" Target="../media/image-2-8.svg"/><Relationship Id="rId9" Type="http://schemas.openxmlformats.org/officeDocument/2006/relationships/image" Target="../media/image-2-9.png"/><Relationship Id="rId10" Type="http://schemas.openxmlformats.org/officeDocument/2006/relationships/image" Target="../media/image-2-10.svg"/><Relationship Id="rId11" Type="http://schemas.openxmlformats.org/officeDocument/2006/relationships/image" Target="../media/image-2-11.png"/><Relationship Id="rId12" Type="http://schemas.openxmlformats.org/officeDocument/2006/relationships/image" Target="../media/image-2-12.svg"/><Relationship Id="rId13" Type="http://schemas.openxmlformats.org/officeDocument/2006/relationships/image" Target="../media/image-2-13.png"/><Relationship Id="rId14" Type="http://schemas.openxmlformats.org/officeDocument/2006/relationships/image" Target="../media/image-2-14.svg"/><Relationship Id="rId15" Type="http://schemas.openxmlformats.org/officeDocument/2006/relationships/image" Target="../media/image-2-15.png"/><Relationship Id="rId16" Type="http://schemas.openxmlformats.org/officeDocument/2006/relationships/image" Target="../media/image-2-16.svg"/><Relationship Id="rId17" Type="http://schemas.openxmlformats.org/officeDocument/2006/relationships/image" Target="../media/image-2-17.png"/><Relationship Id="rId18" Type="http://schemas.openxmlformats.org/officeDocument/2006/relationships/image" Target="../media/image-2-18.png"/><Relationship Id="rId19" Type="http://schemas.openxmlformats.org/officeDocument/2006/relationships/image" Target="../media/image-2-19.svg"/><Relationship Id="rId20" Type="http://schemas.openxmlformats.org/officeDocument/2006/relationships/slideLayout" Target="../slideLayouts/slideLayout1.xml"/><Relationship Id="rId21"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image" Target="../media/image-20-1.png"/><Relationship Id="rId2" Type="http://schemas.openxmlformats.org/officeDocument/2006/relationships/image" Target="../media/image-20-2.svg"/><Relationship Id="rId3" Type="http://schemas.openxmlformats.org/officeDocument/2006/relationships/image" Target="../media/image-20-3.png"/><Relationship Id="rId4" Type="http://schemas.openxmlformats.org/officeDocument/2006/relationships/image" Target="../media/image-20-4.svg"/><Relationship Id="rId5" Type="http://schemas.openxmlformats.org/officeDocument/2006/relationships/image" Target="../media/image-20-5.png"/><Relationship Id="rId6" Type="http://schemas.openxmlformats.org/officeDocument/2006/relationships/image" Target="../media/image-20-6.svg"/><Relationship Id="rId7" Type="http://schemas.openxmlformats.org/officeDocument/2006/relationships/image" Target="../media/image-20-7.png"/><Relationship Id="rId8" Type="http://schemas.openxmlformats.org/officeDocument/2006/relationships/image" Target="../media/image-20-8.svg"/><Relationship Id="rId9" Type="http://schemas.openxmlformats.org/officeDocument/2006/relationships/image" Target="../media/image-20-9.png"/><Relationship Id="rId10" Type="http://schemas.openxmlformats.org/officeDocument/2006/relationships/image" Target="../media/image-20-10.svg"/><Relationship Id="rId11" Type="http://schemas.openxmlformats.org/officeDocument/2006/relationships/image" Target="../media/image-20-11.png"/><Relationship Id="rId12" Type="http://schemas.openxmlformats.org/officeDocument/2006/relationships/image" Target="../media/image-20-12.svg"/><Relationship Id="rId13" Type="http://schemas.openxmlformats.org/officeDocument/2006/relationships/image" Target="../media/image-20-13.png"/><Relationship Id="rId14" Type="http://schemas.openxmlformats.org/officeDocument/2006/relationships/image" Target="../media/image-20-14.svg"/><Relationship Id="rId15" Type="http://schemas.openxmlformats.org/officeDocument/2006/relationships/image" Target="../media/image-20-15.png"/><Relationship Id="rId16" Type="http://schemas.openxmlformats.org/officeDocument/2006/relationships/image" Target="../media/image-20-16.png"/><Relationship Id="rId17" Type="http://schemas.openxmlformats.org/officeDocument/2006/relationships/image" Target="../media/image-20-17.svg"/><Relationship Id="rId18" Type="http://schemas.openxmlformats.org/officeDocument/2006/relationships/image" Target="../media/image-20-18.png"/><Relationship Id="rId19" Type="http://schemas.openxmlformats.org/officeDocument/2006/relationships/image" Target="../media/image-20-19.svg"/><Relationship Id="rId20" Type="http://schemas.openxmlformats.org/officeDocument/2006/relationships/slideLayout" Target="../slideLayouts/slideLayout1.xml"/><Relationship Id="rId21"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image" Target="../media/image-21-1.png"/><Relationship Id="rId2" Type="http://schemas.openxmlformats.org/officeDocument/2006/relationships/image" Target="../media/image-21-2.svg"/><Relationship Id="rId3" Type="http://schemas.openxmlformats.org/officeDocument/2006/relationships/image" Target="../media/image-21-3.png"/><Relationship Id="rId4" Type="http://schemas.openxmlformats.org/officeDocument/2006/relationships/image" Target="../media/image-21-4.svg"/><Relationship Id="rId5" Type="http://schemas.openxmlformats.org/officeDocument/2006/relationships/image" Target="../media/image-21-5.png"/><Relationship Id="rId6" Type="http://schemas.openxmlformats.org/officeDocument/2006/relationships/image" Target="../media/image-21-6.svg"/><Relationship Id="rId7" Type="http://schemas.openxmlformats.org/officeDocument/2006/relationships/image" Target="../media/image-21-7.png"/><Relationship Id="rId8" Type="http://schemas.openxmlformats.org/officeDocument/2006/relationships/image" Target="../media/image-21-8.svg"/><Relationship Id="rId9" Type="http://schemas.openxmlformats.org/officeDocument/2006/relationships/image" Target="../media/image-21-9.png"/><Relationship Id="rId10" Type="http://schemas.openxmlformats.org/officeDocument/2006/relationships/image" Target="../media/image-21-10.svg"/><Relationship Id="rId11" Type="http://schemas.openxmlformats.org/officeDocument/2006/relationships/image" Target="../media/image-21-11.png"/><Relationship Id="rId12" Type="http://schemas.openxmlformats.org/officeDocument/2006/relationships/image" Target="../media/image-21-12.svg"/><Relationship Id="rId13" Type="http://schemas.openxmlformats.org/officeDocument/2006/relationships/image" Target="../media/image-21-13.png"/><Relationship Id="rId14" Type="http://schemas.openxmlformats.org/officeDocument/2006/relationships/image" Target="../media/image-21-14.png"/><Relationship Id="rId15" Type="http://schemas.openxmlformats.org/officeDocument/2006/relationships/image" Target="../media/image-21-15.svg"/><Relationship Id="rId16" Type="http://schemas.openxmlformats.org/officeDocument/2006/relationships/slideLayout" Target="../slideLayouts/slideLayout1.xml"/><Relationship Id="rId17"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image" Target="../media/image-22-1.png"/><Relationship Id="rId2" Type="http://schemas.openxmlformats.org/officeDocument/2006/relationships/image" Target="../media/image-22-2.svg"/><Relationship Id="rId3" Type="http://schemas.openxmlformats.org/officeDocument/2006/relationships/image" Target="../media/image-22-3.png"/><Relationship Id="rId4" Type="http://schemas.openxmlformats.org/officeDocument/2006/relationships/image" Target="../media/image-22-4.svg"/><Relationship Id="rId5" Type="http://schemas.openxmlformats.org/officeDocument/2006/relationships/image" Target="../media/image-22-5.png"/><Relationship Id="rId6" Type="http://schemas.openxmlformats.org/officeDocument/2006/relationships/image" Target="../media/image-22-6.svg"/><Relationship Id="rId7" Type="http://schemas.openxmlformats.org/officeDocument/2006/relationships/image" Target="../media/image-22-7.png"/><Relationship Id="rId8" Type="http://schemas.openxmlformats.org/officeDocument/2006/relationships/image" Target="../media/image-22-8.svg"/><Relationship Id="rId9" Type="http://schemas.openxmlformats.org/officeDocument/2006/relationships/image" Target="../media/image-22-9.png"/><Relationship Id="rId10" Type="http://schemas.openxmlformats.org/officeDocument/2006/relationships/image" Target="../media/image-22-10.svg"/><Relationship Id="rId11" Type="http://schemas.openxmlformats.org/officeDocument/2006/relationships/image" Target="../media/image-22-11.png"/><Relationship Id="rId12" Type="http://schemas.openxmlformats.org/officeDocument/2006/relationships/image" Target="../media/image-22-12.svg"/><Relationship Id="rId13" Type="http://schemas.openxmlformats.org/officeDocument/2006/relationships/image" Target="../media/image-22-13.png"/><Relationship Id="rId14" Type="http://schemas.openxmlformats.org/officeDocument/2006/relationships/image" Target="../media/image-22-14.svg"/><Relationship Id="rId15" Type="http://schemas.openxmlformats.org/officeDocument/2006/relationships/image" Target="../media/image-22-15.png"/><Relationship Id="rId16" Type="http://schemas.openxmlformats.org/officeDocument/2006/relationships/image" Target="../media/image-22-16.png"/><Relationship Id="rId17" Type="http://schemas.openxmlformats.org/officeDocument/2006/relationships/image" Target="../media/image-22-17.png"/><Relationship Id="rId18" Type="http://schemas.openxmlformats.org/officeDocument/2006/relationships/image" Target="../media/image-22-18.png"/><Relationship Id="rId19" Type="http://schemas.openxmlformats.org/officeDocument/2006/relationships/image" Target="../media/image-22-19.svg"/><Relationship Id="rId20" Type="http://schemas.openxmlformats.org/officeDocument/2006/relationships/image" Target="../media/image-22-20.png"/><Relationship Id="rId21" Type="http://schemas.openxmlformats.org/officeDocument/2006/relationships/image" Target="../media/image-22-21.png"/><Relationship Id="rId22" Type="http://schemas.openxmlformats.org/officeDocument/2006/relationships/image" Target="../media/image-22-22.svg"/><Relationship Id="rId23" Type="http://schemas.openxmlformats.org/officeDocument/2006/relationships/image" Target="../media/image-22-23.png"/><Relationship Id="rId24" Type="http://schemas.openxmlformats.org/officeDocument/2006/relationships/image" Target="../media/image-22-24.png"/><Relationship Id="rId25" Type="http://schemas.openxmlformats.org/officeDocument/2006/relationships/image" Target="../media/image-22-25.svg"/><Relationship Id="rId26" Type="http://schemas.openxmlformats.org/officeDocument/2006/relationships/image" Target="../media/image-22-26.png"/><Relationship Id="rId27" Type="http://schemas.openxmlformats.org/officeDocument/2006/relationships/slideLayout" Target="../slideLayouts/slideLayout1.xml"/><Relationship Id="rId28"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image" Target="../media/image-23-1.png"/><Relationship Id="rId2" Type="http://schemas.openxmlformats.org/officeDocument/2006/relationships/image" Target="../media/image-23-2.svg"/><Relationship Id="rId3" Type="http://schemas.openxmlformats.org/officeDocument/2006/relationships/image" Target="../media/image-23-3.png"/><Relationship Id="rId4" Type="http://schemas.openxmlformats.org/officeDocument/2006/relationships/image" Target="../media/image-23-4.svg"/><Relationship Id="rId5" Type="http://schemas.openxmlformats.org/officeDocument/2006/relationships/image" Target="../media/image-23-5.png"/><Relationship Id="rId6" Type="http://schemas.openxmlformats.org/officeDocument/2006/relationships/image" Target="../media/image-23-6.svg"/><Relationship Id="rId7" Type="http://schemas.openxmlformats.org/officeDocument/2006/relationships/image" Target="../media/image-23-7.png"/><Relationship Id="rId8" Type="http://schemas.openxmlformats.org/officeDocument/2006/relationships/image" Target="../media/image-23-8.svg"/><Relationship Id="rId9" Type="http://schemas.openxmlformats.org/officeDocument/2006/relationships/image" Target="../media/image-23-9.png"/><Relationship Id="rId10" Type="http://schemas.openxmlformats.org/officeDocument/2006/relationships/image" Target="../media/image-23-10.svg"/><Relationship Id="rId11" Type="http://schemas.openxmlformats.org/officeDocument/2006/relationships/image" Target="../media/image-23-11.png"/><Relationship Id="rId12" Type="http://schemas.openxmlformats.org/officeDocument/2006/relationships/image" Target="../media/image-23-12.svg"/><Relationship Id="rId13" Type="http://schemas.openxmlformats.org/officeDocument/2006/relationships/image" Target="../media/image-23-13.png"/><Relationship Id="rId14" Type="http://schemas.openxmlformats.org/officeDocument/2006/relationships/image" Target="../media/image-23-14.svg"/><Relationship Id="rId15" Type="http://schemas.openxmlformats.org/officeDocument/2006/relationships/image" Target="../media/image-23-15.png"/><Relationship Id="rId16" Type="http://schemas.openxmlformats.org/officeDocument/2006/relationships/image" Target="../media/image-23-16.png"/><Relationship Id="rId17" Type="http://schemas.openxmlformats.org/officeDocument/2006/relationships/image" Target="../media/image-23-17.svg"/><Relationship Id="rId18" Type="http://schemas.openxmlformats.org/officeDocument/2006/relationships/image" Target="../media/image-23-18.png"/><Relationship Id="rId19" Type="http://schemas.openxmlformats.org/officeDocument/2006/relationships/image" Target="../media/image-23-19.svg"/><Relationship Id="rId20" Type="http://schemas.openxmlformats.org/officeDocument/2006/relationships/image" Target="../media/image-23-20.png"/><Relationship Id="rId21" Type="http://schemas.openxmlformats.org/officeDocument/2006/relationships/image" Target="../media/image-23-21.svg"/><Relationship Id="rId22" Type="http://schemas.openxmlformats.org/officeDocument/2006/relationships/slideLayout" Target="../slideLayouts/slideLayout1.xml"/><Relationship Id="rId23"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8" Type="http://schemas.openxmlformats.org/officeDocument/2006/relationships/hyperlink" Target="https://unsplash.com/" TargetMode="External"/><Relationship Id="rId1" Type="http://schemas.openxmlformats.org/officeDocument/2006/relationships/image" Target="../media/image-24-1.png"/><Relationship Id="rId2" Type="http://schemas.openxmlformats.org/officeDocument/2006/relationships/image" Target="../media/image-24-2.svg"/><Relationship Id="rId3" Type="http://schemas.openxmlformats.org/officeDocument/2006/relationships/image" Target="../media/image-24-3.png"/><Relationship Id="rId4" Type="http://schemas.openxmlformats.org/officeDocument/2006/relationships/image" Target="../media/image-24-4.svg"/><Relationship Id="rId5" Type="http://schemas.openxmlformats.org/officeDocument/2006/relationships/image" Target="../media/image-24-5.png"/><Relationship Id="rId6" Type="http://schemas.openxmlformats.org/officeDocument/2006/relationships/image" Target="../media/image-24-6.svg"/><Relationship Id="rId7" Type="http://schemas.openxmlformats.org/officeDocument/2006/relationships/image" Target="../media/image-24-7.png"/><Relationship Id="rId8" Type="http://schemas.openxmlformats.org/officeDocument/2006/relationships/image" Target="../media/image-24-8.svg"/><Relationship Id="rId9" Type="http://schemas.openxmlformats.org/officeDocument/2006/relationships/image" Target="../media/image-24-9.png"/><Relationship Id="rId10" Type="http://schemas.openxmlformats.org/officeDocument/2006/relationships/image" Target="../media/image-24-10.svg"/><Relationship Id="rId11" Type="http://schemas.openxmlformats.org/officeDocument/2006/relationships/image" Target="../media/image-24-11.png"/><Relationship Id="rId12" Type="http://schemas.openxmlformats.org/officeDocument/2006/relationships/image" Target="../media/image-24-12.svg"/><Relationship Id="rId13" Type="http://schemas.openxmlformats.org/officeDocument/2006/relationships/image" Target="../media/image-24-13.png"/><Relationship Id="rId14" Type="http://schemas.openxmlformats.org/officeDocument/2006/relationships/image" Target="../media/image-24-14.svg"/><Relationship Id="rId15" Type="http://schemas.openxmlformats.org/officeDocument/2006/relationships/image" Target="../media/image-24-15.png"/><Relationship Id="rId16" Type="http://schemas.openxmlformats.org/officeDocument/2006/relationships/image" Target="../media/image-24-16.svg"/><Relationship Id="rId17" Type="http://schemas.openxmlformats.org/officeDocument/2006/relationships/image" Target="../media/image-24-17.png"/><Relationship Id="rId19" Type="http://schemas.openxmlformats.org/officeDocument/2006/relationships/image" Target="../media/image-24-18.png"/><Relationship Id="rId20" Type="http://schemas.openxmlformats.org/officeDocument/2006/relationships/image" Target="../media/image-24-19.svg"/><Relationship Id="rId21" Type="http://schemas.openxmlformats.org/officeDocument/2006/relationships/slideLayout" Target="../slideLayouts/slideLayout1.xml"/><Relationship Id="rId22" Type="http://schemas.openxmlformats.org/officeDocument/2006/relationships/notesSlide" Target="../notesSlides/notesSlide24.xml"/></Relationships>
</file>

<file path=ppt/slides/_rels/slide3.xml.rels><?xml version="1.0" encoding="UTF-8" standalone="yes"?>
<Relationships xmlns="http://schemas.openxmlformats.org/package/2006/relationships"><Relationship Id="rId1" Type="http://schemas.openxmlformats.org/officeDocument/2006/relationships/image" Target="../media/image-3-1.png"/><Relationship Id="rId2" Type="http://schemas.openxmlformats.org/officeDocument/2006/relationships/image" Target="../media/image-3-2.svg"/><Relationship Id="rId3" Type="http://schemas.openxmlformats.org/officeDocument/2006/relationships/image" Target="../media/image-3-3.png"/><Relationship Id="rId4" Type="http://schemas.openxmlformats.org/officeDocument/2006/relationships/image" Target="../media/image-3-4.svg"/><Relationship Id="rId5" Type="http://schemas.openxmlformats.org/officeDocument/2006/relationships/image" Target="../media/image-3-5.png"/><Relationship Id="rId6" Type="http://schemas.openxmlformats.org/officeDocument/2006/relationships/image" Target="../media/image-3-6.svg"/><Relationship Id="rId7" Type="http://schemas.openxmlformats.org/officeDocument/2006/relationships/image" Target="../media/image-3-7.png"/><Relationship Id="rId8" Type="http://schemas.openxmlformats.org/officeDocument/2006/relationships/image" Target="../media/image-3-8.svg"/><Relationship Id="rId9" Type="http://schemas.openxmlformats.org/officeDocument/2006/relationships/image" Target="../media/image-3-9.png"/><Relationship Id="rId10" Type="http://schemas.openxmlformats.org/officeDocument/2006/relationships/image" Target="../media/image-3-10.svg"/><Relationship Id="rId11" Type="http://schemas.openxmlformats.org/officeDocument/2006/relationships/image" Target="../media/image-3-11.png"/><Relationship Id="rId12" Type="http://schemas.openxmlformats.org/officeDocument/2006/relationships/image" Target="../media/image-3-12.svg"/><Relationship Id="rId13" Type="http://schemas.openxmlformats.org/officeDocument/2006/relationships/image" Target="../media/image-3-13.png"/><Relationship Id="rId14" Type="http://schemas.openxmlformats.org/officeDocument/2006/relationships/image" Target="../media/image-3-14.png"/><Relationship Id="rId15" Type="http://schemas.openxmlformats.org/officeDocument/2006/relationships/image" Target="../media/image-3-15.svg"/><Relationship Id="rId16" Type="http://schemas.openxmlformats.org/officeDocument/2006/relationships/slideLayout" Target="../slideLayouts/slideLayout1.xml"/><Relationship Id="rId17"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image" Target="../media/image-4-1.png"/><Relationship Id="rId2" Type="http://schemas.openxmlformats.org/officeDocument/2006/relationships/image" Target="../media/image-4-2.svg"/><Relationship Id="rId3" Type="http://schemas.openxmlformats.org/officeDocument/2006/relationships/image" Target="../media/image-4-3.png"/><Relationship Id="rId4" Type="http://schemas.openxmlformats.org/officeDocument/2006/relationships/image" Target="../media/image-4-4.svg"/><Relationship Id="rId5" Type="http://schemas.openxmlformats.org/officeDocument/2006/relationships/image" Target="../media/image-4-5.png"/><Relationship Id="rId6" Type="http://schemas.openxmlformats.org/officeDocument/2006/relationships/image" Target="../media/image-4-6.svg"/><Relationship Id="rId7" Type="http://schemas.openxmlformats.org/officeDocument/2006/relationships/image" Target="../media/image-4-7.png"/><Relationship Id="rId8" Type="http://schemas.openxmlformats.org/officeDocument/2006/relationships/image" Target="../media/image-4-8.svg"/><Relationship Id="rId9" Type="http://schemas.openxmlformats.org/officeDocument/2006/relationships/image" Target="../media/image-4-9.png"/><Relationship Id="rId10" Type="http://schemas.openxmlformats.org/officeDocument/2006/relationships/image" Target="../media/image-4-10.svg"/><Relationship Id="rId11" Type="http://schemas.openxmlformats.org/officeDocument/2006/relationships/image" Target="../media/image-4-11.png"/><Relationship Id="rId12" Type="http://schemas.openxmlformats.org/officeDocument/2006/relationships/image" Target="../media/image-4-12.svg"/><Relationship Id="rId13" Type="http://schemas.openxmlformats.org/officeDocument/2006/relationships/image" Target="../media/image-4-13.png"/><Relationship Id="rId14" Type="http://schemas.openxmlformats.org/officeDocument/2006/relationships/image" Target="../media/image-4-14.svg"/><Relationship Id="rId15" Type="http://schemas.openxmlformats.org/officeDocument/2006/relationships/image" Target="../media/image-4-15.png"/><Relationship Id="rId16" Type="http://schemas.openxmlformats.org/officeDocument/2006/relationships/slideLayout" Target="../slideLayouts/slideLayout1.xml"/><Relationship Id="rId17"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image" Target="../media/image-5-1.png"/><Relationship Id="rId2" Type="http://schemas.openxmlformats.org/officeDocument/2006/relationships/image" Target="../media/image-5-2.svg"/><Relationship Id="rId3" Type="http://schemas.openxmlformats.org/officeDocument/2006/relationships/image" Target="../media/image-5-3.png"/><Relationship Id="rId4" Type="http://schemas.openxmlformats.org/officeDocument/2006/relationships/image" Target="../media/image-5-4.svg"/><Relationship Id="rId5" Type="http://schemas.openxmlformats.org/officeDocument/2006/relationships/image" Target="../media/image-5-5.png"/><Relationship Id="rId6" Type="http://schemas.openxmlformats.org/officeDocument/2006/relationships/image" Target="../media/image-5-6.svg"/><Relationship Id="rId7" Type="http://schemas.openxmlformats.org/officeDocument/2006/relationships/image" Target="../media/image-5-7.png"/><Relationship Id="rId8" Type="http://schemas.openxmlformats.org/officeDocument/2006/relationships/image" Target="../media/image-5-8.svg"/><Relationship Id="rId9" Type="http://schemas.openxmlformats.org/officeDocument/2006/relationships/image" Target="../media/image-5-9.png"/><Relationship Id="rId10" Type="http://schemas.openxmlformats.org/officeDocument/2006/relationships/image" Target="../media/image-5-10.svg"/><Relationship Id="rId11" Type="http://schemas.openxmlformats.org/officeDocument/2006/relationships/image" Target="../media/image-5-11.png"/><Relationship Id="rId12" Type="http://schemas.openxmlformats.org/officeDocument/2006/relationships/image" Target="../media/image-5-12.svg"/><Relationship Id="rId13" Type="http://schemas.openxmlformats.org/officeDocument/2006/relationships/image" Target="../media/image-5-13.png"/><Relationship Id="rId14" Type="http://schemas.openxmlformats.org/officeDocument/2006/relationships/image" Target="../media/image-5-14.svg"/><Relationship Id="rId15" Type="http://schemas.openxmlformats.org/officeDocument/2006/relationships/image" Target="../media/image-5-15.png"/><Relationship Id="rId16" Type="http://schemas.openxmlformats.org/officeDocument/2006/relationships/image" Target="../media/image-5-16.png"/><Relationship Id="rId17" Type="http://schemas.openxmlformats.org/officeDocument/2006/relationships/image" Target="../media/image-5-17.svg"/><Relationship Id="rId18" Type="http://schemas.openxmlformats.org/officeDocument/2006/relationships/image" Target="../media/image-5-18.png"/><Relationship Id="rId19" Type="http://schemas.openxmlformats.org/officeDocument/2006/relationships/image" Target="../media/image-5-19.svg"/><Relationship Id="rId20" Type="http://schemas.openxmlformats.org/officeDocument/2006/relationships/image" Target="../media/image-5-20.png"/><Relationship Id="rId21" Type="http://schemas.openxmlformats.org/officeDocument/2006/relationships/image" Target="../media/image-5-21.svg"/><Relationship Id="rId22" Type="http://schemas.openxmlformats.org/officeDocument/2006/relationships/slideLayout" Target="../slideLayouts/slideLayout1.xml"/><Relationship Id="rId23"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image" Target="../media/image-6-1.png"/><Relationship Id="rId2" Type="http://schemas.openxmlformats.org/officeDocument/2006/relationships/image" Target="../media/image-6-2.svg"/><Relationship Id="rId3" Type="http://schemas.openxmlformats.org/officeDocument/2006/relationships/image" Target="../media/image-6-3.png"/><Relationship Id="rId4" Type="http://schemas.openxmlformats.org/officeDocument/2006/relationships/image" Target="../media/image-6-4.svg"/><Relationship Id="rId5" Type="http://schemas.openxmlformats.org/officeDocument/2006/relationships/image" Target="../media/image-6-5.png"/><Relationship Id="rId6" Type="http://schemas.openxmlformats.org/officeDocument/2006/relationships/image" Target="../media/image-6-6.svg"/><Relationship Id="rId7" Type="http://schemas.openxmlformats.org/officeDocument/2006/relationships/image" Target="../media/image-6-7.png"/><Relationship Id="rId8" Type="http://schemas.openxmlformats.org/officeDocument/2006/relationships/image" Target="../media/image-6-8.svg"/><Relationship Id="rId9" Type="http://schemas.openxmlformats.org/officeDocument/2006/relationships/image" Target="../media/image-6-9.png"/><Relationship Id="rId10" Type="http://schemas.openxmlformats.org/officeDocument/2006/relationships/image" Target="../media/image-6-10.svg"/><Relationship Id="rId11" Type="http://schemas.openxmlformats.org/officeDocument/2006/relationships/image" Target="../media/image-6-11.png"/><Relationship Id="rId12" Type="http://schemas.openxmlformats.org/officeDocument/2006/relationships/image" Target="../media/image-6-12.svg"/><Relationship Id="rId13" Type="http://schemas.openxmlformats.org/officeDocument/2006/relationships/image" Target="../media/image-6-13.png"/><Relationship Id="rId14" Type="http://schemas.openxmlformats.org/officeDocument/2006/relationships/image" Target="../media/image-6-14.png"/><Relationship Id="rId15" Type="http://schemas.openxmlformats.org/officeDocument/2006/relationships/image" Target="../media/image-6-15.svg"/><Relationship Id="rId16" Type="http://schemas.openxmlformats.org/officeDocument/2006/relationships/image" Target="../media/image-6-16.png"/><Relationship Id="rId17" Type="http://schemas.openxmlformats.org/officeDocument/2006/relationships/image" Target="../media/image-6-17.svg"/><Relationship Id="rId18" Type="http://schemas.openxmlformats.org/officeDocument/2006/relationships/image" Target="../media/image-6-18.png"/><Relationship Id="rId19" Type="http://schemas.openxmlformats.org/officeDocument/2006/relationships/image" Target="../media/image-6-19.svg"/><Relationship Id="rId20" Type="http://schemas.openxmlformats.org/officeDocument/2006/relationships/image" Target="../media/image-6-20.png"/><Relationship Id="rId21" Type="http://schemas.openxmlformats.org/officeDocument/2006/relationships/image" Target="../media/image-6-21.svg"/><Relationship Id="rId22" Type="http://schemas.openxmlformats.org/officeDocument/2006/relationships/slideLayout" Target="../slideLayouts/slideLayout1.xml"/><Relationship Id="rId23"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image" Target="../media/image-7-1.png"/><Relationship Id="rId2" Type="http://schemas.openxmlformats.org/officeDocument/2006/relationships/image" Target="../media/image-7-2.svg"/><Relationship Id="rId3" Type="http://schemas.openxmlformats.org/officeDocument/2006/relationships/image" Target="../media/image-7-3.png"/><Relationship Id="rId4" Type="http://schemas.openxmlformats.org/officeDocument/2006/relationships/image" Target="../media/image-7-4.svg"/><Relationship Id="rId5" Type="http://schemas.openxmlformats.org/officeDocument/2006/relationships/image" Target="../media/image-7-5.png"/><Relationship Id="rId6" Type="http://schemas.openxmlformats.org/officeDocument/2006/relationships/image" Target="../media/image-7-6.svg"/><Relationship Id="rId7" Type="http://schemas.openxmlformats.org/officeDocument/2006/relationships/image" Target="../media/image-7-7.png"/><Relationship Id="rId8" Type="http://schemas.openxmlformats.org/officeDocument/2006/relationships/image" Target="../media/image-7-8.svg"/><Relationship Id="rId9" Type="http://schemas.openxmlformats.org/officeDocument/2006/relationships/image" Target="../media/image-7-9.png"/><Relationship Id="rId10" Type="http://schemas.openxmlformats.org/officeDocument/2006/relationships/image" Target="../media/image-7-10.svg"/><Relationship Id="rId11" Type="http://schemas.openxmlformats.org/officeDocument/2006/relationships/image" Target="../media/image-7-11.png"/><Relationship Id="rId12" Type="http://schemas.openxmlformats.org/officeDocument/2006/relationships/image" Target="../media/image-7-12.svg"/><Relationship Id="rId13" Type="http://schemas.openxmlformats.org/officeDocument/2006/relationships/image" Target="../media/image-7-13.png"/><Relationship Id="rId14" Type="http://schemas.openxmlformats.org/officeDocument/2006/relationships/image" Target="../media/image-7-14.svg"/><Relationship Id="rId15" Type="http://schemas.openxmlformats.org/officeDocument/2006/relationships/image" Target="../media/image-7-15.png"/><Relationship Id="rId16" Type="http://schemas.openxmlformats.org/officeDocument/2006/relationships/image" Target="../media/image-7-16.svg"/><Relationship Id="rId17" Type="http://schemas.openxmlformats.org/officeDocument/2006/relationships/image" Target="../media/image-7-17.png"/><Relationship Id="rId18" Type="http://schemas.openxmlformats.org/officeDocument/2006/relationships/image" Target="../media/image-7-18.png"/><Relationship Id="rId19" Type="http://schemas.openxmlformats.org/officeDocument/2006/relationships/image" Target="../media/image-7-19.svg"/><Relationship Id="rId20" Type="http://schemas.openxmlformats.org/officeDocument/2006/relationships/slideLayout" Target="../slideLayouts/slideLayout1.xml"/><Relationship Id="rId21"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image" Target="../media/image-8-1.png"/><Relationship Id="rId2" Type="http://schemas.openxmlformats.org/officeDocument/2006/relationships/image" Target="../media/image-8-2.svg"/><Relationship Id="rId3" Type="http://schemas.openxmlformats.org/officeDocument/2006/relationships/image" Target="../media/image-8-3.png"/><Relationship Id="rId4" Type="http://schemas.openxmlformats.org/officeDocument/2006/relationships/image" Target="../media/image-8-4.svg"/><Relationship Id="rId5" Type="http://schemas.openxmlformats.org/officeDocument/2006/relationships/image" Target="../media/image-8-5.png"/><Relationship Id="rId6" Type="http://schemas.openxmlformats.org/officeDocument/2006/relationships/image" Target="../media/image-8-6.svg"/><Relationship Id="rId7" Type="http://schemas.openxmlformats.org/officeDocument/2006/relationships/image" Target="../media/image-8-7.png"/><Relationship Id="rId8" Type="http://schemas.openxmlformats.org/officeDocument/2006/relationships/image" Target="../media/image-8-8.svg"/><Relationship Id="rId9" Type="http://schemas.openxmlformats.org/officeDocument/2006/relationships/image" Target="../media/image-8-9.png"/><Relationship Id="rId10" Type="http://schemas.openxmlformats.org/officeDocument/2006/relationships/image" Target="../media/image-8-10.svg"/><Relationship Id="rId11" Type="http://schemas.openxmlformats.org/officeDocument/2006/relationships/image" Target="../media/image-8-11.png"/><Relationship Id="rId12" Type="http://schemas.openxmlformats.org/officeDocument/2006/relationships/image" Target="../media/image-8-12.svg"/><Relationship Id="rId13" Type="http://schemas.openxmlformats.org/officeDocument/2006/relationships/image" Target="../media/image-8-13.png"/><Relationship Id="rId14" Type="http://schemas.openxmlformats.org/officeDocument/2006/relationships/image" Target="../media/image-8-14.svg"/><Relationship Id="rId15" Type="http://schemas.openxmlformats.org/officeDocument/2006/relationships/image" Target="../media/image-8-15.png"/><Relationship Id="rId16" Type="http://schemas.openxmlformats.org/officeDocument/2006/relationships/image" Target="../media/image-8-16.png"/><Relationship Id="rId17" Type="http://schemas.openxmlformats.org/officeDocument/2006/relationships/image" Target="../media/image-8-17.svg"/><Relationship Id="rId18" Type="http://schemas.openxmlformats.org/officeDocument/2006/relationships/slideLayout" Target="../slideLayouts/slideLayout1.xml"/><Relationship Id="rId19"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image" Target="../media/image-9-1.png"/><Relationship Id="rId2" Type="http://schemas.openxmlformats.org/officeDocument/2006/relationships/image" Target="../media/image-9-2.svg"/><Relationship Id="rId3" Type="http://schemas.openxmlformats.org/officeDocument/2006/relationships/image" Target="../media/image-9-3.png"/><Relationship Id="rId4" Type="http://schemas.openxmlformats.org/officeDocument/2006/relationships/image" Target="../media/image-9-4.svg"/><Relationship Id="rId5" Type="http://schemas.openxmlformats.org/officeDocument/2006/relationships/image" Target="../media/image-9-5.png"/><Relationship Id="rId6" Type="http://schemas.openxmlformats.org/officeDocument/2006/relationships/image" Target="../media/image-9-6.svg"/><Relationship Id="rId7" Type="http://schemas.openxmlformats.org/officeDocument/2006/relationships/image" Target="../media/image-9-7.png"/><Relationship Id="rId8" Type="http://schemas.openxmlformats.org/officeDocument/2006/relationships/image" Target="../media/image-9-8.svg"/><Relationship Id="rId9" Type="http://schemas.openxmlformats.org/officeDocument/2006/relationships/image" Target="../media/image-9-9.png"/><Relationship Id="rId10" Type="http://schemas.openxmlformats.org/officeDocument/2006/relationships/image" Target="../media/image-9-10.svg"/><Relationship Id="rId11" Type="http://schemas.openxmlformats.org/officeDocument/2006/relationships/image" Target="../media/image-9-11.png"/><Relationship Id="rId12" Type="http://schemas.openxmlformats.org/officeDocument/2006/relationships/image" Target="../media/image-9-12.svg"/><Relationship Id="rId13" Type="http://schemas.openxmlformats.org/officeDocument/2006/relationships/image" Target="../media/image-9-13.png"/><Relationship Id="rId14" Type="http://schemas.openxmlformats.org/officeDocument/2006/relationships/image" Target="../media/image-9-14.svg"/><Relationship Id="rId15" Type="http://schemas.openxmlformats.org/officeDocument/2006/relationships/image" Target="../media/image-9-15.png"/><Relationship Id="rId16" Type="http://schemas.openxmlformats.org/officeDocument/2006/relationships/image" Target="../media/image-9-16.png"/><Relationship Id="rId17" Type="http://schemas.openxmlformats.org/officeDocument/2006/relationships/image" Target="../media/image-9-17.svg"/><Relationship Id="rId18" Type="http://schemas.openxmlformats.org/officeDocument/2006/relationships/image" Target="../media/image-9-18.png"/><Relationship Id="rId19" Type="http://schemas.openxmlformats.org/officeDocument/2006/relationships/image" Target="../media/image-9-19.svg"/><Relationship Id="rId20" Type="http://schemas.openxmlformats.org/officeDocument/2006/relationships/image" Target="../media/image-9-20.png"/><Relationship Id="rId21" Type="http://schemas.openxmlformats.org/officeDocument/2006/relationships/image" Target="../media/image-9-21.svg"/><Relationship Id="rId22" Type="http://schemas.openxmlformats.org/officeDocument/2006/relationships/slideLayout" Target="../slideLayouts/slideLayout1.xml"/><Relationship Id="rId23"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FFFEFD"/>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0"/>
            <a:ext cx="24387048" cy="5312936"/>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115566" y="876300"/>
            <a:ext cx="6543494" cy="5002369"/>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0" y="8877300"/>
            <a:ext cx="12193524" cy="4838700"/>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20758742" y="10223500"/>
            <a:ext cx="2541316" cy="2117765"/>
          </a:xfrm>
          <a:prstGeom prst="rect">
            <a:avLst/>
          </a:prstGeom>
        </p:spPr>
      </p:pic>
      <p:pic>
        <p:nvPicPr>
          <p:cNvPr id="6" name="Image 4"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22915974" y="12362211"/>
            <a:ext cx="1077325" cy="897810"/>
          </a:xfrm>
          <a:prstGeom prst="rect">
            <a:avLst/>
          </a:prstGeom>
        </p:spPr>
      </p:pic>
      <p:pic>
        <p:nvPicPr>
          <p:cNvPr id="7" name="Image 5" descr=" ">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5966720" y="11442700"/>
            <a:ext cx="4787677" cy="1831929"/>
          </a:xfrm>
          <a:prstGeom prst="rect">
            <a:avLst/>
          </a:prstGeom>
        </p:spPr>
      </p:pic>
      <p:pic>
        <p:nvPicPr>
          <p:cNvPr id="8" name="Image 6" descr=" ">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15969369" y="546100"/>
            <a:ext cx="5000952" cy="3567457"/>
          </a:xfrm>
          <a:prstGeom prst="rect">
            <a:avLst/>
          </a:prstGeom>
        </p:spPr>
      </p:pic>
      <p:pic>
        <p:nvPicPr>
          <p:cNvPr id="9" name="Image 7" descr=" ">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14886261" y="876300"/>
            <a:ext cx="9351804" cy="11103609"/>
          </a:xfrm>
          <a:prstGeom prst="rect">
            <a:avLst/>
          </a:prstGeom>
        </p:spPr>
      </p:pic>
      <p:sp>
        <p:nvSpPr>
          <p:cNvPr id="10" name="Shape 0"/>
          <p:cNvSpPr/>
          <p:nvPr/>
        </p:nvSpPr>
        <p:spPr>
          <a:xfrm>
            <a:off x="23370921" y="10515600"/>
            <a:ext cx="1016127" cy="3200400"/>
          </a:xfrm>
          <a:prstGeom prst="rect">
            <a:avLst/>
          </a:prstGeom>
          <a:noFill/>
          <a:ln/>
        </p:spPr>
      </p:sp>
      <p:pic>
        <p:nvPicPr>
          <p:cNvPr id="11" name="Image 8" descr=" ">    </p:cNvPr>
          <p:cNvPicPr>
            <a:picLocks noChangeAspect="1"/>
          </p:cNvPicPr>
          <p:nvPr/>
        </p:nvPicPr>
        <p:blipFill>
          <a:blip r:embed="rId17"/>
          <a:stretch>
            <a:fillRect/>
          </a:stretch>
        </p:blipFill>
        <p:spPr>
          <a:xfrm>
            <a:off x="23523340" y="10820400"/>
            <a:ext cx="711289" cy="2590800"/>
          </a:xfrm>
          <a:prstGeom prst="rect">
            <a:avLst/>
          </a:prstGeom>
        </p:spPr>
      </p:pic>
      <p:pic>
        <p:nvPicPr>
          <p:cNvPr id="12" name="Image 9" descr=" ">    </p:cNvPr>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a:off x="812902" y="1485900"/>
            <a:ext cx="3785073" cy="10871200"/>
          </a:xfrm>
          <a:prstGeom prst="rect">
            <a:avLst/>
          </a:prstGeom>
        </p:spPr>
      </p:pic>
      <p:sp>
        <p:nvSpPr>
          <p:cNvPr id="13" name="Text 1"/>
          <p:cNvSpPr/>
          <p:nvPr/>
        </p:nvSpPr>
        <p:spPr>
          <a:xfrm>
            <a:off x="2870559" y="4114800"/>
            <a:ext cx="16025170" cy="4580467"/>
          </a:xfrm>
          <a:prstGeom prst="rect">
            <a:avLst/>
          </a:prstGeom>
          <a:noFill/>
          <a:ln/>
        </p:spPr>
        <p:txBody>
          <a:bodyPr wrap="square" lIns="0" tIns="0" rIns="0" bIns="0" rtlCol="0" anchor="t"/>
          <a:lstStyle/>
          <a:p>
            <a:pPr algn="l" indent="0" marL="0">
              <a:buNone/>
            </a:pPr>
            <a:r>
              <a:rPr lang="en-US" sz="12800" dirty="0">
                <a:solidFill>
                  <a:srgbClr val="272727">
                    <a:alpha val="100000"/>
                  </a:srgbClr>
                </a:solidFill>
                <a:latin typeface="Righteous Regular" pitchFamily="34" charset="0"/>
                <a:ea typeface="Righteous Regular" pitchFamily="34" charset="-122"/>
                <a:cs typeface="Righteous Regular" pitchFamily="34" charset="-120"/>
              </a:rPr>
              <a:t>Wound Healing Process</a:t>
            </a:r>
            <a:endParaRPr lang="en-US" sz="12800" dirty="0"/>
          </a:p>
        </p:txBody>
      </p:sp>
      <p:sp>
        <p:nvSpPr>
          <p:cNvPr id="14" name="Text 2"/>
          <p:cNvSpPr/>
          <p:nvPr/>
        </p:nvSpPr>
        <p:spPr>
          <a:xfrm>
            <a:off x="2870559" y="8775700"/>
            <a:ext cx="13239288" cy="1490133"/>
          </a:xfrm>
          <a:prstGeom prst="rect">
            <a:avLst/>
          </a:prstGeom>
          <a:noFill/>
          <a:ln/>
        </p:spPr>
        <p:txBody>
          <a:bodyPr wrap="square" lIns="0" tIns="0" rIns="0" bIns="0" rtlCol="0" anchor="t"/>
          <a:lstStyle/>
          <a:p>
            <a:pPr algn="l" indent="0" marL="0">
              <a:buNone/>
            </a:pPr>
            <a:r>
              <a:rPr lang="en-US" sz="6400" spc="256" kern="0" dirty="0">
                <a:solidFill>
                  <a:srgbClr val="0E0E0E">
                    <a:alpha val="100000"/>
                  </a:srgbClr>
                </a:solidFill>
                <a:latin typeface="Poppins SemiBold" pitchFamily="34" charset="0"/>
                <a:ea typeface="Poppins SemiBold" pitchFamily="34" charset="-122"/>
                <a:cs typeface="Poppins SemiBold" pitchFamily="34" charset="-120"/>
              </a:rPr>
              <a:t>FREE PRESENTATION TEMPLATE</a:t>
            </a:r>
            <a:endParaRPr lang="en-US" sz="64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EFD"/>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0"/>
            <a:ext cx="14618169" cy="5932041"/>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4619527" y="0"/>
            <a:ext cx="9767521" cy="9490683"/>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0656161" y="1218692"/>
            <a:ext cx="3730887" cy="6378674"/>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0" y="8534400"/>
            <a:ext cx="8517441" cy="5181600"/>
          </a:xfrm>
          <a:prstGeom prst="rect">
            <a:avLst/>
          </a:prstGeom>
        </p:spPr>
      </p:pic>
      <p:pic>
        <p:nvPicPr>
          <p:cNvPr id="6" name="Image 4"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0" y="2641600"/>
            <a:ext cx="5252184" cy="4947357"/>
          </a:xfrm>
          <a:prstGeom prst="rect">
            <a:avLst/>
          </a:prstGeom>
        </p:spPr>
      </p:pic>
      <p:pic>
        <p:nvPicPr>
          <p:cNvPr id="7" name="Image 5" descr=" ">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8836454" y="10210800"/>
            <a:ext cx="5549583" cy="3505200"/>
          </a:xfrm>
          <a:prstGeom prst="rect">
            <a:avLst/>
          </a:prstGeom>
        </p:spPr>
      </p:pic>
      <p:sp>
        <p:nvSpPr>
          <p:cNvPr id="8" name="Shape 0"/>
          <p:cNvSpPr/>
          <p:nvPr/>
        </p:nvSpPr>
        <p:spPr>
          <a:xfrm>
            <a:off x="23370921" y="10515600"/>
            <a:ext cx="1016127" cy="3200400"/>
          </a:xfrm>
          <a:prstGeom prst="rect">
            <a:avLst/>
          </a:prstGeom>
          <a:noFill/>
          <a:ln/>
        </p:spPr>
      </p:sp>
      <p:pic>
        <p:nvPicPr>
          <p:cNvPr id="9" name="Image 6" descr=" ">    </p:cNvPr>
          <p:cNvPicPr>
            <a:picLocks noChangeAspect="1"/>
          </p:cNvPicPr>
          <p:nvPr/>
        </p:nvPicPr>
        <p:blipFill>
          <a:blip r:embed="rId13"/>
          <a:stretch>
            <a:fillRect/>
          </a:stretch>
        </p:blipFill>
        <p:spPr>
          <a:xfrm>
            <a:off x="23523340" y="10820400"/>
            <a:ext cx="711289" cy="2590800"/>
          </a:xfrm>
          <a:prstGeom prst="rect">
            <a:avLst/>
          </a:prstGeom>
        </p:spPr>
      </p:pic>
      <p:sp>
        <p:nvSpPr>
          <p:cNvPr id="10" name="Text 1"/>
          <p:cNvSpPr/>
          <p:nvPr/>
        </p:nvSpPr>
        <p:spPr>
          <a:xfrm>
            <a:off x="9107038" y="469900"/>
            <a:ext cx="5990915" cy="1595967"/>
          </a:xfrm>
          <a:prstGeom prst="rect">
            <a:avLst/>
          </a:prstGeom>
          <a:noFill/>
          <a:ln/>
        </p:spPr>
        <p:txBody>
          <a:bodyPr wrap="square" lIns="0" tIns="0" rIns="0" bIns="0" rtlCol="0" anchor="t"/>
          <a:lstStyle/>
          <a:p>
            <a:pPr algn="l" indent="0" marL="0">
              <a:buNone/>
            </a:pPr>
            <a:r>
              <a:rPr lang="en-US" sz="8000" dirty="0">
                <a:solidFill>
                  <a:srgbClr val="272727">
                    <a:alpha val="100000"/>
                  </a:srgbClr>
                </a:solidFill>
                <a:latin typeface="Righteous Regular" pitchFamily="34" charset="0"/>
                <a:ea typeface="Righteous Regular" pitchFamily="34" charset="-122"/>
                <a:cs typeface="Righteous Regular" pitchFamily="34" charset="-120"/>
              </a:rPr>
              <a:t>Pricing Plan</a:t>
            </a:r>
            <a:endParaRPr lang="en-US" sz="8000" dirty="0"/>
          </a:p>
        </p:txBody>
      </p:sp>
      <p:sp>
        <p:nvSpPr>
          <p:cNvPr id="11" name="Shape 2"/>
          <p:cNvSpPr/>
          <p:nvPr/>
        </p:nvSpPr>
        <p:spPr>
          <a:xfrm>
            <a:off x="1778222" y="2489200"/>
            <a:ext cx="20843305" cy="10261600"/>
          </a:xfrm>
          <a:prstGeom prst="rect">
            <a:avLst/>
          </a:prstGeom>
          <a:noFill/>
          <a:ln/>
        </p:spPr>
      </p:sp>
      <p:sp>
        <p:nvSpPr>
          <p:cNvPr id="12" name="Shape 3"/>
          <p:cNvSpPr/>
          <p:nvPr/>
        </p:nvSpPr>
        <p:spPr>
          <a:xfrm>
            <a:off x="1778222" y="2489200"/>
            <a:ext cx="6439705" cy="10261600"/>
          </a:xfrm>
          <a:prstGeom prst="roundRect">
            <a:avLst>
              <a:gd name="adj" fmla="val 3124"/>
            </a:avLst>
          </a:prstGeom>
          <a:noFill/>
          <a:ln w="12700">
            <a:solidFill>
              <a:srgbClr val="000000"/>
            </a:solidFill>
            <a:prstDash val="solid"/>
          </a:ln>
        </p:spPr>
      </p:sp>
      <p:pic>
        <p:nvPicPr>
          <p:cNvPr id="13" name="Image 7" descr=" ">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4322711" y="2946400"/>
            <a:ext cx="1350725" cy="1625600"/>
          </a:xfrm>
          <a:prstGeom prst="rect">
            <a:avLst/>
          </a:prstGeom>
        </p:spPr>
      </p:pic>
      <p:sp>
        <p:nvSpPr>
          <p:cNvPr id="14" name="Text 4"/>
          <p:cNvSpPr/>
          <p:nvPr/>
        </p:nvSpPr>
        <p:spPr>
          <a:xfrm>
            <a:off x="4115314" y="4876800"/>
            <a:ext cx="1765521" cy="965200"/>
          </a:xfrm>
          <a:prstGeom prst="rect">
            <a:avLst/>
          </a:prstGeom>
          <a:noFill/>
          <a:ln/>
        </p:spPr>
        <p:txBody>
          <a:bodyPr wrap="square" lIns="0" tIns="0" rIns="0" bIns="0" rtlCol="0" anchor="t"/>
          <a:lstStyle/>
          <a:p>
            <a:pPr algn="ctr" indent="0" marL="0">
              <a:buNone/>
            </a:pPr>
            <a:r>
              <a:rPr lang="en-US" sz="4800" dirty="0">
                <a:solidFill>
                  <a:srgbClr val="000000">
                    <a:alpha val="100000"/>
                  </a:srgbClr>
                </a:solidFill>
                <a:latin typeface="Righteous Regular" pitchFamily="34" charset="0"/>
                <a:ea typeface="Righteous Regular" pitchFamily="34" charset="-122"/>
                <a:cs typeface="Righteous Regular" pitchFamily="34" charset="-120"/>
              </a:rPr>
              <a:t>Basic</a:t>
            </a:r>
            <a:endParaRPr lang="en-US" sz="4800" dirty="0"/>
          </a:p>
        </p:txBody>
      </p:sp>
      <p:sp>
        <p:nvSpPr>
          <p:cNvPr id="15" name="Text 5"/>
          <p:cNvSpPr/>
          <p:nvPr/>
        </p:nvSpPr>
        <p:spPr>
          <a:xfrm>
            <a:off x="2235479" y="5943600"/>
            <a:ext cx="5660674" cy="54186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Access to the entry-level dungeons.</a:t>
            </a:r>
            <a:endParaRPr lang="en-US" sz="3200" dirty="0"/>
          </a:p>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A limited number of quests and battles per month.</a:t>
            </a:r>
            <a:endParaRPr lang="en-US" sz="3200" dirty="0"/>
          </a:p>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Ability to form a small party with fellow adventurers.</a:t>
            </a:r>
            <a:endParaRPr lang="en-US" sz="3200" dirty="0"/>
          </a:p>
        </p:txBody>
      </p:sp>
      <p:sp>
        <p:nvSpPr>
          <p:cNvPr id="16" name="Text 6"/>
          <p:cNvSpPr/>
          <p:nvPr/>
        </p:nvSpPr>
        <p:spPr>
          <a:xfrm>
            <a:off x="3429429" y="11531600"/>
            <a:ext cx="3137292" cy="965200"/>
          </a:xfrm>
          <a:prstGeom prst="rect">
            <a:avLst/>
          </a:prstGeom>
          <a:noFill/>
          <a:ln/>
        </p:spPr>
        <p:txBody>
          <a:bodyPr wrap="square" lIns="0" tIns="0" rIns="0" bIns="0" rtlCol="0" anchor="t"/>
          <a:lstStyle/>
          <a:p>
            <a:pPr algn="ctr" indent="0" marL="0">
              <a:buNone/>
            </a:pPr>
            <a:r>
              <a:rPr lang="en-US" sz="4800" dirty="0">
                <a:solidFill>
                  <a:srgbClr val="0E0E0E">
                    <a:alpha val="100000"/>
                  </a:srgbClr>
                </a:solidFill>
                <a:latin typeface="Righteous Regular" pitchFamily="34" charset="0"/>
                <a:ea typeface="Righteous Regular" pitchFamily="34" charset="-122"/>
                <a:cs typeface="Righteous Regular" pitchFamily="34" charset="-120"/>
              </a:rPr>
              <a:t>$10/month</a:t>
            </a:r>
            <a:endParaRPr lang="en-US" sz="4800" dirty="0"/>
          </a:p>
        </p:txBody>
      </p:sp>
      <p:sp>
        <p:nvSpPr>
          <p:cNvPr id="17" name="Shape 7"/>
          <p:cNvSpPr/>
          <p:nvPr/>
        </p:nvSpPr>
        <p:spPr>
          <a:xfrm>
            <a:off x="8980022" y="2489200"/>
            <a:ext cx="6439705" cy="10261600"/>
          </a:xfrm>
          <a:prstGeom prst="roundRect">
            <a:avLst>
              <a:gd name="adj" fmla="val 3124"/>
            </a:avLst>
          </a:prstGeom>
          <a:noFill/>
          <a:ln w="12700">
            <a:solidFill>
              <a:srgbClr val="000000"/>
            </a:solidFill>
            <a:prstDash val="solid"/>
          </a:ln>
        </p:spPr>
      </p:sp>
      <p:pic>
        <p:nvPicPr>
          <p:cNvPr id="18" name="Image 8" descr=" ">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11493507" y="2946400"/>
            <a:ext cx="1412738" cy="1625600"/>
          </a:xfrm>
          <a:prstGeom prst="rect">
            <a:avLst/>
          </a:prstGeom>
        </p:spPr>
      </p:pic>
      <p:sp>
        <p:nvSpPr>
          <p:cNvPr id="19" name="Text 8"/>
          <p:cNvSpPr/>
          <p:nvPr/>
        </p:nvSpPr>
        <p:spPr>
          <a:xfrm>
            <a:off x="11482235" y="4876800"/>
            <a:ext cx="1435279" cy="965200"/>
          </a:xfrm>
          <a:prstGeom prst="rect">
            <a:avLst/>
          </a:prstGeom>
          <a:noFill/>
          <a:ln/>
        </p:spPr>
        <p:txBody>
          <a:bodyPr wrap="square" lIns="0" tIns="0" rIns="0" bIns="0" rtlCol="0" anchor="t"/>
          <a:lstStyle/>
          <a:p>
            <a:pPr algn="ctr" indent="0" marL="0">
              <a:buNone/>
            </a:pPr>
            <a:r>
              <a:rPr lang="en-US" sz="4800" dirty="0">
                <a:solidFill>
                  <a:srgbClr val="000000">
                    <a:alpha val="100000"/>
                  </a:srgbClr>
                </a:solidFill>
                <a:latin typeface="Righteous Regular" pitchFamily="34" charset="0"/>
                <a:ea typeface="Righteous Regular" pitchFamily="34" charset="-122"/>
                <a:cs typeface="Righteous Regular" pitchFamily="34" charset="-120"/>
              </a:rPr>
              <a:t>Elite</a:t>
            </a:r>
            <a:endParaRPr lang="en-US" sz="4800" dirty="0"/>
          </a:p>
        </p:txBody>
      </p:sp>
      <p:sp>
        <p:nvSpPr>
          <p:cNvPr id="20" name="Text 9"/>
          <p:cNvSpPr/>
          <p:nvPr/>
        </p:nvSpPr>
        <p:spPr>
          <a:xfrm>
            <a:off x="9437280" y="5943600"/>
            <a:ext cx="5660674" cy="54186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Access to the intermediate and advanced dungeons.</a:t>
            </a:r>
            <a:endParaRPr lang="en-US" sz="3200" dirty="0"/>
          </a:p>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A greater number of quests and battles</a:t>
            </a:r>
            <a:endParaRPr lang="en-US" sz="3200" dirty="0"/>
          </a:p>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Ability to form larger parties with fellow adventurers.</a:t>
            </a:r>
            <a:endParaRPr lang="en-US" sz="3200" dirty="0"/>
          </a:p>
        </p:txBody>
      </p:sp>
      <p:sp>
        <p:nvSpPr>
          <p:cNvPr id="21" name="Text 10"/>
          <p:cNvSpPr/>
          <p:nvPr/>
        </p:nvSpPr>
        <p:spPr>
          <a:xfrm>
            <a:off x="10555019" y="11531600"/>
            <a:ext cx="3289711" cy="965200"/>
          </a:xfrm>
          <a:prstGeom prst="rect">
            <a:avLst/>
          </a:prstGeom>
          <a:noFill/>
          <a:ln/>
        </p:spPr>
        <p:txBody>
          <a:bodyPr wrap="square" lIns="0" tIns="0" rIns="0" bIns="0" rtlCol="0" anchor="t"/>
          <a:lstStyle/>
          <a:p>
            <a:pPr algn="ctr" indent="0" marL="0">
              <a:buNone/>
            </a:pPr>
            <a:r>
              <a:rPr lang="en-US" sz="4800" dirty="0">
                <a:solidFill>
                  <a:srgbClr val="0E0E0E">
                    <a:alpha val="100000"/>
                  </a:srgbClr>
                </a:solidFill>
                <a:latin typeface="Righteous Regular" pitchFamily="34" charset="0"/>
                <a:ea typeface="Righteous Regular" pitchFamily="34" charset="-122"/>
                <a:cs typeface="Righteous Regular" pitchFamily="34" charset="-120"/>
              </a:rPr>
              <a:t>$50/month</a:t>
            </a:r>
            <a:endParaRPr lang="en-US" sz="4800" dirty="0"/>
          </a:p>
        </p:txBody>
      </p:sp>
      <p:sp>
        <p:nvSpPr>
          <p:cNvPr id="22" name="Shape 11"/>
          <p:cNvSpPr/>
          <p:nvPr/>
        </p:nvSpPr>
        <p:spPr>
          <a:xfrm>
            <a:off x="16181822" y="2489200"/>
            <a:ext cx="6439705" cy="10261600"/>
          </a:xfrm>
          <a:prstGeom prst="roundRect">
            <a:avLst>
              <a:gd name="adj" fmla="val 3124"/>
            </a:avLst>
          </a:prstGeom>
          <a:noFill/>
          <a:ln w="12700">
            <a:solidFill>
              <a:srgbClr val="000000"/>
            </a:solidFill>
            <a:prstDash val="solid"/>
          </a:ln>
        </p:spPr>
      </p:sp>
      <p:pic>
        <p:nvPicPr>
          <p:cNvPr id="23" name="Image 9" descr=" ">    </p:cNvPr>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a:off x="18824075" y="2946400"/>
            <a:ext cx="1155203" cy="1625600"/>
          </a:xfrm>
          <a:prstGeom prst="rect">
            <a:avLst/>
          </a:prstGeom>
        </p:spPr>
      </p:pic>
      <p:sp>
        <p:nvSpPr>
          <p:cNvPr id="24" name="Text 12"/>
          <p:cNvSpPr/>
          <p:nvPr/>
        </p:nvSpPr>
        <p:spPr>
          <a:xfrm>
            <a:off x="17788573" y="4876800"/>
            <a:ext cx="3226203" cy="965200"/>
          </a:xfrm>
          <a:prstGeom prst="rect">
            <a:avLst/>
          </a:prstGeom>
          <a:noFill/>
          <a:ln/>
        </p:spPr>
        <p:txBody>
          <a:bodyPr wrap="square" lIns="0" tIns="0" rIns="0" bIns="0" rtlCol="0" anchor="t"/>
          <a:lstStyle/>
          <a:p>
            <a:pPr algn="ctr" indent="0" marL="0">
              <a:buNone/>
            </a:pPr>
            <a:r>
              <a:rPr lang="en-US" sz="4800" dirty="0">
                <a:solidFill>
                  <a:srgbClr val="000000">
                    <a:alpha val="100000"/>
                  </a:srgbClr>
                </a:solidFill>
                <a:latin typeface="Righteous Regular" pitchFamily="34" charset="0"/>
                <a:ea typeface="Righteous Regular" pitchFamily="34" charset="-122"/>
                <a:cs typeface="Righteous Regular" pitchFamily="34" charset="-120"/>
              </a:rPr>
              <a:t>Legendary</a:t>
            </a:r>
            <a:endParaRPr lang="en-US" sz="4800" dirty="0"/>
          </a:p>
        </p:txBody>
      </p:sp>
      <p:sp>
        <p:nvSpPr>
          <p:cNvPr id="25" name="Text 13"/>
          <p:cNvSpPr/>
          <p:nvPr/>
        </p:nvSpPr>
        <p:spPr>
          <a:xfrm>
            <a:off x="16639080" y="5943600"/>
            <a:ext cx="5660674" cy="54186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Access to the most challenging dungeons and encounters.</a:t>
            </a:r>
            <a:endParaRPr lang="en-US" sz="3200" dirty="0"/>
          </a:p>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Unlimited quests and battles per month.</a:t>
            </a:r>
            <a:endParaRPr lang="en-US" sz="3200" dirty="0"/>
          </a:p>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The ability to form the largest parties with fellow adventurers.</a:t>
            </a:r>
            <a:endParaRPr lang="en-US" sz="3200" dirty="0"/>
          </a:p>
        </p:txBody>
      </p:sp>
      <p:sp>
        <p:nvSpPr>
          <p:cNvPr id="26" name="Text 14"/>
          <p:cNvSpPr/>
          <p:nvPr/>
        </p:nvSpPr>
        <p:spPr>
          <a:xfrm>
            <a:off x="17642505" y="11531600"/>
            <a:ext cx="3518340" cy="965200"/>
          </a:xfrm>
          <a:prstGeom prst="rect">
            <a:avLst/>
          </a:prstGeom>
          <a:noFill/>
          <a:ln/>
        </p:spPr>
        <p:txBody>
          <a:bodyPr wrap="square" lIns="0" tIns="0" rIns="0" bIns="0" rtlCol="0" anchor="t"/>
          <a:lstStyle/>
          <a:p>
            <a:pPr algn="ctr" indent="0" marL="0">
              <a:buNone/>
            </a:pPr>
            <a:r>
              <a:rPr lang="en-US" sz="4800" dirty="0">
                <a:solidFill>
                  <a:srgbClr val="0E0E0E">
                    <a:alpha val="100000"/>
                  </a:srgbClr>
                </a:solidFill>
                <a:latin typeface="Righteous Regular" pitchFamily="34" charset="0"/>
                <a:ea typeface="Righteous Regular" pitchFamily="34" charset="-122"/>
                <a:cs typeface="Righteous Regular" pitchFamily="34" charset="-120"/>
              </a:rPr>
              <a:t>$100/month</a:t>
            </a:r>
            <a:endParaRPr lang="en-US" sz="48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EFD"/>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0"/>
            <a:ext cx="8377906" cy="137160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68348" y="63500"/>
            <a:ext cx="7441550" cy="6797229"/>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0302551" y="11546210"/>
            <a:ext cx="3764138" cy="2169790"/>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8353794" y="0"/>
            <a:ext cx="2393148" cy="353194"/>
          </a:xfrm>
          <a:prstGeom prst="rect">
            <a:avLst/>
          </a:prstGeom>
        </p:spPr>
      </p:pic>
      <p:pic>
        <p:nvPicPr>
          <p:cNvPr id="6" name="Image 4"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21286341" y="0"/>
            <a:ext cx="1374048" cy="1129605"/>
          </a:xfrm>
          <a:prstGeom prst="rect">
            <a:avLst/>
          </a:prstGeom>
        </p:spPr>
      </p:pic>
      <p:pic>
        <p:nvPicPr>
          <p:cNvPr id="7" name="Image 5" descr=" ">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21710312" y="5432"/>
            <a:ext cx="2676736" cy="5952778"/>
          </a:xfrm>
          <a:prstGeom prst="rect">
            <a:avLst/>
          </a:prstGeom>
        </p:spPr>
      </p:pic>
      <p:pic>
        <p:nvPicPr>
          <p:cNvPr id="8" name="Image 6" descr=" ">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0" y="10934700"/>
            <a:ext cx="24387048" cy="2781300"/>
          </a:xfrm>
          <a:prstGeom prst="rect">
            <a:avLst/>
          </a:prstGeom>
        </p:spPr>
      </p:pic>
      <p:sp>
        <p:nvSpPr>
          <p:cNvPr id="9" name="Shape 0"/>
          <p:cNvSpPr/>
          <p:nvPr/>
        </p:nvSpPr>
        <p:spPr>
          <a:xfrm>
            <a:off x="23370921" y="10515600"/>
            <a:ext cx="1016127" cy="3200400"/>
          </a:xfrm>
          <a:prstGeom prst="rect">
            <a:avLst/>
          </a:prstGeom>
          <a:noFill/>
          <a:ln/>
        </p:spPr>
      </p:sp>
      <p:pic>
        <p:nvPicPr>
          <p:cNvPr id="10" name="Image 7" descr=" ">    </p:cNvPr>
          <p:cNvPicPr>
            <a:picLocks noChangeAspect="1"/>
          </p:cNvPicPr>
          <p:nvPr/>
        </p:nvPicPr>
        <p:blipFill>
          <a:blip r:embed="rId15"/>
          <a:stretch>
            <a:fillRect/>
          </a:stretch>
        </p:blipFill>
        <p:spPr>
          <a:xfrm>
            <a:off x="23523340" y="10820400"/>
            <a:ext cx="711289" cy="2590800"/>
          </a:xfrm>
          <a:prstGeom prst="rect">
            <a:avLst/>
          </a:prstGeom>
        </p:spPr>
      </p:pic>
      <p:pic>
        <p:nvPicPr>
          <p:cNvPr id="11" name="Image 8" descr=" ">    </p:cNvPr>
          <p:cNvPicPr>
            <a:picLocks noChangeAspect="1"/>
          </p:cNvPicPr>
          <p:nvPr/>
        </p:nvPicPr>
        <p:blipFill>
          <a:blip r:embed="rId16"/>
          <a:stretch>
            <a:fillRect/>
          </a:stretch>
        </p:blipFill>
        <p:spPr>
          <a:xfrm>
            <a:off x="3327816" y="1079500"/>
            <a:ext cx="17718715" cy="11569700"/>
          </a:xfrm>
          <a:prstGeom prst="rect">
            <a:avLst/>
          </a:prstGeom>
        </p:spPr>
      </p:pic>
      <p:pic>
        <p:nvPicPr>
          <p:cNvPr id="12" name="Image 9" descr=" ">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12041105" y="1612888"/>
            <a:ext cx="5220352" cy="5232412"/>
          </a:xfrm>
          <a:prstGeom prst="rect">
            <a:avLst/>
          </a:prstGeom>
        </p:spPr>
      </p:pic>
      <p:pic>
        <p:nvPicPr>
          <p:cNvPr id="13" name="Image 10" descr=" ">    </p:cNvPr>
          <p:cNvPicPr>
            <a:picLocks noChangeAspect="1"/>
          </p:cNvPicPr>
          <p:nvPr/>
        </p:nvPicPr>
        <p:blipFill>
          <a:blip r:embed="rId19">
            <a:extLst>
              <a:ext uri="{96DAC541-7B7A-43D3-8B79-37D633B846F1}">
                <asvg:svgBlip xmlns:asvg="http://schemas.microsoft.com/office/drawing/2016/SVG/main" r:embed="rId20"/>
              </a:ext>
            </a:extLst>
          </a:blip>
          <a:stretch>
            <a:fillRect/>
          </a:stretch>
        </p:blipFill>
        <p:spPr>
          <a:xfrm>
            <a:off x="6808051" y="1612888"/>
            <a:ext cx="5220352" cy="5232412"/>
          </a:xfrm>
          <a:prstGeom prst="rect">
            <a:avLst/>
          </a:prstGeom>
        </p:spPr>
      </p:pic>
      <p:pic>
        <p:nvPicPr>
          <p:cNvPr id="14" name="Image 11" descr=" ">    </p:cNvPr>
          <p:cNvPicPr>
            <a:picLocks noChangeAspect="1"/>
          </p:cNvPicPr>
          <p:nvPr/>
        </p:nvPicPr>
        <p:blipFill>
          <a:blip r:embed="rId21">
            <a:extLst>
              <a:ext uri="{96DAC541-7B7A-43D3-8B79-37D633B846F1}">
                <asvg:svgBlip xmlns:asvg="http://schemas.microsoft.com/office/drawing/2016/SVG/main" r:embed="rId22"/>
              </a:ext>
            </a:extLst>
          </a:blip>
          <a:stretch>
            <a:fillRect/>
          </a:stretch>
        </p:blipFill>
        <p:spPr>
          <a:xfrm>
            <a:off x="6808051" y="6858000"/>
            <a:ext cx="5220352" cy="5232412"/>
          </a:xfrm>
          <a:prstGeom prst="rect">
            <a:avLst/>
          </a:prstGeom>
        </p:spPr>
      </p:pic>
      <p:pic>
        <p:nvPicPr>
          <p:cNvPr id="15" name="Image 12" descr=" ">    </p:cNvPr>
          <p:cNvPicPr>
            <a:picLocks noChangeAspect="1"/>
          </p:cNvPicPr>
          <p:nvPr/>
        </p:nvPicPr>
        <p:blipFill>
          <a:blip r:embed="rId23">
            <a:extLst>
              <a:ext uri="{96DAC541-7B7A-43D3-8B79-37D633B846F1}">
                <asvg:svgBlip xmlns:asvg="http://schemas.microsoft.com/office/drawing/2016/SVG/main" r:embed="rId24"/>
              </a:ext>
            </a:extLst>
          </a:blip>
          <a:stretch>
            <a:fillRect/>
          </a:stretch>
        </p:blipFill>
        <p:spPr>
          <a:xfrm>
            <a:off x="12041105" y="6858000"/>
            <a:ext cx="5220352" cy="5232412"/>
          </a:xfrm>
          <a:prstGeom prst="rect">
            <a:avLst/>
          </a:prstGeom>
        </p:spPr>
      </p:pic>
      <p:pic>
        <p:nvPicPr>
          <p:cNvPr id="16" name="Image 13" descr=" ">    </p:cNvPr>
          <p:cNvPicPr>
            <a:picLocks noChangeAspect="1"/>
          </p:cNvPicPr>
          <p:nvPr/>
        </p:nvPicPr>
        <p:blipFill>
          <a:blip r:embed="rId25"/>
          <a:stretch>
            <a:fillRect/>
          </a:stretch>
        </p:blipFill>
        <p:spPr>
          <a:xfrm>
            <a:off x="12676184" y="4597400"/>
            <a:ext cx="1702013" cy="1447800"/>
          </a:xfrm>
          <a:prstGeom prst="rect">
            <a:avLst/>
          </a:prstGeom>
        </p:spPr>
      </p:pic>
      <p:pic>
        <p:nvPicPr>
          <p:cNvPr id="17" name="Image 14" descr=" ">    </p:cNvPr>
          <p:cNvPicPr>
            <a:picLocks noChangeAspect="1"/>
          </p:cNvPicPr>
          <p:nvPr/>
        </p:nvPicPr>
        <p:blipFill>
          <a:blip r:embed="rId26"/>
          <a:stretch>
            <a:fillRect/>
          </a:stretch>
        </p:blipFill>
        <p:spPr>
          <a:xfrm>
            <a:off x="12676184" y="7810500"/>
            <a:ext cx="1702013" cy="1435100"/>
          </a:xfrm>
          <a:prstGeom prst="rect">
            <a:avLst/>
          </a:prstGeom>
        </p:spPr>
      </p:pic>
      <p:pic>
        <p:nvPicPr>
          <p:cNvPr id="18" name="Image 15" descr=" ">    </p:cNvPr>
          <p:cNvPicPr>
            <a:picLocks noChangeAspect="1"/>
          </p:cNvPicPr>
          <p:nvPr/>
        </p:nvPicPr>
        <p:blipFill>
          <a:blip r:embed="rId27">
            <a:extLst>
              <a:ext uri="{96DAC541-7B7A-43D3-8B79-37D633B846F1}">
                <asvg:svgBlip xmlns:asvg="http://schemas.microsoft.com/office/drawing/2016/SVG/main" r:embed="rId28"/>
              </a:ext>
            </a:extLst>
          </a:blip>
          <a:stretch>
            <a:fillRect/>
          </a:stretch>
        </p:blipFill>
        <p:spPr>
          <a:xfrm>
            <a:off x="12028403" y="1079500"/>
            <a:ext cx="12702" cy="11569700"/>
          </a:xfrm>
          <a:prstGeom prst="rect">
            <a:avLst/>
          </a:prstGeom>
        </p:spPr>
      </p:pic>
      <p:pic>
        <p:nvPicPr>
          <p:cNvPr id="19" name="Image 16" descr=" ">    </p:cNvPr>
          <p:cNvPicPr>
            <a:picLocks noChangeAspect="1"/>
          </p:cNvPicPr>
          <p:nvPr/>
        </p:nvPicPr>
        <p:blipFill>
          <a:blip r:embed="rId29">
            <a:extLst>
              <a:ext uri="{96DAC541-7B7A-43D3-8B79-37D633B846F1}">
                <asvg:svgBlip xmlns:asvg="http://schemas.microsoft.com/office/drawing/2016/SVG/main" r:embed="rId30"/>
              </a:ext>
            </a:extLst>
          </a:blip>
          <a:stretch>
            <a:fillRect/>
          </a:stretch>
        </p:blipFill>
        <p:spPr>
          <a:xfrm>
            <a:off x="3327816" y="6845300"/>
            <a:ext cx="17401175" cy="12700"/>
          </a:xfrm>
          <a:prstGeom prst="rect">
            <a:avLst/>
          </a:prstGeom>
        </p:spPr>
      </p:pic>
      <p:sp>
        <p:nvSpPr>
          <p:cNvPr id="20" name="Text 1"/>
          <p:cNvSpPr/>
          <p:nvPr/>
        </p:nvSpPr>
        <p:spPr>
          <a:xfrm>
            <a:off x="9996149" y="4102100"/>
            <a:ext cx="1545360" cy="2561167"/>
          </a:xfrm>
          <a:prstGeom prst="rect">
            <a:avLst/>
          </a:prstGeom>
          <a:noFill/>
          <a:ln/>
        </p:spPr>
        <p:txBody>
          <a:bodyPr wrap="square" lIns="0" tIns="0" rIns="0" bIns="0" rtlCol="0" anchor="t"/>
          <a:lstStyle/>
          <a:p>
            <a:pPr algn="l" indent="0" marL="0">
              <a:buNone/>
            </a:pPr>
            <a:r>
              <a:rPr lang="en-US" sz="12800" dirty="0">
                <a:solidFill>
                  <a:srgbClr val="0E0E0E">
                    <a:alpha val="100000"/>
                  </a:srgbClr>
                </a:solidFill>
                <a:latin typeface="Righteous Regular" pitchFamily="34" charset="0"/>
                <a:ea typeface="Righteous Regular" pitchFamily="34" charset="-122"/>
                <a:cs typeface="Righteous Regular" pitchFamily="34" charset="-120"/>
              </a:rPr>
              <a:t>S</a:t>
            </a:r>
            <a:endParaRPr lang="en-US" sz="12800" dirty="0"/>
          </a:p>
        </p:txBody>
      </p:sp>
      <p:sp>
        <p:nvSpPr>
          <p:cNvPr id="21" name="Text 2"/>
          <p:cNvSpPr/>
          <p:nvPr/>
        </p:nvSpPr>
        <p:spPr>
          <a:xfrm>
            <a:off x="12663483" y="4102100"/>
            <a:ext cx="1875601" cy="2561167"/>
          </a:xfrm>
          <a:prstGeom prst="rect">
            <a:avLst/>
          </a:prstGeom>
          <a:noFill/>
          <a:ln/>
        </p:spPr>
        <p:txBody>
          <a:bodyPr wrap="square" lIns="0" tIns="0" rIns="0" bIns="0" rtlCol="0" anchor="t"/>
          <a:lstStyle/>
          <a:p>
            <a:pPr algn="l" indent="0" marL="0">
              <a:buNone/>
            </a:pPr>
            <a:r>
              <a:rPr lang="en-US" sz="12800" dirty="0">
                <a:solidFill>
                  <a:srgbClr val="FFFFFF">
                    <a:alpha val="100000"/>
                  </a:srgbClr>
                </a:solidFill>
                <a:latin typeface="Righteous Regular" pitchFamily="34" charset="0"/>
                <a:ea typeface="Righteous Regular" pitchFamily="34" charset="-122"/>
                <a:cs typeface="Righteous Regular" pitchFamily="34" charset="-120"/>
              </a:rPr>
              <a:t>W</a:t>
            </a:r>
            <a:endParaRPr lang="en-US" sz="12800" dirty="0"/>
          </a:p>
        </p:txBody>
      </p:sp>
      <p:sp>
        <p:nvSpPr>
          <p:cNvPr id="22" name="Text 3"/>
          <p:cNvSpPr/>
          <p:nvPr/>
        </p:nvSpPr>
        <p:spPr>
          <a:xfrm>
            <a:off x="9856432" y="7518400"/>
            <a:ext cx="1812093" cy="2561167"/>
          </a:xfrm>
          <a:prstGeom prst="rect">
            <a:avLst/>
          </a:prstGeom>
          <a:noFill/>
          <a:ln/>
        </p:spPr>
        <p:txBody>
          <a:bodyPr wrap="square" lIns="0" tIns="0" rIns="0" bIns="0" rtlCol="0" anchor="t"/>
          <a:lstStyle/>
          <a:p>
            <a:pPr algn="l" indent="0" marL="0">
              <a:buNone/>
            </a:pPr>
            <a:r>
              <a:rPr lang="en-US" sz="12800" dirty="0">
                <a:solidFill>
                  <a:srgbClr val="FFFFFF">
                    <a:alpha val="100000"/>
                  </a:srgbClr>
                </a:solidFill>
                <a:latin typeface="Righteous Regular" pitchFamily="34" charset="0"/>
                <a:ea typeface="Righteous Regular" pitchFamily="34" charset="-122"/>
                <a:cs typeface="Righteous Regular" pitchFamily="34" charset="-120"/>
              </a:rPr>
              <a:t>O</a:t>
            </a:r>
            <a:endParaRPr lang="en-US" sz="12800" dirty="0"/>
          </a:p>
        </p:txBody>
      </p:sp>
      <p:sp>
        <p:nvSpPr>
          <p:cNvPr id="23" name="Text 4"/>
          <p:cNvSpPr/>
          <p:nvPr/>
        </p:nvSpPr>
        <p:spPr>
          <a:xfrm>
            <a:off x="12917514" y="7518400"/>
            <a:ext cx="1481852" cy="2561167"/>
          </a:xfrm>
          <a:prstGeom prst="rect">
            <a:avLst/>
          </a:prstGeom>
          <a:noFill/>
          <a:ln/>
        </p:spPr>
        <p:txBody>
          <a:bodyPr wrap="square" lIns="0" tIns="0" rIns="0" bIns="0" rtlCol="0" anchor="t"/>
          <a:lstStyle/>
          <a:p>
            <a:pPr algn="l" indent="0" marL="0">
              <a:buNone/>
            </a:pPr>
            <a:r>
              <a:rPr lang="en-US" sz="12800" dirty="0">
                <a:solidFill>
                  <a:srgbClr val="0E0E0E">
                    <a:alpha val="100000"/>
                  </a:srgbClr>
                </a:solidFill>
                <a:latin typeface="Righteous Regular" pitchFamily="34" charset="0"/>
                <a:ea typeface="Righteous Regular" pitchFamily="34" charset="-122"/>
                <a:cs typeface="Righteous Regular" pitchFamily="34" charset="-120"/>
              </a:rPr>
              <a:t>T</a:t>
            </a:r>
            <a:endParaRPr lang="en-US" sz="12800" dirty="0"/>
          </a:p>
        </p:txBody>
      </p:sp>
      <p:pic>
        <p:nvPicPr>
          <p:cNvPr id="24" name="Image 17" descr=" ">    </p:cNvPr>
          <p:cNvPicPr>
            <a:picLocks noChangeAspect="1"/>
          </p:cNvPicPr>
          <p:nvPr/>
        </p:nvPicPr>
        <p:blipFill>
          <a:blip r:embed="rId31"/>
          <a:stretch>
            <a:fillRect/>
          </a:stretch>
        </p:blipFill>
        <p:spPr>
          <a:xfrm>
            <a:off x="3327816" y="1079500"/>
            <a:ext cx="1625803" cy="1625600"/>
          </a:xfrm>
          <a:prstGeom prst="rect">
            <a:avLst/>
          </a:prstGeom>
        </p:spPr>
      </p:pic>
      <p:pic>
        <p:nvPicPr>
          <p:cNvPr id="25" name="Image 18" descr=" ">    </p:cNvPr>
          <p:cNvPicPr>
            <a:picLocks noChangeAspect="1"/>
          </p:cNvPicPr>
          <p:nvPr/>
        </p:nvPicPr>
        <p:blipFill>
          <a:blip r:embed="rId32">
            <a:extLst>
              <a:ext uri="{96DAC541-7B7A-43D3-8B79-37D633B846F1}">
                <asvg:svgBlip xmlns:asvg="http://schemas.microsoft.com/office/drawing/2016/SVG/main" r:embed="rId33"/>
              </a:ext>
            </a:extLst>
          </a:blip>
          <a:stretch>
            <a:fillRect/>
          </a:stretch>
        </p:blipFill>
        <p:spPr>
          <a:xfrm>
            <a:off x="3412504" y="1164183"/>
            <a:ext cx="1456422" cy="1456246"/>
          </a:xfrm>
          <a:prstGeom prst="rect">
            <a:avLst/>
          </a:prstGeom>
        </p:spPr>
      </p:pic>
      <p:pic>
        <p:nvPicPr>
          <p:cNvPr id="26" name="Image 19" descr=" ">    </p:cNvPr>
          <p:cNvPicPr>
            <a:picLocks noChangeAspect="1"/>
          </p:cNvPicPr>
          <p:nvPr/>
        </p:nvPicPr>
        <p:blipFill>
          <a:blip r:embed="rId34"/>
          <a:stretch>
            <a:fillRect/>
          </a:stretch>
        </p:blipFill>
        <p:spPr>
          <a:xfrm>
            <a:off x="3327816" y="8128000"/>
            <a:ext cx="1625803" cy="1625600"/>
          </a:xfrm>
          <a:prstGeom prst="rect">
            <a:avLst/>
          </a:prstGeom>
        </p:spPr>
      </p:pic>
      <p:pic>
        <p:nvPicPr>
          <p:cNvPr id="27" name="Image 20" descr=" ">    </p:cNvPr>
          <p:cNvPicPr>
            <a:picLocks noChangeAspect="1"/>
          </p:cNvPicPr>
          <p:nvPr/>
        </p:nvPicPr>
        <p:blipFill>
          <a:blip r:embed="rId35">
            <a:extLst>
              <a:ext uri="{96DAC541-7B7A-43D3-8B79-37D633B846F1}">
                <asvg:svgBlip xmlns:asvg="http://schemas.microsoft.com/office/drawing/2016/SVG/main" r:embed="rId36"/>
              </a:ext>
            </a:extLst>
          </a:blip>
          <a:stretch>
            <a:fillRect/>
          </a:stretch>
        </p:blipFill>
        <p:spPr>
          <a:xfrm>
            <a:off x="3429404" y="8132763"/>
            <a:ext cx="1519452" cy="1519262"/>
          </a:xfrm>
          <a:prstGeom prst="rect">
            <a:avLst/>
          </a:prstGeom>
        </p:spPr>
      </p:pic>
      <p:pic>
        <p:nvPicPr>
          <p:cNvPr id="28" name="Image 21" descr=" ">    </p:cNvPr>
          <p:cNvPicPr>
            <a:picLocks noChangeAspect="1"/>
          </p:cNvPicPr>
          <p:nvPr/>
        </p:nvPicPr>
        <p:blipFill>
          <a:blip r:embed="rId37"/>
          <a:stretch>
            <a:fillRect/>
          </a:stretch>
        </p:blipFill>
        <p:spPr>
          <a:xfrm>
            <a:off x="16473959" y="1079500"/>
            <a:ext cx="1625803" cy="1625600"/>
          </a:xfrm>
          <a:prstGeom prst="rect">
            <a:avLst/>
          </a:prstGeom>
        </p:spPr>
      </p:pic>
      <p:pic>
        <p:nvPicPr>
          <p:cNvPr id="29" name="Image 22" descr=" ">    </p:cNvPr>
          <p:cNvPicPr>
            <a:picLocks noChangeAspect="1"/>
          </p:cNvPicPr>
          <p:nvPr/>
        </p:nvPicPr>
        <p:blipFill>
          <a:blip r:embed="rId38">
            <a:extLst>
              <a:ext uri="{96DAC541-7B7A-43D3-8B79-37D633B846F1}">
                <asvg:svgBlip xmlns:asvg="http://schemas.microsoft.com/office/drawing/2016/SVG/main" r:embed="rId39"/>
              </a:ext>
            </a:extLst>
          </a:blip>
          <a:stretch>
            <a:fillRect/>
          </a:stretch>
        </p:blipFill>
        <p:spPr>
          <a:xfrm>
            <a:off x="16677184" y="1282700"/>
            <a:ext cx="1192256" cy="1190414"/>
          </a:xfrm>
          <a:prstGeom prst="rect">
            <a:avLst/>
          </a:prstGeom>
        </p:spPr>
      </p:pic>
      <p:pic>
        <p:nvPicPr>
          <p:cNvPr id="30" name="Image 23" descr=" ">    </p:cNvPr>
          <p:cNvPicPr>
            <a:picLocks noChangeAspect="1"/>
          </p:cNvPicPr>
          <p:nvPr/>
        </p:nvPicPr>
        <p:blipFill>
          <a:blip r:embed="rId40"/>
          <a:stretch>
            <a:fillRect/>
          </a:stretch>
        </p:blipFill>
        <p:spPr>
          <a:xfrm>
            <a:off x="16473959" y="8128000"/>
            <a:ext cx="1625803" cy="1625600"/>
          </a:xfrm>
          <a:prstGeom prst="rect">
            <a:avLst/>
          </a:prstGeom>
        </p:spPr>
      </p:pic>
      <p:pic>
        <p:nvPicPr>
          <p:cNvPr id="31" name="Image 24" descr=" ">    </p:cNvPr>
          <p:cNvPicPr>
            <a:picLocks noChangeAspect="1"/>
          </p:cNvPicPr>
          <p:nvPr/>
        </p:nvPicPr>
        <p:blipFill>
          <a:blip r:embed="rId41">
            <a:extLst>
              <a:ext uri="{96DAC541-7B7A-43D3-8B79-37D633B846F1}">
                <asvg:svgBlip xmlns:asvg="http://schemas.microsoft.com/office/drawing/2016/SVG/main" r:embed="rId42"/>
              </a:ext>
            </a:extLst>
          </a:blip>
          <a:stretch>
            <a:fillRect/>
          </a:stretch>
        </p:blipFill>
        <p:spPr>
          <a:xfrm>
            <a:off x="16541703" y="8128000"/>
            <a:ext cx="1490319" cy="1625600"/>
          </a:xfrm>
          <a:prstGeom prst="rect">
            <a:avLst/>
          </a:prstGeom>
        </p:spPr>
      </p:pic>
      <p:sp>
        <p:nvSpPr>
          <p:cNvPr id="32" name="Shape 5"/>
          <p:cNvSpPr/>
          <p:nvPr/>
        </p:nvSpPr>
        <p:spPr>
          <a:xfrm>
            <a:off x="3327816" y="3536950"/>
            <a:ext cx="4572572" cy="1993900"/>
          </a:xfrm>
          <a:prstGeom prst="rect">
            <a:avLst/>
          </a:prstGeom>
          <a:noFill/>
          <a:ln/>
        </p:spPr>
      </p:sp>
      <p:sp>
        <p:nvSpPr>
          <p:cNvPr id="33" name="Shape 6"/>
          <p:cNvSpPr/>
          <p:nvPr/>
        </p:nvSpPr>
        <p:spPr>
          <a:xfrm>
            <a:off x="3327816" y="3536950"/>
            <a:ext cx="4572572" cy="1993900"/>
          </a:xfrm>
          <a:prstGeom prst="rect">
            <a:avLst/>
          </a:prstGeom>
          <a:noFill/>
          <a:ln/>
        </p:spPr>
      </p:sp>
      <p:sp>
        <p:nvSpPr>
          <p:cNvPr id="34" name="Shape 7"/>
          <p:cNvSpPr/>
          <p:nvPr/>
        </p:nvSpPr>
        <p:spPr>
          <a:xfrm>
            <a:off x="3327816" y="3536950"/>
            <a:ext cx="4572572" cy="1993900"/>
          </a:xfrm>
          <a:prstGeom prst="rect">
            <a:avLst/>
          </a:prstGeom>
          <a:noFill/>
          <a:ln/>
        </p:spPr>
      </p:sp>
      <p:sp>
        <p:nvSpPr>
          <p:cNvPr id="35" name="Text 8"/>
          <p:cNvSpPr/>
          <p:nvPr/>
        </p:nvSpPr>
        <p:spPr>
          <a:xfrm>
            <a:off x="3327816" y="3536950"/>
            <a:ext cx="4724991" cy="7239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Righteous Regular" pitchFamily="34" charset="0"/>
                <a:ea typeface="Righteous Regular" pitchFamily="34" charset="-122"/>
                <a:cs typeface="Righteous Regular" pitchFamily="34" charset="-120"/>
              </a:rPr>
              <a:t>Strengths</a:t>
            </a:r>
            <a:endParaRPr lang="en-US" sz="3600" dirty="0"/>
          </a:p>
        </p:txBody>
      </p:sp>
      <p:sp>
        <p:nvSpPr>
          <p:cNvPr id="36" name="Text 9"/>
          <p:cNvSpPr/>
          <p:nvPr/>
        </p:nvSpPr>
        <p:spPr>
          <a:xfrm>
            <a:off x="3327816" y="4311650"/>
            <a:ext cx="4708055" cy="13546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Rare event causes unpredictable magic.</a:t>
            </a:r>
            <a:endParaRPr lang="en-US" sz="3200" dirty="0"/>
          </a:p>
        </p:txBody>
      </p:sp>
      <p:sp>
        <p:nvSpPr>
          <p:cNvPr id="37" name="Shape 10"/>
          <p:cNvSpPr/>
          <p:nvPr/>
        </p:nvSpPr>
        <p:spPr>
          <a:xfrm>
            <a:off x="3327816" y="10585450"/>
            <a:ext cx="4572572" cy="1993900"/>
          </a:xfrm>
          <a:prstGeom prst="rect">
            <a:avLst/>
          </a:prstGeom>
          <a:noFill/>
          <a:ln/>
        </p:spPr>
      </p:sp>
      <p:sp>
        <p:nvSpPr>
          <p:cNvPr id="38" name="Shape 11"/>
          <p:cNvSpPr/>
          <p:nvPr/>
        </p:nvSpPr>
        <p:spPr>
          <a:xfrm>
            <a:off x="3327816" y="10585450"/>
            <a:ext cx="4572572" cy="1993900"/>
          </a:xfrm>
          <a:prstGeom prst="rect">
            <a:avLst/>
          </a:prstGeom>
          <a:noFill/>
          <a:ln/>
        </p:spPr>
      </p:sp>
      <p:sp>
        <p:nvSpPr>
          <p:cNvPr id="39" name="Shape 12"/>
          <p:cNvSpPr/>
          <p:nvPr/>
        </p:nvSpPr>
        <p:spPr>
          <a:xfrm>
            <a:off x="3327816" y="10585450"/>
            <a:ext cx="4572572" cy="1993900"/>
          </a:xfrm>
          <a:prstGeom prst="rect">
            <a:avLst/>
          </a:prstGeom>
          <a:noFill/>
          <a:ln/>
        </p:spPr>
      </p:sp>
      <p:sp>
        <p:nvSpPr>
          <p:cNvPr id="40" name="Text 13"/>
          <p:cNvSpPr/>
          <p:nvPr/>
        </p:nvSpPr>
        <p:spPr>
          <a:xfrm>
            <a:off x="3327816" y="10585450"/>
            <a:ext cx="4724991" cy="7239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Righteous Regular" pitchFamily="34" charset="0"/>
                <a:ea typeface="Righteous Regular" pitchFamily="34" charset="-122"/>
                <a:cs typeface="Righteous Regular" pitchFamily="34" charset="-120"/>
              </a:rPr>
              <a:t>Opportunities</a:t>
            </a:r>
            <a:endParaRPr lang="en-US" sz="3600" dirty="0"/>
          </a:p>
        </p:txBody>
      </p:sp>
      <p:sp>
        <p:nvSpPr>
          <p:cNvPr id="41" name="Text 14"/>
          <p:cNvSpPr/>
          <p:nvPr/>
        </p:nvSpPr>
        <p:spPr>
          <a:xfrm>
            <a:off x="3327816" y="11360150"/>
            <a:ext cx="4708055" cy="13546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Rare event causes unpredictable magic.</a:t>
            </a:r>
            <a:endParaRPr lang="en-US" sz="3200" dirty="0"/>
          </a:p>
        </p:txBody>
      </p:sp>
      <p:sp>
        <p:nvSpPr>
          <p:cNvPr id="42" name="Shape 15"/>
          <p:cNvSpPr/>
          <p:nvPr/>
        </p:nvSpPr>
        <p:spPr>
          <a:xfrm>
            <a:off x="16473959" y="3536950"/>
            <a:ext cx="4572572" cy="1993900"/>
          </a:xfrm>
          <a:prstGeom prst="rect">
            <a:avLst/>
          </a:prstGeom>
          <a:noFill/>
          <a:ln/>
        </p:spPr>
      </p:sp>
      <p:sp>
        <p:nvSpPr>
          <p:cNvPr id="43" name="Shape 16"/>
          <p:cNvSpPr/>
          <p:nvPr/>
        </p:nvSpPr>
        <p:spPr>
          <a:xfrm>
            <a:off x="16473959" y="3536950"/>
            <a:ext cx="4572572" cy="1993900"/>
          </a:xfrm>
          <a:prstGeom prst="rect">
            <a:avLst/>
          </a:prstGeom>
          <a:noFill/>
          <a:ln/>
        </p:spPr>
      </p:sp>
      <p:sp>
        <p:nvSpPr>
          <p:cNvPr id="44" name="Shape 17"/>
          <p:cNvSpPr/>
          <p:nvPr/>
        </p:nvSpPr>
        <p:spPr>
          <a:xfrm>
            <a:off x="16473959" y="3536950"/>
            <a:ext cx="4572572" cy="1993900"/>
          </a:xfrm>
          <a:prstGeom prst="rect">
            <a:avLst/>
          </a:prstGeom>
          <a:noFill/>
          <a:ln/>
        </p:spPr>
      </p:sp>
      <p:sp>
        <p:nvSpPr>
          <p:cNvPr id="45" name="Text 18"/>
          <p:cNvSpPr/>
          <p:nvPr/>
        </p:nvSpPr>
        <p:spPr>
          <a:xfrm>
            <a:off x="16473959" y="3536950"/>
            <a:ext cx="4724991" cy="7239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Righteous Regular" pitchFamily="34" charset="0"/>
                <a:ea typeface="Righteous Regular" pitchFamily="34" charset="-122"/>
                <a:cs typeface="Righteous Regular" pitchFamily="34" charset="-120"/>
              </a:rPr>
              <a:t>Weaknesses</a:t>
            </a:r>
            <a:endParaRPr lang="en-US" sz="3600" dirty="0"/>
          </a:p>
        </p:txBody>
      </p:sp>
      <p:sp>
        <p:nvSpPr>
          <p:cNvPr id="46" name="Text 19"/>
          <p:cNvSpPr/>
          <p:nvPr/>
        </p:nvSpPr>
        <p:spPr>
          <a:xfrm>
            <a:off x="16473959" y="4311650"/>
            <a:ext cx="4708055" cy="13546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Rare event causes unpredictable magic.</a:t>
            </a:r>
            <a:endParaRPr lang="en-US" sz="3200" dirty="0"/>
          </a:p>
        </p:txBody>
      </p:sp>
      <p:sp>
        <p:nvSpPr>
          <p:cNvPr id="47" name="Shape 20"/>
          <p:cNvSpPr/>
          <p:nvPr/>
        </p:nvSpPr>
        <p:spPr>
          <a:xfrm>
            <a:off x="16473959" y="10585450"/>
            <a:ext cx="4572572" cy="1993900"/>
          </a:xfrm>
          <a:prstGeom prst="rect">
            <a:avLst/>
          </a:prstGeom>
          <a:noFill/>
          <a:ln/>
        </p:spPr>
      </p:sp>
      <p:sp>
        <p:nvSpPr>
          <p:cNvPr id="48" name="Shape 21"/>
          <p:cNvSpPr/>
          <p:nvPr/>
        </p:nvSpPr>
        <p:spPr>
          <a:xfrm>
            <a:off x="16473959" y="10585450"/>
            <a:ext cx="4572572" cy="1993900"/>
          </a:xfrm>
          <a:prstGeom prst="rect">
            <a:avLst/>
          </a:prstGeom>
          <a:noFill/>
          <a:ln/>
        </p:spPr>
      </p:sp>
      <p:sp>
        <p:nvSpPr>
          <p:cNvPr id="49" name="Shape 22"/>
          <p:cNvSpPr/>
          <p:nvPr/>
        </p:nvSpPr>
        <p:spPr>
          <a:xfrm>
            <a:off x="16473959" y="10585450"/>
            <a:ext cx="4572572" cy="1993900"/>
          </a:xfrm>
          <a:prstGeom prst="rect">
            <a:avLst/>
          </a:prstGeom>
          <a:noFill/>
          <a:ln/>
        </p:spPr>
      </p:sp>
      <p:sp>
        <p:nvSpPr>
          <p:cNvPr id="50" name="Text 23"/>
          <p:cNvSpPr/>
          <p:nvPr/>
        </p:nvSpPr>
        <p:spPr>
          <a:xfrm>
            <a:off x="16473959" y="10585450"/>
            <a:ext cx="4724991" cy="7239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Righteous Regular" pitchFamily="34" charset="0"/>
                <a:ea typeface="Righteous Regular" pitchFamily="34" charset="-122"/>
                <a:cs typeface="Righteous Regular" pitchFamily="34" charset="-120"/>
              </a:rPr>
              <a:t>Threats</a:t>
            </a:r>
            <a:endParaRPr lang="en-US" sz="3600" dirty="0"/>
          </a:p>
        </p:txBody>
      </p:sp>
      <p:sp>
        <p:nvSpPr>
          <p:cNvPr id="51" name="Text 24"/>
          <p:cNvSpPr/>
          <p:nvPr/>
        </p:nvSpPr>
        <p:spPr>
          <a:xfrm>
            <a:off x="16473959" y="11360150"/>
            <a:ext cx="4708055" cy="13546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Rare event causes unpredictable magic.</a:t>
            </a:r>
            <a:endParaRPr lang="en-US" sz="32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EFD"/>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0"/>
            <a:ext cx="24387048" cy="5312941"/>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6727988" y="876300"/>
            <a:ext cx="6543494" cy="5002374"/>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2193524" y="8877300"/>
            <a:ext cx="12193524" cy="4838700"/>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086990" y="10223500"/>
            <a:ext cx="2541316" cy="2117762"/>
          </a:xfrm>
          <a:prstGeom prst="rect">
            <a:avLst/>
          </a:prstGeom>
        </p:spPr>
      </p:pic>
      <p:pic>
        <p:nvPicPr>
          <p:cNvPr id="6" name="Image 4"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393749" y="12362210"/>
            <a:ext cx="1077325" cy="897806"/>
          </a:xfrm>
          <a:prstGeom prst="rect">
            <a:avLst/>
          </a:prstGeom>
        </p:spPr>
      </p:pic>
      <p:pic>
        <p:nvPicPr>
          <p:cNvPr id="7" name="Image 5" descr=" ">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3632651" y="11442700"/>
            <a:ext cx="4787677" cy="1831925"/>
          </a:xfrm>
          <a:prstGeom prst="rect">
            <a:avLst/>
          </a:prstGeom>
        </p:spPr>
      </p:pic>
      <p:pic>
        <p:nvPicPr>
          <p:cNvPr id="8" name="Image 6" descr=" ">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3416727" y="546100"/>
            <a:ext cx="5000952" cy="3567460"/>
          </a:xfrm>
          <a:prstGeom prst="rect">
            <a:avLst/>
          </a:prstGeom>
        </p:spPr>
      </p:pic>
      <p:sp>
        <p:nvSpPr>
          <p:cNvPr id="9" name="Shape 0"/>
          <p:cNvSpPr/>
          <p:nvPr/>
        </p:nvSpPr>
        <p:spPr>
          <a:xfrm>
            <a:off x="23370921" y="10515600"/>
            <a:ext cx="1016127" cy="3200400"/>
          </a:xfrm>
          <a:prstGeom prst="rect">
            <a:avLst/>
          </a:prstGeom>
          <a:noFill/>
          <a:ln/>
        </p:spPr>
      </p:sp>
      <p:pic>
        <p:nvPicPr>
          <p:cNvPr id="10" name="Image 7" descr=" ">    </p:cNvPr>
          <p:cNvPicPr>
            <a:picLocks noChangeAspect="1"/>
          </p:cNvPicPr>
          <p:nvPr/>
        </p:nvPicPr>
        <p:blipFill>
          <a:blip r:embed="rId15"/>
          <a:stretch>
            <a:fillRect/>
          </a:stretch>
        </p:blipFill>
        <p:spPr>
          <a:xfrm>
            <a:off x="23523340" y="10820400"/>
            <a:ext cx="711289" cy="2590800"/>
          </a:xfrm>
          <a:prstGeom prst="rect">
            <a:avLst/>
          </a:prstGeom>
        </p:spPr>
      </p:pic>
      <p:pic>
        <p:nvPicPr>
          <p:cNvPr id="11" name="Image 8" descr=" ">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16905813" y="0"/>
            <a:ext cx="6084060" cy="12268200"/>
          </a:xfrm>
          <a:prstGeom prst="rect">
            <a:avLst/>
          </a:prstGeom>
        </p:spPr>
      </p:pic>
      <p:pic>
        <p:nvPicPr>
          <p:cNvPr id="12" name="Image 9" descr=" ">    </p:cNvPr>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a:off x="10491511" y="1346200"/>
            <a:ext cx="6084060" cy="12369800"/>
          </a:xfrm>
          <a:prstGeom prst="rect">
            <a:avLst/>
          </a:prstGeom>
        </p:spPr>
      </p:pic>
      <p:sp>
        <p:nvSpPr>
          <p:cNvPr id="13" name="Text 1"/>
          <p:cNvSpPr/>
          <p:nvPr/>
        </p:nvSpPr>
        <p:spPr>
          <a:xfrm>
            <a:off x="1397175" y="1143000"/>
            <a:ext cx="10690503" cy="1595967"/>
          </a:xfrm>
          <a:prstGeom prst="rect">
            <a:avLst/>
          </a:prstGeom>
          <a:noFill/>
          <a:ln/>
        </p:spPr>
        <p:txBody>
          <a:bodyPr wrap="square" lIns="0" tIns="0" rIns="0" bIns="0" rtlCol="0" anchor="t"/>
          <a:lstStyle/>
          <a:p>
            <a:pPr algn="l" indent="0" marL="0">
              <a:buNone/>
            </a:pPr>
            <a:r>
              <a:rPr lang="en-US" sz="8000" dirty="0">
                <a:solidFill>
                  <a:srgbClr val="0E0E0E">
                    <a:alpha val="100000"/>
                  </a:srgbClr>
                </a:solidFill>
                <a:latin typeface="Righteous Regular" pitchFamily="34" charset="0"/>
                <a:ea typeface="Righteous Regular" pitchFamily="34" charset="-122"/>
                <a:cs typeface="Righteous Regular" pitchFamily="34" charset="-120"/>
              </a:rPr>
              <a:t>Some Data</a:t>
            </a:r>
            <a:endParaRPr lang="en-US" sz="8000" dirty="0"/>
          </a:p>
        </p:txBody>
      </p:sp>
      <p:sp>
        <p:nvSpPr>
          <p:cNvPr id="14" name="Shape 2"/>
          <p:cNvSpPr/>
          <p:nvPr/>
        </p:nvSpPr>
        <p:spPr>
          <a:xfrm>
            <a:off x="1244756" y="5029200"/>
            <a:ext cx="8573572" cy="6286500"/>
          </a:xfrm>
          <a:prstGeom prst="rect">
            <a:avLst/>
          </a:prstGeom>
          <a:noFill/>
          <a:ln/>
        </p:spPr>
      </p:sp>
      <p:sp>
        <p:nvSpPr>
          <p:cNvPr id="15" name="Shape 3"/>
          <p:cNvSpPr/>
          <p:nvPr/>
        </p:nvSpPr>
        <p:spPr>
          <a:xfrm>
            <a:off x="1244756" y="5029200"/>
            <a:ext cx="8573572" cy="1892300"/>
          </a:xfrm>
          <a:prstGeom prst="rect">
            <a:avLst/>
          </a:prstGeom>
          <a:noFill/>
          <a:ln/>
        </p:spPr>
      </p:sp>
      <p:sp>
        <p:nvSpPr>
          <p:cNvPr id="16" name="Shape 4"/>
          <p:cNvSpPr/>
          <p:nvPr/>
        </p:nvSpPr>
        <p:spPr>
          <a:xfrm>
            <a:off x="1244756" y="5346700"/>
            <a:ext cx="1829029" cy="1257300"/>
          </a:xfrm>
          <a:prstGeom prst="rect">
            <a:avLst/>
          </a:prstGeom>
          <a:noFill/>
          <a:ln/>
        </p:spPr>
      </p:sp>
      <p:sp>
        <p:nvSpPr>
          <p:cNvPr id="17" name="Text 5"/>
          <p:cNvSpPr/>
          <p:nvPr/>
        </p:nvSpPr>
        <p:spPr>
          <a:xfrm>
            <a:off x="1244756" y="5346700"/>
            <a:ext cx="2167738" cy="1595967"/>
          </a:xfrm>
          <a:prstGeom prst="rect">
            <a:avLst/>
          </a:prstGeom>
          <a:noFill/>
          <a:ln/>
        </p:spPr>
        <p:txBody>
          <a:bodyPr wrap="square" lIns="0" tIns="0" rIns="0" bIns="0" rtlCol="0" anchor="t"/>
          <a:lstStyle/>
          <a:p>
            <a:pPr algn="l" indent="0" marL="0">
              <a:buNone/>
            </a:pPr>
            <a:r>
              <a:rPr lang="en-US" sz="8000" dirty="0">
                <a:solidFill>
                  <a:srgbClr val="272727">
                    <a:alpha val="100000"/>
                  </a:srgbClr>
                </a:solidFill>
                <a:latin typeface="Righteous Regular" pitchFamily="34" charset="0"/>
                <a:ea typeface="Righteous Regular" pitchFamily="34" charset="-122"/>
                <a:cs typeface="Righteous Regular" pitchFamily="34" charset="-120"/>
              </a:rPr>
              <a:t>75%</a:t>
            </a:r>
            <a:endParaRPr lang="en-US" sz="8000" dirty="0"/>
          </a:p>
        </p:txBody>
      </p:sp>
      <p:sp>
        <p:nvSpPr>
          <p:cNvPr id="18" name="Shape 6"/>
          <p:cNvSpPr/>
          <p:nvPr/>
        </p:nvSpPr>
        <p:spPr>
          <a:xfrm>
            <a:off x="3277010" y="5029200"/>
            <a:ext cx="6541318" cy="1892300"/>
          </a:xfrm>
          <a:prstGeom prst="rect">
            <a:avLst/>
          </a:prstGeom>
          <a:noFill/>
          <a:ln/>
        </p:spPr>
      </p:sp>
      <p:sp>
        <p:nvSpPr>
          <p:cNvPr id="19" name="Text 7"/>
          <p:cNvSpPr/>
          <p:nvPr/>
        </p:nvSpPr>
        <p:spPr>
          <a:xfrm>
            <a:off x="3277010" y="5029200"/>
            <a:ext cx="6693737" cy="7239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Righteous Regular" pitchFamily="34" charset="0"/>
                <a:ea typeface="Righteous Regular" pitchFamily="34" charset="-122"/>
                <a:cs typeface="Righteous Regular" pitchFamily="34" charset="-120"/>
              </a:rPr>
              <a:t>Enchanted Creatures</a:t>
            </a:r>
            <a:endParaRPr lang="en-US" sz="3600" dirty="0"/>
          </a:p>
        </p:txBody>
      </p:sp>
      <p:sp>
        <p:nvSpPr>
          <p:cNvPr id="20" name="Text 8"/>
          <p:cNvSpPr/>
          <p:nvPr/>
        </p:nvSpPr>
        <p:spPr>
          <a:xfrm>
            <a:off x="3277010" y="5702300"/>
            <a:ext cx="6676801" cy="13546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possess the ability to cast spells.</a:t>
            </a:r>
            <a:endParaRPr lang="en-US" sz="3200" dirty="0"/>
          </a:p>
        </p:txBody>
      </p:sp>
      <p:sp>
        <p:nvSpPr>
          <p:cNvPr id="21" name="Shape 9"/>
          <p:cNvSpPr/>
          <p:nvPr/>
        </p:nvSpPr>
        <p:spPr>
          <a:xfrm>
            <a:off x="1244756" y="7531100"/>
            <a:ext cx="8573572" cy="1282700"/>
          </a:xfrm>
          <a:prstGeom prst="rect">
            <a:avLst/>
          </a:prstGeom>
          <a:noFill/>
          <a:ln/>
        </p:spPr>
      </p:sp>
      <p:sp>
        <p:nvSpPr>
          <p:cNvPr id="22" name="Shape 10"/>
          <p:cNvSpPr/>
          <p:nvPr/>
        </p:nvSpPr>
        <p:spPr>
          <a:xfrm>
            <a:off x="1244756" y="7543800"/>
            <a:ext cx="1981448" cy="1257300"/>
          </a:xfrm>
          <a:prstGeom prst="rect">
            <a:avLst/>
          </a:prstGeom>
          <a:noFill/>
          <a:ln/>
        </p:spPr>
      </p:sp>
      <p:sp>
        <p:nvSpPr>
          <p:cNvPr id="23" name="Text 11"/>
          <p:cNvSpPr/>
          <p:nvPr/>
        </p:nvSpPr>
        <p:spPr>
          <a:xfrm>
            <a:off x="1244756" y="7543800"/>
            <a:ext cx="2320157" cy="1595967"/>
          </a:xfrm>
          <a:prstGeom prst="rect">
            <a:avLst/>
          </a:prstGeom>
          <a:noFill/>
          <a:ln/>
        </p:spPr>
        <p:txBody>
          <a:bodyPr wrap="square" lIns="0" tIns="0" rIns="0" bIns="0" rtlCol="0" anchor="t"/>
          <a:lstStyle/>
          <a:p>
            <a:pPr algn="l" indent="0" marL="0">
              <a:buNone/>
            </a:pPr>
            <a:r>
              <a:rPr lang="en-US" sz="8000" dirty="0">
                <a:solidFill>
                  <a:srgbClr val="272727">
                    <a:alpha val="100000"/>
                  </a:srgbClr>
                </a:solidFill>
                <a:latin typeface="Righteous Regular" pitchFamily="34" charset="0"/>
                <a:ea typeface="Righteous Regular" pitchFamily="34" charset="-122"/>
                <a:cs typeface="Righteous Regular" pitchFamily="34" charset="-120"/>
              </a:rPr>
              <a:t>60%</a:t>
            </a:r>
            <a:endParaRPr lang="en-US" sz="8000" dirty="0"/>
          </a:p>
        </p:txBody>
      </p:sp>
      <p:sp>
        <p:nvSpPr>
          <p:cNvPr id="24" name="Shape 12"/>
          <p:cNvSpPr/>
          <p:nvPr/>
        </p:nvSpPr>
        <p:spPr>
          <a:xfrm>
            <a:off x="3429429" y="7531100"/>
            <a:ext cx="6388899" cy="1282700"/>
          </a:xfrm>
          <a:prstGeom prst="rect">
            <a:avLst/>
          </a:prstGeom>
          <a:noFill/>
          <a:ln/>
        </p:spPr>
      </p:sp>
      <p:sp>
        <p:nvSpPr>
          <p:cNvPr id="25" name="Text 13"/>
          <p:cNvSpPr/>
          <p:nvPr/>
        </p:nvSpPr>
        <p:spPr>
          <a:xfrm>
            <a:off x="3429429" y="7531100"/>
            <a:ext cx="6541318" cy="7239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Righteous Regular" pitchFamily="34" charset="0"/>
                <a:ea typeface="Righteous Regular" pitchFamily="34" charset="-122"/>
                <a:cs typeface="Righteous Regular" pitchFamily="34" charset="-120"/>
              </a:rPr>
              <a:t>Magic-Wielding Individuals</a:t>
            </a:r>
            <a:endParaRPr lang="en-US" sz="3600" dirty="0"/>
          </a:p>
        </p:txBody>
      </p:sp>
      <p:sp>
        <p:nvSpPr>
          <p:cNvPr id="26" name="Text 14"/>
          <p:cNvSpPr/>
          <p:nvPr/>
        </p:nvSpPr>
        <p:spPr>
          <a:xfrm>
            <a:off x="3429429" y="8204200"/>
            <a:ext cx="6524382" cy="745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practice the art of illusions.</a:t>
            </a:r>
            <a:endParaRPr lang="en-US" sz="3200" dirty="0"/>
          </a:p>
        </p:txBody>
      </p:sp>
      <p:sp>
        <p:nvSpPr>
          <p:cNvPr id="27" name="Shape 15"/>
          <p:cNvSpPr/>
          <p:nvPr/>
        </p:nvSpPr>
        <p:spPr>
          <a:xfrm>
            <a:off x="1244756" y="9423400"/>
            <a:ext cx="8573572" cy="1892300"/>
          </a:xfrm>
          <a:prstGeom prst="rect">
            <a:avLst/>
          </a:prstGeom>
          <a:noFill/>
          <a:ln/>
        </p:spPr>
      </p:sp>
      <p:sp>
        <p:nvSpPr>
          <p:cNvPr id="28" name="Shape 16"/>
          <p:cNvSpPr/>
          <p:nvPr/>
        </p:nvSpPr>
        <p:spPr>
          <a:xfrm>
            <a:off x="1244756" y="9740900"/>
            <a:ext cx="1981448" cy="1257300"/>
          </a:xfrm>
          <a:prstGeom prst="rect">
            <a:avLst/>
          </a:prstGeom>
          <a:noFill/>
          <a:ln/>
        </p:spPr>
      </p:sp>
      <p:sp>
        <p:nvSpPr>
          <p:cNvPr id="29" name="Text 17"/>
          <p:cNvSpPr/>
          <p:nvPr/>
        </p:nvSpPr>
        <p:spPr>
          <a:xfrm>
            <a:off x="1244756" y="9740900"/>
            <a:ext cx="2320157" cy="1595967"/>
          </a:xfrm>
          <a:prstGeom prst="rect">
            <a:avLst/>
          </a:prstGeom>
          <a:noFill/>
          <a:ln/>
        </p:spPr>
        <p:txBody>
          <a:bodyPr wrap="square" lIns="0" tIns="0" rIns="0" bIns="0" rtlCol="0" anchor="t"/>
          <a:lstStyle/>
          <a:p>
            <a:pPr algn="l" indent="0" marL="0">
              <a:buNone/>
            </a:pPr>
            <a:r>
              <a:rPr lang="en-US" sz="8000" dirty="0">
                <a:solidFill>
                  <a:srgbClr val="272727">
                    <a:alpha val="100000"/>
                  </a:srgbClr>
                </a:solidFill>
                <a:latin typeface="Righteous Regular" pitchFamily="34" charset="0"/>
                <a:ea typeface="Righteous Regular" pitchFamily="34" charset="-122"/>
                <a:cs typeface="Righteous Regular" pitchFamily="34" charset="-120"/>
              </a:rPr>
              <a:t>90%</a:t>
            </a:r>
            <a:endParaRPr lang="en-US" sz="8000" dirty="0"/>
          </a:p>
        </p:txBody>
      </p:sp>
      <p:sp>
        <p:nvSpPr>
          <p:cNvPr id="30" name="Shape 18"/>
          <p:cNvSpPr/>
          <p:nvPr/>
        </p:nvSpPr>
        <p:spPr>
          <a:xfrm>
            <a:off x="3429429" y="9423400"/>
            <a:ext cx="6388899" cy="1892300"/>
          </a:xfrm>
          <a:prstGeom prst="rect">
            <a:avLst/>
          </a:prstGeom>
          <a:noFill/>
          <a:ln/>
        </p:spPr>
      </p:sp>
      <p:sp>
        <p:nvSpPr>
          <p:cNvPr id="31" name="Text 19"/>
          <p:cNvSpPr/>
          <p:nvPr/>
        </p:nvSpPr>
        <p:spPr>
          <a:xfrm>
            <a:off x="3429429" y="9423400"/>
            <a:ext cx="6541318" cy="7239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Righteous Regular" pitchFamily="34" charset="0"/>
                <a:ea typeface="Righteous Regular" pitchFamily="34" charset="-122"/>
                <a:cs typeface="Righteous Regular" pitchFamily="34" charset="-120"/>
              </a:rPr>
              <a:t>Spells Cast</a:t>
            </a:r>
            <a:endParaRPr lang="en-US" sz="3600" dirty="0"/>
          </a:p>
        </p:txBody>
      </p:sp>
      <p:sp>
        <p:nvSpPr>
          <p:cNvPr id="32" name="Text 20"/>
          <p:cNvSpPr/>
          <p:nvPr/>
        </p:nvSpPr>
        <p:spPr>
          <a:xfrm>
            <a:off x="3429429" y="10096500"/>
            <a:ext cx="6524382" cy="13546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are dark magic, foretelling danger.</a:t>
            </a:r>
            <a:endParaRPr lang="en-US" sz="32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EFD"/>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18696737" y="0"/>
            <a:ext cx="5690311" cy="8911034"/>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0328593" y="0"/>
            <a:ext cx="4058455" cy="7820918"/>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2256493" y="0"/>
            <a:ext cx="2130555" cy="7959998"/>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0" y="8496300"/>
            <a:ext cx="5008677" cy="5219700"/>
          </a:xfrm>
          <a:prstGeom prst="rect">
            <a:avLst/>
          </a:prstGeom>
        </p:spPr>
      </p:pic>
      <p:pic>
        <p:nvPicPr>
          <p:cNvPr id="6" name="Image 4"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5004425" y="11518900"/>
            <a:ext cx="2118139" cy="1831218"/>
          </a:xfrm>
          <a:prstGeom prst="rect">
            <a:avLst/>
          </a:prstGeom>
        </p:spPr>
      </p:pic>
      <p:pic>
        <p:nvPicPr>
          <p:cNvPr id="7" name="Image 5" descr=" ">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0" y="0"/>
            <a:ext cx="2486630" cy="2238673"/>
          </a:xfrm>
          <a:prstGeom prst="rect">
            <a:avLst/>
          </a:prstGeom>
        </p:spPr>
      </p:pic>
      <p:pic>
        <p:nvPicPr>
          <p:cNvPr id="8" name="Image 6" descr=" ">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0" y="736600"/>
            <a:ext cx="24387048" cy="12255215"/>
          </a:xfrm>
          <a:prstGeom prst="rect">
            <a:avLst/>
          </a:prstGeom>
        </p:spPr>
      </p:pic>
      <p:pic>
        <p:nvPicPr>
          <p:cNvPr id="9" name="Image 7" descr=" ">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0" y="11493488"/>
            <a:ext cx="13851611" cy="2222512"/>
          </a:xfrm>
          <a:prstGeom prst="rect">
            <a:avLst/>
          </a:prstGeom>
        </p:spPr>
      </p:pic>
      <p:sp>
        <p:nvSpPr>
          <p:cNvPr id="10" name="Shape 0"/>
          <p:cNvSpPr/>
          <p:nvPr/>
        </p:nvSpPr>
        <p:spPr>
          <a:xfrm>
            <a:off x="23370921" y="10515600"/>
            <a:ext cx="1016127" cy="3200400"/>
          </a:xfrm>
          <a:prstGeom prst="rect">
            <a:avLst/>
          </a:prstGeom>
          <a:noFill/>
          <a:ln/>
        </p:spPr>
      </p:sp>
      <p:pic>
        <p:nvPicPr>
          <p:cNvPr id="11" name="Image 8" descr=" ">    </p:cNvPr>
          <p:cNvPicPr>
            <a:picLocks noChangeAspect="1"/>
          </p:cNvPicPr>
          <p:nvPr/>
        </p:nvPicPr>
        <p:blipFill>
          <a:blip r:embed="rId17"/>
          <a:stretch>
            <a:fillRect/>
          </a:stretch>
        </p:blipFill>
        <p:spPr>
          <a:xfrm>
            <a:off x="23523340" y="10820400"/>
            <a:ext cx="711289" cy="2590800"/>
          </a:xfrm>
          <a:prstGeom prst="rect">
            <a:avLst/>
          </a:prstGeom>
        </p:spPr>
      </p:pic>
      <p:sp>
        <p:nvSpPr>
          <p:cNvPr id="12" name="Shape 1"/>
          <p:cNvSpPr/>
          <p:nvPr/>
        </p:nvSpPr>
        <p:spPr>
          <a:xfrm>
            <a:off x="4305838" y="3403600"/>
            <a:ext cx="15762670" cy="6832600"/>
          </a:xfrm>
          <a:prstGeom prst="rect">
            <a:avLst/>
          </a:prstGeom>
          <a:noFill/>
          <a:ln/>
        </p:spPr>
      </p:sp>
      <p:sp>
        <p:nvSpPr>
          <p:cNvPr id="13" name="Shape 2"/>
          <p:cNvSpPr/>
          <p:nvPr/>
        </p:nvSpPr>
        <p:spPr>
          <a:xfrm>
            <a:off x="4305838" y="3403600"/>
            <a:ext cx="15762670" cy="5207000"/>
          </a:xfrm>
          <a:prstGeom prst="rect">
            <a:avLst/>
          </a:prstGeom>
          <a:noFill/>
          <a:ln/>
        </p:spPr>
      </p:sp>
      <p:sp>
        <p:nvSpPr>
          <p:cNvPr id="14" name="Text 3"/>
          <p:cNvSpPr/>
          <p:nvPr/>
        </p:nvSpPr>
        <p:spPr>
          <a:xfrm>
            <a:off x="5969746" y="3403600"/>
            <a:ext cx="12434854" cy="4800600"/>
          </a:xfrm>
          <a:prstGeom prst="rect">
            <a:avLst/>
          </a:prstGeom>
          <a:noFill/>
          <a:ln/>
        </p:spPr>
        <p:txBody>
          <a:bodyPr wrap="square" lIns="0" tIns="0" rIns="0" bIns="0" rtlCol="0" anchor="t"/>
          <a:lstStyle/>
          <a:p>
            <a:pPr algn="ctr" indent="0" marL="0">
              <a:buNone/>
            </a:pPr>
            <a:r>
              <a:rPr lang="en-US" sz="24000" dirty="0">
                <a:solidFill>
                  <a:srgbClr val="272727">
                    <a:alpha val="100000"/>
                  </a:srgbClr>
                </a:solidFill>
                <a:latin typeface="Righteous Regular" pitchFamily="34" charset="0"/>
                <a:ea typeface="Righteous Regular" pitchFamily="34" charset="-122"/>
                <a:cs typeface="Righteous Regular" pitchFamily="34" charset="-120"/>
              </a:rPr>
              <a:t>234,567</a:t>
            </a:r>
            <a:endParaRPr lang="en-US" sz="24000" dirty="0"/>
          </a:p>
        </p:txBody>
      </p:sp>
      <p:sp>
        <p:nvSpPr>
          <p:cNvPr id="15" name="Text 4"/>
          <p:cNvSpPr/>
          <p:nvPr/>
        </p:nvSpPr>
        <p:spPr>
          <a:xfrm>
            <a:off x="4170355" y="7391400"/>
            <a:ext cx="16033637" cy="1490133"/>
          </a:xfrm>
          <a:prstGeom prst="rect">
            <a:avLst/>
          </a:prstGeom>
          <a:noFill/>
          <a:ln/>
        </p:spPr>
        <p:txBody>
          <a:bodyPr wrap="square" lIns="0" tIns="0" rIns="0" bIns="0" rtlCol="0" anchor="t"/>
          <a:lstStyle/>
          <a:p>
            <a:pPr algn="ctr" indent="0" marL="0">
              <a:buNone/>
            </a:pPr>
            <a:r>
              <a:rPr lang="en-US" sz="6400" spc="256" kern="0" dirty="0">
                <a:solidFill>
                  <a:srgbClr val="0E0E0E">
                    <a:alpha val="100000"/>
                  </a:srgbClr>
                </a:solidFill>
                <a:latin typeface="Poppins SemiBold" pitchFamily="34" charset="0"/>
                <a:ea typeface="Poppins SemiBold" pitchFamily="34" charset="-122"/>
                <a:cs typeface="Poppins SemiBold" pitchFamily="34" charset="-120"/>
              </a:rPr>
              <a:t>UNICORN SIGHTINGS</a:t>
            </a:r>
            <a:endParaRPr lang="en-US" sz="6400" dirty="0"/>
          </a:p>
        </p:txBody>
      </p:sp>
      <p:sp>
        <p:nvSpPr>
          <p:cNvPr id="16" name="Text 5"/>
          <p:cNvSpPr/>
          <p:nvPr/>
        </p:nvSpPr>
        <p:spPr>
          <a:xfrm>
            <a:off x="7483352" y="9017000"/>
            <a:ext cx="9407642" cy="13546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A tally of the number of unicorns spotted in the fantasy realm.</a:t>
            </a:r>
            <a:endParaRPr lang="en-US" sz="32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EFD"/>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0"/>
            <a:ext cx="14618169" cy="5932041"/>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4619527" y="0"/>
            <a:ext cx="9767521" cy="9490670"/>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0656161" y="1218704"/>
            <a:ext cx="3730887" cy="6378674"/>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0" y="8534400"/>
            <a:ext cx="8517441" cy="5181600"/>
          </a:xfrm>
          <a:prstGeom prst="rect">
            <a:avLst/>
          </a:prstGeom>
        </p:spPr>
      </p:pic>
      <p:pic>
        <p:nvPicPr>
          <p:cNvPr id="6" name="Image 4"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0" y="2641600"/>
            <a:ext cx="5252184" cy="4947345"/>
          </a:xfrm>
          <a:prstGeom prst="rect">
            <a:avLst/>
          </a:prstGeom>
        </p:spPr>
      </p:pic>
      <p:pic>
        <p:nvPicPr>
          <p:cNvPr id="7" name="Image 5" descr=" ">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8836454" y="10210800"/>
            <a:ext cx="5549583" cy="3505200"/>
          </a:xfrm>
          <a:prstGeom prst="rect">
            <a:avLst/>
          </a:prstGeom>
        </p:spPr>
      </p:pic>
      <p:sp>
        <p:nvSpPr>
          <p:cNvPr id="8" name="Shape 0"/>
          <p:cNvSpPr/>
          <p:nvPr/>
        </p:nvSpPr>
        <p:spPr>
          <a:xfrm>
            <a:off x="23370921" y="10515600"/>
            <a:ext cx="1016127" cy="3200400"/>
          </a:xfrm>
          <a:prstGeom prst="rect">
            <a:avLst/>
          </a:prstGeom>
          <a:noFill/>
          <a:ln/>
        </p:spPr>
      </p:sp>
      <p:pic>
        <p:nvPicPr>
          <p:cNvPr id="9" name="Image 6" descr=" ">    </p:cNvPr>
          <p:cNvPicPr>
            <a:picLocks noChangeAspect="1"/>
          </p:cNvPicPr>
          <p:nvPr/>
        </p:nvPicPr>
        <p:blipFill>
          <a:blip r:embed="rId13"/>
          <a:stretch>
            <a:fillRect/>
          </a:stretch>
        </p:blipFill>
        <p:spPr>
          <a:xfrm>
            <a:off x="23523340" y="10820400"/>
            <a:ext cx="711289" cy="2590800"/>
          </a:xfrm>
          <a:prstGeom prst="rect">
            <a:avLst/>
          </a:prstGeom>
        </p:spPr>
      </p:pic>
      <p:sp>
        <p:nvSpPr>
          <p:cNvPr id="10" name="Shape 1"/>
          <p:cNvSpPr/>
          <p:nvPr/>
        </p:nvSpPr>
        <p:spPr>
          <a:xfrm>
            <a:off x="3391324" y="3263900"/>
            <a:ext cx="7874984" cy="2628900"/>
          </a:xfrm>
          <a:prstGeom prst="rect">
            <a:avLst/>
          </a:prstGeom>
          <a:noFill/>
          <a:ln/>
        </p:spPr>
      </p:sp>
      <p:sp>
        <p:nvSpPr>
          <p:cNvPr id="11" name="Shape 2"/>
          <p:cNvSpPr/>
          <p:nvPr/>
        </p:nvSpPr>
        <p:spPr>
          <a:xfrm>
            <a:off x="3626303" y="3263900"/>
            <a:ext cx="7405026" cy="2019300"/>
          </a:xfrm>
          <a:prstGeom prst="rect">
            <a:avLst/>
          </a:prstGeom>
          <a:noFill/>
          <a:ln/>
        </p:spPr>
      </p:sp>
      <p:sp>
        <p:nvSpPr>
          <p:cNvPr id="12" name="Text 3"/>
          <p:cNvSpPr/>
          <p:nvPr/>
        </p:nvSpPr>
        <p:spPr>
          <a:xfrm>
            <a:off x="3626303" y="3263900"/>
            <a:ext cx="7946960" cy="2561167"/>
          </a:xfrm>
          <a:prstGeom prst="rect">
            <a:avLst/>
          </a:prstGeom>
          <a:noFill/>
          <a:ln/>
        </p:spPr>
        <p:txBody>
          <a:bodyPr wrap="square" lIns="0" tIns="0" rIns="0" bIns="0" rtlCol="0" anchor="t"/>
          <a:lstStyle/>
          <a:p>
            <a:pPr algn="l" indent="0" marL="0">
              <a:buNone/>
            </a:pPr>
            <a:r>
              <a:rPr lang="en-US" sz="12800" dirty="0">
                <a:solidFill>
                  <a:srgbClr val="272727">
                    <a:alpha val="100000"/>
                  </a:srgbClr>
                </a:solidFill>
                <a:latin typeface="Righteous Regular" pitchFamily="34" charset="0"/>
                <a:ea typeface="Righteous Regular" pitchFamily="34" charset="-122"/>
                <a:cs typeface="Righteous Regular" pitchFamily="34" charset="-120"/>
              </a:rPr>
              <a:t>233 Coins</a:t>
            </a:r>
            <a:endParaRPr lang="en-US" sz="12800" dirty="0"/>
          </a:p>
        </p:txBody>
      </p:sp>
      <p:sp>
        <p:nvSpPr>
          <p:cNvPr id="13" name="Shape 4"/>
          <p:cNvSpPr/>
          <p:nvPr/>
        </p:nvSpPr>
        <p:spPr>
          <a:xfrm>
            <a:off x="3391324" y="5283200"/>
            <a:ext cx="7874984" cy="609600"/>
          </a:xfrm>
          <a:prstGeom prst="rect">
            <a:avLst/>
          </a:prstGeom>
          <a:noFill/>
          <a:ln/>
        </p:spPr>
      </p:sp>
      <p:sp>
        <p:nvSpPr>
          <p:cNvPr id="14" name="Text 5"/>
          <p:cNvSpPr/>
          <p:nvPr/>
        </p:nvSpPr>
        <p:spPr>
          <a:xfrm>
            <a:off x="3323582" y="5283200"/>
            <a:ext cx="8010468" cy="7450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Treasure Found</a:t>
            </a:r>
            <a:endParaRPr lang="en-US" sz="3200" dirty="0"/>
          </a:p>
        </p:txBody>
      </p:sp>
      <p:sp>
        <p:nvSpPr>
          <p:cNvPr id="15" name="Shape 6"/>
          <p:cNvSpPr/>
          <p:nvPr/>
        </p:nvSpPr>
        <p:spPr>
          <a:xfrm>
            <a:off x="3391324" y="6985000"/>
            <a:ext cx="7874984" cy="2628900"/>
          </a:xfrm>
          <a:prstGeom prst="rect">
            <a:avLst/>
          </a:prstGeom>
          <a:noFill/>
          <a:ln/>
        </p:spPr>
      </p:sp>
      <p:sp>
        <p:nvSpPr>
          <p:cNvPr id="16" name="Shape 7"/>
          <p:cNvSpPr/>
          <p:nvPr/>
        </p:nvSpPr>
        <p:spPr>
          <a:xfrm>
            <a:off x="3365921" y="6985000"/>
            <a:ext cx="7925791" cy="2019300"/>
          </a:xfrm>
          <a:prstGeom prst="rect">
            <a:avLst/>
          </a:prstGeom>
          <a:noFill/>
          <a:ln/>
        </p:spPr>
      </p:sp>
      <p:sp>
        <p:nvSpPr>
          <p:cNvPr id="17" name="Text 8"/>
          <p:cNvSpPr/>
          <p:nvPr/>
        </p:nvSpPr>
        <p:spPr>
          <a:xfrm>
            <a:off x="3365921" y="6985000"/>
            <a:ext cx="8467725" cy="2561167"/>
          </a:xfrm>
          <a:prstGeom prst="rect">
            <a:avLst/>
          </a:prstGeom>
          <a:noFill/>
          <a:ln/>
        </p:spPr>
        <p:txBody>
          <a:bodyPr wrap="square" lIns="0" tIns="0" rIns="0" bIns="0" rtlCol="0" anchor="t"/>
          <a:lstStyle/>
          <a:p>
            <a:pPr algn="l" indent="0" marL="0">
              <a:buNone/>
            </a:pPr>
            <a:r>
              <a:rPr lang="en-US" sz="12800" dirty="0">
                <a:solidFill>
                  <a:srgbClr val="272727">
                    <a:alpha val="100000"/>
                  </a:srgbClr>
                </a:solidFill>
                <a:latin typeface="Righteous Regular" pitchFamily="34" charset="0"/>
                <a:ea typeface="Righteous Regular" pitchFamily="34" charset="-122"/>
                <a:cs typeface="Righteous Regular" pitchFamily="34" charset="-120"/>
              </a:rPr>
              <a:t>456 Hours</a:t>
            </a:r>
            <a:endParaRPr lang="en-US" sz="12800" dirty="0"/>
          </a:p>
        </p:txBody>
      </p:sp>
      <p:sp>
        <p:nvSpPr>
          <p:cNvPr id="18" name="Shape 9"/>
          <p:cNvSpPr/>
          <p:nvPr/>
        </p:nvSpPr>
        <p:spPr>
          <a:xfrm>
            <a:off x="3391324" y="9004300"/>
            <a:ext cx="7874984" cy="609600"/>
          </a:xfrm>
          <a:prstGeom prst="rect">
            <a:avLst/>
          </a:prstGeom>
          <a:noFill/>
          <a:ln/>
        </p:spPr>
      </p:sp>
      <p:sp>
        <p:nvSpPr>
          <p:cNvPr id="19" name="Text 10"/>
          <p:cNvSpPr/>
          <p:nvPr/>
        </p:nvSpPr>
        <p:spPr>
          <a:xfrm>
            <a:off x="3323582" y="9004300"/>
            <a:ext cx="8010468" cy="7450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Duration of Spell Casting</a:t>
            </a:r>
            <a:endParaRPr lang="en-US" sz="3200" dirty="0"/>
          </a:p>
        </p:txBody>
      </p:sp>
      <p:sp>
        <p:nvSpPr>
          <p:cNvPr id="20" name="Shape 11"/>
          <p:cNvSpPr/>
          <p:nvPr/>
        </p:nvSpPr>
        <p:spPr>
          <a:xfrm>
            <a:off x="13552594" y="3263900"/>
            <a:ext cx="7874984" cy="2628900"/>
          </a:xfrm>
          <a:prstGeom prst="rect">
            <a:avLst/>
          </a:prstGeom>
          <a:noFill/>
          <a:ln/>
        </p:spPr>
      </p:sp>
      <p:sp>
        <p:nvSpPr>
          <p:cNvPr id="21" name="Shape 12"/>
          <p:cNvSpPr/>
          <p:nvPr/>
        </p:nvSpPr>
        <p:spPr>
          <a:xfrm>
            <a:off x="15953194" y="3263900"/>
            <a:ext cx="3073784" cy="2019300"/>
          </a:xfrm>
          <a:prstGeom prst="rect">
            <a:avLst/>
          </a:prstGeom>
          <a:noFill/>
          <a:ln/>
        </p:spPr>
      </p:sp>
      <p:sp>
        <p:nvSpPr>
          <p:cNvPr id="22" name="Text 13"/>
          <p:cNvSpPr/>
          <p:nvPr/>
        </p:nvSpPr>
        <p:spPr>
          <a:xfrm>
            <a:off x="15953194" y="3263900"/>
            <a:ext cx="3615719" cy="2561167"/>
          </a:xfrm>
          <a:prstGeom prst="rect">
            <a:avLst/>
          </a:prstGeom>
          <a:noFill/>
          <a:ln/>
        </p:spPr>
        <p:txBody>
          <a:bodyPr wrap="square" lIns="0" tIns="0" rIns="0" bIns="0" rtlCol="0" anchor="t"/>
          <a:lstStyle/>
          <a:p>
            <a:pPr algn="l" indent="0" marL="0">
              <a:buNone/>
            </a:pPr>
            <a:r>
              <a:rPr lang="en-US" sz="12800" dirty="0">
                <a:solidFill>
                  <a:srgbClr val="272727">
                    <a:alpha val="100000"/>
                  </a:srgbClr>
                </a:solidFill>
                <a:latin typeface="Righteous Regular" pitchFamily="34" charset="0"/>
                <a:ea typeface="Righteous Regular" pitchFamily="34" charset="-122"/>
                <a:cs typeface="Righteous Regular" pitchFamily="34" charset="-120"/>
              </a:rPr>
              <a:t>85%</a:t>
            </a:r>
            <a:endParaRPr lang="en-US" sz="12800" dirty="0"/>
          </a:p>
        </p:txBody>
      </p:sp>
      <p:sp>
        <p:nvSpPr>
          <p:cNvPr id="23" name="Shape 14"/>
          <p:cNvSpPr/>
          <p:nvPr/>
        </p:nvSpPr>
        <p:spPr>
          <a:xfrm>
            <a:off x="13552594" y="5283200"/>
            <a:ext cx="7874984" cy="609600"/>
          </a:xfrm>
          <a:prstGeom prst="rect">
            <a:avLst/>
          </a:prstGeom>
          <a:noFill/>
          <a:ln/>
        </p:spPr>
      </p:sp>
      <p:sp>
        <p:nvSpPr>
          <p:cNvPr id="24" name="Text 15"/>
          <p:cNvSpPr/>
          <p:nvPr/>
        </p:nvSpPr>
        <p:spPr>
          <a:xfrm>
            <a:off x="13484852" y="5283200"/>
            <a:ext cx="8010468" cy="7450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Wished Granted</a:t>
            </a:r>
            <a:endParaRPr lang="en-US" sz="3200" dirty="0"/>
          </a:p>
        </p:txBody>
      </p:sp>
      <p:sp>
        <p:nvSpPr>
          <p:cNvPr id="25" name="Shape 16"/>
          <p:cNvSpPr/>
          <p:nvPr/>
        </p:nvSpPr>
        <p:spPr>
          <a:xfrm>
            <a:off x="13552594" y="6985000"/>
            <a:ext cx="7874984" cy="2628900"/>
          </a:xfrm>
          <a:prstGeom prst="rect">
            <a:avLst/>
          </a:prstGeom>
          <a:noFill/>
          <a:ln/>
        </p:spPr>
      </p:sp>
      <p:sp>
        <p:nvSpPr>
          <p:cNvPr id="26" name="Shape 17"/>
          <p:cNvSpPr/>
          <p:nvPr/>
        </p:nvSpPr>
        <p:spPr>
          <a:xfrm>
            <a:off x="14708438" y="6985000"/>
            <a:ext cx="5563295" cy="2019300"/>
          </a:xfrm>
          <a:prstGeom prst="rect">
            <a:avLst/>
          </a:prstGeom>
          <a:noFill/>
          <a:ln/>
        </p:spPr>
      </p:sp>
      <p:sp>
        <p:nvSpPr>
          <p:cNvPr id="27" name="Text 18"/>
          <p:cNvSpPr/>
          <p:nvPr/>
        </p:nvSpPr>
        <p:spPr>
          <a:xfrm>
            <a:off x="14708438" y="6985000"/>
            <a:ext cx="6105230" cy="2561167"/>
          </a:xfrm>
          <a:prstGeom prst="rect">
            <a:avLst/>
          </a:prstGeom>
          <a:noFill/>
          <a:ln/>
        </p:spPr>
        <p:txBody>
          <a:bodyPr wrap="square" lIns="0" tIns="0" rIns="0" bIns="0" rtlCol="0" anchor="t"/>
          <a:lstStyle/>
          <a:p>
            <a:pPr algn="l" indent="0" marL="0">
              <a:buNone/>
            </a:pPr>
            <a:r>
              <a:rPr lang="en-US" sz="12800" dirty="0">
                <a:solidFill>
                  <a:srgbClr val="272727">
                    <a:alpha val="100000"/>
                  </a:srgbClr>
                </a:solidFill>
                <a:latin typeface="Righteous Regular" pitchFamily="34" charset="0"/>
                <a:ea typeface="Righteous Regular" pitchFamily="34" charset="-122"/>
                <a:cs typeface="Righteous Regular" pitchFamily="34" charset="-120"/>
              </a:rPr>
              <a:t>535 Km</a:t>
            </a:r>
            <a:endParaRPr lang="en-US" sz="12800" dirty="0"/>
          </a:p>
        </p:txBody>
      </p:sp>
      <p:sp>
        <p:nvSpPr>
          <p:cNvPr id="28" name="Shape 19"/>
          <p:cNvSpPr/>
          <p:nvPr/>
        </p:nvSpPr>
        <p:spPr>
          <a:xfrm>
            <a:off x="13552594" y="9004300"/>
            <a:ext cx="7874984" cy="609600"/>
          </a:xfrm>
          <a:prstGeom prst="rect">
            <a:avLst/>
          </a:prstGeom>
          <a:noFill/>
          <a:ln/>
        </p:spPr>
      </p:sp>
      <p:sp>
        <p:nvSpPr>
          <p:cNvPr id="29" name="Text 20"/>
          <p:cNvSpPr/>
          <p:nvPr/>
        </p:nvSpPr>
        <p:spPr>
          <a:xfrm>
            <a:off x="13484852" y="9004300"/>
            <a:ext cx="8010468" cy="7450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Journey Distance</a:t>
            </a:r>
            <a:endParaRPr lang="en-US" sz="32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EFD"/>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0"/>
            <a:ext cx="8377906" cy="137160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68348" y="63500"/>
            <a:ext cx="7441550" cy="6797229"/>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0302551" y="11546210"/>
            <a:ext cx="3764138" cy="2169790"/>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8353794" y="0"/>
            <a:ext cx="2393148" cy="353194"/>
          </a:xfrm>
          <a:prstGeom prst="rect">
            <a:avLst/>
          </a:prstGeom>
        </p:spPr>
      </p:pic>
      <p:pic>
        <p:nvPicPr>
          <p:cNvPr id="6" name="Image 4"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21286341" y="0"/>
            <a:ext cx="1374048" cy="1129605"/>
          </a:xfrm>
          <a:prstGeom prst="rect">
            <a:avLst/>
          </a:prstGeom>
        </p:spPr>
      </p:pic>
      <p:pic>
        <p:nvPicPr>
          <p:cNvPr id="7" name="Image 5" descr=" ">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21710312" y="5432"/>
            <a:ext cx="2676736" cy="5952778"/>
          </a:xfrm>
          <a:prstGeom prst="rect">
            <a:avLst/>
          </a:prstGeom>
        </p:spPr>
      </p:pic>
      <p:pic>
        <p:nvPicPr>
          <p:cNvPr id="8" name="Image 6" descr=" ">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0" y="10934700"/>
            <a:ext cx="24387048" cy="2781300"/>
          </a:xfrm>
          <a:prstGeom prst="rect">
            <a:avLst/>
          </a:prstGeom>
        </p:spPr>
      </p:pic>
      <p:sp>
        <p:nvSpPr>
          <p:cNvPr id="9" name="Shape 0"/>
          <p:cNvSpPr/>
          <p:nvPr/>
        </p:nvSpPr>
        <p:spPr>
          <a:xfrm>
            <a:off x="23370921" y="10515600"/>
            <a:ext cx="1016127" cy="3200400"/>
          </a:xfrm>
          <a:prstGeom prst="rect">
            <a:avLst/>
          </a:prstGeom>
          <a:noFill/>
          <a:ln/>
        </p:spPr>
      </p:sp>
      <p:pic>
        <p:nvPicPr>
          <p:cNvPr id="10" name="Image 7" descr=" ">    </p:cNvPr>
          <p:cNvPicPr>
            <a:picLocks noChangeAspect="1"/>
          </p:cNvPicPr>
          <p:nvPr/>
        </p:nvPicPr>
        <p:blipFill>
          <a:blip r:embed="rId15"/>
          <a:stretch>
            <a:fillRect/>
          </a:stretch>
        </p:blipFill>
        <p:spPr>
          <a:xfrm>
            <a:off x="23523340" y="10820400"/>
            <a:ext cx="711289" cy="2590800"/>
          </a:xfrm>
          <a:prstGeom prst="rect">
            <a:avLst/>
          </a:prstGeom>
        </p:spPr>
      </p:pic>
      <p:sp>
        <p:nvSpPr>
          <p:cNvPr id="11" name="Text 1"/>
          <p:cNvSpPr/>
          <p:nvPr/>
        </p:nvSpPr>
        <p:spPr>
          <a:xfrm>
            <a:off x="6841922" y="1143000"/>
            <a:ext cx="10690503" cy="1595967"/>
          </a:xfrm>
          <a:prstGeom prst="rect">
            <a:avLst/>
          </a:prstGeom>
          <a:noFill/>
          <a:ln/>
        </p:spPr>
        <p:txBody>
          <a:bodyPr wrap="square" lIns="0" tIns="0" rIns="0" bIns="0" rtlCol="0" anchor="t"/>
          <a:lstStyle/>
          <a:p>
            <a:pPr algn="ctr" indent="0" marL="0">
              <a:buNone/>
            </a:pPr>
            <a:r>
              <a:rPr lang="en-US" sz="8000" dirty="0">
                <a:solidFill>
                  <a:srgbClr val="272727">
                    <a:alpha val="100000"/>
                  </a:srgbClr>
                </a:solidFill>
                <a:latin typeface="Righteous Regular" pitchFamily="34" charset="0"/>
                <a:ea typeface="Righteous Regular" pitchFamily="34" charset="-122"/>
                <a:cs typeface="Righteous Regular" pitchFamily="34" charset="-120"/>
              </a:rPr>
              <a:t>Some Graph</a:t>
            </a:r>
            <a:endParaRPr lang="en-US" sz="8000" dirty="0"/>
          </a:p>
        </p:txBody>
      </p:sp>
      <p:sp>
        <p:nvSpPr>
          <p:cNvPr id="12" name="Shape 2"/>
          <p:cNvSpPr/>
          <p:nvPr/>
        </p:nvSpPr>
        <p:spPr>
          <a:xfrm>
            <a:off x="2718140" y="3771900"/>
            <a:ext cx="8941918" cy="6180901"/>
          </a:xfrm>
          <a:prstGeom prst="rect">
            <a:avLst/>
          </a:prstGeom>
          <a:noFill/>
          <a:ln/>
        </p:spPr>
      </p:sp>
      <p:sp>
        <p:nvSpPr>
          <p:cNvPr id="13" name="Text 3"/>
          <p:cNvSpPr/>
          <p:nvPr/>
        </p:nvSpPr>
        <p:spPr>
          <a:xfrm>
            <a:off x="2986455" y="8999513"/>
            <a:ext cx="216821" cy="356494"/>
          </a:xfrm>
          <a:prstGeom prst="rect">
            <a:avLst/>
          </a:prstGeom>
          <a:noFill/>
          <a:ln/>
        </p:spPr>
        <p:txBody>
          <a:bodyPr wrap="square" lIns="0" tIns="0" rIns="0" bIns="0" rtlCol="0" anchor="t"/>
          <a:lstStyle/>
          <a:p>
            <a:pPr algn="l" indent="0" marL="0">
              <a:buNone/>
            </a:pPr>
            <a:r>
              <a:rPr lang="en-US" sz="1821" dirty="0">
                <a:solidFill>
                  <a:srgbClr val="FDE7D5">
                    <a:alpha val="100000"/>
                  </a:srgbClr>
                </a:solidFill>
                <a:latin typeface="Lato Regular" pitchFamily="34" charset="0"/>
                <a:ea typeface="Lato Regular" pitchFamily="34" charset="-122"/>
                <a:cs typeface="Lato Regular" pitchFamily="34" charset="-120"/>
              </a:rPr>
              <a:t>0</a:t>
            </a:r>
            <a:endParaRPr lang="en-US" sz="1821" dirty="0"/>
          </a:p>
        </p:txBody>
      </p:sp>
      <p:sp>
        <p:nvSpPr>
          <p:cNvPr id="14" name="Text 4"/>
          <p:cNvSpPr/>
          <p:nvPr/>
        </p:nvSpPr>
        <p:spPr>
          <a:xfrm>
            <a:off x="3331658" y="9622606"/>
            <a:ext cx="257645" cy="422713"/>
          </a:xfrm>
          <a:prstGeom prst="rect">
            <a:avLst/>
          </a:prstGeom>
          <a:noFill/>
          <a:ln/>
        </p:spPr>
        <p:txBody>
          <a:bodyPr wrap="square" lIns="0" tIns="0" rIns="0" bIns="0" rtlCol="0" anchor="t"/>
          <a:lstStyle/>
          <a:p>
            <a:pPr algn="l" indent="0" marL="0">
              <a:buNone/>
            </a:pPr>
            <a:r>
              <a:rPr lang="en-US" sz="2185" dirty="0">
                <a:solidFill>
                  <a:srgbClr val="FDE7D5">
                    <a:alpha val="100000"/>
                  </a:srgbClr>
                </a:solidFill>
                <a:latin typeface="Lato Regular" pitchFamily="34" charset="0"/>
                <a:ea typeface="Lato Regular" pitchFamily="34" charset="-122"/>
                <a:cs typeface="Lato Regular" pitchFamily="34" charset="-120"/>
              </a:rPr>
              <a:t>1</a:t>
            </a:r>
            <a:endParaRPr lang="en-US" sz="2185" dirty="0"/>
          </a:p>
        </p:txBody>
      </p:sp>
      <p:sp>
        <p:nvSpPr>
          <p:cNvPr id="15" name="Text 5"/>
          <p:cNvSpPr/>
          <p:nvPr/>
        </p:nvSpPr>
        <p:spPr>
          <a:xfrm>
            <a:off x="4470732" y="9622606"/>
            <a:ext cx="257645" cy="422713"/>
          </a:xfrm>
          <a:prstGeom prst="rect">
            <a:avLst/>
          </a:prstGeom>
          <a:noFill/>
          <a:ln/>
        </p:spPr>
        <p:txBody>
          <a:bodyPr wrap="square" lIns="0" tIns="0" rIns="0" bIns="0" rtlCol="0" anchor="t"/>
          <a:lstStyle/>
          <a:p>
            <a:pPr algn="l" indent="0" marL="0">
              <a:buNone/>
            </a:pPr>
            <a:r>
              <a:rPr lang="en-US" sz="2185" dirty="0">
                <a:solidFill>
                  <a:srgbClr val="FDE7D5">
                    <a:alpha val="100000"/>
                  </a:srgbClr>
                </a:solidFill>
                <a:latin typeface="Lato Regular" pitchFamily="34" charset="0"/>
                <a:ea typeface="Lato Regular" pitchFamily="34" charset="-122"/>
                <a:cs typeface="Lato Regular" pitchFamily="34" charset="-120"/>
              </a:rPr>
              <a:t>2</a:t>
            </a:r>
            <a:endParaRPr lang="en-US" sz="2185" dirty="0"/>
          </a:p>
        </p:txBody>
      </p:sp>
      <p:sp>
        <p:nvSpPr>
          <p:cNvPr id="16" name="Text 6"/>
          <p:cNvSpPr/>
          <p:nvPr/>
        </p:nvSpPr>
        <p:spPr>
          <a:xfrm>
            <a:off x="5609804" y="9622606"/>
            <a:ext cx="257645" cy="422713"/>
          </a:xfrm>
          <a:prstGeom prst="rect">
            <a:avLst/>
          </a:prstGeom>
          <a:noFill/>
          <a:ln/>
        </p:spPr>
        <p:txBody>
          <a:bodyPr wrap="square" lIns="0" tIns="0" rIns="0" bIns="0" rtlCol="0" anchor="t"/>
          <a:lstStyle/>
          <a:p>
            <a:pPr algn="l" indent="0" marL="0">
              <a:buNone/>
            </a:pPr>
            <a:r>
              <a:rPr lang="en-US" sz="2185" dirty="0">
                <a:solidFill>
                  <a:srgbClr val="FDE7D5">
                    <a:alpha val="100000"/>
                  </a:srgbClr>
                </a:solidFill>
                <a:latin typeface="Lato Regular" pitchFamily="34" charset="0"/>
                <a:ea typeface="Lato Regular" pitchFamily="34" charset="-122"/>
                <a:cs typeface="Lato Regular" pitchFamily="34" charset="-120"/>
              </a:rPr>
              <a:t>3</a:t>
            </a:r>
            <a:endParaRPr lang="en-US" sz="2185" dirty="0"/>
          </a:p>
        </p:txBody>
      </p:sp>
      <p:sp>
        <p:nvSpPr>
          <p:cNvPr id="17" name="Text 7"/>
          <p:cNvSpPr/>
          <p:nvPr/>
        </p:nvSpPr>
        <p:spPr>
          <a:xfrm>
            <a:off x="6748878" y="9622606"/>
            <a:ext cx="257645" cy="422713"/>
          </a:xfrm>
          <a:prstGeom prst="rect">
            <a:avLst/>
          </a:prstGeom>
          <a:noFill/>
          <a:ln/>
        </p:spPr>
        <p:txBody>
          <a:bodyPr wrap="square" lIns="0" tIns="0" rIns="0" bIns="0" rtlCol="0" anchor="t"/>
          <a:lstStyle/>
          <a:p>
            <a:pPr algn="l" indent="0" marL="0">
              <a:buNone/>
            </a:pPr>
            <a:r>
              <a:rPr lang="en-US" sz="2185" dirty="0">
                <a:solidFill>
                  <a:srgbClr val="FDE7D5">
                    <a:alpha val="100000"/>
                  </a:srgbClr>
                </a:solidFill>
                <a:latin typeface="Lato Regular" pitchFamily="34" charset="0"/>
                <a:ea typeface="Lato Regular" pitchFamily="34" charset="-122"/>
                <a:cs typeface="Lato Regular" pitchFamily="34" charset="-120"/>
              </a:rPr>
              <a:t>4</a:t>
            </a:r>
            <a:endParaRPr lang="en-US" sz="2185" dirty="0"/>
          </a:p>
        </p:txBody>
      </p:sp>
      <p:sp>
        <p:nvSpPr>
          <p:cNvPr id="18" name="Text 8"/>
          <p:cNvSpPr/>
          <p:nvPr/>
        </p:nvSpPr>
        <p:spPr>
          <a:xfrm>
            <a:off x="7887996" y="9622606"/>
            <a:ext cx="257645" cy="422713"/>
          </a:xfrm>
          <a:prstGeom prst="rect">
            <a:avLst/>
          </a:prstGeom>
          <a:noFill/>
          <a:ln/>
        </p:spPr>
        <p:txBody>
          <a:bodyPr wrap="square" lIns="0" tIns="0" rIns="0" bIns="0" rtlCol="0" anchor="t"/>
          <a:lstStyle/>
          <a:p>
            <a:pPr algn="l" indent="0" marL="0">
              <a:buNone/>
            </a:pPr>
            <a:r>
              <a:rPr lang="en-US" sz="2185" dirty="0">
                <a:solidFill>
                  <a:srgbClr val="FDE7D5">
                    <a:alpha val="100000"/>
                  </a:srgbClr>
                </a:solidFill>
                <a:latin typeface="Lato Regular" pitchFamily="34" charset="0"/>
                <a:ea typeface="Lato Regular" pitchFamily="34" charset="-122"/>
                <a:cs typeface="Lato Regular" pitchFamily="34" charset="-120"/>
              </a:rPr>
              <a:t>5</a:t>
            </a:r>
            <a:endParaRPr lang="en-US" sz="2185" dirty="0"/>
          </a:p>
        </p:txBody>
      </p:sp>
      <p:sp>
        <p:nvSpPr>
          <p:cNvPr id="19" name="Text 9"/>
          <p:cNvSpPr/>
          <p:nvPr/>
        </p:nvSpPr>
        <p:spPr>
          <a:xfrm>
            <a:off x="9027070" y="9622606"/>
            <a:ext cx="257645" cy="422713"/>
          </a:xfrm>
          <a:prstGeom prst="rect">
            <a:avLst/>
          </a:prstGeom>
          <a:noFill/>
          <a:ln/>
        </p:spPr>
        <p:txBody>
          <a:bodyPr wrap="square" lIns="0" tIns="0" rIns="0" bIns="0" rtlCol="0" anchor="t"/>
          <a:lstStyle/>
          <a:p>
            <a:pPr algn="l" indent="0" marL="0">
              <a:buNone/>
            </a:pPr>
            <a:r>
              <a:rPr lang="en-US" sz="2185" dirty="0">
                <a:solidFill>
                  <a:srgbClr val="FDE7D5">
                    <a:alpha val="100000"/>
                  </a:srgbClr>
                </a:solidFill>
                <a:latin typeface="Lato Regular" pitchFamily="34" charset="0"/>
                <a:ea typeface="Lato Regular" pitchFamily="34" charset="-122"/>
                <a:cs typeface="Lato Regular" pitchFamily="34" charset="-120"/>
              </a:rPr>
              <a:t>6</a:t>
            </a:r>
            <a:endParaRPr lang="en-US" sz="2185" dirty="0"/>
          </a:p>
        </p:txBody>
      </p:sp>
      <p:sp>
        <p:nvSpPr>
          <p:cNvPr id="20" name="Text 10"/>
          <p:cNvSpPr/>
          <p:nvPr/>
        </p:nvSpPr>
        <p:spPr>
          <a:xfrm>
            <a:off x="10166145" y="9622606"/>
            <a:ext cx="257645" cy="422713"/>
          </a:xfrm>
          <a:prstGeom prst="rect">
            <a:avLst/>
          </a:prstGeom>
          <a:noFill/>
          <a:ln/>
        </p:spPr>
        <p:txBody>
          <a:bodyPr wrap="square" lIns="0" tIns="0" rIns="0" bIns="0" rtlCol="0" anchor="t"/>
          <a:lstStyle/>
          <a:p>
            <a:pPr algn="l" indent="0" marL="0">
              <a:buNone/>
            </a:pPr>
            <a:r>
              <a:rPr lang="en-US" sz="2185" dirty="0">
                <a:solidFill>
                  <a:srgbClr val="FDE7D5">
                    <a:alpha val="100000"/>
                  </a:srgbClr>
                </a:solidFill>
                <a:latin typeface="Lato Regular" pitchFamily="34" charset="0"/>
                <a:ea typeface="Lato Regular" pitchFamily="34" charset="-122"/>
                <a:cs typeface="Lato Regular" pitchFamily="34" charset="-120"/>
              </a:rPr>
              <a:t>7</a:t>
            </a:r>
            <a:endParaRPr lang="en-US" sz="2185" dirty="0"/>
          </a:p>
        </p:txBody>
      </p:sp>
      <p:sp>
        <p:nvSpPr>
          <p:cNvPr id="21" name="Text 11"/>
          <p:cNvSpPr/>
          <p:nvPr/>
        </p:nvSpPr>
        <p:spPr>
          <a:xfrm>
            <a:off x="11281636" y="9622606"/>
            <a:ext cx="257645" cy="422713"/>
          </a:xfrm>
          <a:prstGeom prst="rect">
            <a:avLst/>
          </a:prstGeom>
          <a:noFill/>
          <a:ln/>
        </p:spPr>
        <p:txBody>
          <a:bodyPr wrap="square" lIns="0" tIns="0" rIns="0" bIns="0" rtlCol="0" anchor="t"/>
          <a:lstStyle/>
          <a:p>
            <a:pPr algn="l" indent="0" marL="0">
              <a:buNone/>
            </a:pPr>
            <a:r>
              <a:rPr lang="en-US" sz="2185" dirty="0">
                <a:solidFill>
                  <a:srgbClr val="FDE7D5">
                    <a:alpha val="100000"/>
                  </a:srgbClr>
                </a:solidFill>
                <a:latin typeface="Lato Regular" pitchFamily="34" charset="0"/>
                <a:ea typeface="Lato Regular" pitchFamily="34" charset="-122"/>
                <a:cs typeface="Lato Regular" pitchFamily="34" charset="-120"/>
              </a:rPr>
              <a:t>8</a:t>
            </a:r>
            <a:endParaRPr lang="en-US" sz="2185" dirty="0"/>
          </a:p>
        </p:txBody>
      </p:sp>
      <p:sp>
        <p:nvSpPr>
          <p:cNvPr id="22" name="Text 12"/>
          <p:cNvSpPr/>
          <p:nvPr/>
        </p:nvSpPr>
        <p:spPr>
          <a:xfrm>
            <a:off x="2852319" y="8482087"/>
            <a:ext cx="356539" cy="356494"/>
          </a:xfrm>
          <a:prstGeom prst="rect">
            <a:avLst/>
          </a:prstGeom>
          <a:noFill/>
          <a:ln/>
        </p:spPr>
        <p:txBody>
          <a:bodyPr wrap="square" lIns="0" tIns="0" rIns="0" bIns="0" rtlCol="0" anchor="t"/>
          <a:lstStyle/>
          <a:p>
            <a:pPr algn="l" indent="0" marL="0">
              <a:buNone/>
            </a:pPr>
            <a:r>
              <a:rPr lang="en-US" sz="1821" dirty="0">
                <a:solidFill>
                  <a:srgbClr val="FDE7D5">
                    <a:alpha val="100000"/>
                  </a:srgbClr>
                </a:solidFill>
                <a:latin typeface="Lato Regular" pitchFamily="34" charset="0"/>
                <a:ea typeface="Lato Regular" pitchFamily="34" charset="-122"/>
                <a:cs typeface="Lato Regular" pitchFamily="34" charset="-120"/>
              </a:rPr>
              <a:t>10</a:t>
            </a:r>
            <a:endParaRPr lang="en-US" sz="1821" dirty="0"/>
          </a:p>
        </p:txBody>
      </p:sp>
      <p:sp>
        <p:nvSpPr>
          <p:cNvPr id="23" name="Text 13"/>
          <p:cNvSpPr/>
          <p:nvPr/>
        </p:nvSpPr>
        <p:spPr>
          <a:xfrm>
            <a:off x="2852319" y="7964612"/>
            <a:ext cx="356539" cy="356494"/>
          </a:xfrm>
          <a:prstGeom prst="rect">
            <a:avLst/>
          </a:prstGeom>
          <a:noFill/>
          <a:ln/>
        </p:spPr>
        <p:txBody>
          <a:bodyPr wrap="square" lIns="0" tIns="0" rIns="0" bIns="0" rtlCol="0" anchor="t"/>
          <a:lstStyle/>
          <a:p>
            <a:pPr algn="l" indent="0" marL="0">
              <a:buNone/>
            </a:pPr>
            <a:r>
              <a:rPr lang="en-US" sz="1821" dirty="0">
                <a:solidFill>
                  <a:srgbClr val="FDE7D5">
                    <a:alpha val="100000"/>
                  </a:srgbClr>
                </a:solidFill>
                <a:latin typeface="Lato Regular" pitchFamily="34" charset="0"/>
                <a:ea typeface="Lato Regular" pitchFamily="34" charset="-122"/>
                <a:cs typeface="Lato Regular" pitchFamily="34" charset="-120"/>
              </a:rPr>
              <a:t>20</a:t>
            </a:r>
            <a:endParaRPr lang="en-US" sz="1821" dirty="0"/>
          </a:p>
        </p:txBody>
      </p:sp>
      <p:sp>
        <p:nvSpPr>
          <p:cNvPr id="24" name="Text 14"/>
          <p:cNvSpPr/>
          <p:nvPr/>
        </p:nvSpPr>
        <p:spPr>
          <a:xfrm>
            <a:off x="2852319" y="7447161"/>
            <a:ext cx="356539" cy="356494"/>
          </a:xfrm>
          <a:prstGeom prst="rect">
            <a:avLst/>
          </a:prstGeom>
          <a:noFill/>
          <a:ln/>
        </p:spPr>
        <p:txBody>
          <a:bodyPr wrap="square" lIns="0" tIns="0" rIns="0" bIns="0" rtlCol="0" anchor="t"/>
          <a:lstStyle/>
          <a:p>
            <a:pPr algn="l" indent="0" marL="0">
              <a:buNone/>
            </a:pPr>
            <a:r>
              <a:rPr lang="en-US" sz="1821" dirty="0">
                <a:solidFill>
                  <a:srgbClr val="FDE7D5">
                    <a:alpha val="100000"/>
                  </a:srgbClr>
                </a:solidFill>
                <a:latin typeface="Lato Regular" pitchFamily="34" charset="0"/>
                <a:ea typeface="Lato Regular" pitchFamily="34" charset="-122"/>
                <a:cs typeface="Lato Regular" pitchFamily="34" charset="-120"/>
              </a:rPr>
              <a:t>30</a:t>
            </a:r>
            <a:endParaRPr lang="en-US" sz="1821" dirty="0"/>
          </a:p>
        </p:txBody>
      </p:sp>
      <p:sp>
        <p:nvSpPr>
          <p:cNvPr id="25" name="Text 15"/>
          <p:cNvSpPr/>
          <p:nvPr/>
        </p:nvSpPr>
        <p:spPr>
          <a:xfrm>
            <a:off x="2852319" y="6929611"/>
            <a:ext cx="356539" cy="356494"/>
          </a:xfrm>
          <a:prstGeom prst="rect">
            <a:avLst/>
          </a:prstGeom>
          <a:noFill/>
          <a:ln/>
        </p:spPr>
        <p:txBody>
          <a:bodyPr wrap="square" lIns="0" tIns="0" rIns="0" bIns="0" rtlCol="0" anchor="t"/>
          <a:lstStyle/>
          <a:p>
            <a:pPr algn="l" indent="0" marL="0">
              <a:buNone/>
            </a:pPr>
            <a:r>
              <a:rPr lang="en-US" sz="1821" dirty="0">
                <a:solidFill>
                  <a:srgbClr val="FDE7D5">
                    <a:alpha val="100000"/>
                  </a:srgbClr>
                </a:solidFill>
                <a:latin typeface="Lato Regular" pitchFamily="34" charset="0"/>
                <a:ea typeface="Lato Regular" pitchFamily="34" charset="-122"/>
                <a:cs typeface="Lato Regular" pitchFamily="34" charset="-120"/>
              </a:rPr>
              <a:t>40</a:t>
            </a:r>
            <a:endParaRPr lang="en-US" sz="1821" dirty="0"/>
          </a:p>
        </p:txBody>
      </p:sp>
      <p:sp>
        <p:nvSpPr>
          <p:cNvPr id="26" name="Text 16"/>
          <p:cNvSpPr/>
          <p:nvPr/>
        </p:nvSpPr>
        <p:spPr>
          <a:xfrm>
            <a:off x="2852319" y="6412309"/>
            <a:ext cx="356539" cy="356494"/>
          </a:xfrm>
          <a:prstGeom prst="rect">
            <a:avLst/>
          </a:prstGeom>
          <a:noFill/>
          <a:ln/>
        </p:spPr>
        <p:txBody>
          <a:bodyPr wrap="square" lIns="0" tIns="0" rIns="0" bIns="0" rtlCol="0" anchor="t"/>
          <a:lstStyle/>
          <a:p>
            <a:pPr algn="l" indent="0" marL="0">
              <a:buNone/>
            </a:pPr>
            <a:r>
              <a:rPr lang="en-US" sz="1821" dirty="0">
                <a:solidFill>
                  <a:srgbClr val="FDE7D5">
                    <a:alpha val="100000"/>
                  </a:srgbClr>
                </a:solidFill>
                <a:latin typeface="Lato Regular" pitchFamily="34" charset="0"/>
                <a:ea typeface="Lato Regular" pitchFamily="34" charset="-122"/>
                <a:cs typeface="Lato Regular" pitchFamily="34" charset="-120"/>
              </a:rPr>
              <a:t>50</a:t>
            </a:r>
            <a:endParaRPr lang="en-US" sz="1821" dirty="0"/>
          </a:p>
        </p:txBody>
      </p:sp>
      <p:sp>
        <p:nvSpPr>
          <p:cNvPr id="27" name="Text 17"/>
          <p:cNvSpPr/>
          <p:nvPr/>
        </p:nvSpPr>
        <p:spPr>
          <a:xfrm>
            <a:off x="2852319" y="5894809"/>
            <a:ext cx="356539" cy="356494"/>
          </a:xfrm>
          <a:prstGeom prst="rect">
            <a:avLst/>
          </a:prstGeom>
          <a:noFill/>
          <a:ln/>
        </p:spPr>
        <p:txBody>
          <a:bodyPr wrap="square" lIns="0" tIns="0" rIns="0" bIns="0" rtlCol="0" anchor="t"/>
          <a:lstStyle/>
          <a:p>
            <a:pPr algn="l" indent="0" marL="0">
              <a:buNone/>
            </a:pPr>
            <a:r>
              <a:rPr lang="en-US" sz="1821" dirty="0">
                <a:solidFill>
                  <a:srgbClr val="FDE7D5">
                    <a:alpha val="100000"/>
                  </a:srgbClr>
                </a:solidFill>
                <a:latin typeface="Lato Regular" pitchFamily="34" charset="0"/>
                <a:ea typeface="Lato Regular" pitchFamily="34" charset="-122"/>
                <a:cs typeface="Lato Regular" pitchFamily="34" charset="-120"/>
              </a:rPr>
              <a:t>60</a:t>
            </a:r>
            <a:endParaRPr lang="en-US" sz="1821" dirty="0"/>
          </a:p>
        </p:txBody>
      </p:sp>
      <p:sp>
        <p:nvSpPr>
          <p:cNvPr id="28" name="Text 18"/>
          <p:cNvSpPr/>
          <p:nvPr/>
        </p:nvSpPr>
        <p:spPr>
          <a:xfrm>
            <a:off x="2852319" y="5377507"/>
            <a:ext cx="356539" cy="356494"/>
          </a:xfrm>
          <a:prstGeom prst="rect">
            <a:avLst/>
          </a:prstGeom>
          <a:noFill/>
          <a:ln/>
        </p:spPr>
        <p:txBody>
          <a:bodyPr wrap="square" lIns="0" tIns="0" rIns="0" bIns="0" rtlCol="0" anchor="t"/>
          <a:lstStyle/>
          <a:p>
            <a:pPr algn="l" indent="0" marL="0">
              <a:buNone/>
            </a:pPr>
            <a:r>
              <a:rPr lang="en-US" sz="1821" dirty="0">
                <a:solidFill>
                  <a:srgbClr val="FDE7D5">
                    <a:alpha val="100000"/>
                  </a:srgbClr>
                </a:solidFill>
                <a:latin typeface="Lato Regular" pitchFamily="34" charset="0"/>
                <a:ea typeface="Lato Regular" pitchFamily="34" charset="-122"/>
                <a:cs typeface="Lato Regular" pitchFamily="34" charset="-120"/>
              </a:rPr>
              <a:t>70</a:t>
            </a:r>
            <a:endParaRPr lang="en-US" sz="1821" dirty="0"/>
          </a:p>
        </p:txBody>
      </p:sp>
      <p:sp>
        <p:nvSpPr>
          <p:cNvPr id="29" name="Text 19"/>
          <p:cNvSpPr/>
          <p:nvPr/>
        </p:nvSpPr>
        <p:spPr>
          <a:xfrm>
            <a:off x="2852319" y="4860057"/>
            <a:ext cx="356539" cy="356494"/>
          </a:xfrm>
          <a:prstGeom prst="rect">
            <a:avLst/>
          </a:prstGeom>
          <a:noFill/>
          <a:ln/>
        </p:spPr>
        <p:txBody>
          <a:bodyPr wrap="square" lIns="0" tIns="0" rIns="0" bIns="0" rtlCol="0" anchor="t"/>
          <a:lstStyle/>
          <a:p>
            <a:pPr algn="l" indent="0" marL="0">
              <a:buNone/>
            </a:pPr>
            <a:r>
              <a:rPr lang="en-US" sz="1821" dirty="0">
                <a:solidFill>
                  <a:srgbClr val="FDE7D5">
                    <a:alpha val="100000"/>
                  </a:srgbClr>
                </a:solidFill>
                <a:latin typeface="Lato Regular" pitchFamily="34" charset="0"/>
                <a:ea typeface="Lato Regular" pitchFamily="34" charset="-122"/>
                <a:cs typeface="Lato Regular" pitchFamily="34" charset="-120"/>
              </a:rPr>
              <a:t>80</a:t>
            </a:r>
            <a:endParaRPr lang="en-US" sz="1821" dirty="0"/>
          </a:p>
        </p:txBody>
      </p:sp>
      <p:sp>
        <p:nvSpPr>
          <p:cNvPr id="30" name="Text 20"/>
          <p:cNvSpPr/>
          <p:nvPr/>
        </p:nvSpPr>
        <p:spPr>
          <a:xfrm>
            <a:off x="2852319" y="4342507"/>
            <a:ext cx="356539" cy="356494"/>
          </a:xfrm>
          <a:prstGeom prst="rect">
            <a:avLst/>
          </a:prstGeom>
          <a:noFill/>
          <a:ln/>
        </p:spPr>
        <p:txBody>
          <a:bodyPr wrap="square" lIns="0" tIns="0" rIns="0" bIns="0" rtlCol="0" anchor="t"/>
          <a:lstStyle/>
          <a:p>
            <a:pPr algn="l" indent="0" marL="0">
              <a:buNone/>
            </a:pPr>
            <a:r>
              <a:rPr lang="en-US" sz="1821" dirty="0">
                <a:solidFill>
                  <a:srgbClr val="FDE7D5">
                    <a:alpha val="100000"/>
                  </a:srgbClr>
                </a:solidFill>
                <a:latin typeface="Lato Regular" pitchFamily="34" charset="0"/>
                <a:ea typeface="Lato Regular" pitchFamily="34" charset="-122"/>
                <a:cs typeface="Lato Regular" pitchFamily="34" charset="-120"/>
              </a:rPr>
              <a:t>90</a:t>
            </a:r>
            <a:endParaRPr lang="en-US" sz="1821" dirty="0"/>
          </a:p>
        </p:txBody>
      </p:sp>
      <p:sp>
        <p:nvSpPr>
          <p:cNvPr id="31" name="Text 21"/>
          <p:cNvSpPr/>
          <p:nvPr/>
        </p:nvSpPr>
        <p:spPr>
          <a:xfrm>
            <a:off x="2718140" y="3825032"/>
            <a:ext cx="483555" cy="356494"/>
          </a:xfrm>
          <a:prstGeom prst="rect">
            <a:avLst/>
          </a:prstGeom>
          <a:noFill/>
          <a:ln/>
        </p:spPr>
        <p:txBody>
          <a:bodyPr wrap="square" lIns="0" tIns="0" rIns="0" bIns="0" rtlCol="0" anchor="t"/>
          <a:lstStyle/>
          <a:p>
            <a:pPr algn="l" indent="0" marL="0">
              <a:buNone/>
            </a:pPr>
            <a:r>
              <a:rPr lang="en-US" sz="1821" dirty="0">
                <a:solidFill>
                  <a:srgbClr val="FDE7D5">
                    <a:alpha val="100000"/>
                  </a:srgbClr>
                </a:solidFill>
                <a:latin typeface="Lato Regular" pitchFamily="34" charset="0"/>
                <a:ea typeface="Lato Regular" pitchFamily="34" charset="-122"/>
                <a:cs typeface="Lato Regular" pitchFamily="34" charset="-120"/>
              </a:rPr>
              <a:t>100</a:t>
            </a:r>
            <a:endParaRPr lang="en-US" sz="1821" dirty="0"/>
          </a:p>
        </p:txBody>
      </p:sp>
      <p:pic>
        <p:nvPicPr>
          <p:cNvPr id="32" name="Image 8" descr=" ">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3368467" y="3771900"/>
            <a:ext cx="8291591" cy="5511006"/>
          </a:xfrm>
          <a:prstGeom prst="rect">
            <a:avLst/>
          </a:prstGeom>
        </p:spPr>
      </p:pic>
      <p:pic>
        <p:nvPicPr>
          <p:cNvPr id="33" name="Image 9" descr=" ">    </p:cNvPr>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a:off x="4512766" y="4185444"/>
            <a:ext cx="11567" cy="5258445"/>
          </a:xfrm>
          <a:prstGeom prst="rect">
            <a:avLst/>
          </a:prstGeom>
        </p:spPr>
      </p:pic>
      <p:pic>
        <p:nvPicPr>
          <p:cNvPr id="34" name="Image 10" descr=" ">    </p:cNvPr>
          <p:cNvPicPr>
            <a:picLocks noChangeAspect="1"/>
          </p:cNvPicPr>
          <p:nvPr/>
        </p:nvPicPr>
        <p:blipFill>
          <a:blip r:embed="rId20">
            <a:extLst>
              <a:ext uri="{96DAC541-7B7A-43D3-8B79-37D633B846F1}">
                <asvg:svgBlip xmlns:asvg="http://schemas.microsoft.com/office/drawing/2016/SVG/main" r:embed="rId21"/>
              </a:ext>
            </a:extLst>
          </a:blip>
          <a:stretch>
            <a:fillRect/>
          </a:stretch>
        </p:blipFill>
        <p:spPr>
          <a:xfrm>
            <a:off x="5651279" y="4185444"/>
            <a:ext cx="11567" cy="5258445"/>
          </a:xfrm>
          <a:prstGeom prst="rect">
            <a:avLst/>
          </a:prstGeom>
        </p:spPr>
      </p:pic>
      <p:pic>
        <p:nvPicPr>
          <p:cNvPr id="35" name="Image 11" descr=" ">    </p:cNvPr>
          <p:cNvPicPr>
            <a:picLocks noChangeAspect="1"/>
          </p:cNvPicPr>
          <p:nvPr/>
        </p:nvPicPr>
        <p:blipFill>
          <a:blip r:embed="rId22">
            <a:extLst>
              <a:ext uri="{96DAC541-7B7A-43D3-8B79-37D633B846F1}">
                <asvg:svgBlip xmlns:asvg="http://schemas.microsoft.com/office/drawing/2016/SVG/main" r:embed="rId23"/>
              </a:ext>
            </a:extLst>
          </a:blip>
          <a:stretch>
            <a:fillRect/>
          </a:stretch>
        </p:blipFill>
        <p:spPr>
          <a:xfrm>
            <a:off x="6789795" y="4185444"/>
            <a:ext cx="11567" cy="5258445"/>
          </a:xfrm>
          <a:prstGeom prst="rect">
            <a:avLst/>
          </a:prstGeom>
        </p:spPr>
      </p:pic>
      <p:pic>
        <p:nvPicPr>
          <p:cNvPr id="36" name="Image 12" descr=" ">    </p:cNvPr>
          <p:cNvPicPr>
            <a:picLocks noChangeAspect="1"/>
          </p:cNvPicPr>
          <p:nvPr/>
        </p:nvPicPr>
        <p:blipFill>
          <a:blip r:embed="rId24">
            <a:extLst>
              <a:ext uri="{96DAC541-7B7A-43D3-8B79-37D633B846F1}">
                <asvg:svgBlip xmlns:asvg="http://schemas.microsoft.com/office/drawing/2016/SVG/main" r:embed="rId25"/>
              </a:ext>
            </a:extLst>
          </a:blip>
          <a:stretch>
            <a:fillRect/>
          </a:stretch>
        </p:blipFill>
        <p:spPr>
          <a:xfrm>
            <a:off x="7928309" y="4185444"/>
            <a:ext cx="11567" cy="5258445"/>
          </a:xfrm>
          <a:prstGeom prst="rect">
            <a:avLst/>
          </a:prstGeom>
        </p:spPr>
      </p:pic>
      <p:pic>
        <p:nvPicPr>
          <p:cNvPr id="37" name="Image 13" descr=" ">    </p:cNvPr>
          <p:cNvPicPr>
            <a:picLocks noChangeAspect="1"/>
          </p:cNvPicPr>
          <p:nvPr/>
        </p:nvPicPr>
        <p:blipFill>
          <a:blip r:embed="rId26">
            <a:extLst>
              <a:ext uri="{96DAC541-7B7A-43D3-8B79-37D633B846F1}">
                <asvg:svgBlip xmlns:asvg="http://schemas.microsoft.com/office/drawing/2016/SVG/main" r:embed="rId27"/>
              </a:ext>
            </a:extLst>
          </a:blip>
          <a:stretch>
            <a:fillRect/>
          </a:stretch>
        </p:blipFill>
        <p:spPr>
          <a:xfrm>
            <a:off x="9066828" y="4185444"/>
            <a:ext cx="11567" cy="5258445"/>
          </a:xfrm>
          <a:prstGeom prst="rect">
            <a:avLst/>
          </a:prstGeom>
        </p:spPr>
      </p:pic>
      <p:pic>
        <p:nvPicPr>
          <p:cNvPr id="38" name="Image 14" descr=" ">    </p:cNvPr>
          <p:cNvPicPr>
            <a:picLocks noChangeAspect="1"/>
          </p:cNvPicPr>
          <p:nvPr/>
        </p:nvPicPr>
        <p:blipFill>
          <a:blip r:embed="rId28">
            <a:extLst>
              <a:ext uri="{96DAC541-7B7A-43D3-8B79-37D633B846F1}">
                <asvg:svgBlip xmlns:asvg="http://schemas.microsoft.com/office/drawing/2016/SVG/main" r:embed="rId29"/>
              </a:ext>
            </a:extLst>
          </a:blip>
          <a:stretch>
            <a:fillRect/>
          </a:stretch>
        </p:blipFill>
        <p:spPr>
          <a:xfrm>
            <a:off x="10205341" y="4185444"/>
            <a:ext cx="11567" cy="5258445"/>
          </a:xfrm>
          <a:prstGeom prst="rect">
            <a:avLst/>
          </a:prstGeom>
        </p:spPr>
      </p:pic>
      <p:pic>
        <p:nvPicPr>
          <p:cNvPr id="39" name="Image 15" descr=" ">    </p:cNvPr>
          <p:cNvPicPr>
            <a:picLocks noChangeAspect="1"/>
          </p:cNvPicPr>
          <p:nvPr/>
        </p:nvPicPr>
        <p:blipFill>
          <a:blip r:embed="rId30">
            <a:extLst>
              <a:ext uri="{96DAC541-7B7A-43D3-8B79-37D633B846F1}">
                <asvg:svgBlip xmlns:asvg="http://schemas.microsoft.com/office/drawing/2016/SVG/main" r:embed="rId31"/>
              </a:ext>
            </a:extLst>
          </a:blip>
          <a:stretch>
            <a:fillRect/>
          </a:stretch>
        </p:blipFill>
        <p:spPr>
          <a:xfrm>
            <a:off x="11343854" y="4185444"/>
            <a:ext cx="11567" cy="5258445"/>
          </a:xfrm>
          <a:prstGeom prst="rect">
            <a:avLst/>
          </a:prstGeom>
        </p:spPr>
      </p:pic>
      <p:pic>
        <p:nvPicPr>
          <p:cNvPr id="40" name="Image 16" descr=" ">    </p:cNvPr>
          <p:cNvPicPr>
            <a:picLocks noChangeAspect="1"/>
          </p:cNvPicPr>
          <p:nvPr/>
        </p:nvPicPr>
        <p:blipFill>
          <a:blip r:embed="rId32">
            <a:extLst>
              <a:ext uri="{96DAC541-7B7A-43D3-8B79-37D633B846F1}">
                <asvg:svgBlip xmlns:asvg="http://schemas.microsoft.com/office/drawing/2016/SVG/main" r:embed="rId33"/>
              </a:ext>
            </a:extLst>
          </a:blip>
          <a:stretch>
            <a:fillRect/>
          </a:stretch>
        </p:blipFill>
        <p:spPr>
          <a:xfrm>
            <a:off x="3355539" y="5483845"/>
            <a:ext cx="8050168" cy="2373585"/>
          </a:xfrm>
          <a:prstGeom prst="rect">
            <a:avLst/>
          </a:prstGeom>
        </p:spPr>
      </p:pic>
      <p:pic>
        <p:nvPicPr>
          <p:cNvPr id="41" name="Image 17" descr=" ">    </p:cNvPr>
          <p:cNvPicPr>
            <a:picLocks noChangeAspect="1"/>
          </p:cNvPicPr>
          <p:nvPr/>
        </p:nvPicPr>
        <p:blipFill>
          <a:blip r:embed="rId34">
            <a:extLst>
              <a:ext uri="{96DAC541-7B7A-43D3-8B79-37D633B846F1}">
                <asvg:svgBlip xmlns:asvg="http://schemas.microsoft.com/office/drawing/2016/SVG/main" r:embed="rId35"/>
              </a:ext>
            </a:extLst>
          </a:blip>
          <a:stretch>
            <a:fillRect/>
          </a:stretch>
        </p:blipFill>
        <p:spPr>
          <a:xfrm>
            <a:off x="3369143" y="6359525"/>
            <a:ext cx="8044031" cy="2268538"/>
          </a:xfrm>
          <a:prstGeom prst="rect">
            <a:avLst/>
          </a:prstGeom>
        </p:spPr>
      </p:pic>
      <p:pic>
        <p:nvPicPr>
          <p:cNvPr id="42" name="Image 18" descr=" ">    </p:cNvPr>
          <p:cNvPicPr>
            <a:picLocks noChangeAspect="1"/>
          </p:cNvPicPr>
          <p:nvPr/>
        </p:nvPicPr>
        <p:blipFill>
          <a:blip r:embed="rId36">
            <a:extLst>
              <a:ext uri="{96DAC541-7B7A-43D3-8B79-37D633B846F1}">
                <asvg:svgBlip xmlns:asvg="http://schemas.microsoft.com/office/drawing/2016/SVG/main" r:embed="rId37"/>
              </a:ext>
            </a:extLst>
          </a:blip>
          <a:stretch>
            <a:fillRect/>
          </a:stretch>
        </p:blipFill>
        <p:spPr>
          <a:xfrm>
            <a:off x="4441751" y="6055643"/>
            <a:ext cx="153591" cy="153566"/>
          </a:xfrm>
          <a:prstGeom prst="rect">
            <a:avLst/>
          </a:prstGeom>
        </p:spPr>
      </p:pic>
      <p:pic>
        <p:nvPicPr>
          <p:cNvPr id="43" name="Image 19" descr=" ">    </p:cNvPr>
          <p:cNvPicPr>
            <a:picLocks noChangeAspect="1"/>
          </p:cNvPicPr>
          <p:nvPr/>
        </p:nvPicPr>
        <p:blipFill>
          <a:blip r:embed="rId38">
            <a:extLst>
              <a:ext uri="{96DAC541-7B7A-43D3-8B79-37D633B846F1}">
                <asvg:svgBlip xmlns:asvg="http://schemas.microsoft.com/office/drawing/2016/SVG/main" r:embed="rId39"/>
              </a:ext>
            </a:extLst>
          </a:blip>
          <a:stretch>
            <a:fillRect/>
          </a:stretch>
        </p:blipFill>
        <p:spPr>
          <a:xfrm>
            <a:off x="4441751" y="6981130"/>
            <a:ext cx="153591" cy="153566"/>
          </a:xfrm>
          <a:prstGeom prst="rect">
            <a:avLst/>
          </a:prstGeom>
        </p:spPr>
      </p:pic>
      <p:pic>
        <p:nvPicPr>
          <p:cNvPr id="44" name="Image 20" descr=" ">    </p:cNvPr>
          <p:cNvPicPr>
            <a:picLocks noChangeAspect="1"/>
          </p:cNvPicPr>
          <p:nvPr/>
        </p:nvPicPr>
        <p:blipFill>
          <a:blip r:embed="rId40">
            <a:extLst>
              <a:ext uri="{96DAC541-7B7A-43D3-8B79-37D633B846F1}">
                <asvg:svgBlip xmlns:asvg="http://schemas.microsoft.com/office/drawing/2016/SVG/main" r:embed="rId41"/>
              </a:ext>
            </a:extLst>
          </a:blip>
          <a:stretch>
            <a:fillRect/>
          </a:stretch>
        </p:blipFill>
        <p:spPr>
          <a:xfrm>
            <a:off x="5580267" y="5651277"/>
            <a:ext cx="153591" cy="153566"/>
          </a:xfrm>
          <a:prstGeom prst="rect">
            <a:avLst/>
          </a:prstGeom>
        </p:spPr>
      </p:pic>
      <p:pic>
        <p:nvPicPr>
          <p:cNvPr id="45" name="Image 21" descr=" ">    </p:cNvPr>
          <p:cNvPicPr>
            <a:picLocks noChangeAspect="1"/>
          </p:cNvPicPr>
          <p:nvPr/>
        </p:nvPicPr>
        <p:blipFill>
          <a:blip r:embed="rId42">
            <a:extLst>
              <a:ext uri="{96DAC541-7B7A-43D3-8B79-37D633B846F1}">
                <asvg:svgBlip xmlns:asvg="http://schemas.microsoft.com/office/drawing/2016/SVG/main" r:embed="rId43"/>
              </a:ext>
            </a:extLst>
          </a:blip>
          <a:stretch>
            <a:fillRect/>
          </a:stretch>
        </p:blipFill>
        <p:spPr>
          <a:xfrm>
            <a:off x="5580267" y="7415510"/>
            <a:ext cx="153591" cy="153566"/>
          </a:xfrm>
          <a:prstGeom prst="rect">
            <a:avLst/>
          </a:prstGeom>
        </p:spPr>
      </p:pic>
      <p:pic>
        <p:nvPicPr>
          <p:cNvPr id="46" name="Image 22" descr=" ">    </p:cNvPr>
          <p:cNvPicPr>
            <a:picLocks noChangeAspect="1"/>
          </p:cNvPicPr>
          <p:nvPr/>
        </p:nvPicPr>
        <p:blipFill>
          <a:blip r:embed="rId44">
            <a:extLst>
              <a:ext uri="{96DAC541-7B7A-43D3-8B79-37D633B846F1}">
                <asvg:svgBlip xmlns:asvg="http://schemas.microsoft.com/office/drawing/2016/SVG/main" r:embed="rId45"/>
              </a:ext>
            </a:extLst>
          </a:blip>
          <a:stretch>
            <a:fillRect/>
          </a:stretch>
        </p:blipFill>
        <p:spPr>
          <a:xfrm>
            <a:off x="6718783" y="7732812"/>
            <a:ext cx="153591" cy="153566"/>
          </a:xfrm>
          <a:prstGeom prst="rect">
            <a:avLst/>
          </a:prstGeom>
        </p:spPr>
      </p:pic>
      <p:pic>
        <p:nvPicPr>
          <p:cNvPr id="47" name="Image 23" descr=" ">    </p:cNvPr>
          <p:cNvPicPr>
            <a:picLocks noChangeAspect="1"/>
          </p:cNvPicPr>
          <p:nvPr/>
        </p:nvPicPr>
        <p:blipFill>
          <a:blip r:embed="rId46">
            <a:extLst>
              <a:ext uri="{96DAC541-7B7A-43D3-8B79-37D633B846F1}">
                <asvg:svgBlip xmlns:asvg="http://schemas.microsoft.com/office/drawing/2016/SVG/main" r:embed="rId47"/>
              </a:ext>
            </a:extLst>
          </a:blip>
          <a:stretch>
            <a:fillRect/>
          </a:stretch>
        </p:blipFill>
        <p:spPr>
          <a:xfrm>
            <a:off x="6718783" y="6311826"/>
            <a:ext cx="153591" cy="153566"/>
          </a:xfrm>
          <a:prstGeom prst="rect">
            <a:avLst/>
          </a:prstGeom>
        </p:spPr>
      </p:pic>
      <p:pic>
        <p:nvPicPr>
          <p:cNvPr id="48" name="Image 24" descr=" ">    </p:cNvPr>
          <p:cNvPicPr>
            <a:picLocks noChangeAspect="1"/>
          </p:cNvPicPr>
          <p:nvPr/>
        </p:nvPicPr>
        <p:blipFill>
          <a:blip r:embed="rId48">
            <a:extLst>
              <a:ext uri="{96DAC541-7B7A-43D3-8B79-37D633B846F1}">
                <asvg:svgBlip xmlns:asvg="http://schemas.microsoft.com/office/drawing/2016/SVG/main" r:embed="rId49"/>
              </a:ext>
            </a:extLst>
          </a:blip>
          <a:stretch>
            <a:fillRect/>
          </a:stretch>
        </p:blipFill>
        <p:spPr>
          <a:xfrm>
            <a:off x="7861923" y="6733232"/>
            <a:ext cx="153591" cy="153566"/>
          </a:xfrm>
          <a:prstGeom prst="rect">
            <a:avLst/>
          </a:prstGeom>
        </p:spPr>
      </p:pic>
      <p:pic>
        <p:nvPicPr>
          <p:cNvPr id="49" name="Image 25" descr=" ">    </p:cNvPr>
          <p:cNvPicPr>
            <a:picLocks noChangeAspect="1"/>
          </p:cNvPicPr>
          <p:nvPr/>
        </p:nvPicPr>
        <p:blipFill>
          <a:blip r:embed="rId50">
            <a:extLst>
              <a:ext uri="{96DAC541-7B7A-43D3-8B79-37D633B846F1}">
                <asvg:svgBlip xmlns:asvg="http://schemas.microsoft.com/office/drawing/2016/SVG/main" r:embed="rId51"/>
              </a:ext>
            </a:extLst>
          </a:blip>
          <a:stretch>
            <a:fillRect/>
          </a:stretch>
        </p:blipFill>
        <p:spPr>
          <a:xfrm>
            <a:off x="7861923" y="6420644"/>
            <a:ext cx="153591" cy="153566"/>
          </a:xfrm>
          <a:prstGeom prst="rect">
            <a:avLst/>
          </a:prstGeom>
        </p:spPr>
      </p:pic>
      <p:pic>
        <p:nvPicPr>
          <p:cNvPr id="50" name="Image 26" descr=" ">    </p:cNvPr>
          <p:cNvPicPr>
            <a:picLocks noChangeAspect="1"/>
          </p:cNvPicPr>
          <p:nvPr/>
        </p:nvPicPr>
        <p:blipFill>
          <a:blip r:embed="rId52">
            <a:extLst>
              <a:ext uri="{96DAC541-7B7A-43D3-8B79-37D633B846F1}">
                <asvg:svgBlip xmlns:asvg="http://schemas.microsoft.com/office/drawing/2016/SVG/main" r:embed="rId53"/>
              </a:ext>
            </a:extLst>
          </a:blip>
          <a:stretch>
            <a:fillRect/>
          </a:stretch>
        </p:blipFill>
        <p:spPr>
          <a:xfrm>
            <a:off x="8995813" y="7667575"/>
            <a:ext cx="153591" cy="153566"/>
          </a:xfrm>
          <a:prstGeom prst="rect">
            <a:avLst/>
          </a:prstGeom>
        </p:spPr>
      </p:pic>
      <p:pic>
        <p:nvPicPr>
          <p:cNvPr id="51" name="Image 27" descr=" ">    </p:cNvPr>
          <p:cNvPicPr>
            <a:picLocks noChangeAspect="1"/>
          </p:cNvPicPr>
          <p:nvPr/>
        </p:nvPicPr>
        <p:blipFill>
          <a:blip r:embed="rId54">
            <a:extLst>
              <a:ext uri="{96DAC541-7B7A-43D3-8B79-37D633B846F1}">
                <asvg:svgBlip xmlns:asvg="http://schemas.microsoft.com/office/drawing/2016/SVG/main" r:embed="rId55"/>
              </a:ext>
            </a:extLst>
          </a:blip>
          <a:stretch>
            <a:fillRect/>
          </a:stretch>
        </p:blipFill>
        <p:spPr>
          <a:xfrm>
            <a:off x="8995813" y="7076877"/>
            <a:ext cx="153591" cy="153566"/>
          </a:xfrm>
          <a:prstGeom prst="rect">
            <a:avLst/>
          </a:prstGeom>
        </p:spPr>
      </p:pic>
      <p:pic>
        <p:nvPicPr>
          <p:cNvPr id="52" name="Image 28" descr=" ">    </p:cNvPr>
          <p:cNvPicPr>
            <a:picLocks noChangeAspect="1"/>
          </p:cNvPicPr>
          <p:nvPr/>
        </p:nvPicPr>
        <p:blipFill>
          <a:blip r:embed="rId56">
            <a:extLst>
              <a:ext uri="{96DAC541-7B7A-43D3-8B79-37D633B846F1}">
                <asvg:svgBlip xmlns:asvg="http://schemas.microsoft.com/office/drawing/2016/SVG/main" r:embed="rId57"/>
              </a:ext>
            </a:extLst>
          </a:blip>
          <a:stretch>
            <a:fillRect/>
          </a:stretch>
        </p:blipFill>
        <p:spPr>
          <a:xfrm>
            <a:off x="10138955" y="6972449"/>
            <a:ext cx="153591" cy="153566"/>
          </a:xfrm>
          <a:prstGeom prst="rect">
            <a:avLst/>
          </a:prstGeom>
        </p:spPr>
      </p:pic>
      <p:pic>
        <p:nvPicPr>
          <p:cNvPr id="53" name="Image 29" descr=" ">    </p:cNvPr>
          <p:cNvPicPr>
            <a:picLocks noChangeAspect="1"/>
          </p:cNvPicPr>
          <p:nvPr/>
        </p:nvPicPr>
        <p:blipFill>
          <a:blip r:embed="rId58">
            <a:extLst>
              <a:ext uri="{96DAC541-7B7A-43D3-8B79-37D633B846F1}">
                <asvg:svgBlip xmlns:asvg="http://schemas.microsoft.com/office/drawing/2016/SVG/main" r:embed="rId59"/>
              </a:ext>
            </a:extLst>
          </a:blip>
          <a:stretch>
            <a:fillRect/>
          </a:stretch>
        </p:blipFill>
        <p:spPr>
          <a:xfrm>
            <a:off x="10138955" y="6572771"/>
            <a:ext cx="153591" cy="153566"/>
          </a:xfrm>
          <a:prstGeom prst="rect">
            <a:avLst/>
          </a:prstGeom>
        </p:spPr>
      </p:pic>
      <p:sp>
        <p:nvSpPr>
          <p:cNvPr id="54" name="Shape 22"/>
          <p:cNvSpPr/>
          <p:nvPr/>
        </p:nvSpPr>
        <p:spPr>
          <a:xfrm>
            <a:off x="14403600" y="4191000"/>
            <a:ext cx="5601400" cy="7620000"/>
          </a:xfrm>
          <a:prstGeom prst="rect">
            <a:avLst/>
          </a:prstGeom>
          <a:noFill/>
          <a:ln/>
        </p:spPr>
      </p:sp>
      <p:sp>
        <p:nvSpPr>
          <p:cNvPr id="55" name="Shape 23"/>
          <p:cNvSpPr/>
          <p:nvPr/>
        </p:nvSpPr>
        <p:spPr>
          <a:xfrm>
            <a:off x="14403600" y="4191000"/>
            <a:ext cx="5601400" cy="7620000"/>
          </a:xfrm>
          <a:prstGeom prst="rect">
            <a:avLst/>
          </a:prstGeom>
          <a:noFill/>
          <a:ln/>
        </p:spPr>
      </p:sp>
      <p:pic>
        <p:nvPicPr>
          <p:cNvPr id="56" name="Image 30" descr=" ">    </p:cNvPr>
          <p:cNvPicPr>
            <a:picLocks noChangeAspect="1"/>
          </p:cNvPicPr>
          <p:nvPr/>
        </p:nvPicPr>
        <p:blipFill>
          <a:blip r:embed="rId60"/>
          <a:stretch>
            <a:fillRect/>
          </a:stretch>
        </p:blipFill>
        <p:spPr>
          <a:xfrm>
            <a:off x="14403600" y="4191000"/>
            <a:ext cx="5575997" cy="5575300"/>
          </a:xfrm>
          <a:prstGeom prst="rect">
            <a:avLst/>
          </a:prstGeom>
        </p:spPr>
      </p:pic>
      <p:pic>
        <p:nvPicPr>
          <p:cNvPr id="57" name="Image 31" descr=" ">    </p:cNvPr>
          <p:cNvPicPr>
            <a:picLocks noChangeAspect="1"/>
          </p:cNvPicPr>
          <p:nvPr/>
        </p:nvPicPr>
        <p:blipFill>
          <a:blip r:embed="rId61"/>
          <a:stretch>
            <a:fillRect/>
          </a:stretch>
        </p:blipFill>
        <p:spPr>
          <a:xfrm>
            <a:off x="14403600" y="4191000"/>
            <a:ext cx="5575997" cy="5575300"/>
          </a:xfrm>
          <a:prstGeom prst="rect">
            <a:avLst/>
          </a:prstGeom>
        </p:spPr>
      </p:pic>
      <p:sp>
        <p:nvSpPr>
          <p:cNvPr id="58" name="Shape 24"/>
          <p:cNvSpPr/>
          <p:nvPr/>
        </p:nvSpPr>
        <p:spPr>
          <a:xfrm>
            <a:off x="16213576" y="6365379"/>
            <a:ext cx="1968746" cy="1226566"/>
          </a:xfrm>
          <a:prstGeom prst="rect">
            <a:avLst/>
          </a:prstGeom>
          <a:noFill/>
          <a:ln/>
        </p:spPr>
      </p:sp>
      <p:sp>
        <p:nvSpPr>
          <p:cNvPr id="59" name="Text 25"/>
          <p:cNvSpPr/>
          <p:nvPr/>
        </p:nvSpPr>
        <p:spPr>
          <a:xfrm>
            <a:off x="16213576" y="6292850"/>
            <a:ext cx="2171971" cy="9652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Righteous Regular" pitchFamily="34" charset="0"/>
                <a:ea typeface="Righteous Regular" pitchFamily="34" charset="-122"/>
                <a:cs typeface="Righteous Regular" pitchFamily="34" charset="-120"/>
              </a:rPr>
              <a:t>34.574</a:t>
            </a:r>
            <a:endParaRPr lang="en-US" sz="4800" dirty="0"/>
          </a:p>
        </p:txBody>
      </p:sp>
      <p:sp>
        <p:nvSpPr>
          <p:cNvPr id="60" name="Text 26"/>
          <p:cNvSpPr/>
          <p:nvPr/>
        </p:nvSpPr>
        <p:spPr>
          <a:xfrm>
            <a:off x="16696237" y="7054850"/>
            <a:ext cx="1138909" cy="745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Total</a:t>
            </a:r>
            <a:endParaRPr lang="en-US" sz="3200" dirty="0"/>
          </a:p>
        </p:txBody>
      </p:sp>
      <p:sp>
        <p:nvSpPr>
          <p:cNvPr id="61" name="Shape 27"/>
          <p:cNvSpPr/>
          <p:nvPr/>
        </p:nvSpPr>
        <p:spPr>
          <a:xfrm>
            <a:off x="13260457" y="10515600"/>
            <a:ext cx="7874984" cy="2082800"/>
          </a:xfrm>
          <a:prstGeom prst="rect">
            <a:avLst/>
          </a:prstGeom>
          <a:noFill/>
          <a:ln/>
        </p:spPr>
      </p:sp>
      <p:sp>
        <p:nvSpPr>
          <p:cNvPr id="62" name="Shape 28"/>
          <p:cNvSpPr/>
          <p:nvPr/>
        </p:nvSpPr>
        <p:spPr>
          <a:xfrm>
            <a:off x="13260457" y="10515600"/>
            <a:ext cx="7874984" cy="2082800"/>
          </a:xfrm>
          <a:prstGeom prst="rect">
            <a:avLst/>
          </a:prstGeom>
          <a:noFill/>
          <a:ln/>
        </p:spPr>
      </p:sp>
      <p:sp>
        <p:nvSpPr>
          <p:cNvPr id="63" name="Text 29"/>
          <p:cNvSpPr/>
          <p:nvPr/>
        </p:nvSpPr>
        <p:spPr>
          <a:xfrm>
            <a:off x="13158845" y="10515600"/>
            <a:ext cx="8078210" cy="965200"/>
          </a:xfrm>
          <a:prstGeom prst="rect">
            <a:avLst/>
          </a:prstGeom>
          <a:noFill/>
          <a:ln/>
        </p:spPr>
        <p:txBody>
          <a:bodyPr wrap="square" lIns="0" tIns="0" rIns="0" bIns="0" rtlCol="0" anchor="t"/>
          <a:lstStyle/>
          <a:p>
            <a:pPr algn="ctr" indent="0" marL="0">
              <a:buNone/>
            </a:pPr>
            <a:r>
              <a:rPr lang="en-US" sz="4800" dirty="0">
                <a:solidFill>
                  <a:srgbClr val="0E0E0E">
                    <a:alpha val="100000"/>
                  </a:srgbClr>
                </a:solidFill>
                <a:latin typeface="Righteous Regular" pitchFamily="34" charset="0"/>
                <a:ea typeface="Righteous Regular" pitchFamily="34" charset="-122"/>
                <a:cs typeface="Righteous Regular" pitchFamily="34" charset="-120"/>
              </a:rPr>
              <a:t>Treasure Found</a:t>
            </a:r>
            <a:endParaRPr lang="en-US" sz="4800" dirty="0"/>
          </a:p>
        </p:txBody>
      </p:sp>
      <p:sp>
        <p:nvSpPr>
          <p:cNvPr id="64" name="Text 30"/>
          <p:cNvSpPr/>
          <p:nvPr/>
        </p:nvSpPr>
        <p:spPr>
          <a:xfrm>
            <a:off x="13192716" y="11379200"/>
            <a:ext cx="8010468" cy="13546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A record of the amount of treasure found per month</a:t>
            </a:r>
            <a:endParaRPr lang="en-US" sz="3200" dirty="0"/>
          </a:p>
        </p:txBody>
      </p:sp>
      <p:sp>
        <p:nvSpPr>
          <p:cNvPr id="65" name="Shape 31"/>
          <p:cNvSpPr/>
          <p:nvPr/>
        </p:nvSpPr>
        <p:spPr>
          <a:xfrm>
            <a:off x="3251606" y="10515600"/>
            <a:ext cx="7874984" cy="2082800"/>
          </a:xfrm>
          <a:prstGeom prst="rect">
            <a:avLst/>
          </a:prstGeom>
          <a:noFill/>
          <a:ln/>
        </p:spPr>
      </p:sp>
      <p:sp>
        <p:nvSpPr>
          <p:cNvPr id="66" name="Shape 32"/>
          <p:cNvSpPr/>
          <p:nvPr/>
        </p:nvSpPr>
        <p:spPr>
          <a:xfrm>
            <a:off x="3251606" y="10515600"/>
            <a:ext cx="7874984" cy="2082800"/>
          </a:xfrm>
          <a:prstGeom prst="rect">
            <a:avLst/>
          </a:prstGeom>
          <a:noFill/>
          <a:ln/>
        </p:spPr>
      </p:sp>
      <p:sp>
        <p:nvSpPr>
          <p:cNvPr id="67" name="Text 33"/>
          <p:cNvSpPr/>
          <p:nvPr/>
        </p:nvSpPr>
        <p:spPr>
          <a:xfrm>
            <a:off x="3149994" y="10515600"/>
            <a:ext cx="8078210" cy="965200"/>
          </a:xfrm>
          <a:prstGeom prst="rect">
            <a:avLst/>
          </a:prstGeom>
          <a:noFill/>
          <a:ln/>
        </p:spPr>
        <p:txBody>
          <a:bodyPr wrap="square" lIns="0" tIns="0" rIns="0" bIns="0" rtlCol="0" anchor="t"/>
          <a:lstStyle/>
          <a:p>
            <a:pPr algn="ctr" indent="0" marL="0">
              <a:buNone/>
            </a:pPr>
            <a:r>
              <a:rPr lang="en-US" sz="4800" dirty="0">
                <a:solidFill>
                  <a:srgbClr val="0E0E0E">
                    <a:alpha val="100000"/>
                  </a:srgbClr>
                </a:solidFill>
                <a:latin typeface="Righteous Regular" pitchFamily="34" charset="0"/>
                <a:ea typeface="Righteous Regular" pitchFamily="34" charset="-122"/>
                <a:cs typeface="Righteous Regular" pitchFamily="34" charset="-120"/>
              </a:rPr>
              <a:t>Spellcasting Progress</a:t>
            </a:r>
            <a:endParaRPr lang="en-US" sz="4800" dirty="0"/>
          </a:p>
        </p:txBody>
      </p:sp>
      <p:sp>
        <p:nvSpPr>
          <p:cNvPr id="68" name="Text 34"/>
          <p:cNvSpPr/>
          <p:nvPr/>
        </p:nvSpPr>
        <p:spPr>
          <a:xfrm>
            <a:off x="3183865" y="11379200"/>
            <a:ext cx="8010468" cy="13546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A record of the number of spells cast per year</a:t>
            </a:r>
            <a:endParaRPr lang="en-US" sz="32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EFD"/>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0"/>
            <a:ext cx="24387048" cy="5312941"/>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6727988" y="876300"/>
            <a:ext cx="6543494" cy="5002361"/>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2193524" y="8877300"/>
            <a:ext cx="12193524" cy="4838700"/>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086990" y="10223500"/>
            <a:ext cx="2541316" cy="2117775"/>
          </a:xfrm>
          <a:prstGeom prst="rect">
            <a:avLst/>
          </a:prstGeom>
        </p:spPr>
      </p:pic>
      <p:pic>
        <p:nvPicPr>
          <p:cNvPr id="6" name="Image 4"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393749" y="12362210"/>
            <a:ext cx="1077325" cy="897806"/>
          </a:xfrm>
          <a:prstGeom prst="rect">
            <a:avLst/>
          </a:prstGeom>
        </p:spPr>
      </p:pic>
      <p:pic>
        <p:nvPicPr>
          <p:cNvPr id="7" name="Image 5" descr=" ">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3632651" y="11442700"/>
            <a:ext cx="4787677" cy="1831925"/>
          </a:xfrm>
          <a:prstGeom prst="rect">
            <a:avLst/>
          </a:prstGeom>
        </p:spPr>
      </p:pic>
      <p:pic>
        <p:nvPicPr>
          <p:cNvPr id="8" name="Image 6" descr=" ">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3416727" y="546100"/>
            <a:ext cx="5000952" cy="3567460"/>
          </a:xfrm>
          <a:prstGeom prst="rect">
            <a:avLst/>
          </a:prstGeom>
        </p:spPr>
      </p:pic>
      <p:sp>
        <p:nvSpPr>
          <p:cNvPr id="9" name="Shape 0"/>
          <p:cNvSpPr/>
          <p:nvPr/>
        </p:nvSpPr>
        <p:spPr>
          <a:xfrm>
            <a:off x="23370921" y="10515600"/>
            <a:ext cx="1016127" cy="3200400"/>
          </a:xfrm>
          <a:prstGeom prst="rect">
            <a:avLst/>
          </a:prstGeom>
          <a:noFill/>
          <a:ln/>
        </p:spPr>
      </p:sp>
      <p:pic>
        <p:nvPicPr>
          <p:cNvPr id="10" name="Image 7" descr=" ">    </p:cNvPr>
          <p:cNvPicPr>
            <a:picLocks noChangeAspect="1"/>
          </p:cNvPicPr>
          <p:nvPr/>
        </p:nvPicPr>
        <p:blipFill>
          <a:blip r:embed="rId15"/>
          <a:stretch>
            <a:fillRect/>
          </a:stretch>
        </p:blipFill>
        <p:spPr>
          <a:xfrm>
            <a:off x="23523340" y="10820400"/>
            <a:ext cx="711289" cy="2590800"/>
          </a:xfrm>
          <a:prstGeom prst="rect">
            <a:avLst/>
          </a:prstGeom>
        </p:spPr>
      </p:pic>
      <p:sp>
        <p:nvSpPr>
          <p:cNvPr id="11" name="Shape 1"/>
          <p:cNvSpPr/>
          <p:nvPr/>
        </p:nvSpPr>
        <p:spPr>
          <a:xfrm>
            <a:off x="13450981" y="5753100"/>
            <a:ext cx="8738692" cy="2184400"/>
          </a:xfrm>
          <a:prstGeom prst="rect">
            <a:avLst/>
          </a:prstGeom>
          <a:noFill/>
          <a:ln/>
        </p:spPr>
      </p:sp>
      <p:sp>
        <p:nvSpPr>
          <p:cNvPr id="12" name="Shape 2"/>
          <p:cNvSpPr/>
          <p:nvPr/>
        </p:nvSpPr>
        <p:spPr>
          <a:xfrm>
            <a:off x="13450981" y="5753100"/>
            <a:ext cx="8738692" cy="2184400"/>
          </a:xfrm>
          <a:prstGeom prst="rect">
            <a:avLst/>
          </a:prstGeom>
          <a:noFill/>
          <a:ln/>
        </p:spPr>
      </p:sp>
      <p:sp>
        <p:nvSpPr>
          <p:cNvPr id="13" name="Text 3"/>
          <p:cNvSpPr/>
          <p:nvPr/>
        </p:nvSpPr>
        <p:spPr>
          <a:xfrm>
            <a:off x="13450981" y="5753100"/>
            <a:ext cx="8941918" cy="9652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Righteous Regular" pitchFamily="34" charset="0"/>
                <a:ea typeface="Righteous Regular" pitchFamily="34" charset="-122"/>
                <a:cs typeface="Righteous Regular" pitchFamily="34" charset="-120"/>
              </a:rPr>
              <a:t>A web application</a:t>
            </a:r>
            <a:endParaRPr lang="en-US" sz="4800" dirty="0"/>
          </a:p>
        </p:txBody>
      </p:sp>
      <p:sp>
        <p:nvSpPr>
          <p:cNvPr id="14" name="Text 4"/>
          <p:cNvSpPr/>
          <p:nvPr/>
        </p:nvSpPr>
        <p:spPr>
          <a:xfrm>
            <a:off x="13450981" y="6718300"/>
            <a:ext cx="8874176" cy="13546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A web application designed for discovering the world of fantasy</a:t>
            </a:r>
            <a:endParaRPr lang="en-US" sz="3200" dirty="0"/>
          </a:p>
        </p:txBody>
      </p:sp>
      <p:pic>
        <p:nvPicPr>
          <p:cNvPr id="15" name="Image 8" descr=" ">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254032" y="3251200"/>
            <a:ext cx="13768521" cy="8166100"/>
          </a:xfrm>
          <a:prstGeom prst="rect">
            <a:avLst/>
          </a:prstGeom>
        </p:spPr>
      </p:pic>
      <p:pic>
        <p:nvPicPr>
          <p:cNvPr id="16" name="Image 9" descr=" ">    </p:cNvPr>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a:off x="2184673" y="3594100"/>
            <a:ext cx="9894537" cy="6489700"/>
          </a:xfrm>
          <a:prstGeom prst="rect">
            <a:avLst/>
          </a:prstGeom>
        </p:spPr>
      </p:pic>
      <p:sp>
        <p:nvSpPr>
          <p:cNvPr id="17" name="Text 5"/>
          <p:cNvSpPr/>
          <p:nvPr/>
        </p:nvSpPr>
        <p:spPr>
          <a:xfrm>
            <a:off x="7011276" y="1219200"/>
            <a:ext cx="10690503" cy="1595967"/>
          </a:xfrm>
          <a:prstGeom prst="rect">
            <a:avLst/>
          </a:prstGeom>
          <a:noFill/>
          <a:ln/>
        </p:spPr>
        <p:txBody>
          <a:bodyPr wrap="square" lIns="0" tIns="0" rIns="0" bIns="0" rtlCol="0" anchor="t"/>
          <a:lstStyle/>
          <a:p>
            <a:pPr algn="l" indent="0" marL="0">
              <a:buNone/>
            </a:pPr>
            <a:r>
              <a:rPr lang="en-US" sz="8000" dirty="0">
                <a:solidFill>
                  <a:srgbClr val="272727">
                    <a:alpha val="100000"/>
                  </a:srgbClr>
                </a:solidFill>
                <a:latin typeface="Righteous Regular" pitchFamily="34" charset="0"/>
                <a:ea typeface="Righteous Regular" pitchFamily="34" charset="-122"/>
                <a:cs typeface="Righteous Regular" pitchFamily="34" charset="-120"/>
              </a:rPr>
              <a:t>Portal to Adventure</a:t>
            </a:r>
            <a:endParaRPr lang="en-US" sz="80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FFEFD"/>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0"/>
            <a:ext cx="14618169" cy="5932041"/>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4619527" y="0"/>
            <a:ext cx="9767521" cy="9490670"/>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0656161" y="1218704"/>
            <a:ext cx="3730887" cy="6378674"/>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0" y="8534400"/>
            <a:ext cx="8517441" cy="5181600"/>
          </a:xfrm>
          <a:prstGeom prst="rect">
            <a:avLst/>
          </a:prstGeom>
        </p:spPr>
      </p:pic>
      <p:pic>
        <p:nvPicPr>
          <p:cNvPr id="6" name="Image 4"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0" y="2641600"/>
            <a:ext cx="5252184" cy="4947345"/>
          </a:xfrm>
          <a:prstGeom prst="rect">
            <a:avLst/>
          </a:prstGeom>
        </p:spPr>
      </p:pic>
      <p:pic>
        <p:nvPicPr>
          <p:cNvPr id="7" name="Image 5" descr=" ">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8836454" y="10210800"/>
            <a:ext cx="5549583" cy="3505200"/>
          </a:xfrm>
          <a:prstGeom prst="rect">
            <a:avLst/>
          </a:prstGeom>
        </p:spPr>
      </p:pic>
      <p:sp>
        <p:nvSpPr>
          <p:cNvPr id="8" name="Shape 0"/>
          <p:cNvSpPr/>
          <p:nvPr/>
        </p:nvSpPr>
        <p:spPr>
          <a:xfrm>
            <a:off x="23370921" y="10515600"/>
            <a:ext cx="1016127" cy="3200400"/>
          </a:xfrm>
          <a:prstGeom prst="rect">
            <a:avLst/>
          </a:prstGeom>
          <a:noFill/>
          <a:ln/>
        </p:spPr>
      </p:sp>
      <p:pic>
        <p:nvPicPr>
          <p:cNvPr id="9" name="Image 6" descr=" ">    </p:cNvPr>
          <p:cNvPicPr>
            <a:picLocks noChangeAspect="1"/>
          </p:cNvPicPr>
          <p:nvPr/>
        </p:nvPicPr>
        <p:blipFill>
          <a:blip r:embed="rId13"/>
          <a:stretch>
            <a:fillRect/>
          </a:stretch>
        </p:blipFill>
        <p:spPr>
          <a:xfrm>
            <a:off x="23523340" y="10820400"/>
            <a:ext cx="711289" cy="2590800"/>
          </a:xfrm>
          <a:prstGeom prst="rect">
            <a:avLst/>
          </a:prstGeom>
        </p:spPr>
      </p:pic>
      <p:sp>
        <p:nvSpPr>
          <p:cNvPr id="10" name="Shape 1"/>
          <p:cNvSpPr/>
          <p:nvPr/>
        </p:nvSpPr>
        <p:spPr>
          <a:xfrm>
            <a:off x="2946768" y="4152900"/>
            <a:ext cx="8738692" cy="2794000"/>
          </a:xfrm>
          <a:prstGeom prst="rect">
            <a:avLst/>
          </a:prstGeom>
          <a:noFill/>
          <a:ln/>
        </p:spPr>
      </p:sp>
      <p:sp>
        <p:nvSpPr>
          <p:cNvPr id="11" name="Shape 2"/>
          <p:cNvSpPr/>
          <p:nvPr/>
        </p:nvSpPr>
        <p:spPr>
          <a:xfrm>
            <a:off x="2946768" y="4152900"/>
            <a:ext cx="8738692" cy="2794000"/>
          </a:xfrm>
          <a:prstGeom prst="rect">
            <a:avLst/>
          </a:prstGeom>
          <a:noFill/>
          <a:ln/>
        </p:spPr>
      </p:sp>
      <p:sp>
        <p:nvSpPr>
          <p:cNvPr id="12" name="Text 3"/>
          <p:cNvSpPr/>
          <p:nvPr/>
        </p:nvSpPr>
        <p:spPr>
          <a:xfrm>
            <a:off x="2946768" y="4152900"/>
            <a:ext cx="8941918" cy="9652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Righteous Regular" pitchFamily="34" charset="0"/>
                <a:ea typeface="Righteous Regular" pitchFamily="34" charset="-122"/>
                <a:cs typeface="Righteous Regular" pitchFamily="34" charset="-120"/>
              </a:rPr>
              <a:t>An mobile app</a:t>
            </a:r>
            <a:endParaRPr lang="en-US" sz="4800" dirty="0"/>
          </a:p>
        </p:txBody>
      </p:sp>
      <p:sp>
        <p:nvSpPr>
          <p:cNvPr id="13" name="Text 4"/>
          <p:cNvSpPr/>
          <p:nvPr/>
        </p:nvSpPr>
        <p:spPr>
          <a:xfrm>
            <a:off x="2946768" y="5118100"/>
            <a:ext cx="8874176" cy="19642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An app designed for exploring and experiencing the enchanting realm of fantasy</a:t>
            </a:r>
            <a:endParaRPr lang="en-US" sz="3200" dirty="0"/>
          </a:p>
        </p:txBody>
      </p:sp>
      <p:sp>
        <p:nvSpPr>
          <p:cNvPr id="14" name="Text 5"/>
          <p:cNvSpPr/>
          <p:nvPr/>
        </p:nvSpPr>
        <p:spPr>
          <a:xfrm>
            <a:off x="2946768" y="7658100"/>
            <a:ext cx="9090103" cy="39962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Explore a magical world</a:t>
            </a:r>
            <a:endParaRPr lang="en-US" sz="3200" dirty="0"/>
          </a:p>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Experience fantasy firsthand</a:t>
            </a:r>
            <a:endParaRPr lang="en-US" sz="3200" dirty="0"/>
          </a:p>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Immerse in a realm of magic</a:t>
            </a:r>
            <a:endParaRPr lang="en-US" sz="3200" dirty="0"/>
          </a:p>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Discover untold wonders</a:t>
            </a:r>
            <a:endParaRPr lang="en-US" sz="3200" dirty="0"/>
          </a:p>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Live your fantasy dreams</a:t>
            </a:r>
            <a:endParaRPr lang="en-US" sz="3200" dirty="0"/>
          </a:p>
        </p:txBody>
      </p:sp>
      <p:sp>
        <p:nvSpPr>
          <p:cNvPr id="15" name="Text 6"/>
          <p:cNvSpPr/>
          <p:nvPr/>
        </p:nvSpPr>
        <p:spPr>
          <a:xfrm>
            <a:off x="2895962" y="1854200"/>
            <a:ext cx="12900579" cy="1595967"/>
          </a:xfrm>
          <a:prstGeom prst="rect">
            <a:avLst/>
          </a:prstGeom>
          <a:noFill/>
          <a:ln/>
        </p:spPr>
        <p:txBody>
          <a:bodyPr wrap="square" lIns="0" tIns="0" rIns="0" bIns="0" rtlCol="0" anchor="t"/>
          <a:lstStyle/>
          <a:p>
            <a:pPr algn="l" indent="0" marL="0">
              <a:buNone/>
            </a:pPr>
            <a:r>
              <a:rPr lang="en-US" sz="8000" dirty="0">
                <a:solidFill>
                  <a:srgbClr val="272727">
                    <a:alpha val="100000"/>
                  </a:srgbClr>
                </a:solidFill>
                <a:latin typeface="Righteous Regular" pitchFamily="34" charset="0"/>
                <a:ea typeface="Righteous Regular" pitchFamily="34" charset="-122"/>
                <a:cs typeface="Righteous Regular" pitchFamily="34" charset="-120"/>
              </a:rPr>
              <a:t>The Future of Fantasy</a:t>
            </a:r>
            <a:endParaRPr lang="en-US" sz="8000" dirty="0"/>
          </a:p>
        </p:txBody>
      </p:sp>
      <p:pic>
        <p:nvPicPr>
          <p:cNvPr id="16" name="Image 7" descr=" ">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15457832" y="1028700"/>
            <a:ext cx="5474384" cy="11849100"/>
          </a:xfrm>
          <a:prstGeom prst="rect">
            <a:avLst/>
          </a:prstGeom>
        </p:spPr>
      </p:pic>
      <p:pic>
        <p:nvPicPr>
          <p:cNvPr id="17" name="Image 8" descr=" ">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15648356" y="1765300"/>
            <a:ext cx="5106038" cy="10795000"/>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FFEFD"/>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0"/>
            <a:ext cx="8377906" cy="137160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68348" y="63500"/>
            <a:ext cx="7441550" cy="6797229"/>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0302551" y="11546210"/>
            <a:ext cx="3764138" cy="2169790"/>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8353794" y="0"/>
            <a:ext cx="2393148" cy="353194"/>
          </a:xfrm>
          <a:prstGeom prst="rect">
            <a:avLst/>
          </a:prstGeom>
        </p:spPr>
      </p:pic>
      <p:pic>
        <p:nvPicPr>
          <p:cNvPr id="6" name="Image 4"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21286341" y="0"/>
            <a:ext cx="1374048" cy="1129605"/>
          </a:xfrm>
          <a:prstGeom prst="rect">
            <a:avLst/>
          </a:prstGeom>
        </p:spPr>
      </p:pic>
      <p:pic>
        <p:nvPicPr>
          <p:cNvPr id="7" name="Image 5" descr=" ">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21710312" y="5432"/>
            <a:ext cx="2676736" cy="5952778"/>
          </a:xfrm>
          <a:prstGeom prst="rect">
            <a:avLst/>
          </a:prstGeom>
        </p:spPr>
      </p:pic>
      <p:pic>
        <p:nvPicPr>
          <p:cNvPr id="8" name="Image 6" descr=" ">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0" y="10934700"/>
            <a:ext cx="24387048" cy="2781300"/>
          </a:xfrm>
          <a:prstGeom prst="rect">
            <a:avLst/>
          </a:prstGeom>
        </p:spPr>
      </p:pic>
      <p:sp>
        <p:nvSpPr>
          <p:cNvPr id="9" name="Shape 0"/>
          <p:cNvSpPr/>
          <p:nvPr/>
        </p:nvSpPr>
        <p:spPr>
          <a:xfrm>
            <a:off x="23370921" y="10515600"/>
            <a:ext cx="1016127" cy="3200400"/>
          </a:xfrm>
          <a:prstGeom prst="rect">
            <a:avLst/>
          </a:prstGeom>
          <a:noFill/>
          <a:ln/>
        </p:spPr>
      </p:sp>
      <p:pic>
        <p:nvPicPr>
          <p:cNvPr id="10" name="Image 7" descr=" ">    </p:cNvPr>
          <p:cNvPicPr>
            <a:picLocks noChangeAspect="1"/>
          </p:cNvPicPr>
          <p:nvPr/>
        </p:nvPicPr>
        <p:blipFill>
          <a:blip r:embed="rId15"/>
          <a:stretch>
            <a:fillRect/>
          </a:stretch>
        </p:blipFill>
        <p:spPr>
          <a:xfrm>
            <a:off x="23523340" y="10820400"/>
            <a:ext cx="711289" cy="2590800"/>
          </a:xfrm>
          <a:prstGeom prst="rect">
            <a:avLst/>
          </a:prstGeom>
        </p:spPr>
      </p:pic>
      <p:sp>
        <p:nvSpPr>
          <p:cNvPr id="11" name="Shape 1"/>
          <p:cNvSpPr/>
          <p:nvPr/>
        </p:nvSpPr>
        <p:spPr>
          <a:xfrm>
            <a:off x="876410" y="8305800"/>
            <a:ext cx="5715714" cy="2794000"/>
          </a:xfrm>
          <a:prstGeom prst="rect">
            <a:avLst/>
          </a:prstGeom>
          <a:noFill/>
          <a:ln/>
        </p:spPr>
      </p:sp>
      <p:sp>
        <p:nvSpPr>
          <p:cNvPr id="12" name="Shape 2"/>
          <p:cNvSpPr/>
          <p:nvPr/>
        </p:nvSpPr>
        <p:spPr>
          <a:xfrm>
            <a:off x="876410" y="8305800"/>
            <a:ext cx="5715714" cy="2794000"/>
          </a:xfrm>
          <a:prstGeom prst="rect">
            <a:avLst/>
          </a:prstGeom>
          <a:noFill/>
          <a:ln/>
        </p:spPr>
      </p:sp>
      <p:sp>
        <p:nvSpPr>
          <p:cNvPr id="13" name="Text 3"/>
          <p:cNvSpPr/>
          <p:nvPr/>
        </p:nvSpPr>
        <p:spPr>
          <a:xfrm>
            <a:off x="876410" y="8305800"/>
            <a:ext cx="5918940" cy="9652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Righteous Regular" pitchFamily="34" charset="0"/>
                <a:ea typeface="Righteous Regular" pitchFamily="34" charset="-122"/>
                <a:cs typeface="Righteous Regular" pitchFamily="34" charset="-120"/>
              </a:rPr>
              <a:t>A web application</a:t>
            </a:r>
            <a:endParaRPr lang="en-US" sz="4800" dirty="0"/>
          </a:p>
        </p:txBody>
      </p:sp>
      <p:sp>
        <p:nvSpPr>
          <p:cNvPr id="14" name="Text 4"/>
          <p:cNvSpPr/>
          <p:nvPr/>
        </p:nvSpPr>
        <p:spPr>
          <a:xfrm>
            <a:off x="876410" y="9271000"/>
            <a:ext cx="5851198" cy="19642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A web application designed for discovering the world of fantasy</a:t>
            </a:r>
            <a:endParaRPr lang="en-US" sz="3200" dirty="0"/>
          </a:p>
        </p:txBody>
      </p:sp>
      <p:sp>
        <p:nvSpPr>
          <p:cNvPr id="15" name="Text 5"/>
          <p:cNvSpPr/>
          <p:nvPr/>
        </p:nvSpPr>
        <p:spPr>
          <a:xfrm>
            <a:off x="825603" y="1231900"/>
            <a:ext cx="7007042" cy="5367867"/>
          </a:xfrm>
          <a:prstGeom prst="rect">
            <a:avLst/>
          </a:prstGeom>
          <a:noFill/>
          <a:ln/>
        </p:spPr>
        <p:txBody>
          <a:bodyPr wrap="square" lIns="0" tIns="0" rIns="0" bIns="0" rtlCol="0" anchor="t"/>
          <a:lstStyle/>
          <a:p>
            <a:pPr algn="l" indent="0" marL="0">
              <a:buNone/>
            </a:pPr>
            <a:r>
              <a:rPr lang="en-US" sz="8000" dirty="0">
                <a:solidFill>
                  <a:srgbClr val="272727">
                    <a:alpha val="100000"/>
                  </a:srgbClr>
                </a:solidFill>
                <a:latin typeface="Righteous Regular" pitchFamily="34" charset="0"/>
                <a:ea typeface="Righteous Regular" pitchFamily="34" charset="-122"/>
                <a:cs typeface="Righteous Regular" pitchFamily="34" charset="-120"/>
              </a:rPr>
              <a:t>A Gateway to a World of Fantasy and Wonder</a:t>
            </a:r>
            <a:endParaRPr lang="en-US" sz="8000" dirty="0"/>
          </a:p>
        </p:txBody>
      </p:sp>
      <p:sp>
        <p:nvSpPr>
          <p:cNvPr id="16" name="Text 6"/>
          <p:cNvSpPr/>
          <p:nvPr/>
        </p:nvSpPr>
        <p:spPr>
          <a:xfrm>
            <a:off x="16766096" y="4419600"/>
            <a:ext cx="6994341" cy="56218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Immerse yourself in the world of magic and mystery</a:t>
            </a:r>
            <a:endParaRPr lang="en-US" sz="3200" dirty="0"/>
          </a:p>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Explore uncharted territories and fantastical lands</a:t>
            </a:r>
            <a:endParaRPr lang="en-US" sz="3200" dirty="0"/>
          </a:p>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Meet mythical creatures and legendary beings</a:t>
            </a:r>
            <a:endParaRPr lang="en-US" sz="3200" dirty="0"/>
          </a:p>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Uncover hidden treasures and secret treasures</a:t>
            </a:r>
            <a:endParaRPr lang="en-US" sz="3200" dirty="0"/>
          </a:p>
        </p:txBody>
      </p:sp>
      <p:pic>
        <p:nvPicPr>
          <p:cNvPr id="17" name="Image 8" descr=" ">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7900387" y="749300"/>
            <a:ext cx="8573572" cy="12331700"/>
          </a:xfrm>
          <a:prstGeom prst="rect">
            <a:avLst/>
          </a:prstGeom>
        </p:spPr>
      </p:pic>
      <p:pic>
        <p:nvPicPr>
          <p:cNvPr id="18" name="Image 9" descr=" ">    </p:cNvPr>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a:off x="8395749" y="1803400"/>
            <a:ext cx="7582848" cy="10236200"/>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FFEFD"/>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0"/>
            <a:ext cx="24387048"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 ">    </p:cNvPr>
          <p:cNvPicPr>
            <a:picLocks noChangeAspect="1"/>
          </p:cNvPicPr>
          <p:nvPr/>
        </p:nvPicPr>
        <p:blipFill>
          <a:blip r:embed="rId3"/>
          <a:stretch>
            <a:fillRect/>
          </a:stretch>
        </p:blipFill>
        <p:spPr>
          <a:xfrm>
            <a:off x="23523340" y="10820400"/>
            <a:ext cx="711289" cy="2590800"/>
          </a:xfrm>
          <a:prstGeom prst="rect">
            <a:avLst/>
          </a:prstGeom>
        </p:spPr>
      </p:pic>
      <p:sp>
        <p:nvSpPr>
          <p:cNvPr id="5" name="Text 1"/>
          <p:cNvSpPr/>
          <p:nvPr/>
        </p:nvSpPr>
        <p:spPr>
          <a:xfrm>
            <a:off x="15690694" y="698500"/>
            <a:ext cx="7464300" cy="2853267"/>
          </a:xfrm>
          <a:prstGeom prst="rect">
            <a:avLst/>
          </a:prstGeom>
          <a:noFill/>
          <a:ln/>
        </p:spPr>
        <p:txBody>
          <a:bodyPr wrap="square" lIns="0" tIns="0" rIns="0" bIns="0" rtlCol="0" anchor="t"/>
          <a:lstStyle/>
          <a:p>
            <a:pPr algn="r" indent="0" marL="0">
              <a:buNone/>
            </a:pPr>
            <a:r>
              <a:rPr lang="en-US" sz="8000" dirty="0">
                <a:solidFill>
                  <a:srgbClr val="272727">
                    <a:alpha val="100000"/>
                  </a:srgbClr>
                </a:solidFill>
                <a:latin typeface="Righteous Regular" pitchFamily="34" charset="0"/>
                <a:ea typeface="Righteous Regular" pitchFamily="34" charset="-122"/>
                <a:cs typeface="Righteous Regular" pitchFamily="34" charset="-120"/>
              </a:rPr>
              <a:t>A Magic Picture</a:t>
            </a:r>
            <a:endParaRPr lang="en-US" sz="80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EFD"/>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18696737" y="0"/>
            <a:ext cx="5690311" cy="891103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0328593" y="0"/>
            <a:ext cx="4058455" cy="7820920"/>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2256493" y="0"/>
            <a:ext cx="2130555" cy="7960003"/>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0" y="8496300"/>
            <a:ext cx="5008677" cy="5219700"/>
          </a:xfrm>
          <a:prstGeom prst="rect">
            <a:avLst/>
          </a:prstGeom>
        </p:spPr>
      </p:pic>
      <p:pic>
        <p:nvPicPr>
          <p:cNvPr id="6" name="Image 4"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5004425" y="11518900"/>
            <a:ext cx="2118139" cy="1831222"/>
          </a:xfrm>
          <a:prstGeom prst="rect">
            <a:avLst/>
          </a:prstGeom>
        </p:spPr>
      </p:pic>
      <p:pic>
        <p:nvPicPr>
          <p:cNvPr id="7" name="Image 5" descr=" ">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0" y="0"/>
            <a:ext cx="2486630" cy="2238673"/>
          </a:xfrm>
          <a:prstGeom prst="rect">
            <a:avLst/>
          </a:prstGeom>
        </p:spPr>
      </p:pic>
      <p:pic>
        <p:nvPicPr>
          <p:cNvPr id="8" name="Image 6" descr=" ">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0" y="736600"/>
            <a:ext cx="24387048" cy="12255215"/>
          </a:xfrm>
          <a:prstGeom prst="rect">
            <a:avLst/>
          </a:prstGeom>
        </p:spPr>
      </p:pic>
      <p:pic>
        <p:nvPicPr>
          <p:cNvPr id="9" name="Image 7" descr=" ">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0" y="11493500"/>
            <a:ext cx="13851611" cy="2222500"/>
          </a:xfrm>
          <a:prstGeom prst="rect">
            <a:avLst/>
          </a:prstGeom>
        </p:spPr>
      </p:pic>
      <p:sp>
        <p:nvSpPr>
          <p:cNvPr id="10" name="Shape 0"/>
          <p:cNvSpPr/>
          <p:nvPr/>
        </p:nvSpPr>
        <p:spPr>
          <a:xfrm>
            <a:off x="23370921" y="10515600"/>
            <a:ext cx="1016127" cy="3200400"/>
          </a:xfrm>
          <a:prstGeom prst="rect">
            <a:avLst/>
          </a:prstGeom>
          <a:noFill/>
          <a:ln/>
        </p:spPr>
      </p:sp>
      <p:pic>
        <p:nvPicPr>
          <p:cNvPr id="11" name="Image 8" descr=" ">    </p:cNvPr>
          <p:cNvPicPr>
            <a:picLocks noChangeAspect="1"/>
          </p:cNvPicPr>
          <p:nvPr/>
        </p:nvPicPr>
        <p:blipFill>
          <a:blip r:embed="rId17"/>
          <a:stretch>
            <a:fillRect/>
          </a:stretch>
        </p:blipFill>
        <p:spPr>
          <a:xfrm>
            <a:off x="23523340" y="10820400"/>
            <a:ext cx="711289" cy="2590800"/>
          </a:xfrm>
          <a:prstGeom prst="rect">
            <a:avLst/>
          </a:prstGeom>
        </p:spPr>
      </p:pic>
      <p:sp>
        <p:nvSpPr>
          <p:cNvPr id="12" name="Text 1"/>
          <p:cNvSpPr/>
          <p:nvPr/>
        </p:nvSpPr>
        <p:spPr>
          <a:xfrm>
            <a:off x="8709055" y="2857500"/>
            <a:ext cx="6981639" cy="2561167"/>
          </a:xfrm>
          <a:prstGeom prst="rect">
            <a:avLst/>
          </a:prstGeom>
          <a:noFill/>
          <a:ln/>
        </p:spPr>
        <p:txBody>
          <a:bodyPr wrap="square" lIns="0" tIns="0" rIns="0" bIns="0" rtlCol="0" anchor="t"/>
          <a:lstStyle/>
          <a:p>
            <a:pPr algn="ctr" indent="0" marL="0">
              <a:buNone/>
            </a:pPr>
            <a:r>
              <a:rPr lang="en-US" sz="12800" dirty="0">
                <a:solidFill>
                  <a:srgbClr val="272727">
                    <a:alpha val="100000"/>
                  </a:srgbClr>
                </a:solidFill>
                <a:latin typeface="Righteous Regular" pitchFamily="34" charset="0"/>
                <a:ea typeface="Righteous Regular" pitchFamily="34" charset="-122"/>
                <a:cs typeface="Righteous Regular" pitchFamily="34" charset="-120"/>
              </a:rPr>
              <a:t>Welcome</a:t>
            </a:r>
            <a:endParaRPr lang="en-US" sz="12800" dirty="0"/>
          </a:p>
        </p:txBody>
      </p:sp>
      <p:sp>
        <p:nvSpPr>
          <p:cNvPr id="13" name="Text 2"/>
          <p:cNvSpPr/>
          <p:nvPr/>
        </p:nvSpPr>
        <p:spPr>
          <a:xfrm>
            <a:off x="5000192" y="5384800"/>
            <a:ext cx="14399366" cy="25738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Welcome to the world of fantasy! Join us on a journey to explore the mystical creatures, enchanted lands, and magical wonders that exist beyond our reality. Discover the wonders and secrets of this exciting realm and unlock the power of imagination.</a:t>
            </a:r>
            <a:endParaRPr lang="en-US" sz="3200" dirty="0"/>
          </a:p>
        </p:txBody>
      </p:sp>
      <p:pic>
        <p:nvPicPr>
          <p:cNvPr id="14" name="Image 9" descr=" ">    </p:cNvPr>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a:off x="6731841" y="8864600"/>
            <a:ext cx="10164895" cy="4477640"/>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bg>
      <p:bgPr>
        <a:solidFill>
          <a:srgbClr val="FFFEFD"/>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0"/>
            <a:ext cx="24387048" cy="5312941"/>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115566" y="876300"/>
            <a:ext cx="6543494" cy="5002361"/>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0" y="8877300"/>
            <a:ext cx="12193524" cy="4838700"/>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20758742" y="10223500"/>
            <a:ext cx="2541316" cy="2117775"/>
          </a:xfrm>
          <a:prstGeom prst="rect">
            <a:avLst/>
          </a:prstGeom>
        </p:spPr>
      </p:pic>
      <p:pic>
        <p:nvPicPr>
          <p:cNvPr id="6" name="Image 4"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22915974" y="12362210"/>
            <a:ext cx="1077325" cy="897806"/>
          </a:xfrm>
          <a:prstGeom prst="rect">
            <a:avLst/>
          </a:prstGeom>
        </p:spPr>
      </p:pic>
      <p:pic>
        <p:nvPicPr>
          <p:cNvPr id="7" name="Image 5" descr=" ">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5966720" y="11442700"/>
            <a:ext cx="4787677" cy="1831925"/>
          </a:xfrm>
          <a:prstGeom prst="rect">
            <a:avLst/>
          </a:prstGeom>
        </p:spPr>
      </p:pic>
      <p:pic>
        <p:nvPicPr>
          <p:cNvPr id="8" name="Image 6" descr=" ">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15969369" y="546100"/>
            <a:ext cx="5000952" cy="3567460"/>
          </a:xfrm>
          <a:prstGeom prst="rect">
            <a:avLst/>
          </a:prstGeom>
        </p:spPr>
      </p:pic>
      <p:sp>
        <p:nvSpPr>
          <p:cNvPr id="9" name="Shape 0"/>
          <p:cNvSpPr/>
          <p:nvPr/>
        </p:nvSpPr>
        <p:spPr>
          <a:xfrm>
            <a:off x="23370921" y="10515600"/>
            <a:ext cx="1016127" cy="3200400"/>
          </a:xfrm>
          <a:prstGeom prst="rect">
            <a:avLst/>
          </a:prstGeom>
          <a:noFill/>
          <a:ln/>
        </p:spPr>
      </p:sp>
      <p:pic>
        <p:nvPicPr>
          <p:cNvPr id="10" name="Image 7" descr=" ">    </p:cNvPr>
          <p:cNvPicPr>
            <a:picLocks noChangeAspect="1"/>
          </p:cNvPicPr>
          <p:nvPr/>
        </p:nvPicPr>
        <p:blipFill>
          <a:blip r:embed="rId15"/>
          <a:stretch>
            <a:fillRect/>
          </a:stretch>
        </p:blipFill>
        <p:spPr>
          <a:xfrm>
            <a:off x="23523340" y="10820400"/>
            <a:ext cx="711289" cy="2590800"/>
          </a:xfrm>
          <a:prstGeom prst="rect">
            <a:avLst/>
          </a:prstGeom>
        </p:spPr>
      </p:pic>
      <p:pic>
        <p:nvPicPr>
          <p:cNvPr id="11" name="Image 8" descr=" ">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927216" y="2921000"/>
            <a:ext cx="2970754" cy="7770589"/>
          </a:xfrm>
          <a:prstGeom prst="rect">
            <a:avLst/>
          </a:prstGeom>
        </p:spPr>
      </p:pic>
      <p:pic>
        <p:nvPicPr>
          <p:cNvPr id="12" name="Image 9" descr=" ">    </p:cNvPr>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a:off x="4826603" y="3060700"/>
            <a:ext cx="2885862" cy="7484963"/>
          </a:xfrm>
          <a:prstGeom prst="rect">
            <a:avLst/>
          </a:prstGeom>
        </p:spPr>
      </p:pic>
      <p:sp>
        <p:nvSpPr>
          <p:cNvPr id="13" name="Shape 1"/>
          <p:cNvSpPr/>
          <p:nvPr/>
        </p:nvSpPr>
        <p:spPr>
          <a:xfrm>
            <a:off x="8675184" y="2578100"/>
            <a:ext cx="6604826" cy="2692400"/>
          </a:xfrm>
          <a:prstGeom prst="rect">
            <a:avLst/>
          </a:prstGeom>
          <a:noFill/>
          <a:ln/>
        </p:spPr>
      </p:sp>
      <p:sp>
        <p:nvSpPr>
          <p:cNvPr id="14" name="Shape 2"/>
          <p:cNvSpPr/>
          <p:nvPr/>
        </p:nvSpPr>
        <p:spPr>
          <a:xfrm>
            <a:off x="8675184" y="2914650"/>
            <a:ext cx="520765" cy="2019300"/>
          </a:xfrm>
          <a:prstGeom prst="rect">
            <a:avLst/>
          </a:prstGeom>
          <a:noFill/>
          <a:ln/>
        </p:spPr>
      </p:sp>
      <p:sp>
        <p:nvSpPr>
          <p:cNvPr id="15" name="Text 3"/>
          <p:cNvSpPr/>
          <p:nvPr/>
        </p:nvSpPr>
        <p:spPr>
          <a:xfrm>
            <a:off x="8675184" y="2914650"/>
            <a:ext cx="1062699" cy="2561167"/>
          </a:xfrm>
          <a:prstGeom prst="rect">
            <a:avLst/>
          </a:prstGeom>
          <a:noFill/>
          <a:ln/>
        </p:spPr>
        <p:txBody>
          <a:bodyPr wrap="square" lIns="0" tIns="0" rIns="0" bIns="0" rtlCol="0" anchor="t"/>
          <a:lstStyle/>
          <a:p>
            <a:pPr algn="l" indent="0" marL="0">
              <a:buNone/>
            </a:pPr>
            <a:r>
              <a:rPr lang="en-US" sz="12800" dirty="0">
                <a:solidFill>
                  <a:srgbClr val="272727">
                    <a:alpha val="100000"/>
                  </a:srgbClr>
                </a:solidFill>
                <a:latin typeface="Righteous Regular" pitchFamily="34" charset="0"/>
                <a:ea typeface="Righteous Regular" pitchFamily="34" charset="-122"/>
                <a:cs typeface="Righteous Regular" pitchFamily="34" charset="-120"/>
              </a:rPr>
              <a:t>1</a:t>
            </a:r>
            <a:endParaRPr lang="en-US" sz="12800" dirty="0"/>
          </a:p>
        </p:txBody>
      </p:sp>
      <p:sp>
        <p:nvSpPr>
          <p:cNvPr id="16" name="Shape 4"/>
          <p:cNvSpPr/>
          <p:nvPr/>
        </p:nvSpPr>
        <p:spPr>
          <a:xfrm>
            <a:off x="9399175" y="2578100"/>
            <a:ext cx="5880835" cy="2692400"/>
          </a:xfrm>
          <a:prstGeom prst="rect">
            <a:avLst/>
          </a:prstGeom>
          <a:noFill/>
          <a:ln/>
        </p:spPr>
      </p:sp>
      <p:sp>
        <p:nvSpPr>
          <p:cNvPr id="17" name="Text 5"/>
          <p:cNvSpPr/>
          <p:nvPr/>
        </p:nvSpPr>
        <p:spPr>
          <a:xfrm>
            <a:off x="9399175" y="2578100"/>
            <a:ext cx="6084060" cy="9652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Righteous Regular" pitchFamily="34" charset="0"/>
                <a:ea typeface="Righteous Regular" pitchFamily="34" charset="-122"/>
                <a:cs typeface="Righteous Regular" pitchFamily="34" charset="-120"/>
              </a:rPr>
              <a:t>Discover the secrets</a:t>
            </a:r>
            <a:endParaRPr lang="en-US" sz="4800" dirty="0"/>
          </a:p>
        </p:txBody>
      </p:sp>
      <p:sp>
        <p:nvSpPr>
          <p:cNvPr id="18" name="Text 6"/>
          <p:cNvSpPr/>
          <p:nvPr/>
        </p:nvSpPr>
        <p:spPr>
          <a:xfrm>
            <a:off x="9399175" y="3441700"/>
            <a:ext cx="6016319" cy="19642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Explore the lush, vibrant forest and uncover the mysteries that lie within.</a:t>
            </a:r>
            <a:endParaRPr lang="en-US" sz="3200" dirty="0"/>
          </a:p>
        </p:txBody>
      </p:sp>
      <p:sp>
        <p:nvSpPr>
          <p:cNvPr id="19" name="Shape 7"/>
          <p:cNvSpPr/>
          <p:nvPr/>
        </p:nvSpPr>
        <p:spPr>
          <a:xfrm>
            <a:off x="8675184" y="6997700"/>
            <a:ext cx="6604826" cy="3302000"/>
          </a:xfrm>
          <a:prstGeom prst="rect">
            <a:avLst/>
          </a:prstGeom>
          <a:noFill/>
          <a:ln/>
        </p:spPr>
      </p:sp>
      <p:sp>
        <p:nvSpPr>
          <p:cNvPr id="20" name="Shape 8"/>
          <p:cNvSpPr/>
          <p:nvPr/>
        </p:nvSpPr>
        <p:spPr>
          <a:xfrm>
            <a:off x="8675184" y="7639050"/>
            <a:ext cx="965321" cy="2019300"/>
          </a:xfrm>
          <a:prstGeom prst="rect">
            <a:avLst/>
          </a:prstGeom>
          <a:noFill/>
          <a:ln/>
        </p:spPr>
      </p:sp>
      <p:sp>
        <p:nvSpPr>
          <p:cNvPr id="21" name="Text 9"/>
          <p:cNvSpPr/>
          <p:nvPr/>
        </p:nvSpPr>
        <p:spPr>
          <a:xfrm>
            <a:off x="8675184" y="7639050"/>
            <a:ext cx="1507255" cy="2561167"/>
          </a:xfrm>
          <a:prstGeom prst="rect">
            <a:avLst/>
          </a:prstGeom>
          <a:noFill/>
          <a:ln/>
        </p:spPr>
        <p:txBody>
          <a:bodyPr wrap="square" lIns="0" tIns="0" rIns="0" bIns="0" rtlCol="0" anchor="t"/>
          <a:lstStyle/>
          <a:p>
            <a:pPr algn="l" indent="0" marL="0">
              <a:buNone/>
            </a:pPr>
            <a:r>
              <a:rPr lang="en-US" sz="12800" dirty="0">
                <a:solidFill>
                  <a:srgbClr val="272727">
                    <a:alpha val="100000"/>
                  </a:srgbClr>
                </a:solidFill>
                <a:latin typeface="Righteous Regular" pitchFamily="34" charset="0"/>
                <a:ea typeface="Righteous Regular" pitchFamily="34" charset="-122"/>
                <a:cs typeface="Righteous Regular" pitchFamily="34" charset="-120"/>
              </a:rPr>
              <a:t>3</a:t>
            </a:r>
            <a:endParaRPr lang="en-US" sz="12800" dirty="0"/>
          </a:p>
        </p:txBody>
      </p:sp>
      <p:sp>
        <p:nvSpPr>
          <p:cNvPr id="22" name="Shape 10"/>
          <p:cNvSpPr/>
          <p:nvPr/>
        </p:nvSpPr>
        <p:spPr>
          <a:xfrm>
            <a:off x="9843730" y="6997700"/>
            <a:ext cx="5436279" cy="3302000"/>
          </a:xfrm>
          <a:prstGeom prst="rect">
            <a:avLst/>
          </a:prstGeom>
          <a:noFill/>
          <a:ln/>
        </p:spPr>
      </p:sp>
      <p:sp>
        <p:nvSpPr>
          <p:cNvPr id="23" name="Text 11"/>
          <p:cNvSpPr/>
          <p:nvPr/>
        </p:nvSpPr>
        <p:spPr>
          <a:xfrm>
            <a:off x="9843730" y="6997700"/>
            <a:ext cx="5639505" cy="9652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Righteous Regular" pitchFamily="34" charset="0"/>
                <a:ea typeface="Righteous Regular" pitchFamily="34" charset="-122"/>
                <a:cs typeface="Righteous Regular" pitchFamily="34" charset="-120"/>
              </a:rPr>
              <a:t>Meet the creatures</a:t>
            </a:r>
            <a:endParaRPr lang="en-US" sz="4800" dirty="0"/>
          </a:p>
        </p:txBody>
      </p:sp>
      <p:sp>
        <p:nvSpPr>
          <p:cNvPr id="24" name="Text 12"/>
          <p:cNvSpPr/>
          <p:nvPr/>
        </p:nvSpPr>
        <p:spPr>
          <a:xfrm>
            <a:off x="9843730" y="7861300"/>
            <a:ext cx="5571763" cy="25738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Encounter the mythical creatures that call the forest home, from talking animals to fairies.</a:t>
            </a:r>
            <a:endParaRPr lang="en-US" sz="3200" dirty="0"/>
          </a:p>
        </p:txBody>
      </p:sp>
      <p:sp>
        <p:nvSpPr>
          <p:cNvPr id="25" name="Shape 13"/>
          <p:cNvSpPr/>
          <p:nvPr/>
        </p:nvSpPr>
        <p:spPr>
          <a:xfrm>
            <a:off x="16181822" y="6997700"/>
            <a:ext cx="6604826" cy="3302000"/>
          </a:xfrm>
          <a:prstGeom prst="rect">
            <a:avLst/>
          </a:prstGeom>
          <a:noFill/>
          <a:ln/>
        </p:spPr>
      </p:sp>
      <p:sp>
        <p:nvSpPr>
          <p:cNvPr id="26" name="Shape 14"/>
          <p:cNvSpPr/>
          <p:nvPr/>
        </p:nvSpPr>
        <p:spPr>
          <a:xfrm>
            <a:off x="16181822" y="7639050"/>
            <a:ext cx="1028829" cy="2019300"/>
          </a:xfrm>
          <a:prstGeom prst="rect">
            <a:avLst/>
          </a:prstGeom>
          <a:noFill/>
          <a:ln/>
        </p:spPr>
      </p:sp>
      <p:sp>
        <p:nvSpPr>
          <p:cNvPr id="27" name="Text 15"/>
          <p:cNvSpPr/>
          <p:nvPr/>
        </p:nvSpPr>
        <p:spPr>
          <a:xfrm>
            <a:off x="16181822" y="7639050"/>
            <a:ext cx="1570763" cy="2561167"/>
          </a:xfrm>
          <a:prstGeom prst="rect">
            <a:avLst/>
          </a:prstGeom>
          <a:noFill/>
          <a:ln/>
        </p:spPr>
        <p:txBody>
          <a:bodyPr wrap="square" lIns="0" tIns="0" rIns="0" bIns="0" rtlCol="0" anchor="t"/>
          <a:lstStyle/>
          <a:p>
            <a:pPr algn="l" indent="0" marL="0">
              <a:buNone/>
            </a:pPr>
            <a:r>
              <a:rPr lang="en-US" sz="12800" dirty="0">
                <a:solidFill>
                  <a:srgbClr val="272727">
                    <a:alpha val="100000"/>
                  </a:srgbClr>
                </a:solidFill>
                <a:latin typeface="Righteous Regular" pitchFamily="34" charset="0"/>
                <a:ea typeface="Righteous Regular" pitchFamily="34" charset="-122"/>
                <a:cs typeface="Righteous Regular" pitchFamily="34" charset="-120"/>
              </a:rPr>
              <a:t>4</a:t>
            </a:r>
            <a:endParaRPr lang="en-US" sz="12800" dirty="0"/>
          </a:p>
        </p:txBody>
      </p:sp>
      <p:sp>
        <p:nvSpPr>
          <p:cNvPr id="28" name="Shape 16"/>
          <p:cNvSpPr/>
          <p:nvPr/>
        </p:nvSpPr>
        <p:spPr>
          <a:xfrm>
            <a:off x="17413876" y="6997700"/>
            <a:ext cx="5372772" cy="3302000"/>
          </a:xfrm>
          <a:prstGeom prst="rect">
            <a:avLst/>
          </a:prstGeom>
          <a:noFill/>
          <a:ln/>
        </p:spPr>
      </p:sp>
      <p:sp>
        <p:nvSpPr>
          <p:cNvPr id="29" name="Text 17"/>
          <p:cNvSpPr/>
          <p:nvPr/>
        </p:nvSpPr>
        <p:spPr>
          <a:xfrm>
            <a:off x="17413876" y="6997700"/>
            <a:ext cx="5575997" cy="9652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Righteous Regular" pitchFamily="34" charset="0"/>
                <a:ea typeface="Righteous Regular" pitchFamily="34" charset="-122"/>
                <a:cs typeface="Righteous Regular" pitchFamily="34" charset="-120"/>
              </a:rPr>
              <a:t>Uncover the magic</a:t>
            </a:r>
            <a:endParaRPr lang="en-US" sz="4800" dirty="0"/>
          </a:p>
        </p:txBody>
      </p:sp>
      <p:sp>
        <p:nvSpPr>
          <p:cNvPr id="30" name="Text 18"/>
          <p:cNvSpPr/>
          <p:nvPr/>
        </p:nvSpPr>
        <p:spPr>
          <a:xfrm>
            <a:off x="17413876" y="7861300"/>
            <a:ext cx="5508255" cy="25738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Learn about the powerful magic that pervades the forest and how it affects all who enter.</a:t>
            </a:r>
            <a:endParaRPr lang="en-US" sz="3200" dirty="0"/>
          </a:p>
        </p:txBody>
      </p:sp>
      <p:sp>
        <p:nvSpPr>
          <p:cNvPr id="31" name="Shape 19"/>
          <p:cNvSpPr/>
          <p:nvPr/>
        </p:nvSpPr>
        <p:spPr>
          <a:xfrm>
            <a:off x="16181822" y="2578100"/>
            <a:ext cx="6604826" cy="3454400"/>
          </a:xfrm>
          <a:prstGeom prst="rect">
            <a:avLst/>
          </a:prstGeom>
          <a:noFill/>
          <a:ln/>
        </p:spPr>
      </p:sp>
      <p:sp>
        <p:nvSpPr>
          <p:cNvPr id="32" name="Shape 20"/>
          <p:cNvSpPr/>
          <p:nvPr/>
        </p:nvSpPr>
        <p:spPr>
          <a:xfrm>
            <a:off x="16181822" y="3295650"/>
            <a:ext cx="939917" cy="2019300"/>
          </a:xfrm>
          <a:prstGeom prst="rect">
            <a:avLst/>
          </a:prstGeom>
          <a:noFill/>
          <a:ln/>
        </p:spPr>
      </p:sp>
      <p:sp>
        <p:nvSpPr>
          <p:cNvPr id="33" name="Text 21"/>
          <p:cNvSpPr/>
          <p:nvPr/>
        </p:nvSpPr>
        <p:spPr>
          <a:xfrm>
            <a:off x="16181822" y="3295650"/>
            <a:ext cx="1481852" cy="2561167"/>
          </a:xfrm>
          <a:prstGeom prst="rect">
            <a:avLst/>
          </a:prstGeom>
          <a:noFill/>
          <a:ln/>
        </p:spPr>
        <p:txBody>
          <a:bodyPr wrap="square" lIns="0" tIns="0" rIns="0" bIns="0" rtlCol="0" anchor="t"/>
          <a:lstStyle/>
          <a:p>
            <a:pPr algn="l" indent="0" marL="0">
              <a:buNone/>
            </a:pPr>
            <a:r>
              <a:rPr lang="en-US" sz="12800" dirty="0">
                <a:solidFill>
                  <a:srgbClr val="272727">
                    <a:alpha val="100000"/>
                  </a:srgbClr>
                </a:solidFill>
                <a:latin typeface="Righteous Regular" pitchFamily="34" charset="0"/>
                <a:ea typeface="Righteous Regular" pitchFamily="34" charset="-122"/>
                <a:cs typeface="Righteous Regular" pitchFamily="34" charset="-120"/>
              </a:rPr>
              <a:t>2</a:t>
            </a:r>
            <a:endParaRPr lang="en-US" sz="12800" dirty="0"/>
          </a:p>
        </p:txBody>
      </p:sp>
      <p:sp>
        <p:nvSpPr>
          <p:cNvPr id="34" name="Shape 22"/>
          <p:cNvSpPr/>
          <p:nvPr/>
        </p:nvSpPr>
        <p:spPr>
          <a:xfrm>
            <a:off x="17324965" y="2578100"/>
            <a:ext cx="5461683" cy="3454400"/>
          </a:xfrm>
          <a:prstGeom prst="rect">
            <a:avLst/>
          </a:prstGeom>
          <a:noFill/>
          <a:ln/>
        </p:spPr>
      </p:sp>
      <p:sp>
        <p:nvSpPr>
          <p:cNvPr id="35" name="Text 23"/>
          <p:cNvSpPr/>
          <p:nvPr/>
        </p:nvSpPr>
        <p:spPr>
          <a:xfrm>
            <a:off x="17324965" y="2578100"/>
            <a:ext cx="5664908" cy="17272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Righteous Regular" pitchFamily="34" charset="0"/>
                <a:ea typeface="Righteous Regular" pitchFamily="34" charset="-122"/>
                <a:cs typeface="Righteous Regular" pitchFamily="34" charset="-120"/>
              </a:rPr>
              <a:t>Find your own path</a:t>
            </a:r>
            <a:endParaRPr lang="en-US" sz="4800" dirty="0"/>
          </a:p>
        </p:txBody>
      </p:sp>
      <p:sp>
        <p:nvSpPr>
          <p:cNvPr id="36" name="Text 24"/>
          <p:cNvSpPr/>
          <p:nvPr/>
        </p:nvSpPr>
        <p:spPr>
          <a:xfrm>
            <a:off x="17324965" y="4203700"/>
            <a:ext cx="5597166" cy="19642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Choose your own path through the forest, and see where it takes you.</a:t>
            </a:r>
            <a:endParaRPr lang="en-US" sz="32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bg>
      <p:bgPr>
        <a:solidFill>
          <a:srgbClr val="FFFEFD"/>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0"/>
            <a:ext cx="14618169" cy="5932041"/>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4619527" y="0"/>
            <a:ext cx="9767521" cy="9490670"/>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0656161" y="1218704"/>
            <a:ext cx="3730887" cy="6378674"/>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0" y="8534400"/>
            <a:ext cx="8517441" cy="5181600"/>
          </a:xfrm>
          <a:prstGeom prst="rect">
            <a:avLst/>
          </a:prstGeom>
        </p:spPr>
      </p:pic>
      <p:pic>
        <p:nvPicPr>
          <p:cNvPr id="6" name="Image 4"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0" y="2641600"/>
            <a:ext cx="5252184" cy="4947345"/>
          </a:xfrm>
          <a:prstGeom prst="rect">
            <a:avLst/>
          </a:prstGeom>
        </p:spPr>
      </p:pic>
      <p:pic>
        <p:nvPicPr>
          <p:cNvPr id="7" name="Image 5" descr=" ">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8836454" y="10210800"/>
            <a:ext cx="5549583" cy="3505200"/>
          </a:xfrm>
          <a:prstGeom prst="rect">
            <a:avLst/>
          </a:prstGeom>
        </p:spPr>
      </p:pic>
      <p:sp>
        <p:nvSpPr>
          <p:cNvPr id="8" name="Shape 0"/>
          <p:cNvSpPr/>
          <p:nvPr/>
        </p:nvSpPr>
        <p:spPr>
          <a:xfrm>
            <a:off x="23370921" y="10515600"/>
            <a:ext cx="1016127" cy="3200400"/>
          </a:xfrm>
          <a:prstGeom prst="rect">
            <a:avLst/>
          </a:prstGeom>
          <a:noFill/>
          <a:ln/>
        </p:spPr>
      </p:sp>
      <p:pic>
        <p:nvPicPr>
          <p:cNvPr id="9" name="Image 6" descr=" ">    </p:cNvPr>
          <p:cNvPicPr>
            <a:picLocks noChangeAspect="1"/>
          </p:cNvPicPr>
          <p:nvPr/>
        </p:nvPicPr>
        <p:blipFill>
          <a:blip r:embed="rId13"/>
          <a:stretch>
            <a:fillRect/>
          </a:stretch>
        </p:blipFill>
        <p:spPr>
          <a:xfrm>
            <a:off x="23523340" y="10820400"/>
            <a:ext cx="711289" cy="2590800"/>
          </a:xfrm>
          <a:prstGeom prst="rect">
            <a:avLst/>
          </a:prstGeom>
        </p:spPr>
      </p:pic>
      <p:pic>
        <p:nvPicPr>
          <p:cNvPr id="10" name="Image 7" descr=" ">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508063" y="2933700"/>
            <a:ext cx="14479810" cy="7861300"/>
          </a:xfrm>
          <a:prstGeom prst="rect">
            <a:avLst/>
          </a:prstGeom>
        </p:spPr>
      </p:pic>
      <p:sp>
        <p:nvSpPr>
          <p:cNvPr id="11" name="Text 1"/>
          <p:cNvSpPr/>
          <p:nvPr/>
        </p:nvSpPr>
        <p:spPr>
          <a:xfrm>
            <a:off x="5012893" y="11696700"/>
            <a:ext cx="14348560" cy="1595967"/>
          </a:xfrm>
          <a:prstGeom prst="rect">
            <a:avLst/>
          </a:prstGeom>
          <a:noFill/>
          <a:ln/>
        </p:spPr>
        <p:txBody>
          <a:bodyPr wrap="square" lIns="0" tIns="0" rIns="0" bIns="0" rtlCol="0" anchor="t"/>
          <a:lstStyle/>
          <a:p>
            <a:pPr algn="ctr" indent="0" marL="0">
              <a:buNone/>
            </a:pPr>
            <a:r>
              <a:rPr lang="en-US" sz="8000" dirty="0">
                <a:solidFill>
                  <a:srgbClr val="272727">
                    <a:alpha val="100000"/>
                  </a:srgbClr>
                </a:solidFill>
                <a:latin typeface="Righteous Regular" pitchFamily="34" charset="0"/>
                <a:ea typeface="Righteous Regular" pitchFamily="34" charset="-122"/>
                <a:cs typeface="Righteous Regular" pitchFamily="34" charset="-120"/>
              </a:rPr>
              <a:t>Fantasy Realm at a Glance</a:t>
            </a:r>
            <a:endParaRPr lang="en-US" sz="8000" dirty="0"/>
          </a:p>
        </p:txBody>
      </p:sp>
      <p:sp>
        <p:nvSpPr>
          <p:cNvPr id="12" name="Shape 2"/>
          <p:cNvSpPr/>
          <p:nvPr/>
        </p:nvSpPr>
        <p:spPr>
          <a:xfrm>
            <a:off x="15724565" y="1638300"/>
            <a:ext cx="6935067" cy="2692400"/>
          </a:xfrm>
          <a:prstGeom prst="rect">
            <a:avLst/>
          </a:prstGeom>
          <a:noFill/>
          <a:ln/>
        </p:spPr>
      </p:sp>
      <p:sp>
        <p:nvSpPr>
          <p:cNvPr id="13" name="Shape 3"/>
          <p:cNvSpPr/>
          <p:nvPr/>
        </p:nvSpPr>
        <p:spPr>
          <a:xfrm>
            <a:off x="15724565" y="1638300"/>
            <a:ext cx="6935067" cy="2692400"/>
          </a:xfrm>
          <a:prstGeom prst="rect">
            <a:avLst/>
          </a:prstGeom>
          <a:noFill/>
          <a:ln/>
        </p:spPr>
      </p:sp>
      <p:sp>
        <p:nvSpPr>
          <p:cNvPr id="14" name="Text 4"/>
          <p:cNvSpPr/>
          <p:nvPr/>
        </p:nvSpPr>
        <p:spPr>
          <a:xfrm>
            <a:off x="15724565" y="1638300"/>
            <a:ext cx="7138292" cy="9652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Righteous Regular" pitchFamily="34" charset="0"/>
                <a:ea typeface="Righteous Regular" pitchFamily="34" charset="-122"/>
                <a:cs typeface="Righteous Regular" pitchFamily="34" charset="-120"/>
              </a:rPr>
              <a:t>The Enchanted Forest</a:t>
            </a:r>
            <a:endParaRPr lang="en-US" sz="4800" dirty="0"/>
          </a:p>
        </p:txBody>
      </p:sp>
      <p:sp>
        <p:nvSpPr>
          <p:cNvPr id="15" name="Text 5"/>
          <p:cNvSpPr/>
          <p:nvPr/>
        </p:nvSpPr>
        <p:spPr>
          <a:xfrm>
            <a:off x="15724565" y="2501900"/>
            <a:ext cx="7070550" cy="19642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A magical forest filled with talking animals and enchanted creatures.</a:t>
            </a:r>
            <a:endParaRPr lang="en-US" sz="3200" dirty="0"/>
          </a:p>
        </p:txBody>
      </p:sp>
      <p:sp>
        <p:nvSpPr>
          <p:cNvPr id="16" name="Shape 6"/>
          <p:cNvSpPr/>
          <p:nvPr/>
        </p:nvSpPr>
        <p:spPr>
          <a:xfrm>
            <a:off x="15724565" y="4940300"/>
            <a:ext cx="6935067" cy="2692400"/>
          </a:xfrm>
          <a:prstGeom prst="rect">
            <a:avLst/>
          </a:prstGeom>
          <a:noFill/>
          <a:ln/>
        </p:spPr>
      </p:sp>
      <p:sp>
        <p:nvSpPr>
          <p:cNvPr id="17" name="Shape 7"/>
          <p:cNvSpPr/>
          <p:nvPr/>
        </p:nvSpPr>
        <p:spPr>
          <a:xfrm>
            <a:off x="15724565" y="4940300"/>
            <a:ext cx="6935067" cy="2692400"/>
          </a:xfrm>
          <a:prstGeom prst="rect">
            <a:avLst/>
          </a:prstGeom>
          <a:noFill/>
          <a:ln/>
        </p:spPr>
      </p:sp>
      <p:sp>
        <p:nvSpPr>
          <p:cNvPr id="18" name="Text 8"/>
          <p:cNvSpPr/>
          <p:nvPr/>
        </p:nvSpPr>
        <p:spPr>
          <a:xfrm>
            <a:off x="15724565" y="4940300"/>
            <a:ext cx="7138292" cy="9652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Righteous Regular" pitchFamily="34" charset="0"/>
                <a:ea typeface="Righteous Regular" pitchFamily="34" charset="-122"/>
                <a:cs typeface="Righteous Regular" pitchFamily="34" charset="-120"/>
              </a:rPr>
              <a:t>The Crystal Caves</a:t>
            </a:r>
            <a:endParaRPr lang="en-US" sz="4800" dirty="0"/>
          </a:p>
        </p:txBody>
      </p:sp>
      <p:sp>
        <p:nvSpPr>
          <p:cNvPr id="19" name="Text 9"/>
          <p:cNvSpPr/>
          <p:nvPr/>
        </p:nvSpPr>
        <p:spPr>
          <a:xfrm>
            <a:off x="15724565" y="5803900"/>
            <a:ext cx="7070550" cy="19642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A network of underground caves filled with precious gems and crystals.</a:t>
            </a:r>
            <a:endParaRPr lang="en-US" sz="3200" dirty="0"/>
          </a:p>
        </p:txBody>
      </p:sp>
      <p:sp>
        <p:nvSpPr>
          <p:cNvPr id="20" name="Shape 10"/>
          <p:cNvSpPr/>
          <p:nvPr/>
        </p:nvSpPr>
        <p:spPr>
          <a:xfrm>
            <a:off x="15724565" y="8267700"/>
            <a:ext cx="6935067" cy="2082800"/>
          </a:xfrm>
          <a:prstGeom prst="rect">
            <a:avLst/>
          </a:prstGeom>
          <a:noFill/>
          <a:ln/>
        </p:spPr>
      </p:sp>
      <p:sp>
        <p:nvSpPr>
          <p:cNvPr id="21" name="Shape 11"/>
          <p:cNvSpPr/>
          <p:nvPr/>
        </p:nvSpPr>
        <p:spPr>
          <a:xfrm>
            <a:off x="15724565" y="8267700"/>
            <a:ext cx="6935067" cy="2082800"/>
          </a:xfrm>
          <a:prstGeom prst="rect">
            <a:avLst/>
          </a:prstGeom>
          <a:noFill/>
          <a:ln/>
        </p:spPr>
      </p:sp>
      <p:sp>
        <p:nvSpPr>
          <p:cNvPr id="22" name="Text 12"/>
          <p:cNvSpPr/>
          <p:nvPr/>
        </p:nvSpPr>
        <p:spPr>
          <a:xfrm>
            <a:off x="15724565" y="8267700"/>
            <a:ext cx="7138292" cy="9652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Righteous Regular" pitchFamily="34" charset="0"/>
                <a:ea typeface="Righteous Regular" pitchFamily="34" charset="-122"/>
                <a:cs typeface="Righteous Regular" pitchFamily="34" charset="-120"/>
              </a:rPr>
              <a:t>The Dragon's Lair</a:t>
            </a:r>
            <a:endParaRPr lang="en-US" sz="4800" dirty="0"/>
          </a:p>
        </p:txBody>
      </p:sp>
      <p:sp>
        <p:nvSpPr>
          <p:cNvPr id="23" name="Text 13"/>
          <p:cNvSpPr/>
          <p:nvPr/>
        </p:nvSpPr>
        <p:spPr>
          <a:xfrm>
            <a:off x="15724565" y="9131300"/>
            <a:ext cx="7070550" cy="13546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A dangerous and mysterious place where dragons reside.</a:t>
            </a:r>
            <a:endParaRPr lang="en-US" sz="32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2">
    <p:bg>
      <p:bgPr>
        <a:solidFill>
          <a:srgbClr val="FFFEFD"/>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0"/>
            <a:ext cx="8377906" cy="137160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68348" y="63500"/>
            <a:ext cx="7441550" cy="6797229"/>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0302551" y="11546210"/>
            <a:ext cx="3764138" cy="2169790"/>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8353794" y="0"/>
            <a:ext cx="2393148" cy="353194"/>
          </a:xfrm>
          <a:prstGeom prst="rect">
            <a:avLst/>
          </a:prstGeom>
        </p:spPr>
      </p:pic>
      <p:pic>
        <p:nvPicPr>
          <p:cNvPr id="6" name="Image 4"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21286341" y="0"/>
            <a:ext cx="1374048" cy="1129605"/>
          </a:xfrm>
          <a:prstGeom prst="rect">
            <a:avLst/>
          </a:prstGeom>
        </p:spPr>
      </p:pic>
      <p:pic>
        <p:nvPicPr>
          <p:cNvPr id="7" name="Image 5" descr=" ">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21710312" y="5432"/>
            <a:ext cx="2676736" cy="5952778"/>
          </a:xfrm>
          <a:prstGeom prst="rect">
            <a:avLst/>
          </a:prstGeom>
        </p:spPr>
      </p:pic>
      <p:pic>
        <p:nvPicPr>
          <p:cNvPr id="8" name="Image 6" descr=" ">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0" y="10934700"/>
            <a:ext cx="24387048" cy="2781300"/>
          </a:xfrm>
          <a:prstGeom prst="rect">
            <a:avLst/>
          </a:prstGeom>
        </p:spPr>
      </p:pic>
      <p:sp>
        <p:nvSpPr>
          <p:cNvPr id="9" name="Shape 0"/>
          <p:cNvSpPr/>
          <p:nvPr/>
        </p:nvSpPr>
        <p:spPr>
          <a:xfrm>
            <a:off x="23370921" y="10515600"/>
            <a:ext cx="1016127" cy="3200400"/>
          </a:xfrm>
          <a:prstGeom prst="rect">
            <a:avLst/>
          </a:prstGeom>
          <a:noFill/>
          <a:ln/>
        </p:spPr>
      </p:sp>
      <p:pic>
        <p:nvPicPr>
          <p:cNvPr id="10" name="Image 7" descr=" ">    </p:cNvPr>
          <p:cNvPicPr>
            <a:picLocks noChangeAspect="1"/>
          </p:cNvPicPr>
          <p:nvPr/>
        </p:nvPicPr>
        <p:blipFill>
          <a:blip r:embed="rId15"/>
          <a:stretch>
            <a:fillRect/>
          </a:stretch>
        </p:blipFill>
        <p:spPr>
          <a:xfrm>
            <a:off x="23523340" y="10820400"/>
            <a:ext cx="711289" cy="2590800"/>
          </a:xfrm>
          <a:prstGeom prst="rect">
            <a:avLst/>
          </a:prstGeom>
        </p:spPr>
      </p:pic>
      <p:sp>
        <p:nvSpPr>
          <p:cNvPr id="11" name="Text 1"/>
          <p:cNvSpPr/>
          <p:nvPr/>
        </p:nvSpPr>
        <p:spPr>
          <a:xfrm>
            <a:off x="6054423" y="965200"/>
            <a:ext cx="12278201" cy="1595967"/>
          </a:xfrm>
          <a:prstGeom prst="rect">
            <a:avLst/>
          </a:prstGeom>
          <a:noFill/>
          <a:ln/>
        </p:spPr>
        <p:txBody>
          <a:bodyPr wrap="square" lIns="0" tIns="0" rIns="0" bIns="0" rtlCol="0" anchor="t"/>
          <a:lstStyle/>
          <a:p>
            <a:pPr algn="ctr" indent="0" marL="0">
              <a:buNone/>
            </a:pPr>
            <a:r>
              <a:rPr lang="en-US" sz="8000" dirty="0">
                <a:solidFill>
                  <a:srgbClr val="272727">
                    <a:alpha val="100000"/>
                  </a:srgbClr>
                </a:solidFill>
                <a:latin typeface="Righteous Regular" pitchFamily="34" charset="0"/>
                <a:ea typeface="Righteous Regular" pitchFamily="34" charset="-122"/>
                <a:cs typeface="Righteous Regular" pitchFamily="34" charset="-120"/>
              </a:rPr>
              <a:t>The Timeline</a:t>
            </a:r>
            <a:endParaRPr lang="en-US" sz="8000" dirty="0"/>
          </a:p>
        </p:txBody>
      </p:sp>
      <p:pic>
        <p:nvPicPr>
          <p:cNvPr id="12" name="Image 8" descr=" ">    </p:cNvPr>
          <p:cNvPicPr>
            <a:picLocks noChangeAspect="1"/>
          </p:cNvPicPr>
          <p:nvPr/>
        </p:nvPicPr>
        <p:blipFill>
          <a:blip r:embed="rId16"/>
          <a:stretch>
            <a:fillRect/>
          </a:stretch>
        </p:blipFill>
        <p:spPr>
          <a:xfrm>
            <a:off x="927216" y="4470400"/>
            <a:ext cx="22532616" cy="7251700"/>
          </a:xfrm>
          <a:prstGeom prst="rect">
            <a:avLst/>
          </a:prstGeom>
        </p:spPr>
      </p:pic>
      <p:sp>
        <p:nvSpPr>
          <p:cNvPr id="13" name="Shape 2"/>
          <p:cNvSpPr/>
          <p:nvPr/>
        </p:nvSpPr>
        <p:spPr>
          <a:xfrm>
            <a:off x="3035679" y="7200900"/>
            <a:ext cx="18087061" cy="1625600"/>
          </a:xfrm>
          <a:prstGeom prst="rect">
            <a:avLst/>
          </a:prstGeom>
          <a:noFill/>
          <a:ln/>
        </p:spPr>
      </p:sp>
      <p:pic>
        <p:nvPicPr>
          <p:cNvPr id="14" name="Image 9" descr=" ">    </p:cNvPr>
          <p:cNvPicPr>
            <a:picLocks noChangeAspect="1"/>
          </p:cNvPicPr>
          <p:nvPr/>
        </p:nvPicPr>
        <p:blipFill>
          <a:blip r:embed="rId17"/>
          <a:stretch>
            <a:fillRect/>
          </a:stretch>
        </p:blipFill>
        <p:spPr>
          <a:xfrm>
            <a:off x="3035679" y="7200900"/>
            <a:ext cx="1625803" cy="1625600"/>
          </a:xfrm>
          <a:prstGeom prst="rect">
            <a:avLst/>
          </a:prstGeom>
        </p:spPr>
      </p:pic>
      <p:sp>
        <p:nvSpPr>
          <p:cNvPr id="15" name="Shape 3"/>
          <p:cNvSpPr/>
          <p:nvPr/>
        </p:nvSpPr>
        <p:spPr>
          <a:xfrm>
            <a:off x="3035679" y="7200900"/>
            <a:ext cx="1625803" cy="1625600"/>
          </a:xfrm>
          <a:prstGeom prst="roundRect">
            <a:avLst>
              <a:gd name="adj" fmla="val 781313"/>
            </a:avLst>
          </a:prstGeom>
          <a:noFill/>
          <a:ln w="12700">
            <a:solidFill>
              <a:srgbClr val="000000"/>
            </a:solidFill>
            <a:prstDash val="solid"/>
          </a:ln>
        </p:spPr>
      </p:sp>
      <p:sp>
        <p:nvSpPr>
          <p:cNvPr id="16" name="Text 4"/>
          <p:cNvSpPr/>
          <p:nvPr/>
        </p:nvSpPr>
        <p:spPr>
          <a:xfrm>
            <a:off x="3022978" y="7531100"/>
            <a:ext cx="1651206" cy="965200"/>
          </a:xfrm>
          <a:prstGeom prst="rect">
            <a:avLst/>
          </a:prstGeom>
          <a:noFill/>
          <a:ln/>
        </p:spPr>
        <p:txBody>
          <a:bodyPr wrap="square" lIns="0" tIns="0" rIns="0" bIns="0" rtlCol="0" anchor="ctr"/>
          <a:lstStyle/>
          <a:p>
            <a:pPr algn="ctr" indent="0" marL="0">
              <a:buNone/>
            </a:pPr>
            <a:r>
              <a:rPr lang="en-US" sz="4800" dirty="0">
                <a:solidFill>
                  <a:srgbClr val="000000">
                    <a:alpha val="100000"/>
                  </a:srgbClr>
                </a:solidFill>
                <a:latin typeface="Righteous Regular" pitchFamily="34" charset="0"/>
                <a:ea typeface="Righteous Regular" pitchFamily="34" charset="-122"/>
                <a:cs typeface="Righteous Regular" pitchFamily="34" charset="-120"/>
              </a:rPr>
              <a:t>2022</a:t>
            </a:r>
            <a:endParaRPr lang="en-US" sz="4800" dirty="0"/>
          </a:p>
        </p:txBody>
      </p:sp>
      <p:sp>
        <p:nvSpPr>
          <p:cNvPr id="17" name="Shape 5"/>
          <p:cNvSpPr/>
          <p:nvPr/>
        </p:nvSpPr>
        <p:spPr>
          <a:xfrm>
            <a:off x="4661483" y="8013700"/>
            <a:ext cx="3861283" cy="0"/>
          </a:xfrm>
          <a:prstGeom prst="rect">
            <a:avLst/>
          </a:prstGeom>
          <a:noFill/>
          <a:ln/>
        </p:spPr>
      </p:sp>
      <p:pic>
        <p:nvPicPr>
          <p:cNvPr id="18" name="Image 10" descr=" ">    </p:cNvPr>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a:off x="4661483" y="7975600"/>
            <a:ext cx="3861283" cy="38100"/>
          </a:xfrm>
          <a:prstGeom prst="rect">
            <a:avLst/>
          </a:prstGeom>
        </p:spPr>
      </p:pic>
      <p:pic>
        <p:nvPicPr>
          <p:cNvPr id="19" name="Image 11" descr=" ">    </p:cNvPr>
          <p:cNvPicPr>
            <a:picLocks noChangeAspect="1"/>
          </p:cNvPicPr>
          <p:nvPr/>
        </p:nvPicPr>
        <p:blipFill>
          <a:blip r:embed="rId20"/>
          <a:stretch>
            <a:fillRect/>
          </a:stretch>
        </p:blipFill>
        <p:spPr>
          <a:xfrm>
            <a:off x="8522765" y="7200900"/>
            <a:ext cx="1625803" cy="1625600"/>
          </a:xfrm>
          <a:prstGeom prst="rect">
            <a:avLst/>
          </a:prstGeom>
        </p:spPr>
      </p:pic>
      <p:sp>
        <p:nvSpPr>
          <p:cNvPr id="20" name="Shape 6"/>
          <p:cNvSpPr/>
          <p:nvPr/>
        </p:nvSpPr>
        <p:spPr>
          <a:xfrm>
            <a:off x="8522765" y="7200900"/>
            <a:ext cx="1625803" cy="1625600"/>
          </a:xfrm>
          <a:prstGeom prst="roundRect">
            <a:avLst>
              <a:gd name="adj" fmla="val 781313"/>
            </a:avLst>
          </a:prstGeom>
          <a:noFill/>
          <a:ln w="12700">
            <a:solidFill>
              <a:srgbClr val="000000"/>
            </a:solidFill>
            <a:prstDash val="solid"/>
          </a:ln>
        </p:spPr>
      </p:sp>
      <p:sp>
        <p:nvSpPr>
          <p:cNvPr id="21" name="Text 7"/>
          <p:cNvSpPr/>
          <p:nvPr/>
        </p:nvSpPr>
        <p:spPr>
          <a:xfrm>
            <a:off x="8510064" y="7531100"/>
            <a:ext cx="1651206" cy="965200"/>
          </a:xfrm>
          <a:prstGeom prst="rect">
            <a:avLst/>
          </a:prstGeom>
          <a:noFill/>
          <a:ln/>
        </p:spPr>
        <p:txBody>
          <a:bodyPr wrap="square" lIns="0" tIns="0" rIns="0" bIns="0" rtlCol="0" anchor="ctr"/>
          <a:lstStyle/>
          <a:p>
            <a:pPr algn="ctr" indent="0" marL="0">
              <a:buNone/>
            </a:pPr>
            <a:r>
              <a:rPr lang="en-US" sz="4800" dirty="0">
                <a:solidFill>
                  <a:srgbClr val="000000">
                    <a:alpha val="100000"/>
                  </a:srgbClr>
                </a:solidFill>
                <a:latin typeface="Righteous Regular" pitchFamily="34" charset="0"/>
                <a:ea typeface="Righteous Regular" pitchFamily="34" charset="-122"/>
                <a:cs typeface="Righteous Regular" pitchFamily="34" charset="-120"/>
              </a:rPr>
              <a:t>2023</a:t>
            </a:r>
            <a:endParaRPr lang="en-US" sz="4800" dirty="0"/>
          </a:p>
        </p:txBody>
      </p:sp>
      <p:sp>
        <p:nvSpPr>
          <p:cNvPr id="22" name="Shape 8"/>
          <p:cNvSpPr/>
          <p:nvPr/>
        </p:nvSpPr>
        <p:spPr>
          <a:xfrm>
            <a:off x="10148568" y="8013700"/>
            <a:ext cx="3861283" cy="0"/>
          </a:xfrm>
          <a:prstGeom prst="rect">
            <a:avLst/>
          </a:prstGeom>
          <a:noFill/>
          <a:ln/>
        </p:spPr>
      </p:sp>
      <p:pic>
        <p:nvPicPr>
          <p:cNvPr id="23" name="Image 12" descr=" ">    </p:cNvPr>
          <p:cNvPicPr>
            <a:picLocks noChangeAspect="1"/>
          </p:cNvPicPr>
          <p:nvPr/>
        </p:nvPicPr>
        <p:blipFill>
          <a:blip r:embed="rId21">
            <a:extLst>
              <a:ext uri="{96DAC541-7B7A-43D3-8B79-37D633B846F1}">
                <asvg:svgBlip xmlns:asvg="http://schemas.microsoft.com/office/drawing/2016/SVG/main" r:embed="rId22"/>
              </a:ext>
            </a:extLst>
          </a:blip>
          <a:stretch>
            <a:fillRect/>
          </a:stretch>
        </p:blipFill>
        <p:spPr>
          <a:xfrm>
            <a:off x="10148568" y="7975600"/>
            <a:ext cx="3861283" cy="38100"/>
          </a:xfrm>
          <a:prstGeom prst="rect">
            <a:avLst/>
          </a:prstGeom>
        </p:spPr>
      </p:pic>
      <p:pic>
        <p:nvPicPr>
          <p:cNvPr id="24" name="Image 13" descr=" ">    </p:cNvPr>
          <p:cNvPicPr>
            <a:picLocks noChangeAspect="1"/>
          </p:cNvPicPr>
          <p:nvPr/>
        </p:nvPicPr>
        <p:blipFill>
          <a:blip r:embed="rId23"/>
          <a:stretch>
            <a:fillRect/>
          </a:stretch>
        </p:blipFill>
        <p:spPr>
          <a:xfrm>
            <a:off x="14009851" y="7200900"/>
            <a:ext cx="1625803" cy="1625600"/>
          </a:xfrm>
          <a:prstGeom prst="rect">
            <a:avLst/>
          </a:prstGeom>
        </p:spPr>
      </p:pic>
      <p:sp>
        <p:nvSpPr>
          <p:cNvPr id="25" name="Shape 9"/>
          <p:cNvSpPr/>
          <p:nvPr/>
        </p:nvSpPr>
        <p:spPr>
          <a:xfrm>
            <a:off x="14009851" y="7200900"/>
            <a:ext cx="1625803" cy="1625600"/>
          </a:xfrm>
          <a:prstGeom prst="roundRect">
            <a:avLst>
              <a:gd name="adj" fmla="val 781313"/>
            </a:avLst>
          </a:prstGeom>
          <a:noFill/>
          <a:ln w="12700">
            <a:solidFill>
              <a:srgbClr val="000000"/>
            </a:solidFill>
            <a:prstDash val="solid"/>
          </a:ln>
        </p:spPr>
      </p:sp>
      <p:sp>
        <p:nvSpPr>
          <p:cNvPr id="26" name="Text 10"/>
          <p:cNvSpPr/>
          <p:nvPr/>
        </p:nvSpPr>
        <p:spPr>
          <a:xfrm>
            <a:off x="13984448" y="7531100"/>
            <a:ext cx="1676610" cy="965200"/>
          </a:xfrm>
          <a:prstGeom prst="rect">
            <a:avLst/>
          </a:prstGeom>
          <a:noFill/>
          <a:ln/>
        </p:spPr>
        <p:txBody>
          <a:bodyPr wrap="square" lIns="0" tIns="0" rIns="0" bIns="0" rtlCol="0" anchor="ctr"/>
          <a:lstStyle/>
          <a:p>
            <a:pPr algn="ctr" indent="0" marL="0">
              <a:buNone/>
            </a:pPr>
            <a:r>
              <a:rPr lang="en-US" sz="4800" dirty="0">
                <a:solidFill>
                  <a:srgbClr val="000000">
                    <a:alpha val="100000"/>
                  </a:srgbClr>
                </a:solidFill>
                <a:latin typeface="Righteous Regular" pitchFamily="34" charset="0"/>
                <a:ea typeface="Righteous Regular" pitchFamily="34" charset="-122"/>
                <a:cs typeface="Righteous Regular" pitchFamily="34" charset="-120"/>
              </a:rPr>
              <a:t>2024</a:t>
            </a:r>
            <a:endParaRPr lang="en-US" sz="4800" dirty="0"/>
          </a:p>
        </p:txBody>
      </p:sp>
      <p:sp>
        <p:nvSpPr>
          <p:cNvPr id="27" name="Shape 11"/>
          <p:cNvSpPr/>
          <p:nvPr/>
        </p:nvSpPr>
        <p:spPr>
          <a:xfrm>
            <a:off x="15635654" y="8013700"/>
            <a:ext cx="3861283" cy="0"/>
          </a:xfrm>
          <a:prstGeom prst="rect">
            <a:avLst/>
          </a:prstGeom>
          <a:noFill/>
          <a:ln/>
        </p:spPr>
      </p:sp>
      <p:pic>
        <p:nvPicPr>
          <p:cNvPr id="28" name="Image 14" descr=" ">    </p:cNvPr>
          <p:cNvPicPr>
            <a:picLocks noChangeAspect="1"/>
          </p:cNvPicPr>
          <p:nvPr/>
        </p:nvPicPr>
        <p:blipFill>
          <a:blip r:embed="rId24">
            <a:extLst>
              <a:ext uri="{96DAC541-7B7A-43D3-8B79-37D633B846F1}">
                <asvg:svgBlip xmlns:asvg="http://schemas.microsoft.com/office/drawing/2016/SVG/main" r:embed="rId25"/>
              </a:ext>
            </a:extLst>
          </a:blip>
          <a:stretch>
            <a:fillRect/>
          </a:stretch>
        </p:blipFill>
        <p:spPr>
          <a:xfrm>
            <a:off x="15635654" y="7975600"/>
            <a:ext cx="3861283" cy="38100"/>
          </a:xfrm>
          <a:prstGeom prst="rect">
            <a:avLst/>
          </a:prstGeom>
        </p:spPr>
      </p:pic>
      <p:pic>
        <p:nvPicPr>
          <p:cNvPr id="29" name="Image 15" descr=" ">    </p:cNvPr>
          <p:cNvPicPr>
            <a:picLocks noChangeAspect="1"/>
          </p:cNvPicPr>
          <p:nvPr/>
        </p:nvPicPr>
        <p:blipFill>
          <a:blip r:embed="rId26"/>
          <a:stretch>
            <a:fillRect/>
          </a:stretch>
        </p:blipFill>
        <p:spPr>
          <a:xfrm>
            <a:off x="19496937" y="7200900"/>
            <a:ext cx="1625803" cy="1625600"/>
          </a:xfrm>
          <a:prstGeom prst="rect">
            <a:avLst/>
          </a:prstGeom>
        </p:spPr>
      </p:pic>
      <p:sp>
        <p:nvSpPr>
          <p:cNvPr id="30" name="Shape 12"/>
          <p:cNvSpPr/>
          <p:nvPr/>
        </p:nvSpPr>
        <p:spPr>
          <a:xfrm>
            <a:off x="19496937" y="7200900"/>
            <a:ext cx="1625803" cy="1625600"/>
          </a:xfrm>
          <a:prstGeom prst="roundRect">
            <a:avLst>
              <a:gd name="adj" fmla="val 781313"/>
            </a:avLst>
          </a:prstGeom>
          <a:noFill/>
          <a:ln w="12700">
            <a:solidFill>
              <a:srgbClr val="000000"/>
            </a:solidFill>
            <a:prstDash val="solid"/>
          </a:ln>
        </p:spPr>
      </p:sp>
      <p:sp>
        <p:nvSpPr>
          <p:cNvPr id="31" name="Text 13"/>
          <p:cNvSpPr/>
          <p:nvPr/>
        </p:nvSpPr>
        <p:spPr>
          <a:xfrm>
            <a:off x="19484235" y="7531100"/>
            <a:ext cx="1651206" cy="965200"/>
          </a:xfrm>
          <a:prstGeom prst="rect">
            <a:avLst/>
          </a:prstGeom>
          <a:noFill/>
          <a:ln/>
        </p:spPr>
        <p:txBody>
          <a:bodyPr wrap="square" lIns="0" tIns="0" rIns="0" bIns="0" rtlCol="0" anchor="ctr"/>
          <a:lstStyle/>
          <a:p>
            <a:pPr algn="ctr" indent="0" marL="0">
              <a:buNone/>
            </a:pPr>
            <a:r>
              <a:rPr lang="en-US" sz="4800" dirty="0">
                <a:solidFill>
                  <a:srgbClr val="000000">
                    <a:alpha val="100000"/>
                  </a:srgbClr>
                </a:solidFill>
                <a:latin typeface="Righteous Regular" pitchFamily="34" charset="0"/>
                <a:ea typeface="Righteous Regular" pitchFamily="34" charset="-122"/>
                <a:cs typeface="Righteous Regular" pitchFamily="34" charset="-120"/>
              </a:rPr>
              <a:t>2025</a:t>
            </a:r>
            <a:endParaRPr lang="en-US" sz="4800" dirty="0"/>
          </a:p>
        </p:txBody>
      </p:sp>
      <p:sp>
        <p:nvSpPr>
          <p:cNvPr id="32" name="Shape 14"/>
          <p:cNvSpPr/>
          <p:nvPr/>
        </p:nvSpPr>
        <p:spPr>
          <a:xfrm>
            <a:off x="927216" y="4546600"/>
            <a:ext cx="6096762" cy="2082800"/>
          </a:xfrm>
          <a:prstGeom prst="rect">
            <a:avLst/>
          </a:prstGeom>
          <a:noFill/>
          <a:ln/>
        </p:spPr>
      </p:sp>
      <p:sp>
        <p:nvSpPr>
          <p:cNvPr id="33" name="Shape 15"/>
          <p:cNvSpPr/>
          <p:nvPr/>
        </p:nvSpPr>
        <p:spPr>
          <a:xfrm>
            <a:off x="927216" y="4546600"/>
            <a:ext cx="6096762" cy="2082800"/>
          </a:xfrm>
          <a:prstGeom prst="rect">
            <a:avLst/>
          </a:prstGeom>
          <a:noFill/>
          <a:ln/>
        </p:spPr>
      </p:sp>
      <p:sp>
        <p:nvSpPr>
          <p:cNvPr id="34" name="Text 16"/>
          <p:cNvSpPr/>
          <p:nvPr/>
        </p:nvSpPr>
        <p:spPr>
          <a:xfrm>
            <a:off x="825603" y="4546600"/>
            <a:ext cx="6299987" cy="965200"/>
          </a:xfrm>
          <a:prstGeom prst="rect">
            <a:avLst/>
          </a:prstGeom>
          <a:noFill/>
          <a:ln/>
        </p:spPr>
        <p:txBody>
          <a:bodyPr wrap="square" lIns="0" tIns="0" rIns="0" bIns="0" rtlCol="0" anchor="t"/>
          <a:lstStyle/>
          <a:p>
            <a:pPr algn="ctr" indent="0" marL="0">
              <a:buNone/>
            </a:pPr>
            <a:r>
              <a:rPr lang="en-US" sz="4800" dirty="0">
                <a:solidFill>
                  <a:srgbClr val="0E0E0E">
                    <a:alpha val="100000"/>
                  </a:srgbClr>
                </a:solidFill>
                <a:latin typeface="Righteous Regular" pitchFamily="34" charset="0"/>
                <a:ea typeface="Righteous Regular" pitchFamily="34" charset="-122"/>
                <a:cs typeface="Righteous Regular" pitchFamily="34" charset="-120"/>
              </a:rPr>
              <a:t>Dragon Taming</a:t>
            </a:r>
            <a:endParaRPr lang="en-US" sz="4800" dirty="0"/>
          </a:p>
        </p:txBody>
      </p:sp>
      <p:sp>
        <p:nvSpPr>
          <p:cNvPr id="35" name="Text 17"/>
          <p:cNvSpPr/>
          <p:nvPr/>
        </p:nvSpPr>
        <p:spPr>
          <a:xfrm>
            <a:off x="859474" y="5410200"/>
            <a:ext cx="6232246" cy="13546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First dragon was successfully tamed</a:t>
            </a:r>
            <a:endParaRPr lang="en-US" sz="3200" dirty="0"/>
          </a:p>
        </p:txBody>
      </p:sp>
      <p:sp>
        <p:nvSpPr>
          <p:cNvPr id="36" name="Shape 18"/>
          <p:cNvSpPr/>
          <p:nvPr/>
        </p:nvSpPr>
        <p:spPr>
          <a:xfrm>
            <a:off x="11926791" y="4546600"/>
            <a:ext cx="6096762" cy="2082800"/>
          </a:xfrm>
          <a:prstGeom prst="rect">
            <a:avLst/>
          </a:prstGeom>
          <a:noFill/>
          <a:ln/>
        </p:spPr>
      </p:sp>
      <p:sp>
        <p:nvSpPr>
          <p:cNvPr id="37" name="Shape 19"/>
          <p:cNvSpPr/>
          <p:nvPr/>
        </p:nvSpPr>
        <p:spPr>
          <a:xfrm>
            <a:off x="11926791" y="4546600"/>
            <a:ext cx="6096762" cy="2082800"/>
          </a:xfrm>
          <a:prstGeom prst="rect">
            <a:avLst/>
          </a:prstGeom>
          <a:noFill/>
          <a:ln/>
        </p:spPr>
      </p:sp>
      <p:sp>
        <p:nvSpPr>
          <p:cNvPr id="38" name="Text 20"/>
          <p:cNvSpPr/>
          <p:nvPr/>
        </p:nvSpPr>
        <p:spPr>
          <a:xfrm>
            <a:off x="11825178" y="4546600"/>
            <a:ext cx="6299987" cy="965200"/>
          </a:xfrm>
          <a:prstGeom prst="rect">
            <a:avLst/>
          </a:prstGeom>
          <a:noFill/>
          <a:ln/>
        </p:spPr>
        <p:txBody>
          <a:bodyPr wrap="square" lIns="0" tIns="0" rIns="0" bIns="0" rtlCol="0" anchor="t"/>
          <a:lstStyle/>
          <a:p>
            <a:pPr algn="ctr" indent="0" marL="0">
              <a:buNone/>
            </a:pPr>
            <a:r>
              <a:rPr lang="en-US" sz="4800" dirty="0">
                <a:solidFill>
                  <a:srgbClr val="0E0E0E">
                    <a:alpha val="100000"/>
                  </a:srgbClr>
                </a:solidFill>
                <a:latin typeface="Righteous Regular" pitchFamily="34" charset="0"/>
                <a:ea typeface="Righteous Regular" pitchFamily="34" charset="-122"/>
                <a:cs typeface="Righteous Regular" pitchFamily="34" charset="-120"/>
              </a:rPr>
              <a:t>Unicorn Migration</a:t>
            </a:r>
            <a:endParaRPr lang="en-US" sz="4800" dirty="0"/>
          </a:p>
        </p:txBody>
      </p:sp>
      <p:sp>
        <p:nvSpPr>
          <p:cNvPr id="39" name="Text 21"/>
          <p:cNvSpPr/>
          <p:nvPr/>
        </p:nvSpPr>
        <p:spPr>
          <a:xfrm>
            <a:off x="11859049" y="5410200"/>
            <a:ext cx="6232246" cy="13546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Large herd of unicorns migrated to the realm</a:t>
            </a:r>
            <a:endParaRPr lang="en-US" sz="3200" dirty="0"/>
          </a:p>
        </p:txBody>
      </p:sp>
      <p:sp>
        <p:nvSpPr>
          <p:cNvPr id="40" name="Shape 22"/>
          <p:cNvSpPr/>
          <p:nvPr/>
        </p:nvSpPr>
        <p:spPr>
          <a:xfrm>
            <a:off x="17363070" y="9563100"/>
            <a:ext cx="6096762" cy="2082800"/>
          </a:xfrm>
          <a:prstGeom prst="rect">
            <a:avLst/>
          </a:prstGeom>
          <a:noFill/>
          <a:ln/>
        </p:spPr>
      </p:sp>
      <p:sp>
        <p:nvSpPr>
          <p:cNvPr id="41" name="Shape 23"/>
          <p:cNvSpPr/>
          <p:nvPr/>
        </p:nvSpPr>
        <p:spPr>
          <a:xfrm>
            <a:off x="17363070" y="9563100"/>
            <a:ext cx="6096762" cy="2082800"/>
          </a:xfrm>
          <a:prstGeom prst="rect">
            <a:avLst/>
          </a:prstGeom>
          <a:noFill/>
          <a:ln/>
        </p:spPr>
      </p:sp>
      <p:sp>
        <p:nvSpPr>
          <p:cNvPr id="42" name="Text 24"/>
          <p:cNvSpPr/>
          <p:nvPr/>
        </p:nvSpPr>
        <p:spPr>
          <a:xfrm>
            <a:off x="17261457" y="9563100"/>
            <a:ext cx="6299987" cy="965200"/>
          </a:xfrm>
          <a:prstGeom prst="rect">
            <a:avLst/>
          </a:prstGeom>
          <a:noFill/>
          <a:ln/>
        </p:spPr>
        <p:txBody>
          <a:bodyPr wrap="square" lIns="0" tIns="0" rIns="0" bIns="0" rtlCol="0" anchor="t"/>
          <a:lstStyle/>
          <a:p>
            <a:pPr algn="ctr" indent="0" marL="0">
              <a:buNone/>
            </a:pPr>
            <a:r>
              <a:rPr lang="en-US" sz="4800" dirty="0">
                <a:solidFill>
                  <a:srgbClr val="0E0E0E">
                    <a:alpha val="100000"/>
                  </a:srgbClr>
                </a:solidFill>
                <a:latin typeface="Righteous Regular" pitchFamily="34" charset="0"/>
                <a:ea typeface="Righteous Regular" pitchFamily="34" charset="-122"/>
                <a:cs typeface="Righteous Regular" pitchFamily="34" charset="-120"/>
              </a:rPr>
              <a:t>Rainbow Sightings</a:t>
            </a:r>
            <a:endParaRPr lang="en-US" sz="4800" dirty="0"/>
          </a:p>
        </p:txBody>
      </p:sp>
      <p:sp>
        <p:nvSpPr>
          <p:cNvPr id="43" name="Text 25"/>
          <p:cNvSpPr/>
          <p:nvPr/>
        </p:nvSpPr>
        <p:spPr>
          <a:xfrm>
            <a:off x="17295328" y="10426700"/>
            <a:ext cx="6232246" cy="13546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Unusually large number of rainbows were sighted</a:t>
            </a:r>
            <a:endParaRPr lang="en-US" sz="3200" dirty="0"/>
          </a:p>
        </p:txBody>
      </p:sp>
      <p:sp>
        <p:nvSpPr>
          <p:cNvPr id="44" name="Shape 26"/>
          <p:cNvSpPr/>
          <p:nvPr/>
        </p:nvSpPr>
        <p:spPr>
          <a:xfrm>
            <a:off x="6490511" y="9563100"/>
            <a:ext cx="6096762" cy="2082800"/>
          </a:xfrm>
          <a:prstGeom prst="rect">
            <a:avLst/>
          </a:prstGeom>
          <a:noFill/>
          <a:ln/>
        </p:spPr>
      </p:sp>
      <p:sp>
        <p:nvSpPr>
          <p:cNvPr id="45" name="Shape 27"/>
          <p:cNvSpPr/>
          <p:nvPr/>
        </p:nvSpPr>
        <p:spPr>
          <a:xfrm>
            <a:off x="6490511" y="9563100"/>
            <a:ext cx="6096762" cy="2082800"/>
          </a:xfrm>
          <a:prstGeom prst="rect">
            <a:avLst/>
          </a:prstGeom>
          <a:noFill/>
          <a:ln/>
        </p:spPr>
      </p:sp>
      <p:sp>
        <p:nvSpPr>
          <p:cNvPr id="46" name="Text 28"/>
          <p:cNvSpPr/>
          <p:nvPr/>
        </p:nvSpPr>
        <p:spPr>
          <a:xfrm>
            <a:off x="6388899" y="9563100"/>
            <a:ext cx="6299987" cy="965200"/>
          </a:xfrm>
          <a:prstGeom prst="rect">
            <a:avLst/>
          </a:prstGeom>
          <a:noFill/>
          <a:ln/>
        </p:spPr>
        <p:txBody>
          <a:bodyPr wrap="square" lIns="0" tIns="0" rIns="0" bIns="0" rtlCol="0" anchor="t"/>
          <a:lstStyle/>
          <a:p>
            <a:pPr algn="ctr" indent="0" marL="0">
              <a:buNone/>
            </a:pPr>
            <a:r>
              <a:rPr lang="en-US" sz="4800" dirty="0">
                <a:solidFill>
                  <a:srgbClr val="0E0E0E">
                    <a:alpha val="100000"/>
                  </a:srgbClr>
                </a:solidFill>
                <a:latin typeface="Righteous Regular" pitchFamily="34" charset="0"/>
                <a:ea typeface="Righteous Regular" pitchFamily="34" charset="-122"/>
                <a:cs typeface="Righteous Regular" pitchFamily="34" charset="-120"/>
              </a:rPr>
              <a:t>Enchanted Pool</a:t>
            </a:r>
            <a:endParaRPr lang="en-US" sz="4800" dirty="0"/>
          </a:p>
        </p:txBody>
      </p:sp>
      <p:sp>
        <p:nvSpPr>
          <p:cNvPr id="47" name="Text 29"/>
          <p:cNvSpPr/>
          <p:nvPr/>
        </p:nvSpPr>
        <p:spPr>
          <a:xfrm>
            <a:off x="6422769" y="10426700"/>
            <a:ext cx="6232246" cy="13546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A magical pool with power to grant wishes</a:t>
            </a:r>
            <a:endParaRPr lang="en-US" sz="32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3">
    <p:bg>
      <p:bgPr>
        <a:solidFill>
          <a:srgbClr val="FFFEFD"/>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0"/>
            <a:ext cx="24387048" cy="5312941"/>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6727988" y="876300"/>
            <a:ext cx="6543494" cy="5002361"/>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2193524" y="8877300"/>
            <a:ext cx="12193524" cy="4838700"/>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086990" y="10223500"/>
            <a:ext cx="2541316" cy="2117775"/>
          </a:xfrm>
          <a:prstGeom prst="rect">
            <a:avLst/>
          </a:prstGeom>
        </p:spPr>
      </p:pic>
      <p:pic>
        <p:nvPicPr>
          <p:cNvPr id="6" name="Image 4"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393749" y="12362210"/>
            <a:ext cx="1077325" cy="897806"/>
          </a:xfrm>
          <a:prstGeom prst="rect">
            <a:avLst/>
          </a:prstGeom>
        </p:spPr>
      </p:pic>
      <p:pic>
        <p:nvPicPr>
          <p:cNvPr id="7" name="Image 5" descr=" ">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3632651" y="11442700"/>
            <a:ext cx="4787677" cy="1831925"/>
          </a:xfrm>
          <a:prstGeom prst="rect">
            <a:avLst/>
          </a:prstGeom>
        </p:spPr>
      </p:pic>
      <p:pic>
        <p:nvPicPr>
          <p:cNvPr id="8" name="Image 6" descr=" ">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3416727" y="546100"/>
            <a:ext cx="5000952" cy="3567460"/>
          </a:xfrm>
          <a:prstGeom prst="rect">
            <a:avLst/>
          </a:prstGeom>
        </p:spPr>
      </p:pic>
      <p:sp>
        <p:nvSpPr>
          <p:cNvPr id="9" name="Shape 0"/>
          <p:cNvSpPr/>
          <p:nvPr/>
        </p:nvSpPr>
        <p:spPr>
          <a:xfrm>
            <a:off x="23370921" y="10515600"/>
            <a:ext cx="1016127" cy="3200400"/>
          </a:xfrm>
          <a:prstGeom prst="rect">
            <a:avLst/>
          </a:prstGeom>
          <a:noFill/>
          <a:ln/>
        </p:spPr>
      </p:sp>
      <p:pic>
        <p:nvPicPr>
          <p:cNvPr id="10" name="Image 7" descr=" ">    </p:cNvPr>
          <p:cNvPicPr>
            <a:picLocks noChangeAspect="1"/>
          </p:cNvPicPr>
          <p:nvPr/>
        </p:nvPicPr>
        <p:blipFill>
          <a:blip r:embed="rId15"/>
          <a:stretch>
            <a:fillRect/>
          </a:stretch>
        </p:blipFill>
        <p:spPr>
          <a:xfrm>
            <a:off x="23523340" y="10820400"/>
            <a:ext cx="711289" cy="2590800"/>
          </a:xfrm>
          <a:prstGeom prst="rect">
            <a:avLst/>
          </a:prstGeom>
        </p:spPr>
      </p:pic>
      <p:sp>
        <p:nvSpPr>
          <p:cNvPr id="11" name="Text 1"/>
          <p:cNvSpPr/>
          <p:nvPr/>
        </p:nvSpPr>
        <p:spPr>
          <a:xfrm>
            <a:off x="3581848" y="711200"/>
            <a:ext cx="5851198" cy="1595967"/>
          </a:xfrm>
          <a:prstGeom prst="rect">
            <a:avLst/>
          </a:prstGeom>
          <a:noFill/>
          <a:ln/>
        </p:spPr>
        <p:txBody>
          <a:bodyPr wrap="square" lIns="0" tIns="0" rIns="0" bIns="0" rtlCol="0" anchor="t"/>
          <a:lstStyle/>
          <a:p>
            <a:pPr algn="l" indent="0" marL="0">
              <a:buNone/>
            </a:pPr>
            <a:r>
              <a:rPr lang="en-US" sz="8000" dirty="0">
                <a:solidFill>
                  <a:srgbClr val="272727">
                    <a:alpha val="100000"/>
                  </a:srgbClr>
                </a:solidFill>
                <a:latin typeface="Righteous Regular" pitchFamily="34" charset="0"/>
                <a:ea typeface="Righteous Regular" pitchFamily="34" charset="-122"/>
                <a:cs typeface="Righteous Regular" pitchFamily="34" charset="-120"/>
              </a:rPr>
              <a:t>Our Team</a:t>
            </a:r>
            <a:endParaRPr lang="en-US" sz="8000" dirty="0"/>
          </a:p>
        </p:txBody>
      </p:sp>
      <p:sp>
        <p:nvSpPr>
          <p:cNvPr id="12" name="Shape 2"/>
          <p:cNvSpPr/>
          <p:nvPr/>
        </p:nvSpPr>
        <p:spPr>
          <a:xfrm>
            <a:off x="3556445" y="2832100"/>
            <a:ext cx="4788498" cy="9956800"/>
          </a:xfrm>
          <a:prstGeom prst="rect">
            <a:avLst/>
          </a:prstGeom>
          <a:noFill/>
          <a:ln/>
        </p:spPr>
      </p:sp>
      <p:pic>
        <p:nvPicPr>
          <p:cNvPr id="13" name="Image 8" descr=" ">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3556445" y="2832100"/>
            <a:ext cx="4788498" cy="8229600"/>
          </a:xfrm>
          <a:prstGeom prst="rect">
            <a:avLst/>
          </a:prstGeom>
        </p:spPr>
      </p:pic>
      <p:sp>
        <p:nvSpPr>
          <p:cNvPr id="14" name="Shape 3"/>
          <p:cNvSpPr/>
          <p:nvPr/>
        </p:nvSpPr>
        <p:spPr>
          <a:xfrm>
            <a:off x="3556445" y="11264900"/>
            <a:ext cx="4788498" cy="1524000"/>
          </a:xfrm>
          <a:prstGeom prst="rect">
            <a:avLst/>
          </a:prstGeom>
          <a:noFill/>
          <a:ln/>
        </p:spPr>
      </p:sp>
      <p:sp>
        <p:nvSpPr>
          <p:cNvPr id="15" name="Shape 4"/>
          <p:cNvSpPr/>
          <p:nvPr/>
        </p:nvSpPr>
        <p:spPr>
          <a:xfrm>
            <a:off x="3556445" y="11264900"/>
            <a:ext cx="4788498" cy="1524000"/>
          </a:xfrm>
          <a:prstGeom prst="rect">
            <a:avLst/>
          </a:prstGeom>
          <a:noFill/>
          <a:ln/>
        </p:spPr>
      </p:sp>
      <p:sp>
        <p:nvSpPr>
          <p:cNvPr id="16" name="Text 5"/>
          <p:cNvSpPr/>
          <p:nvPr/>
        </p:nvSpPr>
        <p:spPr>
          <a:xfrm>
            <a:off x="3454832" y="11264900"/>
            <a:ext cx="4991724" cy="965200"/>
          </a:xfrm>
          <a:prstGeom prst="rect">
            <a:avLst/>
          </a:prstGeom>
          <a:noFill/>
          <a:ln/>
        </p:spPr>
        <p:txBody>
          <a:bodyPr wrap="square" lIns="0" tIns="0" rIns="0" bIns="0" rtlCol="0" anchor="t"/>
          <a:lstStyle/>
          <a:p>
            <a:pPr algn="ctr" indent="0" marL="0">
              <a:buNone/>
            </a:pPr>
            <a:r>
              <a:rPr lang="en-US" sz="4800" dirty="0">
                <a:solidFill>
                  <a:srgbClr val="0E0E0E">
                    <a:alpha val="100000"/>
                  </a:srgbClr>
                </a:solidFill>
                <a:latin typeface="Righteous Regular" pitchFamily="34" charset="0"/>
                <a:ea typeface="Righteous Regular" pitchFamily="34" charset="-122"/>
                <a:cs typeface="Righteous Regular" pitchFamily="34" charset="-120"/>
              </a:rPr>
              <a:t>Eldruin</a:t>
            </a:r>
            <a:endParaRPr lang="en-US" sz="4800" dirty="0"/>
          </a:p>
        </p:txBody>
      </p:sp>
      <p:sp>
        <p:nvSpPr>
          <p:cNvPr id="17" name="Text 6"/>
          <p:cNvSpPr/>
          <p:nvPr/>
        </p:nvSpPr>
        <p:spPr>
          <a:xfrm>
            <a:off x="3488703" y="12179300"/>
            <a:ext cx="4923982" cy="7450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The Fire Mage</a:t>
            </a:r>
            <a:endParaRPr lang="en-US" sz="3200" dirty="0"/>
          </a:p>
        </p:txBody>
      </p:sp>
      <p:sp>
        <p:nvSpPr>
          <p:cNvPr id="18" name="Shape 7"/>
          <p:cNvSpPr/>
          <p:nvPr/>
        </p:nvSpPr>
        <p:spPr>
          <a:xfrm>
            <a:off x="9157845" y="2832100"/>
            <a:ext cx="4788498" cy="9956800"/>
          </a:xfrm>
          <a:prstGeom prst="rect">
            <a:avLst/>
          </a:prstGeom>
          <a:noFill/>
          <a:ln/>
        </p:spPr>
      </p:sp>
      <p:pic>
        <p:nvPicPr>
          <p:cNvPr id="19" name="Image 9" descr=" ">    </p:cNvPr>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a:off x="9157845" y="2832100"/>
            <a:ext cx="4788498" cy="8229600"/>
          </a:xfrm>
          <a:prstGeom prst="rect">
            <a:avLst/>
          </a:prstGeom>
        </p:spPr>
      </p:pic>
      <p:sp>
        <p:nvSpPr>
          <p:cNvPr id="20" name="Shape 8"/>
          <p:cNvSpPr/>
          <p:nvPr/>
        </p:nvSpPr>
        <p:spPr>
          <a:xfrm>
            <a:off x="9157845" y="11264900"/>
            <a:ext cx="4788498" cy="1524000"/>
          </a:xfrm>
          <a:prstGeom prst="rect">
            <a:avLst/>
          </a:prstGeom>
          <a:noFill/>
          <a:ln/>
        </p:spPr>
      </p:sp>
      <p:sp>
        <p:nvSpPr>
          <p:cNvPr id="21" name="Shape 9"/>
          <p:cNvSpPr/>
          <p:nvPr/>
        </p:nvSpPr>
        <p:spPr>
          <a:xfrm>
            <a:off x="9157845" y="11264900"/>
            <a:ext cx="4788498" cy="1524000"/>
          </a:xfrm>
          <a:prstGeom prst="rect">
            <a:avLst/>
          </a:prstGeom>
          <a:noFill/>
          <a:ln/>
        </p:spPr>
      </p:sp>
      <p:sp>
        <p:nvSpPr>
          <p:cNvPr id="22" name="Text 10"/>
          <p:cNvSpPr/>
          <p:nvPr/>
        </p:nvSpPr>
        <p:spPr>
          <a:xfrm>
            <a:off x="9056232" y="11264900"/>
            <a:ext cx="4991724" cy="965200"/>
          </a:xfrm>
          <a:prstGeom prst="rect">
            <a:avLst/>
          </a:prstGeom>
          <a:noFill/>
          <a:ln/>
        </p:spPr>
        <p:txBody>
          <a:bodyPr wrap="square" lIns="0" tIns="0" rIns="0" bIns="0" rtlCol="0" anchor="t"/>
          <a:lstStyle/>
          <a:p>
            <a:pPr algn="ctr" indent="0" marL="0">
              <a:buNone/>
            </a:pPr>
            <a:r>
              <a:rPr lang="en-US" sz="4800" dirty="0">
                <a:solidFill>
                  <a:srgbClr val="0E0E0E">
                    <a:alpha val="100000"/>
                  </a:srgbClr>
                </a:solidFill>
                <a:latin typeface="Righteous Regular" pitchFamily="34" charset="0"/>
                <a:ea typeface="Righteous Regular" pitchFamily="34" charset="-122"/>
                <a:cs typeface="Righteous Regular" pitchFamily="34" charset="-120"/>
              </a:rPr>
              <a:t>Elementalen</a:t>
            </a:r>
            <a:endParaRPr lang="en-US" sz="4800" dirty="0"/>
          </a:p>
        </p:txBody>
      </p:sp>
      <p:sp>
        <p:nvSpPr>
          <p:cNvPr id="23" name="Text 11"/>
          <p:cNvSpPr/>
          <p:nvPr/>
        </p:nvSpPr>
        <p:spPr>
          <a:xfrm>
            <a:off x="9090103" y="12179300"/>
            <a:ext cx="4923982" cy="7450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The Guardian</a:t>
            </a:r>
            <a:endParaRPr lang="en-US" sz="3200" dirty="0"/>
          </a:p>
        </p:txBody>
      </p:sp>
      <p:sp>
        <p:nvSpPr>
          <p:cNvPr id="24" name="Shape 12"/>
          <p:cNvSpPr/>
          <p:nvPr/>
        </p:nvSpPr>
        <p:spPr>
          <a:xfrm>
            <a:off x="14759245" y="2832100"/>
            <a:ext cx="4788498" cy="9956800"/>
          </a:xfrm>
          <a:prstGeom prst="rect">
            <a:avLst/>
          </a:prstGeom>
          <a:noFill/>
          <a:ln/>
        </p:spPr>
      </p:sp>
      <p:pic>
        <p:nvPicPr>
          <p:cNvPr id="25" name="Image 10" descr=" ">    </p:cNvPr>
          <p:cNvPicPr>
            <a:picLocks noChangeAspect="1"/>
          </p:cNvPicPr>
          <p:nvPr/>
        </p:nvPicPr>
        <p:blipFill>
          <a:blip r:embed="rId20">
            <a:extLst>
              <a:ext uri="{96DAC541-7B7A-43D3-8B79-37D633B846F1}">
                <asvg:svgBlip xmlns:asvg="http://schemas.microsoft.com/office/drawing/2016/SVG/main" r:embed="rId21"/>
              </a:ext>
            </a:extLst>
          </a:blip>
          <a:stretch>
            <a:fillRect/>
          </a:stretch>
        </p:blipFill>
        <p:spPr>
          <a:xfrm>
            <a:off x="14759245" y="2832100"/>
            <a:ext cx="4788498" cy="8229600"/>
          </a:xfrm>
          <a:prstGeom prst="rect">
            <a:avLst/>
          </a:prstGeom>
        </p:spPr>
      </p:pic>
      <p:sp>
        <p:nvSpPr>
          <p:cNvPr id="26" name="Shape 13"/>
          <p:cNvSpPr/>
          <p:nvPr/>
        </p:nvSpPr>
        <p:spPr>
          <a:xfrm>
            <a:off x="14759245" y="11264900"/>
            <a:ext cx="4788498" cy="1524000"/>
          </a:xfrm>
          <a:prstGeom prst="rect">
            <a:avLst/>
          </a:prstGeom>
          <a:noFill/>
          <a:ln/>
        </p:spPr>
      </p:sp>
      <p:sp>
        <p:nvSpPr>
          <p:cNvPr id="27" name="Shape 14"/>
          <p:cNvSpPr/>
          <p:nvPr/>
        </p:nvSpPr>
        <p:spPr>
          <a:xfrm>
            <a:off x="14759245" y="11264900"/>
            <a:ext cx="4788498" cy="1524000"/>
          </a:xfrm>
          <a:prstGeom prst="rect">
            <a:avLst/>
          </a:prstGeom>
          <a:noFill/>
          <a:ln/>
        </p:spPr>
      </p:sp>
      <p:sp>
        <p:nvSpPr>
          <p:cNvPr id="28" name="Text 15"/>
          <p:cNvSpPr/>
          <p:nvPr/>
        </p:nvSpPr>
        <p:spPr>
          <a:xfrm>
            <a:off x="14657632" y="11264900"/>
            <a:ext cx="4991724" cy="965200"/>
          </a:xfrm>
          <a:prstGeom prst="rect">
            <a:avLst/>
          </a:prstGeom>
          <a:noFill/>
          <a:ln/>
        </p:spPr>
        <p:txBody>
          <a:bodyPr wrap="square" lIns="0" tIns="0" rIns="0" bIns="0" rtlCol="0" anchor="t"/>
          <a:lstStyle/>
          <a:p>
            <a:pPr algn="ctr" indent="0" marL="0">
              <a:buNone/>
            </a:pPr>
            <a:r>
              <a:rPr lang="en-US" sz="4800" dirty="0">
                <a:solidFill>
                  <a:srgbClr val="0E0E0E">
                    <a:alpha val="100000"/>
                  </a:srgbClr>
                </a:solidFill>
                <a:latin typeface="Righteous Regular" pitchFamily="34" charset="0"/>
                <a:ea typeface="Righteous Regular" pitchFamily="34" charset="-122"/>
                <a:cs typeface="Righteous Regular" pitchFamily="34" charset="-120"/>
              </a:rPr>
              <a:t>Lunaria</a:t>
            </a:r>
            <a:endParaRPr lang="en-US" sz="4800" dirty="0"/>
          </a:p>
        </p:txBody>
      </p:sp>
      <p:sp>
        <p:nvSpPr>
          <p:cNvPr id="29" name="Text 16"/>
          <p:cNvSpPr/>
          <p:nvPr/>
        </p:nvSpPr>
        <p:spPr>
          <a:xfrm>
            <a:off x="14691503" y="12179300"/>
            <a:ext cx="4923982" cy="7450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The Moon Priestess</a:t>
            </a:r>
            <a:endParaRPr lang="en-US" sz="32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 24">
    <p:bg>
      <p:bgPr>
        <a:solidFill>
          <a:srgbClr val="FFFEFD"/>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18696737" y="0"/>
            <a:ext cx="5690311" cy="8911034"/>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0328593" y="0"/>
            <a:ext cx="4058455" cy="7820918"/>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2256493" y="0"/>
            <a:ext cx="2130555" cy="7959998"/>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0" y="8496300"/>
            <a:ext cx="5008677" cy="5219700"/>
          </a:xfrm>
          <a:prstGeom prst="rect">
            <a:avLst/>
          </a:prstGeom>
        </p:spPr>
      </p:pic>
      <p:pic>
        <p:nvPicPr>
          <p:cNvPr id="6" name="Image 4"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5004425" y="11518900"/>
            <a:ext cx="2118139" cy="1831231"/>
          </a:xfrm>
          <a:prstGeom prst="rect">
            <a:avLst/>
          </a:prstGeom>
        </p:spPr>
      </p:pic>
      <p:pic>
        <p:nvPicPr>
          <p:cNvPr id="7" name="Image 5" descr=" ">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0" y="0"/>
            <a:ext cx="2486630" cy="2238673"/>
          </a:xfrm>
          <a:prstGeom prst="rect">
            <a:avLst/>
          </a:prstGeom>
        </p:spPr>
      </p:pic>
      <p:pic>
        <p:nvPicPr>
          <p:cNvPr id="8" name="Image 6" descr=" ">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0" y="736600"/>
            <a:ext cx="24387048" cy="12255202"/>
          </a:xfrm>
          <a:prstGeom prst="rect">
            <a:avLst/>
          </a:prstGeom>
        </p:spPr>
      </p:pic>
      <p:pic>
        <p:nvPicPr>
          <p:cNvPr id="9" name="Image 7" descr=" ">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0" y="11493500"/>
            <a:ext cx="13851611" cy="2222500"/>
          </a:xfrm>
          <a:prstGeom prst="rect">
            <a:avLst/>
          </a:prstGeom>
        </p:spPr>
      </p:pic>
      <p:sp>
        <p:nvSpPr>
          <p:cNvPr id="10" name="Shape 0"/>
          <p:cNvSpPr/>
          <p:nvPr/>
        </p:nvSpPr>
        <p:spPr>
          <a:xfrm>
            <a:off x="23370921" y="10515600"/>
            <a:ext cx="1016127" cy="3200400"/>
          </a:xfrm>
          <a:prstGeom prst="rect">
            <a:avLst/>
          </a:prstGeom>
          <a:noFill/>
          <a:ln/>
        </p:spPr>
      </p:sp>
      <p:pic>
        <p:nvPicPr>
          <p:cNvPr id="11" name="Image 8" descr=" ">    </p:cNvPr>
          <p:cNvPicPr>
            <a:picLocks noChangeAspect="1"/>
          </p:cNvPicPr>
          <p:nvPr/>
        </p:nvPicPr>
        <p:blipFill>
          <a:blip r:embed="rId17"/>
          <a:stretch>
            <a:fillRect/>
          </a:stretch>
        </p:blipFill>
        <p:spPr>
          <a:xfrm>
            <a:off x="23523340" y="10820400"/>
            <a:ext cx="711289" cy="2590800"/>
          </a:xfrm>
          <a:prstGeom prst="rect">
            <a:avLst/>
          </a:prstGeom>
        </p:spPr>
      </p:pic>
      <p:sp>
        <p:nvSpPr>
          <p:cNvPr id="12" name="Shape 1"/>
          <p:cNvSpPr/>
          <p:nvPr/>
        </p:nvSpPr>
        <p:spPr>
          <a:xfrm>
            <a:off x="863708" y="2095500"/>
            <a:ext cx="11380622" cy="9525000"/>
          </a:xfrm>
          <a:prstGeom prst="roundRect">
            <a:avLst>
              <a:gd name="adj" fmla="val 13344"/>
            </a:avLst>
          </a:prstGeom>
          <a:noFill/>
          <a:ln/>
        </p:spPr>
      </p:sp>
      <p:sp>
        <p:nvSpPr>
          <p:cNvPr id="13" name="Text 2"/>
          <p:cNvSpPr/>
          <p:nvPr/>
        </p:nvSpPr>
        <p:spPr>
          <a:xfrm>
            <a:off x="1676610" y="2908300"/>
            <a:ext cx="10093528" cy="2853267"/>
          </a:xfrm>
          <a:prstGeom prst="rect">
            <a:avLst/>
          </a:prstGeom>
          <a:noFill/>
          <a:ln/>
        </p:spPr>
        <p:txBody>
          <a:bodyPr wrap="square" lIns="0" tIns="0" rIns="0" bIns="0" rtlCol="0" anchor="t"/>
          <a:lstStyle/>
          <a:p>
            <a:pPr algn="l" indent="0" marL="0">
              <a:buNone/>
            </a:pPr>
            <a:r>
              <a:rPr lang="en-US" sz="8000" dirty="0">
                <a:solidFill>
                  <a:srgbClr val="272727">
                    <a:alpha val="100000"/>
                  </a:srgbClr>
                </a:solidFill>
                <a:latin typeface="Righteous Regular" pitchFamily="34" charset="0"/>
                <a:ea typeface="Righteous Regular" pitchFamily="34" charset="-122"/>
                <a:cs typeface="Righteous Regular" pitchFamily="34" charset="-120"/>
              </a:rPr>
              <a:t>Thank you for choosing EaTemp</a:t>
            </a:r>
            <a:endParaRPr lang="en-US" sz="8000" dirty="0"/>
          </a:p>
        </p:txBody>
      </p:sp>
      <p:sp>
        <p:nvSpPr>
          <p:cNvPr id="14" name="Text 3"/>
          <p:cNvSpPr/>
          <p:nvPr/>
        </p:nvSpPr>
        <p:spPr>
          <a:xfrm>
            <a:off x="1676610" y="6032500"/>
            <a:ext cx="9890303" cy="49106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We offer free and high-quality slides templates for your presentations. We appreciate you choosing us and hope our templates have been helpful. </a:t>
            </a:r>
            <a:endParaRPr lang="en-US" sz="3200" dirty="0"/>
          </a:p>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As a new website, we rely on your support to grow, so please help us by sharing our site with your friends and colleagues. </a:t>
            </a:r>
            <a:endParaRPr lang="en-US" sz="3200" dirty="0"/>
          </a:p>
        </p:txBody>
      </p:sp>
      <p:sp>
        <p:nvSpPr>
          <p:cNvPr id="15" name="Text 4"/>
          <p:cNvSpPr/>
          <p:nvPr/>
        </p:nvSpPr>
        <p:spPr>
          <a:xfrm rot="16200000">
            <a:off x="22204468" y="8326859"/>
            <a:ext cx="3645356" cy="469900"/>
          </a:xfrm>
          <a:prstGeom prst="rect">
            <a:avLst/>
          </a:prstGeom>
          <a:noFill/>
          <a:ln/>
        </p:spPr>
        <p:txBody>
          <a:bodyPr wrap="square" lIns="0" tIns="0" rIns="0" bIns="0" rtlCol="0" anchor="t"/>
          <a:lstStyle/>
          <a:p>
            <a:pPr algn="l" indent="0" marL="0">
              <a:spcAft>
                <a:spcPts val="4000"/>
              </a:spcAft>
              <a:buNone/>
            </a:pPr>
            <a:r>
              <a:rPr lang="en-US" sz="2400" dirty="0">
                <a:solidFill>
                  <a:srgbClr val="000000">
                    <a:alpha val="100000"/>
                  </a:srgbClr>
                </a:solidFill>
                <a:latin typeface="Inter Regular" pitchFamily="34" charset="0"/>
                <a:ea typeface="Inter Regular" pitchFamily="34" charset="-122"/>
                <a:cs typeface="Inter Regular" pitchFamily="34" charset="-120"/>
              </a:rPr>
              <a:t>Credit | Image: </a:t>
            </a:r>
            <a:pPr algn="l" indent="0" marL="0">
              <a:spcAft>
                <a:spcPts val="4000"/>
              </a:spcAft>
              <a:buNone/>
            </a:pPr>
            <a:r>
              <a:rPr lang="en-US" sz="2400" u="sng" dirty="0">
                <a:solidFill>
                  <a:srgbClr val="000000">
                    <a:alpha val="100000"/>
                  </a:srgbClr>
                </a:solidFill>
                <a:latin typeface="Inter Regular" pitchFamily="34" charset="0"/>
                <a:ea typeface="Inter Regular" pitchFamily="34" charset="-122"/>
                <a:cs typeface="Inter Regular" pitchFamily="34" charset="-120"/>
                <a:hlinkClick r:id="rId18" invalidUrl="" action="" tgtFrame="" tooltip="Open https://unsplash.com/" history="1" highlightClick="0" endSnd="0">
                  <a:extLst>
                    <a:ext uri="{A12FA001-AC4F-418D-AE19-62706E023703}">
                      <ahyp:hlinkClr xmlns:ahyp="http://schemas.microsoft.com/office/drawing/2018/hyperlinkcolor" val="tx"/>
                    </a:ext>
                  </a:extLst>
                </a:hlinkClick>
              </a:rPr>
              <a:t>Unsplash</a:t>
            </a:r>
            <a:pPr algn="l" indent="0" marL="0">
              <a:spcAft>
                <a:spcPts val="4000"/>
              </a:spcAft>
              <a:buNone/>
            </a:pPr>
            <a:r>
              <a:rPr lang="en-US" sz="2400" dirty="0">
                <a:solidFill>
                  <a:srgbClr val="000000">
                    <a:alpha val="100000"/>
                  </a:srgbClr>
                </a:solidFill>
                <a:latin typeface="Inter Regular" pitchFamily="34" charset="0"/>
                <a:ea typeface="Inter Regular" pitchFamily="34" charset="-122"/>
                <a:cs typeface="Inter Regular" pitchFamily="34" charset="-120"/>
              </a:rPr>
              <a:t> </a:t>
            </a:r>
            <a:endParaRPr lang="en-US" sz="2400" dirty="0"/>
          </a:p>
        </p:txBody>
      </p:sp>
      <p:pic>
        <p:nvPicPr>
          <p:cNvPr id="16" name="Image 9" descr=" ">    </p:cNvPr>
          <p:cNvPicPr>
            <a:picLocks noChangeAspect="1"/>
          </p:cNvPicPr>
          <p:nvPr/>
        </p:nvPicPr>
        <p:blipFill>
          <a:blip r:embed="rId19">
            <a:extLst>
              <a:ext uri="{96DAC541-7B7A-43D3-8B79-37D633B846F1}">
                <asvg:svgBlip xmlns:asvg="http://schemas.microsoft.com/office/drawing/2016/SVG/main" r:embed="rId20"/>
              </a:ext>
            </a:extLst>
          </a:blip>
          <a:stretch>
            <a:fillRect/>
          </a:stretch>
        </p:blipFill>
        <p:spPr>
          <a:xfrm>
            <a:off x="11431429" y="1892300"/>
            <a:ext cx="11306853" cy="10545911"/>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EFD"/>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0"/>
            <a:ext cx="14618169" cy="5932038"/>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4619527" y="0"/>
            <a:ext cx="9767521" cy="9490680"/>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0656161" y="1218692"/>
            <a:ext cx="3730887" cy="6378668"/>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0" y="8534400"/>
            <a:ext cx="8517441" cy="5181600"/>
          </a:xfrm>
          <a:prstGeom prst="rect">
            <a:avLst/>
          </a:prstGeom>
        </p:spPr>
      </p:pic>
      <p:pic>
        <p:nvPicPr>
          <p:cNvPr id="6" name="Image 4"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0" y="2641600"/>
            <a:ext cx="5252184" cy="4947354"/>
          </a:xfrm>
          <a:prstGeom prst="rect">
            <a:avLst/>
          </a:prstGeom>
        </p:spPr>
      </p:pic>
      <p:pic>
        <p:nvPicPr>
          <p:cNvPr id="7" name="Image 5" descr=" ">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8836454" y="10210800"/>
            <a:ext cx="5549583" cy="3505200"/>
          </a:xfrm>
          <a:prstGeom prst="rect">
            <a:avLst/>
          </a:prstGeom>
        </p:spPr>
      </p:pic>
      <p:sp>
        <p:nvSpPr>
          <p:cNvPr id="8" name="Shape 0"/>
          <p:cNvSpPr/>
          <p:nvPr/>
        </p:nvSpPr>
        <p:spPr>
          <a:xfrm>
            <a:off x="23370921" y="10515600"/>
            <a:ext cx="1016127" cy="3200400"/>
          </a:xfrm>
          <a:prstGeom prst="rect">
            <a:avLst/>
          </a:prstGeom>
          <a:noFill/>
          <a:ln/>
        </p:spPr>
      </p:sp>
      <p:pic>
        <p:nvPicPr>
          <p:cNvPr id="9" name="Image 6" descr=" ">    </p:cNvPr>
          <p:cNvPicPr>
            <a:picLocks noChangeAspect="1"/>
          </p:cNvPicPr>
          <p:nvPr/>
        </p:nvPicPr>
        <p:blipFill>
          <a:blip r:embed="rId13"/>
          <a:stretch>
            <a:fillRect/>
          </a:stretch>
        </p:blipFill>
        <p:spPr>
          <a:xfrm>
            <a:off x="23523340" y="10820400"/>
            <a:ext cx="711289" cy="2590800"/>
          </a:xfrm>
          <a:prstGeom prst="rect">
            <a:avLst/>
          </a:prstGeom>
        </p:spPr>
      </p:pic>
      <p:sp>
        <p:nvSpPr>
          <p:cNvPr id="10" name="Text 1"/>
          <p:cNvSpPr/>
          <p:nvPr/>
        </p:nvSpPr>
        <p:spPr>
          <a:xfrm>
            <a:off x="7290711" y="1320800"/>
            <a:ext cx="13929408" cy="2561167"/>
          </a:xfrm>
          <a:prstGeom prst="rect">
            <a:avLst/>
          </a:prstGeom>
          <a:noFill/>
          <a:ln/>
        </p:spPr>
        <p:txBody>
          <a:bodyPr wrap="square" lIns="0" tIns="0" rIns="0" bIns="0" rtlCol="0" anchor="t"/>
          <a:lstStyle/>
          <a:p>
            <a:pPr algn="l" indent="0" marL="0">
              <a:buNone/>
            </a:pPr>
            <a:r>
              <a:rPr lang="en-US" sz="12800" dirty="0">
                <a:solidFill>
                  <a:srgbClr val="272727">
                    <a:alpha val="100000"/>
                  </a:srgbClr>
                </a:solidFill>
                <a:latin typeface="Righteous Regular" pitchFamily="34" charset="0"/>
                <a:ea typeface="Righteous Regular" pitchFamily="34" charset="-122"/>
                <a:cs typeface="Righteous Regular" pitchFamily="34" charset="-120"/>
              </a:rPr>
              <a:t>Table of Contents</a:t>
            </a:r>
            <a:endParaRPr lang="en-US" sz="12800" dirty="0"/>
          </a:p>
        </p:txBody>
      </p:sp>
      <p:sp>
        <p:nvSpPr>
          <p:cNvPr id="11" name="Shape 2"/>
          <p:cNvSpPr/>
          <p:nvPr/>
        </p:nvSpPr>
        <p:spPr>
          <a:xfrm>
            <a:off x="7227203" y="4051300"/>
            <a:ext cx="7316114" cy="1625600"/>
          </a:xfrm>
          <a:prstGeom prst="rect">
            <a:avLst/>
          </a:prstGeom>
          <a:noFill/>
          <a:ln/>
        </p:spPr>
      </p:sp>
      <p:sp>
        <p:nvSpPr>
          <p:cNvPr id="12" name="Shape 3"/>
          <p:cNvSpPr/>
          <p:nvPr/>
        </p:nvSpPr>
        <p:spPr>
          <a:xfrm>
            <a:off x="7227203" y="4051300"/>
            <a:ext cx="1625803" cy="1625600"/>
          </a:xfrm>
          <a:prstGeom prst="roundRect">
            <a:avLst>
              <a:gd name="adj" fmla="val 781313"/>
            </a:avLst>
          </a:prstGeom>
          <a:solidFill>
            <a:srgbClr val="FDE7D5">
              <a:alpha val="100000"/>
            </a:srgbClr>
          </a:solidFill>
          <a:ln/>
        </p:spPr>
      </p:sp>
      <p:sp>
        <p:nvSpPr>
          <p:cNvPr id="13" name="Text 4"/>
          <p:cNvSpPr/>
          <p:nvPr/>
        </p:nvSpPr>
        <p:spPr>
          <a:xfrm>
            <a:off x="7640005" y="4381500"/>
            <a:ext cx="800200" cy="965200"/>
          </a:xfrm>
          <a:prstGeom prst="rect">
            <a:avLst/>
          </a:prstGeom>
          <a:noFill/>
          <a:ln/>
        </p:spPr>
        <p:txBody>
          <a:bodyPr wrap="square" lIns="0" tIns="0" rIns="0" bIns="0" rtlCol="0" anchor="ctr"/>
          <a:lstStyle/>
          <a:p>
            <a:pPr algn="ctr" indent="0" marL="0">
              <a:buNone/>
            </a:pPr>
            <a:r>
              <a:rPr lang="en-US" sz="4800" dirty="0">
                <a:solidFill>
                  <a:srgbClr val="000000">
                    <a:alpha val="100000"/>
                  </a:srgbClr>
                </a:solidFill>
                <a:latin typeface="Righteous Regular" pitchFamily="34" charset="0"/>
                <a:ea typeface="Righteous Regular" pitchFamily="34" charset="-122"/>
                <a:cs typeface="Righteous Regular" pitchFamily="34" charset="-120"/>
              </a:rPr>
              <a:t>01</a:t>
            </a:r>
            <a:endParaRPr lang="en-US" sz="4800" dirty="0"/>
          </a:p>
        </p:txBody>
      </p:sp>
      <p:sp>
        <p:nvSpPr>
          <p:cNvPr id="14" name="Shape 5"/>
          <p:cNvSpPr/>
          <p:nvPr/>
        </p:nvSpPr>
        <p:spPr>
          <a:xfrm>
            <a:off x="9056232" y="4127500"/>
            <a:ext cx="5487086" cy="1473200"/>
          </a:xfrm>
          <a:prstGeom prst="rect">
            <a:avLst/>
          </a:prstGeom>
          <a:noFill/>
          <a:ln/>
        </p:spPr>
      </p:sp>
      <p:sp>
        <p:nvSpPr>
          <p:cNvPr id="15" name="Text 6"/>
          <p:cNvSpPr/>
          <p:nvPr/>
        </p:nvSpPr>
        <p:spPr>
          <a:xfrm>
            <a:off x="9056232" y="4127500"/>
            <a:ext cx="5690311" cy="9652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Righteous Regular" pitchFamily="34" charset="0"/>
                <a:ea typeface="Righteous Regular" pitchFamily="34" charset="-122"/>
                <a:cs typeface="Righteous Regular" pitchFamily="34" charset="-120"/>
              </a:rPr>
              <a:t>Introduction</a:t>
            </a:r>
            <a:endParaRPr lang="en-US" sz="4800" dirty="0"/>
          </a:p>
        </p:txBody>
      </p:sp>
      <p:sp>
        <p:nvSpPr>
          <p:cNvPr id="16" name="Text 7"/>
          <p:cNvSpPr/>
          <p:nvPr/>
        </p:nvSpPr>
        <p:spPr>
          <a:xfrm>
            <a:off x="9056232" y="4991100"/>
            <a:ext cx="5622569" cy="745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The Extraordinary Realm</a:t>
            </a:r>
            <a:endParaRPr lang="en-US" sz="3200" dirty="0"/>
          </a:p>
        </p:txBody>
      </p:sp>
      <p:sp>
        <p:nvSpPr>
          <p:cNvPr id="17" name="Shape 8"/>
          <p:cNvSpPr/>
          <p:nvPr/>
        </p:nvSpPr>
        <p:spPr>
          <a:xfrm>
            <a:off x="14695737" y="4051300"/>
            <a:ext cx="7316114" cy="1625600"/>
          </a:xfrm>
          <a:prstGeom prst="rect">
            <a:avLst/>
          </a:prstGeom>
          <a:noFill/>
          <a:ln/>
        </p:spPr>
      </p:sp>
      <p:sp>
        <p:nvSpPr>
          <p:cNvPr id="18" name="Shape 9"/>
          <p:cNvSpPr/>
          <p:nvPr/>
        </p:nvSpPr>
        <p:spPr>
          <a:xfrm>
            <a:off x="14695737" y="4051300"/>
            <a:ext cx="1625803" cy="1625600"/>
          </a:xfrm>
          <a:prstGeom prst="roundRect">
            <a:avLst>
              <a:gd name="adj" fmla="val 781313"/>
            </a:avLst>
          </a:prstGeom>
          <a:solidFill>
            <a:srgbClr val="FDE7D5">
              <a:alpha val="100000"/>
            </a:srgbClr>
          </a:solidFill>
          <a:ln/>
        </p:spPr>
      </p:sp>
      <p:sp>
        <p:nvSpPr>
          <p:cNvPr id="19" name="Text 10"/>
          <p:cNvSpPr/>
          <p:nvPr/>
        </p:nvSpPr>
        <p:spPr>
          <a:xfrm>
            <a:off x="15032329" y="4381500"/>
            <a:ext cx="952619" cy="965200"/>
          </a:xfrm>
          <a:prstGeom prst="rect">
            <a:avLst/>
          </a:prstGeom>
          <a:noFill/>
          <a:ln/>
        </p:spPr>
        <p:txBody>
          <a:bodyPr wrap="square" lIns="0" tIns="0" rIns="0" bIns="0" rtlCol="0" anchor="ctr"/>
          <a:lstStyle/>
          <a:p>
            <a:pPr algn="ctr" indent="0" marL="0">
              <a:buNone/>
            </a:pPr>
            <a:r>
              <a:rPr lang="en-US" sz="4800" dirty="0">
                <a:solidFill>
                  <a:srgbClr val="000000">
                    <a:alpha val="100000"/>
                  </a:srgbClr>
                </a:solidFill>
                <a:latin typeface="Righteous Regular" pitchFamily="34" charset="0"/>
                <a:ea typeface="Righteous Regular" pitchFamily="34" charset="-122"/>
                <a:cs typeface="Righteous Regular" pitchFamily="34" charset="-120"/>
              </a:rPr>
              <a:t>02</a:t>
            </a:r>
            <a:endParaRPr lang="en-US" sz="4800" dirty="0"/>
          </a:p>
        </p:txBody>
      </p:sp>
      <p:sp>
        <p:nvSpPr>
          <p:cNvPr id="20" name="Shape 11"/>
          <p:cNvSpPr/>
          <p:nvPr/>
        </p:nvSpPr>
        <p:spPr>
          <a:xfrm>
            <a:off x="16524765" y="4127500"/>
            <a:ext cx="5487086" cy="1473200"/>
          </a:xfrm>
          <a:prstGeom prst="rect">
            <a:avLst/>
          </a:prstGeom>
          <a:noFill/>
          <a:ln/>
        </p:spPr>
      </p:sp>
      <p:sp>
        <p:nvSpPr>
          <p:cNvPr id="21" name="Text 12"/>
          <p:cNvSpPr/>
          <p:nvPr/>
        </p:nvSpPr>
        <p:spPr>
          <a:xfrm>
            <a:off x="16524765" y="4127500"/>
            <a:ext cx="5690311" cy="9652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Righteous Regular" pitchFamily="34" charset="0"/>
                <a:ea typeface="Righteous Regular" pitchFamily="34" charset="-122"/>
                <a:cs typeface="Righteous Regular" pitchFamily="34" charset="-120"/>
              </a:rPr>
              <a:t>Encounters</a:t>
            </a:r>
            <a:endParaRPr lang="en-US" sz="4800" dirty="0"/>
          </a:p>
        </p:txBody>
      </p:sp>
      <p:sp>
        <p:nvSpPr>
          <p:cNvPr id="22" name="Text 13"/>
          <p:cNvSpPr/>
          <p:nvPr/>
        </p:nvSpPr>
        <p:spPr>
          <a:xfrm>
            <a:off x="16524765" y="4991100"/>
            <a:ext cx="5622569" cy="745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Unicorn Sightings</a:t>
            </a:r>
            <a:endParaRPr lang="en-US" sz="3200" dirty="0"/>
          </a:p>
        </p:txBody>
      </p:sp>
      <p:sp>
        <p:nvSpPr>
          <p:cNvPr id="23" name="Shape 14"/>
          <p:cNvSpPr/>
          <p:nvPr/>
        </p:nvSpPr>
        <p:spPr>
          <a:xfrm>
            <a:off x="7227203" y="7035800"/>
            <a:ext cx="7316114" cy="1625600"/>
          </a:xfrm>
          <a:prstGeom prst="rect">
            <a:avLst/>
          </a:prstGeom>
          <a:noFill/>
          <a:ln/>
        </p:spPr>
      </p:sp>
      <p:sp>
        <p:nvSpPr>
          <p:cNvPr id="24" name="Shape 15"/>
          <p:cNvSpPr/>
          <p:nvPr/>
        </p:nvSpPr>
        <p:spPr>
          <a:xfrm>
            <a:off x="7227203" y="7035800"/>
            <a:ext cx="1625803" cy="1625600"/>
          </a:xfrm>
          <a:prstGeom prst="roundRect">
            <a:avLst>
              <a:gd name="adj" fmla="val 781313"/>
            </a:avLst>
          </a:prstGeom>
          <a:solidFill>
            <a:srgbClr val="FDE7D5">
              <a:alpha val="100000"/>
            </a:srgbClr>
          </a:solidFill>
          <a:ln/>
        </p:spPr>
      </p:sp>
      <p:sp>
        <p:nvSpPr>
          <p:cNvPr id="25" name="Text 16"/>
          <p:cNvSpPr/>
          <p:nvPr/>
        </p:nvSpPr>
        <p:spPr>
          <a:xfrm>
            <a:off x="7557445" y="7366000"/>
            <a:ext cx="965321" cy="965200"/>
          </a:xfrm>
          <a:prstGeom prst="rect">
            <a:avLst/>
          </a:prstGeom>
          <a:noFill/>
          <a:ln/>
        </p:spPr>
        <p:txBody>
          <a:bodyPr wrap="square" lIns="0" tIns="0" rIns="0" bIns="0" rtlCol="0" anchor="ctr"/>
          <a:lstStyle/>
          <a:p>
            <a:pPr algn="ctr" indent="0" marL="0">
              <a:buNone/>
            </a:pPr>
            <a:r>
              <a:rPr lang="en-US" sz="4800" dirty="0">
                <a:solidFill>
                  <a:srgbClr val="000000">
                    <a:alpha val="100000"/>
                  </a:srgbClr>
                </a:solidFill>
                <a:latin typeface="Righteous Regular" pitchFamily="34" charset="0"/>
                <a:ea typeface="Righteous Regular" pitchFamily="34" charset="-122"/>
                <a:cs typeface="Righteous Regular" pitchFamily="34" charset="-120"/>
              </a:rPr>
              <a:t>03</a:t>
            </a:r>
            <a:endParaRPr lang="en-US" sz="4800" dirty="0"/>
          </a:p>
        </p:txBody>
      </p:sp>
      <p:sp>
        <p:nvSpPr>
          <p:cNvPr id="26" name="Shape 17"/>
          <p:cNvSpPr/>
          <p:nvPr/>
        </p:nvSpPr>
        <p:spPr>
          <a:xfrm>
            <a:off x="9056232" y="7112000"/>
            <a:ext cx="5487086" cy="1473200"/>
          </a:xfrm>
          <a:prstGeom prst="rect">
            <a:avLst/>
          </a:prstGeom>
          <a:noFill/>
          <a:ln/>
        </p:spPr>
      </p:sp>
      <p:sp>
        <p:nvSpPr>
          <p:cNvPr id="27" name="Text 18"/>
          <p:cNvSpPr/>
          <p:nvPr/>
        </p:nvSpPr>
        <p:spPr>
          <a:xfrm>
            <a:off x="9056232" y="7112000"/>
            <a:ext cx="5690311" cy="9652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Righteous Regular" pitchFamily="34" charset="0"/>
                <a:ea typeface="Righteous Regular" pitchFamily="34" charset="-122"/>
                <a:cs typeface="Righteous Regular" pitchFamily="34" charset="-120"/>
              </a:rPr>
              <a:t>Wonders</a:t>
            </a:r>
            <a:endParaRPr lang="en-US" sz="4800" dirty="0"/>
          </a:p>
        </p:txBody>
      </p:sp>
      <p:sp>
        <p:nvSpPr>
          <p:cNvPr id="28" name="Text 19"/>
          <p:cNvSpPr/>
          <p:nvPr/>
        </p:nvSpPr>
        <p:spPr>
          <a:xfrm>
            <a:off x="9056232" y="7975600"/>
            <a:ext cx="5622569" cy="745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Wishes Granted</a:t>
            </a:r>
            <a:endParaRPr lang="en-US" sz="3200" dirty="0"/>
          </a:p>
        </p:txBody>
      </p:sp>
      <p:sp>
        <p:nvSpPr>
          <p:cNvPr id="29" name="Shape 20"/>
          <p:cNvSpPr/>
          <p:nvPr/>
        </p:nvSpPr>
        <p:spPr>
          <a:xfrm>
            <a:off x="14695737" y="7035800"/>
            <a:ext cx="7316114" cy="1625600"/>
          </a:xfrm>
          <a:prstGeom prst="rect">
            <a:avLst/>
          </a:prstGeom>
          <a:noFill/>
          <a:ln/>
        </p:spPr>
      </p:sp>
      <p:sp>
        <p:nvSpPr>
          <p:cNvPr id="30" name="Shape 21"/>
          <p:cNvSpPr/>
          <p:nvPr/>
        </p:nvSpPr>
        <p:spPr>
          <a:xfrm>
            <a:off x="14695737" y="7035800"/>
            <a:ext cx="1625803" cy="1625600"/>
          </a:xfrm>
          <a:prstGeom prst="roundRect">
            <a:avLst>
              <a:gd name="adj" fmla="val 781313"/>
            </a:avLst>
          </a:prstGeom>
          <a:solidFill>
            <a:srgbClr val="FDE7D5">
              <a:alpha val="100000"/>
            </a:srgbClr>
          </a:solidFill>
          <a:ln/>
        </p:spPr>
      </p:sp>
      <p:sp>
        <p:nvSpPr>
          <p:cNvPr id="31" name="Text 22"/>
          <p:cNvSpPr/>
          <p:nvPr/>
        </p:nvSpPr>
        <p:spPr>
          <a:xfrm>
            <a:off x="15013276" y="7366000"/>
            <a:ext cx="990724" cy="965200"/>
          </a:xfrm>
          <a:prstGeom prst="rect">
            <a:avLst/>
          </a:prstGeom>
          <a:noFill/>
          <a:ln/>
        </p:spPr>
        <p:txBody>
          <a:bodyPr wrap="square" lIns="0" tIns="0" rIns="0" bIns="0" rtlCol="0" anchor="ctr"/>
          <a:lstStyle/>
          <a:p>
            <a:pPr algn="ctr" indent="0" marL="0">
              <a:buNone/>
            </a:pPr>
            <a:r>
              <a:rPr lang="en-US" sz="4800" dirty="0">
                <a:solidFill>
                  <a:srgbClr val="000000">
                    <a:alpha val="100000"/>
                  </a:srgbClr>
                </a:solidFill>
                <a:latin typeface="Righteous Regular" pitchFamily="34" charset="0"/>
                <a:ea typeface="Righteous Regular" pitchFamily="34" charset="-122"/>
                <a:cs typeface="Righteous Regular" pitchFamily="34" charset="-120"/>
              </a:rPr>
              <a:t>04</a:t>
            </a:r>
            <a:endParaRPr lang="en-US" sz="4800" dirty="0"/>
          </a:p>
        </p:txBody>
      </p:sp>
      <p:sp>
        <p:nvSpPr>
          <p:cNvPr id="32" name="Shape 23"/>
          <p:cNvSpPr/>
          <p:nvPr/>
        </p:nvSpPr>
        <p:spPr>
          <a:xfrm>
            <a:off x="16524765" y="7112000"/>
            <a:ext cx="5487086" cy="1473200"/>
          </a:xfrm>
          <a:prstGeom prst="rect">
            <a:avLst/>
          </a:prstGeom>
          <a:noFill/>
          <a:ln/>
        </p:spPr>
      </p:sp>
      <p:sp>
        <p:nvSpPr>
          <p:cNvPr id="33" name="Text 24"/>
          <p:cNvSpPr/>
          <p:nvPr/>
        </p:nvSpPr>
        <p:spPr>
          <a:xfrm>
            <a:off x="16524765" y="7112000"/>
            <a:ext cx="5690311" cy="9652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Righteous Regular" pitchFamily="34" charset="0"/>
                <a:ea typeface="Righteous Regular" pitchFamily="34" charset="-122"/>
                <a:cs typeface="Righteous Regular" pitchFamily="34" charset="-120"/>
              </a:rPr>
              <a:t>Magic</a:t>
            </a:r>
            <a:endParaRPr lang="en-US" sz="4800" dirty="0"/>
          </a:p>
        </p:txBody>
      </p:sp>
      <p:sp>
        <p:nvSpPr>
          <p:cNvPr id="34" name="Text 25"/>
          <p:cNvSpPr/>
          <p:nvPr/>
        </p:nvSpPr>
        <p:spPr>
          <a:xfrm>
            <a:off x="16524765" y="7975600"/>
            <a:ext cx="5622569" cy="745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Spellcasting</a:t>
            </a:r>
            <a:endParaRPr lang="en-US" sz="3200" dirty="0"/>
          </a:p>
        </p:txBody>
      </p:sp>
      <p:sp>
        <p:nvSpPr>
          <p:cNvPr id="35" name="Shape 26"/>
          <p:cNvSpPr/>
          <p:nvPr/>
        </p:nvSpPr>
        <p:spPr>
          <a:xfrm>
            <a:off x="7227203" y="10020300"/>
            <a:ext cx="7316114" cy="1625600"/>
          </a:xfrm>
          <a:prstGeom prst="rect">
            <a:avLst/>
          </a:prstGeom>
          <a:noFill/>
          <a:ln/>
        </p:spPr>
      </p:sp>
      <p:sp>
        <p:nvSpPr>
          <p:cNvPr id="36" name="Shape 27"/>
          <p:cNvSpPr/>
          <p:nvPr/>
        </p:nvSpPr>
        <p:spPr>
          <a:xfrm>
            <a:off x="7227203" y="10020300"/>
            <a:ext cx="1625803" cy="1625600"/>
          </a:xfrm>
          <a:prstGeom prst="roundRect">
            <a:avLst>
              <a:gd name="adj" fmla="val 781313"/>
            </a:avLst>
          </a:prstGeom>
          <a:solidFill>
            <a:srgbClr val="FDE7D5">
              <a:alpha val="100000"/>
            </a:srgbClr>
          </a:solidFill>
          <a:ln/>
        </p:spPr>
      </p:sp>
      <p:sp>
        <p:nvSpPr>
          <p:cNvPr id="37" name="Text 28"/>
          <p:cNvSpPr/>
          <p:nvPr/>
        </p:nvSpPr>
        <p:spPr>
          <a:xfrm>
            <a:off x="7563795" y="10350500"/>
            <a:ext cx="952619" cy="965200"/>
          </a:xfrm>
          <a:prstGeom prst="rect">
            <a:avLst/>
          </a:prstGeom>
          <a:noFill/>
          <a:ln/>
        </p:spPr>
        <p:txBody>
          <a:bodyPr wrap="square" lIns="0" tIns="0" rIns="0" bIns="0" rtlCol="0" anchor="ctr"/>
          <a:lstStyle/>
          <a:p>
            <a:pPr algn="ctr" indent="0" marL="0">
              <a:buNone/>
            </a:pPr>
            <a:r>
              <a:rPr lang="en-US" sz="4800" dirty="0">
                <a:solidFill>
                  <a:srgbClr val="000000">
                    <a:alpha val="100000"/>
                  </a:srgbClr>
                </a:solidFill>
                <a:latin typeface="Righteous Regular" pitchFamily="34" charset="0"/>
                <a:ea typeface="Righteous Regular" pitchFamily="34" charset="-122"/>
                <a:cs typeface="Righteous Regular" pitchFamily="34" charset="-120"/>
              </a:rPr>
              <a:t>05</a:t>
            </a:r>
            <a:endParaRPr lang="en-US" sz="4800" dirty="0"/>
          </a:p>
        </p:txBody>
      </p:sp>
      <p:sp>
        <p:nvSpPr>
          <p:cNvPr id="38" name="Shape 29"/>
          <p:cNvSpPr/>
          <p:nvPr/>
        </p:nvSpPr>
        <p:spPr>
          <a:xfrm>
            <a:off x="9056232" y="10096500"/>
            <a:ext cx="5487086" cy="1473200"/>
          </a:xfrm>
          <a:prstGeom prst="rect">
            <a:avLst/>
          </a:prstGeom>
          <a:noFill/>
          <a:ln/>
        </p:spPr>
      </p:sp>
      <p:sp>
        <p:nvSpPr>
          <p:cNvPr id="39" name="Text 30"/>
          <p:cNvSpPr/>
          <p:nvPr/>
        </p:nvSpPr>
        <p:spPr>
          <a:xfrm>
            <a:off x="9056232" y="10096500"/>
            <a:ext cx="5690311" cy="9652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Righteous Regular" pitchFamily="34" charset="0"/>
                <a:ea typeface="Righteous Regular" pitchFamily="34" charset="-122"/>
                <a:cs typeface="Righteous Regular" pitchFamily="34" charset="-120"/>
              </a:rPr>
              <a:t>Adventure</a:t>
            </a:r>
            <a:endParaRPr lang="en-US" sz="4800" dirty="0"/>
          </a:p>
        </p:txBody>
      </p:sp>
      <p:sp>
        <p:nvSpPr>
          <p:cNvPr id="40" name="Text 31"/>
          <p:cNvSpPr/>
          <p:nvPr/>
        </p:nvSpPr>
        <p:spPr>
          <a:xfrm>
            <a:off x="9056232" y="10960100"/>
            <a:ext cx="5622569" cy="745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Happily Ever After</a:t>
            </a:r>
            <a:endParaRPr lang="en-US" sz="3200" dirty="0"/>
          </a:p>
        </p:txBody>
      </p:sp>
      <p:sp>
        <p:nvSpPr>
          <p:cNvPr id="41" name="Shape 32"/>
          <p:cNvSpPr/>
          <p:nvPr/>
        </p:nvSpPr>
        <p:spPr>
          <a:xfrm>
            <a:off x="14695737" y="10020300"/>
            <a:ext cx="7316114" cy="1625600"/>
          </a:xfrm>
          <a:prstGeom prst="rect">
            <a:avLst/>
          </a:prstGeom>
          <a:noFill/>
          <a:ln/>
        </p:spPr>
      </p:sp>
      <p:sp>
        <p:nvSpPr>
          <p:cNvPr id="42" name="Shape 33"/>
          <p:cNvSpPr/>
          <p:nvPr/>
        </p:nvSpPr>
        <p:spPr>
          <a:xfrm>
            <a:off x="14695737" y="10020300"/>
            <a:ext cx="1625803" cy="1625600"/>
          </a:xfrm>
          <a:prstGeom prst="roundRect">
            <a:avLst>
              <a:gd name="adj" fmla="val 781313"/>
            </a:avLst>
          </a:prstGeom>
          <a:solidFill>
            <a:srgbClr val="FDE7D5">
              <a:alpha val="100000"/>
            </a:srgbClr>
          </a:solidFill>
          <a:ln/>
        </p:spPr>
      </p:sp>
      <p:sp>
        <p:nvSpPr>
          <p:cNvPr id="43" name="Text 34"/>
          <p:cNvSpPr/>
          <p:nvPr/>
        </p:nvSpPr>
        <p:spPr>
          <a:xfrm>
            <a:off x="15019627" y="10350500"/>
            <a:ext cx="978022" cy="965200"/>
          </a:xfrm>
          <a:prstGeom prst="rect">
            <a:avLst/>
          </a:prstGeom>
          <a:noFill/>
          <a:ln/>
        </p:spPr>
        <p:txBody>
          <a:bodyPr wrap="square" lIns="0" tIns="0" rIns="0" bIns="0" rtlCol="0" anchor="ctr"/>
          <a:lstStyle/>
          <a:p>
            <a:pPr algn="ctr" indent="0" marL="0">
              <a:buNone/>
            </a:pPr>
            <a:r>
              <a:rPr lang="en-US" sz="4800" dirty="0">
                <a:solidFill>
                  <a:srgbClr val="000000">
                    <a:alpha val="100000"/>
                  </a:srgbClr>
                </a:solidFill>
                <a:latin typeface="Righteous Regular" pitchFamily="34" charset="0"/>
                <a:ea typeface="Righteous Regular" pitchFamily="34" charset="-122"/>
                <a:cs typeface="Righteous Regular" pitchFamily="34" charset="-120"/>
              </a:rPr>
              <a:t>06</a:t>
            </a:r>
            <a:endParaRPr lang="en-US" sz="4800" dirty="0"/>
          </a:p>
        </p:txBody>
      </p:sp>
      <p:sp>
        <p:nvSpPr>
          <p:cNvPr id="44" name="Shape 35"/>
          <p:cNvSpPr/>
          <p:nvPr/>
        </p:nvSpPr>
        <p:spPr>
          <a:xfrm>
            <a:off x="16524765" y="10096500"/>
            <a:ext cx="5487086" cy="1473200"/>
          </a:xfrm>
          <a:prstGeom prst="rect">
            <a:avLst/>
          </a:prstGeom>
          <a:noFill/>
          <a:ln/>
        </p:spPr>
      </p:sp>
      <p:sp>
        <p:nvSpPr>
          <p:cNvPr id="45" name="Text 36"/>
          <p:cNvSpPr/>
          <p:nvPr/>
        </p:nvSpPr>
        <p:spPr>
          <a:xfrm>
            <a:off x="16524765" y="10096500"/>
            <a:ext cx="5690311" cy="9652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Righteous Regular" pitchFamily="34" charset="0"/>
                <a:ea typeface="Righteous Regular" pitchFamily="34" charset="-122"/>
                <a:cs typeface="Righteous Regular" pitchFamily="34" charset="-120"/>
              </a:rPr>
              <a:t>Conclusion</a:t>
            </a:r>
            <a:endParaRPr lang="en-US" sz="4800" dirty="0"/>
          </a:p>
        </p:txBody>
      </p:sp>
      <p:sp>
        <p:nvSpPr>
          <p:cNvPr id="46" name="Text 37"/>
          <p:cNvSpPr/>
          <p:nvPr/>
        </p:nvSpPr>
        <p:spPr>
          <a:xfrm>
            <a:off x="16524765" y="10960100"/>
            <a:ext cx="5622569" cy="745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Embrace the Fantasy</a:t>
            </a:r>
            <a:endParaRPr lang="en-US" sz="3200" dirty="0"/>
          </a:p>
        </p:txBody>
      </p:sp>
      <p:pic>
        <p:nvPicPr>
          <p:cNvPr id="47" name="Image 7" descr=" ">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997526" y="1435314"/>
            <a:ext cx="5674237" cy="10186609"/>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EFD"/>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0"/>
            <a:ext cx="8377906" cy="137160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68348" y="63500"/>
            <a:ext cx="7441550" cy="6797229"/>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0302551" y="11546210"/>
            <a:ext cx="3764138" cy="2169790"/>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8353794" y="0"/>
            <a:ext cx="2393148" cy="353194"/>
          </a:xfrm>
          <a:prstGeom prst="rect">
            <a:avLst/>
          </a:prstGeom>
        </p:spPr>
      </p:pic>
      <p:pic>
        <p:nvPicPr>
          <p:cNvPr id="6" name="Image 4"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21286341" y="0"/>
            <a:ext cx="1374048" cy="1129615"/>
          </a:xfrm>
          <a:prstGeom prst="rect">
            <a:avLst/>
          </a:prstGeom>
        </p:spPr>
      </p:pic>
      <p:pic>
        <p:nvPicPr>
          <p:cNvPr id="7" name="Image 5" descr=" ">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21710312" y="5435"/>
            <a:ext cx="2676736" cy="5952775"/>
          </a:xfrm>
          <a:prstGeom prst="rect">
            <a:avLst/>
          </a:prstGeom>
        </p:spPr>
      </p:pic>
      <p:pic>
        <p:nvPicPr>
          <p:cNvPr id="8" name="Image 6" descr=" ">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0" y="10934700"/>
            <a:ext cx="24387048" cy="2781300"/>
          </a:xfrm>
          <a:prstGeom prst="rect">
            <a:avLst/>
          </a:prstGeom>
        </p:spPr>
      </p:pic>
      <p:sp>
        <p:nvSpPr>
          <p:cNvPr id="9" name="Shape 0"/>
          <p:cNvSpPr/>
          <p:nvPr/>
        </p:nvSpPr>
        <p:spPr>
          <a:xfrm>
            <a:off x="23370921" y="10515600"/>
            <a:ext cx="1016127" cy="3200400"/>
          </a:xfrm>
          <a:prstGeom prst="rect">
            <a:avLst/>
          </a:prstGeom>
          <a:noFill/>
          <a:ln/>
        </p:spPr>
      </p:sp>
      <p:pic>
        <p:nvPicPr>
          <p:cNvPr id="10" name="Image 7" descr=" ">    </p:cNvPr>
          <p:cNvPicPr>
            <a:picLocks noChangeAspect="1"/>
          </p:cNvPicPr>
          <p:nvPr/>
        </p:nvPicPr>
        <p:blipFill>
          <a:blip r:embed="rId15"/>
          <a:stretch>
            <a:fillRect/>
          </a:stretch>
        </p:blipFill>
        <p:spPr>
          <a:xfrm>
            <a:off x="23523340" y="10820400"/>
            <a:ext cx="711289" cy="2590800"/>
          </a:xfrm>
          <a:prstGeom prst="rect">
            <a:avLst/>
          </a:prstGeom>
        </p:spPr>
      </p:pic>
      <p:sp>
        <p:nvSpPr>
          <p:cNvPr id="11" name="Text 1"/>
          <p:cNvSpPr/>
          <p:nvPr/>
        </p:nvSpPr>
        <p:spPr>
          <a:xfrm>
            <a:off x="2959470" y="2743200"/>
            <a:ext cx="15174163" cy="1595967"/>
          </a:xfrm>
          <a:prstGeom prst="rect">
            <a:avLst/>
          </a:prstGeom>
          <a:noFill/>
          <a:ln/>
        </p:spPr>
        <p:txBody>
          <a:bodyPr wrap="square" lIns="0" tIns="0" rIns="0" bIns="0" rtlCol="0" anchor="t"/>
          <a:lstStyle/>
          <a:p>
            <a:pPr algn="l" indent="0" marL="0">
              <a:buNone/>
            </a:pPr>
            <a:r>
              <a:rPr lang="en-US" sz="8000" dirty="0">
                <a:solidFill>
                  <a:srgbClr val="272727">
                    <a:alpha val="100000"/>
                  </a:srgbClr>
                </a:solidFill>
                <a:latin typeface="Righteous Regular" pitchFamily="34" charset="0"/>
                <a:ea typeface="Righteous Regular" pitchFamily="34" charset="-122"/>
                <a:cs typeface="Righteous Regular" pitchFamily="34" charset="-120"/>
              </a:rPr>
              <a:t>The Realm of the Extraordinary</a:t>
            </a:r>
            <a:endParaRPr lang="en-US" sz="8000" dirty="0"/>
          </a:p>
        </p:txBody>
      </p:sp>
      <p:sp>
        <p:nvSpPr>
          <p:cNvPr id="12" name="Text 2"/>
          <p:cNvSpPr/>
          <p:nvPr/>
        </p:nvSpPr>
        <p:spPr>
          <a:xfrm>
            <a:off x="2959470" y="4737100"/>
            <a:ext cx="8861474" cy="6841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lang="en-US" sz="3200" dirty="0"/>
          </a:p>
        </p:txBody>
      </p:sp>
      <p:sp>
        <p:nvSpPr>
          <p:cNvPr id="13" name="Text 3"/>
          <p:cNvSpPr/>
          <p:nvPr/>
        </p:nvSpPr>
        <p:spPr>
          <a:xfrm>
            <a:off x="12701588" y="4737100"/>
            <a:ext cx="8861474" cy="6841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lang="en-US" sz="32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EFD"/>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0"/>
            <a:ext cx="24387048" cy="5312935"/>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6727988" y="876300"/>
            <a:ext cx="6543494" cy="5002368"/>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2193524" y="8877300"/>
            <a:ext cx="12193524" cy="4838700"/>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086990" y="10223500"/>
            <a:ext cx="2541316" cy="2117768"/>
          </a:xfrm>
          <a:prstGeom prst="rect">
            <a:avLst/>
          </a:prstGeom>
        </p:spPr>
      </p:pic>
      <p:pic>
        <p:nvPicPr>
          <p:cNvPr id="6" name="Image 4"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393749" y="12362210"/>
            <a:ext cx="1077325" cy="897812"/>
          </a:xfrm>
          <a:prstGeom prst="rect">
            <a:avLst/>
          </a:prstGeom>
        </p:spPr>
      </p:pic>
      <p:pic>
        <p:nvPicPr>
          <p:cNvPr id="7" name="Image 5" descr=" ">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3632651" y="11442700"/>
            <a:ext cx="4787677" cy="1831932"/>
          </a:xfrm>
          <a:prstGeom prst="rect">
            <a:avLst/>
          </a:prstGeom>
        </p:spPr>
      </p:pic>
      <p:pic>
        <p:nvPicPr>
          <p:cNvPr id="8" name="Image 6" descr=" ">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3416727" y="546100"/>
            <a:ext cx="5000952" cy="3567460"/>
          </a:xfrm>
          <a:prstGeom prst="rect">
            <a:avLst/>
          </a:prstGeom>
        </p:spPr>
      </p:pic>
      <p:sp>
        <p:nvSpPr>
          <p:cNvPr id="9" name="Shape 0"/>
          <p:cNvSpPr/>
          <p:nvPr/>
        </p:nvSpPr>
        <p:spPr>
          <a:xfrm>
            <a:off x="23370921" y="10515600"/>
            <a:ext cx="1016127" cy="3200400"/>
          </a:xfrm>
          <a:prstGeom prst="rect">
            <a:avLst/>
          </a:prstGeom>
          <a:noFill/>
          <a:ln/>
        </p:spPr>
      </p:sp>
      <p:pic>
        <p:nvPicPr>
          <p:cNvPr id="10" name="Image 7" descr=" ">    </p:cNvPr>
          <p:cNvPicPr>
            <a:picLocks noChangeAspect="1"/>
          </p:cNvPicPr>
          <p:nvPr/>
        </p:nvPicPr>
        <p:blipFill>
          <a:blip r:embed="rId15"/>
          <a:stretch>
            <a:fillRect/>
          </a:stretch>
        </p:blipFill>
        <p:spPr>
          <a:xfrm>
            <a:off x="23523340" y="10820400"/>
            <a:ext cx="711289" cy="2590800"/>
          </a:xfrm>
          <a:prstGeom prst="rect">
            <a:avLst/>
          </a:prstGeom>
        </p:spPr>
      </p:pic>
      <p:pic>
        <p:nvPicPr>
          <p:cNvPr id="11" name="Image 8" descr=" ">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0" y="0"/>
            <a:ext cx="11685461" cy="13716000"/>
          </a:xfrm>
          <a:prstGeom prst="rect">
            <a:avLst/>
          </a:prstGeom>
        </p:spPr>
      </p:pic>
      <p:sp>
        <p:nvSpPr>
          <p:cNvPr id="12" name="Shape 1"/>
          <p:cNvSpPr/>
          <p:nvPr/>
        </p:nvSpPr>
        <p:spPr>
          <a:xfrm>
            <a:off x="13057232" y="2705100"/>
            <a:ext cx="9907238" cy="3403600"/>
          </a:xfrm>
          <a:prstGeom prst="rect">
            <a:avLst/>
          </a:prstGeom>
          <a:noFill/>
          <a:ln/>
        </p:spPr>
      </p:sp>
      <p:pic>
        <p:nvPicPr>
          <p:cNvPr id="13" name="Image 9" descr=" ">    </p:cNvPr>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a:off x="13057232" y="3654574"/>
            <a:ext cx="1117740" cy="1504652"/>
          </a:xfrm>
          <a:prstGeom prst="rect">
            <a:avLst/>
          </a:prstGeom>
        </p:spPr>
      </p:pic>
      <p:sp>
        <p:nvSpPr>
          <p:cNvPr id="14" name="Shape 2"/>
          <p:cNvSpPr/>
          <p:nvPr/>
        </p:nvSpPr>
        <p:spPr>
          <a:xfrm>
            <a:off x="14581422" y="2705100"/>
            <a:ext cx="8383048" cy="3403600"/>
          </a:xfrm>
          <a:prstGeom prst="rect">
            <a:avLst/>
          </a:prstGeom>
          <a:noFill/>
          <a:ln/>
        </p:spPr>
      </p:sp>
      <p:sp>
        <p:nvSpPr>
          <p:cNvPr id="15" name="Text 3"/>
          <p:cNvSpPr/>
          <p:nvPr/>
        </p:nvSpPr>
        <p:spPr>
          <a:xfrm>
            <a:off x="14581422" y="2705100"/>
            <a:ext cx="8586273" cy="9652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Righteous Regular" pitchFamily="34" charset="0"/>
                <a:ea typeface="Righteous Regular" pitchFamily="34" charset="-122"/>
                <a:cs typeface="Righteous Regular" pitchFamily="34" charset="-120"/>
              </a:rPr>
              <a:t>Unicorn Sightings</a:t>
            </a:r>
            <a:endParaRPr lang="en-US" sz="4800" dirty="0"/>
          </a:p>
        </p:txBody>
      </p:sp>
      <p:sp>
        <p:nvSpPr>
          <p:cNvPr id="16" name="Text 4"/>
          <p:cNvSpPr/>
          <p:nvPr/>
        </p:nvSpPr>
        <p:spPr>
          <a:xfrm>
            <a:off x="14581422" y="3670300"/>
            <a:ext cx="8518531" cy="25738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A record of the number of unicorns spotted in the fantasy realm and the beauty and mystery that surrounds these enchanting creatures.</a:t>
            </a:r>
            <a:endParaRPr lang="en-US" sz="3200" dirty="0"/>
          </a:p>
        </p:txBody>
      </p:sp>
      <p:sp>
        <p:nvSpPr>
          <p:cNvPr id="17" name="Shape 5"/>
          <p:cNvSpPr/>
          <p:nvPr/>
        </p:nvSpPr>
        <p:spPr>
          <a:xfrm>
            <a:off x="13057232" y="6858000"/>
            <a:ext cx="9907238" cy="3403600"/>
          </a:xfrm>
          <a:prstGeom prst="rect">
            <a:avLst/>
          </a:prstGeom>
          <a:noFill/>
          <a:ln/>
        </p:spPr>
      </p:sp>
      <p:pic>
        <p:nvPicPr>
          <p:cNvPr id="18" name="Image 10" descr=" ">    </p:cNvPr>
          <p:cNvPicPr>
            <a:picLocks noChangeAspect="1"/>
          </p:cNvPicPr>
          <p:nvPr/>
        </p:nvPicPr>
        <p:blipFill>
          <a:blip r:embed="rId20">
            <a:extLst>
              <a:ext uri="{96DAC541-7B7A-43D3-8B79-37D633B846F1}">
                <asvg:svgBlip xmlns:asvg="http://schemas.microsoft.com/office/drawing/2016/SVG/main" r:embed="rId21"/>
              </a:ext>
            </a:extLst>
          </a:blip>
          <a:stretch>
            <a:fillRect/>
          </a:stretch>
        </p:blipFill>
        <p:spPr>
          <a:xfrm>
            <a:off x="13057232" y="7957034"/>
            <a:ext cx="1117740" cy="1205539"/>
          </a:xfrm>
          <a:prstGeom prst="rect">
            <a:avLst/>
          </a:prstGeom>
        </p:spPr>
      </p:pic>
      <p:sp>
        <p:nvSpPr>
          <p:cNvPr id="19" name="Shape 6"/>
          <p:cNvSpPr/>
          <p:nvPr/>
        </p:nvSpPr>
        <p:spPr>
          <a:xfrm>
            <a:off x="14581422" y="6858000"/>
            <a:ext cx="8383048" cy="3403600"/>
          </a:xfrm>
          <a:prstGeom prst="rect">
            <a:avLst/>
          </a:prstGeom>
          <a:noFill/>
          <a:ln/>
        </p:spPr>
      </p:sp>
      <p:sp>
        <p:nvSpPr>
          <p:cNvPr id="20" name="Text 7"/>
          <p:cNvSpPr/>
          <p:nvPr/>
        </p:nvSpPr>
        <p:spPr>
          <a:xfrm>
            <a:off x="14581422" y="6858000"/>
            <a:ext cx="8586273" cy="9652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Righteous Regular" pitchFamily="34" charset="0"/>
                <a:ea typeface="Righteous Regular" pitchFamily="34" charset="-122"/>
                <a:cs typeface="Righteous Regular" pitchFamily="34" charset="-120"/>
              </a:rPr>
              <a:t>Dragon Taming</a:t>
            </a:r>
            <a:endParaRPr lang="en-US" sz="4800" dirty="0"/>
          </a:p>
        </p:txBody>
      </p:sp>
      <p:sp>
        <p:nvSpPr>
          <p:cNvPr id="21" name="Text 8"/>
          <p:cNvSpPr/>
          <p:nvPr/>
        </p:nvSpPr>
        <p:spPr>
          <a:xfrm>
            <a:off x="14581422" y="7823200"/>
            <a:ext cx="8518531" cy="25738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A closer look at the art of taming dragons and the brave adventurers who dare to take on these fearsome creatures.</a:t>
            </a:r>
            <a:endParaRPr lang="en-US" sz="32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EFD"/>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0"/>
            <a:ext cx="14618169" cy="5932035"/>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4619527" y="0"/>
            <a:ext cx="9767521" cy="9490677"/>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0656161" y="1218692"/>
            <a:ext cx="3730887" cy="6378668"/>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0" y="8534400"/>
            <a:ext cx="8517441" cy="5181600"/>
          </a:xfrm>
          <a:prstGeom prst="rect">
            <a:avLst/>
          </a:prstGeom>
        </p:spPr>
      </p:pic>
      <p:pic>
        <p:nvPicPr>
          <p:cNvPr id="6" name="Image 4"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0" y="2641600"/>
            <a:ext cx="5252184" cy="4947357"/>
          </a:xfrm>
          <a:prstGeom prst="rect">
            <a:avLst/>
          </a:prstGeom>
        </p:spPr>
      </p:pic>
      <p:pic>
        <p:nvPicPr>
          <p:cNvPr id="7" name="Image 5" descr=" ">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8836454" y="10210800"/>
            <a:ext cx="5549583" cy="3505200"/>
          </a:xfrm>
          <a:prstGeom prst="rect">
            <a:avLst/>
          </a:prstGeom>
        </p:spPr>
      </p:pic>
      <p:sp>
        <p:nvSpPr>
          <p:cNvPr id="8" name="Shape 0"/>
          <p:cNvSpPr/>
          <p:nvPr/>
        </p:nvSpPr>
        <p:spPr>
          <a:xfrm>
            <a:off x="23370921" y="10515600"/>
            <a:ext cx="1016127" cy="3200400"/>
          </a:xfrm>
          <a:prstGeom prst="rect">
            <a:avLst/>
          </a:prstGeom>
          <a:noFill/>
          <a:ln/>
        </p:spPr>
      </p:sp>
      <p:pic>
        <p:nvPicPr>
          <p:cNvPr id="9" name="Image 6" descr=" ">    </p:cNvPr>
          <p:cNvPicPr>
            <a:picLocks noChangeAspect="1"/>
          </p:cNvPicPr>
          <p:nvPr/>
        </p:nvPicPr>
        <p:blipFill>
          <a:blip r:embed="rId13"/>
          <a:stretch>
            <a:fillRect/>
          </a:stretch>
        </p:blipFill>
        <p:spPr>
          <a:xfrm>
            <a:off x="23523340" y="10820400"/>
            <a:ext cx="711289" cy="2590800"/>
          </a:xfrm>
          <a:prstGeom prst="rect">
            <a:avLst/>
          </a:prstGeom>
        </p:spPr>
      </p:pic>
      <p:sp>
        <p:nvSpPr>
          <p:cNvPr id="10" name="Shape 1"/>
          <p:cNvSpPr/>
          <p:nvPr/>
        </p:nvSpPr>
        <p:spPr>
          <a:xfrm>
            <a:off x="3543743" y="1384300"/>
            <a:ext cx="8129016" cy="11214100"/>
          </a:xfrm>
          <a:prstGeom prst="rect">
            <a:avLst/>
          </a:prstGeom>
          <a:noFill/>
          <a:ln/>
        </p:spPr>
      </p:sp>
      <p:pic>
        <p:nvPicPr>
          <p:cNvPr id="11" name="Image 7" descr=" ">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6730651" y="1384300"/>
            <a:ext cx="1755204" cy="1625600"/>
          </a:xfrm>
          <a:prstGeom prst="rect">
            <a:avLst/>
          </a:prstGeom>
        </p:spPr>
      </p:pic>
      <p:sp>
        <p:nvSpPr>
          <p:cNvPr id="12" name="Shape 2"/>
          <p:cNvSpPr/>
          <p:nvPr/>
        </p:nvSpPr>
        <p:spPr>
          <a:xfrm>
            <a:off x="5106038" y="3619500"/>
            <a:ext cx="5004425" cy="762000"/>
          </a:xfrm>
          <a:prstGeom prst="rect">
            <a:avLst/>
          </a:prstGeom>
          <a:noFill/>
          <a:ln/>
        </p:spPr>
      </p:sp>
      <p:sp>
        <p:nvSpPr>
          <p:cNvPr id="13" name="Text 3"/>
          <p:cNvSpPr/>
          <p:nvPr/>
        </p:nvSpPr>
        <p:spPr>
          <a:xfrm>
            <a:off x="5106038" y="3619500"/>
            <a:ext cx="5207651" cy="9652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Righteous Regular" pitchFamily="34" charset="0"/>
                <a:ea typeface="Righteous Regular" pitchFamily="34" charset="-122"/>
                <a:cs typeface="Righteous Regular" pitchFamily="34" charset="-120"/>
              </a:rPr>
              <a:t>Unicorn Sightings</a:t>
            </a:r>
            <a:endParaRPr lang="en-US" sz="4800" dirty="0"/>
          </a:p>
        </p:txBody>
      </p:sp>
      <p:sp>
        <p:nvSpPr>
          <p:cNvPr id="14" name="Shape 4"/>
          <p:cNvSpPr/>
          <p:nvPr/>
        </p:nvSpPr>
        <p:spPr>
          <a:xfrm>
            <a:off x="3543743" y="4991100"/>
            <a:ext cx="8129016" cy="1828800"/>
          </a:xfrm>
          <a:prstGeom prst="rect">
            <a:avLst/>
          </a:prstGeom>
          <a:noFill/>
          <a:ln/>
        </p:spPr>
      </p:sp>
      <p:sp>
        <p:nvSpPr>
          <p:cNvPr id="15" name="Text 5"/>
          <p:cNvSpPr/>
          <p:nvPr/>
        </p:nvSpPr>
        <p:spPr>
          <a:xfrm>
            <a:off x="3476001" y="4991100"/>
            <a:ext cx="8264500" cy="19642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A record of the number of unicorns spotted in the fantasy realm and the beauty and mystery.</a:t>
            </a:r>
            <a:endParaRPr lang="en-US" sz="3200" dirty="0"/>
          </a:p>
        </p:txBody>
      </p:sp>
      <p:pic>
        <p:nvPicPr>
          <p:cNvPr id="16" name="Image 8" descr=" ">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3543743" y="7429500"/>
            <a:ext cx="8129016" cy="5168900"/>
          </a:xfrm>
          <a:prstGeom prst="rect">
            <a:avLst/>
          </a:prstGeom>
        </p:spPr>
      </p:pic>
      <p:sp>
        <p:nvSpPr>
          <p:cNvPr id="17" name="Shape 6"/>
          <p:cNvSpPr/>
          <p:nvPr/>
        </p:nvSpPr>
        <p:spPr>
          <a:xfrm>
            <a:off x="12663483" y="1384300"/>
            <a:ext cx="8129016" cy="11214100"/>
          </a:xfrm>
          <a:prstGeom prst="rect">
            <a:avLst/>
          </a:prstGeom>
          <a:noFill/>
          <a:ln/>
        </p:spPr>
      </p:sp>
      <p:pic>
        <p:nvPicPr>
          <p:cNvPr id="18" name="Image 9" descr=" ">    </p:cNvPr>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a:off x="16183773" y="1384300"/>
            <a:ext cx="1088436" cy="1625600"/>
          </a:xfrm>
          <a:prstGeom prst="rect">
            <a:avLst/>
          </a:prstGeom>
        </p:spPr>
      </p:pic>
      <p:sp>
        <p:nvSpPr>
          <p:cNvPr id="19" name="Shape 7"/>
          <p:cNvSpPr/>
          <p:nvPr/>
        </p:nvSpPr>
        <p:spPr>
          <a:xfrm>
            <a:off x="14600475" y="3619500"/>
            <a:ext cx="4255032" cy="762000"/>
          </a:xfrm>
          <a:prstGeom prst="rect">
            <a:avLst/>
          </a:prstGeom>
          <a:noFill/>
          <a:ln/>
        </p:spPr>
      </p:sp>
      <p:sp>
        <p:nvSpPr>
          <p:cNvPr id="20" name="Text 8"/>
          <p:cNvSpPr/>
          <p:nvPr/>
        </p:nvSpPr>
        <p:spPr>
          <a:xfrm>
            <a:off x="14600475" y="3619500"/>
            <a:ext cx="4458257" cy="9652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Righteous Regular" pitchFamily="34" charset="0"/>
                <a:ea typeface="Righteous Regular" pitchFamily="34" charset="-122"/>
                <a:cs typeface="Righteous Regular" pitchFamily="34" charset="-120"/>
              </a:rPr>
              <a:t>Dragon Taming</a:t>
            </a:r>
            <a:endParaRPr lang="en-US" sz="4800" dirty="0"/>
          </a:p>
        </p:txBody>
      </p:sp>
      <p:sp>
        <p:nvSpPr>
          <p:cNvPr id="21" name="Shape 9"/>
          <p:cNvSpPr/>
          <p:nvPr/>
        </p:nvSpPr>
        <p:spPr>
          <a:xfrm>
            <a:off x="12663483" y="4991100"/>
            <a:ext cx="8129016" cy="1828800"/>
          </a:xfrm>
          <a:prstGeom prst="rect">
            <a:avLst/>
          </a:prstGeom>
          <a:noFill/>
          <a:ln/>
        </p:spPr>
      </p:sp>
      <p:sp>
        <p:nvSpPr>
          <p:cNvPr id="22" name="Text 10"/>
          <p:cNvSpPr/>
          <p:nvPr/>
        </p:nvSpPr>
        <p:spPr>
          <a:xfrm>
            <a:off x="12595741" y="4991100"/>
            <a:ext cx="8264500" cy="19642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A closer look at the art of taming dragons and the brave adventurers who take on these creatures.</a:t>
            </a:r>
            <a:endParaRPr lang="en-US" sz="3200" dirty="0"/>
          </a:p>
        </p:txBody>
      </p:sp>
      <p:pic>
        <p:nvPicPr>
          <p:cNvPr id="23" name="Image 10" descr=" ">    </p:cNvPr>
          <p:cNvPicPr>
            <a:picLocks noChangeAspect="1"/>
          </p:cNvPicPr>
          <p:nvPr/>
        </p:nvPicPr>
        <p:blipFill>
          <a:blip r:embed="rId20">
            <a:extLst>
              <a:ext uri="{96DAC541-7B7A-43D3-8B79-37D633B846F1}">
                <asvg:svgBlip xmlns:asvg="http://schemas.microsoft.com/office/drawing/2016/SVG/main" r:embed="rId21"/>
              </a:ext>
            </a:extLst>
          </a:blip>
          <a:stretch>
            <a:fillRect/>
          </a:stretch>
        </p:blipFill>
        <p:spPr>
          <a:xfrm>
            <a:off x="12663483" y="7429500"/>
            <a:ext cx="8129016" cy="5168900"/>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EFD"/>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18696737" y="0"/>
            <a:ext cx="5690311" cy="8911028"/>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0328593" y="0"/>
            <a:ext cx="4058455" cy="7820918"/>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2256493" y="0"/>
            <a:ext cx="2130555" cy="7960004"/>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0" y="8496300"/>
            <a:ext cx="5008677" cy="5219700"/>
          </a:xfrm>
          <a:prstGeom prst="rect">
            <a:avLst/>
          </a:prstGeom>
        </p:spPr>
      </p:pic>
      <p:pic>
        <p:nvPicPr>
          <p:cNvPr id="6" name="Image 4"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5004425" y="11518900"/>
            <a:ext cx="2118139" cy="1831218"/>
          </a:xfrm>
          <a:prstGeom prst="rect">
            <a:avLst/>
          </a:prstGeom>
        </p:spPr>
      </p:pic>
      <p:pic>
        <p:nvPicPr>
          <p:cNvPr id="7" name="Image 5" descr=" ">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0" y="0"/>
            <a:ext cx="2486630" cy="2238673"/>
          </a:xfrm>
          <a:prstGeom prst="rect">
            <a:avLst/>
          </a:prstGeom>
        </p:spPr>
      </p:pic>
      <p:pic>
        <p:nvPicPr>
          <p:cNvPr id="8" name="Image 6" descr=" ">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0" y="736600"/>
            <a:ext cx="24387048" cy="12255215"/>
          </a:xfrm>
          <a:prstGeom prst="rect">
            <a:avLst/>
          </a:prstGeom>
        </p:spPr>
      </p:pic>
      <p:pic>
        <p:nvPicPr>
          <p:cNvPr id="9" name="Image 7" descr=" ">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0" y="11493500"/>
            <a:ext cx="13851611" cy="2222500"/>
          </a:xfrm>
          <a:prstGeom prst="rect">
            <a:avLst/>
          </a:prstGeom>
        </p:spPr>
      </p:pic>
      <p:sp>
        <p:nvSpPr>
          <p:cNvPr id="10" name="Shape 0"/>
          <p:cNvSpPr/>
          <p:nvPr/>
        </p:nvSpPr>
        <p:spPr>
          <a:xfrm>
            <a:off x="23370921" y="10515600"/>
            <a:ext cx="1016127" cy="3200400"/>
          </a:xfrm>
          <a:prstGeom prst="rect">
            <a:avLst/>
          </a:prstGeom>
          <a:noFill/>
          <a:ln/>
        </p:spPr>
      </p:sp>
      <p:pic>
        <p:nvPicPr>
          <p:cNvPr id="11" name="Image 8" descr=" ">    </p:cNvPr>
          <p:cNvPicPr>
            <a:picLocks noChangeAspect="1"/>
          </p:cNvPicPr>
          <p:nvPr/>
        </p:nvPicPr>
        <p:blipFill>
          <a:blip r:embed="rId17"/>
          <a:stretch>
            <a:fillRect/>
          </a:stretch>
        </p:blipFill>
        <p:spPr>
          <a:xfrm>
            <a:off x="23523340" y="10820400"/>
            <a:ext cx="711289" cy="2590800"/>
          </a:xfrm>
          <a:prstGeom prst="rect">
            <a:avLst/>
          </a:prstGeom>
        </p:spPr>
      </p:pic>
      <p:pic>
        <p:nvPicPr>
          <p:cNvPr id="12" name="Image 9" descr=" ">    </p:cNvPr>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a:off x="1460683" y="1549400"/>
            <a:ext cx="5966698" cy="4437887"/>
          </a:xfrm>
          <a:prstGeom prst="rect">
            <a:avLst/>
          </a:prstGeom>
        </p:spPr>
      </p:pic>
      <p:sp>
        <p:nvSpPr>
          <p:cNvPr id="13" name="Shape 1"/>
          <p:cNvSpPr/>
          <p:nvPr/>
        </p:nvSpPr>
        <p:spPr>
          <a:xfrm>
            <a:off x="5804625" y="4546600"/>
            <a:ext cx="13603400" cy="5448300"/>
          </a:xfrm>
          <a:prstGeom prst="rect">
            <a:avLst/>
          </a:prstGeom>
          <a:noFill/>
          <a:ln/>
        </p:spPr>
      </p:sp>
      <p:sp>
        <p:nvSpPr>
          <p:cNvPr id="14" name="Text 2"/>
          <p:cNvSpPr/>
          <p:nvPr/>
        </p:nvSpPr>
        <p:spPr>
          <a:xfrm>
            <a:off x="5804625" y="4546600"/>
            <a:ext cx="13806626" cy="47752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Righteous Regular" pitchFamily="34" charset="0"/>
                <a:ea typeface="Righteous Regular" pitchFamily="34" charset="-122"/>
                <a:cs typeface="Righteous Regular" pitchFamily="34" charset="-120"/>
              </a:rPr>
              <a:t>Fantasy is the gateway to the impossible, the land where the ordinary becomes extraordinary, and the impossible becomes possible. It is the realm of the imagination, where anything can happen and everything is possible.</a:t>
            </a:r>
            <a:endParaRPr lang="en-US" sz="4800" dirty="0"/>
          </a:p>
        </p:txBody>
      </p:sp>
      <p:sp>
        <p:nvSpPr>
          <p:cNvPr id="15" name="Text 3"/>
          <p:cNvSpPr/>
          <p:nvPr/>
        </p:nvSpPr>
        <p:spPr>
          <a:xfrm>
            <a:off x="15483235" y="9423400"/>
            <a:ext cx="4077210" cy="7239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Righteous Regular" pitchFamily="34" charset="0"/>
                <a:ea typeface="Righteous Regular" pitchFamily="34" charset="-122"/>
                <a:cs typeface="Righteous Regular" pitchFamily="34" charset="-120"/>
              </a:rPr>
              <a:t>The Dream Weaver</a:t>
            </a:r>
            <a:endParaRPr lang="en-US" sz="36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EFD"/>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0"/>
            <a:ext cx="8377906" cy="137160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68348" y="63500"/>
            <a:ext cx="7441550" cy="6797229"/>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0302551" y="11546210"/>
            <a:ext cx="3764138" cy="2169790"/>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8353794" y="0"/>
            <a:ext cx="2393148" cy="353194"/>
          </a:xfrm>
          <a:prstGeom prst="rect">
            <a:avLst/>
          </a:prstGeom>
        </p:spPr>
      </p:pic>
      <p:pic>
        <p:nvPicPr>
          <p:cNvPr id="6" name="Image 4"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21286341" y="0"/>
            <a:ext cx="1374048" cy="1129605"/>
          </a:xfrm>
          <a:prstGeom prst="rect">
            <a:avLst/>
          </a:prstGeom>
        </p:spPr>
      </p:pic>
      <p:pic>
        <p:nvPicPr>
          <p:cNvPr id="7" name="Image 5" descr=" ">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21710312" y="5432"/>
            <a:ext cx="2676736" cy="5952778"/>
          </a:xfrm>
          <a:prstGeom prst="rect">
            <a:avLst/>
          </a:prstGeom>
        </p:spPr>
      </p:pic>
      <p:pic>
        <p:nvPicPr>
          <p:cNvPr id="8" name="Image 6" descr=" ">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0" y="10934700"/>
            <a:ext cx="24387048" cy="2781300"/>
          </a:xfrm>
          <a:prstGeom prst="rect">
            <a:avLst/>
          </a:prstGeom>
        </p:spPr>
      </p:pic>
      <p:sp>
        <p:nvSpPr>
          <p:cNvPr id="9" name="Shape 0"/>
          <p:cNvSpPr/>
          <p:nvPr/>
        </p:nvSpPr>
        <p:spPr>
          <a:xfrm>
            <a:off x="23370921" y="10515600"/>
            <a:ext cx="1016127" cy="3200400"/>
          </a:xfrm>
          <a:prstGeom prst="rect">
            <a:avLst/>
          </a:prstGeom>
          <a:noFill/>
          <a:ln/>
        </p:spPr>
      </p:sp>
      <p:pic>
        <p:nvPicPr>
          <p:cNvPr id="10" name="Image 7" descr=" ">    </p:cNvPr>
          <p:cNvPicPr>
            <a:picLocks noChangeAspect="1"/>
          </p:cNvPicPr>
          <p:nvPr/>
        </p:nvPicPr>
        <p:blipFill>
          <a:blip r:embed="rId15"/>
          <a:stretch>
            <a:fillRect/>
          </a:stretch>
        </p:blipFill>
        <p:spPr>
          <a:xfrm>
            <a:off x="23523340" y="10820400"/>
            <a:ext cx="711289" cy="2590800"/>
          </a:xfrm>
          <a:prstGeom prst="rect">
            <a:avLst/>
          </a:prstGeom>
        </p:spPr>
      </p:pic>
      <p:pic>
        <p:nvPicPr>
          <p:cNvPr id="11" name="Image 8" descr=" ">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9094337" y="787400"/>
            <a:ext cx="6198375" cy="12141200"/>
          </a:xfrm>
          <a:prstGeom prst="rect">
            <a:avLst/>
          </a:prstGeom>
        </p:spPr>
      </p:pic>
      <p:sp>
        <p:nvSpPr>
          <p:cNvPr id="12" name="Shape 1"/>
          <p:cNvSpPr/>
          <p:nvPr/>
        </p:nvSpPr>
        <p:spPr>
          <a:xfrm>
            <a:off x="3086486" y="1866900"/>
            <a:ext cx="4369346" cy="4267200"/>
          </a:xfrm>
          <a:prstGeom prst="rect">
            <a:avLst/>
          </a:prstGeom>
          <a:noFill/>
          <a:ln/>
        </p:spPr>
      </p:sp>
      <p:sp>
        <p:nvSpPr>
          <p:cNvPr id="13" name="Text 2"/>
          <p:cNvSpPr/>
          <p:nvPr/>
        </p:nvSpPr>
        <p:spPr>
          <a:xfrm>
            <a:off x="3086486" y="1866900"/>
            <a:ext cx="4572572" cy="17272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Righteous Regular" pitchFamily="34" charset="0"/>
                <a:ea typeface="Righteous Regular" pitchFamily="34" charset="-122"/>
                <a:cs typeface="Righteous Regular" pitchFamily="34" charset="-120"/>
              </a:rPr>
              <a:t>Dragon Taming Technique</a:t>
            </a:r>
            <a:endParaRPr lang="en-US" sz="4800" dirty="0"/>
          </a:p>
        </p:txBody>
      </p:sp>
      <p:sp>
        <p:nvSpPr>
          <p:cNvPr id="14" name="Text 3"/>
          <p:cNvSpPr/>
          <p:nvPr/>
        </p:nvSpPr>
        <p:spPr>
          <a:xfrm>
            <a:off x="3086486" y="3695700"/>
            <a:ext cx="4504830" cy="25738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A guide to taming and caring for dragons in the realm of magic.</a:t>
            </a:r>
            <a:endParaRPr lang="en-US" sz="3200" dirty="0"/>
          </a:p>
        </p:txBody>
      </p:sp>
      <p:sp>
        <p:nvSpPr>
          <p:cNvPr id="15" name="Shape 4"/>
          <p:cNvSpPr/>
          <p:nvPr/>
        </p:nvSpPr>
        <p:spPr>
          <a:xfrm>
            <a:off x="16931216" y="6527800"/>
            <a:ext cx="4369346" cy="5029200"/>
          </a:xfrm>
          <a:prstGeom prst="rect">
            <a:avLst/>
          </a:prstGeom>
          <a:noFill/>
          <a:ln/>
        </p:spPr>
      </p:sp>
      <p:sp>
        <p:nvSpPr>
          <p:cNvPr id="16" name="Text 5"/>
          <p:cNvSpPr/>
          <p:nvPr/>
        </p:nvSpPr>
        <p:spPr>
          <a:xfrm>
            <a:off x="16931216" y="6527800"/>
            <a:ext cx="4572572" cy="24892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Righteous Regular" pitchFamily="34" charset="0"/>
                <a:ea typeface="Righteous Regular" pitchFamily="34" charset="-122"/>
                <a:cs typeface="Righteous Regular" pitchFamily="34" charset="-120"/>
              </a:rPr>
              <a:t>The Art of Unicorn Sighting</a:t>
            </a:r>
            <a:endParaRPr lang="en-US" sz="4800" dirty="0"/>
          </a:p>
        </p:txBody>
      </p:sp>
      <p:sp>
        <p:nvSpPr>
          <p:cNvPr id="17" name="Text 6"/>
          <p:cNvSpPr/>
          <p:nvPr/>
        </p:nvSpPr>
        <p:spPr>
          <a:xfrm>
            <a:off x="16931216" y="9118600"/>
            <a:ext cx="4504830" cy="25738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Tips and tricks for spotting the elusive unicorns in their natural habitat.</a:t>
            </a:r>
            <a:endParaRPr lang="en-US" sz="32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EFD"/>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0"/>
            <a:ext cx="24387048" cy="5312941"/>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115566" y="876300"/>
            <a:ext cx="6543494" cy="5002374"/>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0" y="8877300"/>
            <a:ext cx="12193524" cy="4838700"/>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20758742" y="10223500"/>
            <a:ext cx="2541316" cy="2117762"/>
          </a:xfrm>
          <a:prstGeom prst="rect">
            <a:avLst/>
          </a:prstGeom>
        </p:spPr>
      </p:pic>
      <p:pic>
        <p:nvPicPr>
          <p:cNvPr id="6" name="Image 4"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22915974" y="12362210"/>
            <a:ext cx="1077325" cy="897806"/>
          </a:xfrm>
          <a:prstGeom prst="rect">
            <a:avLst/>
          </a:prstGeom>
        </p:spPr>
      </p:pic>
      <p:pic>
        <p:nvPicPr>
          <p:cNvPr id="7" name="Image 5" descr=" ">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5966720" y="11442700"/>
            <a:ext cx="4787677" cy="1831925"/>
          </a:xfrm>
          <a:prstGeom prst="rect">
            <a:avLst/>
          </a:prstGeom>
        </p:spPr>
      </p:pic>
      <p:pic>
        <p:nvPicPr>
          <p:cNvPr id="8" name="Image 6" descr=" ">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15969369" y="546100"/>
            <a:ext cx="5000952" cy="3567460"/>
          </a:xfrm>
          <a:prstGeom prst="rect">
            <a:avLst/>
          </a:prstGeom>
        </p:spPr>
      </p:pic>
      <p:sp>
        <p:nvSpPr>
          <p:cNvPr id="9" name="Text 0"/>
          <p:cNvSpPr/>
          <p:nvPr/>
        </p:nvSpPr>
        <p:spPr>
          <a:xfrm>
            <a:off x="2091528" y="749300"/>
            <a:ext cx="20216693" cy="1595967"/>
          </a:xfrm>
          <a:prstGeom prst="rect">
            <a:avLst/>
          </a:prstGeom>
          <a:noFill/>
          <a:ln/>
        </p:spPr>
        <p:txBody>
          <a:bodyPr wrap="square" lIns="0" tIns="0" rIns="0" bIns="0" rtlCol="0" anchor="t"/>
          <a:lstStyle/>
          <a:p>
            <a:pPr algn="ctr" indent="0" marL="0">
              <a:buNone/>
            </a:pPr>
            <a:r>
              <a:rPr lang="en-US" sz="8000" dirty="0">
                <a:solidFill>
                  <a:srgbClr val="272727">
                    <a:alpha val="100000"/>
                  </a:srgbClr>
                </a:solidFill>
                <a:latin typeface="Righteous Regular" pitchFamily="34" charset="0"/>
                <a:ea typeface="Righteous Regular" pitchFamily="34" charset="-122"/>
                <a:cs typeface="Righteous Regular" pitchFamily="34" charset="-120"/>
              </a:rPr>
              <a:t>The Magic of Dragons: A Research</a:t>
            </a:r>
            <a:endParaRPr lang="en-US" sz="8000" dirty="0"/>
          </a:p>
        </p:txBody>
      </p:sp>
      <p:sp>
        <p:nvSpPr>
          <p:cNvPr id="10" name="Shape 1"/>
          <p:cNvSpPr/>
          <p:nvPr/>
        </p:nvSpPr>
        <p:spPr>
          <a:xfrm>
            <a:off x="2146568" y="4025900"/>
            <a:ext cx="8205226" cy="8204200"/>
          </a:xfrm>
          <a:prstGeom prst="rect">
            <a:avLst/>
          </a:prstGeom>
          <a:noFill/>
          <a:ln/>
        </p:spPr>
      </p:sp>
      <p:sp>
        <p:nvSpPr>
          <p:cNvPr id="11" name="Shape 2"/>
          <p:cNvSpPr/>
          <p:nvPr/>
        </p:nvSpPr>
        <p:spPr>
          <a:xfrm>
            <a:off x="2146568" y="4025900"/>
            <a:ext cx="8205226" cy="8204200"/>
          </a:xfrm>
          <a:prstGeom prst="ellipse">
            <a:avLst/>
          </a:prstGeom>
          <a:solidFill>
            <a:srgbClr val="FDE7D5">
              <a:alpha val="100000"/>
            </a:srgbClr>
          </a:solidFill>
          <a:ln/>
        </p:spPr>
      </p:sp>
      <p:sp>
        <p:nvSpPr>
          <p:cNvPr id="12" name="Shape 3"/>
          <p:cNvSpPr/>
          <p:nvPr/>
        </p:nvSpPr>
        <p:spPr>
          <a:xfrm>
            <a:off x="3175397" y="5918200"/>
            <a:ext cx="6160270" cy="6159500"/>
          </a:xfrm>
          <a:prstGeom prst="ellipse">
            <a:avLst/>
          </a:prstGeom>
          <a:solidFill>
            <a:srgbClr val="F1EEEC">
              <a:alpha val="100000"/>
            </a:srgbClr>
          </a:solidFill>
          <a:ln/>
        </p:spPr>
      </p:sp>
      <p:sp>
        <p:nvSpPr>
          <p:cNvPr id="13" name="Shape 4"/>
          <p:cNvSpPr/>
          <p:nvPr/>
        </p:nvSpPr>
        <p:spPr>
          <a:xfrm>
            <a:off x="4204225" y="7797800"/>
            <a:ext cx="4089911" cy="4089400"/>
          </a:xfrm>
          <a:prstGeom prst="ellipse">
            <a:avLst/>
          </a:prstGeom>
          <a:solidFill>
            <a:srgbClr val="FFFFFF">
              <a:alpha val="100000"/>
            </a:srgbClr>
          </a:solidFill>
          <a:ln/>
        </p:spPr>
      </p:sp>
      <p:sp>
        <p:nvSpPr>
          <p:cNvPr id="14" name="Text 5"/>
          <p:cNvSpPr/>
          <p:nvPr/>
        </p:nvSpPr>
        <p:spPr>
          <a:xfrm>
            <a:off x="5461683" y="4546600"/>
            <a:ext cx="1549594" cy="965200"/>
          </a:xfrm>
          <a:prstGeom prst="rect">
            <a:avLst/>
          </a:prstGeom>
          <a:noFill/>
          <a:ln/>
        </p:spPr>
        <p:txBody>
          <a:bodyPr wrap="square" lIns="0" tIns="0" rIns="0" bIns="0" rtlCol="0" anchor="ctr"/>
          <a:lstStyle/>
          <a:p>
            <a:pPr algn="ctr" indent="0" marL="0">
              <a:buNone/>
            </a:pPr>
            <a:r>
              <a:rPr lang="en-US" sz="4800" dirty="0">
                <a:solidFill>
                  <a:srgbClr val="000000">
                    <a:alpha val="100000"/>
                  </a:srgbClr>
                </a:solidFill>
                <a:latin typeface="Righteous Regular" pitchFamily="34" charset="0"/>
                <a:ea typeface="Righteous Regular" pitchFamily="34" charset="-122"/>
                <a:cs typeface="Righteous Regular" pitchFamily="34" charset="-120"/>
              </a:rPr>
              <a:t>6.7M</a:t>
            </a:r>
            <a:endParaRPr lang="en-US" sz="4800" dirty="0"/>
          </a:p>
        </p:txBody>
      </p:sp>
      <p:sp>
        <p:nvSpPr>
          <p:cNvPr id="15" name="Text 6"/>
          <p:cNvSpPr/>
          <p:nvPr/>
        </p:nvSpPr>
        <p:spPr>
          <a:xfrm>
            <a:off x="5461683" y="9359900"/>
            <a:ext cx="1574997" cy="965200"/>
          </a:xfrm>
          <a:prstGeom prst="rect">
            <a:avLst/>
          </a:prstGeom>
          <a:noFill/>
          <a:ln/>
        </p:spPr>
        <p:txBody>
          <a:bodyPr wrap="square" lIns="0" tIns="0" rIns="0" bIns="0" rtlCol="0" anchor="ctr"/>
          <a:lstStyle/>
          <a:p>
            <a:pPr algn="ctr" indent="0" marL="0">
              <a:buNone/>
            </a:pPr>
            <a:r>
              <a:rPr lang="en-US" sz="4800" dirty="0">
                <a:solidFill>
                  <a:srgbClr val="000000">
                    <a:alpha val="100000"/>
                  </a:srgbClr>
                </a:solidFill>
                <a:latin typeface="Righteous Regular" pitchFamily="34" charset="0"/>
                <a:ea typeface="Righteous Regular" pitchFamily="34" charset="-122"/>
                <a:cs typeface="Righteous Regular" pitchFamily="34" charset="-120"/>
              </a:rPr>
              <a:t>2.3M</a:t>
            </a:r>
            <a:endParaRPr lang="en-US" sz="4800" dirty="0"/>
          </a:p>
        </p:txBody>
      </p:sp>
      <p:sp>
        <p:nvSpPr>
          <p:cNvPr id="16" name="Text 7"/>
          <p:cNvSpPr/>
          <p:nvPr/>
        </p:nvSpPr>
        <p:spPr>
          <a:xfrm>
            <a:off x="5436279" y="6426200"/>
            <a:ext cx="1638505" cy="965200"/>
          </a:xfrm>
          <a:prstGeom prst="rect">
            <a:avLst/>
          </a:prstGeom>
          <a:noFill/>
          <a:ln/>
        </p:spPr>
        <p:txBody>
          <a:bodyPr wrap="square" lIns="0" tIns="0" rIns="0" bIns="0" rtlCol="0" anchor="ctr"/>
          <a:lstStyle/>
          <a:p>
            <a:pPr algn="ctr" indent="0" marL="0">
              <a:buNone/>
            </a:pPr>
            <a:r>
              <a:rPr lang="en-US" sz="4800" dirty="0">
                <a:solidFill>
                  <a:srgbClr val="000000">
                    <a:alpha val="100000"/>
                  </a:srgbClr>
                </a:solidFill>
                <a:latin typeface="Righteous Regular" pitchFamily="34" charset="0"/>
                <a:ea typeface="Righteous Regular" pitchFamily="34" charset="-122"/>
                <a:cs typeface="Righteous Regular" pitchFamily="34" charset="-120"/>
              </a:rPr>
              <a:t>4.4M</a:t>
            </a:r>
            <a:endParaRPr lang="en-US" sz="4800" dirty="0"/>
          </a:p>
        </p:txBody>
      </p:sp>
      <p:sp>
        <p:nvSpPr>
          <p:cNvPr id="17" name="Shape 8"/>
          <p:cNvSpPr/>
          <p:nvPr/>
        </p:nvSpPr>
        <p:spPr>
          <a:xfrm>
            <a:off x="23370921" y="10515600"/>
            <a:ext cx="1016127" cy="3200400"/>
          </a:xfrm>
          <a:prstGeom prst="rect">
            <a:avLst/>
          </a:prstGeom>
          <a:noFill/>
          <a:ln/>
        </p:spPr>
      </p:sp>
      <p:pic>
        <p:nvPicPr>
          <p:cNvPr id="18" name="Image 7" descr=" ">    </p:cNvPr>
          <p:cNvPicPr>
            <a:picLocks noChangeAspect="1"/>
          </p:cNvPicPr>
          <p:nvPr/>
        </p:nvPicPr>
        <p:blipFill>
          <a:blip r:embed="rId15"/>
          <a:stretch>
            <a:fillRect/>
          </a:stretch>
        </p:blipFill>
        <p:spPr>
          <a:xfrm>
            <a:off x="23523340" y="10820400"/>
            <a:ext cx="711289" cy="2590800"/>
          </a:xfrm>
          <a:prstGeom prst="rect">
            <a:avLst/>
          </a:prstGeom>
        </p:spPr>
      </p:pic>
      <p:sp>
        <p:nvSpPr>
          <p:cNvPr id="19" name="Shape 9"/>
          <p:cNvSpPr/>
          <p:nvPr/>
        </p:nvSpPr>
        <p:spPr>
          <a:xfrm>
            <a:off x="12638080" y="3594100"/>
            <a:ext cx="8459257" cy="2540000"/>
          </a:xfrm>
          <a:prstGeom prst="rect">
            <a:avLst/>
          </a:prstGeom>
          <a:noFill/>
          <a:ln/>
        </p:spPr>
      </p:sp>
      <p:sp>
        <p:nvSpPr>
          <p:cNvPr id="20" name="Shape 10"/>
          <p:cNvSpPr/>
          <p:nvPr/>
        </p:nvSpPr>
        <p:spPr>
          <a:xfrm>
            <a:off x="12638080" y="3594100"/>
            <a:ext cx="1016127" cy="1016000"/>
          </a:xfrm>
          <a:prstGeom prst="roundRect">
            <a:avLst>
              <a:gd name="adj" fmla="val 125100"/>
            </a:avLst>
          </a:prstGeom>
          <a:noFill/>
          <a:ln/>
        </p:spPr>
      </p:sp>
      <p:pic>
        <p:nvPicPr>
          <p:cNvPr id="21" name="Image 8" descr=" ">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12638080" y="3594100"/>
            <a:ext cx="941552" cy="1016000"/>
          </a:xfrm>
          <a:prstGeom prst="rect">
            <a:avLst/>
          </a:prstGeom>
        </p:spPr>
      </p:pic>
      <p:sp>
        <p:nvSpPr>
          <p:cNvPr id="22" name="Shape 11"/>
          <p:cNvSpPr/>
          <p:nvPr/>
        </p:nvSpPr>
        <p:spPr>
          <a:xfrm>
            <a:off x="12638080" y="4914900"/>
            <a:ext cx="8459257" cy="1219200"/>
          </a:xfrm>
          <a:prstGeom prst="rect">
            <a:avLst/>
          </a:prstGeom>
          <a:noFill/>
          <a:ln/>
        </p:spPr>
      </p:sp>
      <p:sp>
        <p:nvSpPr>
          <p:cNvPr id="23" name="Text 12"/>
          <p:cNvSpPr/>
          <p:nvPr/>
        </p:nvSpPr>
        <p:spPr>
          <a:xfrm>
            <a:off x="12638080" y="4914900"/>
            <a:ext cx="8594741" cy="13546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"The Art of Archery": Discover the intricacies of the Art of Archery .</a:t>
            </a:r>
            <a:endParaRPr lang="en-US" sz="3200" dirty="0"/>
          </a:p>
        </p:txBody>
      </p:sp>
      <p:sp>
        <p:nvSpPr>
          <p:cNvPr id="24" name="Shape 13"/>
          <p:cNvSpPr/>
          <p:nvPr/>
        </p:nvSpPr>
        <p:spPr>
          <a:xfrm>
            <a:off x="12638080" y="6946900"/>
            <a:ext cx="8459257" cy="2540000"/>
          </a:xfrm>
          <a:prstGeom prst="rect">
            <a:avLst/>
          </a:prstGeom>
          <a:noFill/>
          <a:ln/>
        </p:spPr>
      </p:sp>
      <p:pic>
        <p:nvPicPr>
          <p:cNvPr id="25" name="Image 9" descr=" ">    </p:cNvPr>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a:off x="12638080" y="6946900"/>
            <a:ext cx="1103609" cy="1016000"/>
          </a:xfrm>
          <a:prstGeom prst="rect">
            <a:avLst/>
          </a:prstGeom>
        </p:spPr>
      </p:pic>
      <p:sp>
        <p:nvSpPr>
          <p:cNvPr id="26" name="Shape 14"/>
          <p:cNvSpPr/>
          <p:nvPr/>
        </p:nvSpPr>
        <p:spPr>
          <a:xfrm>
            <a:off x="12638080" y="8267700"/>
            <a:ext cx="8459257" cy="1219200"/>
          </a:xfrm>
          <a:prstGeom prst="rect">
            <a:avLst/>
          </a:prstGeom>
          <a:noFill/>
          <a:ln/>
        </p:spPr>
      </p:sp>
      <p:sp>
        <p:nvSpPr>
          <p:cNvPr id="27" name="Text 15"/>
          <p:cNvSpPr/>
          <p:nvPr/>
        </p:nvSpPr>
        <p:spPr>
          <a:xfrm>
            <a:off x="12638080" y="8267700"/>
            <a:ext cx="8594741" cy="13546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"The Music of the Elves": Immerse yourself in the enchanting music of the elves.</a:t>
            </a:r>
            <a:endParaRPr lang="en-US" sz="3200" dirty="0"/>
          </a:p>
        </p:txBody>
      </p:sp>
      <p:sp>
        <p:nvSpPr>
          <p:cNvPr id="28" name="Shape 16"/>
          <p:cNvSpPr/>
          <p:nvPr/>
        </p:nvSpPr>
        <p:spPr>
          <a:xfrm>
            <a:off x="12638080" y="10299700"/>
            <a:ext cx="8459257" cy="2540000"/>
          </a:xfrm>
          <a:prstGeom prst="rect">
            <a:avLst/>
          </a:prstGeom>
          <a:noFill/>
          <a:ln/>
        </p:spPr>
      </p:sp>
      <p:pic>
        <p:nvPicPr>
          <p:cNvPr id="29" name="Image 10" descr=" ">    </p:cNvPr>
          <p:cNvPicPr>
            <a:picLocks noChangeAspect="1"/>
          </p:cNvPicPr>
          <p:nvPr/>
        </p:nvPicPr>
        <p:blipFill>
          <a:blip r:embed="rId20">
            <a:extLst>
              <a:ext uri="{96DAC541-7B7A-43D3-8B79-37D633B846F1}">
                <asvg:svgBlip xmlns:asvg="http://schemas.microsoft.com/office/drawing/2016/SVG/main" r:embed="rId21"/>
              </a:ext>
            </a:extLst>
          </a:blip>
          <a:stretch>
            <a:fillRect/>
          </a:stretch>
        </p:blipFill>
        <p:spPr>
          <a:xfrm>
            <a:off x="12638080" y="10299700"/>
            <a:ext cx="1020664" cy="1016000"/>
          </a:xfrm>
          <a:prstGeom prst="rect">
            <a:avLst/>
          </a:prstGeom>
        </p:spPr>
      </p:pic>
      <p:sp>
        <p:nvSpPr>
          <p:cNvPr id="30" name="Shape 17"/>
          <p:cNvSpPr/>
          <p:nvPr/>
        </p:nvSpPr>
        <p:spPr>
          <a:xfrm>
            <a:off x="12638080" y="11620500"/>
            <a:ext cx="8459257" cy="1219200"/>
          </a:xfrm>
          <a:prstGeom prst="rect">
            <a:avLst/>
          </a:prstGeom>
          <a:noFill/>
          <a:ln/>
        </p:spPr>
      </p:sp>
      <p:sp>
        <p:nvSpPr>
          <p:cNvPr id="31" name="Text 18"/>
          <p:cNvSpPr/>
          <p:nvPr/>
        </p:nvSpPr>
        <p:spPr>
          <a:xfrm>
            <a:off x="12638080" y="11620500"/>
            <a:ext cx="8594741" cy="13546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"The Life of an Elf": Learn about the customs and daily life of the elves.</a:t>
            </a:r>
            <a:endParaRPr lang="en-US" sz="32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24</Slides>
  <Notes>24</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24</vt:i4>
      </vt:variant>
    </vt:vector>
  </HeadingPairs>
  <TitlesOfParts>
    <vt:vector size="27"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2023-09-14T03:28:57Z</dcterms:created>
  <dcterms:modified xsi:type="dcterms:W3CDTF">2023-09-14T03:28:57Z</dcterms:modified>
</cp:coreProperties>
</file>