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8481E6-C6AF-44BC-ACDA-7D03F4FBADA5}">
  <a:tblStyle styleId="{078481E6-C6AF-44BC-ACDA-7D03F4FBAD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1352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reocode logo" id="11" name="Google Shape;11;p2" title="logo 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2979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Challenge beginner" id="13" name="Google Shape;13;p2" title="Challenge"/>
          <p:cNvSpPr/>
          <p:nvPr/>
        </p:nvSpPr>
        <p:spPr>
          <a:xfrm>
            <a:off x="638700" y="406975"/>
            <a:ext cx="1817700" cy="16716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i="0" lang="fr-CA" sz="14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4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6" name="Google Shape;36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3" name="Google Shape;63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" name="Google Shape;74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2342550" y="1467363"/>
            <a:ext cx="453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</a:t>
            </a:r>
            <a:r>
              <a:rPr b="1" i="0" lang="fr-CA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ScratchJr</a:t>
            </a:r>
            <a:r>
              <a:rPr b="0" i="0" lang="fr-CA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present at least one concrete action or idea that helps achieve the 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1" i="0" lang="fr-CA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ustainable 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i="0" lang="fr-CA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evelopment 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i="0" lang="fr-CA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oal.</a:t>
            </a:r>
            <a:endParaRPr b="1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844950" y="2546400"/>
            <a:ext cx="581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 to follow certain criteria. 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976350" y="2875600"/>
            <a:ext cx="382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presentation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2" name="Google Shape;82;p9"/>
          <p:cNvGrpSpPr/>
          <p:nvPr/>
        </p:nvGrpSpPr>
        <p:grpSpPr>
          <a:xfrm>
            <a:off x="5896906" y="588741"/>
            <a:ext cx="884668" cy="554226"/>
            <a:chOff x="124556" y="403000"/>
            <a:chExt cx="1027490" cy="643700"/>
          </a:xfrm>
        </p:grpSpPr>
        <p:sp>
          <p:nvSpPr>
            <p:cNvPr id="83" name="Google Shape;83;p9"/>
            <p:cNvSpPr/>
            <p:nvPr/>
          </p:nvSpPr>
          <p:spPr>
            <a:xfrm>
              <a:off x="124556" y="403000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  <p:sp>
          <p:nvSpPr>
            <p:cNvPr id="84" name="Google Shape;84;p9"/>
            <p:cNvSpPr/>
            <p:nvPr/>
          </p:nvSpPr>
          <p:spPr>
            <a:xfrm rot="10800000">
              <a:off x="638301" y="574469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</p:grpSp>
      <p:graphicFrame>
        <p:nvGraphicFramePr>
          <p:cNvPr id="85" name="Google Shape;85;p9"/>
          <p:cNvGraphicFramePr/>
          <p:nvPr/>
        </p:nvGraphicFramePr>
        <p:xfrm>
          <a:off x="969713" y="6125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{078481E6-C6AF-44BC-ACDA-7D03F4FBADA5}</a:tableStyleId>
              </a:tblPr>
              <a:tblGrid>
                <a:gridCol w="509175"/>
                <a:gridCol w="5439750"/>
              </a:tblGrid>
              <a:tr h="3232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</a:t>
                      </a:r>
                      <a:r>
                        <a:rPr lang="fr-CA" sz="1200">
                          <a:solidFill>
                            <a:srgbClr val="2021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following during video capture 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232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otion blocks to animate at least one character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42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4 types of blocks : triggering, motion, sound, and end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9"/>
          <p:cNvSpPr txBox="1"/>
          <p:nvPr/>
        </p:nvSpPr>
        <p:spPr>
          <a:xfrm>
            <a:off x="949125" y="5713863"/>
            <a:ext cx="36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ScratchJr program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7" name="Google Shape;87;p9"/>
          <p:cNvGraphicFramePr/>
          <p:nvPr/>
        </p:nvGraphicFramePr>
        <p:xfrm>
          <a:off x="932317" y="3281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{078481E6-C6AF-44BC-ACDA-7D03F4FBADA5}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concrete action or idea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character, one background, and one audio recording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88" name="Google Shape;88;p9"/>
          <p:cNvSpPr txBox="1"/>
          <p:nvPr/>
        </p:nvSpPr>
        <p:spPr>
          <a:xfrm>
            <a:off x="918775" y="4251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9" name="Google Shape;89;p9"/>
          <p:cNvGraphicFramePr/>
          <p:nvPr/>
        </p:nvGraphicFramePr>
        <p:xfrm>
          <a:off x="945867" y="46827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{078481E6-C6AF-44BC-ACDA-7D03F4FBADA5}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elements created or modified by you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character </a:t>
                      </a:r>
                      <a:r>
                        <a:rPr b="1"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background 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audio recording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90" name="Google Shape;90;p9"/>
          <p:cNvSpPr txBox="1"/>
          <p:nvPr/>
        </p:nvSpPr>
        <p:spPr>
          <a:xfrm>
            <a:off x="982750" y="7066825"/>
            <a:ext cx="390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related to publication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1" name="Google Shape;91;p9"/>
          <p:cNvGraphicFramePr/>
          <p:nvPr/>
        </p:nvGraphicFramePr>
        <p:xfrm>
          <a:off x="969729" y="75175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{078481E6-C6AF-44BC-ACDA-7D03F4FBADA5}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program, you should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ave a *title that does not include personal information (*optional for kindergarten)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ake sure your animation is less than one minute long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only copyright-free images, photos or sounds </a:t>
                      </a:r>
                      <a:r>
                        <a:rPr lang="fr-CA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(no photos or personal information of students)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ay close attention to your use of language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92" name="Google Shape;92;p9"/>
          <p:cNvSpPr txBox="1"/>
          <p:nvPr/>
        </p:nvSpPr>
        <p:spPr>
          <a:xfrm>
            <a:off x="1056300" y="1467375"/>
            <a:ext cx="10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Beginner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456450" y="974505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b="0" i="0" lang="fr-CA" sz="9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b="0" i="0" sz="10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4" name="Google Shape;94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3977" y="9670575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