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34a3dd0db28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34a3dd0db28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34542c2481d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34542c2481d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34a3dd0db28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34a3dd0db28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34a3dd0db28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34a3dd0db28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34c03fb8b0f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34c03fb8b0f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3494789c862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3494789c862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3494789c862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3494789c862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Lesson 2 and 3 are combined in these slides.  Lesson 2 is designed to be a whole class activity reviewing the scientific method while introducing basic ramp </a:t>
            </a:r>
            <a:r>
              <a:rPr lang="en"/>
              <a:t>knowledge</a:t>
            </a:r>
            <a:r>
              <a:rPr lang="en"/>
              <a: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3494789c862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3494789c862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3494789c862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3494789c862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3494789c862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3494789c862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34c7d39ee42_3_3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34c7d39ee42_3_3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3494789c862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3494789c862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34a3dd0db28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34a3dd0db28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amps" type="title">
  <p:cSld name="TITLE">
    <p:bg>
      <p:bgPr>
        <a:blipFill>
          <a:blip r:embed="rId2">
            <a:alphaModFix/>
          </a:blip>
          <a:stretch>
            <a:fillRect/>
          </a:stretch>
        </a:blipFill>
      </p:bgPr>
    </p:bg>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spcBef>
                <a:spcPts val="0"/>
              </a:spcBef>
              <a:spcAft>
                <a:spcPts val="0"/>
              </a:spcAft>
              <a:buSzPts val="5200"/>
              <a:buFont typeface="Comfortaa"/>
              <a:buChar char="●"/>
              <a:defRPr b="1" sz="5200">
                <a:latin typeface="Comfortaa"/>
                <a:ea typeface="Comfortaa"/>
                <a:cs typeface="Comfortaa"/>
                <a:sym typeface="Comfortaa"/>
              </a:defRPr>
            </a:lvl1pPr>
            <a:lvl2pPr lvl="1" algn="ctr">
              <a:spcBef>
                <a:spcPts val="0"/>
              </a:spcBef>
              <a:spcAft>
                <a:spcPts val="0"/>
              </a:spcAft>
              <a:buSzPts val="5200"/>
              <a:buChar char="○"/>
              <a:defRPr sz="5200"/>
            </a:lvl2pPr>
            <a:lvl3pPr lvl="2" algn="ctr">
              <a:spcBef>
                <a:spcPts val="0"/>
              </a:spcBef>
              <a:spcAft>
                <a:spcPts val="0"/>
              </a:spcAft>
              <a:buSzPts val="5200"/>
              <a:buChar char="■"/>
              <a:defRPr sz="5200"/>
            </a:lvl3pPr>
            <a:lvl4pPr lvl="3" algn="ctr">
              <a:spcBef>
                <a:spcPts val="0"/>
              </a:spcBef>
              <a:spcAft>
                <a:spcPts val="0"/>
              </a:spcAft>
              <a:buSzPts val="5200"/>
              <a:buChar char="●"/>
              <a:defRPr sz="5200"/>
            </a:lvl4pPr>
            <a:lvl5pPr lvl="4" algn="ctr">
              <a:spcBef>
                <a:spcPts val="0"/>
              </a:spcBef>
              <a:spcAft>
                <a:spcPts val="0"/>
              </a:spcAft>
              <a:buSzPts val="5200"/>
              <a:buChar char="○"/>
              <a:defRPr sz="5200"/>
            </a:lvl5pPr>
            <a:lvl6pPr lvl="5" algn="ctr">
              <a:spcBef>
                <a:spcPts val="0"/>
              </a:spcBef>
              <a:spcAft>
                <a:spcPts val="0"/>
              </a:spcAft>
              <a:buSzPts val="5200"/>
              <a:buChar char="■"/>
              <a:defRPr sz="5200"/>
            </a:lvl6pPr>
            <a:lvl7pPr lvl="6" algn="ctr">
              <a:spcBef>
                <a:spcPts val="0"/>
              </a:spcBef>
              <a:spcAft>
                <a:spcPts val="0"/>
              </a:spcAft>
              <a:buSzPts val="5200"/>
              <a:buChar char="●"/>
              <a:defRPr sz="5200"/>
            </a:lvl7pPr>
            <a:lvl8pPr lvl="7" algn="ctr">
              <a:spcBef>
                <a:spcPts val="0"/>
              </a:spcBef>
              <a:spcAft>
                <a:spcPts val="0"/>
              </a:spcAft>
              <a:buSzPts val="5200"/>
              <a:buChar char="○"/>
              <a:defRPr sz="5200"/>
            </a:lvl8pPr>
            <a:lvl9pPr lvl="8" algn="ctr">
              <a:spcBef>
                <a:spcPts val="0"/>
              </a:spcBef>
              <a:spcAft>
                <a:spcPts val="0"/>
              </a:spcAft>
              <a:buSzPts val="5200"/>
              <a:buChar char="■"/>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Font typeface="Comfortaa"/>
              <a:buNone/>
              <a:defRPr sz="2800">
                <a:latin typeface="Comfortaa"/>
                <a:ea typeface="Comfortaa"/>
                <a:cs typeface="Comfortaa"/>
                <a:sym typeface="Comfortaa"/>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spcBef>
                <a:spcPts val="0"/>
              </a:spcBef>
              <a:spcAft>
                <a:spcPts val="0"/>
              </a:spcAft>
              <a:buSzPts val="12000"/>
              <a:buChar char="●"/>
              <a:defRPr sz="12000"/>
            </a:lvl1pPr>
            <a:lvl2pPr lvl="1" algn="ctr">
              <a:spcBef>
                <a:spcPts val="0"/>
              </a:spcBef>
              <a:spcAft>
                <a:spcPts val="0"/>
              </a:spcAft>
              <a:buSzPts val="12000"/>
              <a:buChar char="○"/>
              <a:defRPr sz="12000"/>
            </a:lvl2pPr>
            <a:lvl3pPr lvl="2" algn="ctr">
              <a:spcBef>
                <a:spcPts val="0"/>
              </a:spcBef>
              <a:spcAft>
                <a:spcPts val="0"/>
              </a:spcAft>
              <a:buSzPts val="12000"/>
              <a:buChar char="■"/>
              <a:defRPr sz="12000"/>
            </a:lvl3pPr>
            <a:lvl4pPr lvl="3" algn="ctr">
              <a:spcBef>
                <a:spcPts val="0"/>
              </a:spcBef>
              <a:spcAft>
                <a:spcPts val="0"/>
              </a:spcAft>
              <a:buSzPts val="12000"/>
              <a:buChar char="●"/>
              <a:defRPr sz="12000"/>
            </a:lvl4pPr>
            <a:lvl5pPr lvl="4" algn="ctr">
              <a:spcBef>
                <a:spcPts val="0"/>
              </a:spcBef>
              <a:spcAft>
                <a:spcPts val="0"/>
              </a:spcAft>
              <a:buSzPts val="12000"/>
              <a:buChar char="○"/>
              <a:defRPr sz="12000"/>
            </a:lvl5pPr>
            <a:lvl6pPr lvl="5" algn="ctr">
              <a:spcBef>
                <a:spcPts val="0"/>
              </a:spcBef>
              <a:spcAft>
                <a:spcPts val="0"/>
              </a:spcAft>
              <a:buSzPts val="12000"/>
              <a:buChar char="■"/>
              <a:defRPr sz="12000"/>
            </a:lvl6pPr>
            <a:lvl7pPr lvl="6" algn="ctr">
              <a:spcBef>
                <a:spcPts val="0"/>
              </a:spcBef>
              <a:spcAft>
                <a:spcPts val="0"/>
              </a:spcAft>
              <a:buSzPts val="12000"/>
              <a:buChar char="●"/>
              <a:defRPr sz="12000"/>
            </a:lvl7pPr>
            <a:lvl8pPr lvl="7" algn="ctr">
              <a:spcBef>
                <a:spcPts val="0"/>
              </a:spcBef>
              <a:spcAft>
                <a:spcPts val="0"/>
              </a:spcAft>
              <a:buSzPts val="12000"/>
              <a:buChar char="○"/>
              <a:defRPr sz="12000"/>
            </a:lvl8pPr>
            <a:lvl9pPr lvl="8" algn="ctr">
              <a:spcBef>
                <a:spcPts val="0"/>
              </a:spcBef>
              <a:spcAft>
                <a:spcPts val="0"/>
              </a:spcAft>
              <a:buSzPts val="12000"/>
              <a:buChar char="■"/>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2">
    <p:bg>
      <p:bgPr>
        <a:blipFill>
          <a:blip r:embed="rId2">
            <a:alphaModFix/>
          </a:blip>
          <a:stretch>
            <a:fillRect/>
          </a:stretch>
        </a:blipFill>
      </p:bgPr>
    </p:bg>
    <p:spTree>
      <p:nvGrpSpPr>
        <p:cNvPr id="50" name="Shape 50"/>
        <p:cNvGrpSpPr/>
        <p:nvPr/>
      </p:nvGrpSpPr>
      <p:grpSpPr>
        <a:xfrm>
          <a:off x="0" y="0"/>
          <a:ext cx="0" cy="0"/>
          <a:chOff x="0" y="0"/>
          <a:chExt cx="0" cy="0"/>
        </a:xfrm>
      </p:grpSpPr>
      <p:sp>
        <p:nvSpPr>
          <p:cNvPr id="51" name="Google Shape;51;p13"/>
          <p:cNvSpPr/>
          <p:nvPr/>
        </p:nvSpPr>
        <p:spPr>
          <a:xfrm>
            <a:off x="-13350" y="1275750"/>
            <a:ext cx="9170700" cy="2592000"/>
          </a:xfrm>
          <a:prstGeom prst="rect">
            <a:avLst/>
          </a:prstGeom>
          <a:gradFill>
            <a:gsLst>
              <a:gs pos="0">
                <a:srgbClr val="FFC882"/>
              </a:gs>
              <a:gs pos="100000">
                <a:srgbClr val="F58E09"/>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3"/>
          <p:cNvSpPr txBox="1"/>
          <p:nvPr>
            <p:ph type="title"/>
          </p:nvPr>
        </p:nvSpPr>
        <p:spPr>
          <a:xfrm>
            <a:off x="1700775" y="1876642"/>
            <a:ext cx="5742600" cy="980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rgbClr val="004950"/>
              </a:buClr>
              <a:buSzPts val="2300"/>
              <a:buFont typeface="Lexend Medium"/>
              <a:buNone/>
              <a:defRPr sz="2300">
                <a:solidFill>
                  <a:srgbClr val="004950"/>
                </a:solidFill>
                <a:latin typeface="Lexend Medium"/>
                <a:ea typeface="Lexend Medium"/>
                <a:cs typeface="Lexend Medium"/>
                <a:sym typeface="Lexend Medium"/>
              </a:defRPr>
            </a:lvl1pPr>
            <a:lvl2pPr lvl="1">
              <a:spcBef>
                <a:spcPts val="0"/>
              </a:spcBef>
              <a:spcAft>
                <a:spcPts val="0"/>
              </a:spcAft>
              <a:buSzPts val="2300"/>
              <a:buFont typeface="Lexend Medium"/>
              <a:buNone/>
              <a:defRPr sz="2300">
                <a:latin typeface="Lexend Medium"/>
                <a:ea typeface="Lexend Medium"/>
                <a:cs typeface="Lexend Medium"/>
                <a:sym typeface="Lexend Medium"/>
              </a:defRPr>
            </a:lvl2pPr>
            <a:lvl3pPr lvl="2">
              <a:spcBef>
                <a:spcPts val="0"/>
              </a:spcBef>
              <a:spcAft>
                <a:spcPts val="0"/>
              </a:spcAft>
              <a:buSzPts val="2300"/>
              <a:buFont typeface="Lexend Medium"/>
              <a:buNone/>
              <a:defRPr sz="2300">
                <a:latin typeface="Lexend Medium"/>
                <a:ea typeface="Lexend Medium"/>
                <a:cs typeface="Lexend Medium"/>
                <a:sym typeface="Lexend Medium"/>
              </a:defRPr>
            </a:lvl3pPr>
            <a:lvl4pPr lvl="3">
              <a:spcBef>
                <a:spcPts val="0"/>
              </a:spcBef>
              <a:spcAft>
                <a:spcPts val="0"/>
              </a:spcAft>
              <a:buSzPts val="2300"/>
              <a:buFont typeface="Lexend Medium"/>
              <a:buNone/>
              <a:defRPr sz="2300">
                <a:latin typeface="Lexend Medium"/>
                <a:ea typeface="Lexend Medium"/>
                <a:cs typeface="Lexend Medium"/>
                <a:sym typeface="Lexend Medium"/>
              </a:defRPr>
            </a:lvl4pPr>
            <a:lvl5pPr lvl="4">
              <a:spcBef>
                <a:spcPts val="0"/>
              </a:spcBef>
              <a:spcAft>
                <a:spcPts val="0"/>
              </a:spcAft>
              <a:buSzPts val="2300"/>
              <a:buFont typeface="Lexend Medium"/>
              <a:buNone/>
              <a:defRPr sz="2300">
                <a:latin typeface="Lexend Medium"/>
                <a:ea typeface="Lexend Medium"/>
                <a:cs typeface="Lexend Medium"/>
                <a:sym typeface="Lexend Medium"/>
              </a:defRPr>
            </a:lvl5pPr>
            <a:lvl6pPr lvl="5">
              <a:spcBef>
                <a:spcPts val="0"/>
              </a:spcBef>
              <a:spcAft>
                <a:spcPts val="0"/>
              </a:spcAft>
              <a:buSzPts val="2300"/>
              <a:buFont typeface="Lexend Medium"/>
              <a:buNone/>
              <a:defRPr sz="2300">
                <a:latin typeface="Lexend Medium"/>
                <a:ea typeface="Lexend Medium"/>
                <a:cs typeface="Lexend Medium"/>
                <a:sym typeface="Lexend Medium"/>
              </a:defRPr>
            </a:lvl6pPr>
            <a:lvl7pPr lvl="6">
              <a:spcBef>
                <a:spcPts val="0"/>
              </a:spcBef>
              <a:spcAft>
                <a:spcPts val="0"/>
              </a:spcAft>
              <a:buSzPts val="2300"/>
              <a:buFont typeface="Lexend Medium"/>
              <a:buNone/>
              <a:defRPr sz="2300">
                <a:latin typeface="Lexend Medium"/>
                <a:ea typeface="Lexend Medium"/>
                <a:cs typeface="Lexend Medium"/>
                <a:sym typeface="Lexend Medium"/>
              </a:defRPr>
            </a:lvl7pPr>
            <a:lvl8pPr lvl="7">
              <a:spcBef>
                <a:spcPts val="0"/>
              </a:spcBef>
              <a:spcAft>
                <a:spcPts val="0"/>
              </a:spcAft>
              <a:buSzPts val="2300"/>
              <a:buFont typeface="Lexend Medium"/>
              <a:buNone/>
              <a:defRPr sz="2300">
                <a:latin typeface="Lexend Medium"/>
                <a:ea typeface="Lexend Medium"/>
                <a:cs typeface="Lexend Medium"/>
                <a:sym typeface="Lexend Medium"/>
              </a:defRPr>
            </a:lvl8pPr>
            <a:lvl9pPr lvl="8">
              <a:spcBef>
                <a:spcPts val="0"/>
              </a:spcBef>
              <a:spcAft>
                <a:spcPts val="0"/>
              </a:spcAft>
              <a:buSzPts val="2300"/>
              <a:buFont typeface="Lexend Medium"/>
              <a:buNone/>
              <a:defRPr sz="2300">
                <a:latin typeface="Lexend Medium"/>
                <a:ea typeface="Lexend Medium"/>
                <a:cs typeface="Lexend Medium"/>
                <a:sym typeface="Lexend Medium"/>
              </a:defRPr>
            </a:lvl9pPr>
          </a:lstStyle>
          <a:p/>
        </p:txBody>
      </p:sp>
      <p:sp>
        <p:nvSpPr>
          <p:cNvPr id="53" name="Google Shape;53;p13"/>
          <p:cNvSpPr txBox="1"/>
          <p:nvPr>
            <p:ph idx="1" type="subTitle"/>
          </p:nvPr>
        </p:nvSpPr>
        <p:spPr>
          <a:xfrm>
            <a:off x="1711850" y="2899103"/>
            <a:ext cx="5742600" cy="423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1800"/>
              <a:buNone/>
              <a:defRPr/>
            </a:lvl1pPr>
            <a:lvl2pPr lvl="1" algn="ctr">
              <a:spcBef>
                <a:spcPts val="0"/>
              </a:spcBef>
              <a:spcAft>
                <a:spcPts val="0"/>
              </a:spcAft>
              <a:buClr>
                <a:schemeClr val="lt1"/>
              </a:buClr>
              <a:buSzPts val="1400"/>
              <a:buNone/>
              <a:defRPr>
                <a:solidFill>
                  <a:schemeClr val="lt1"/>
                </a:solidFill>
              </a:defRPr>
            </a:lvl2pPr>
            <a:lvl3pPr lvl="2" algn="ctr">
              <a:spcBef>
                <a:spcPts val="0"/>
              </a:spcBef>
              <a:spcAft>
                <a:spcPts val="0"/>
              </a:spcAft>
              <a:buClr>
                <a:schemeClr val="lt1"/>
              </a:buClr>
              <a:buSzPts val="1400"/>
              <a:buNone/>
              <a:defRPr>
                <a:solidFill>
                  <a:schemeClr val="lt1"/>
                </a:solidFill>
              </a:defRPr>
            </a:lvl3pPr>
            <a:lvl4pPr lvl="3" algn="ctr">
              <a:spcBef>
                <a:spcPts val="0"/>
              </a:spcBef>
              <a:spcAft>
                <a:spcPts val="0"/>
              </a:spcAft>
              <a:buClr>
                <a:schemeClr val="lt1"/>
              </a:buClr>
              <a:buSzPts val="1400"/>
              <a:buNone/>
              <a:defRPr>
                <a:solidFill>
                  <a:schemeClr val="lt1"/>
                </a:solidFill>
              </a:defRPr>
            </a:lvl4pPr>
            <a:lvl5pPr lvl="4" algn="ctr">
              <a:spcBef>
                <a:spcPts val="0"/>
              </a:spcBef>
              <a:spcAft>
                <a:spcPts val="0"/>
              </a:spcAft>
              <a:buClr>
                <a:schemeClr val="lt1"/>
              </a:buClr>
              <a:buSzPts val="1400"/>
              <a:buNone/>
              <a:defRPr>
                <a:solidFill>
                  <a:schemeClr val="lt1"/>
                </a:solidFill>
              </a:defRPr>
            </a:lvl5pPr>
            <a:lvl6pPr lvl="5" algn="ctr">
              <a:spcBef>
                <a:spcPts val="0"/>
              </a:spcBef>
              <a:spcAft>
                <a:spcPts val="0"/>
              </a:spcAft>
              <a:buClr>
                <a:schemeClr val="lt1"/>
              </a:buClr>
              <a:buSzPts val="1400"/>
              <a:buNone/>
              <a:defRPr>
                <a:solidFill>
                  <a:schemeClr val="lt1"/>
                </a:solidFill>
              </a:defRPr>
            </a:lvl6pPr>
            <a:lvl7pPr lvl="6" algn="ctr">
              <a:spcBef>
                <a:spcPts val="0"/>
              </a:spcBef>
              <a:spcAft>
                <a:spcPts val="0"/>
              </a:spcAft>
              <a:buClr>
                <a:schemeClr val="lt1"/>
              </a:buClr>
              <a:buSzPts val="1400"/>
              <a:buNone/>
              <a:defRPr>
                <a:solidFill>
                  <a:schemeClr val="lt1"/>
                </a:solidFill>
              </a:defRPr>
            </a:lvl7pPr>
            <a:lvl8pPr lvl="7" algn="ctr">
              <a:spcBef>
                <a:spcPts val="0"/>
              </a:spcBef>
              <a:spcAft>
                <a:spcPts val="0"/>
              </a:spcAft>
              <a:buClr>
                <a:schemeClr val="lt1"/>
              </a:buClr>
              <a:buSzPts val="1400"/>
              <a:buNone/>
              <a:defRPr>
                <a:solidFill>
                  <a:schemeClr val="lt1"/>
                </a:solidFill>
              </a:defRPr>
            </a:lvl8pPr>
            <a:lvl9pPr lvl="8" algn="ctr">
              <a:spcBef>
                <a:spcPts val="0"/>
              </a:spcBef>
              <a:spcAft>
                <a:spcPts val="0"/>
              </a:spcAft>
              <a:buClr>
                <a:schemeClr val="lt1"/>
              </a:buClr>
              <a:buSzPts val="1400"/>
              <a:buNone/>
              <a:defRPr>
                <a:solidFill>
                  <a:schemeClr val="lt1"/>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spcBef>
                <a:spcPts val="0"/>
              </a:spcBef>
              <a:spcAft>
                <a:spcPts val="0"/>
              </a:spcAft>
              <a:buSzPts val="3600"/>
              <a:buFont typeface="Comfortaa"/>
              <a:buChar char="●"/>
              <a:defRPr sz="3600">
                <a:latin typeface="Comfortaa"/>
                <a:ea typeface="Comfortaa"/>
                <a:cs typeface="Comfortaa"/>
                <a:sym typeface="Comfortaa"/>
              </a:defRPr>
            </a:lvl1pPr>
            <a:lvl2pPr lvl="1" algn="ctr">
              <a:spcBef>
                <a:spcPts val="0"/>
              </a:spcBef>
              <a:spcAft>
                <a:spcPts val="0"/>
              </a:spcAft>
              <a:buSzPts val="3600"/>
              <a:buChar char="○"/>
              <a:defRPr sz="3600"/>
            </a:lvl2pPr>
            <a:lvl3pPr lvl="2" algn="ctr">
              <a:spcBef>
                <a:spcPts val="0"/>
              </a:spcBef>
              <a:spcAft>
                <a:spcPts val="0"/>
              </a:spcAft>
              <a:buSzPts val="3600"/>
              <a:buChar char="■"/>
              <a:defRPr sz="3600"/>
            </a:lvl3pPr>
            <a:lvl4pPr lvl="3" algn="ctr">
              <a:spcBef>
                <a:spcPts val="0"/>
              </a:spcBef>
              <a:spcAft>
                <a:spcPts val="0"/>
              </a:spcAft>
              <a:buSzPts val="3600"/>
              <a:buChar char="●"/>
              <a:defRPr sz="3600"/>
            </a:lvl4pPr>
            <a:lvl5pPr lvl="4" algn="ctr">
              <a:spcBef>
                <a:spcPts val="0"/>
              </a:spcBef>
              <a:spcAft>
                <a:spcPts val="0"/>
              </a:spcAft>
              <a:buSzPts val="3600"/>
              <a:buChar char="○"/>
              <a:defRPr sz="3600"/>
            </a:lvl5pPr>
            <a:lvl6pPr lvl="5" algn="ctr">
              <a:spcBef>
                <a:spcPts val="0"/>
              </a:spcBef>
              <a:spcAft>
                <a:spcPts val="0"/>
              </a:spcAft>
              <a:buSzPts val="3600"/>
              <a:buChar char="■"/>
              <a:defRPr sz="3600"/>
            </a:lvl6pPr>
            <a:lvl7pPr lvl="6" algn="ctr">
              <a:spcBef>
                <a:spcPts val="0"/>
              </a:spcBef>
              <a:spcAft>
                <a:spcPts val="0"/>
              </a:spcAft>
              <a:buSzPts val="3600"/>
              <a:buChar char="●"/>
              <a:defRPr sz="3600"/>
            </a:lvl7pPr>
            <a:lvl8pPr lvl="7" algn="ctr">
              <a:spcBef>
                <a:spcPts val="0"/>
              </a:spcBef>
              <a:spcAft>
                <a:spcPts val="0"/>
              </a:spcAft>
              <a:buSzPts val="3600"/>
              <a:buChar char="○"/>
              <a:defRPr sz="3600"/>
            </a:lvl8pPr>
            <a:lvl9pPr lvl="8" algn="ctr">
              <a:spcBef>
                <a:spcPts val="0"/>
              </a:spcBef>
              <a:spcAft>
                <a:spcPts val="0"/>
              </a:spcAft>
              <a:buSzPts val="3600"/>
              <a:buChar char="■"/>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a:noFill/>
          <a:ln>
            <a:noFill/>
          </a:ln>
        </p:spPr>
        <p:txBody>
          <a:bodyPr anchorCtr="0" anchor="ctr" bIns="91425" lIns="91425" spcFirstLastPara="1" rIns="91425" wrap="square" tIns="91425">
            <a:noAutofit/>
          </a:bodyPr>
          <a:lstStyle>
            <a:lvl1pPr lvl="0">
              <a:spcBef>
                <a:spcPts val="0"/>
              </a:spcBef>
              <a:spcAft>
                <a:spcPts val="0"/>
              </a:spcAft>
              <a:buSzPts val="2200"/>
              <a:buFont typeface="Comfortaa"/>
              <a:buChar char="●"/>
              <a:defRPr b="1" sz="2200">
                <a:latin typeface="Comfortaa"/>
                <a:ea typeface="Comfortaa"/>
                <a:cs typeface="Comfortaa"/>
                <a:sym typeface="Comfortaa"/>
              </a:defRPr>
            </a:lvl1pPr>
            <a:lvl2pPr lvl="1">
              <a:spcBef>
                <a:spcPts val="0"/>
              </a:spcBef>
              <a:spcAft>
                <a:spcPts val="0"/>
              </a:spcAft>
              <a:buSzPts val="1400"/>
              <a:buFont typeface="Comfortaa"/>
              <a:buChar char="○"/>
              <a:defRPr>
                <a:latin typeface="Comfortaa"/>
                <a:ea typeface="Comfortaa"/>
                <a:cs typeface="Comfortaa"/>
                <a:sym typeface="Comfortaa"/>
              </a:defRPr>
            </a:lvl2pPr>
            <a:lvl3pPr lvl="2">
              <a:spcBef>
                <a:spcPts val="0"/>
              </a:spcBef>
              <a:spcAft>
                <a:spcPts val="0"/>
              </a:spcAft>
              <a:buSzPts val="1400"/>
              <a:buFont typeface="Comfortaa"/>
              <a:buChar char="■"/>
              <a:defRPr>
                <a:latin typeface="Comfortaa"/>
                <a:ea typeface="Comfortaa"/>
                <a:cs typeface="Comfortaa"/>
                <a:sym typeface="Comfortaa"/>
              </a:defRPr>
            </a:lvl3pPr>
            <a:lvl4pPr lvl="3">
              <a:spcBef>
                <a:spcPts val="0"/>
              </a:spcBef>
              <a:spcAft>
                <a:spcPts val="0"/>
              </a:spcAft>
              <a:buSzPts val="1400"/>
              <a:buFont typeface="Comfortaa"/>
              <a:buChar char="●"/>
              <a:defRPr>
                <a:latin typeface="Comfortaa"/>
                <a:ea typeface="Comfortaa"/>
                <a:cs typeface="Comfortaa"/>
                <a:sym typeface="Comfortaa"/>
              </a:defRPr>
            </a:lvl4pPr>
            <a:lvl5pPr lvl="4">
              <a:spcBef>
                <a:spcPts val="0"/>
              </a:spcBef>
              <a:spcAft>
                <a:spcPts val="0"/>
              </a:spcAft>
              <a:buSzPts val="1400"/>
              <a:buFont typeface="Comfortaa"/>
              <a:buChar char="○"/>
              <a:defRPr>
                <a:latin typeface="Comfortaa"/>
                <a:ea typeface="Comfortaa"/>
                <a:cs typeface="Comfortaa"/>
                <a:sym typeface="Comfortaa"/>
              </a:defRPr>
            </a:lvl5pPr>
            <a:lvl6pPr lvl="5">
              <a:spcBef>
                <a:spcPts val="0"/>
              </a:spcBef>
              <a:spcAft>
                <a:spcPts val="0"/>
              </a:spcAft>
              <a:buSzPts val="1400"/>
              <a:buFont typeface="Comfortaa"/>
              <a:buChar char="■"/>
              <a:defRPr>
                <a:latin typeface="Comfortaa"/>
                <a:ea typeface="Comfortaa"/>
                <a:cs typeface="Comfortaa"/>
                <a:sym typeface="Comfortaa"/>
              </a:defRPr>
            </a:lvl6pPr>
            <a:lvl7pPr lvl="6">
              <a:spcBef>
                <a:spcPts val="0"/>
              </a:spcBef>
              <a:spcAft>
                <a:spcPts val="0"/>
              </a:spcAft>
              <a:buSzPts val="1400"/>
              <a:buFont typeface="Comfortaa"/>
              <a:buChar char="●"/>
              <a:defRPr>
                <a:latin typeface="Comfortaa"/>
                <a:ea typeface="Comfortaa"/>
                <a:cs typeface="Comfortaa"/>
                <a:sym typeface="Comfortaa"/>
              </a:defRPr>
            </a:lvl7pPr>
            <a:lvl8pPr lvl="7">
              <a:spcBef>
                <a:spcPts val="0"/>
              </a:spcBef>
              <a:spcAft>
                <a:spcPts val="0"/>
              </a:spcAft>
              <a:buSzPts val="1400"/>
              <a:buFont typeface="Comfortaa"/>
              <a:buChar char="○"/>
              <a:defRPr>
                <a:latin typeface="Comfortaa"/>
                <a:ea typeface="Comfortaa"/>
                <a:cs typeface="Comfortaa"/>
                <a:sym typeface="Comfortaa"/>
              </a:defRPr>
            </a:lvl8pPr>
            <a:lvl9pPr lvl="8">
              <a:spcBef>
                <a:spcPts val="0"/>
              </a:spcBef>
              <a:spcAft>
                <a:spcPts val="0"/>
              </a:spcAft>
              <a:buSzPts val="1400"/>
              <a:buFont typeface="Comfortaa"/>
              <a:buChar char="■"/>
              <a:defRPr>
                <a:latin typeface="Comfortaa"/>
                <a:ea typeface="Comfortaa"/>
                <a:cs typeface="Comfortaa"/>
                <a:sym typeface="Comfortaa"/>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atin typeface="Comfortaa"/>
                <a:ea typeface="Comfortaa"/>
                <a:cs typeface="Comfortaa"/>
                <a:sym typeface="Comfortaa"/>
              </a:defRPr>
            </a:lvl1pPr>
            <a:lvl2pPr lvl="1">
              <a:buNone/>
              <a:defRPr>
                <a:latin typeface="Comfortaa"/>
                <a:ea typeface="Comfortaa"/>
                <a:cs typeface="Comfortaa"/>
                <a:sym typeface="Comfortaa"/>
              </a:defRPr>
            </a:lvl2pPr>
            <a:lvl3pPr lvl="2">
              <a:buNone/>
              <a:defRPr>
                <a:latin typeface="Comfortaa"/>
                <a:ea typeface="Comfortaa"/>
                <a:cs typeface="Comfortaa"/>
                <a:sym typeface="Comfortaa"/>
              </a:defRPr>
            </a:lvl3pPr>
            <a:lvl4pPr lvl="3">
              <a:buNone/>
              <a:defRPr>
                <a:latin typeface="Comfortaa"/>
                <a:ea typeface="Comfortaa"/>
                <a:cs typeface="Comfortaa"/>
                <a:sym typeface="Comfortaa"/>
              </a:defRPr>
            </a:lvl4pPr>
            <a:lvl5pPr lvl="4">
              <a:buNone/>
              <a:defRPr>
                <a:latin typeface="Comfortaa"/>
                <a:ea typeface="Comfortaa"/>
                <a:cs typeface="Comfortaa"/>
                <a:sym typeface="Comfortaa"/>
              </a:defRPr>
            </a:lvl5pPr>
            <a:lvl6pPr lvl="5">
              <a:buNone/>
              <a:defRPr>
                <a:latin typeface="Comfortaa"/>
                <a:ea typeface="Comfortaa"/>
                <a:cs typeface="Comfortaa"/>
                <a:sym typeface="Comfortaa"/>
              </a:defRPr>
            </a:lvl6pPr>
            <a:lvl7pPr lvl="6">
              <a:buNone/>
              <a:defRPr>
                <a:latin typeface="Comfortaa"/>
                <a:ea typeface="Comfortaa"/>
                <a:cs typeface="Comfortaa"/>
                <a:sym typeface="Comfortaa"/>
              </a:defRPr>
            </a:lvl7pPr>
            <a:lvl8pPr lvl="7">
              <a:buNone/>
              <a:defRPr>
                <a:latin typeface="Comfortaa"/>
                <a:ea typeface="Comfortaa"/>
                <a:cs typeface="Comfortaa"/>
                <a:sym typeface="Comfortaa"/>
              </a:defRPr>
            </a:lvl8pPr>
            <a:lvl9pPr lvl="8">
              <a:buNone/>
              <a:defRPr>
                <a:latin typeface="Comfortaa"/>
                <a:ea typeface="Comfortaa"/>
                <a:cs typeface="Comfortaa"/>
                <a:sym typeface="Comforta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ssons 4&amp;5" type="twoColTx">
  <p:cSld name="TITLE_AND_TWO_COLUMNS">
    <p:spTree>
      <p:nvGrpSpPr>
        <p:cNvPr id="20" name="Shape 20"/>
        <p:cNvGrpSpPr/>
        <p:nvPr/>
      </p:nvGrpSpPr>
      <p:grpSpPr>
        <a:xfrm>
          <a:off x="0" y="0"/>
          <a:ext cx="0" cy="0"/>
          <a:chOff x="0" y="0"/>
          <a:chExt cx="0" cy="0"/>
        </a:xfrm>
      </p:grpSpPr>
      <p:sp>
        <p:nvSpPr>
          <p:cNvPr id="21" name="Google Shape;21;p5"/>
          <p:cNvSpPr/>
          <p:nvPr/>
        </p:nvSpPr>
        <p:spPr>
          <a:xfrm>
            <a:off x="20725" y="15225"/>
            <a:ext cx="9094500" cy="5092800"/>
          </a:xfrm>
          <a:prstGeom prst="rect">
            <a:avLst/>
          </a:prstGeom>
          <a:noFill/>
          <a:ln cap="flat" cmpd="sng" w="7620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mfortaa"/>
              <a:ea typeface="Comfortaa"/>
              <a:cs typeface="Comfortaa"/>
              <a:sym typeface="Comfortaa"/>
            </a:endParaRPr>
          </a:p>
        </p:txBody>
      </p:sp>
      <p:sp>
        <p:nvSpPr>
          <p:cNvPr id="22" name="Google Shape;22;p5"/>
          <p:cNvSpPr txBox="1"/>
          <p:nvPr>
            <p:ph type="title"/>
          </p:nvPr>
        </p:nvSpPr>
        <p:spPr>
          <a:xfrm>
            <a:off x="311700" y="445025"/>
            <a:ext cx="8520600" cy="572700"/>
          </a:xfrm>
          <a:prstGeom prst="rect">
            <a:avLst/>
          </a:prstGeom>
          <a:noFill/>
          <a:ln>
            <a:noFill/>
          </a:ln>
        </p:spPr>
        <p:txBody>
          <a:bodyPr anchorCtr="0" anchor="ctr" bIns="91425" lIns="91425" spcFirstLastPara="1" rIns="91425" wrap="square" tIns="91425">
            <a:noAutofit/>
          </a:bodyPr>
          <a:lstStyle>
            <a:lvl1pPr lvl="0">
              <a:spcBef>
                <a:spcPts val="0"/>
              </a:spcBef>
              <a:spcAft>
                <a:spcPts val="0"/>
              </a:spcAft>
              <a:buSzPts val="3100"/>
              <a:buFont typeface="Comfortaa"/>
              <a:buChar char="●"/>
              <a:defRPr b="1" sz="3100">
                <a:latin typeface="Comfortaa"/>
                <a:ea typeface="Comfortaa"/>
                <a:cs typeface="Comfortaa"/>
                <a:sym typeface="Comfortaa"/>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p:txBody>
      </p:sp>
      <p:sp>
        <p:nvSpPr>
          <p:cNvPr id="23" name="Google Shape;23;p5"/>
          <p:cNvSpPr txBox="1"/>
          <p:nvPr>
            <p:ph idx="1" type="body"/>
          </p:nvPr>
        </p:nvSpPr>
        <p:spPr>
          <a:xfrm>
            <a:off x="311700" y="1152475"/>
            <a:ext cx="51018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a:noFill/>
          <a:ln>
            <a:noFill/>
          </a:ln>
        </p:spPr>
        <p:txBody>
          <a:bodyPr anchorCtr="0" anchor="ctr" bIns="91425" lIns="91425" spcFirstLastPara="1" rIns="91425" wrap="square" tIns="91425">
            <a:noAutofit/>
          </a:bodyPr>
          <a:lstStyle>
            <a:lvl1pPr lvl="0">
              <a:spcBef>
                <a:spcPts val="0"/>
              </a:spcBef>
              <a:spcAft>
                <a:spcPts val="0"/>
              </a:spcAft>
              <a:buSzPts val="1400"/>
              <a:buChar char="●"/>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SzPts val="2400"/>
              <a:buChar char="●"/>
              <a:defRPr sz="2400"/>
            </a:lvl1pPr>
            <a:lvl2pPr lvl="1">
              <a:spcBef>
                <a:spcPts val="0"/>
              </a:spcBef>
              <a:spcAft>
                <a:spcPts val="0"/>
              </a:spcAft>
              <a:buSzPts val="2400"/>
              <a:buChar char="○"/>
              <a:defRPr sz="2400"/>
            </a:lvl2pPr>
            <a:lvl3pPr lvl="2">
              <a:spcBef>
                <a:spcPts val="0"/>
              </a:spcBef>
              <a:spcAft>
                <a:spcPts val="0"/>
              </a:spcAft>
              <a:buSzPts val="2400"/>
              <a:buChar char="■"/>
              <a:defRPr sz="2400"/>
            </a:lvl3pPr>
            <a:lvl4pPr lvl="3">
              <a:spcBef>
                <a:spcPts val="0"/>
              </a:spcBef>
              <a:spcAft>
                <a:spcPts val="0"/>
              </a:spcAft>
              <a:buSzPts val="2400"/>
              <a:buChar char="●"/>
              <a:defRPr sz="2400"/>
            </a:lvl4pPr>
            <a:lvl5pPr lvl="4">
              <a:spcBef>
                <a:spcPts val="0"/>
              </a:spcBef>
              <a:spcAft>
                <a:spcPts val="0"/>
              </a:spcAft>
              <a:buSzPts val="2400"/>
              <a:buChar char="○"/>
              <a:defRPr sz="2400"/>
            </a:lvl5pPr>
            <a:lvl6pPr lvl="5">
              <a:spcBef>
                <a:spcPts val="0"/>
              </a:spcBef>
              <a:spcAft>
                <a:spcPts val="0"/>
              </a:spcAft>
              <a:buSzPts val="2400"/>
              <a:buChar char="■"/>
              <a:defRPr sz="2400"/>
            </a:lvl6pPr>
            <a:lvl7pPr lvl="6">
              <a:spcBef>
                <a:spcPts val="0"/>
              </a:spcBef>
              <a:spcAft>
                <a:spcPts val="0"/>
              </a:spcAft>
              <a:buSzPts val="2400"/>
              <a:buChar char="●"/>
              <a:defRPr sz="2400"/>
            </a:lvl7pPr>
            <a:lvl8pPr lvl="7">
              <a:spcBef>
                <a:spcPts val="0"/>
              </a:spcBef>
              <a:spcAft>
                <a:spcPts val="0"/>
              </a:spcAft>
              <a:buSzPts val="2400"/>
              <a:buChar char="○"/>
              <a:defRPr sz="2400"/>
            </a:lvl8pPr>
            <a:lvl9pPr lvl="8">
              <a:spcBef>
                <a:spcPts val="0"/>
              </a:spcBef>
              <a:spcAft>
                <a:spcPts val="0"/>
              </a:spcAft>
              <a:buSzPts val="2400"/>
              <a:buChar char="■"/>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spcBef>
                <a:spcPts val="0"/>
              </a:spcBef>
              <a:spcAft>
                <a:spcPts val="0"/>
              </a:spcAft>
              <a:buSzPts val="4800"/>
              <a:buChar char="●"/>
              <a:defRPr sz="4800"/>
            </a:lvl1pPr>
            <a:lvl2pPr lvl="1">
              <a:spcBef>
                <a:spcPts val="0"/>
              </a:spcBef>
              <a:spcAft>
                <a:spcPts val="0"/>
              </a:spcAft>
              <a:buSzPts val="4800"/>
              <a:buChar char="○"/>
              <a:defRPr sz="4800"/>
            </a:lvl2pPr>
            <a:lvl3pPr lvl="2">
              <a:spcBef>
                <a:spcPts val="0"/>
              </a:spcBef>
              <a:spcAft>
                <a:spcPts val="0"/>
              </a:spcAft>
              <a:buSzPts val="4800"/>
              <a:buChar char="■"/>
              <a:defRPr sz="4800"/>
            </a:lvl3pPr>
            <a:lvl4pPr lvl="3">
              <a:spcBef>
                <a:spcPts val="0"/>
              </a:spcBef>
              <a:spcAft>
                <a:spcPts val="0"/>
              </a:spcAft>
              <a:buSzPts val="4800"/>
              <a:buChar char="●"/>
              <a:defRPr sz="4800"/>
            </a:lvl4pPr>
            <a:lvl5pPr lvl="4">
              <a:spcBef>
                <a:spcPts val="0"/>
              </a:spcBef>
              <a:spcAft>
                <a:spcPts val="0"/>
              </a:spcAft>
              <a:buSzPts val="4800"/>
              <a:buChar char="○"/>
              <a:defRPr sz="4800"/>
            </a:lvl5pPr>
            <a:lvl6pPr lvl="5">
              <a:spcBef>
                <a:spcPts val="0"/>
              </a:spcBef>
              <a:spcAft>
                <a:spcPts val="0"/>
              </a:spcAft>
              <a:buSzPts val="4800"/>
              <a:buChar char="■"/>
              <a:defRPr sz="4800"/>
            </a:lvl6pPr>
            <a:lvl7pPr lvl="6">
              <a:spcBef>
                <a:spcPts val="0"/>
              </a:spcBef>
              <a:spcAft>
                <a:spcPts val="0"/>
              </a:spcAft>
              <a:buSzPts val="4800"/>
              <a:buChar char="●"/>
              <a:defRPr sz="4800"/>
            </a:lvl7pPr>
            <a:lvl8pPr lvl="7">
              <a:spcBef>
                <a:spcPts val="0"/>
              </a:spcBef>
              <a:spcAft>
                <a:spcPts val="0"/>
              </a:spcAft>
              <a:buSzPts val="4800"/>
              <a:buChar char="○"/>
              <a:defRPr sz="4800"/>
            </a:lvl8pPr>
            <a:lvl9pPr lvl="8">
              <a:spcBef>
                <a:spcPts val="0"/>
              </a:spcBef>
              <a:spcAft>
                <a:spcPts val="0"/>
              </a:spcAft>
              <a:buSzPts val="4800"/>
              <a:buChar char="■"/>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spcBef>
                <a:spcPts val="0"/>
              </a:spcBef>
              <a:spcAft>
                <a:spcPts val="0"/>
              </a:spcAft>
              <a:buSzPts val="4200"/>
              <a:buChar char="●"/>
              <a:defRPr sz="4200"/>
            </a:lvl1pPr>
            <a:lvl2pPr lvl="1" algn="ctr">
              <a:spcBef>
                <a:spcPts val="0"/>
              </a:spcBef>
              <a:spcAft>
                <a:spcPts val="0"/>
              </a:spcAft>
              <a:buSzPts val="4200"/>
              <a:buChar char="○"/>
              <a:defRPr sz="4200"/>
            </a:lvl2pPr>
            <a:lvl3pPr lvl="2" algn="ctr">
              <a:spcBef>
                <a:spcPts val="0"/>
              </a:spcBef>
              <a:spcAft>
                <a:spcPts val="0"/>
              </a:spcAft>
              <a:buSzPts val="4200"/>
              <a:buChar char="■"/>
              <a:defRPr sz="4200"/>
            </a:lvl3pPr>
            <a:lvl4pPr lvl="3" algn="ctr">
              <a:spcBef>
                <a:spcPts val="0"/>
              </a:spcBef>
              <a:spcAft>
                <a:spcPts val="0"/>
              </a:spcAft>
              <a:buSzPts val="4200"/>
              <a:buChar char="●"/>
              <a:defRPr sz="4200"/>
            </a:lvl4pPr>
            <a:lvl5pPr lvl="4" algn="ctr">
              <a:spcBef>
                <a:spcPts val="0"/>
              </a:spcBef>
              <a:spcAft>
                <a:spcPts val="0"/>
              </a:spcAft>
              <a:buSzPts val="4200"/>
              <a:buChar char="○"/>
              <a:defRPr sz="4200"/>
            </a:lvl5pPr>
            <a:lvl6pPr lvl="5" algn="ctr">
              <a:spcBef>
                <a:spcPts val="0"/>
              </a:spcBef>
              <a:spcAft>
                <a:spcPts val="0"/>
              </a:spcAft>
              <a:buSzPts val="4200"/>
              <a:buChar char="■"/>
              <a:defRPr sz="4200"/>
            </a:lvl6pPr>
            <a:lvl7pPr lvl="6" algn="ctr">
              <a:spcBef>
                <a:spcPts val="0"/>
              </a:spcBef>
              <a:spcAft>
                <a:spcPts val="0"/>
              </a:spcAft>
              <a:buSzPts val="4200"/>
              <a:buChar char="●"/>
              <a:defRPr sz="4200"/>
            </a:lvl7pPr>
            <a:lvl8pPr lvl="7" algn="ctr">
              <a:spcBef>
                <a:spcPts val="0"/>
              </a:spcBef>
              <a:spcAft>
                <a:spcPts val="0"/>
              </a:spcAft>
              <a:buSzPts val="4200"/>
              <a:buChar char="○"/>
              <a:defRPr sz="4200"/>
            </a:lvl8pPr>
            <a:lvl9pPr lvl="8" algn="ctr">
              <a:spcBef>
                <a:spcPts val="0"/>
              </a:spcBef>
              <a:spcAft>
                <a:spcPts val="0"/>
              </a:spcAft>
              <a:buSzPts val="4200"/>
              <a:buChar char="■"/>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18.png"/><Relationship Id="rId2" Type="http://schemas.openxmlformats.org/officeDocument/2006/relationships/image" Target="../media/image9.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theme" Target="../theme/theme1.xml"/><Relationship Id="rId14" Type="http://schemas.openxmlformats.org/officeDocument/2006/relationships/slideLayout" Target="../slideLayouts/slideLayout1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Font typeface="Comfortaa"/>
              <a:buChar char="●"/>
              <a:defRPr b="1" sz="1800">
                <a:solidFill>
                  <a:schemeClr val="dk1"/>
                </a:solidFill>
                <a:latin typeface="Comfortaa"/>
                <a:ea typeface="Comfortaa"/>
                <a:cs typeface="Comfortaa"/>
                <a:sym typeface="Comfortaa"/>
              </a:defRPr>
            </a:lvl1pPr>
            <a:lvl2pPr indent="-317500" lvl="1" marL="914400">
              <a:lnSpc>
                <a:spcPct val="115000"/>
              </a:lnSpc>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2pPr>
            <a:lvl3pPr indent="-317500" lvl="2" marL="1371600">
              <a:lnSpc>
                <a:spcPct val="115000"/>
              </a:lnSpc>
              <a:spcBef>
                <a:spcPts val="0"/>
              </a:spcBef>
              <a:spcAft>
                <a:spcPts val="0"/>
              </a:spcAft>
              <a:buClr>
                <a:schemeClr val="dk2"/>
              </a:buClr>
              <a:buSzPts val="1400"/>
              <a:buFont typeface="Comfortaa"/>
              <a:buChar char="■"/>
              <a:defRPr>
                <a:solidFill>
                  <a:schemeClr val="dk2"/>
                </a:solidFill>
                <a:latin typeface="Comfortaa"/>
                <a:ea typeface="Comfortaa"/>
                <a:cs typeface="Comfortaa"/>
                <a:sym typeface="Comfortaa"/>
              </a:defRPr>
            </a:lvl3pPr>
            <a:lvl4pPr indent="-317500" lvl="3" marL="1828800">
              <a:lnSpc>
                <a:spcPct val="115000"/>
              </a:lnSpc>
              <a:spcBef>
                <a:spcPts val="0"/>
              </a:spcBef>
              <a:spcAft>
                <a:spcPts val="0"/>
              </a:spcAft>
              <a:buClr>
                <a:schemeClr val="dk2"/>
              </a:buClr>
              <a:buSzPts val="1400"/>
              <a:buFont typeface="Comfortaa"/>
              <a:buChar char="●"/>
              <a:defRPr>
                <a:solidFill>
                  <a:schemeClr val="dk2"/>
                </a:solidFill>
                <a:latin typeface="Comfortaa"/>
                <a:ea typeface="Comfortaa"/>
                <a:cs typeface="Comfortaa"/>
                <a:sym typeface="Comfortaa"/>
              </a:defRPr>
            </a:lvl4pPr>
            <a:lvl5pPr indent="-317500" lvl="4" marL="2286000">
              <a:lnSpc>
                <a:spcPct val="115000"/>
              </a:lnSpc>
              <a:spcBef>
                <a:spcPts val="0"/>
              </a:spcBef>
              <a:spcAft>
                <a:spcPts val="0"/>
              </a:spcAft>
              <a:buClr>
                <a:schemeClr val="dk2"/>
              </a:buClr>
              <a:buSzPts val="1400"/>
              <a:buFont typeface="Comfortaa"/>
              <a:buChar char="○"/>
              <a:defRPr>
                <a:solidFill>
                  <a:schemeClr val="dk2"/>
                </a:solidFill>
                <a:latin typeface="Comfortaa"/>
                <a:ea typeface="Comfortaa"/>
                <a:cs typeface="Comfortaa"/>
                <a:sym typeface="Comfortaa"/>
              </a:defRPr>
            </a:lvl5pPr>
            <a:lvl6pPr indent="-317500" lvl="5" marL="2743200">
              <a:lnSpc>
                <a:spcPct val="115000"/>
              </a:lnSpc>
              <a:spcBef>
                <a:spcPts val="0"/>
              </a:spcBef>
              <a:spcAft>
                <a:spcPts val="0"/>
              </a:spcAft>
              <a:buClr>
                <a:schemeClr val="dk2"/>
              </a:buClr>
              <a:buSzPts val="1400"/>
              <a:buFont typeface="Comfortaa"/>
              <a:buChar char="■"/>
              <a:defRPr>
                <a:solidFill>
                  <a:schemeClr val="dk2"/>
                </a:solidFill>
                <a:latin typeface="Comfortaa"/>
                <a:ea typeface="Comfortaa"/>
                <a:cs typeface="Comfortaa"/>
                <a:sym typeface="Comfortaa"/>
              </a:defRPr>
            </a:lvl6pPr>
            <a:lvl7pPr indent="-317500" lvl="6" marL="3200400">
              <a:lnSpc>
                <a:spcPct val="115000"/>
              </a:lnSpc>
              <a:spcBef>
                <a:spcPts val="0"/>
              </a:spcBef>
              <a:spcAft>
                <a:spcPts val="0"/>
              </a:spcAft>
              <a:buClr>
                <a:schemeClr val="dk2"/>
              </a:buClr>
              <a:buSzPts val="1400"/>
              <a:buFont typeface="Comfortaa"/>
              <a:buChar char="●"/>
              <a:defRPr>
                <a:solidFill>
                  <a:schemeClr val="dk2"/>
                </a:solidFill>
                <a:latin typeface="Comfortaa"/>
                <a:ea typeface="Comfortaa"/>
                <a:cs typeface="Comfortaa"/>
                <a:sym typeface="Comfortaa"/>
              </a:defRPr>
            </a:lvl7pPr>
            <a:lvl8pPr indent="-317500" lvl="7" marL="3657600">
              <a:lnSpc>
                <a:spcPct val="115000"/>
              </a:lnSpc>
              <a:spcBef>
                <a:spcPts val="0"/>
              </a:spcBef>
              <a:spcAft>
                <a:spcPts val="0"/>
              </a:spcAft>
              <a:buClr>
                <a:schemeClr val="dk2"/>
              </a:buClr>
              <a:buSzPts val="1400"/>
              <a:buFont typeface="Comfortaa"/>
              <a:buChar char="○"/>
              <a:defRPr>
                <a:solidFill>
                  <a:schemeClr val="dk2"/>
                </a:solidFill>
                <a:latin typeface="Comfortaa"/>
                <a:ea typeface="Comfortaa"/>
                <a:cs typeface="Comfortaa"/>
                <a:sym typeface="Comfortaa"/>
              </a:defRPr>
            </a:lvl8pPr>
            <a:lvl9pPr indent="-317500" lvl="8" marL="4114800">
              <a:lnSpc>
                <a:spcPct val="115000"/>
              </a:lnSpc>
              <a:spcBef>
                <a:spcPts val="0"/>
              </a:spcBef>
              <a:spcAft>
                <a:spcPts val="0"/>
              </a:spcAft>
              <a:buClr>
                <a:schemeClr val="dk2"/>
              </a:buClr>
              <a:buSzPts val="1400"/>
              <a:buFont typeface="Comfortaa"/>
              <a:buChar char="■"/>
              <a:defRPr>
                <a:solidFill>
                  <a:schemeClr val="dk2"/>
                </a:solidFill>
                <a:latin typeface="Comfortaa"/>
                <a:ea typeface="Comfortaa"/>
                <a:cs typeface="Comfortaa"/>
                <a:sym typeface="Comfortaa"/>
              </a:defRPr>
            </a:lvl9pPr>
          </a:lstStyle>
          <a:p/>
        </p:txBody>
      </p:sp>
      <p:sp>
        <p:nvSpPr>
          <p:cNvPr id="7" name="Google Shape;7;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pic>
        <p:nvPicPr>
          <p:cNvPr id="8" name="Google Shape;8;p1" title="norilla_logo_highres_outline.png"/>
          <p:cNvPicPr preferRelativeResize="0"/>
          <p:nvPr/>
        </p:nvPicPr>
        <p:blipFill>
          <a:blip r:embed="rId2">
            <a:alphaModFix/>
          </a:blip>
          <a:stretch>
            <a:fillRect/>
          </a:stretch>
        </p:blipFill>
        <p:spPr>
          <a:xfrm>
            <a:off x="61400" y="4559962"/>
            <a:ext cx="1163648" cy="60012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1.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15.png"/><Relationship Id="rId6" Type="http://schemas.openxmlformats.org/officeDocument/2006/relationships/image" Target="../media/image1.png"/><Relationship Id="rId7"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4.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www.youtube.com/watch?v=3COvm0TtxWg" TargetMode="Externa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0.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2.jp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14"/>
          <p:cNvSpPr txBox="1"/>
          <p:nvPr>
            <p:ph type="ctrTitle"/>
          </p:nvPr>
        </p:nvSpPr>
        <p:spPr>
          <a:xfrm>
            <a:off x="311700" y="366750"/>
            <a:ext cx="8520600" cy="1859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14800"/>
              <a:t>R</a:t>
            </a:r>
            <a:r>
              <a:rPr lang="en" sz="12900"/>
              <a:t>A</a:t>
            </a:r>
            <a:r>
              <a:rPr lang="en" sz="10300"/>
              <a:t>M</a:t>
            </a:r>
            <a:r>
              <a:rPr lang="en" sz="9300"/>
              <a:t>P</a:t>
            </a:r>
            <a:r>
              <a:rPr lang="en" sz="8100"/>
              <a:t>S</a:t>
            </a:r>
            <a:endParaRPr sz="8100"/>
          </a:p>
        </p:txBody>
      </p:sp>
      <p:pic>
        <p:nvPicPr>
          <p:cNvPr id="59" name="Google Shape;59;p14"/>
          <p:cNvPicPr preferRelativeResize="0"/>
          <p:nvPr/>
        </p:nvPicPr>
        <p:blipFill>
          <a:blip r:embed="rId3">
            <a:alphaModFix/>
          </a:blip>
          <a:stretch>
            <a:fillRect/>
          </a:stretch>
        </p:blipFill>
        <p:spPr>
          <a:xfrm>
            <a:off x="3354925" y="2424875"/>
            <a:ext cx="2434150" cy="2491875"/>
          </a:xfrm>
          <a:prstGeom prst="rect">
            <a:avLst/>
          </a:prstGeom>
          <a:noFill/>
          <a:ln cap="flat" cmpd="sng" w="76200">
            <a:solidFill>
              <a:srgbClr val="1155CC"/>
            </a:solidFill>
            <a:prstDash val="solid"/>
            <a:round/>
            <a:headEnd len="sm" w="sm" type="none"/>
            <a:tailEnd len="sm" w="sm" type="none"/>
          </a:ln>
        </p:spPr>
      </p:pic>
      <p:cxnSp>
        <p:nvCxnSpPr>
          <p:cNvPr id="60" name="Google Shape;60;p14"/>
          <p:cNvCxnSpPr/>
          <p:nvPr/>
        </p:nvCxnSpPr>
        <p:spPr>
          <a:xfrm>
            <a:off x="2004200" y="104775"/>
            <a:ext cx="5977200" cy="931200"/>
          </a:xfrm>
          <a:prstGeom prst="straightConnector1">
            <a:avLst/>
          </a:prstGeom>
          <a:noFill/>
          <a:ln cap="flat" cmpd="sng" w="38100">
            <a:solidFill>
              <a:schemeClr val="dk2"/>
            </a:solidFill>
            <a:prstDash val="solid"/>
            <a:round/>
            <a:headEnd len="med" w="med" type="none"/>
            <a:tailEnd len="med" w="med" type="none"/>
          </a:ln>
        </p:spPr>
      </p:cxnSp>
      <p:sp>
        <p:nvSpPr>
          <p:cNvPr id="61" name="Google Shape;61;p14"/>
          <p:cNvSpPr txBox="1"/>
          <p:nvPr/>
        </p:nvSpPr>
        <p:spPr>
          <a:xfrm>
            <a:off x="0" y="1809925"/>
            <a:ext cx="90945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800">
                <a:solidFill>
                  <a:schemeClr val="dk1"/>
                </a:solidFill>
                <a:latin typeface="Comfortaa"/>
                <a:ea typeface="Comfortaa"/>
                <a:cs typeface="Comfortaa"/>
                <a:sym typeface="Comfortaa"/>
              </a:rPr>
              <a:t>Using the Scientific Method to Explore Forces and Motion</a:t>
            </a:r>
            <a:endParaRPr b="1" sz="1800">
              <a:solidFill>
                <a:schemeClr val="dk1"/>
              </a:solidFill>
              <a:latin typeface="Comfortaa"/>
              <a:ea typeface="Comfortaa"/>
              <a:cs typeface="Comfortaa"/>
              <a:sym typeface="Comfortaa"/>
            </a:endParaRPr>
          </a:p>
        </p:txBody>
      </p:sp>
      <p:sp>
        <p:nvSpPr>
          <p:cNvPr id="62" name="Google Shape;62;p14"/>
          <p:cNvSpPr txBox="1"/>
          <p:nvPr/>
        </p:nvSpPr>
        <p:spPr>
          <a:xfrm>
            <a:off x="5955900" y="2758325"/>
            <a:ext cx="3138600" cy="813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accent4"/>
                </a:solidFill>
                <a:highlight>
                  <a:schemeClr val="lt2"/>
                </a:highlight>
                <a:latin typeface="Comfortaa"/>
                <a:ea typeface="Comfortaa"/>
                <a:cs typeface="Comfortaa"/>
                <a:sym typeface="Comfortaa"/>
              </a:rPr>
              <a:t>Lesson 2:</a:t>
            </a:r>
            <a:r>
              <a:rPr lang="en">
                <a:solidFill>
                  <a:srgbClr val="595959"/>
                </a:solidFill>
                <a:highlight>
                  <a:schemeClr val="lt2"/>
                </a:highlight>
                <a:latin typeface="Comfortaa"/>
                <a:ea typeface="Comfortaa"/>
                <a:cs typeface="Comfortaa"/>
                <a:sym typeface="Comfortaa"/>
              </a:rPr>
              <a:t>  Exploring Scientific Method with Ramps</a:t>
            </a:r>
            <a:endParaRPr>
              <a:solidFill>
                <a:srgbClr val="595959"/>
              </a:solidFill>
              <a:highlight>
                <a:schemeClr val="lt2"/>
              </a:highlight>
              <a:latin typeface="Comfortaa"/>
              <a:ea typeface="Comfortaa"/>
              <a:cs typeface="Comfortaa"/>
              <a:sym typeface="Comfortaa"/>
            </a:endParaRPr>
          </a:p>
          <a:p>
            <a:pPr indent="0" lvl="0" marL="0" rtl="0" algn="l">
              <a:spcBef>
                <a:spcPts val="0"/>
              </a:spcBef>
              <a:spcAft>
                <a:spcPts val="0"/>
              </a:spcAft>
              <a:buNone/>
            </a:pPr>
            <a:r>
              <a:rPr lang="en">
                <a:solidFill>
                  <a:schemeClr val="accent4"/>
                </a:solidFill>
                <a:highlight>
                  <a:schemeClr val="lt2"/>
                </a:highlight>
                <a:latin typeface="Comfortaa"/>
                <a:ea typeface="Comfortaa"/>
                <a:cs typeface="Comfortaa"/>
                <a:sym typeface="Comfortaa"/>
              </a:rPr>
              <a:t>Lesson 3:</a:t>
            </a:r>
            <a:r>
              <a:rPr lang="en">
                <a:solidFill>
                  <a:srgbClr val="595959"/>
                </a:solidFill>
                <a:highlight>
                  <a:schemeClr val="lt2"/>
                </a:highlight>
                <a:latin typeface="Comfortaa"/>
                <a:ea typeface="Comfortaa"/>
                <a:cs typeface="Comfortaa"/>
                <a:sym typeface="Comfortaa"/>
              </a:rPr>
              <a:t>  </a:t>
            </a:r>
            <a:r>
              <a:rPr lang="en">
                <a:solidFill>
                  <a:schemeClr val="dk2"/>
                </a:solidFill>
                <a:highlight>
                  <a:schemeClr val="lt2"/>
                </a:highlight>
                <a:latin typeface="Comfortaa"/>
                <a:ea typeface="Comfortaa"/>
                <a:cs typeface="Comfortaa"/>
                <a:sym typeface="Comfortaa"/>
              </a:rPr>
              <a:t>Using</a:t>
            </a:r>
            <a:r>
              <a:rPr lang="en">
                <a:solidFill>
                  <a:schemeClr val="dk2"/>
                </a:solidFill>
                <a:highlight>
                  <a:schemeClr val="lt2"/>
                </a:highlight>
                <a:latin typeface="Comfortaa"/>
                <a:ea typeface="Comfortaa"/>
                <a:cs typeface="Comfortaa"/>
                <a:sym typeface="Comfortaa"/>
              </a:rPr>
              <a:t> Scientific Method to Explore Forces &amp; Motion</a:t>
            </a:r>
            <a:endParaRPr>
              <a:solidFill>
                <a:srgbClr val="595959"/>
              </a:solidFill>
              <a:highlight>
                <a:schemeClr val="lt2"/>
              </a:highlight>
              <a:latin typeface="Comfortaa"/>
              <a:ea typeface="Comfortaa"/>
              <a:cs typeface="Comfortaa"/>
              <a:sym typeface="Comfortaa"/>
            </a:endParaRPr>
          </a:p>
        </p:txBody>
      </p:sp>
      <p:sp>
        <p:nvSpPr>
          <p:cNvPr id="63" name="Google Shape;63;p14"/>
          <p:cNvSpPr txBox="1"/>
          <p:nvPr/>
        </p:nvSpPr>
        <p:spPr>
          <a:xfrm>
            <a:off x="7017109" y="4330800"/>
            <a:ext cx="15558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500">
                <a:solidFill>
                  <a:srgbClr val="FF9900"/>
                </a:solidFill>
                <a:highlight>
                  <a:srgbClr val="FFFFFF"/>
                </a:highlight>
                <a:latin typeface="Comfortaa"/>
                <a:ea typeface="Comfortaa"/>
                <a:cs typeface="Comfortaa"/>
                <a:sym typeface="Comfortaa"/>
              </a:rPr>
              <a:t>SmartRamps</a:t>
            </a:r>
            <a:endParaRPr b="1" sz="1500">
              <a:solidFill>
                <a:srgbClr val="FF9900"/>
              </a:solidFill>
              <a:highlight>
                <a:srgbClr val="FFFFFF"/>
              </a:highlight>
              <a:latin typeface="Comfortaa"/>
              <a:ea typeface="Comfortaa"/>
              <a:cs typeface="Comfortaa"/>
              <a:sym typeface="Comfortaa"/>
            </a:endParaRPr>
          </a:p>
        </p:txBody>
      </p:sp>
      <p:pic>
        <p:nvPicPr>
          <p:cNvPr id="64" name="Google Shape;64;p14"/>
          <p:cNvPicPr preferRelativeResize="0"/>
          <p:nvPr/>
        </p:nvPicPr>
        <p:blipFill>
          <a:blip r:embed="rId4">
            <a:alphaModFix/>
          </a:blip>
          <a:stretch>
            <a:fillRect/>
          </a:stretch>
        </p:blipFill>
        <p:spPr>
          <a:xfrm>
            <a:off x="8248700" y="4143000"/>
            <a:ext cx="943500" cy="943500"/>
          </a:xfrm>
          <a:prstGeom prst="rect">
            <a:avLst/>
          </a:prstGeom>
          <a:noFill/>
          <a:ln>
            <a:noFill/>
          </a:ln>
        </p:spPr>
      </p:pic>
      <p:sp>
        <p:nvSpPr>
          <p:cNvPr id="65" name="Google Shape;65;p14"/>
          <p:cNvSpPr txBox="1"/>
          <p:nvPr/>
        </p:nvSpPr>
        <p:spPr>
          <a:xfrm>
            <a:off x="6569019" y="4746300"/>
            <a:ext cx="1920300" cy="2793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800">
                <a:solidFill>
                  <a:srgbClr val="004950"/>
                </a:solidFill>
                <a:latin typeface="Comfortaa"/>
                <a:ea typeface="Comfortaa"/>
                <a:cs typeface="Comfortaa"/>
                <a:sym typeface="Comfortaa"/>
              </a:rPr>
              <a:t>Lessons 2 &amp; 3</a:t>
            </a:r>
            <a:endParaRPr sz="1800">
              <a:solidFill>
                <a:srgbClr val="004950"/>
              </a:solidFill>
              <a:latin typeface="Comfortaa"/>
              <a:ea typeface="Comfortaa"/>
              <a:cs typeface="Comfortaa"/>
              <a:sym typeface="Comforta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pic>
        <p:nvPicPr>
          <p:cNvPr id="140" name="Google Shape;140;p23" title="Screenshot 2025-04-10 at 12.09.32 AM.png"/>
          <p:cNvPicPr preferRelativeResize="0"/>
          <p:nvPr/>
        </p:nvPicPr>
        <p:blipFill rotWithShape="1">
          <a:blip r:embed="rId3">
            <a:alphaModFix/>
          </a:blip>
          <a:srcRect b="0" l="0" r="0" t="42627"/>
          <a:stretch/>
        </p:blipFill>
        <p:spPr>
          <a:xfrm>
            <a:off x="4271000" y="1049637"/>
            <a:ext cx="4645400" cy="3535074"/>
          </a:xfrm>
          <a:prstGeom prst="rect">
            <a:avLst/>
          </a:prstGeom>
          <a:noFill/>
          <a:ln>
            <a:noFill/>
          </a:ln>
        </p:spPr>
      </p:pic>
      <p:sp>
        <p:nvSpPr>
          <p:cNvPr id="141" name="Google Shape;141;p23"/>
          <p:cNvSpPr txBox="1"/>
          <p:nvPr/>
        </p:nvSpPr>
        <p:spPr>
          <a:xfrm>
            <a:off x="40750" y="2932400"/>
            <a:ext cx="4174200" cy="1614000"/>
          </a:xfrm>
          <a:prstGeom prst="rect">
            <a:avLst/>
          </a:prstGeom>
          <a:noFill/>
          <a:ln>
            <a:noFill/>
          </a:ln>
        </p:spPr>
        <p:txBody>
          <a:bodyPr anchorCtr="0" anchor="t" bIns="91425" lIns="91425" spcFirstLastPara="1" rIns="91425" wrap="square" tIns="91425">
            <a:noAutofit/>
          </a:bodyPr>
          <a:lstStyle/>
          <a:p>
            <a:pPr indent="-361950" lvl="0" marL="457200" rtl="0" algn="l">
              <a:spcBef>
                <a:spcPts val="0"/>
              </a:spcBef>
              <a:spcAft>
                <a:spcPts val="0"/>
              </a:spcAft>
              <a:buClr>
                <a:schemeClr val="dk1"/>
              </a:buClr>
              <a:buSzPts val="2100"/>
              <a:buFont typeface="Comfortaa"/>
              <a:buChar char="●"/>
            </a:pPr>
            <a:r>
              <a:rPr lang="en" sz="2100">
                <a:solidFill>
                  <a:schemeClr val="dk1"/>
                </a:solidFill>
                <a:latin typeface="Comfortaa"/>
                <a:ea typeface="Comfortaa"/>
                <a:cs typeface="Comfortaa"/>
                <a:sym typeface="Comfortaa"/>
              </a:rPr>
              <a:t>What observations can you make from our data?  </a:t>
            </a:r>
            <a:endParaRPr sz="2100">
              <a:solidFill>
                <a:schemeClr val="dk1"/>
              </a:solidFill>
              <a:latin typeface="Comfortaa"/>
              <a:ea typeface="Comfortaa"/>
              <a:cs typeface="Comfortaa"/>
              <a:sym typeface="Comfortaa"/>
            </a:endParaRPr>
          </a:p>
          <a:p>
            <a:pPr indent="-361950" lvl="0" marL="457200" rtl="0" algn="l">
              <a:spcBef>
                <a:spcPts val="1000"/>
              </a:spcBef>
              <a:spcAft>
                <a:spcPts val="1000"/>
              </a:spcAft>
              <a:buClr>
                <a:schemeClr val="dk1"/>
              </a:buClr>
              <a:buSzPts val="2100"/>
              <a:buFont typeface="Comfortaa"/>
              <a:buChar char="●"/>
            </a:pPr>
            <a:r>
              <a:rPr lang="en" sz="2100">
                <a:solidFill>
                  <a:schemeClr val="dk1"/>
                </a:solidFill>
                <a:latin typeface="Comfortaa"/>
                <a:ea typeface="Comfortaa"/>
                <a:cs typeface="Comfortaa"/>
                <a:sym typeface="Comfortaa"/>
              </a:rPr>
              <a:t>What patterns do you notice?</a:t>
            </a:r>
            <a:endParaRPr sz="2100">
              <a:solidFill>
                <a:schemeClr val="dk1"/>
              </a:solidFill>
              <a:latin typeface="Comfortaa"/>
              <a:ea typeface="Comfortaa"/>
              <a:cs typeface="Comfortaa"/>
              <a:sym typeface="Comfortaa"/>
            </a:endParaRPr>
          </a:p>
        </p:txBody>
      </p:sp>
      <p:sp>
        <p:nvSpPr>
          <p:cNvPr id="142" name="Google Shape;142;p23"/>
          <p:cNvSpPr txBox="1"/>
          <p:nvPr/>
        </p:nvSpPr>
        <p:spPr>
          <a:xfrm>
            <a:off x="7223700" y="4769550"/>
            <a:ext cx="1920300" cy="27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chemeClr val="dk2"/>
                </a:solidFill>
                <a:latin typeface="Comfortaa"/>
                <a:ea typeface="Comfortaa"/>
                <a:cs typeface="Comfortaa"/>
                <a:sym typeface="Comfortaa"/>
              </a:rPr>
              <a:t>Lesson 2 </a:t>
            </a:r>
            <a:endParaRPr sz="1800">
              <a:solidFill>
                <a:schemeClr val="dk2"/>
              </a:solidFill>
              <a:latin typeface="Comfortaa"/>
              <a:ea typeface="Comfortaa"/>
              <a:cs typeface="Comfortaa"/>
              <a:sym typeface="Comfortaa"/>
            </a:endParaRPr>
          </a:p>
        </p:txBody>
      </p:sp>
      <p:pic>
        <p:nvPicPr>
          <p:cNvPr id="143" name="Google Shape;143;p23" title="Screenshot 2025-04-11 at 2.49.35 AM.png"/>
          <p:cNvPicPr preferRelativeResize="0"/>
          <p:nvPr/>
        </p:nvPicPr>
        <p:blipFill rotWithShape="1">
          <a:blip r:embed="rId4">
            <a:alphaModFix/>
          </a:blip>
          <a:srcRect b="59215" l="0" r="0" t="0"/>
          <a:stretch/>
        </p:blipFill>
        <p:spPr>
          <a:xfrm>
            <a:off x="189000" y="864800"/>
            <a:ext cx="3877700" cy="2082824"/>
          </a:xfrm>
          <a:prstGeom prst="rect">
            <a:avLst/>
          </a:prstGeom>
          <a:noFill/>
          <a:ln>
            <a:noFill/>
          </a:ln>
        </p:spPr>
      </p:pic>
      <p:sp>
        <p:nvSpPr>
          <p:cNvPr id="144" name="Google Shape;144;p23"/>
          <p:cNvSpPr/>
          <p:nvPr/>
        </p:nvSpPr>
        <p:spPr>
          <a:xfrm>
            <a:off x="14580" y="19250"/>
            <a:ext cx="9144000" cy="775500"/>
          </a:xfrm>
          <a:prstGeom prst="rect">
            <a:avLst/>
          </a:prstGeom>
          <a:solidFill>
            <a:srgbClr val="D9D2E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mfortaa"/>
              <a:ea typeface="Comfortaa"/>
              <a:cs typeface="Comfortaa"/>
              <a:sym typeface="Comfortaa"/>
            </a:endParaRPr>
          </a:p>
        </p:txBody>
      </p:sp>
      <p:sp>
        <p:nvSpPr>
          <p:cNvPr id="145" name="Google Shape;145;p23"/>
          <p:cNvSpPr txBox="1"/>
          <p:nvPr>
            <p:ph type="title"/>
          </p:nvPr>
        </p:nvSpPr>
        <p:spPr>
          <a:xfrm>
            <a:off x="108775" y="-10000"/>
            <a:ext cx="8520600" cy="834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4800"/>
              <a:t>Data Collection</a:t>
            </a:r>
            <a:endParaRPr sz="48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pic>
        <p:nvPicPr>
          <p:cNvPr id="150" name="Google Shape;150;p24"/>
          <p:cNvPicPr preferRelativeResize="0"/>
          <p:nvPr/>
        </p:nvPicPr>
        <p:blipFill>
          <a:blip r:embed="rId3">
            <a:alphaModFix/>
          </a:blip>
          <a:stretch>
            <a:fillRect/>
          </a:stretch>
        </p:blipFill>
        <p:spPr>
          <a:xfrm>
            <a:off x="7944725" y="3773800"/>
            <a:ext cx="1085725" cy="1085725"/>
          </a:xfrm>
          <a:prstGeom prst="rect">
            <a:avLst/>
          </a:prstGeom>
          <a:noFill/>
          <a:ln>
            <a:noFill/>
          </a:ln>
        </p:spPr>
      </p:pic>
      <p:sp>
        <p:nvSpPr>
          <p:cNvPr id="151" name="Google Shape;151;p24"/>
          <p:cNvSpPr/>
          <p:nvPr/>
        </p:nvSpPr>
        <p:spPr>
          <a:xfrm>
            <a:off x="0" y="1283400"/>
            <a:ext cx="9144000" cy="25965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a:ea typeface="Lexend"/>
              <a:cs typeface="Lexend"/>
              <a:sym typeface="Lexend"/>
            </a:endParaRPr>
          </a:p>
        </p:txBody>
      </p:sp>
      <p:sp>
        <p:nvSpPr>
          <p:cNvPr id="152" name="Google Shape;152;p24"/>
          <p:cNvSpPr/>
          <p:nvPr/>
        </p:nvSpPr>
        <p:spPr>
          <a:xfrm>
            <a:off x="2581175" y="76200"/>
            <a:ext cx="3873900" cy="3924300"/>
          </a:xfrm>
          <a:prstGeom prst="rect">
            <a:avLst/>
          </a:prstGeom>
          <a:solidFill>
            <a:srgbClr val="A6D7E1"/>
          </a:solidFill>
          <a:ln cap="flat" cmpd="sng" w="38100">
            <a:solidFill>
              <a:srgbClr val="68C8D8"/>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lang="en" sz="2800">
                <a:solidFill>
                  <a:srgbClr val="004950"/>
                </a:solidFill>
                <a:latin typeface="Lexend Black"/>
                <a:ea typeface="Lexend Black"/>
                <a:cs typeface="Lexend Black"/>
                <a:sym typeface="Lexend Black"/>
              </a:rPr>
              <a:t>Let’s experiment on </a:t>
            </a:r>
            <a:r>
              <a:rPr lang="en" sz="3200">
                <a:solidFill>
                  <a:srgbClr val="004950"/>
                </a:solidFill>
                <a:latin typeface="Lexend Black"/>
                <a:ea typeface="Lexend Black"/>
                <a:cs typeface="Lexend Black"/>
                <a:sym typeface="Lexend Black"/>
              </a:rPr>
              <a:t>Norilla!</a:t>
            </a:r>
            <a:r>
              <a:rPr b="1" lang="en" sz="3200">
                <a:solidFill>
                  <a:schemeClr val="lt1"/>
                </a:solidFill>
                <a:latin typeface="Poppins"/>
                <a:ea typeface="Poppins"/>
                <a:cs typeface="Poppins"/>
                <a:sym typeface="Poppins"/>
              </a:rPr>
              <a:t> </a:t>
            </a:r>
            <a:endParaRPr b="1" sz="3200">
              <a:solidFill>
                <a:schemeClr val="lt1"/>
              </a:solidFill>
              <a:latin typeface="Poppins"/>
              <a:ea typeface="Poppins"/>
              <a:cs typeface="Poppins"/>
              <a:sym typeface="Poppins"/>
            </a:endParaRPr>
          </a:p>
        </p:txBody>
      </p:sp>
      <p:sp>
        <p:nvSpPr>
          <p:cNvPr id="153" name="Google Shape;153;p24">
            <a:hlinkClick action="ppaction://hlinkshowjump?jump=previousslide"/>
          </p:cNvPr>
          <p:cNvSpPr/>
          <p:nvPr/>
        </p:nvSpPr>
        <p:spPr>
          <a:xfrm>
            <a:off x="4216189" y="4788507"/>
            <a:ext cx="167426" cy="165073"/>
          </a:xfrm>
          <a:custGeom>
            <a:rect b="b" l="l" r="r" t="t"/>
            <a:pathLst>
              <a:path extrusionOk="0" h="71460" w="72479">
                <a:moveTo>
                  <a:pt x="30460" y="22962"/>
                </a:moveTo>
                <a:cubicBezTo>
                  <a:pt x="32555" y="22962"/>
                  <a:pt x="34426" y="25717"/>
                  <a:pt x="32508" y="27634"/>
                </a:cubicBezTo>
                <a:lnTo>
                  <a:pt x="27488" y="32654"/>
                </a:lnTo>
                <a:lnTo>
                  <a:pt x="50693" y="32654"/>
                </a:lnTo>
                <a:cubicBezTo>
                  <a:pt x="52342" y="32654"/>
                  <a:pt x="53724" y="34036"/>
                  <a:pt x="53724" y="35685"/>
                </a:cubicBezTo>
                <a:cubicBezTo>
                  <a:pt x="53724" y="37352"/>
                  <a:pt x="52342" y="38734"/>
                  <a:pt x="50693" y="38734"/>
                </a:cubicBezTo>
                <a:lnTo>
                  <a:pt x="27375" y="38734"/>
                </a:lnTo>
                <a:lnTo>
                  <a:pt x="32280" y="43773"/>
                </a:lnTo>
                <a:cubicBezTo>
                  <a:pt x="34175" y="45712"/>
                  <a:pt x="32302" y="48425"/>
                  <a:pt x="30216" y="48425"/>
                </a:cubicBezTo>
                <a:cubicBezTo>
                  <a:pt x="29590" y="48425"/>
                  <a:pt x="28946" y="48181"/>
                  <a:pt x="28378" y="47600"/>
                </a:cubicBezTo>
                <a:lnTo>
                  <a:pt x="18623" y="37598"/>
                </a:lnTo>
                <a:cubicBezTo>
                  <a:pt x="17580" y="36537"/>
                  <a:pt x="17580" y="34814"/>
                  <a:pt x="18641" y="33753"/>
                </a:cubicBezTo>
                <a:lnTo>
                  <a:pt x="28643" y="23769"/>
                </a:lnTo>
                <a:cubicBezTo>
                  <a:pt x="29208" y="23201"/>
                  <a:pt x="29843" y="22962"/>
                  <a:pt x="30460" y="22962"/>
                </a:cubicBezTo>
                <a:close/>
                <a:moveTo>
                  <a:pt x="35864" y="0"/>
                </a:moveTo>
                <a:cubicBezTo>
                  <a:pt x="26970" y="0"/>
                  <a:pt x="18101" y="3237"/>
                  <a:pt x="11349" y="9562"/>
                </a:cubicBezTo>
                <a:cubicBezTo>
                  <a:pt x="4150" y="16287"/>
                  <a:pt x="1" y="25853"/>
                  <a:pt x="1" y="35685"/>
                </a:cubicBezTo>
                <a:cubicBezTo>
                  <a:pt x="1" y="52336"/>
                  <a:pt x="11973" y="67187"/>
                  <a:pt x="28264" y="70673"/>
                </a:cubicBezTo>
                <a:cubicBezTo>
                  <a:pt x="30724" y="71199"/>
                  <a:pt x="33231" y="71459"/>
                  <a:pt x="35734" y="71459"/>
                </a:cubicBezTo>
                <a:cubicBezTo>
                  <a:pt x="41521" y="71459"/>
                  <a:pt x="47293" y="70069"/>
                  <a:pt x="52436" y="67359"/>
                </a:cubicBezTo>
                <a:cubicBezTo>
                  <a:pt x="59521" y="63626"/>
                  <a:pt x="65262" y="57508"/>
                  <a:pt x="68500" y="50176"/>
                </a:cubicBezTo>
                <a:cubicBezTo>
                  <a:pt x="71892" y="42543"/>
                  <a:pt x="72478" y="33809"/>
                  <a:pt x="70167" y="25797"/>
                </a:cubicBezTo>
                <a:cubicBezTo>
                  <a:pt x="67952" y="18068"/>
                  <a:pt x="63064" y="11210"/>
                  <a:pt x="56528" y="6531"/>
                </a:cubicBezTo>
                <a:cubicBezTo>
                  <a:pt x="50378" y="2150"/>
                  <a:pt x="43113" y="0"/>
                  <a:pt x="3586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154" name="Google Shape;154;p24">
            <a:hlinkClick action="ppaction://hlinkshowjump?jump=nextslide"/>
          </p:cNvPr>
          <p:cNvSpPr/>
          <p:nvPr/>
        </p:nvSpPr>
        <p:spPr>
          <a:xfrm>
            <a:off x="4684464" y="4788519"/>
            <a:ext cx="167426" cy="165073"/>
          </a:xfrm>
          <a:custGeom>
            <a:rect b="b" l="l" r="r" t="t"/>
            <a:pathLst>
              <a:path extrusionOk="0" h="71460" w="72479">
                <a:moveTo>
                  <a:pt x="42259" y="23045"/>
                </a:moveTo>
                <a:cubicBezTo>
                  <a:pt x="42886" y="23045"/>
                  <a:pt x="43532" y="23291"/>
                  <a:pt x="44101" y="23878"/>
                </a:cubicBezTo>
                <a:lnTo>
                  <a:pt x="53858" y="33862"/>
                </a:lnTo>
                <a:cubicBezTo>
                  <a:pt x="54919" y="34941"/>
                  <a:pt x="54899" y="36646"/>
                  <a:pt x="53838" y="37706"/>
                </a:cubicBezTo>
                <a:lnTo>
                  <a:pt x="43856" y="47690"/>
                </a:lnTo>
                <a:cubicBezTo>
                  <a:pt x="43286" y="48260"/>
                  <a:pt x="42645" y="48500"/>
                  <a:pt x="42024" y="48500"/>
                </a:cubicBezTo>
                <a:cubicBezTo>
                  <a:pt x="39924" y="48500"/>
                  <a:pt x="38061" y="45756"/>
                  <a:pt x="39991" y="43826"/>
                </a:cubicBezTo>
                <a:lnTo>
                  <a:pt x="44992" y="38805"/>
                </a:lnTo>
                <a:lnTo>
                  <a:pt x="21806" y="38805"/>
                </a:lnTo>
                <a:cubicBezTo>
                  <a:pt x="20139" y="38805"/>
                  <a:pt x="18755" y="37423"/>
                  <a:pt x="18755" y="35774"/>
                </a:cubicBezTo>
                <a:cubicBezTo>
                  <a:pt x="18755" y="34127"/>
                  <a:pt x="20139" y="32743"/>
                  <a:pt x="21806" y="32743"/>
                </a:cubicBezTo>
                <a:lnTo>
                  <a:pt x="45124" y="32743"/>
                </a:lnTo>
                <a:lnTo>
                  <a:pt x="40199" y="27686"/>
                </a:lnTo>
                <a:cubicBezTo>
                  <a:pt x="38305" y="25764"/>
                  <a:pt x="40175" y="23045"/>
                  <a:pt x="42259" y="23045"/>
                </a:cubicBezTo>
                <a:close/>
                <a:moveTo>
                  <a:pt x="36745" y="0"/>
                </a:moveTo>
                <a:cubicBezTo>
                  <a:pt x="30959" y="0"/>
                  <a:pt x="25187" y="1391"/>
                  <a:pt x="20043" y="4101"/>
                </a:cubicBezTo>
                <a:cubicBezTo>
                  <a:pt x="12958" y="7834"/>
                  <a:pt x="7219" y="13971"/>
                  <a:pt x="3979" y="21283"/>
                </a:cubicBezTo>
                <a:cubicBezTo>
                  <a:pt x="589" y="28917"/>
                  <a:pt x="1" y="37669"/>
                  <a:pt x="2312" y="45682"/>
                </a:cubicBezTo>
                <a:cubicBezTo>
                  <a:pt x="4529" y="53411"/>
                  <a:pt x="9417" y="60269"/>
                  <a:pt x="15951" y="64929"/>
                </a:cubicBezTo>
                <a:cubicBezTo>
                  <a:pt x="22102" y="69309"/>
                  <a:pt x="29367" y="71459"/>
                  <a:pt x="36616" y="71459"/>
                </a:cubicBezTo>
                <a:cubicBezTo>
                  <a:pt x="45510" y="71459"/>
                  <a:pt x="54379" y="68223"/>
                  <a:pt x="61132" y="61898"/>
                </a:cubicBezTo>
                <a:cubicBezTo>
                  <a:pt x="68331" y="55172"/>
                  <a:pt x="72478" y="45625"/>
                  <a:pt x="72478" y="35774"/>
                </a:cubicBezTo>
                <a:cubicBezTo>
                  <a:pt x="72478" y="19124"/>
                  <a:pt x="60506" y="4272"/>
                  <a:pt x="44215" y="787"/>
                </a:cubicBezTo>
                <a:cubicBezTo>
                  <a:pt x="41755" y="260"/>
                  <a:pt x="39249" y="0"/>
                  <a:pt x="3674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pic>
        <p:nvPicPr>
          <p:cNvPr descr="Colorful Streamers | Free SVG" id="155" name="Google Shape;155;p24"/>
          <p:cNvPicPr preferRelativeResize="0"/>
          <p:nvPr/>
        </p:nvPicPr>
        <p:blipFill>
          <a:blip r:embed="rId4">
            <a:alphaModFix/>
          </a:blip>
          <a:stretch>
            <a:fillRect/>
          </a:stretch>
        </p:blipFill>
        <p:spPr>
          <a:xfrm>
            <a:off x="0" y="1363975"/>
            <a:ext cx="2748176" cy="2409825"/>
          </a:xfrm>
          <a:prstGeom prst="rect">
            <a:avLst/>
          </a:prstGeom>
          <a:noFill/>
          <a:ln>
            <a:noFill/>
          </a:ln>
          <a:effectLst>
            <a:outerShdw blurRad="57150" rotWithShape="0" algn="bl" dir="5400000" dist="19050">
              <a:srgbClr val="000000">
                <a:alpha val="50000"/>
              </a:srgbClr>
            </a:outerShdw>
          </a:effectLst>
        </p:spPr>
      </p:pic>
      <p:pic>
        <p:nvPicPr>
          <p:cNvPr descr="Colorful Streamers | Free SVG" id="156" name="Google Shape;156;p24"/>
          <p:cNvPicPr preferRelativeResize="0"/>
          <p:nvPr/>
        </p:nvPicPr>
        <p:blipFill>
          <a:blip r:embed="rId4">
            <a:alphaModFix/>
          </a:blip>
          <a:stretch>
            <a:fillRect/>
          </a:stretch>
        </p:blipFill>
        <p:spPr>
          <a:xfrm flipH="1">
            <a:off x="6301650" y="1363975"/>
            <a:ext cx="2748176" cy="2409825"/>
          </a:xfrm>
          <a:prstGeom prst="rect">
            <a:avLst/>
          </a:prstGeom>
          <a:noFill/>
          <a:ln>
            <a:noFill/>
          </a:ln>
          <a:effectLst>
            <a:outerShdw blurRad="57150" rotWithShape="0" algn="bl" dir="5400000" dist="19050">
              <a:srgbClr val="000000">
                <a:alpha val="50000"/>
              </a:srgbClr>
            </a:outerShdw>
          </a:effectLst>
        </p:spPr>
      </p:pic>
      <p:pic>
        <p:nvPicPr>
          <p:cNvPr id="157" name="Google Shape;157;p24"/>
          <p:cNvPicPr preferRelativeResize="0"/>
          <p:nvPr/>
        </p:nvPicPr>
        <p:blipFill>
          <a:blip r:embed="rId5">
            <a:alphaModFix/>
          </a:blip>
          <a:stretch>
            <a:fillRect/>
          </a:stretch>
        </p:blipFill>
        <p:spPr>
          <a:xfrm>
            <a:off x="8005550" y="-5512"/>
            <a:ext cx="1367050" cy="1342444"/>
          </a:xfrm>
          <a:prstGeom prst="rect">
            <a:avLst/>
          </a:prstGeom>
          <a:noFill/>
          <a:ln>
            <a:noFill/>
          </a:ln>
        </p:spPr>
      </p:pic>
      <p:pic>
        <p:nvPicPr>
          <p:cNvPr id="158" name="Google Shape;158;p24"/>
          <p:cNvPicPr preferRelativeResize="0"/>
          <p:nvPr/>
        </p:nvPicPr>
        <p:blipFill>
          <a:blip r:embed="rId6">
            <a:alphaModFix/>
          </a:blip>
          <a:stretch>
            <a:fillRect/>
          </a:stretch>
        </p:blipFill>
        <p:spPr>
          <a:xfrm>
            <a:off x="2794438" y="1457043"/>
            <a:ext cx="3345938" cy="3425281"/>
          </a:xfrm>
          <a:prstGeom prst="rect">
            <a:avLst/>
          </a:prstGeom>
          <a:noFill/>
          <a:ln cap="flat" cmpd="sng" w="76200">
            <a:solidFill>
              <a:schemeClr val="accent5"/>
            </a:solidFill>
            <a:prstDash val="solid"/>
            <a:round/>
            <a:headEnd len="sm" w="sm" type="none"/>
            <a:tailEnd len="sm" w="sm" type="none"/>
          </a:ln>
        </p:spPr>
      </p:pic>
      <p:pic>
        <p:nvPicPr>
          <p:cNvPr id="159" name="Google Shape;159;p24" title="Screenshot 2025-04-10 at 12.22.52 AM.png"/>
          <p:cNvPicPr preferRelativeResize="0"/>
          <p:nvPr/>
        </p:nvPicPr>
        <p:blipFill rotWithShape="1">
          <a:blip r:embed="rId7">
            <a:alphaModFix/>
          </a:blip>
          <a:srcRect b="13164" l="8207" r="8207" t="8844"/>
          <a:stretch/>
        </p:blipFill>
        <p:spPr>
          <a:xfrm>
            <a:off x="6238850" y="3845884"/>
            <a:ext cx="1617900" cy="960241"/>
          </a:xfrm>
          <a:prstGeom prst="rect">
            <a:avLst/>
          </a:prstGeom>
          <a:noFill/>
          <a:ln cap="flat" cmpd="sng" w="38100">
            <a:solidFill>
              <a:schemeClr val="lt1"/>
            </a:solidFill>
            <a:prstDash val="solid"/>
            <a:round/>
            <a:headEnd len="sm" w="sm" type="none"/>
            <a:tailEnd len="sm" w="sm" type="none"/>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5"/>
          <p:cNvSpPr txBox="1"/>
          <p:nvPr/>
        </p:nvSpPr>
        <p:spPr>
          <a:xfrm>
            <a:off x="305425" y="851550"/>
            <a:ext cx="86484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Comfortaa"/>
                <a:ea typeface="Comfortaa"/>
                <a:cs typeface="Comfortaa"/>
                <a:sym typeface="Comfortaa"/>
              </a:rPr>
              <a:t>We are going to use Norilla to observe some </a:t>
            </a:r>
            <a:r>
              <a:rPr lang="en" sz="1800">
                <a:solidFill>
                  <a:schemeClr val="dk1"/>
                </a:solidFill>
                <a:latin typeface="Comfortaa"/>
                <a:ea typeface="Comfortaa"/>
                <a:cs typeface="Comfortaa"/>
                <a:sym typeface="Comfortaa"/>
              </a:rPr>
              <a:t>different</a:t>
            </a:r>
            <a:r>
              <a:rPr lang="en" sz="1800">
                <a:solidFill>
                  <a:schemeClr val="dk1"/>
                </a:solidFill>
                <a:latin typeface="Comfortaa"/>
                <a:ea typeface="Comfortaa"/>
                <a:cs typeface="Comfortaa"/>
                <a:sym typeface="Comfortaa"/>
              </a:rPr>
              <a:t> objects rolling down ramps.  Some of you will get to come up to the table today.  You will all get a chance in the next few classes. </a:t>
            </a:r>
            <a:endParaRPr sz="1800">
              <a:solidFill>
                <a:schemeClr val="dk1"/>
              </a:solidFill>
              <a:latin typeface="Comfortaa"/>
              <a:ea typeface="Comfortaa"/>
              <a:cs typeface="Comfortaa"/>
              <a:sym typeface="Comfortaa"/>
            </a:endParaRPr>
          </a:p>
          <a:p>
            <a:pPr indent="0" lvl="0" marL="0" rtl="0" algn="l">
              <a:spcBef>
                <a:spcPts val="0"/>
              </a:spcBef>
              <a:spcAft>
                <a:spcPts val="0"/>
              </a:spcAft>
              <a:buNone/>
            </a:pPr>
            <a:r>
              <a:rPr lang="en" sz="1800">
                <a:solidFill>
                  <a:schemeClr val="dk1"/>
                </a:solidFill>
                <a:latin typeface="Comfortaa"/>
                <a:ea typeface="Comfortaa"/>
                <a:cs typeface="Comfortaa"/>
                <a:sym typeface="Comfortaa"/>
              </a:rPr>
              <a:t>Remember the </a:t>
            </a:r>
            <a:r>
              <a:rPr b="1" lang="en" sz="1800">
                <a:solidFill>
                  <a:schemeClr val="dk1"/>
                </a:solidFill>
                <a:latin typeface="Comfortaa"/>
                <a:ea typeface="Comfortaa"/>
                <a:cs typeface="Comfortaa"/>
                <a:sym typeface="Comfortaa"/>
              </a:rPr>
              <a:t>scientific method</a:t>
            </a:r>
            <a:r>
              <a:rPr lang="en" sz="1800">
                <a:solidFill>
                  <a:schemeClr val="dk1"/>
                </a:solidFill>
                <a:latin typeface="Comfortaa"/>
                <a:ea typeface="Comfortaa"/>
                <a:cs typeface="Comfortaa"/>
                <a:sym typeface="Comfortaa"/>
              </a:rPr>
              <a:t> while using NoRILLA! </a:t>
            </a:r>
            <a:endParaRPr sz="2000">
              <a:solidFill>
                <a:schemeClr val="dk1"/>
              </a:solidFill>
              <a:latin typeface="Comfortaa"/>
              <a:ea typeface="Comfortaa"/>
              <a:cs typeface="Comfortaa"/>
              <a:sym typeface="Comfortaa"/>
            </a:endParaRPr>
          </a:p>
        </p:txBody>
      </p:sp>
      <p:pic>
        <p:nvPicPr>
          <p:cNvPr id="165" name="Google Shape;165;p25" title="Screenshot 2025-04-10 at 12.22.52 AM.png"/>
          <p:cNvPicPr preferRelativeResize="0"/>
          <p:nvPr/>
        </p:nvPicPr>
        <p:blipFill rotWithShape="1">
          <a:blip r:embed="rId3">
            <a:alphaModFix/>
          </a:blip>
          <a:srcRect b="13164" l="8207" r="8207" t="8844"/>
          <a:stretch/>
        </p:blipFill>
        <p:spPr>
          <a:xfrm>
            <a:off x="7335875" y="3555309"/>
            <a:ext cx="1617900" cy="960241"/>
          </a:xfrm>
          <a:prstGeom prst="rect">
            <a:avLst/>
          </a:prstGeom>
          <a:noFill/>
          <a:ln cap="flat" cmpd="sng" w="38100">
            <a:solidFill>
              <a:schemeClr val="lt1"/>
            </a:solidFill>
            <a:prstDash val="solid"/>
            <a:round/>
            <a:headEnd len="sm" w="sm" type="none"/>
            <a:tailEnd len="sm" w="sm" type="none"/>
          </a:ln>
        </p:spPr>
      </p:pic>
      <p:pic>
        <p:nvPicPr>
          <p:cNvPr id="166" name="Google Shape;166;p25"/>
          <p:cNvPicPr preferRelativeResize="0"/>
          <p:nvPr/>
        </p:nvPicPr>
        <p:blipFill>
          <a:blip r:embed="rId4">
            <a:alphaModFix/>
          </a:blip>
          <a:stretch>
            <a:fillRect/>
          </a:stretch>
        </p:blipFill>
        <p:spPr>
          <a:xfrm>
            <a:off x="4524875" y="2324975"/>
            <a:ext cx="2458300" cy="2516600"/>
          </a:xfrm>
          <a:prstGeom prst="rect">
            <a:avLst/>
          </a:prstGeom>
          <a:noFill/>
          <a:ln cap="flat" cmpd="sng" w="76200">
            <a:solidFill>
              <a:srgbClr val="D0E0E3"/>
            </a:solidFill>
            <a:prstDash val="solid"/>
            <a:round/>
            <a:headEnd len="sm" w="sm" type="none"/>
            <a:tailEnd len="sm" w="sm" type="none"/>
          </a:ln>
        </p:spPr>
      </p:pic>
      <p:sp>
        <p:nvSpPr>
          <p:cNvPr id="167" name="Google Shape;167;p25"/>
          <p:cNvSpPr txBox="1"/>
          <p:nvPr/>
        </p:nvSpPr>
        <p:spPr>
          <a:xfrm>
            <a:off x="305425" y="1791575"/>
            <a:ext cx="4113900" cy="272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t/>
            </a:r>
            <a:endParaRPr sz="2000">
              <a:solidFill>
                <a:schemeClr val="dk2"/>
              </a:solidFill>
              <a:latin typeface="Comfortaa"/>
              <a:ea typeface="Comfortaa"/>
              <a:cs typeface="Comfortaa"/>
              <a:sym typeface="Comfortaa"/>
            </a:endParaRPr>
          </a:p>
          <a:p>
            <a:pPr indent="-355600" lvl="0" marL="457200" rtl="0" algn="l">
              <a:spcBef>
                <a:spcPts val="0"/>
              </a:spcBef>
              <a:spcAft>
                <a:spcPts val="0"/>
              </a:spcAft>
              <a:buClr>
                <a:schemeClr val="dk1"/>
              </a:buClr>
              <a:buSzPts val="2000"/>
              <a:buFont typeface="Comfortaa"/>
              <a:buChar char="●"/>
            </a:pPr>
            <a:r>
              <a:rPr lang="en" sz="2000">
                <a:solidFill>
                  <a:schemeClr val="dk1"/>
                </a:solidFill>
                <a:latin typeface="Comfortaa"/>
                <a:ea typeface="Comfortaa"/>
                <a:cs typeface="Comfortaa"/>
                <a:sym typeface="Comfortaa"/>
              </a:rPr>
              <a:t>Ask: ”Which object will reach the end fastest?”</a:t>
            </a:r>
            <a:endParaRPr sz="2000">
              <a:solidFill>
                <a:schemeClr val="dk1"/>
              </a:solidFill>
              <a:latin typeface="Comfortaa"/>
              <a:ea typeface="Comfortaa"/>
              <a:cs typeface="Comfortaa"/>
              <a:sym typeface="Comfortaa"/>
            </a:endParaRPr>
          </a:p>
          <a:p>
            <a:pPr indent="-355600" lvl="0" marL="457200" rtl="0" algn="l">
              <a:spcBef>
                <a:spcPts val="1000"/>
              </a:spcBef>
              <a:spcAft>
                <a:spcPts val="0"/>
              </a:spcAft>
              <a:buClr>
                <a:schemeClr val="dk1"/>
              </a:buClr>
              <a:buSzPts val="2000"/>
              <a:buFont typeface="Comfortaa"/>
              <a:buChar char="●"/>
            </a:pPr>
            <a:r>
              <a:rPr lang="en" sz="2000">
                <a:solidFill>
                  <a:schemeClr val="dk1"/>
                </a:solidFill>
                <a:latin typeface="Comfortaa"/>
                <a:ea typeface="Comfortaa"/>
                <a:cs typeface="Comfortaa"/>
                <a:sym typeface="Comfortaa"/>
              </a:rPr>
              <a:t>Make a </a:t>
            </a:r>
            <a:r>
              <a:rPr b="1" lang="en" sz="2000">
                <a:solidFill>
                  <a:schemeClr val="dk1"/>
                </a:solidFill>
                <a:latin typeface="Comfortaa"/>
                <a:ea typeface="Comfortaa"/>
                <a:cs typeface="Comfortaa"/>
                <a:sym typeface="Comfortaa"/>
              </a:rPr>
              <a:t>prediction</a:t>
            </a:r>
            <a:r>
              <a:rPr lang="en" sz="2000">
                <a:solidFill>
                  <a:schemeClr val="dk1"/>
                </a:solidFill>
                <a:latin typeface="Comfortaa"/>
                <a:ea typeface="Comfortaa"/>
                <a:cs typeface="Comfortaa"/>
                <a:sym typeface="Comfortaa"/>
              </a:rPr>
              <a:t> and tell why you think so</a:t>
            </a:r>
            <a:endParaRPr sz="2000">
              <a:solidFill>
                <a:schemeClr val="dk1"/>
              </a:solidFill>
              <a:latin typeface="Comfortaa"/>
              <a:ea typeface="Comfortaa"/>
              <a:cs typeface="Comfortaa"/>
              <a:sym typeface="Comfortaa"/>
            </a:endParaRPr>
          </a:p>
          <a:p>
            <a:pPr indent="-355600" lvl="0" marL="457200" rtl="0" algn="l">
              <a:spcBef>
                <a:spcPts val="1000"/>
              </a:spcBef>
              <a:spcAft>
                <a:spcPts val="0"/>
              </a:spcAft>
              <a:buClr>
                <a:schemeClr val="dk1"/>
              </a:buClr>
              <a:buSzPts val="2000"/>
              <a:buFont typeface="Comfortaa"/>
              <a:buChar char="●"/>
            </a:pPr>
            <a:r>
              <a:rPr b="1" lang="en" sz="2000">
                <a:solidFill>
                  <a:schemeClr val="dk1"/>
                </a:solidFill>
                <a:latin typeface="Comfortaa"/>
                <a:ea typeface="Comfortaa"/>
                <a:cs typeface="Comfortaa"/>
                <a:sym typeface="Comfortaa"/>
              </a:rPr>
              <a:t>Observe</a:t>
            </a:r>
            <a:r>
              <a:rPr lang="en" sz="2000">
                <a:solidFill>
                  <a:schemeClr val="dk1"/>
                </a:solidFill>
                <a:latin typeface="Comfortaa"/>
                <a:ea typeface="Comfortaa"/>
                <a:cs typeface="Comfortaa"/>
                <a:sym typeface="Comfortaa"/>
              </a:rPr>
              <a:t> the results</a:t>
            </a:r>
            <a:endParaRPr sz="2000">
              <a:solidFill>
                <a:schemeClr val="dk1"/>
              </a:solidFill>
              <a:latin typeface="Comfortaa"/>
              <a:ea typeface="Comfortaa"/>
              <a:cs typeface="Comfortaa"/>
              <a:sym typeface="Comfortaa"/>
            </a:endParaRPr>
          </a:p>
          <a:p>
            <a:pPr indent="-355600" lvl="0" marL="457200" rtl="0" algn="l">
              <a:spcBef>
                <a:spcPts val="1000"/>
              </a:spcBef>
              <a:spcAft>
                <a:spcPts val="1000"/>
              </a:spcAft>
              <a:buClr>
                <a:schemeClr val="dk1"/>
              </a:buClr>
              <a:buSzPts val="2000"/>
              <a:buFont typeface="Comfortaa"/>
              <a:buChar char="●"/>
            </a:pPr>
            <a:r>
              <a:rPr b="1" lang="en" sz="2000">
                <a:solidFill>
                  <a:schemeClr val="dk1"/>
                </a:solidFill>
                <a:latin typeface="Comfortaa"/>
                <a:ea typeface="Comfortaa"/>
                <a:cs typeface="Comfortaa"/>
                <a:sym typeface="Comfortaa"/>
              </a:rPr>
              <a:t>Explain</a:t>
            </a:r>
            <a:r>
              <a:rPr lang="en" sz="2000">
                <a:solidFill>
                  <a:schemeClr val="dk1"/>
                </a:solidFill>
                <a:latin typeface="Comfortaa"/>
                <a:ea typeface="Comfortaa"/>
                <a:cs typeface="Comfortaa"/>
                <a:sym typeface="Comfortaa"/>
              </a:rPr>
              <a:t> the results</a:t>
            </a:r>
            <a:endParaRPr sz="1800">
              <a:solidFill>
                <a:schemeClr val="dk1"/>
              </a:solidFill>
              <a:latin typeface="Comfortaa"/>
              <a:ea typeface="Comfortaa"/>
              <a:cs typeface="Comfortaa"/>
              <a:sym typeface="Comfortaa"/>
            </a:endParaRPr>
          </a:p>
        </p:txBody>
      </p:sp>
      <p:sp>
        <p:nvSpPr>
          <p:cNvPr id="168" name="Google Shape;168;p25"/>
          <p:cNvSpPr txBox="1"/>
          <p:nvPr/>
        </p:nvSpPr>
        <p:spPr>
          <a:xfrm>
            <a:off x="7335875" y="4778375"/>
            <a:ext cx="1920300" cy="27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chemeClr val="dk2"/>
                </a:solidFill>
                <a:latin typeface="Comfortaa"/>
                <a:ea typeface="Comfortaa"/>
                <a:cs typeface="Comfortaa"/>
                <a:sym typeface="Comfortaa"/>
              </a:rPr>
              <a:t>Lesson 3 </a:t>
            </a:r>
            <a:endParaRPr sz="1800">
              <a:solidFill>
                <a:schemeClr val="dk2"/>
              </a:solidFill>
              <a:latin typeface="Comfortaa"/>
              <a:ea typeface="Comfortaa"/>
              <a:cs typeface="Comfortaa"/>
              <a:sym typeface="Comfortaa"/>
            </a:endParaRPr>
          </a:p>
        </p:txBody>
      </p:sp>
      <p:sp>
        <p:nvSpPr>
          <p:cNvPr id="169" name="Google Shape;169;p25"/>
          <p:cNvSpPr/>
          <p:nvPr/>
        </p:nvSpPr>
        <p:spPr>
          <a:xfrm>
            <a:off x="14580" y="19250"/>
            <a:ext cx="9144000" cy="775500"/>
          </a:xfrm>
          <a:prstGeom prst="rect">
            <a:avLst/>
          </a:prstGeom>
          <a:solidFill>
            <a:srgbClr val="D9D2E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mfortaa"/>
              <a:ea typeface="Comfortaa"/>
              <a:cs typeface="Comfortaa"/>
              <a:sym typeface="Comfortaa"/>
            </a:endParaRPr>
          </a:p>
        </p:txBody>
      </p:sp>
      <p:sp>
        <p:nvSpPr>
          <p:cNvPr id="170" name="Google Shape;170;p25"/>
          <p:cNvSpPr txBox="1"/>
          <p:nvPr>
            <p:ph type="title"/>
          </p:nvPr>
        </p:nvSpPr>
        <p:spPr>
          <a:xfrm>
            <a:off x="108775" y="-10000"/>
            <a:ext cx="8520600" cy="834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4200"/>
              <a:t>At NoRILLA</a:t>
            </a:r>
            <a:endParaRPr sz="42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6"/>
          <p:cNvSpPr/>
          <p:nvPr/>
        </p:nvSpPr>
        <p:spPr>
          <a:xfrm>
            <a:off x="14575" y="19250"/>
            <a:ext cx="9144000" cy="1218600"/>
          </a:xfrm>
          <a:prstGeom prst="rect">
            <a:avLst/>
          </a:prstGeom>
          <a:solidFill>
            <a:srgbClr val="D9D2E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mfortaa"/>
              <a:ea typeface="Comfortaa"/>
              <a:cs typeface="Comfortaa"/>
              <a:sym typeface="Comfortaa"/>
            </a:endParaRPr>
          </a:p>
        </p:txBody>
      </p:sp>
      <p:sp>
        <p:nvSpPr>
          <p:cNvPr id="176" name="Google Shape;176;p26"/>
          <p:cNvSpPr txBox="1"/>
          <p:nvPr>
            <p:ph type="title"/>
          </p:nvPr>
        </p:nvSpPr>
        <p:spPr>
          <a:xfrm>
            <a:off x="311700" y="299674"/>
            <a:ext cx="85206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5800"/>
              <a:t>What</a:t>
            </a:r>
            <a:r>
              <a:rPr lang="en" sz="5800"/>
              <a:t> did we learn?</a:t>
            </a:r>
            <a:endParaRPr sz="5800"/>
          </a:p>
        </p:txBody>
      </p:sp>
      <p:sp>
        <p:nvSpPr>
          <p:cNvPr id="177" name="Google Shape;177;p26"/>
          <p:cNvSpPr txBox="1"/>
          <p:nvPr>
            <p:ph idx="1" type="body"/>
          </p:nvPr>
        </p:nvSpPr>
        <p:spPr>
          <a:xfrm>
            <a:off x="490800" y="1363955"/>
            <a:ext cx="8162400" cy="3416400"/>
          </a:xfrm>
          <a:prstGeom prst="rect">
            <a:avLst/>
          </a:prstGeom>
        </p:spPr>
        <p:txBody>
          <a:bodyPr anchorCtr="0" anchor="t" bIns="91425" lIns="91425" spcFirstLastPara="1" rIns="91425" wrap="square" tIns="91425">
            <a:normAutofit/>
          </a:bodyPr>
          <a:lstStyle/>
          <a:p>
            <a:pPr indent="-400050" lvl="0" marL="457200" rtl="0" algn="l">
              <a:lnSpc>
                <a:spcPct val="115000"/>
              </a:lnSpc>
              <a:spcBef>
                <a:spcPts val="0"/>
              </a:spcBef>
              <a:spcAft>
                <a:spcPts val="0"/>
              </a:spcAft>
              <a:buSzPts val="2700"/>
              <a:buChar char="●"/>
            </a:pPr>
            <a:r>
              <a:rPr lang="en" sz="2700"/>
              <a:t>How does friction affect an object rolling down a ramp?</a:t>
            </a:r>
            <a:endParaRPr sz="2700"/>
          </a:p>
          <a:p>
            <a:pPr indent="-400050" lvl="0" marL="457200" rtl="0" algn="l">
              <a:lnSpc>
                <a:spcPct val="115000"/>
              </a:lnSpc>
              <a:spcBef>
                <a:spcPts val="1000"/>
              </a:spcBef>
              <a:spcAft>
                <a:spcPts val="0"/>
              </a:spcAft>
              <a:buSzPts val="2700"/>
              <a:buChar char="●"/>
            </a:pPr>
            <a:r>
              <a:rPr lang="en" sz="2700"/>
              <a:t>How does the shape of the object affect it rolling down a ramp?</a:t>
            </a:r>
            <a:endParaRPr sz="2700"/>
          </a:p>
          <a:p>
            <a:pPr indent="-400050" lvl="0" marL="457200" rtl="0" algn="l">
              <a:lnSpc>
                <a:spcPct val="115000"/>
              </a:lnSpc>
              <a:spcBef>
                <a:spcPts val="1000"/>
              </a:spcBef>
              <a:spcAft>
                <a:spcPts val="1000"/>
              </a:spcAft>
              <a:buSzPts val="2700"/>
              <a:buChar char="●"/>
            </a:pPr>
            <a:r>
              <a:rPr lang="en" sz="2700"/>
              <a:t>What did you find interesting about this lesson?</a:t>
            </a:r>
            <a:endParaRPr sz="2700"/>
          </a:p>
        </p:txBody>
      </p:sp>
      <p:sp>
        <p:nvSpPr>
          <p:cNvPr id="178" name="Google Shape;178;p26"/>
          <p:cNvSpPr txBox="1"/>
          <p:nvPr/>
        </p:nvSpPr>
        <p:spPr>
          <a:xfrm>
            <a:off x="7223700" y="4769550"/>
            <a:ext cx="1920300" cy="2793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800">
                <a:solidFill>
                  <a:schemeClr val="dk2"/>
                </a:solidFill>
                <a:latin typeface="Comfortaa"/>
                <a:ea typeface="Comfortaa"/>
                <a:cs typeface="Comfortaa"/>
                <a:sym typeface="Comfortaa"/>
              </a:rPr>
              <a:t>Lesson 3 </a:t>
            </a:r>
            <a:endParaRPr sz="1800">
              <a:solidFill>
                <a:schemeClr val="dk2"/>
              </a:solidFill>
              <a:latin typeface="Comfortaa"/>
              <a:ea typeface="Comfortaa"/>
              <a:cs typeface="Comfortaa"/>
              <a:sym typeface="Comfortaa"/>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2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sz="2200">
                <a:latin typeface="Arial"/>
                <a:ea typeface="Arial"/>
                <a:cs typeface="Arial"/>
                <a:sym typeface="Arial"/>
              </a:rPr>
              <a:t>Optional Videos:</a:t>
            </a:r>
            <a:r>
              <a:rPr b="0" lang="en" sz="2200">
                <a:latin typeface="Arial"/>
                <a:ea typeface="Arial"/>
                <a:cs typeface="Arial"/>
                <a:sym typeface="Arial"/>
              </a:rPr>
              <a:t> Ramps videos</a:t>
            </a:r>
            <a:endParaRPr b="0" sz="22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b="0" lang="en" sz="2200">
                <a:latin typeface="Arial"/>
                <a:ea typeface="Arial"/>
                <a:cs typeface="Arial"/>
                <a:sym typeface="Arial"/>
              </a:rPr>
              <a:t>Ramps: A Super, Simple Machine!</a:t>
            </a:r>
            <a:endParaRPr b="0" sz="22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b="0" lang="en" sz="2200">
                <a:solidFill>
                  <a:srgbClr val="103CC0"/>
                </a:solidFill>
                <a:latin typeface="Arial"/>
                <a:ea typeface="Arial"/>
                <a:cs typeface="Arial"/>
                <a:sym typeface="Arial"/>
              </a:rPr>
              <a:t>https://www.youtube.com/watch?v=3COvm0TtxWg</a:t>
            </a:r>
            <a:endParaRPr b="0" sz="2200">
              <a:solidFill>
                <a:srgbClr val="103CC0"/>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b="0" lang="en" sz="2200">
                <a:latin typeface="Arial"/>
                <a:ea typeface="Arial"/>
                <a:cs typeface="Arial"/>
                <a:sym typeface="Arial"/>
              </a:rPr>
              <a:t>Force and Motion for Kids | Ramps | Kids Academy</a:t>
            </a:r>
            <a:endParaRPr b="0" sz="22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b="0" lang="en" sz="2200">
                <a:solidFill>
                  <a:srgbClr val="103CC0"/>
                </a:solidFill>
                <a:latin typeface="Arial"/>
                <a:ea typeface="Arial"/>
                <a:cs typeface="Arial"/>
                <a:sym typeface="Arial"/>
              </a:rPr>
              <a:t>https://www.youtube.com/watch?v=y6VjHcOX8_o</a:t>
            </a:r>
            <a:endParaRPr b="0" sz="2200">
              <a:solidFill>
                <a:srgbClr val="103CC0"/>
              </a:solidFill>
              <a:latin typeface="Arial"/>
              <a:ea typeface="Arial"/>
              <a:cs typeface="Arial"/>
              <a:sym typeface="Arial"/>
            </a:endParaRPr>
          </a:p>
          <a:p>
            <a:pPr indent="0" lvl="0" marL="0" rtl="0" algn="l">
              <a:spcBef>
                <a:spcPts val="0"/>
              </a:spcBef>
              <a:spcAft>
                <a:spcPts val="12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5"/>
          <p:cNvSpPr txBox="1"/>
          <p:nvPr>
            <p:ph type="title"/>
          </p:nvPr>
        </p:nvSpPr>
        <p:spPr>
          <a:xfrm>
            <a:off x="311700" y="445025"/>
            <a:ext cx="85206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b="1" sz="5000"/>
          </a:p>
          <a:p>
            <a:pPr indent="0" lvl="0" marL="0" rtl="0" algn="ctr">
              <a:spcBef>
                <a:spcPts val="0"/>
              </a:spcBef>
              <a:spcAft>
                <a:spcPts val="0"/>
              </a:spcAft>
              <a:buNone/>
            </a:pPr>
            <a:r>
              <a:rPr b="1" lang="en" sz="5000"/>
              <a:t>Welcome Little Scientists!</a:t>
            </a:r>
            <a:endParaRPr b="1" sz="5000"/>
          </a:p>
        </p:txBody>
      </p:sp>
      <p:sp>
        <p:nvSpPr>
          <p:cNvPr id="71" name="Google Shape;71;p15"/>
          <p:cNvSpPr txBox="1"/>
          <p:nvPr>
            <p:ph idx="1" type="body"/>
          </p:nvPr>
        </p:nvSpPr>
        <p:spPr>
          <a:xfrm>
            <a:off x="606825" y="1949900"/>
            <a:ext cx="8025300" cy="2566200"/>
          </a:xfrm>
          <a:prstGeom prst="rect">
            <a:avLst/>
          </a:prstGeom>
        </p:spPr>
        <p:txBody>
          <a:bodyPr anchorCtr="0" anchor="t" bIns="91425" lIns="91425" spcFirstLastPara="1" rIns="91425" wrap="square" tIns="91425">
            <a:normAutofit fontScale="92500"/>
          </a:bodyPr>
          <a:lstStyle/>
          <a:p>
            <a:pPr indent="0" lvl="0" marL="0" rtl="0" algn="ctr">
              <a:spcBef>
                <a:spcPts val="0"/>
              </a:spcBef>
              <a:spcAft>
                <a:spcPts val="0"/>
              </a:spcAft>
              <a:buNone/>
            </a:pPr>
            <a:r>
              <a:rPr lang="en" sz="4000"/>
              <a:t>What are Ramps?</a:t>
            </a:r>
            <a:endParaRPr sz="4000"/>
          </a:p>
          <a:p>
            <a:pPr indent="0" lvl="0" marL="0" rtl="0" algn="ctr">
              <a:spcBef>
                <a:spcPts val="1200"/>
              </a:spcBef>
              <a:spcAft>
                <a:spcPts val="1200"/>
              </a:spcAft>
              <a:buNone/>
            </a:pPr>
            <a:r>
              <a:rPr lang="en" sz="4000"/>
              <a:t>Ramps are a flat surface with one end higher than the other</a:t>
            </a:r>
            <a:endParaRPr sz="4000"/>
          </a:p>
        </p:txBody>
      </p:sp>
      <p:sp>
        <p:nvSpPr>
          <p:cNvPr id="72" name="Google Shape;72;p15"/>
          <p:cNvSpPr txBox="1"/>
          <p:nvPr/>
        </p:nvSpPr>
        <p:spPr>
          <a:xfrm>
            <a:off x="7223700" y="4769550"/>
            <a:ext cx="1920300" cy="27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chemeClr val="dk2"/>
                </a:solidFill>
                <a:latin typeface="Comfortaa"/>
                <a:ea typeface="Comfortaa"/>
                <a:cs typeface="Comfortaa"/>
                <a:sym typeface="Comfortaa"/>
              </a:rPr>
              <a:t>Lessons 2 &amp; 3</a:t>
            </a:r>
            <a:endParaRPr sz="1800">
              <a:solidFill>
                <a:schemeClr val="dk2"/>
              </a:solidFill>
              <a:latin typeface="Comfortaa"/>
              <a:ea typeface="Comfortaa"/>
              <a:cs typeface="Comfortaa"/>
              <a:sym typeface="Comforta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6"/>
          <p:cNvSpPr/>
          <p:nvPr/>
        </p:nvSpPr>
        <p:spPr>
          <a:xfrm>
            <a:off x="24650" y="19250"/>
            <a:ext cx="9073500" cy="795600"/>
          </a:xfrm>
          <a:prstGeom prst="rect">
            <a:avLst/>
          </a:prstGeom>
          <a:solidFill>
            <a:srgbClr val="D9D2E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mfortaa"/>
              <a:ea typeface="Comfortaa"/>
              <a:cs typeface="Comfortaa"/>
              <a:sym typeface="Comfortaa"/>
            </a:endParaRPr>
          </a:p>
        </p:txBody>
      </p:sp>
      <p:sp>
        <p:nvSpPr>
          <p:cNvPr id="78" name="Google Shape;78;p16"/>
          <p:cNvSpPr txBox="1"/>
          <p:nvPr>
            <p:ph idx="1" type="body"/>
          </p:nvPr>
        </p:nvSpPr>
        <p:spPr>
          <a:xfrm>
            <a:off x="252325" y="87600"/>
            <a:ext cx="9144000" cy="795600"/>
          </a:xfrm>
          <a:prstGeom prst="rect">
            <a:avLst/>
          </a:prstGeom>
          <a:noFill/>
        </p:spPr>
        <p:txBody>
          <a:bodyPr anchorCtr="0" anchor="t" bIns="91425" lIns="91425" spcFirstLastPara="1" rIns="91425" wrap="square" tIns="91425">
            <a:normAutofit/>
          </a:bodyPr>
          <a:lstStyle/>
          <a:p>
            <a:pPr indent="0" lvl="0" marL="0" rtl="0" algn="ctr">
              <a:spcBef>
                <a:spcPts val="0"/>
              </a:spcBef>
              <a:spcAft>
                <a:spcPts val="1200"/>
              </a:spcAft>
              <a:buNone/>
            </a:pPr>
            <a:r>
              <a:rPr lang="en" sz="3500">
                <a:solidFill>
                  <a:schemeClr val="dk1"/>
                </a:solidFill>
              </a:rPr>
              <a:t>What are Ramps used for?</a:t>
            </a:r>
            <a:endParaRPr sz="2700"/>
          </a:p>
        </p:txBody>
      </p:sp>
      <p:sp>
        <p:nvSpPr>
          <p:cNvPr id="79" name="Google Shape;79;p16"/>
          <p:cNvSpPr txBox="1"/>
          <p:nvPr/>
        </p:nvSpPr>
        <p:spPr>
          <a:xfrm>
            <a:off x="2800063" y="4667200"/>
            <a:ext cx="4200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https://www.youtube.com/watch?v=3COvm0TtxWg</a:t>
            </a:r>
            <a:endParaRPr/>
          </a:p>
        </p:txBody>
      </p:sp>
      <p:pic>
        <p:nvPicPr>
          <p:cNvPr descr="Jessi and Squeaks brought home a whole bunch of books! But they aren't quite sure how to get them up the stairs into the house. Join them as they learn about ramps and how these simple machines help us with our work!&#10;----------&#10;Like SciShow? Want to help support us, and also get things to put on your walls, cover your torso and hold your liquids? Check out our awesome products over at DFTBA Records: http://dftba.com/SciShow&#10;&#10;Or help support us by becoming our patron on Patreon:&#10;https://www.patreon.com/scishow&#10;----------&#10;Looking for SciShow elsewhere on the internet?&#10;Facebook: http://www.facebook.com/scishow&#10;Twitter: http://www.twitter.com/scishow&#10;Tumblr: http://scishow.tumblr.com&#10;Instagram: http://instagram.com/thescishow&#10;&#10;SOURCES:&#10;https://www.naeyc.org/files/naeyc/Ramps_Pathways.pdf&#10;https://www.teachengineering.org/lessons/view/duk_heaveho_music_less&#10;https://dbsenk.wordpress.com/2014/02/05/simple-machines/" id="80" name="Google Shape;80;p16" title="Ramps: A Super, Simple Machine!  - #sciencegoals">
            <a:hlinkClick r:id="rId3"/>
          </p:cNvPr>
          <p:cNvPicPr preferRelativeResize="0"/>
          <p:nvPr/>
        </p:nvPicPr>
        <p:blipFill>
          <a:blip r:embed="rId4">
            <a:alphaModFix/>
          </a:blip>
          <a:stretch>
            <a:fillRect/>
          </a:stretch>
        </p:blipFill>
        <p:spPr>
          <a:xfrm>
            <a:off x="2588963" y="2114925"/>
            <a:ext cx="4537375" cy="2552275"/>
          </a:xfrm>
          <a:prstGeom prst="rect">
            <a:avLst/>
          </a:prstGeom>
          <a:noFill/>
          <a:ln>
            <a:noFill/>
          </a:ln>
        </p:spPr>
      </p:pic>
      <p:sp>
        <p:nvSpPr>
          <p:cNvPr id="81" name="Google Shape;81;p16"/>
          <p:cNvSpPr txBox="1"/>
          <p:nvPr/>
        </p:nvSpPr>
        <p:spPr>
          <a:xfrm>
            <a:off x="7223700" y="4769550"/>
            <a:ext cx="1920300" cy="27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chemeClr val="dk2"/>
                </a:solidFill>
                <a:latin typeface="Comfortaa"/>
                <a:ea typeface="Comfortaa"/>
                <a:cs typeface="Comfortaa"/>
                <a:sym typeface="Comfortaa"/>
              </a:rPr>
              <a:t>Lessons 2 &amp; 3</a:t>
            </a:r>
            <a:endParaRPr sz="1800">
              <a:solidFill>
                <a:schemeClr val="dk2"/>
              </a:solidFill>
              <a:latin typeface="Comfortaa"/>
              <a:ea typeface="Comfortaa"/>
              <a:cs typeface="Comfortaa"/>
              <a:sym typeface="Comfortaa"/>
            </a:endParaRPr>
          </a:p>
        </p:txBody>
      </p:sp>
      <p:sp>
        <p:nvSpPr>
          <p:cNvPr id="82" name="Google Shape;82;p16"/>
          <p:cNvSpPr txBox="1"/>
          <p:nvPr/>
        </p:nvSpPr>
        <p:spPr>
          <a:xfrm>
            <a:off x="24575" y="1026300"/>
            <a:ext cx="9073500" cy="795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200"/>
              </a:spcAft>
              <a:buClr>
                <a:schemeClr val="dk1"/>
              </a:buClr>
              <a:buSzPts val="1100"/>
              <a:buFont typeface="Arial"/>
              <a:buNone/>
            </a:pPr>
            <a:r>
              <a:rPr b="1" lang="en" sz="2700">
                <a:solidFill>
                  <a:schemeClr val="dk1"/>
                </a:solidFill>
                <a:latin typeface="Comfortaa"/>
                <a:ea typeface="Comfortaa"/>
                <a:cs typeface="Comfortaa"/>
                <a:sym typeface="Comfortaa"/>
              </a:rPr>
              <a:t>Ramps are used to help move things from one place to another place.</a:t>
            </a:r>
            <a:endParaRPr sz="1800">
              <a:solidFill>
                <a:schemeClr val="dk1"/>
              </a:solidFill>
              <a:latin typeface="Comfortaa"/>
              <a:ea typeface="Comfortaa"/>
              <a:cs typeface="Comfortaa"/>
              <a:sym typeface="Comforta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
                                        </p:tgtEl>
                                        <p:attrNameLst>
                                          <p:attrName>style.visibility</p:attrName>
                                        </p:attrNameLst>
                                      </p:cBhvr>
                                      <p:to>
                                        <p:strVal val="visible"/>
                                      </p:to>
                                    </p:set>
                                    <p:animEffect filter="fade" transition="in">
                                      <p:cBhvr>
                                        <p:cTn dur="1000"/>
                                        <p:tgtEl>
                                          <p:spTgt spid="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7"/>
          <p:cNvSpPr txBox="1"/>
          <p:nvPr>
            <p:ph idx="1" type="body"/>
          </p:nvPr>
        </p:nvSpPr>
        <p:spPr>
          <a:xfrm>
            <a:off x="311700" y="229400"/>
            <a:ext cx="8520600" cy="1740600"/>
          </a:xfrm>
          <a:prstGeom prst="rect">
            <a:avLst/>
          </a:prstGeom>
        </p:spPr>
        <p:txBody>
          <a:bodyPr anchorCtr="0" anchor="t" bIns="91425" lIns="91425" spcFirstLastPara="1" rIns="91425" wrap="square" tIns="91425">
            <a:normAutofit fontScale="92500"/>
          </a:bodyPr>
          <a:lstStyle/>
          <a:p>
            <a:pPr indent="0" lvl="0" marL="0" rtl="0" algn="ctr">
              <a:spcBef>
                <a:spcPts val="0"/>
              </a:spcBef>
              <a:spcAft>
                <a:spcPts val="1200"/>
              </a:spcAft>
              <a:buNone/>
            </a:pPr>
            <a:r>
              <a:rPr lang="en" sz="4700">
                <a:solidFill>
                  <a:schemeClr val="dk1"/>
                </a:solidFill>
              </a:rPr>
              <a:t>Where have you seen ramps in use in everyday life?</a:t>
            </a:r>
            <a:endParaRPr sz="4700">
              <a:solidFill>
                <a:schemeClr val="dk1"/>
              </a:solidFill>
            </a:endParaRPr>
          </a:p>
        </p:txBody>
      </p:sp>
      <p:pic>
        <p:nvPicPr>
          <p:cNvPr id="88" name="Google Shape;88;p17"/>
          <p:cNvPicPr preferRelativeResize="0"/>
          <p:nvPr/>
        </p:nvPicPr>
        <p:blipFill rotWithShape="1">
          <a:blip r:embed="rId3">
            <a:alphaModFix amt="94000"/>
          </a:blip>
          <a:srcRect b="0" l="17391" r="19936" t="0"/>
          <a:stretch/>
        </p:blipFill>
        <p:spPr>
          <a:xfrm>
            <a:off x="4451000" y="2076375"/>
            <a:ext cx="4226512" cy="2385725"/>
          </a:xfrm>
          <a:prstGeom prst="rect">
            <a:avLst/>
          </a:prstGeom>
          <a:noFill/>
          <a:ln>
            <a:noFill/>
          </a:ln>
        </p:spPr>
      </p:pic>
      <p:pic>
        <p:nvPicPr>
          <p:cNvPr id="89" name="Google Shape;89;p17"/>
          <p:cNvPicPr preferRelativeResize="0"/>
          <p:nvPr/>
        </p:nvPicPr>
        <p:blipFill>
          <a:blip r:embed="rId4">
            <a:alphaModFix/>
          </a:blip>
          <a:stretch>
            <a:fillRect/>
          </a:stretch>
        </p:blipFill>
        <p:spPr>
          <a:xfrm>
            <a:off x="594575" y="2076375"/>
            <a:ext cx="3587564" cy="2385725"/>
          </a:xfrm>
          <a:prstGeom prst="rect">
            <a:avLst/>
          </a:prstGeom>
          <a:noFill/>
          <a:ln>
            <a:noFill/>
          </a:ln>
        </p:spPr>
      </p:pic>
      <p:sp>
        <p:nvSpPr>
          <p:cNvPr id="90" name="Google Shape;90;p17"/>
          <p:cNvSpPr txBox="1"/>
          <p:nvPr/>
        </p:nvSpPr>
        <p:spPr>
          <a:xfrm>
            <a:off x="7223700" y="4769550"/>
            <a:ext cx="1920300" cy="27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chemeClr val="dk2"/>
                </a:solidFill>
                <a:latin typeface="Comfortaa"/>
                <a:ea typeface="Comfortaa"/>
                <a:cs typeface="Comfortaa"/>
                <a:sym typeface="Comfortaa"/>
              </a:rPr>
              <a:t>Lessons 2 &amp; 3</a:t>
            </a:r>
            <a:endParaRPr sz="1800">
              <a:solidFill>
                <a:schemeClr val="dk2"/>
              </a:solidFill>
              <a:latin typeface="Comfortaa"/>
              <a:ea typeface="Comfortaa"/>
              <a:cs typeface="Comfortaa"/>
              <a:sym typeface="Comforta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8"/>
          <p:cNvSpPr txBox="1"/>
          <p:nvPr>
            <p:ph type="title"/>
          </p:nvPr>
        </p:nvSpPr>
        <p:spPr>
          <a:xfrm>
            <a:off x="311700" y="445025"/>
            <a:ext cx="8520600" cy="4086600"/>
          </a:xfrm>
          <a:prstGeom prst="rect">
            <a:avLst/>
          </a:prstGeom>
        </p:spPr>
        <p:txBody>
          <a:bodyPr anchorCtr="0" anchor="ctr" bIns="91425" lIns="91425" spcFirstLastPara="1" rIns="91425" wrap="square" tIns="91425">
            <a:noAutofit/>
          </a:bodyPr>
          <a:lstStyle/>
          <a:p>
            <a:pPr indent="-419100" lvl="0" marL="457200" rtl="0" algn="l">
              <a:spcBef>
                <a:spcPts val="0"/>
              </a:spcBef>
              <a:spcAft>
                <a:spcPts val="0"/>
              </a:spcAft>
              <a:buSzPts val="3000"/>
              <a:buChar char="●"/>
            </a:pPr>
            <a:r>
              <a:rPr lang="en" sz="3000"/>
              <a:t>Have you ever been on a ramp or slide?</a:t>
            </a:r>
            <a:endParaRPr sz="3000"/>
          </a:p>
          <a:p>
            <a:pPr indent="-419100" lvl="0" marL="457200" rtl="0" algn="l">
              <a:spcBef>
                <a:spcPts val="1000"/>
              </a:spcBef>
              <a:spcAft>
                <a:spcPts val="0"/>
              </a:spcAft>
              <a:buSzPts val="3000"/>
              <a:buChar char="●"/>
            </a:pPr>
            <a:r>
              <a:rPr lang="en" sz="3000"/>
              <a:t>Have you ever been on a roller coaster?</a:t>
            </a:r>
            <a:endParaRPr sz="3000"/>
          </a:p>
          <a:p>
            <a:pPr indent="-419100" lvl="0" marL="457200" rtl="0" algn="l">
              <a:spcBef>
                <a:spcPts val="1000"/>
              </a:spcBef>
              <a:spcAft>
                <a:spcPts val="0"/>
              </a:spcAft>
              <a:buSzPts val="3000"/>
              <a:buChar char="●"/>
            </a:pPr>
            <a:r>
              <a:rPr lang="en" sz="3000"/>
              <a:t>What happens if you place on object at the top of a ramp and let it go?</a:t>
            </a:r>
            <a:endParaRPr sz="3000"/>
          </a:p>
          <a:p>
            <a:pPr indent="-419100" lvl="0" marL="457200" rtl="0" algn="l">
              <a:spcBef>
                <a:spcPts val="1000"/>
              </a:spcBef>
              <a:spcAft>
                <a:spcPts val="1000"/>
              </a:spcAft>
              <a:buSzPts val="3000"/>
              <a:buChar char="●"/>
            </a:pPr>
            <a:r>
              <a:rPr lang="en" sz="3000"/>
              <a:t>What makes an object go faster on a ramp?</a:t>
            </a:r>
            <a:endParaRPr sz="3000"/>
          </a:p>
        </p:txBody>
      </p:sp>
      <p:sp>
        <p:nvSpPr>
          <p:cNvPr id="96" name="Google Shape;96;p18"/>
          <p:cNvSpPr txBox="1"/>
          <p:nvPr/>
        </p:nvSpPr>
        <p:spPr>
          <a:xfrm>
            <a:off x="7223700" y="4769550"/>
            <a:ext cx="1920300" cy="27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chemeClr val="dk2"/>
                </a:solidFill>
                <a:latin typeface="Comfortaa"/>
                <a:ea typeface="Comfortaa"/>
                <a:cs typeface="Comfortaa"/>
                <a:sym typeface="Comfortaa"/>
              </a:rPr>
              <a:t>Lessons 2 &amp; 3</a:t>
            </a:r>
            <a:endParaRPr sz="1800">
              <a:solidFill>
                <a:schemeClr val="dk2"/>
              </a:solidFill>
              <a:latin typeface="Comfortaa"/>
              <a:ea typeface="Comfortaa"/>
              <a:cs typeface="Comfortaa"/>
              <a:sym typeface="Comforta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9"/>
          <p:cNvSpPr txBox="1"/>
          <p:nvPr/>
        </p:nvSpPr>
        <p:spPr>
          <a:xfrm>
            <a:off x="2180750" y="1135100"/>
            <a:ext cx="6551100" cy="3740400"/>
          </a:xfrm>
          <a:prstGeom prst="rect">
            <a:avLst/>
          </a:prstGeom>
          <a:noFill/>
          <a:ln>
            <a:noFill/>
          </a:ln>
        </p:spPr>
        <p:txBody>
          <a:bodyPr anchorCtr="0" anchor="t" bIns="91425" lIns="91425" spcFirstLastPara="1" rIns="91425" wrap="square" tIns="91425">
            <a:spAutoFit/>
          </a:bodyPr>
          <a:lstStyle/>
          <a:p>
            <a:pPr indent="-438150" lvl="0" marL="457200" rtl="0" algn="l">
              <a:spcBef>
                <a:spcPts val="0"/>
              </a:spcBef>
              <a:spcAft>
                <a:spcPts val="0"/>
              </a:spcAft>
              <a:buClr>
                <a:schemeClr val="dk1"/>
              </a:buClr>
              <a:buSzPts val="3300"/>
              <a:buFont typeface="Comfortaa"/>
              <a:buChar char="●"/>
            </a:pPr>
            <a:r>
              <a:rPr lang="en" sz="3300">
                <a:solidFill>
                  <a:schemeClr val="dk1"/>
                </a:solidFill>
                <a:latin typeface="Comfortaa"/>
                <a:ea typeface="Comfortaa"/>
                <a:cs typeface="Comfortaa"/>
                <a:sym typeface="Comfortaa"/>
              </a:rPr>
              <a:t>Scientist</a:t>
            </a:r>
            <a:endParaRPr sz="3300">
              <a:solidFill>
                <a:schemeClr val="dk1"/>
              </a:solidFill>
              <a:latin typeface="Comfortaa"/>
              <a:ea typeface="Comfortaa"/>
              <a:cs typeface="Comfortaa"/>
              <a:sym typeface="Comfortaa"/>
            </a:endParaRPr>
          </a:p>
          <a:p>
            <a:pPr indent="-438150" lvl="0" marL="457200" rtl="0" algn="l">
              <a:spcBef>
                <a:spcPts val="0"/>
              </a:spcBef>
              <a:spcAft>
                <a:spcPts val="0"/>
              </a:spcAft>
              <a:buClr>
                <a:schemeClr val="dk1"/>
              </a:buClr>
              <a:buSzPts val="3300"/>
              <a:buFont typeface="Comfortaa"/>
              <a:buChar char="●"/>
            </a:pPr>
            <a:r>
              <a:rPr lang="en" sz="3300">
                <a:solidFill>
                  <a:schemeClr val="dk1"/>
                </a:solidFill>
                <a:latin typeface="Comfortaa"/>
                <a:ea typeface="Comfortaa"/>
                <a:cs typeface="Comfortaa"/>
                <a:sym typeface="Comfortaa"/>
              </a:rPr>
              <a:t>Ramp</a:t>
            </a:r>
            <a:endParaRPr sz="3300">
              <a:solidFill>
                <a:schemeClr val="dk1"/>
              </a:solidFill>
              <a:latin typeface="Comfortaa"/>
              <a:ea typeface="Comfortaa"/>
              <a:cs typeface="Comfortaa"/>
              <a:sym typeface="Comfortaa"/>
            </a:endParaRPr>
          </a:p>
          <a:p>
            <a:pPr indent="-438150" lvl="0" marL="457200" rtl="0" algn="l">
              <a:spcBef>
                <a:spcPts val="0"/>
              </a:spcBef>
              <a:spcAft>
                <a:spcPts val="0"/>
              </a:spcAft>
              <a:buClr>
                <a:schemeClr val="dk1"/>
              </a:buClr>
              <a:buSzPts val="3300"/>
              <a:buFont typeface="Comfortaa"/>
              <a:buChar char="●"/>
            </a:pPr>
            <a:r>
              <a:rPr lang="en" sz="3300">
                <a:solidFill>
                  <a:schemeClr val="dk1"/>
                </a:solidFill>
                <a:latin typeface="Comfortaa"/>
                <a:ea typeface="Comfortaa"/>
                <a:cs typeface="Comfortaa"/>
                <a:sym typeface="Comfortaa"/>
              </a:rPr>
              <a:t>Friction</a:t>
            </a:r>
            <a:endParaRPr sz="3300">
              <a:solidFill>
                <a:schemeClr val="dk1"/>
              </a:solidFill>
              <a:latin typeface="Comfortaa"/>
              <a:ea typeface="Comfortaa"/>
              <a:cs typeface="Comfortaa"/>
              <a:sym typeface="Comfortaa"/>
            </a:endParaRPr>
          </a:p>
          <a:p>
            <a:pPr indent="-438150" lvl="0" marL="457200" rtl="0" algn="l">
              <a:spcBef>
                <a:spcPts val="0"/>
              </a:spcBef>
              <a:spcAft>
                <a:spcPts val="0"/>
              </a:spcAft>
              <a:buClr>
                <a:schemeClr val="dk1"/>
              </a:buClr>
              <a:buSzPts val="3300"/>
              <a:buFont typeface="Comfortaa"/>
              <a:buChar char="●"/>
            </a:pPr>
            <a:r>
              <a:rPr lang="en" sz="3300">
                <a:solidFill>
                  <a:schemeClr val="dk1"/>
                </a:solidFill>
                <a:latin typeface="Comfortaa"/>
                <a:ea typeface="Comfortaa"/>
                <a:cs typeface="Comfortaa"/>
                <a:sym typeface="Comfortaa"/>
              </a:rPr>
              <a:t>Mass</a:t>
            </a:r>
            <a:endParaRPr sz="3300">
              <a:solidFill>
                <a:schemeClr val="dk1"/>
              </a:solidFill>
              <a:latin typeface="Comfortaa"/>
              <a:ea typeface="Comfortaa"/>
              <a:cs typeface="Comfortaa"/>
              <a:sym typeface="Comfortaa"/>
            </a:endParaRPr>
          </a:p>
          <a:p>
            <a:pPr indent="-438150" lvl="0" marL="457200" rtl="0" algn="l">
              <a:spcBef>
                <a:spcPts val="0"/>
              </a:spcBef>
              <a:spcAft>
                <a:spcPts val="0"/>
              </a:spcAft>
              <a:buClr>
                <a:schemeClr val="dk1"/>
              </a:buClr>
              <a:buSzPts val="3300"/>
              <a:buFont typeface="Comfortaa"/>
              <a:buChar char="●"/>
            </a:pPr>
            <a:r>
              <a:rPr lang="en" sz="3300">
                <a:solidFill>
                  <a:schemeClr val="dk1"/>
                </a:solidFill>
                <a:latin typeface="Comfortaa"/>
                <a:ea typeface="Comfortaa"/>
                <a:cs typeface="Comfortaa"/>
                <a:sym typeface="Comfortaa"/>
              </a:rPr>
              <a:t>Gravity</a:t>
            </a:r>
            <a:endParaRPr sz="3300">
              <a:solidFill>
                <a:schemeClr val="dk1"/>
              </a:solidFill>
              <a:latin typeface="Comfortaa"/>
              <a:ea typeface="Comfortaa"/>
              <a:cs typeface="Comfortaa"/>
              <a:sym typeface="Comfortaa"/>
            </a:endParaRPr>
          </a:p>
          <a:p>
            <a:pPr indent="-438150" lvl="0" marL="457200" rtl="0" algn="l">
              <a:spcBef>
                <a:spcPts val="0"/>
              </a:spcBef>
              <a:spcAft>
                <a:spcPts val="0"/>
              </a:spcAft>
              <a:buClr>
                <a:schemeClr val="dk1"/>
              </a:buClr>
              <a:buSzPts val="3300"/>
              <a:buFont typeface="Comfortaa"/>
              <a:buChar char="●"/>
            </a:pPr>
            <a:r>
              <a:rPr lang="en" sz="3300">
                <a:solidFill>
                  <a:schemeClr val="dk1"/>
                </a:solidFill>
                <a:latin typeface="Comfortaa"/>
                <a:ea typeface="Comfortaa"/>
                <a:cs typeface="Comfortaa"/>
                <a:sym typeface="Comfortaa"/>
              </a:rPr>
              <a:t>Potential Energy</a:t>
            </a:r>
            <a:endParaRPr sz="3300">
              <a:solidFill>
                <a:schemeClr val="dk1"/>
              </a:solidFill>
              <a:latin typeface="Comfortaa"/>
              <a:ea typeface="Comfortaa"/>
              <a:cs typeface="Comfortaa"/>
              <a:sym typeface="Comfortaa"/>
            </a:endParaRPr>
          </a:p>
          <a:p>
            <a:pPr indent="-438150" lvl="0" marL="457200" rtl="0" algn="l">
              <a:spcBef>
                <a:spcPts val="0"/>
              </a:spcBef>
              <a:spcAft>
                <a:spcPts val="0"/>
              </a:spcAft>
              <a:buClr>
                <a:schemeClr val="dk1"/>
              </a:buClr>
              <a:buSzPts val="3300"/>
              <a:buFont typeface="Comfortaa"/>
              <a:buChar char="●"/>
            </a:pPr>
            <a:r>
              <a:rPr lang="en" sz="3300">
                <a:solidFill>
                  <a:schemeClr val="dk1"/>
                </a:solidFill>
                <a:latin typeface="Comfortaa"/>
                <a:ea typeface="Comfortaa"/>
                <a:cs typeface="Comfortaa"/>
                <a:sym typeface="Comfortaa"/>
              </a:rPr>
              <a:t>Acceleration</a:t>
            </a:r>
            <a:endParaRPr sz="3300">
              <a:solidFill>
                <a:schemeClr val="dk1"/>
              </a:solidFill>
              <a:latin typeface="Comfortaa"/>
              <a:ea typeface="Comfortaa"/>
              <a:cs typeface="Comfortaa"/>
              <a:sym typeface="Comfortaa"/>
            </a:endParaRPr>
          </a:p>
        </p:txBody>
      </p:sp>
      <p:sp>
        <p:nvSpPr>
          <p:cNvPr id="102" name="Google Shape;102;p19"/>
          <p:cNvSpPr txBox="1"/>
          <p:nvPr/>
        </p:nvSpPr>
        <p:spPr>
          <a:xfrm>
            <a:off x="7223700" y="4769550"/>
            <a:ext cx="1920300" cy="27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chemeClr val="dk2"/>
                </a:solidFill>
                <a:latin typeface="Comfortaa"/>
                <a:ea typeface="Comfortaa"/>
                <a:cs typeface="Comfortaa"/>
                <a:sym typeface="Comfortaa"/>
              </a:rPr>
              <a:t>Lessons 2 &amp; 3</a:t>
            </a:r>
            <a:endParaRPr sz="1800">
              <a:solidFill>
                <a:schemeClr val="dk2"/>
              </a:solidFill>
              <a:latin typeface="Comfortaa"/>
              <a:ea typeface="Comfortaa"/>
              <a:cs typeface="Comfortaa"/>
              <a:sym typeface="Comfortaa"/>
            </a:endParaRPr>
          </a:p>
        </p:txBody>
      </p:sp>
      <p:sp>
        <p:nvSpPr>
          <p:cNvPr id="103" name="Google Shape;103;p19"/>
          <p:cNvSpPr/>
          <p:nvPr/>
        </p:nvSpPr>
        <p:spPr>
          <a:xfrm>
            <a:off x="24650" y="19250"/>
            <a:ext cx="9073500" cy="905700"/>
          </a:xfrm>
          <a:prstGeom prst="rect">
            <a:avLst/>
          </a:prstGeom>
          <a:solidFill>
            <a:srgbClr val="D9D2E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mfortaa"/>
              <a:ea typeface="Comfortaa"/>
              <a:cs typeface="Comfortaa"/>
              <a:sym typeface="Comfortaa"/>
            </a:endParaRPr>
          </a:p>
        </p:txBody>
      </p:sp>
      <p:sp>
        <p:nvSpPr>
          <p:cNvPr id="104" name="Google Shape;104;p19"/>
          <p:cNvSpPr txBox="1"/>
          <p:nvPr>
            <p:ph idx="1" type="body"/>
          </p:nvPr>
        </p:nvSpPr>
        <p:spPr>
          <a:xfrm>
            <a:off x="311700" y="77000"/>
            <a:ext cx="8520600" cy="9057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sz="4700">
                <a:solidFill>
                  <a:schemeClr val="dk1"/>
                </a:solidFill>
              </a:rPr>
              <a:t>Vocabulary</a:t>
            </a:r>
            <a:endParaRPr sz="4700">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0"/>
          <p:cNvSpPr/>
          <p:nvPr/>
        </p:nvSpPr>
        <p:spPr>
          <a:xfrm>
            <a:off x="14580" y="19250"/>
            <a:ext cx="9144000" cy="775500"/>
          </a:xfrm>
          <a:prstGeom prst="rect">
            <a:avLst/>
          </a:prstGeom>
          <a:solidFill>
            <a:srgbClr val="D9D2E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mfortaa"/>
              <a:ea typeface="Comfortaa"/>
              <a:cs typeface="Comfortaa"/>
              <a:sym typeface="Comfortaa"/>
            </a:endParaRPr>
          </a:p>
        </p:txBody>
      </p:sp>
      <p:sp>
        <p:nvSpPr>
          <p:cNvPr id="110" name="Google Shape;110;p20"/>
          <p:cNvSpPr txBox="1"/>
          <p:nvPr>
            <p:ph idx="1" type="body"/>
          </p:nvPr>
        </p:nvSpPr>
        <p:spPr>
          <a:xfrm>
            <a:off x="252350" y="-23953"/>
            <a:ext cx="6235200" cy="9057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sz="4700">
                <a:solidFill>
                  <a:schemeClr val="dk1"/>
                </a:solidFill>
              </a:rPr>
              <a:t>Scientific Method</a:t>
            </a:r>
            <a:endParaRPr sz="4700">
              <a:solidFill>
                <a:schemeClr val="dk1"/>
              </a:solidFill>
            </a:endParaRPr>
          </a:p>
        </p:txBody>
      </p:sp>
      <p:sp>
        <p:nvSpPr>
          <p:cNvPr id="111" name="Google Shape;111;p20"/>
          <p:cNvSpPr txBox="1"/>
          <p:nvPr/>
        </p:nvSpPr>
        <p:spPr>
          <a:xfrm>
            <a:off x="252350" y="1160250"/>
            <a:ext cx="5539200" cy="3321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2800">
                <a:solidFill>
                  <a:srgbClr val="13121E"/>
                </a:solidFill>
                <a:latin typeface="Comfortaa"/>
                <a:ea typeface="Comfortaa"/>
                <a:cs typeface="Comfortaa"/>
                <a:sym typeface="Comfortaa"/>
              </a:rPr>
              <a:t>The scientific method is a process or method of research. </a:t>
            </a:r>
            <a:endParaRPr sz="2800">
              <a:solidFill>
                <a:srgbClr val="13121E"/>
              </a:solidFill>
              <a:latin typeface="Comfortaa"/>
              <a:ea typeface="Comfortaa"/>
              <a:cs typeface="Comfortaa"/>
              <a:sym typeface="Comfortaa"/>
            </a:endParaRPr>
          </a:p>
          <a:p>
            <a:pPr indent="0" lvl="0" marL="0" rtl="0" algn="ctr">
              <a:lnSpc>
                <a:spcPct val="115000"/>
              </a:lnSpc>
              <a:spcBef>
                <a:spcPts val="1000"/>
              </a:spcBef>
              <a:spcAft>
                <a:spcPts val="0"/>
              </a:spcAft>
              <a:buClr>
                <a:schemeClr val="dk1"/>
              </a:buClr>
              <a:buSzPts val="1100"/>
              <a:buFont typeface="Arial"/>
              <a:buNone/>
            </a:pPr>
            <a:r>
              <a:rPr lang="en" sz="2800">
                <a:solidFill>
                  <a:srgbClr val="13121E"/>
                </a:solidFill>
                <a:latin typeface="Comfortaa"/>
                <a:ea typeface="Comfortaa"/>
                <a:cs typeface="Comfortaa"/>
                <a:sym typeface="Comfortaa"/>
              </a:rPr>
              <a:t>It helps scientists to explain how the world around them works.</a:t>
            </a:r>
            <a:endParaRPr sz="2800">
              <a:solidFill>
                <a:srgbClr val="13121E"/>
              </a:solidFill>
              <a:latin typeface="Comfortaa"/>
              <a:ea typeface="Comfortaa"/>
              <a:cs typeface="Comfortaa"/>
              <a:sym typeface="Comfortaa"/>
            </a:endParaRPr>
          </a:p>
          <a:p>
            <a:pPr indent="0" lvl="0" marL="0" rtl="0" algn="l">
              <a:spcBef>
                <a:spcPts val="0"/>
              </a:spcBef>
              <a:spcAft>
                <a:spcPts val="0"/>
              </a:spcAft>
              <a:buNone/>
            </a:pPr>
            <a:r>
              <a:t/>
            </a:r>
            <a:endParaRPr sz="1800">
              <a:solidFill>
                <a:schemeClr val="dk2"/>
              </a:solidFill>
              <a:latin typeface="Comfortaa"/>
              <a:ea typeface="Comfortaa"/>
              <a:cs typeface="Comfortaa"/>
              <a:sym typeface="Comfortaa"/>
            </a:endParaRPr>
          </a:p>
        </p:txBody>
      </p:sp>
      <p:sp>
        <p:nvSpPr>
          <p:cNvPr id="112" name="Google Shape;112;p20"/>
          <p:cNvSpPr txBox="1"/>
          <p:nvPr/>
        </p:nvSpPr>
        <p:spPr>
          <a:xfrm>
            <a:off x="7587900" y="1995325"/>
            <a:ext cx="940500" cy="49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latin typeface="Comfortaa"/>
              <a:ea typeface="Comfortaa"/>
              <a:cs typeface="Comfortaa"/>
              <a:sym typeface="Comfortaa"/>
            </a:endParaRPr>
          </a:p>
        </p:txBody>
      </p:sp>
      <p:pic>
        <p:nvPicPr>
          <p:cNvPr id="113" name="Google Shape;113;p20" title="Screenshot 2025-04-10 at 12.34.32 PM.png"/>
          <p:cNvPicPr preferRelativeResize="0"/>
          <p:nvPr/>
        </p:nvPicPr>
        <p:blipFill>
          <a:blip r:embed="rId3">
            <a:alphaModFix/>
          </a:blip>
          <a:stretch>
            <a:fillRect/>
          </a:stretch>
        </p:blipFill>
        <p:spPr>
          <a:xfrm>
            <a:off x="6175288" y="956301"/>
            <a:ext cx="2706686" cy="3729199"/>
          </a:xfrm>
          <a:prstGeom prst="rect">
            <a:avLst/>
          </a:prstGeom>
          <a:noFill/>
          <a:ln cap="flat" cmpd="sng" w="76200">
            <a:solidFill>
              <a:schemeClr val="lt2"/>
            </a:solidFill>
            <a:prstDash val="solid"/>
            <a:round/>
            <a:headEnd len="sm" w="sm" type="none"/>
            <a:tailEnd len="sm" w="sm" type="none"/>
          </a:ln>
        </p:spPr>
      </p:pic>
      <p:sp>
        <p:nvSpPr>
          <p:cNvPr id="114" name="Google Shape;114;p20"/>
          <p:cNvSpPr txBox="1"/>
          <p:nvPr/>
        </p:nvSpPr>
        <p:spPr>
          <a:xfrm>
            <a:off x="7223700" y="4769550"/>
            <a:ext cx="1920300" cy="27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chemeClr val="dk2"/>
                </a:solidFill>
                <a:latin typeface="Comfortaa"/>
                <a:ea typeface="Comfortaa"/>
                <a:cs typeface="Comfortaa"/>
                <a:sym typeface="Comfortaa"/>
              </a:rPr>
              <a:t>Lesson 2 </a:t>
            </a:r>
            <a:endParaRPr sz="1800">
              <a:solidFill>
                <a:schemeClr val="dk2"/>
              </a:solidFill>
              <a:latin typeface="Comfortaa"/>
              <a:ea typeface="Comfortaa"/>
              <a:cs typeface="Comfortaa"/>
              <a:sym typeface="Comforta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1"/>
          <p:cNvSpPr/>
          <p:nvPr/>
        </p:nvSpPr>
        <p:spPr>
          <a:xfrm>
            <a:off x="14580" y="19250"/>
            <a:ext cx="9144000" cy="775500"/>
          </a:xfrm>
          <a:prstGeom prst="rect">
            <a:avLst/>
          </a:prstGeom>
          <a:solidFill>
            <a:srgbClr val="D9D2E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mfortaa"/>
              <a:ea typeface="Comfortaa"/>
              <a:cs typeface="Comfortaa"/>
              <a:sym typeface="Comfortaa"/>
            </a:endParaRPr>
          </a:p>
        </p:txBody>
      </p:sp>
      <p:sp>
        <p:nvSpPr>
          <p:cNvPr id="120" name="Google Shape;120;p21"/>
          <p:cNvSpPr txBox="1"/>
          <p:nvPr>
            <p:ph type="title"/>
          </p:nvPr>
        </p:nvSpPr>
        <p:spPr>
          <a:xfrm>
            <a:off x="90175" y="-10000"/>
            <a:ext cx="8992800" cy="834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4800"/>
              <a:t>Let’s test out some ramps!</a:t>
            </a:r>
            <a:endParaRPr sz="4800"/>
          </a:p>
        </p:txBody>
      </p:sp>
      <p:sp>
        <p:nvSpPr>
          <p:cNvPr id="121" name="Google Shape;121;p21"/>
          <p:cNvSpPr txBox="1"/>
          <p:nvPr>
            <p:ph idx="1" type="body"/>
          </p:nvPr>
        </p:nvSpPr>
        <p:spPr>
          <a:xfrm>
            <a:off x="108775" y="1720400"/>
            <a:ext cx="8723400" cy="2848500"/>
          </a:xfrm>
          <a:prstGeom prst="rect">
            <a:avLst/>
          </a:prstGeom>
        </p:spPr>
        <p:txBody>
          <a:bodyPr anchorCtr="0" anchor="t" bIns="91425" lIns="91425" spcFirstLastPara="1" rIns="91425" wrap="square" tIns="91425">
            <a:normAutofit/>
          </a:bodyPr>
          <a:lstStyle/>
          <a:p>
            <a:pPr indent="-387350" lvl="0" marL="457200" rtl="0" algn="l">
              <a:spcBef>
                <a:spcPts val="0"/>
              </a:spcBef>
              <a:spcAft>
                <a:spcPts val="0"/>
              </a:spcAft>
              <a:buSzPts val="2500"/>
              <a:buChar char="●"/>
            </a:pPr>
            <a:r>
              <a:rPr lang="en" sz="2500"/>
              <a:t>Ask a question: Will the car travel the further on wood or textured surface?</a:t>
            </a:r>
            <a:endParaRPr sz="2500"/>
          </a:p>
          <a:p>
            <a:pPr indent="-387350" lvl="0" marL="457200" rtl="0" algn="l">
              <a:spcBef>
                <a:spcPts val="0"/>
              </a:spcBef>
              <a:spcAft>
                <a:spcPts val="0"/>
              </a:spcAft>
              <a:buSzPts val="2500"/>
              <a:buChar char="●"/>
            </a:pPr>
            <a:r>
              <a:rPr lang="en" sz="2500"/>
              <a:t>Predict: I think that the car on …</a:t>
            </a:r>
            <a:endParaRPr sz="2500"/>
          </a:p>
          <a:p>
            <a:pPr indent="-387350" lvl="0" marL="457200" rtl="0" algn="l">
              <a:spcBef>
                <a:spcPts val="0"/>
              </a:spcBef>
              <a:spcAft>
                <a:spcPts val="0"/>
              </a:spcAft>
              <a:buSzPts val="2500"/>
              <a:buChar char="●"/>
            </a:pPr>
            <a:r>
              <a:rPr lang="en" sz="2500"/>
              <a:t>Observe: Watch the car</a:t>
            </a:r>
            <a:endParaRPr sz="2500"/>
          </a:p>
          <a:p>
            <a:pPr indent="-387350" lvl="0" marL="457200" rtl="0" algn="l">
              <a:spcBef>
                <a:spcPts val="0"/>
              </a:spcBef>
              <a:spcAft>
                <a:spcPts val="0"/>
              </a:spcAft>
              <a:buSzPts val="2500"/>
              <a:buChar char="●"/>
            </a:pPr>
            <a:r>
              <a:rPr lang="en" sz="2500"/>
              <a:t>Explain:  Why did that happen?</a:t>
            </a:r>
            <a:endParaRPr sz="2500"/>
          </a:p>
        </p:txBody>
      </p:sp>
      <p:sp>
        <p:nvSpPr>
          <p:cNvPr id="122" name="Google Shape;122;p21"/>
          <p:cNvSpPr txBox="1"/>
          <p:nvPr/>
        </p:nvSpPr>
        <p:spPr>
          <a:xfrm>
            <a:off x="7223700" y="4769550"/>
            <a:ext cx="1920300" cy="27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chemeClr val="dk2"/>
                </a:solidFill>
                <a:latin typeface="Comfortaa"/>
                <a:ea typeface="Comfortaa"/>
                <a:cs typeface="Comfortaa"/>
                <a:sym typeface="Comfortaa"/>
              </a:rPr>
              <a:t>Lesson 2 </a:t>
            </a:r>
            <a:endParaRPr sz="1800">
              <a:solidFill>
                <a:schemeClr val="dk2"/>
              </a:solidFill>
              <a:latin typeface="Comfortaa"/>
              <a:ea typeface="Comfortaa"/>
              <a:cs typeface="Comfortaa"/>
              <a:sym typeface="Comfortaa"/>
            </a:endParaRPr>
          </a:p>
        </p:txBody>
      </p:sp>
      <p:pic>
        <p:nvPicPr>
          <p:cNvPr id="123" name="Google Shape;123;p21" title="ramps_photo.jpg"/>
          <p:cNvPicPr preferRelativeResize="0"/>
          <p:nvPr/>
        </p:nvPicPr>
        <p:blipFill rotWithShape="1">
          <a:blip r:embed="rId3">
            <a:alphaModFix/>
          </a:blip>
          <a:srcRect b="53526" l="2371" r="2017" t="3494"/>
          <a:stretch/>
        </p:blipFill>
        <p:spPr>
          <a:xfrm>
            <a:off x="6281825" y="2476900"/>
            <a:ext cx="2782550" cy="771275"/>
          </a:xfrm>
          <a:prstGeom prst="rect">
            <a:avLst/>
          </a:prstGeom>
          <a:noFill/>
          <a:ln>
            <a:noFill/>
          </a:ln>
        </p:spPr>
      </p:pic>
      <p:pic>
        <p:nvPicPr>
          <p:cNvPr id="124" name="Google Shape;124;p21" title="ramps_photo2.png"/>
          <p:cNvPicPr preferRelativeResize="0"/>
          <p:nvPr/>
        </p:nvPicPr>
        <p:blipFill rotWithShape="1">
          <a:blip r:embed="rId4">
            <a:alphaModFix/>
          </a:blip>
          <a:srcRect b="57162" l="2458" r="1893" t="3493"/>
          <a:stretch/>
        </p:blipFill>
        <p:spPr>
          <a:xfrm>
            <a:off x="6281825" y="3436175"/>
            <a:ext cx="2728525" cy="706025"/>
          </a:xfrm>
          <a:prstGeom prst="rect">
            <a:avLst/>
          </a:prstGeom>
          <a:noFill/>
          <a:ln>
            <a:noFill/>
          </a:ln>
        </p:spPr>
      </p:pic>
      <p:sp>
        <p:nvSpPr>
          <p:cNvPr id="125" name="Google Shape;125;p21"/>
          <p:cNvSpPr/>
          <p:nvPr/>
        </p:nvSpPr>
        <p:spPr>
          <a:xfrm rot="2988813">
            <a:off x="6759451" y="2444631"/>
            <a:ext cx="161791" cy="219292"/>
          </a:xfrm>
          <a:prstGeom prst="downArrow">
            <a:avLst>
              <a:gd fmla="val 50000" name="adj1"/>
              <a:gd fmla="val 50000" name="adj2"/>
            </a:avLst>
          </a:prstGeom>
          <a:solidFill>
            <a:schemeClr val="accent4"/>
          </a:solidFill>
          <a:ln cap="flat" cmpd="sng" w="19050">
            <a:solidFill>
              <a:srgbClr val="B45F0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mfortaa"/>
              <a:ea typeface="Comfortaa"/>
              <a:cs typeface="Comfortaa"/>
              <a:sym typeface="Comfortaa"/>
            </a:endParaRPr>
          </a:p>
        </p:txBody>
      </p:sp>
      <p:sp>
        <p:nvSpPr>
          <p:cNvPr id="126" name="Google Shape;126;p21"/>
          <p:cNvSpPr/>
          <p:nvPr/>
        </p:nvSpPr>
        <p:spPr>
          <a:xfrm rot="2988813">
            <a:off x="6700176" y="3620081"/>
            <a:ext cx="161791" cy="219292"/>
          </a:xfrm>
          <a:prstGeom prst="downArrow">
            <a:avLst>
              <a:gd fmla="val 50000" name="adj1"/>
              <a:gd fmla="val 50000" name="adj2"/>
            </a:avLst>
          </a:prstGeom>
          <a:solidFill>
            <a:schemeClr val="accent4"/>
          </a:solidFill>
          <a:ln cap="flat" cmpd="sng" w="19050">
            <a:solidFill>
              <a:srgbClr val="B45F0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mfortaa"/>
              <a:ea typeface="Comfortaa"/>
              <a:cs typeface="Comfortaa"/>
              <a:sym typeface="Comforta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2"/>
          <p:cNvSpPr/>
          <p:nvPr/>
        </p:nvSpPr>
        <p:spPr>
          <a:xfrm>
            <a:off x="14580" y="19250"/>
            <a:ext cx="9144000" cy="775500"/>
          </a:xfrm>
          <a:prstGeom prst="rect">
            <a:avLst/>
          </a:prstGeom>
          <a:solidFill>
            <a:srgbClr val="D9D2E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mfortaa"/>
              <a:ea typeface="Comfortaa"/>
              <a:cs typeface="Comfortaa"/>
              <a:sym typeface="Comfortaa"/>
            </a:endParaRPr>
          </a:p>
        </p:txBody>
      </p:sp>
      <p:sp>
        <p:nvSpPr>
          <p:cNvPr id="132" name="Google Shape;132;p22"/>
          <p:cNvSpPr txBox="1"/>
          <p:nvPr>
            <p:ph type="title"/>
          </p:nvPr>
        </p:nvSpPr>
        <p:spPr>
          <a:xfrm>
            <a:off x="108775" y="-10000"/>
            <a:ext cx="8520600" cy="834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4800"/>
              <a:t>Data Collection</a:t>
            </a:r>
            <a:endParaRPr sz="4800"/>
          </a:p>
        </p:txBody>
      </p:sp>
      <p:sp>
        <p:nvSpPr>
          <p:cNvPr id="133" name="Google Shape;133;p22"/>
          <p:cNvSpPr txBox="1"/>
          <p:nvPr>
            <p:ph idx="1" type="body"/>
          </p:nvPr>
        </p:nvSpPr>
        <p:spPr>
          <a:xfrm>
            <a:off x="108775" y="1720400"/>
            <a:ext cx="4893600" cy="28485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2500"/>
              <a:t>Scientists record the results of their experiments so that they can show their results and learn from them.</a:t>
            </a:r>
            <a:endParaRPr sz="2500"/>
          </a:p>
        </p:txBody>
      </p:sp>
      <p:sp>
        <p:nvSpPr>
          <p:cNvPr id="134" name="Google Shape;134;p22"/>
          <p:cNvSpPr txBox="1"/>
          <p:nvPr/>
        </p:nvSpPr>
        <p:spPr>
          <a:xfrm>
            <a:off x="7223700" y="4769550"/>
            <a:ext cx="1920300" cy="27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chemeClr val="dk2"/>
                </a:solidFill>
                <a:latin typeface="Comfortaa"/>
                <a:ea typeface="Comfortaa"/>
                <a:cs typeface="Comfortaa"/>
                <a:sym typeface="Comfortaa"/>
              </a:rPr>
              <a:t>Lesson 2 </a:t>
            </a:r>
            <a:endParaRPr sz="1800">
              <a:solidFill>
                <a:schemeClr val="dk2"/>
              </a:solidFill>
              <a:latin typeface="Comfortaa"/>
              <a:ea typeface="Comfortaa"/>
              <a:cs typeface="Comfortaa"/>
              <a:sym typeface="Comfortaa"/>
            </a:endParaRPr>
          </a:p>
        </p:txBody>
      </p:sp>
      <p:pic>
        <p:nvPicPr>
          <p:cNvPr id="135" name="Google Shape;135;p22" title="Screenshot 2025-04-11 at 2.49.35 AM.png"/>
          <p:cNvPicPr preferRelativeResize="0"/>
          <p:nvPr/>
        </p:nvPicPr>
        <p:blipFill>
          <a:blip r:embed="rId3">
            <a:alphaModFix/>
          </a:blip>
          <a:stretch>
            <a:fillRect/>
          </a:stretch>
        </p:blipFill>
        <p:spPr>
          <a:xfrm>
            <a:off x="5730050" y="656400"/>
            <a:ext cx="2908725" cy="383070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Ramps">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