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7971"/>
    <a:srgbClr val="FFF61C"/>
    <a:srgbClr val="CF1235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8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svg"/><Relationship Id="rId7" Type="http://schemas.openxmlformats.org/officeDocument/2006/relationships/image" Target="../media/image10.sv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90.svg"/><Relationship Id="rId4" Type="http://schemas.openxmlformats.org/officeDocument/2006/relationships/image" Target="../media/image8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sv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4.svg"/><Relationship Id="rId4" Type="http://schemas.openxmlformats.org/officeDocument/2006/relationships/image" Target="../media/image9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svg"/><Relationship Id="rId3" Type="http://schemas.openxmlformats.org/officeDocument/2006/relationships/image" Target="../media/image8.svg"/><Relationship Id="rId7" Type="http://schemas.openxmlformats.org/officeDocument/2006/relationships/image" Target="../media/image9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8.svg"/><Relationship Id="rId5" Type="http://schemas.openxmlformats.org/officeDocument/2006/relationships/image" Target="../media/image97.png"/><Relationship Id="rId10" Type="http://schemas.openxmlformats.org/officeDocument/2006/relationships/image" Target="../media/image101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10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CF1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B79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B79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CFAEB840-7697-4D5F-92F2-C25C4E105C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1B1E9A74-7998-4AA5-848F-305DECAF2A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207D4CD1-0A24-4AFD-B4DD-0FAB74F3A7D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2019-09-17T10:47:22Z</dcterms:modified>
</cp:coreProperties>
</file>