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527108" y="1421390"/>
            <a:ext cx="3928420" cy="2139252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YOUR </a:t>
            </a:r>
            <a:r>
              <a:rPr b="1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 TITLE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762" y="4380460"/>
            <a:ext cx="1435179" cy="59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737495" y="0"/>
            <a:ext cx="2949429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>
                <a:solidFill>
                  <a:schemeClr val="lt1"/>
                </a:solidFill>
              </a:rPr>
              <a:t>INSTRUCTIONS FOR USE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48576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</a:rPr>
              <a:t>EDIT IN GOOGLE SLIDES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F7F7F"/>
                </a:solidFill>
              </a:rPr>
              <a:t>"Use as Google Slides Theme"</a:t>
            </a:r>
            <a:r>
              <a:rPr lang="en" sz="1200">
                <a:solidFill>
                  <a:srgbClr val="7F7F7F"/>
                </a:solidFill>
              </a:rPr>
              <a:t>.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</a:rPr>
              <a:t>You have to be signed in to your Google account.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582973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7F7F7F"/>
                </a:solidFill>
              </a:rPr>
              <a:t>EDIT IN POWERPOINT®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F7F7F"/>
                </a:solidFill>
              </a:rPr>
              <a:t>"Download as PowerPoint template"</a:t>
            </a:r>
            <a:r>
              <a:rPr lang="en" sz="1200">
                <a:solidFill>
                  <a:srgbClr val="7F7F7F"/>
                </a:solidFill>
              </a:rPr>
              <a:t>. You will get a .pptx file that you can edit in PowerPoint. 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Presentation design slide</a:t>
            </a:r>
            <a:r>
              <a:rPr lang="en" sz="1200">
                <a:solidFill>
                  <a:srgbClr val="7F7F7F"/>
                </a:solidFill>
              </a:rPr>
              <a:t>)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200"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6436624" y="1345022"/>
            <a:ext cx="2250300" cy="26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000">
                <a:solidFill>
                  <a:srgbClr val="7F7F7F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5"/>
              </a:rPr>
              <a:t>www.freepptbackgrounds.net/about-us </a:t>
            </a:r>
            <a:br>
              <a:rPr b="1" lang="en" sz="1000" u="sng">
                <a:solidFill>
                  <a:srgbClr val="7F7F7F"/>
                </a:solidFill>
              </a:rPr>
            </a:br>
            <a:br>
              <a:rPr b="1" lang="en" sz="1000" u="sng">
                <a:solidFill>
                  <a:srgbClr val="7F7F7F"/>
                </a:solidFill>
              </a:rPr>
            </a:br>
            <a:r>
              <a:rPr lang="en" sz="1000">
                <a:solidFill>
                  <a:srgbClr val="7F7F7F"/>
                </a:solidFill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</a:rPr>
              <a:t>. </a:t>
            </a:r>
            <a:br>
              <a:rPr lang="en" sz="1000">
                <a:solidFill>
                  <a:srgbClr val="7F7F7F"/>
                </a:solidFill>
              </a:rPr>
            </a:br>
            <a:r>
              <a:rPr lang="en" sz="1000">
                <a:solidFill>
                  <a:srgbClr val="7F7F7F"/>
                </a:solidFill>
              </a:rPr>
              <a:t>You can keep the Credits slide or mention FreePPTBackgrounds.net and other resources used in a slide footer.</a:t>
            </a:r>
            <a:endParaRPr sz="10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935834" y="906832"/>
            <a:ext cx="5876781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b="0" i="0" sz="16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837508" y="2430436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1" i="0" lang="en" sz="24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Any questions?</a:t>
            </a:r>
            <a:endParaRPr b="1" i="0" sz="24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