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B5BC-0282-8153-1CDC-2A9AA42C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811853B-CD14-8E22-B0E4-69253D4CC9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11853B-CD14-8E22-B0E4-69253D4CC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6E6F01A-5352-6768-E842-21884502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BFC829-4AB9-5814-32A3-11BF6520F6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F2ABFBB-5D41-3EAC-4B6F-82BB6254AC1F}"/>
              </a:ext>
            </a:extLst>
          </p:cNvPr>
          <p:cNvSpPr txBox="1"/>
          <p:nvPr/>
        </p:nvSpPr>
        <p:spPr>
          <a:xfrm>
            <a:off x="812675" y="5393004"/>
            <a:ext cx="168266" cy="1682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98" name="Shape2_20220106_182608">
            <a:extLst>
              <a:ext uri="{FF2B5EF4-FFF2-40B4-BE49-F238E27FC236}">
                <a16:creationId xmlns:a16="http://schemas.microsoft.com/office/drawing/2014/main" id="{8B546E78-57B5-AC1B-CF96-5B610F47422E}"/>
              </a:ext>
            </a:extLst>
          </p:cNvPr>
          <p:cNvSpPr/>
          <p:nvPr/>
        </p:nvSpPr>
        <p:spPr>
          <a:xfrm>
            <a:off x="1030673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9ACA69-2093-385C-12A0-B4F2B1ED881C}"/>
              </a:ext>
            </a:extLst>
          </p:cNvPr>
          <p:cNvSpPr txBox="1"/>
          <p:nvPr/>
        </p:nvSpPr>
        <p:spPr>
          <a:xfrm>
            <a:off x="2617900" y="5393004"/>
            <a:ext cx="168266" cy="1682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0" name="Shape3_20220106_182608">
            <a:extLst>
              <a:ext uri="{FF2B5EF4-FFF2-40B4-BE49-F238E27FC236}">
                <a16:creationId xmlns:a16="http://schemas.microsoft.com/office/drawing/2014/main" id="{6ECBD99C-46BC-92DF-4569-B468C2DCEB8B}"/>
              </a:ext>
            </a:extLst>
          </p:cNvPr>
          <p:cNvSpPr/>
          <p:nvPr/>
        </p:nvSpPr>
        <p:spPr>
          <a:xfrm>
            <a:off x="2835899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96BA4EB-CE73-9AB3-85F0-DF5D3FE2E149}"/>
              </a:ext>
            </a:extLst>
          </p:cNvPr>
          <p:cNvSpPr txBox="1"/>
          <p:nvPr/>
        </p:nvSpPr>
        <p:spPr>
          <a:xfrm>
            <a:off x="4423126" y="5393004"/>
            <a:ext cx="168266" cy="1682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2" name="Shape4_20220106_182608">
            <a:extLst>
              <a:ext uri="{FF2B5EF4-FFF2-40B4-BE49-F238E27FC236}">
                <a16:creationId xmlns:a16="http://schemas.microsoft.com/office/drawing/2014/main" id="{31238E16-19BF-F427-FB2C-56906F0DDED1}"/>
              </a:ext>
            </a:extLst>
          </p:cNvPr>
          <p:cNvSpPr/>
          <p:nvPr/>
        </p:nvSpPr>
        <p:spPr>
          <a:xfrm>
            <a:off x="4641125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F41D994-9BD6-2E32-56AC-3F384F57CDAA}"/>
              </a:ext>
            </a:extLst>
          </p:cNvPr>
          <p:cNvSpPr txBox="1"/>
          <p:nvPr/>
        </p:nvSpPr>
        <p:spPr>
          <a:xfrm>
            <a:off x="6228353" y="5393004"/>
            <a:ext cx="168266" cy="1682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4" name="Shape5_20220106_182608">
            <a:extLst>
              <a:ext uri="{FF2B5EF4-FFF2-40B4-BE49-F238E27FC236}">
                <a16:creationId xmlns:a16="http://schemas.microsoft.com/office/drawing/2014/main" id="{E2F33A06-3C28-83A1-D35B-11167CFDAAB5}"/>
              </a:ext>
            </a:extLst>
          </p:cNvPr>
          <p:cNvSpPr/>
          <p:nvPr/>
        </p:nvSpPr>
        <p:spPr>
          <a:xfrm>
            <a:off x="644635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5" name="Shape0_20220317_095253">
            <a:extLst>
              <a:ext uri="{FF2B5EF4-FFF2-40B4-BE49-F238E27FC236}">
                <a16:creationId xmlns:a16="http://schemas.microsoft.com/office/drawing/2014/main" id="{B48E4131-F878-CCFF-D3FF-15B26871F96C}"/>
              </a:ext>
            </a:extLst>
          </p:cNvPr>
          <p:cNvSpPr txBox="1"/>
          <p:nvPr/>
        </p:nvSpPr>
        <p:spPr>
          <a:xfrm>
            <a:off x="8033578" y="5393004"/>
            <a:ext cx="168266" cy="1682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6" name="Shape6_20220106_182608">
            <a:extLst>
              <a:ext uri="{FF2B5EF4-FFF2-40B4-BE49-F238E27FC236}">
                <a16:creationId xmlns:a16="http://schemas.microsoft.com/office/drawing/2014/main" id="{EB14D785-D7DE-5205-FE50-8AE9D74E6C24}"/>
              </a:ext>
            </a:extLst>
          </p:cNvPr>
          <p:cNvSpPr/>
          <p:nvPr/>
        </p:nvSpPr>
        <p:spPr>
          <a:xfrm>
            <a:off x="8251578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686035-A5A1-CF4F-0C7D-3D9A73046F2C}"/>
              </a:ext>
            </a:extLst>
          </p:cNvPr>
          <p:cNvSpPr txBox="1"/>
          <p:nvPr/>
        </p:nvSpPr>
        <p:spPr>
          <a:xfrm>
            <a:off x="9838804" y="5393004"/>
            <a:ext cx="168266" cy="1682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8" name="Shape7_20220106_182608">
            <a:extLst>
              <a:ext uri="{FF2B5EF4-FFF2-40B4-BE49-F238E27FC236}">
                <a16:creationId xmlns:a16="http://schemas.microsoft.com/office/drawing/2014/main" id="{2F56837F-534A-CBEA-6BEC-053F1931F099}"/>
              </a:ext>
            </a:extLst>
          </p:cNvPr>
          <p:cNvSpPr/>
          <p:nvPr/>
        </p:nvSpPr>
        <p:spPr>
          <a:xfrm>
            <a:off x="1005680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28D680-9DA2-779F-D04C-8C967239BCAD}"/>
              </a:ext>
            </a:extLst>
          </p:cNvPr>
          <p:cNvSpPr txBox="1"/>
          <p:nvPr/>
        </p:nvSpPr>
        <p:spPr>
          <a:xfrm>
            <a:off x="1990688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F87051-7DA4-A7DF-8641-12ED60275761}"/>
              </a:ext>
            </a:extLst>
          </p:cNvPr>
          <p:cNvSpPr txBox="1"/>
          <p:nvPr/>
        </p:nvSpPr>
        <p:spPr>
          <a:xfrm>
            <a:off x="277098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8DE5CCB-E853-5E89-5C06-A4B4CA5E4168}"/>
              </a:ext>
            </a:extLst>
          </p:cNvPr>
          <p:cNvSpPr txBox="1"/>
          <p:nvPr/>
        </p:nvSpPr>
        <p:spPr>
          <a:xfrm>
            <a:off x="355127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D354307-DC32-412B-2EC2-23DE4F6C9B88}"/>
              </a:ext>
            </a:extLst>
          </p:cNvPr>
          <p:cNvSpPr txBox="1"/>
          <p:nvPr/>
        </p:nvSpPr>
        <p:spPr>
          <a:xfrm>
            <a:off x="433157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6645AC-F0CA-BF3A-016B-261345C60927}"/>
              </a:ext>
            </a:extLst>
          </p:cNvPr>
          <p:cNvSpPr txBox="1"/>
          <p:nvPr/>
        </p:nvSpPr>
        <p:spPr>
          <a:xfrm>
            <a:off x="511186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6E9DBCA-3EBC-964D-FD89-FB6F76C61C35}"/>
              </a:ext>
            </a:extLst>
          </p:cNvPr>
          <p:cNvSpPr txBox="1"/>
          <p:nvPr/>
        </p:nvSpPr>
        <p:spPr>
          <a:xfrm>
            <a:off x="589216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73CD4AA-01F8-3DCF-7068-6D76E7CEF186}"/>
              </a:ext>
            </a:extLst>
          </p:cNvPr>
          <p:cNvSpPr txBox="1"/>
          <p:nvPr/>
        </p:nvSpPr>
        <p:spPr>
          <a:xfrm>
            <a:off x="667245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E103CB8-CDC5-1A62-73D8-D79B1C5C648A}"/>
              </a:ext>
            </a:extLst>
          </p:cNvPr>
          <p:cNvSpPr txBox="1"/>
          <p:nvPr/>
        </p:nvSpPr>
        <p:spPr>
          <a:xfrm>
            <a:off x="745275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7C8D4E-2646-DF0F-7ED8-27D53F6ED50A}"/>
              </a:ext>
            </a:extLst>
          </p:cNvPr>
          <p:cNvSpPr txBox="1"/>
          <p:nvPr/>
        </p:nvSpPr>
        <p:spPr>
          <a:xfrm>
            <a:off x="8233045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80CF553-81C3-5892-58BE-7C9817F0F0DA}"/>
              </a:ext>
            </a:extLst>
          </p:cNvPr>
          <p:cNvSpPr txBox="1"/>
          <p:nvPr/>
        </p:nvSpPr>
        <p:spPr>
          <a:xfrm>
            <a:off x="9013340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1E5E90E-1237-2E0B-23C2-8555C0108F48}"/>
              </a:ext>
            </a:extLst>
          </p:cNvPr>
          <p:cNvSpPr txBox="1"/>
          <p:nvPr/>
        </p:nvSpPr>
        <p:spPr>
          <a:xfrm>
            <a:off x="979363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C80C73-3F53-BE14-42FD-C7D0E329D045}"/>
              </a:ext>
            </a:extLst>
          </p:cNvPr>
          <p:cNvSpPr txBox="1"/>
          <p:nvPr/>
        </p:nvSpPr>
        <p:spPr>
          <a:xfrm>
            <a:off x="10573931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5AA2D3B-8CCD-88E9-151C-63A0FB080B0B}"/>
              </a:ext>
            </a:extLst>
          </p:cNvPr>
          <p:cNvCxnSpPr/>
          <p:nvPr/>
        </p:nvCxnSpPr>
        <p:spPr>
          <a:xfrm>
            <a:off x="776896" y="1597443"/>
            <a:ext cx="105773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00FB042-BE51-520E-2A08-8C38F6BD993C}"/>
              </a:ext>
            </a:extLst>
          </p:cNvPr>
          <p:cNvCxnSpPr/>
          <p:nvPr/>
        </p:nvCxnSpPr>
        <p:spPr>
          <a:xfrm>
            <a:off x="776896" y="1982100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2D4A707-FEBB-7C33-0D81-56FEA00DFD3D}"/>
              </a:ext>
            </a:extLst>
          </p:cNvPr>
          <p:cNvCxnSpPr/>
          <p:nvPr/>
        </p:nvCxnSpPr>
        <p:spPr>
          <a:xfrm>
            <a:off x="776896" y="2366757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88E288E0-1F29-0B23-B13D-A99FCD7C2584}"/>
              </a:ext>
            </a:extLst>
          </p:cNvPr>
          <p:cNvCxnSpPr/>
          <p:nvPr/>
        </p:nvCxnSpPr>
        <p:spPr>
          <a:xfrm>
            <a:off x="776896" y="275141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ABC5BFA2-08C1-D93C-12AE-7B94C327365C}"/>
              </a:ext>
            </a:extLst>
          </p:cNvPr>
          <p:cNvCxnSpPr/>
          <p:nvPr/>
        </p:nvCxnSpPr>
        <p:spPr>
          <a:xfrm>
            <a:off x="776896" y="313607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45D2AF29-A2AC-BF11-6445-B7F835A9C8EB}"/>
              </a:ext>
            </a:extLst>
          </p:cNvPr>
          <p:cNvCxnSpPr/>
          <p:nvPr/>
        </p:nvCxnSpPr>
        <p:spPr>
          <a:xfrm>
            <a:off x="776896" y="352072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9EFFB54-0F61-D819-8321-605ECB1FAC16}"/>
              </a:ext>
            </a:extLst>
          </p:cNvPr>
          <p:cNvCxnSpPr/>
          <p:nvPr/>
        </p:nvCxnSpPr>
        <p:spPr>
          <a:xfrm>
            <a:off x="776896" y="390538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131FEEC-FC7C-5617-F372-D495E31A8275}"/>
              </a:ext>
            </a:extLst>
          </p:cNvPr>
          <p:cNvCxnSpPr/>
          <p:nvPr/>
        </p:nvCxnSpPr>
        <p:spPr>
          <a:xfrm>
            <a:off x="776896" y="429004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584C94A-B707-C1A4-8E35-6CF037E0BFA5}"/>
              </a:ext>
            </a:extLst>
          </p:cNvPr>
          <p:cNvSpPr txBox="1"/>
          <p:nvPr/>
        </p:nvSpPr>
        <p:spPr>
          <a:xfrm>
            <a:off x="776896" y="1288659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A045050-E2B0-452F-0D34-F87A51E8A2FD}"/>
              </a:ext>
            </a:extLst>
          </p:cNvPr>
          <p:cNvSpPr txBox="1"/>
          <p:nvPr/>
        </p:nvSpPr>
        <p:spPr>
          <a:xfrm>
            <a:off x="776896" y="1649613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01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515DC61-9FFB-7118-E256-D1C97EED9603}"/>
              </a:ext>
            </a:extLst>
          </p:cNvPr>
          <p:cNvSpPr txBox="1"/>
          <p:nvPr/>
        </p:nvSpPr>
        <p:spPr>
          <a:xfrm>
            <a:off x="776896" y="2034270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02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7917609-6459-8405-C4F3-29770AACADB4}"/>
              </a:ext>
            </a:extLst>
          </p:cNvPr>
          <p:cNvSpPr txBox="1"/>
          <p:nvPr/>
        </p:nvSpPr>
        <p:spPr>
          <a:xfrm>
            <a:off x="776896" y="241892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03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7839132-DDC1-7006-11B7-310D7A8C0CD3}"/>
              </a:ext>
            </a:extLst>
          </p:cNvPr>
          <p:cNvSpPr txBox="1"/>
          <p:nvPr/>
        </p:nvSpPr>
        <p:spPr>
          <a:xfrm>
            <a:off x="776896" y="280358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04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0EE959A-E776-BE57-5BDB-2258B9B78949}"/>
              </a:ext>
            </a:extLst>
          </p:cNvPr>
          <p:cNvSpPr txBox="1"/>
          <p:nvPr/>
        </p:nvSpPr>
        <p:spPr>
          <a:xfrm>
            <a:off x="776896" y="318824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05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0072B51-B712-4E84-FFFA-F38B70600184}"/>
              </a:ext>
            </a:extLst>
          </p:cNvPr>
          <p:cNvSpPr txBox="1"/>
          <p:nvPr/>
        </p:nvSpPr>
        <p:spPr>
          <a:xfrm>
            <a:off x="776896" y="357289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06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9EA87B79-9D72-9237-F8DA-3D6AE6A5E054}"/>
              </a:ext>
            </a:extLst>
          </p:cNvPr>
          <p:cNvSpPr txBox="1"/>
          <p:nvPr/>
        </p:nvSpPr>
        <p:spPr>
          <a:xfrm>
            <a:off x="776896" y="395755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C3FE6EE-B4C1-1DBC-71E6-841AF6747706}"/>
              </a:ext>
            </a:extLst>
          </p:cNvPr>
          <p:cNvSpPr txBox="1"/>
          <p:nvPr/>
        </p:nvSpPr>
        <p:spPr>
          <a:xfrm>
            <a:off x="776896" y="434221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08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F39D2F4-5512-C104-E9E2-D087E55333FC}"/>
              </a:ext>
            </a:extLst>
          </p:cNvPr>
          <p:cNvSpPr txBox="1"/>
          <p:nvPr/>
        </p:nvSpPr>
        <p:spPr>
          <a:xfrm>
            <a:off x="776896" y="4726868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09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7B2DB8BC-125F-9FD7-A8F3-A61D801BF0CA}"/>
              </a:ext>
            </a:extLst>
          </p:cNvPr>
          <p:cNvCxnSpPr/>
          <p:nvPr/>
        </p:nvCxnSpPr>
        <p:spPr>
          <a:xfrm>
            <a:off x="776896" y="467469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Shape1_20220526_111819">
            <a:extLst>
              <a:ext uri="{FF2B5EF4-FFF2-40B4-BE49-F238E27FC236}">
                <a16:creationId xmlns:a16="http://schemas.microsoft.com/office/drawing/2014/main" id="{DA993F33-D94E-FC99-CB89-6D80F55E77E7}"/>
              </a:ext>
            </a:extLst>
          </p:cNvPr>
          <p:cNvSpPr/>
          <p:nvPr/>
        </p:nvSpPr>
        <p:spPr>
          <a:xfrm>
            <a:off x="4752944" y="2825118"/>
            <a:ext cx="1534951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6" name="Shape1_20220526_150631">
            <a:extLst>
              <a:ext uri="{FF2B5EF4-FFF2-40B4-BE49-F238E27FC236}">
                <a16:creationId xmlns:a16="http://schemas.microsoft.com/office/drawing/2014/main" id="{3F57851A-EE0C-C232-40C3-187D93BA73CE}"/>
              </a:ext>
            </a:extLst>
          </p:cNvPr>
          <p:cNvSpPr/>
          <p:nvPr/>
        </p:nvSpPr>
        <p:spPr>
          <a:xfrm>
            <a:off x="2451228" y="1671867"/>
            <a:ext cx="1355008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7" name="Shape0_20220526_150631">
            <a:extLst>
              <a:ext uri="{FF2B5EF4-FFF2-40B4-BE49-F238E27FC236}">
                <a16:creationId xmlns:a16="http://schemas.microsoft.com/office/drawing/2014/main" id="{02D7D42D-6AB5-EB1F-1EC0-E8331539BAFE}"/>
              </a:ext>
            </a:extLst>
          </p:cNvPr>
          <p:cNvSpPr/>
          <p:nvPr/>
        </p:nvSpPr>
        <p:spPr>
          <a:xfrm>
            <a:off x="9160895" y="1671867"/>
            <a:ext cx="1731853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7" name="Shape0_20220526_150629">
            <a:extLst>
              <a:ext uri="{FF2B5EF4-FFF2-40B4-BE49-F238E27FC236}">
                <a16:creationId xmlns:a16="http://schemas.microsoft.com/office/drawing/2014/main" id="{2E7B1C35-7773-651B-646E-81BCAA7CBD98}"/>
              </a:ext>
            </a:extLst>
          </p:cNvPr>
          <p:cNvSpPr/>
          <p:nvPr/>
        </p:nvSpPr>
        <p:spPr>
          <a:xfrm>
            <a:off x="3383438" y="2056283"/>
            <a:ext cx="781264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8" name="Shape0_20210610_213245">
            <a:extLst>
              <a:ext uri="{FF2B5EF4-FFF2-40B4-BE49-F238E27FC236}">
                <a16:creationId xmlns:a16="http://schemas.microsoft.com/office/drawing/2014/main" id="{629AE61D-1FD7-1461-08AC-D184E9787279}"/>
              </a:ext>
            </a:extLst>
          </p:cNvPr>
          <p:cNvSpPr/>
          <p:nvPr/>
        </p:nvSpPr>
        <p:spPr>
          <a:xfrm>
            <a:off x="5589354" y="2056283"/>
            <a:ext cx="1240829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9" name="Shape1_20220526_150629">
            <a:extLst>
              <a:ext uri="{FF2B5EF4-FFF2-40B4-BE49-F238E27FC236}">
                <a16:creationId xmlns:a16="http://schemas.microsoft.com/office/drawing/2014/main" id="{F2DE050D-F102-2D4E-575B-7B0113648B43}"/>
              </a:ext>
            </a:extLst>
          </p:cNvPr>
          <p:cNvSpPr/>
          <p:nvPr/>
        </p:nvSpPr>
        <p:spPr>
          <a:xfrm>
            <a:off x="4036021" y="2440701"/>
            <a:ext cx="4044184" cy="2827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0" name="Shape2_20220526_111819">
            <a:extLst>
              <a:ext uri="{FF2B5EF4-FFF2-40B4-BE49-F238E27FC236}">
                <a16:creationId xmlns:a16="http://schemas.microsoft.com/office/drawing/2014/main" id="{869DE089-735E-4CD0-EB89-CC6FFB0DE1EA}"/>
              </a:ext>
            </a:extLst>
          </p:cNvPr>
          <p:cNvSpPr/>
          <p:nvPr/>
        </p:nvSpPr>
        <p:spPr>
          <a:xfrm>
            <a:off x="7887186" y="2825118"/>
            <a:ext cx="1167298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1" name="Shape1_20220317_095306">
            <a:extLst>
              <a:ext uri="{FF2B5EF4-FFF2-40B4-BE49-F238E27FC236}">
                <a16:creationId xmlns:a16="http://schemas.microsoft.com/office/drawing/2014/main" id="{84A94D63-A210-9EC0-F05E-FA3B51658489}"/>
              </a:ext>
            </a:extLst>
          </p:cNvPr>
          <p:cNvSpPr/>
          <p:nvPr/>
        </p:nvSpPr>
        <p:spPr>
          <a:xfrm>
            <a:off x="6765848" y="3209532"/>
            <a:ext cx="4237203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2" name="Shape0_20210610_213315">
            <a:extLst>
              <a:ext uri="{FF2B5EF4-FFF2-40B4-BE49-F238E27FC236}">
                <a16:creationId xmlns:a16="http://schemas.microsoft.com/office/drawing/2014/main" id="{3CD8ECF7-1CFD-B627-127F-5C4A3D92C1AC}"/>
              </a:ext>
            </a:extLst>
          </p:cNvPr>
          <p:cNvSpPr/>
          <p:nvPr/>
        </p:nvSpPr>
        <p:spPr>
          <a:xfrm>
            <a:off x="4495585" y="3593947"/>
            <a:ext cx="1498186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3" name="Shape3_20220526_111819">
            <a:extLst>
              <a:ext uri="{FF2B5EF4-FFF2-40B4-BE49-F238E27FC236}">
                <a16:creationId xmlns:a16="http://schemas.microsoft.com/office/drawing/2014/main" id="{E4F4898B-8134-E5A8-BA70-E31DC7ACDDD3}"/>
              </a:ext>
            </a:extLst>
          </p:cNvPr>
          <p:cNvSpPr/>
          <p:nvPr/>
        </p:nvSpPr>
        <p:spPr>
          <a:xfrm>
            <a:off x="5497438" y="3978365"/>
            <a:ext cx="1691205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4" name="Shape2_20210610_213240">
            <a:extLst>
              <a:ext uri="{FF2B5EF4-FFF2-40B4-BE49-F238E27FC236}">
                <a16:creationId xmlns:a16="http://schemas.microsoft.com/office/drawing/2014/main" id="{4ABE5AC2-1689-2DC0-2609-225426FDD881}"/>
              </a:ext>
            </a:extLst>
          </p:cNvPr>
          <p:cNvSpPr/>
          <p:nvPr/>
        </p:nvSpPr>
        <p:spPr>
          <a:xfrm>
            <a:off x="7078351" y="4362781"/>
            <a:ext cx="1314361" cy="2827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5" name="Shape2_20220317_095306">
            <a:extLst>
              <a:ext uri="{FF2B5EF4-FFF2-40B4-BE49-F238E27FC236}">
                <a16:creationId xmlns:a16="http://schemas.microsoft.com/office/drawing/2014/main" id="{CBECA333-1114-CAD5-F426-2EF9FCEFBA53}"/>
              </a:ext>
            </a:extLst>
          </p:cNvPr>
          <p:cNvSpPr/>
          <p:nvPr/>
        </p:nvSpPr>
        <p:spPr>
          <a:xfrm>
            <a:off x="8687702" y="4747196"/>
            <a:ext cx="1680267" cy="2827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3898642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9725</TotalTime>
  <Words>42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858</cp:revision>
  <dcterms:created xsi:type="dcterms:W3CDTF">2021-03-31T02:49:57Z</dcterms:created>
  <dcterms:modified xsi:type="dcterms:W3CDTF">2025-10-15T03:52:43Z</dcterms:modified>
  <cp:category/>
</cp:coreProperties>
</file>