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895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A5C"/>
    <a:srgbClr val="2683C6"/>
    <a:srgbClr val="FF3902"/>
    <a:srgbClr val="2B4871"/>
    <a:srgbClr val="FF8867"/>
    <a:srgbClr val="05BADD"/>
    <a:srgbClr val="FEF1DA"/>
    <a:srgbClr val="FFB404"/>
    <a:srgbClr val="F2F2F2"/>
    <a:srgbClr val="FF80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0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468" y="7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14/10/2025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3C448E-F1E7-1AAF-02B4-CCDFE06164CF}"/>
              </a:ext>
            </a:extLst>
          </p:cNvPr>
          <p:cNvCxnSpPr/>
          <p:nvPr userDrawn="1"/>
        </p:nvCxnSpPr>
        <p:spPr>
          <a:xfrm>
            <a:off x="419099" y="841797"/>
            <a:ext cx="11343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6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6AB5BC-0282-8153-1CDC-2A9AA42CC3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E811853B-CD14-8E22-B0E4-69253D4CC9B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E811853B-CD14-8E22-B0E4-69253D4CC9B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26E6F01A-5352-6768-E842-21884502A2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Gantt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88BFC829-4AB9-5814-32A3-11BF6520F6DF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BF2ABFBB-5D41-3EAC-4B6F-82BB6254AC1F}"/>
              </a:ext>
            </a:extLst>
          </p:cNvPr>
          <p:cNvSpPr txBox="1"/>
          <p:nvPr/>
        </p:nvSpPr>
        <p:spPr>
          <a:xfrm>
            <a:off x="812675" y="5393004"/>
            <a:ext cx="168266" cy="16826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wrap="none" rtlCol="0">
            <a:noAutofit/>
          </a:bodyPr>
          <a:lstStyle/>
          <a:p>
            <a:pPr>
              <a:spcBef>
                <a:spcPts val="165"/>
              </a:spcBef>
              <a:spcAft>
                <a:spcPts val="165"/>
              </a:spcAft>
            </a:pPr>
            <a:endParaRPr lang="en-IN" sz="1200" dirty="0"/>
          </a:p>
        </p:txBody>
      </p:sp>
      <p:sp>
        <p:nvSpPr>
          <p:cNvPr id="98" name="Shape2_20220106_182608">
            <a:extLst>
              <a:ext uri="{FF2B5EF4-FFF2-40B4-BE49-F238E27FC236}">
                <a16:creationId xmlns:a16="http://schemas.microsoft.com/office/drawing/2014/main" id="{8B546E78-57B5-AC1B-CF96-5B610F47422E}"/>
              </a:ext>
            </a:extLst>
          </p:cNvPr>
          <p:cNvSpPr/>
          <p:nvPr/>
        </p:nvSpPr>
        <p:spPr>
          <a:xfrm>
            <a:off x="1030673" y="5396347"/>
            <a:ext cx="965008" cy="161583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IN" sz="1050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F39ACA69-2093-385C-12A0-B4F2B1ED881C}"/>
              </a:ext>
            </a:extLst>
          </p:cNvPr>
          <p:cNvSpPr txBox="1"/>
          <p:nvPr/>
        </p:nvSpPr>
        <p:spPr>
          <a:xfrm>
            <a:off x="2617900" y="5393004"/>
            <a:ext cx="168266" cy="16826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wrap="none" rtlCol="0">
            <a:noAutofit/>
          </a:bodyPr>
          <a:lstStyle/>
          <a:p>
            <a:pPr>
              <a:spcBef>
                <a:spcPts val="165"/>
              </a:spcBef>
              <a:spcAft>
                <a:spcPts val="165"/>
              </a:spcAft>
            </a:pPr>
            <a:endParaRPr lang="en-IN" sz="1200" dirty="0"/>
          </a:p>
        </p:txBody>
      </p:sp>
      <p:sp>
        <p:nvSpPr>
          <p:cNvPr id="100" name="Shape3_20220106_182608">
            <a:extLst>
              <a:ext uri="{FF2B5EF4-FFF2-40B4-BE49-F238E27FC236}">
                <a16:creationId xmlns:a16="http://schemas.microsoft.com/office/drawing/2014/main" id="{6ECBD99C-46BC-92DF-4569-B468C2DCEB8B}"/>
              </a:ext>
            </a:extLst>
          </p:cNvPr>
          <p:cNvSpPr/>
          <p:nvPr/>
        </p:nvSpPr>
        <p:spPr>
          <a:xfrm>
            <a:off x="2835899" y="5396347"/>
            <a:ext cx="965008" cy="161583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IN" sz="1050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196BA4EB-CE73-9AB3-85F0-DF5D3FE2E149}"/>
              </a:ext>
            </a:extLst>
          </p:cNvPr>
          <p:cNvSpPr txBox="1"/>
          <p:nvPr/>
        </p:nvSpPr>
        <p:spPr>
          <a:xfrm>
            <a:off x="4423126" y="5393004"/>
            <a:ext cx="168266" cy="16826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wrap="none" rtlCol="0">
            <a:noAutofit/>
          </a:bodyPr>
          <a:lstStyle/>
          <a:p>
            <a:pPr>
              <a:spcBef>
                <a:spcPts val="165"/>
              </a:spcBef>
              <a:spcAft>
                <a:spcPts val="165"/>
              </a:spcAft>
            </a:pPr>
            <a:endParaRPr lang="en-IN" sz="1200" dirty="0"/>
          </a:p>
        </p:txBody>
      </p:sp>
      <p:sp>
        <p:nvSpPr>
          <p:cNvPr id="102" name="Shape4_20220106_182608">
            <a:extLst>
              <a:ext uri="{FF2B5EF4-FFF2-40B4-BE49-F238E27FC236}">
                <a16:creationId xmlns:a16="http://schemas.microsoft.com/office/drawing/2014/main" id="{31238E16-19BF-F427-FB2C-56906F0DDED1}"/>
              </a:ext>
            </a:extLst>
          </p:cNvPr>
          <p:cNvSpPr/>
          <p:nvPr/>
        </p:nvSpPr>
        <p:spPr>
          <a:xfrm>
            <a:off x="4641125" y="5396347"/>
            <a:ext cx="965008" cy="161583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IN" sz="1050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AF41D994-9BD6-2E32-56AC-3F384F57CDAA}"/>
              </a:ext>
            </a:extLst>
          </p:cNvPr>
          <p:cNvSpPr txBox="1"/>
          <p:nvPr/>
        </p:nvSpPr>
        <p:spPr>
          <a:xfrm>
            <a:off x="6228353" y="5393004"/>
            <a:ext cx="168266" cy="16826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wrap="none" rtlCol="0">
            <a:noAutofit/>
          </a:bodyPr>
          <a:lstStyle/>
          <a:p>
            <a:pPr>
              <a:spcBef>
                <a:spcPts val="165"/>
              </a:spcBef>
              <a:spcAft>
                <a:spcPts val="165"/>
              </a:spcAft>
            </a:pPr>
            <a:endParaRPr lang="en-IN" sz="1200" dirty="0"/>
          </a:p>
        </p:txBody>
      </p:sp>
      <p:sp>
        <p:nvSpPr>
          <p:cNvPr id="104" name="Shape5_20220106_182608">
            <a:extLst>
              <a:ext uri="{FF2B5EF4-FFF2-40B4-BE49-F238E27FC236}">
                <a16:creationId xmlns:a16="http://schemas.microsoft.com/office/drawing/2014/main" id="{E2F33A06-3C28-83A1-D35B-11167CFDAAB5}"/>
              </a:ext>
            </a:extLst>
          </p:cNvPr>
          <p:cNvSpPr/>
          <p:nvPr/>
        </p:nvSpPr>
        <p:spPr>
          <a:xfrm>
            <a:off x="6446351" y="5396347"/>
            <a:ext cx="965008" cy="161583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IN" sz="1050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</a:p>
        </p:txBody>
      </p:sp>
      <p:sp>
        <p:nvSpPr>
          <p:cNvPr id="105" name="Shape0_20220317_095253">
            <a:extLst>
              <a:ext uri="{FF2B5EF4-FFF2-40B4-BE49-F238E27FC236}">
                <a16:creationId xmlns:a16="http://schemas.microsoft.com/office/drawing/2014/main" id="{B48E4131-F878-CCFF-D3FF-15B26871F96C}"/>
              </a:ext>
            </a:extLst>
          </p:cNvPr>
          <p:cNvSpPr txBox="1"/>
          <p:nvPr/>
        </p:nvSpPr>
        <p:spPr>
          <a:xfrm>
            <a:off x="8033578" y="5393004"/>
            <a:ext cx="168266" cy="16826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wrap="none" rtlCol="0">
            <a:noAutofit/>
          </a:bodyPr>
          <a:lstStyle/>
          <a:p>
            <a:pPr>
              <a:spcBef>
                <a:spcPts val="165"/>
              </a:spcBef>
              <a:spcAft>
                <a:spcPts val="165"/>
              </a:spcAft>
            </a:pPr>
            <a:endParaRPr lang="en-IN" sz="1200" dirty="0"/>
          </a:p>
        </p:txBody>
      </p:sp>
      <p:sp>
        <p:nvSpPr>
          <p:cNvPr id="106" name="Shape6_20220106_182608">
            <a:extLst>
              <a:ext uri="{FF2B5EF4-FFF2-40B4-BE49-F238E27FC236}">
                <a16:creationId xmlns:a16="http://schemas.microsoft.com/office/drawing/2014/main" id="{EB14D785-D7DE-5205-FE50-8AE9D74E6C24}"/>
              </a:ext>
            </a:extLst>
          </p:cNvPr>
          <p:cNvSpPr/>
          <p:nvPr/>
        </p:nvSpPr>
        <p:spPr>
          <a:xfrm>
            <a:off x="8251578" y="5396347"/>
            <a:ext cx="965008" cy="161583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IN" sz="1050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EB686035-A5A1-CF4F-0C7D-3D9A73046F2C}"/>
              </a:ext>
            </a:extLst>
          </p:cNvPr>
          <p:cNvSpPr txBox="1"/>
          <p:nvPr/>
        </p:nvSpPr>
        <p:spPr>
          <a:xfrm>
            <a:off x="9838804" y="5393004"/>
            <a:ext cx="168266" cy="16826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wrap="none" rtlCol="0">
            <a:noAutofit/>
          </a:bodyPr>
          <a:lstStyle/>
          <a:p>
            <a:pPr>
              <a:spcBef>
                <a:spcPts val="165"/>
              </a:spcBef>
              <a:spcAft>
                <a:spcPts val="165"/>
              </a:spcAft>
            </a:pPr>
            <a:endParaRPr lang="en-IN" sz="1200" dirty="0"/>
          </a:p>
        </p:txBody>
      </p:sp>
      <p:sp>
        <p:nvSpPr>
          <p:cNvPr id="108" name="Shape7_20220106_182608">
            <a:extLst>
              <a:ext uri="{FF2B5EF4-FFF2-40B4-BE49-F238E27FC236}">
                <a16:creationId xmlns:a16="http://schemas.microsoft.com/office/drawing/2014/main" id="{2F56837F-534A-CBEA-6BEC-053F1931F099}"/>
              </a:ext>
            </a:extLst>
          </p:cNvPr>
          <p:cNvSpPr/>
          <p:nvPr/>
        </p:nvSpPr>
        <p:spPr>
          <a:xfrm>
            <a:off x="10056801" y="5396347"/>
            <a:ext cx="965008" cy="161583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IN" sz="1050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B528D680-9DA2-779F-D04C-8C967239BCAD}"/>
              </a:ext>
            </a:extLst>
          </p:cNvPr>
          <p:cNvSpPr txBox="1"/>
          <p:nvPr/>
        </p:nvSpPr>
        <p:spPr>
          <a:xfrm>
            <a:off x="1990688" y="1288659"/>
            <a:ext cx="780295" cy="304049"/>
          </a:xfrm>
          <a:prstGeom prst="rect">
            <a:avLst/>
          </a:prstGeom>
          <a:noFill/>
        </p:spPr>
        <p:txBody>
          <a:bodyPr vert="horz" lIns="88670" tIns="59114" rIns="88670" bIns="59114" rtlCol="0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Title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B8F87051-7DA4-A7DF-8641-12ED60275761}"/>
              </a:ext>
            </a:extLst>
          </p:cNvPr>
          <p:cNvSpPr txBox="1"/>
          <p:nvPr/>
        </p:nvSpPr>
        <p:spPr>
          <a:xfrm>
            <a:off x="2770982" y="1288659"/>
            <a:ext cx="780295" cy="304049"/>
          </a:xfrm>
          <a:prstGeom prst="rect">
            <a:avLst/>
          </a:prstGeom>
          <a:noFill/>
        </p:spPr>
        <p:txBody>
          <a:bodyPr vert="horz" lIns="88670" tIns="59114" rIns="88670" bIns="59114" rtlCol="0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Title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E8DE5CCB-E853-5E89-5C06-A4B4CA5E4168}"/>
              </a:ext>
            </a:extLst>
          </p:cNvPr>
          <p:cNvSpPr txBox="1"/>
          <p:nvPr/>
        </p:nvSpPr>
        <p:spPr>
          <a:xfrm>
            <a:off x="3551277" y="1288659"/>
            <a:ext cx="780295" cy="304049"/>
          </a:xfrm>
          <a:prstGeom prst="rect">
            <a:avLst/>
          </a:prstGeom>
          <a:noFill/>
        </p:spPr>
        <p:txBody>
          <a:bodyPr vert="horz" lIns="88670" tIns="59114" rIns="88670" bIns="59114" rtlCol="0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Title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2D354307-DC32-412B-2EC2-23DE4F6C9B88}"/>
              </a:ext>
            </a:extLst>
          </p:cNvPr>
          <p:cNvSpPr txBox="1"/>
          <p:nvPr/>
        </p:nvSpPr>
        <p:spPr>
          <a:xfrm>
            <a:off x="4331572" y="1288659"/>
            <a:ext cx="780295" cy="304049"/>
          </a:xfrm>
          <a:prstGeom prst="rect">
            <a:avLst/>
          </a:prstGeom>
          <a:noFill/>
        </p:spPr>
        <p:txBody>
          <a:bodyPr vert="horz" lIns="88670" tIns="59114" rIns="88670" bIns="59114" rtlCol="0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Title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1C6645AC-F0CA-BF3A-016B-261345C60927}"/>
              </a:ext>
            </a:extLst>
          </p:cNvPr>
          <p:cNvSpPr txBox="1"/>
          <p:nvPr/>
        </p:nvSpPr>
        <p:spPr>
          <a:xfrm>
            <a:off x="5111867" y="1288659"/>
            <a:ext cx="780295" cy="304049"/>
          </a:xfrm>
          <a:prstGeom prst="rect">
            <a:avLst/>
          </a:prstGeom>
          <a:noFill/>
        </p:spPr>
        <p:txBody>
          <a:bodyPr vert="horz" lIns="88670" tIns="59114" rIns="88670" bIns="59114" rtlCol="0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Title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E6E9DBCA-3EBC-964D-FD89-FB6F76C61C35}"/>
              </a:ext>
            </a:extLst>
          </p:cNvPr>
          <p:cNvSpPr txBox="1"/>
          <p:nvPr/>
        </p:nvSpPr>
        <p:spPr>
          <a:xfrm>
            <a:off x="5892162" y="1288659"/>
            <a:ext cx="780295" cy="304049"/>
          </a:xfrm>
          <a:prstGeom prst="rect">
            <a:avLst/>
          </a:prstGeom>
          <a:noFill/>
        </p:spPr>
        <p:txBody>
          <a:bodyPr vert="horz" lIns="88670" tIns="59114" rIns="88670" bIns="59114" rtlCol="0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Title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373CD4AA-01F8-3DCF-7068-6D76E7CEF186}"/>
              </a:ext>
            </a:extLst>
          </p:cNvPr>
          <p:cNvSpPr txBox="1"/>
          <p:nvPr/>
        </p:nvSpPr>
        <p:spPr>
          <a:xfrm>
            <a:off x="6672456" y="1288659"/>
            <a:ext cx="780295" cy="304049"/>
          </a:xfrm>
          <a:prstGeom prst="rect">
            <a:avLst/>
          </a:prstGeom>
          <a:noFill/>
        </p:spPr>
        <p:txBody>
          <a:bodyPr vert="horz" lIns="88670" tIns="59114" rIns="88670" bIns="59114" rtlCol="0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Title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5E103CB8-CDC5-1A62-73D8-D79B1C5C648A}"/>
              </a:ext>
            </a:extLst>
          </p:cNvPr>
          <p:cNvSpPr txBox="1"/>
          <p:nvPr/>
        </p:nvSpPr>
        <p:spPr>
          <a:xfrm>
            <a:off x="7452752" y="1288659"/>
            <a:ext cx="780295" cy="304049"/>
          </a:xfrm>
          <a:prstGeom prst="rect">
            <a:avLst/>
          </a:prstGeom>
          <a:noFill/>
        </p:spPr>
        <p:txBody>
          <a:bodyPr vert="horz" lIns="88670" tIns="59114" rIns="88670" bIns="59114" rtlCol="0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Title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637C8D4E-2646-DF0F-7ED8-27D53F6ED50A}"/>
              </a:ext>
            </a:extLst>
          </p:cNvPr>
          <p:cNvSpPr txBox="1"/>
          <p:nvPr/>
        </p:nvSpPr>
        <p:spPr>
          <a:xfrm>
            <a:off x="8233045" y="1288659"/>
            <a:ext cx="780295" cy="304049"/>
          </a:xfrm>
          <a:prstGeom prst="rect">
            <a:avLst/>
          </a:prstGeom>
          <a:noFill/>
        </p:spPr>
        <p:txBody>
          <a:bodyPr vert="horz" lIns="88670" tIns="59114" rIns="88670" bIns="59114" rtlCol="0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Title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280CF553-81C3-5892-58BE-7C9817F0F0DA}"/>
              </a:ext>
            </a:extLst>
          </p:cNvPr>
          <p:cNvSpPr txBox="1"/>
          <p:nvPr/>
        </p:nvSpPr>
        <p:spPr>
          <a:xfrm>
            <a:off x="9013340" y="1288659"/>
            <a:ext cx="780295" cy="304049"/>
          </a:xfrm>
          <a:prstGeom prst="rect">
            <a:avLst/>
          </a:prstGeom>
          <a:noFill/>
        </p:spPr>
        <p:txBody>
          <a:bodyPr vert="horz" lIns="88670" tIns="59114" rIns="88670" bIns="59114" rtlCol="0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Title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B1E5E90E-1237-2E0B-23C2-8555C0108F48}"/>
              </a:ext>
            </a:extLst>
          </p:cNvPr>
          <p:cNvSpPr txBox="1"/>
          <p:nvPr/>
        </p:nvSpPr>
        <p:spPr>
          <a:xfrm>
            <a:off x="9793636" y="1288659"/>
            <a:ext cx="780295" cy="304049"/>
          </a:xfrm>
          <a:prstGeom prst="rect">
            <a:avLst/>
          </a:prstGeom>
          <a:noFill/>
        </p:spPr>
        <p:txBody>
          <a:bodyPr vert="horz" lIns="88670" tIns="59114" rIns="88670" bIns="59114" rtlCol="0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400"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Arial"/>
                <a:cs typeface="Arial"/>
                <a:sym typeface="Arial"/>
              </a:rPr>
              <a:t>Title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Arial"/>
              <a:cs typeface="Arial"/>
              <a:sym typeface="Arial"/>
            </a:endParaRP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F5C80C73-3F53-BE14-42FD-C7D0E329D045}"/>
              </a:ext>
            </a:extLst>
          </p:cNvPr>
          <p:cNvSpPr txBox="1"/>
          <p:nvPr/>
        </p:nvSpPr>
        <p:spPr>
          <a:xfrm>
            <a:off x="10573931" y="1288659"/>
            <a:ext cx="780295" cy="304049"/>
          </a:xfrm>
          <a:prstGeom prst="rect">
            <a:avLst/>
          </a:prstGeom>
          <a:noFill/>
        </p:spPr>
        <p:txBody>
          <a:bodyPr vert="horz" lIns="88670" tIns="59114" rIns="88670" bIns="59114" rtlCol="0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400"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Arial"/>
                <a:cs typeface="Arial"/>
                <a:sym typeface="Arial"/>
              </a:rPr>
              <a:t>Title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cxnSp>
        <p:nvCxnSpPr>
          <p:cNvPr id="136" name="Straight Connector 135">
            <a:extLst>
              <a:ext uri="{FF2B5EF4-FFF2-40B4-BE49-F238E27FC236}">
                <a16:creationId xmlns:a16="http://schemas.microsoft.com/office/drawing/2014/main" id="{C5AA2D3B-8CCD-88E9-151C-63A0FB080B0B}"/>
              </a:ext>
            </a:extLst>
          </p:cNvPr>
          <p:cNvCxnSpPr/>
          <p:nvPr/>
        </p:nvCxnSpPr>
        <p:spPr>
          <a:xfrm>
            <a:off x="776896" y="1597443"/>
            <a:ext cx="1057733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Straight Connector 149">
            <a:extLst>
              <a:ext uri="{FF2B5EF4-FFF2-40B4-BE49-F238E27FC236}">
                <a16:creationId xmlns:a16="http://schemas.microsoft.com/office/drawing/2014/main" id="{F00FB042-BE51-520E-2A08-8C38F6BD993C}"/>
              </a:ext>
            </a:extLst>
          </p:cNvPr>
          <p:cNvCxnSpPr/>
          <p:nvPr/>
        </p:nvCxnSpPr>
        <p:spPr>
          <a:xfrm>
            <a:off x="776896" y="1982100"/>
            <a:ext cx="10577330" cy="0"/>
          </a:xfrm>
          <a:prstGeom prst="line">
            <a:avLst/>
          </a:prstGeom>
          <a:ln w="95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Straight Connector 163">
            <a:extLst>
              <a:ext uri="{FF2B5EF4-FFF2-40B4-BE49-F238E27FC236}">
                <a16:creationId xmlns:a16="http://schemas.microsoft.com/office/drawing/2014/main" id="{62D4A707-FEBB-7C33-0D81-56FEA00DFD3D}"/>
              </a:ext>
            </a:extLst>
          </p:cNvPr>
          <p:cNvCxnSpPr/>
          <p:nvPr/>
        </p:nvCxnSpPr>
        <p:spPr>
          <a:xfrm>
            <a:off x="776896" y="2366757"/>
            <a:ext cx="10577330" cy="0"/>
          </a:xfrm>
          <a:prstGeom prst="line">
            <a:avLst/>
          </a:prstGeom>
          <a:ln w="95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Straight Connector 177">
            <a:extLst>
              <a:ext uri="{FF2B5EF4-FFF2-40B4-BE49-F238E27FC236}">
                <a16:creationId xmlns:a16="http://schemas.microsoft.com/office/drawing/2014/main" id="{88E288E0-1F29-0B23-B13D-A99FCD7C2584}"/>
              </a:ext>
            </a:extLst>
          </p:cNvPr>
          <p:cNvCxnSpPr/>
          <p:nvPr/>
        </p:nvCxnSpPr>
        <p:spPr>
          <a:xfrm>
            <a:off x="776896" y="2751414"/>
            <a:ext cx="10577330" cy="0"/>
          </a:xfrm>
          <a:prstGeom prst="line">
            <a:avLst/>
          </a:prstGeom>
          <a:ln w="95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Straight Connector 191">
            <a:extLst>
              <a:ext uri="{FF2B5EF4-FFF2-40B4-BE49-F238E27FC236}">
                <a16:creationId xmlns:a16="http://schemas.microsoft.com/office/drawing/2014/main" id="{ABC5BFA2-08C1-D93C-12AE-7B94C327365C}"/>
              </a:ext>
            </a:extLst>
          </p:cNvPr>
          <p:cNvCxnSpPr/>
          <p:nvPr/>
        </p:nvCxnSpPr>
        <p:spPr>
          <a:xfrm>
            <a:off x="776896" y="3136071"/>
            <a:ext cx="10577330" cy="0"/>
          </a:xfrm>
          <a:prstGeom prst="line">
            <a:avLst/>
          </a:prstGeom>
          <a:ln w="95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" name="Straight Connector 205">
            <a:extLst>
              <a:ext uri="{FF2B5EF4-FFF2-40B4-BE49-F238E27FC236}">
                <a16:creationId xmlns:a16="http://schemas.microsoft.com/office/drawing/2014/main" id="{45D2AF29-A2AC-BF11-6445-B7F835A9C8EB}"/>
              </a:ext>
            </a:extLst>
          </p:cNvPr>
          <p:cNvCxnSpPr/>
          <p:nvPr/>
        </p:nvCxnSpPr>
        <p:spPr>
          <a:xfrm>
            <a:off x="776896" y="3520728"/>
            <a:ext cx="10577330" cy="0"/>
          </a:xfrm>
          <a:prstGeom prst="line">
            <a:avLst/>
          </a:prstGeom>
          <a:ln w="95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0" name="Straight Connector 219">
            <a:extLst>
              <a:ext uri="{FF2B5EF4-FFF2-40B4-BE49-F238E27FC236}">
                <a16:creationId xmlns:a16="http://schemas.microsoft.com/office/drawing/2014/main" id="{19EFFB54-0F61-D819-8321-605ECB1FAC16}"/>
              </a:ext>
            </a:extLst>
          </p:cNvPr>
          <p:cNvCxnSpPr/>
          <p:nvPr/>
        </p:nvCxnSpPr>
        <p:spPr>
          <a:xfrm>
            <a:off x="776896" y="3905384"/>
            <a:ext cx="10577330" cy="0"/>
          </a:xfrm>
          <a:prstGeom prst="line">
            <a:avLst/>
          </a:prstGeom>
          <a:ln w="95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4" name="Straight Connector 233">
            <a:extLst>
              <a:ext uri="{FF2B5EF4-FFF2-40B4-BE49-F238E27FC236}">
                <a16:creationId xmlns:a16="http://schemas.microsoft.com/office/drawing/2014/main" id="{5131FEEC-FC7C-5617-F372-D495E31A8275}"/>
              </a:ext>
            </a:extLst>
          </p:cNvPr>
          <p:cNvCxnSpPr/>
          <p:nvPr/>
        </p:nvCxnSpPr>
        <p:spPr>
          <a:xfrm>
            <a:off x="776896" y="4290041"/>
            <a:ext cx="10577330" cy="0"/>
          </a:xfrm>
          <a:prstGeom prst="line">
            <a:avLst/>
          </a:prstGeom>
          <a:ln w="95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TextBox 108">
            <a:extLst>
              <a:ext uri="{FF2B5EF4-FFF2-40B4-BE49-F238E27FC236}">
                <a16:creationId xmlns:a16="http://schemas.microsoft.com/office/drawing/2014/main" id="{A584C94A-B707-C1A4-8E35-6CF037E0BFA5}"/>
              </a:ext>
            </a:extLst>
          </p:cNvPr>
          <p:cNvSpPr txBox="1"/>
          <p:nvPr/>
        </p:nvSpPr>
        <p:spPr>
          <a:xfrm>
            <a:off x="776896" y="1288659"/>
            <a:ext cx="1213792" cy="304049"/>
          </a:xfrm>
          <a:prstGeom prst="rect">
            <a:avLst/>
          </a:prstGeom>
          <a:noFill/>
        </p:spPr>
        <p:txBody>
          <a:bodyPr vert="horz" lIns="88670" tIns="59114" rIns="88670" bIns="59114" rtlCol="0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Title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5A045050-E2B0-452F-0D34-F87A51E8A2FD}"/>
              </a:ext>
            </a:extLst>
          </p:cNvPr>
          <p:cNvSpPr txBox="1"/>
          <p:nvPr/>
        </p:nvSpPr>
        <p:spPr>
          <a:xfrm>
            <a:off x="776896" y="1649613"/>
            <a:ext cx="1213792" cy="304049"/>
          </a:xfrm>
          <a:prstGeom prst="rect">
            <a:avLst/>
          </a:prstGeom>
          <a:noFill/>
        </p:spPr>
        <p:txBody>
          <a:bodyPr vert="horz" lIns="88670" tIns="59114" rIns="88670" bIns="59114" rtlCol="0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01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B515DC61-9FFB-7118-E256-D1C97EED9603}"/>
              </a:ext>
            </a:extLst>
          </p:cNvPr>
          <p:cNvSpPr txBox="1"/>
          <p:nvPr/>
        </p:nvSpPr>
        <p:spPr>
          <a:xfrm>
            <a:off x="776896" y="2034270"/>
            <a:ext cx="1213792" cy="304049"/>
          </a:xfrm>
          <a:prstGeom prst="rect">
            <a:avLst/>
          </a:prstGeom>
          <a:noFill/>
        </p:spPr>
        <p:txBody>
          <a:bodyPr vert="horz" lIns="88670" tIns="59114" rIns="88670" bIns="59114" rtlCol="0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96B0"/>
              </a:buClr>
              <a:buSzPts val="1400"/>
              <a:buFont typeface="Calibri"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Calibri"/>
                <a:cs typeface="Arial" panose="020B0604020202020204" pitchFamily="34" charset="0"/>
                <a:sym typeface="Calibri"/>
              </a:rPr>
              <a:t>02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C7917609-6459-8405-C4F3-29770AACADB4}"/>
              </a:ext>
            </a:extLst>
          </p:cNvPr>
          <p:cNvSpPr txBox="1"/>
          <p:nvPr/>
        </p:nvSpPr>
        <p:spPr>
          <a:xfrm>
            <a:off x="776896" y="2418927"/>
            <a:ext cx="1213792" cy="304049"/>
          </a:xfrm>
          <a:prstGeom prst="rect">
            <a:avLst/>
          </a:prstGeom>
          <a:noFill/>
        </p:spPr>
        <p:txBody>
          <a:bodyPr vert="horz" lIns="88670" tIns="59114" rIns="88670" bIns="59114" rtlCol="0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96B0"/>
              </a:buClr>
              <a:buSzPts val="1400"/>
              <a:buFont typeface="Calibri"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Calibri"/>
                <a:cs typeface="Arial" panose="020B0604020202020204" pitchFamily="34" charset="0"/>
                <a:sym typeface="Calibri"/>
              </a:rPr>
              <a:t>03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87839132-DDC1-7006-11B7-310D7A8C0CD3}"/>
              </a:ext>
            </a:extLst>
          </p:cNvPr>
          <p:cNvSpPr txBox="1"/>
          <p:nvPr/>
        </p:nvSpPr>
        <p:spPr>
          <a:xfrm>
            <a:off x="776896" y="2803584"/>
            <a:ext cx="1213792" cy="304049"/>
          </a:xfrm>
          <a:prstGeom prst="rect">
            <a:avLst/>
          </a:prstGeom>
          <a:noFill/>
        </p:spPr>
        <p:txBody>
          <a:bodyPr vert="horz" lIns="88670" tIns="59114" rIns="88670" bIns="59114" rtlCol="0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96B0"/>
              </a:buClr>
              <a:buSzPts val="1400"/>
              <a:buFont typeface="Calibri"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Calibri"/>
                <a:cs typeface="Arial" panose="020B0604020202020204" pitchFamily="34" charset="0"/>
                <a:sym typeface="Calibri"/>
              </a:rPr>
              <a:t>04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79" name="TextBox 178">
            <a:extLst>
              <a:ext uri="{FF2B5EF4-FFF2-40B4-BE49-F238E27FC236}">
                <a16:creationId xmlns:a16="http://schemas.microsoft.com/office/drawing/2014/main" id="{D0EE959A-E776-BE57-5BDB-2258B9B78949}"/>
              </a:ext>
            </a:extLst>
          </p:cNvPr>
          <p:cNvSpPr txBox="1"/>
          <p:nvPr/>
        </p:nvSpPr>
        <p:spPr>
          <a:xfrm>
            <a:off x="776896" y="3188241"/>
            <a:ext cx="1213792" cy="304049"/>
          </a:xfrm>
          <a:prstGeom prst="rect">
            <a:avLst/>
          </a:prstGeom>
          <a:noFill/>
        </p:spPr>
        <p:txBody>
          <a:bodyPr vert="horz" lIns="88670" tIns="59114" rIns="88670" bIns="59114" rtlCol="0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96B0"/>
              </a:buClr>
              <a:buSzPts val="1400"/>
              <a:buFont typeface="Calibri"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Calibri"/>
                <a:cs typeface="Arial" panose="020B0604020202020204" pitchFamily="34" charset="0"/>
                <a:sym typeface="Calibri"/>
              </a:rPr>
              <a:t>05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93" name="TextBox 192">
            <a:extLst>
              <a:ext uri="{FF2B5EF4-FFF2-40B4-BE49-F238E27FC236}">
                <a16:creationId xmlns:a16="http://schemas.microsoft.com/office/drawing/2014/main" id="{B0072B51-B712-4E84-FFFA-F38B70600184}"/>
              </a:ext>
            </a:extLst>
          </p:cNvPr>
          <p:cNvSpPr txBox="1"/>
          <p:nvPr/>
        </p:nvSpPr>
        <p:spPr>
          <a:xfrm>
            <a:off x="776896" y="3572897"/>
            <a:ext cx="1213792" cy="304049"/>
          </a:xfrm>
          <a:prstGeom prst="rect">
            <a:avLst/>
          </a:prstGeom>
          <a:noFill/>
        </p:spPr>
        <p:txBody>
          <a:bodyPr vert="horz" lIns="88670" tIns="59114" rIns="88670" bIns="59114" rtlCol="0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96B0"/>
              </a:buClr>
              <a:buSzPts val="1400"/>
              <a:buFont typeface="Calibri"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Calibri"/>
                <a:cs typeface="Arial" panose="020B0604020202020204" pitchFamily="34" charset="0"/>
                <a:sym typeface="Calibri"/>
              </a:rPr>
              <a:t>06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207" name="TextBox 206">
            <a:extLst>
              <a:ext uri="{FF2B5EF4-FFF2-40B4-BE49-F238E27FC236}">
                <a16:creationId xmlns:a16="http://schemas.microsoft.com/office/drawing/2014/main" id="{9EA87B79-9D72-9237-F8DA-3D6AE6A5E054}"/>
              </a:ext>
            </a:extLst>
          </p:cNvPr>
          <p:cNvSpPr txBox="1"/>
          <p:nvPr/>
        </p:nvSpPr>
        <p:spPr>
          <a:xfrm>
            <a:off x="776896" y="3957554"/>
            <a:ext cx="1213792" cy="304049"/>
          </a:xfrm>
          <a:prstGeom prst="rect">
            <a:avLst/>
          </a:prstGeom>
          <a:noFill/>
        </p:spPr>
        <p:txBody>
          <a:bodyPr vert="horz" lIns="88670" tIns="59114" rIns="88670" bIns="59114" rtlCol="0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96B0"/>
              </a:buClr>
              <a:buSzPts val="1400"/>
              <a:buFont typeface="Calibri"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Calibri"/>
                <a:cs typeface="Arial" panose="020B0604020202020204" pitchFamily="34" charset="0"/>
                <a:sym typeface="Calibri"/>
              </a:rPr>
              <a:t>07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221" name="TextBox 220">
            <a:extLst>
              <a:ext uri="{FF2B5EF4-FFF2-40B4-BE49-F238E27FC236}">
                <a16:creationId xmlns:a16="http://schemas.microsoft.com/office/drawing/2014/main" id="{FC3FE6EE-B4C1-1DBC-71E6-841AF6747706}"/>
              </a:ext>
            </a:extLst>
          </p:cNvPr>
          <p:cNvSpPr txBox="1"/>
          <p:nvPr/>
        </p:nvSpPr>
        <p:spPr>
          <a:xfrm>
            <a:off x="776896" y="4342211"/>
            <a:ext cx="1213792" cy="304049"/>
          </a:xfrm>
          <a:prstGeom prst="rect">
            <a:avLst/>
          </a:prstGeom>
          <a:noFill/>
        </p:spPr>
        <p:txBody>
          <a:bodyPr vert="horz" lIns="88670" tIns="59114" rIns="88670" bIns="59114" rtlCol="0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96B0"/>
              </a:buClr>
              <a:buSzPts val="1400"/>
              <a:buFont typeface="Calibri"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Calibri"/>
                <a:cs typeface="Arial" panose="020B0604020202020204" pitchFamily="34" charset="0"/>
                <a:sym typeface="Calibri"/>
              </a:rPr>
              <a:t>08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DF39D2F4-5512-C104-E9E2-D087E55333FC}"/>
              </a:ext>
            </a:extLst>
          </p:cNvPr>
          <p:cNvSpPr txBox="1"/>
          <p:nvPr/>
        </p:nvSpPr>
        <p:spPr>
          <a:xfrm>
            <a:off x="776896" y="4726868"/>
            <a:ext cx="1213792" cy="304049"/>
          </a:xfrm>
          <a:prstGeom prst="rect">
            <a:avLst/>
          </a:prstGeom>
          <a:noFill/>
        </p:spPr>
        <p:txBody>
          <a:bodyPr vert="horz" lIns="88670" tIns="59114" rIns="88670" bIns="59114" rtlCol="0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96B0"/>
              </a:buClr>
              <a:buSzPts val="1400"/>
              <a:buFont typeface="Calibri"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Calibri"/>
                <a:cs typeface="Arial" panose="020B0604020202020204" pitchFamily="34" charset="0"/>
                <a:sym typeface="Calibri"/>
              </a:rPr>
              <a:t>09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cxnSp>
        <p:nvCxnSpPr>
          <p:cNvPr id="248" name="Straight Connector 247">
            <a:extLst>
              <a:ext uri="{FF2B5EF4-FFF2-40B4-BE49-F238E27FC236}">
                <a16:creationId xmlns:a16="http://schemas.microsoft.com/office/drawing/2014/main" id="{7B2DB8BC-125F-9FD7-A8F3-A61D801BF0CA}"/>
              </a:ext>
            </a:extLst>
          </p:cNvPr>
          <p:cNvCxnSpPr/>
          <p:nvPr/>
        </p:nvCxnSpPr>
        <p:spPr>
          <a:xfrm>
            <a:off x="776896" y="4674698"/>
            <a:ext cx="10577330" cy="0"/>
          </a:xfrm>
          <a:prstGeom prst="line">
            <a:avLst/>
          </a:prstGeom>
          <a:ln w="95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4" name="Shape1_20220526_111819">
            <a:extLst>
              <a:ext uri="{FF2B5EF4-FFF2-40B4-BE49-F238E27FC236}">
                <a16:creationId xmlns:a16="http://schemas.microsoft.com/office/drawing/2014/main" id="{DA993F33-D94E-FC99-CB89-6D80F55E77E7}"/>
              </a:ext>
            </a:extLst>
          </p:cNvPr>
          <p:cNvSpPr/>
          <p:nvPr/>
        </p:nvSpPr>
        <p:spPr>
          <a:xfrm>
            <a:off x="4752944" y="2825118"/>
            <a:ext cx="1534951" cy="28279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50125" tIns="75042" rIns="150125" bIns="75042" anchor="t" anchorCtr="0">
            <a:noAutofit/>
          </a:bodyPr>
          <a:lstStyle/>
          <a:p>
            <a:pPr algn="ctr"/>
            <a:endParaRPr lang="en-IN" sz="1100" dirty="0"/>
          </a:p>
        </p:txBody>
      </p:sp>
      <p:sp>
        <p:nvSpPr>
          <p:cNvPr id="266" name="Shape1_20220526_150631">
            <a:extLst>
              <a:ext uri="{FF2B5EF4-FFF2-40B4-BE49-F238E27FC236}">
                <a16:creationId xmlns:a16="http://schemas.microsoft.com/office/drawing/2014/main" id="{3F57851A-EE0C-C232-40C3-187D93BA73CE}"/>
              </a:ext>
            </a:extLst>
          </p:cNvPr>
          <p:cNvSpPr/>
          <p:nvPr/>
        </p:nvSpPr>
        <p:spPr>
          <a:xfrm>
            <a:off x="2451228" y="1671867"/>
            <a:ext cx="1355008" cy="2827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50125" tIns="75042" rIns="150125" bIns="75042" anchor="t" anchorCtr="0">
            <a:noAutofit/>
          </a:bodyPr>
          <a:lstStyle/>
          <a:p>
            <a:pPr algn="ctr"/>
            <a:endParaRPr lang="en-IN" sz="1100" dirty="0"/>
          </a:p>
        </p:txBody>
      </p:sp>
      <p:sp>
        <p:nvSpPr>
          <p:cNvPr id="267" name="Shape0_20220526_150631">
            <a:extLst>
              <a:ext uri="{FF2B5EF4-FFF2-40B4-BE49-F238E27FC236}">
                <a16:creationId xmlns:a16="http://schemas.microsoft.com/office/drawing/2014/main" id="{02D7D42D-6AB5-EB1F-1EC0-E8331539BAFE}"/>
              </a:ext>
            </a:extLst>
          </p:cNvPr>
          <p:cNvSpPr/>
          <p:nvPr/>
        </p:nvSpPr>
        <p:spPr>
          <a:xfrm>
            <a:off x="9160895" y="1671867"/>
            <a:ext cx="1731853" cy="2827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50125" tIns="75042" rIns="150125" bIns="75042" anchor="t" anchorCtr="0">
            <a:noAutofit/>
          </a:bodyPr>
          <a:lstStyle/>
          <a:p>
            <a:pPr algn="ctr"/>
            <a:endParaRPr lang="en-IN" sz="1100" dirty="0"/>
          </a:p>
        </p:txBody>
      </p:sp>
      <p:sp>
        <p:nvSpPr>
          <p:cNvPr id="257" name="Shape0_20220526_150629">
            <a:extLst>
              <a:ext uri="{FF2B5EF4-FFF2-40B4-BE49-F238E27FC236}">
                <a16:creationId xmlns:a16="http://schemas.microsoft.com/office/drawing/2014/main" id="{2E7B1C35-7773-651B-646E-81BCAA7CBD98}"/>
              </a:ext>
            </a:extLst>
          </p:cNvPr>
          <p:cNvSpPr/>
          <p:nvPr/>
        </p:nvSpPr>
        <p:spPr>
          <a:xfrm>
            <a:off x="3383438" y="2056283"/>
            <a:ext cx="781264" cy="2827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50125" tIns="75042" rIns="150125" bIns="75042" anchor="t" anchorCtr="0">
            <a:noAutofit/>
          </a:bodyPr>
          <a:lstStyle/>
          <a:p>
            <a:pPr algn="ctr"/>
            <a:endParaRPr lang="en-IN" sz="1100" dirty="0"/>
          </a:p>
        </p:txBody>
      </p:sp>
      <p:sp>
        <p:nvSpPr>
          <p:cNvPr id="258" name="Shape0_20210610_213245">
            <a:extLst>
              <a:ext uri="{FF2B5EF4-FFF2-40B4-BE49-F238E27FC236}">
                <a16:creationId xmlns:a16="http://schemas.microsoft.com/office/drawing/2014/main" id="{629AE61D-1FD7-1461-08AC-D184E9787279}"/>
              </a:ext>
            </a:extLst>
          </p:cNvPr>
          <p:cNvSpPr/>
          <p:nvPr/>
        </p:nvSpPr>
        <p:spPr>
          <a:xfrm>
            <a:off x="5589354" y="2056283"/>
            <a:ext cx="1240829" cy="2827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50125" tIns="75042" rIns="150125" bIns="75042" anchor="t" anchorCtr="0">
            <a:noAutofit/>
          </a:bodyPr>
          <a:lstStyle/>
          <a:p>
            <a:pPr algn="ctr"/>
            <a:endParaRPr lang="en-IN" sz="1100" dirty="0"/>
          </a:p>
        </p:txBody>
      </p:sp>
      <p:sp>
        <p:nvSpPr>
          <p:cNvPr id="259" name="Shape1_20220526_150629">
            <a:extLst>
              <a:ext uri="{FF2B5EF4-FFF2-40B4-BE49-F238E27FC236}">
                <a16:creationId xmlns:a16="http://schemas.microsoft.com/office/drawing/2014/main" id="{F2DE050D-F102-2D4E-575B-7B0113648B43}"/>
              </a:ext>
            </a:extLst>
          </p:cNvPr>
          <p:cNvSpPr/>
          <p:nvPr/>
        </p:nvSpPr>
        <p:spPr>
          <a:xfrm>
            <a:off x="4036021" y="2440701"/>
            <a:ext cx="4044184" cy="28279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50125" tIns="75042" rIns="150125" bIns="75042" anchor="t" anchorCtr="0">
            <a:noAutofit/>
          </a:bodyPr>
          <a:lstStyle/>
          <a:p>
            <a:pPr algn="ctr"/>
            <a:endParaRPr lang="en-IN" sz="1100" dirty="0"/>
          </a:p>
        </p:txBody>
      </p:sp>
      <p:sp>
        <p:nvSpPr>
          <p:cNvPr id="260" name="Shape2_20220526_111819">
            <a:extLst>
              <a:ext uri="{FF2B5EF4-FFF2-40B4-BE49-F238E27FC236}">
                <a16:creationId xmlns:a16="http://schemas.microsoft.com/office/drawing/2014/main" id="{869DE089-735E-4CD0-EB89-CC6FFB0DE1EA}"/>
              </a:ext>
            </a:extLst>
          </p:cNvPr>
          <p:cNvSpPr/>
          <p:nvPr/>
        </p:nvSpPr>
        <p:spPr>
          <a:xfrm>
            <a:off x="7887186" y="2825118"/>
            <a:ext cx="1167298" cy="28279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50125" tIns="75042" rIns="150125" bIns="75042" anchor="t" anchorCtr="0">
            <a:noAutofit/>
          </a:bodyPr>
          <a:lstStyle/>
          <a:p>
            <a:pPr algn="ctr"/>
            <a:endParaRPr lang="en-IN" sz="1100" dirty="0"/>
          </a:p>
        </p:txBody>
      </p:sp>
      <p:sp>
        <p:nvSpPr>
          <p:cNvPr id="261" name="Shape1_20220317_095306">
            <a:extLst>
              <a:ext uri="{FF2B5EF4-FFF2-40B4-BE49-F238E27FC236}">
                <a16:creationId xmlns:a16="http://schemas.microsoft.com/office/drawing/2014/main" id="{84A94D63-A210-9EC0-F05E-FA3B51658489}"/>
              </a:ext>
            </a:extLst>
          </p:cNvPr>
          <p:cNvSpPr/>
          <p:nvPr/>
        </p:nvSpPr>
        <p:spPr>
          <a:xfrm>
            <a:off x="6765848" y="3209532"/>
            <a:ext cx="4237203" cy="2827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50125" tIns="75042" rIns="150125" bIns="75042" anchor="t" anchorCtr="0">
            <a:noAutofit/>
          </a:bodyPr>
          <a:lstStyle/>
          <a:p>
            <a:pPr algn="ctr"/>
            <a:endParaRPr lang="en-IN" sz="1100" dirty="0"/>
          </a:p>
        </p:txBody>
      </p:sp>
      <p:sp>
        <p:nvSpPr>
          <p:cNvPr id="262" name="Shape0_20210610_213315">
            <a:extLst>
              <a:ext uri="{FF2B5EF4-FFF2-40B4-BE49-F238E27FC236}">
                <a16:creationId xmlns:a16="http://schemas.microsoft.com/office/drawing/2014/main" id="{3CD8ECF7-1CFD-B627-127F-5C4A3D92C1AC}"/>
              </a:ext>
            </a:extLst>
          </p:cNvPr>
          <p:cNvSpPr/>
          <p:nvPr/>
        </p:nvSpPr>
        <p:spPr>
          <a:xfrm>
            <a:off x="4495585" y="3593947"/>
            <a:ext cx="1498186" cy="2827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50125" tIns="75042" rIns="150125" bIns="75042" anchor="t" anchorCtr="0">
            <a:noAutofit/>
          </a:bodyPr>
          <a:lstStyle/>
          <a:p>
            <a:pPr algn="ctr"/>
            <a:endParaRPr lang="en-IN" sz="1100" dirty="0"/>
          </a:p>
        </p:txBody>
      </p:sp>
      <p:sp>
        <p:nvSpPr>
          <p:cNvPr id="263" name="Shape3_20220526_111819">
            <a:extLst>
              <a:ext uri="{FF2B5EF4-FFF2-40B4-BE49-F238E27FC236}">
                <a16:creationId xmlns:a16="http://schemas.microsoft.com/office/drawing/2014/main" id="{E4F4898B-8134-E5A8-BA70-E31DC7ACDDD3}"/>
              </a:ext>
            </a:extLst>
          </p:cNvPr>
          <p:cNvSpPr/>
          <p:nvPr/>
        </p:nvSpPr>
        <p:spPr>
          <a:xfrm>
            <a:off x="5497438" y="3978365"/>
            <a:ext cx="1691205" cy="2827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50125" tIns="75042" rIns="150125" bIns="75042" anchor="t" anchorCtr="0">
            <a:noAutofit/>
          </a:bodyPr>
          <a:lstStyle/>
          <a:p>
            <a:pPr algn="ctr"/>
            <a:endParaRPr lang="en-IN" sz="1100" dirty="0"/>
          </a:p>
        </p:txBody>
      </p:sp>
      <p:sp>
        <p:nvSpPr>
          <p:cNvPr id="264" name="Shape2_20210610_213240">
            <a:extLst>
              <a:ext uri="{FF2B5EF4-FFF2-40B4-BE49-F238E27FC236}">
                <a16:creationId xmlns:a16="http://schemas.microsoft.com/office/drawing/2014/main" id="{4ABE5AC2-1689-2DC0-2609-225426FDD881}"/>
              </a:ext>
            </a:extLst>
          </p:cNvPr>
          <p:cNvSpPr/>
          <p:nvPr/>
        </p:nvSpPr>
        <p:spPr>
          <a:xfrm>
            <a:off x="7078351" y="4362781"/>
            <a:ext cx="1314361" cy="28279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150125" tIns="75042" rIns="150125" bIns="75042" anchor="t" anchorCtr="0">
            <a:noAutofit/>
          </a:bodyPr>
          <a:lstStyle/>
          <a:p>
            <a:pPr algn="ctr"/>
            <a:endParaRPr lang="en-IN" sz="1100" dirty="0"/>
          </a:p>
        </p:txBody>
      </p:sp>
      <p:sp>
        <p:nvSpPr>
          <p:cNvPr id="265" name="Shape2_20220317_095306">
            <a:extLst>
              <a:ext uri="{FF2B5EF4-FFF2-40B4-BE49-F238E27FC236}">
                <a16:creationId xmlns:a16="http://schemas.microsoft.com/office/drawing/2014/main" id="{CBECA333-1114-CAD5-F426-2EF9FCEFBA53}"/>
              </a:ext>
            </a:extLst>
          </p:cNvPr>
          <p:cNvSpPr/>
          <p:nvPr/>
        </p:nvSpPr>
        <p:spPr>
          <a:xfrm>
            <a:off x="8687702" y="4747196"/>
            <a:ext cx="1680267" cy="28279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50125" tIns="75042" rIns="150125" bIns="75042" anchor="t" anchorCtr="0">
            <a:noAutofit/>
          </a:bodyPr>
          <a:lstStyle/>
          <a:p>
            <a:pPr algn="ctr"/>
            <a:endParaRPr lang="en-IN" sz="1100" dirty="0"/>
          </a:p>
        </p:txBody>
      </p:sp>
    </p:spTree>
    <p:extLst>
      <p:ext uri="{BB962C8B-B14F-4D97-AF65-F5344CB8AC3E}">
        <p14:creationId xmlns:p14="http://schemas.microsoft.com/office/powerpoint/2010/main" val="389864298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3902"/>
      </a:accent1>
      <a:accent2>
        <a:srgbClr val="FF8007"/>
      </a:accent2>
      <a:accent3>
        <a:srgbClr val="FFB404"/>
      </a:accent3>
      <a:accent4>
        <a:srgbClr val="05BADD"/>
      </a:accent4>
      <a:accent5>
        <a:srgbClr val="2B4871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9725</TotalTime>
  <Words>42</Words>
  <Application>Microsoft Office PowerPoint</Application>
  <PresentationFormat>Widescreen</PresentationFormat>
  <Paragraphs>30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Gantt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858</cp:revision>
  <dcterms:created xsi:type="dcterms:W3CDTF">2021-03-31T02:49:57Z</dcterms:created>
  <dcterms:modified xsi:type="dcterms:W3CDTF">2025-10-15T03:52:43Z</dcterms:modified>
  <cp:category/>
</cp:coreProperties>
</file>