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66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47482341" r:id="rId16"/>
    <p:sldId id="2134808273" r:id="rId17"/>
    <p:sldId id="2134808278" r:id="rId18"/>
    <p:sldId id="2147482342" r:id="rId19"/>
    <p:sldId id="2134808870" r:id="rId20"/>
    <p:sldId id="2134808951" r:id="rId21"/>
    <p:sldId id="2134808846" r:id="rId22"/>
    <p:sldId id="2134808852" r:id="rId23"/>
    <p:sldId id="2134808851" r:id="rId24"/>
    <p:sldId id="2134808949" r:id="rId25"/>
    <p:sldId id="2134806216" r:id="rId26"/>
    <p:sldId id="2134808933" r:id="rId27"/>
    <p:sldId id="2134808839" r:id="rId28"/>
    <p:sldId id="2134808935" r:id="rId29"/>
    <p:sldId id="2147482350" r:id="rId30"/>
    <p:sldId id="2134808862" r:id="rId31"/>
    <p:sldId id="2134808617" r:id="rId32"/>
    <p:sldId id="2147482363" r:id="rId33"/>
    <p:sldId id="2147482365" r:id="rId34"/>
    <p:sldId id="2147482366" r:id="rId35"/>
    <p:sldId id="2147482367" r:id="rId36"/>
    <p:sldId id="2134808486" r:id="rId37"/>
    <p:sldId id="2134807357" r:id="rId38"/>
    <p:sldId id="2147482369" r:id="rId39"/>
    <p:sldId id="2134808857" r:id="rId40"/>
    <p:sldId id="2134805975" r:id="rId41"/>
    <p:sldId id="2134805828" r:id="rId42"/>
    <p:sldId id="2134808983" r:id="rId43"/>
    <p:sldId id="2134805527" r:id="rId44"/>
    <p:sldId id="2134808914" r:id="rId45"/>
    <p:sldId id="2134805528" r:id="rId46"/>
    <p:sldId id="2134808436" r:id="rId47"/>
    <p:sldId id="2134808985" r:id="rId48"/>
    <p:sldId id="2134808986" r:id="rId49"/>
    <p:sldId id="2134808987" r:id="rId50"/>
    <p:sldId id="2134808988" r:id="rId51"/>
    <p:sldId id="2134808989" r:id="rId52"/>
    <p:sldId id="2134808990" r:id="rId53"/>
    <p:sldId id="2134808992" r:id="rId54"/>
    <p:sldId id="2134808993" r:id="rId55"/>
    <p:sldId id="2134808994" r:id="rId56"/>
    <p:sldId id="2134808995" r:id="rId57"/>
    <p:sldId id="2134808431" r:id="rId58"/>
    <p:sldId id="2147482370" r:id="rId59"/>
    <p:sldId id="2134807509" r:id="rId60"/>
    <p:sldId id="2134808996" r:id="rId61"/>
    <p:sldId id="2134808958" r:id="rId62"/>
    <p:sldId id="2134808775" r:id="rId63"/>
    <p:sldId id="2134808474" r:id="rId64"/>
    <p:sldId id="2147482339" r:id="rId65"/>
  </p:sldIdLst>
  <p:sldSz cx="13716000" cy="10287000"/>
  <p:notesSz cx="6858000" cy="9144000"/>
  <p:embeddedFontLst>
    <p:embeddedFont>
      <p:font typeface="Cambria" panose="02040503050406030204" pitchFamily="18" charset="0"/>
      <p:regular r:id="rId67"/>
      <p:bold r:id="rId68"/>
      <p:italic r:id="rId69"/>
      <p:boldItalic r:id="rId70"/>
    </p:embeddedFont>
    <p:embeddedFont>
      <p:font typeface="Carelia" panose="020B0604020202020204" charset="0"/>
      <p:regular r:id="rId71"/>
    </p:embeddedFont>
    <p:embeddedFont>
      <p:font typeface="Dosis" pitchFamily="2" charset="0"/>
      <p:regular r:id="rId72"/>
      <p:bold r:id="rId73"/>
    </p:embeddedFont>
    <p:embeddedFont>
      <p:font typeface="Dosis Bold" charset="0"/>
      <p:regular r:id="rId74"/>
      <p:bold r:id="rId75"/>
    </p:embeddedFont>
    <p:embeddedFont>
      <p:font typeface="KG Primary Penmanship Alt" panose="020B0604020202020204" charset="0"/>
      <p:regular r:id="rId76"/>
    </p:embeddedFont>
    <p:embeddedFont>
      <p:font typeface="Montserrat" panose="00000500000000000000" pitchFamily="2" charset="0"/>
      <p:regular r:id="rId77"/>
      <p:bold r:id="rId78"/>
      <p:italic r:id="rId79"/>
      <p:boldItalic r:id="rId80"/>
    </p:embeddedFont>
    <p:embeddedFont>
      <p:font typeface="Traditional Arabic" panose="02020603050405020304" pitchFamily="18" charset="-78"/>
      <p:regular r:id="rId81"/>
      <p:bold r:id="rId82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161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874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2.fntdata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0.fntdata"/><Relationship Id="rId7" Type="http://schemas.openxmlformats.org/officeDocument/2006/relationships/slide" Target="slides/slide3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13/07/2025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64BA5DBC-630B-6D2B-86EF-B2541E791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c9da5e15f_2_12:notes">
            <a:extLst>
              <a:ext uri="{FF2B5EF4-FFF2-40B4-BE49-F238E27FC236}">
                <a16:creationId xmlns:a16="http://schemas.microsoft.com/office/drawing/2014/main" id="{1C01961B-CCB2-14C6-E970-85FA2E43BF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860425"/>
            <a:ext cx="5726113" cy="4294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21c9da5e15f_2_12:notes">
            <a:extLst>
              <a:ext uri="{FF2B5EF4-FFF2-40B4-BE49-F238E27FC236}">
                <a16:creationId xmlns:a16="http://schemas.microsoft.com/office/drawing/2014/main" id="{92AAF120-4EAE-105C-0096-6AB849D21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98" y="5441279"/>
            <a:ext cx="5887174" cy="515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00" tIns="104700" rIns="104700" bIns="104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35686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2708687" y="9326435"/>
            <a:ext cx="82305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64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786" y="2382"/>
          <a:ext cx="1787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6" y="2382"/>
                        <a:ext cx="1787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67550" y="890051"/>
            <a:ext cx="127809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67550" y="2304950"/>
            <a:ext cx="127809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5531922" y="9838709"/>
            <a:ext cx="2652156" cy="22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r" sz="1200" b="0" i="0" u="none" strike="noStrike" cap="none">
                <a:solidFill>
                  <a:srgbClr val="0563C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‹N°›</a:t>
            </a:fld>
            <a:endParaRPr sz="1200" b="0" i="0" u="none" strike="noStrike" cap="none">
              <a:solidFill>
                <a:srgbClr val="0563C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4" name="Google Shape;54;p13" descr="Résultat de recherche d'images pour &quot;logo royaume du maroc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45044" y="276097"/>
            <a:ext cx="602585" cy="8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9858167"/>
            <a:ext cx="3583800" cy="3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" sz="1050" b="1" i="1" u="none" strike="noStrike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Document confidentiel pour usage interne</a:t>
            </a:r>
            <a:endParaRPr sz="1800" b="1" i="1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2663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.sv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openxmlformats.org/officeDocument/2006/relationships/image" Target="../media/image7.svg"/><Relationship Id="rId20" Type="http://schemas.openxmlformats.org/officeDocument/2006/relationships/image" Target="../media/image11.sv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tags" Target="../tags/tag11.xml"/><Relationship Id="rId19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5.xml"/><Relationship Id="rId7" Type="http://schemas.openxmlformats.org/officeDocument/2006/relationships/image" Target="../media/image5.jpe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07.xml"/><Relationship Id="rId10" Type="http://schemas.openxmlformats.org/officeDocument/2006/relationships/image" Target="../media/image8.png"/><Relationship Id="rId4" Type="http://schemas.openxmlformats.org/officeDocument/2006/relationships/tags" Target="../tags/tag106.xml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36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16.svg"/><Relationship Id="rId5" Type="http://schemas.openxmlformats.org/officeDocument/2006/relationships/tags" Target="../tags/tag112.xml"/><Relationship Id="rId10" Type="http://schemas.openxmlformats.org/officeDocument/2006/relationships/image" Target="../media/image15.png"/><Relationship Id="rId4" Type="http://schemas.openxmlformats.org/officeDocument/2006/relationships/tags" Target="../tags/tag111.xml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16.sv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15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5.jpeg"/><Relationship Id="rId5" Type="http://schemas.openxmlformats.org/officeDocument/2006/relationships/tags" Target="../tags/tag11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8.xml"/><Relationship Id="rId9" Type="http://schemas.openxmlformats.org/officeDocument/2006/relationships/tags" Target="../tags/tag1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6.xml"/><Relationship Id="rId7" Type="http://schemas.openxmlformats.org/officeDocument/2006/relationships/image" Target="../media/image5.jpe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28.xml"/><Relationship Id="rId10" Type="http://schemas.openxmlformats.org/officeDocument/2006/relationships/image" Target="../media/image8.png"/><Relationship Id="rId4" Type="http://schemas.openxmlformats.org/officeDocument/2006/relationships/tags" Target="../tags/tag127.xml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1.xml"/><Relationship Id="rId18" Type="http://schemas.openxmlformats.org/officeDocument/2006/relationships/tags" Target="../tags/tag146.xml"/><Relationship Id="rId26" Type="http://schemas.openxmlformats.org/officeDocument/2006/relationships/tags" Target="../tags/tag154.xml"/><Relationship Id="rId3" Type="http://schemas.openxmlformats.org/officeDocument/2006/relationships/tags" Target="../tags/tag131.xml"/><Relationship Id="rId21" Type="http://schemas.openxmlformats.org/officeDocument/2006/relationships/tags" Target="../tags/tag149.xml"/><Relationship Id="rId7" Type="http://schemas.openxmlformats.org/officeDocument/2006/relationships/tags" Target="../tags/tag135.xml"/><Relationship Id="rId12" Type="http://schemas.openxmlformats.org/officeDocument/2006/relationships/tags" Target="../tags/tag140.xml"/><Relationship Id="rId17" Type="http://schemas.openxmlformats.org/officeDocument/2006/relationships/tags" Target="../tags/tag145.xml"/><Relationship Id="rId25" Type="http://schemas.openxmlformats.org/officeDocument/2006/relationships/tags" Target="../tags/tag153.xml"/><Relationship Id="rId33" Type="http://schemas.openxmlformats.org/officeDocument/2006/relationships/image" Target="../media/image16.svg"/><Relationship Id="rId2" Type="http://schemas.openxmlformats.org/officeDocument/2006/relationships/tags" Target="../tags/tag130.xml"/><Relationship Id="rId16" Type="http://schemas.openxmlformats.org/officeDocument/2006/relationships/tags" Target="../tags/tag144.xml"/><Relationship Id="rId20" Type="http://schemas.openxmlformats.org/officeDocument/2006/relationships/tags" Target="../tags/tag148.xml"/><Relationship Id="rId29" Type="http://schemas.openxmlformats.org/officeDocument/2006/relationships/tags" Target="../tags/tag157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24" Type="http://schemas.openxmlformats.org/officeDocument/2006/relationships/tags" Target="../tags/tag152.xml"/><Relationship Id="rId32" Type="http://schemas.openxmlformats.org/officeDocument/2006/relationships/image" Target="../media/image15.png"/><Relationship Id="rId5" Type="http://schemas.openxmlformats.org/officeDocument/2006/relationships/tags" Target="../tags/tag133.xml"/><Relationship Id="rId15" Type="http://schemas.openxmlformats.org/officeDocument/2006/relationships/tags" Target="../tags/tag143.xml"/><Relationship Id="rId23" Type="http://schemas.openxmlformats.org/officeDocument/2006/relationships/tags" Target="../tags/tag151.xml"/><Relationship Id="rId28" Type="http://schemas.openxmlformats.org/officeDocument/2006/relationships/tags" Target="../tags/tag156.xml"/><Relationship Id="rId10" Type="http://schemas.openxmlformats.org/officeDocument/2006/relationships/tags" Target="../tags/tag138.xml"/><Relationship Id="rId19" Type="http://schemas.openxmlformats.org/officeDocument/2006/relationships/tags" Target="../tags/tag147.xml"/><Relationship Id="rId31" Type="http://schemas.openxmlformats.org/officeDocument/2006/relationships/image" Target="../media/image5.jpeg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tags" Target="../tags/tag142.xml"/><Relationship Id="rId22" Type="http://schemas.openxmlformats.org/officeDocument/2006/relationships/tags" Target="../tags/tag150.xml"/><Relationship Id="rId27" Type="http://schemas.openxmlformats.org/officeDocument/2006/relationships/tags" Target="../tags/tag155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37.pn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image" Target="../media/image16.sv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15.png"/><Relationship Id="rId5" Type="http://schemas.openxmlformats.org/officeDocument/2006/relationships/tags" Target="../tags/tag162.xml"/><Relationship Id="rId15" Type="http://schemas.openxmlformats.org/officeDocument/2006/relationships/image" Target="../media/image39.png"/><Relationship Id="rId10" Type="http://schemas.openxmlformats.org/officeDocument/2006/relationships/image" Target="../media/image5.jpeg"/><Relationship Id="rId4" Type="http://schemas.openxmlformats.org/officeDocument/2006/relationships/tags" Target="../tags/tag161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168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8.png"/><Relationship Id="rId5" Type="http://schemas.openxmlformats.org/officeDocument/2006/relationships/tags" Target="../tags/tag170.xml"/><Relationship Id="rId10" Type="http://schemas.openxmlformats.org/officeDocument/2006/relationships/image" Target="../media/image7.svg"/><Relationship Id="rId4" Type="http://schemas.openxmlformats.org/officeDocument/2006/relationships/tags" Target="../tags/tag169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image" Target="../media/image29.svg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12" Type="http://schemas.openxmlformats.org/officeDocument/2006/relationships/image" Target="../media/image15.png"/><Relationship Id="rId2" Type="http://schemas.openxmlformats.org/officeDocument/2006/relationships/tags" Target="../tags/tag173.xml"/><Relationship Id="rId16" Type="http://schemas.openxmlformats.org/officeDocument/2006/relationships/image" Target="../media/image42.png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image" Target="../media/image5.jpeg"/><Relationship Id="rId5" Type="http://schemas.openxmlformats.org/officeDocument/2006/relationships/tags" Target="../tags/tag176.xml"/><Relationship Id="rId15" Type="http://schemas.openxmlformats.org/officeDocument/2006/relationships/image" Target="../media/image41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image" Target="../media/image43.png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image" Target="../media/image19.sv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image" Target="../media/image18.png"/><Relationship Id="rId5" Type="http://schemas.openxmlformats.org/officeDocument/2006/relationships/tags" Target="../tags/tag18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4.xml"/><Relationship Id="rId9" Type="http://schemas.openxmlformats.org/officeDocument/2006/relationships/tags" Target="../tags/tag18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9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5.jpe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image" Target="../media/image44.png"/><Relationship Id="rId5" Type="http://schemas.openxmlformats.org/officeDocument/2006/relationships/tags" Target="../tags/tag194.xml"/><Relationship Id="rId10" Type="http://schemas.openxmlformats.org/officeDocument/2006/relationships/image" Target="../media/image22.png"/><Relationship Id="rId4" Type="http://schemas.openxmlformats.org/officeDocument/2006/relationships/tags" Target="../tags/tag193.xml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8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7.svg"/><Relationship Id="rId2" Type="http://schemas.openxmlformats.org/officeDocument/2006/relationships/tags" Target="../tags/tag15.xml"/><Relationship Id="rId16" Type="http://schemas.openxmlformats.org/officeDocument/2006/relationships/image" Target="../media/image14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6.png"/><Relationship Id="rId5" Type="http://schemas.openxmlformats.org/officeDocument/2006/relationships/tags" Target="../tags/tag18.xml"/><Relationship Id="rId15" Type="http://schemas.openxmlformats.org/officeDocument/2006/relationships/image" Target="../media/image13.png"/><Relationship Id="rId10" Type="http://schemas.openxmlformats.org/officeDocument/2006/relationships/image" Target="../media/image5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image" Target="../media/image44.png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image" Target="../media/image23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image" Target="../media/image19.svg"/><Relationship Id="rId5" Type="http://schemas.openxmlformats.org/officeDocument/2006/relationships/tags" Target="../tags/tag200.xml"/><Relationship Id="rId10" Type="http://schemas.openxmlformats.org/officeDocument/2006/relationships/image" Target="../media/image18.png"/><Relationship Id="rId4" Type="http://schemas.openxmlformats.org/officeDocument/2006/relationships/tags" Target="../tags/tag19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20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image" Target="../media/image8.png"/><Relationship Id="rId5" Type="http://schemas.openxmlformats.org/officeDocument/2006/relationships/tags" Target="../tags/tag208.xml"/><Relationship Id="rId10" Type="http://schemas.openxmlformats.org/officeDocument/2006/relationships/image" Target="../media/image7.svg"/><Relationship Id="rId4" Type="http://schemas.openxmlformats.org/officeDocument/2006/relationships/tags" Target="../tags/tag207.xml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1.svg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image" Target="../media/image40.png"/><Relationship Id="rId2" Type="http://schemas.openxmlformats.org/officeDocument/2006/relationships/tags" Target="../tags/tag211.xml"/><Relationship Id="rId16" Type="http://schemas.openxmlformats.org/officeDocument/2006/relationships/image" Target="../media/image29.svg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5" Type="http://schemas.openxmlformats.org/officeDocument/2006/relationships/tags" Target="../tags/tag214.xml"/><Relationship Id="rId15" Type="http://schemas.openxmlformats.org/officeDocument/2006/relationships/image" Target="../media/image15.png"/><Relationship Id="rId10" Type="http://schemas.openxmlformats.org/officeDocument/2006/relationships/tags" Target="../tags/tag219.xml"/><Relationship Id="rId19" Type="http://schemas.openxmlformats.org/officeDocument/2006/relationships/image" Target="../media/image42.png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8.png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tags" Target="../tags/tag233.xml"/><Relationship Id="rId17" Type="http://schemas.openxmlformats.org/officeDocument/2006/relationships/image" Target="../media/image47.PNG"/><Relationship Id="rId2" Type="http://schemas.openxmlformats.org/officeDocument/2006/relationships/tags" Target="../tags/tag223.xml"/><Relationship Id="rId16" Type="http://schemas.openxmlformats.org/officeDocument/2006/relationships/image" Target="../media/image46.png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tags" Target="../tags/tag232.xml"/><Relationship Id="rId5" Type="http://schemas.openxmlformats.org/officeDocument/2006/relationships/tags" Target="../tags/tag226.xml"/><Relationship Id="rId15" Type="http://schemas.openxmlformats.org/officeDocument/2006/relationships/image" Target="../media/image19.svg"/><Relationship Id="rId10" Type="http://schemas.openxmlformats.org/officeDocument/2006/relationships/tags" Target="../tags/tag231.xml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4.xml"/><Relationship Id="rId18" Type="http://schemas.openxmlformats.org/officeDocument/2006/relationships/image" Target="../media/image46.png"/><Relationship Id="rId3" Type="http://schemas.openxmlformats.org/officeDocument/2006/relationships/tags" Target="../tags/tag236.xml"/><Relationship Id="rId21" Type="http://schemas.openxmlformats.org/officeDocument/2006/relationships/image" Target="../media/image49.png"/><Relationship Id="rId7" Type="http://schemas.openxmlformats.org/officeDocument/2006/relationships/tags" Target="../tags/tag240.xml"/><Relationship Id="rId12" Type="http://schemas.openxmlformats.org/officeDocument/2006/relationships/tags" Target="../tags/tag243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35.xml"/><Relationship Id="rId16" Type="http://schemas.openxmlformats.org/officeDocument/2006/relationships/tags" Target="../tags/tag247.xml"/><Relationship Id="rId20" Type="http://schemas.openxmlformats.org/officeDocument/2006/relationships/image" Target="../media/image48.pn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2.xml"/><Relationship Id="rId5" Type="http://schemas.openxmlformats.org/officeDocument/2006/relationships/tags" Target="../tags/tag238.xml"/><Relationship Id="rId15" Type="http://schemas.openxmlformats.org/officeDocument/2006/relationships/tags" Target="../tags/tag246.xml"/><Relationship Id="rId10" Type="http://schemas.openxmlformats.org/officeDocument/2006/relationships/audio" Target="../media/media1.wav"/><Relationship Id="rId19" Type="http://schemas.openxmlformats.org/officeDocument/2006/relationships/image" Target="../media/image47.PNG"/><Relationship Id="rId4" Type="http://schemas.openxmlformats.org/officeDocument/2006/relationships/tags" Target="../tags/tag237.xml"/><Relationship Id="rId9" Type="http://schemas.microsoft.com/office/2007/relationships/media" Target="../media/media1.wav"/><Relationship Id="rId14" Type="http://schemas.openxmlformats.org/officeDocument/2006/relationships/tags" Target="../tags/tag24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13" Type="http://schemas.openxmlformats.org/officeDocument/2006/relationships/image" Target="../media/image19.svg"/><Relationship Id="rId3" Type="http://schemas.openxmlformats.org/officeDocument/2006/relationships/tags" Target="../tags/tag250.xml"/><Relationship Id="rId7" Type="http://schemas.openxmlformats.org/officeDocument/2006/relationships/tags" Target="../tags/tag254.xml"/><Relationship Id="rId12" Type="http://schemas.openxmlformats.org/officeDocument/2006/relationships/image" Target="../media/image18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52.xml"/><Relationship Id="rId10" Type="http://schemas.openxmlformats.org/officeDocument/2006/relationships/tags" Target="../tags/tag257.xml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65.xml"/><Relationship Id="rId13" Type="http://schemas.openxmlformats.org/officeDocument/2006/relationships/tags" Target="../tags/tag268.xml"/><Relationship Id="rId18" Type="http://schemas.openxmlformats.org/officeDocument/2006/relationships/image" Target="../media/image46.png"/><Relationship Id="rId3" Type="http://schemas.openxmlformats.org/officeDocument/2006/relationships/tags" Target="../tags/tag260.xml"/><Relationship Id="rId21" Type="http://schemas.openxmlformats.org/officeDocument/2006/relationships/image" Target="../media/image49.png"/><Relationship Id="rId7" Type="http://schemas.openxmlformats.org/officeDocument/2006/relationships/tags" Target="../tags/tag264.xml"/><Relationship Id="rId12" Type="http://schemas.openxmlformats.org/officeDocument/2006/relationships/tags" Target="../tags/tag267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59.xml"/><Relationship Id="rId16" Type="http://schemas.openxmlformats.org/officeDocument/2006/relationships/tags" Target="../tags/tag271.xml"/><Relationship Id="rId20" Type="http://schemas.openxmlformats.org/officeDocument/2006/relationships/image" Target="../media/image48.png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11" Type="http://schemas.openxmlformats.org/officeDocument/2006/relationships/tags" Target="../tags/tag266.xml"/><Relationship Id="rId5" Type="http://schemas.openxmlformats.org/officeDocument/2006/relationships/tags" Target="../tags/tag262.xml"/><Relationship Id="rId15" Type="http://schemas.openxmlformats.org/officeDocument/2006/relationships/tags" Target="../tags/tag270.xml"/><Relationship Id="rId10" Type="http://schemas.openxmlformats.org/officeDocument/2006/relationships/audio" Target="../media/media1.wav"/><Relationship Id="rId19" Type="http://schemas.openxmlformats.org/officeDocument/2006/relationships/image" Target="../media/image47.PNG"/><Relationship Id="rId4" Type="http://schemas.openxmlformats.org/officeDocument/2006/relationships/tags" Target="../tags/tag261.xml"/><Relationship Id="rId9" Type="http://schemas.microsoft.com/office/2007/relationships/media" Target="../media/media1.wav"/><Relationship Id="rId14" Type="http://schemas.openxmlformats.org/officeDocument/2006/relationships/tags" Target="../tags/tag26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tags" Target="../tags/tag284.xml"/><Relationship Id="rId18" Type="http://schemas.openxmlformats.org/officeDocument/2006/relationships/image" Target="../media/image46.png"/><Relationship Id="rId3" Type="http://schemas.openxmlformats.org/officeDocument/2006/relationships/tags" Target="../tags/tag274.xml"/><Relationship Id="rId21" Type="http://schemas.openxmlformats.org/officeDocument/2006/relationships/image" Target="../media/image52.png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17" Type="http://schemas.openxmlformats.org/officeDocument/2006/relationships/image" Target="../media/image19.svg"/><Relationship Id="rId2" Type="http://schemas.openxmlformats.org/officeDocument/2006/relationships/tags" Target="../tags/tag273.xml"/><Relationship Id="rId16" Type="http://schemas.openxmlformats.org/officeDocument/2006/relationships/image" Target="../media/image18.png"/><Relationship Id="rId20" Type="http://schemas.openxmlformats.org/officeDocument/2006/relationships/image" Target="../media/image51.pn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81.xml"/><Relationship Id="rId19" Type="http://schemas.openxmlformats.org/officeDocument/2006/relationships/image" Target="../media/image47.PNG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13" Type="http://schemas.openxmlformats.org/officeDocument/2006/relationships/tags" Target="../tags/tag298.xml"/><Relationship Id="rId18" Type="http://schemas.openxmlformats.org/officeDocument/2006/relationships/image" Target="../media/image19.svg"/><Relationship Id="rId3" Type="http://schemas.openxmlformats.org/officeDocument/2006/relationships/tags" Target="../tags/tag288.xml"/><Relationship Id="rId21" Type="http://schemas.openxmlformats.org/officeDocument/2006/relationships/image" Target="../media/image53.jpeg"/><Relationship Id="rId7" Type="http://schemas.openxmlformats.org/officeDocument/2006/relationships/tags" Target="../tags/tag292.xml"/><Relationship Id="rId12" Type="http://schemas.openxmlformats.org/officeDocument/2006/relationships/tags" Target="../tags/tag297.xml"/><Relationship Id="rId17" Type="http://schemas.openxmlformats.org/officeDocument/2006/relationships/image" Target="../media/image18.png"/><Relationship Id="rId2" Type="http://schemas.openxmlformats.org/officeDocument/2006/relationships/tags" Target="../tags/tag287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48.png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tags" Target="../tags/tag296.xml"/><Relationship Id="rId5" Type="http://schemas.openxmlformats.org/officeDocument/2006/relationships/tags" Target="../tags/tag290.xml"/><Relationship Id="rId15" Type="http://schemas.openxmlformats.org/officeDocument/2006/relationships/tags" Target="../tags/tag300.xml"/><Relationship Id="rId23" Type="http://schemas.openxmlformats.org/officeDocument/2006/relationships/image" Target="../media/image51.png"/><Relationship Id="rId10" Type="http://schemas.openxmlformats.org/officeDocument/2006/relationships/tags" Target="../tags/tag295.xml"/><Relationship Id="rId19" Type="http://schemas.openxmlformats.org/officeDocument/2006/relationships/image" Target="../media/image46.png"/><Relationship Id="rId4" Type="http://schemas.openxmlformats.org/officeDocument/2006/relationships/tags" Target="../tags/tag289.xml"/><Relationship Id="rId9" Type="http://schemas.openxmlformats.org/officeDocument/2006/relationships/tags" Target="../tags/tag294.xml"/><Relationship Id="rId14" Type="http://schemas.openxmlformats.org/officeDocument/2006/relationships/tags" Target="../tags/tag299.xml"/><Relationship Id="rId22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08.xml"/><Relationship Id="rId13" Type="http://schemas.openxmlformats.org/officeDocument/2006/relationships/image" Target="../media/image47.PNG"/><Relationship Id="rId3" Type="http://schemas.openxmlformats.org/officeDocument/2006/relationships/tags" Target="../tags/tag303.xml"/><Relationship Id="rId7" Type="http://schemas.openxmlformats.org/officeDocument/2006/relationships/tags" Target="../tags/tag307.xml"/><Relationship Id="rId12" Type="http://schemas.openxmlformats.org/officeDocument/2006/relationships/image" Target="../media/image46.png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image" Target="../media/image19.svg"/><Relationship Id="rId5" Type="http://schemas.openxmlformats.org/officeDocument/2006/relationships/tags" Target="../tags/tag305.xml"/><Relationship Id="rId15" Type="http://schemas.openxmlformats.org/officeDocument/2006/relationships/image" Target="../media/image55.png"/><Relationship Id="rId10" Type="http://schemas.openxmlformats.org/officeDocument/2006/relationships/image" Target="../media/image18.png"/><Relationship Id="rId4" Type="http://schemas.openxmlformats.org/officeDocument/2006/relationships/tags" Target="../tags/tag30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4.xml"/><Relationship Id="rId7" Type="http://schemas.openxmlformats.org/officeDocument/2006/relationships/image" Target="../media/image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26.xml"/><Relationship Id="rId10" Type="http://schemas.openxmlformats.org/officeDocument/2006/relationships/image" Target="../media/image8.png"/><Relationship Id="rId4" Type="http://schemas.openxmlformats.org/officeDocument/2006/relationships/tags" Target="../tags/tag25.xml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image" Target="../media/image46.png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image" Target="../media/image19.svg"/><Relationship Id="rId17" Type="http://schemas.openxmlformats.org/officeDocument/2006/relationships/image" Target="../media/image55.png"/><Relationship Id="rId2" Type="http://schemas.openxmlformats.org/officeDocument/2006/relationships/tags" Target="../tags/tag310.xml"/><Relationship Id="rId16" Type="http://schemas.openxmlformats.org/officeDocument/2006/relationships/image" Target="../media/image54.jpeg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18.png"/><Relationship Id="rId5" Type="http://schemas.openxmlformats.org/officeDocument/2006/relationships/tags" Target="../tags/tag313.xml"/><Relationship Id="rId15" Type="http://schemas.openxmlformats.org/officeDocument/2006/relationships/image" Target="../media/image53.jpe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13" Type="http://schemas.openxmlformats.org/officeDocument/2006/relationships/tags" Target="../tags/tag330.xml"/><Relationship Id="rId18" Type="http://schemas.openxmlformats.org/officeDocument/2006/relationships/image" Target="../media/image46.png"/><Relationship Id="rId3" Type="http://schemas.openxmlformats.org/officeDocument/2006/relationships/tags" Target="../tags/tag320.xml"/><Relationship Id="rId21" Type="http://schemas.openxmlformats.org/officeDocument/2006/relationships/image" Target="../media/image56.jpeg"/><Relationship Id="rId7" Type="http://schemas.openxmlformats.org/officeDocument/2006/relationships/tags" Target="../tags/tag324.xml"/><Relationship Id="rId12" Type="http://schemas.openxmlformats.org/officeDocument/2006/relationships/tags" Target="../tags/tag329.xml"/><Relationship Id="rId17" Type="http://schemas.openxmlformats.org/officeDocument/2006/relationships/image" Target="../media/image19.svg"/><Relationship Id="rId2" Type="http://schemas.openxmlformats.org/officeDocument/2006/relationships/tags" Target="../tags/tag319.xml"/><Relationship Id="rId16" Type="http://schemas.openxmlformats.org/officeDocument/2006/relationships/image" Target="../media/image18.png"/><Relationship Id="rId20" Type="http://schemas.openxmlformats.org/officeDocument/2006/relationships/image" Target="../media/image52.png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tags" Target="../tags/tag328.xml"/><Relationship Id="rId5" Type="http://schemas.openxmlformats.org/officeDocument/2006/relationships/tags" Target="../tags/tag322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27.xml"/><Relationship Id="rId19" Type="http://schemas.openxmlformats.org/officeDocument/2006/relationships/image" Target="../media/image47.PNG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tags" Target="../tags/tag3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39.xml"/><Relationship Id="rId13" Type="http://schemas.openxmlformats.org/officeDocument/2006/relationships/tags" Target="../tags/tag344.xml"/><Relationship Id="rId18" Type="http://schemas.openxmlformats.org/officeDocument/2006/relationships/image" Target="../media/image19.svg"/><Relationship Id="rId3" Type="http://schemas.openxmlformats.org/officeDocument/2006/relationships/tags" Target="../tags/tag334.xml"/><Relationship Id="rId21" Type="http://schemas.openxmlformats.org/officeDocument/2006/relationships/image" Target="../media/image53.jpeg"/><Relationship Id="rId7" Type="http://schemas.openxmlformats.org/officeDocument/2006/relationships/tags" Target="../tags/tag338.xml"/><Relationship Id="rId12" Type="http://schemas.openxmlformats.org/officeDocument/2006/relationships/tags" Target="../tags/tag343.xml"/><Relationship Id="rId17" Type="http://schemas.openxmlformats.org/officeDocument/2006/relationships/image" Target="../media/image18.png"/><Relationship Id="rId2" Type="http://schemas.openxmlformats.org/officeDocument/2006/relationships/tags" Target="../tags/tag333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48.png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11" Type="http://schemas.openxmlformats.org/officeDocument/2006/relationships/tags" Target="../tags/tag342.xml"/><Relationship Id="rId5" Type="http://schemas.openxmlformats.org/officeDocument/2006/relationships/tags" Target="../tags/tag336.xml"/><Relationship Id="rId15" Type="http://schemas.openxmlformats.org/officeDocument/2006/relationships/tags" Target="../tags/tag346.xml"/><Relationship Id="rId23" Type="http://schemas.openxmlformats.org/officeDocument/2006/relationships/image" Target="../media/image56.jpeg"/><Relationship Id="rId10" Type="http://schemas.openxmlformats.org/officeDocument/2006/relationships/tags" Target="../tags/tag341.xml"/><Relationship Id="rId19" Type="http://schemas.openxmlformats.org/officeDocument/2006/relationships/image" Target="../media/image46.png"/><Relationship Id="rId4" Type="http://schemas.openxmlformats.org/officeDocument/2006/relationships/tags" Target="../tags/tag335.xml"/><Relationship Id="rId9" Type="http://schemas.openxmlformats.org/officeDocument/2006/relationships/tags" Target="../tags/tag340.xml"/><Relationship Id="rId14" Type="http://schemas.openxmlformats.org/officeDocument/2006/relationships/tags" Target="../tags/tag345.xml"/><Relationship Id="rId22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49.xml"/><Relationship Id="rId7" Type="http://schemas.openxmlformats.org/officeDocument/2006/relationships/image" Target="../media/image18.pn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1.xml"/><Relationship Id="rId10" Type="http://schemas.openxmlformats.org/officeDocument/2006/relationships/image" Target="../media/image46.png"/><Relationship Id="rId4" Type="http://schemas.openxmlformats.org/officeDocument/2006/relationships/tags" Target="../tags/tag350.xml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59.xml"/><Relationship Id="rId13" Type="http://schemas.openxmlformats.org/officeDocument/2006/relationships/image" Target="../media/image58.png"/><Relationship Id="rId3" Type="http://schemas.openxmlformats.org/officeDocument/2006/relationships/tags" Target="../tags/tag354.xml"/><Relationship Id="rId7" Type="http://schemas.openxmlformats.org/officeDocument/2006/relationships/tags" Target="../tags/tag358.xml"/><Relationship Id="rId12" Type="http://schemas.openxmlformats.org/officeDocument/2006/relationships/image" Target="../media/image57.png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11" Type="http://schemas.openxmlformats.org/officeDocument/2006/relationships/image" Target="../media/image19.svg"/><Relationship Id="rId5" Type="http://schemas.openxmlformats.org/officeDocument/2006/relationships/tags" Target="../tags/tag356.xml"/><Relationship Id="rId15" Type="http://schemas.openxmlformats.org/officeDocument/2006/relationships/image" Target="../media/image60.png"/><Relationship Id="rId10" Type="http://schemas.openxmlformats.org/officeDocument/2006/relationships/image" Target="../media/image18.png"/><Relationship Id="rId4" Type="http://schemas.openxmlformats.org/officeDocument/2006/relationships/tags" Target="../tags/tag35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image" Target="../media/image59.png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12" Type="http://schemas.openxmlformats.org/officeDocument/2006/relationships/image" Target="../media/image58.png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image" Target="../media/image19.svg"/><Relationship Id="rId5" Type="http://schemas.openxmlformats.org/officeDocument/2006/relationships/tags" Target="../tags/tag364.xml"/><Relationship Id="rId15" Type="http://schemas.openxmlformats.org/officeDocument/2006/relationships/image" Target="../media/image61.png"/><Relationship Id="rId10" Type="http://schemas.openxmlformats.org/officeDocument/2006/relationships/image" Target="../media/image18.png"/><Relationship Id="rId4" Type="http://schemas.openxmlformats.org/officeDocument/2006/relationships/tags" Target="../tags/tag363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37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image" Target="../media/image8.png"/><Relationship Id="rId5" Type="http://schemas.openxmlformats.org/officeDocument/2006/relationships/tags" Target="../tags/tag372.xml"/><Relationship Id="rId10" Type="http://schemas.openxmlformats.org/officeDocument/2006/relationships/image" Target="../media/image7.svg"/><Relationship Id="rId4" Type="http://schemas.openxmlformats.org/officeDocument/2006/relationships/tags" Target="../tags/tag371.xml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13" Type="http://schemas.openxmlformats.org/officeDocument/2006/relationships/image" Target="../media/image29.svg"/><Relationship Id="rId3" Type="http://schemas.openxmlformats.org/officeDocument/2006/relationships/tags" Target="../tags/tag376.xml"/><Relationship Id="rId7" Type="http://schemas.openxmlformats.org/officeDocument/2006/relationships/tags" Target="../tags/tag380.xml"/><Relationship Id="rId12" Type="http://schemas.openxmlformats.org/officeDocument/2006/relationships/image" Target="../media/image15.png"/><Relationship Id="rId2" Type="http://schemas.openxmlformats.org/officeDocument/2006/relationships/tags" Target="../tags/tag375.xml"/><Relationship Id="rId16" Type="http://schemas.openxmlformats.org/officeDocument/2006/relationships/image" Target="../media/image42.png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11" Type="http://schemas.openxmlformats.org/officeDocument/2006/relationships/image" Target="../media/image5.jpeg"/><Relationship Id="rId5" Type="http://schemas.openxmlformats.org/officeDocument/2006/relationships/tags" Target="../tags/tag378.xml"/><Relationship Id="rId15" Type="http://schemas.openxmlformats.org/officeDocument/2006/relationships/image" Target="../media/image41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77.xml"/><Relationship Id="rId9" Type="http://schemas.openxmlformats.org/officeDocument/2006/relationships/tags" Target="../tags/tag382.xml"/><Relationship Id="rId1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13" Type="http://schemas.openxmlformats.org/officeDocument/2006/relationships/image" Target="../media/image18.png"/><Relationship Id="rId3" Type="http://schemas.openxmlformats.org/officeDocument/2006/relationships/tags" Target="../tags/tag385.xml"/><Relationship Id="rId7" Type="http://schemas.openxmlformats.org/officeDocument/2006/relationships/tags" Target="../tags/tag389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tags" Target="../tags/tag393.xml"/><Relationship Id="rId5" Type="http://schemas.openxmlformats.org/officeDocument/2006/relationships/tags" Target="../tags/tag387.xml"/><Relationship Id="rId15" Type="http://schemas.openxmlformats.org/officeDocument/2006/relationships/image" Target="../media/image62.jpeg"/><Relationship Id="rId10" Type="http://schemas.openxmlformats.org/officeDocument/2006/relationships/tags" Target="../tags/tag392.xml"/><Relationship Id="rId4" Type="http://schemas.openxmlformats.org/officeDocument/2006/relationships/tags" Target="../tags/tag386.xml"/><Relationship Id="rId9" Type="http://schemas.openxmlformats.org/officeDocument/2006/relationships/tags" Target="../tags/tag391.xml"/><Relationship Id="rId14" Type="http://schemas.openxmlformats.org/officeDocument/2006/relationships/image" Target="../media/image19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96.xml"/><Relationship Id="rId7" Type="http://schemas.openxmlformats.org/officeDocument/2006/relationships/image" Target="../media/image18.png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9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image" Target="../media/image16.svg"/><Relationship Id="rId3" Type="http://schemas.openxmlformats.org/officeDocument/2006/relationships/tags" Target="../tags/tag29.xml"/><Relationship Id="rId21" Type="http://schemas.openxmlformats.org/officeDocument/2006/relationships/image" Target="../media/image19.sv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image" Target="../media/image15.png"/><Relationship Id="rId2" Type="http://schemas.openxmlformats.org/officeDocument/2006/relationships/tags" Target="../tags/tag28.xml"/><Relationship Id="rId16" Type="http://schemas.openxmlformats.org/officeDocument/2006/relationships/image" Target="../media/image5.jpeg"/><Relationship Id="rId20" Type="http://schemas.openxmlformats.org/officeDocument/2006/relationships/image" Target="../media/image18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6.xml"/><Relationship Id="rId19" Type="http://schemas.openxmlformats.org/officeDocument/2006/relationships/image" Target="../media/image17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01.xml"/><Relationship Id="rId7" Type="http://schemas.openxmlformats.org/officeDocument/2006/relationships/image" Target="../media/image18.png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3.xml"/><Relationship Id="rId4" Type="http://schemas.openxmlformats.org/officeDocument/2006/relationships/tags" Target="../tags/tag402.xml"/><Relationship Id="rId9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06.xml"/><Relationship Id="rId7" Type="http://schemas.openxmlformats.org/officeDocument/2006/relationships/image" Target="../media/image18.png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8.xml"/><Relationship Id="rId10" Type="http://schemas.openxmlformats.org/officeDocument/2006/relationships/image" Target="../media/image64.jpeg"/><Relationship Id="rId4" Type="http://schemas.openxmlformats.org/officeDocument/2006/relationships/tags" Target="../tags/tag407.xml"/><Relationship Id="rId9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11.xml"/><Relationship Id="rId7" Type="http://schemas.openxmlformats.org/officeDocument/2006/relationships/image" Target="../media/image18.png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3.xml"/><Relationship Id="rId4" Type="http://schemas.openxmlformats.org/officeDocument/2006/relationships/tags" Target="../tags/tag412.xml"/><Relationship Id="rId9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21.xml"/><Relationship Id="rId13" Type="http://schemas.openxmlformats.org/officeDocument/2006/relationships/image" Target="../media/image19.svg"/><Relationship Id="rId3" Type="http://schemas.openxmlformats.org/officeDocument/2006/relationships/tags" Target="../tags/tag416.xml"/><Relationship Id="rId7" Type="http://schemas.openxmlformats.org/officeDocument/2006/relationships/tags" Target="../tags/tag420.xml"/><Relationship Id="rId12" Type="http://schemas.openxmlformats.org/officeDocument/2006/relationships/image" Target="../media/image18.png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18.xml"/><Relationship Id="rId10" Type="http://schemas.openxmlformats.org/officeDocument/2006/relationships/tags" Target="../tags/tag423.xml"/><Relationship Id="rId4" Type="http://schemas.openxmlformats.org/officeDocument/2006/relationships/tags" Target="../tags/tag417.xml"/><Relationship Id="rId9" Type="http://schemas.openxmlformats.org/officeDocument/2006/relationships/tags" Target="../tags/tag422.xml"/><Relationship Id="rId1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26.xml"/><Relationship Id="rId7" Type="http://schemas.openxmlformats.org/officeDocument/2006/relationships/image" Target="../media/image18.png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8.xml"/><Relationship Id="rId4" Type="http://schemas.openxmlformats.org/officeDocument/2006/relationships/tags" Target="../tags/tag427.xml"/><Relationship Id="rId9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31.xml"/><Relationship Id="rId7" Type="http://schemas.openxmlformats.org/officeDocument/2006/relationships/image" Target="../media/image18.png"/><Relationship Id="rId2" Type="http://schemas.openxmlformats.org/officeDocument/2006/relationships/tags" Target="../tags/tag430.xml"/><Relationship Id="rId1" Type="http://schemas.openxmlformats.org/officeDocument/2006/relationships/tags" Target="../tags/tag42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33.xml"/><Relationship Id="rId4" Type="http://schemas.openxmlformats.org/officeDocument/2006/relationships/tags" Target="../tags/tag432.xml"/><Relationship Id="rId9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36.xml"/><Relationship Id="rId7" Type="http://schemas.openxmlformats.org/officeDocument/2006/relationships/image" Target="../media/image18.png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38.xml"/><Relationship Id="rId10" Type="http://schemas.openxmlformats.org/officeDocument/2006/relationships/image" Target="../media/image64.jpeg"/><Relationship Id="rId4" Type="http://schemas.openxmlformats.org/officeDocument/2006/relationships/tags" Target="../tags/tag437.xml"/><Relationship Id="rId9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41.xml"/><Relationship Id="rId7" Type="http://schemas.openxmlformats.org/officeDocument/2006/relationships/image" Target="../media/image18.png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43.xml"/><Relationship Id="rId4" Type="http://schemas.openxmlformats.org/officeDocument/2006/relationships/tags" Target="../tags/tag442.xml"/><Relationship Id="rId9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451.xml"/><Relationship Id="rId13" Type="http://schemas.openxmlformats.org/officeDocument/2006/relationships/image" Target="../media/image19.svg"/><Relationship Id="rId3" Type="http://schemas.openxmlformats.org/officeDocument/2006/relationships/tags" Target="../tags/tag446.xml"/><Relationship Id="rId7" Type="http://schemas.openxmlformats.org/officeDocument/2006/relationships/tags" Target="../tags/tag450.xml"/><Relationship Id="rId12" Type="http://schemas.openxmlformats.org/officeDocument/2006/relationships/image" Target="../media/image18.png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tags" Target="../tags/tag44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48.xml"/><Relationship Id="rId10" Type="http://schemas.openxmlformats.org/officeDocument/2006/relationships/tags" Target="../tags/tag453.xml"/><Relationship Id="rId4" Type="http://schemas.openxmlformats.org/officeDocument/2006/relationships/tags" Target="../tags/tag447.xml"/><Relationship Id="rId9" Type="http://schemas.openxmlformats.org/officeDocument/2006/relationships/tags" Target="../tags/tag452.xml"/><Relationship Id="rId1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56.xml"/><Relationship Id="rId7" Type="http://schemas.openxmlformats.org/officeDocument/2006/relationships/tags" Target="../tags/tag460.xml"/><Relationship Id="rId2" Type="http://schemas.openxmlformats.org/officeDocument/2006/relationships/tags" Target="../tags/tag455.xml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1" Type="http://schemas.openxmlformats.org/officeDocument/2006/relationships/image" Target="../media/image62.jpeg"/><Relationship Id="rId5" Type="http://schemas.openxmlformats.org/officeDocument/2006/relationships/tags" Target="../tags/tag458.xml"/><Relationship Id="rId10" Type="http://schemas.openxmlformats.org/officeDocument/2006/relationships/image" Target="../media/image19.svg"/><Relationship Id="rId4" Type="http://schemas.openxmlformats.org/officeDocument/2006/relationships/tags" Target="../tags/tag457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image" Target="../media/image21.jpeg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image" Target="../media/image16.svg"/><Relationship Id="rId33" Type="http://schemas.openxmlformats.org/officeDocument/2006/relationships/image" Target="../media/image28.png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image" Target="../media/image24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image" Target="../media/image15.png"/><Relationship Id="rId32" Type="http://schemas.openxmlformats.org/officeDocument/2006/relationships/image" Target="../media/image27.pn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image" Target="../media/image5.jpeg"/><Relationship Id="rId28" Type="http://schemas.openxmlformats.org/officeDocument/2006/relationships/image" Target="../media/image23.png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image" Target="../media/image26.jpe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2.png"/><Relationship Id="rId30" Type="http://schemas.openxmlformats.org/officeDocument/2006/relationships/image" Target="../media/image25.jpeg"/><Relationship Id="rId8" Type="http://schemas.openxmlformats.org/officeDocument/2006/relationships/tags" Target="../tags/tag4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63.xml"/><Relationship Id="rId7" Type="http://schemas.openxmlformats.org/officeDocument/2006/relationships/image" Target="../media/image18.png"/><Relationship Id="rId2" Type="http://schemas.openxmlformats.org/officeDocument/2006/relationships/tags" Target="../tags/tag462.xml"/><Relationship Id="rId1" Type="http://schemas.openxmlformats.org/officeDocument/2006/relationships/tags" Target="../tags/tag46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65.xml"/><Relationship Id="rId4" Type="http://schemas.openxmlformats.org/officeDocument/2006/relationships/tags" Target="../tags/tag464.xml"/><Relationship Id="rId9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68.xml"/><Relationship Id="rId7" Type="http://schemas.openxmlformats.org/officeDocument/2006/relationships/image" Target="../media/image18.png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0.xml"/><Relationship Id="rId10" Type="http://schemas.openxmlformats.org/officeDocument/2006/relationships/image" Target="../media/image64.jpeg"/><Relationship Id="rId4" Type="http://schemas.openxmlformats.org/officeDocument/2006/relationships/tags" Target="../tags/tag469.xml"/><Relationship Id="rId9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73.xml"/><Relationship Id="rId7" Type="http://schemas.openxmlformats.org/officeDocument/2006/relationships/image" Target="../media/image18.png"/><Relationship Id="rId2" Type="http://schemas.openxmlformats.org/officeDocument/2006/relationships/tags" Target="../tags/tag472.xml"/><Relationship Id="rId1" Type="http://schemas.openxmlformats.org/officeDocument/2006/relationships/tags" Target="../tags/tag47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5.xml"/><Relationship Id="rId4" Type="http://schemas.openxmlformats.org/officeDocument/2006/relationships/tags" Target="../tags/tag474.xml"/><Relationship Id="rId9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483.xml"/><Relationship Id="rId13" Type="http://schemas.openxmlformats.org/officeDocument/2006/relationships/image" Target="../media/image19.svg"/><Relationship Id="rId3" Type="http://schemas.openxmlformats.org/officeDocument/2006/relationships/tags" Target="../tags/tag478.xml"/><Relationship Id="rId7" Type="http://schemas.openxmlformats.org/officeDocument/2006/relationships/tags" Target="../tags/tag482.xml"/><Relationship Id="rId12" Type="http://schemas.openxmlformats.org/officeDocument/2006/relationships/image" Target="../media/image18.png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6" Type="http://schemas.openxmlformats.org/officeDocument/2006/relationships/tags" Target="../tags/tag48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80.xml"/><Relationship Id="rId10" Type="http://schemas.openxmlformats.org/officeDocument/2006/relationships/tags" Target="../tags/tag485.xml"/><Relationship Id="rId4" Type="http://schemas.openxmlformats.org/officeDocument/2006/relationships/tags" Target="../tags/tag479.xml"/><Relationship Id="rId9" Type="http://schemas.openxmlformats.org/officeDocument/2006/relationships/tags" Target="../tags/tag484.xml"/><Relationship Id="rId1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8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87.xml"/><Relationship Id="rId1" Type="http://schemas.openxmlformats.org/officeDocument/2006/relationships/tags" Target="../tags/tag486.xml"/><Relationship Id="rId6" Type="http://schemas.openxmlformats.org/officeDocument/2006/relationships/tags" Target="../tags/tag491.xml"/><Relationship Id="rId11" Type="http://schemas.openxmlformats.org/officeDocument/2006/relationships/image" Target="../media/image67.png"/><Relationship Id="rId5" Type="http://schemas.openxmlformats.org/officeDocument/2006/relationships/tags" Target="../tags/tag490.xml"/><Relationship Id="rId10" Type="http://schemas.openxmlformats.org/officeDocument/2006/relationships/image" Target="../media/image32.png"/><Relationship Id="rId4" Type="http://schemas.openxmlformats.org/officeDocument/2006/relationships/tags" Target="../tags/tag489.xml"/><Relationship Id="rId9" Type="http://schemas.openxmlformats.org/officeDocument/2006/relationships/image" Target="../media/image19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9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image" Target="../media/image39.png"/><Relationship Id="rId5" Type="http://schemas.openxmlformats.org/officeDocument/2006/relationships/tags" Target="../tags/tag496.xml"/><Relationship Id="rId10" Type="http://schemas.openxmlformats.org/officeDocument/2006/relationships/image" Target="../media/image64.jpeg"/><Relationship Id="rId4" Type="http://schemas.openxmlformats.org/officeDocument/2006/relationships/tags" Target="../tags/tag495.xml"/><Relationship Id="rId9" Type="http://schemas.openxmlformats.org/officeDocument/2006/relationships/image" Target="../media/image19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505.xml"/><Relationship Id="rId13" Type="http://schemas.openxmlformats.org/officeDocument/2006/relationships/image" Target="../media/image19.svg"/><Relationship Id="rId3" Type="http://schemas.openxmlformats.org/officeDocument/2006/relationships/tags" Target="../tags/tag500.xml"/><Relationship Id="rId7" Type="http://schemas.openxmlformats.org/officeDocument/2006/relationships/tags" Target="../tags/tag504.xml"/><Relationship Id="rId12" Type="http://schemas.openxmlformats.org/officeDocument/2006/relationships/image" Target="../media/image18.png"/><Relationship Id="rId2" Type="http://schemas.openxmlformats.org/officeDocument/2006/relationships/tags" Target="../tags/tag499.xml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02.xml"/><Relationship Id="rId15" Type="http://schemas.openxmlformats.org/officeDocument/2006/relationships/image" Target="../media/image68.png"/><Relationship Id="rId10" Type="http://schemas.openxmlformats.org/officeDocument/2006/relationships/tags" Target="../tags/tag507.xml"/><Relationship Id="rId4" Type="http://schemas.openxmlformats.org/officeDocument/2006/relationships/tags" Target="../tags/tag501.xml"/><Relationship Id="rId9" Type="http://schemas.openxmlformats.org/officeDocument/2006/relationships/tags" Target="../tags/tag506.xml"/><Relationship Id="rId14" Type="http://schemas.openxmlformats.org/officeDocument/2006/relationships/image" Target="../media/image2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515.xml"/><Relationship Id="rId13" Type="http://schemas.openxmlformats.org/officeDocument/2006/relationships/image" Target="../media/image19.svg"/><Relationship Id="rId3" Type="http://schemas.openxmlformats.org/officeDocument/2006/relationships/tags" Target="../tags/tag510.xml"/><Relationship Id="rId7" Type="http://schemas.openxmlformats.org/officeDocument/2006/relationships/tags" Target="../tags/tag514.xml"/><Relationship Id="rId12" Type="http://schemas.openxmlformats.org/officeDocument/2006/relationships/image" Target="../media/image18.png"/><Relationship Id="rId2" Type="http://schemas.openxmlformats.org/officeDocument/2006/relationships/tags" Target="../tags/tag509.xml"/><Relationship Id="rId1" Type="http://schemas.openxmlformats.org/officeDocument/2006/relationships/tags" Target="../tags/tag508.xml"/><Relationship Id="rId6" Type="http://schemas.openxmlformats.org/officeDocument/2006/relationships/tags" Target="../tags/tag51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12.xml"/><Relationship Id="rId15" Type="http://schemas.openxmlformats.org/officeDocument/2006/relationships/image" Target="../media/image69.png"/><Relationship Id="rId10" Type="http://schemas.openxmlformats.org/officeDocument/2006/relationships/tags" Target="../tags/tag517.xml"/><Relationship Id="rId4" Type="http://schemas.openxmlformats.org/officeDocument/2006/relationships/tags" Target="../tags/tag511.xml"/><Relationship Id="rId9" Type="http://schemas.openxmlformats.org/officeDocument/2006/relationships/tags" Target="../tags/tag516.xml"/><Relationship Id="rId14" Type="http://schemas.openxmlformats.org/officeDocument/2006/relationships/image" Target="../media/image2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23.xml"/><Relationship Id="rId13" Type="http://schemas.openxmlformats.org/officeDocument/2006/relationships/tags" Target="../tags/tag528.xml"/><Relationship Id="rId18" Type="http://schemas.openxmlformats.org/officeDocument/2006/relationships/image" Target="../media/image49.png"/><Relationship Id="rId3" Type="http://schemas.openxmlformats.org/officeDocument/2006/relationships/tags" Target="../tags/tag520.xml"/><Relationship Id="rId7" Type="http://schemas.openxmlformats.org/officeDocument/2006/relationships/audio" Target="../media/media2.mp3"/><Relationship Id="rId12" Type="http://schemas.openxmlformats.org/officeDocument/2006/relationships/tags" Target="../tags/tag527.xml"/><Relationship Id="rId17" Type="http://schemas.openxmlformats.org/officeDocument/2006/relationships/image" Target="../media/image70.gif"/><Relationship Id="rId2" Type="http://schemas.openxmlformats.org/officeDocument/2006/relationships/tags" Target="../tags/tag519.xml"/><Relationship Id="rId16" Type="http://schemas.openxmlformats.org/officeDocument/2006/relationships/image" Target="../media/image19.svg"/><Relationship Id="rId1" Type="http://schemas.openxmlformats.org/officeDocument/2006/relationships/tags" Target="../tags/tag518.xml"/><Relationship Id="rId6" Type="http://schemas.microsoft.com/office/2007/relationships/media" Target="../media/media2.mp3"/><Relationship Id="rId11" Type="http://schemas.openxmlformats.org/officeDocument/2006/relationships/tags" Target="../tags/tag526.xml"/><Relationship Id="rId5" Type="http://schemas.openxmlformats.org/officeDocument/2006/relationships/tags" Target="../tags/tag522.xml"/><Relationship Id="rId15" Type="http://schemas.openxmlformats.org/officeDocument/2006/relationships/image" Target="../media/image18.png"/><Relationship Id="rId10" Type="http://schemas.openxmlformats.org/officeDocument/2006/relationships/tags" Target="../tags/tag525.xml"/><Relationship Id="rId4" Type="http://schemas.openxmlformats.org/officeDocument/2006/relationships/tags" Target="../tags/tag521.xml"/><Relationship Id="rId9" Type="http://schemas.openxmlformats.org/officeDocument/2006/relationships/tags" Target="../tags/tag524.xml"/><Relationship Id="rId14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536.xml"/><Relationship Id="rId13" Type="http://schemas.openxmlformats.org/officeDocument/2006/relationships/tags" Target="../tags/tag541.xml"/><Relationship Id="rId18" Type="http://schemas.openxmlformats.org/officeDocument/2006/relationships/image" Target="../media/image54.jpeg"/><Relationship Id="rId3" Type="http://schemas.openxmlformats.org/officeDocument/2006/relationships/tags" Target="../tags/tag531.xml"/><Relationship Id="rId21" Type="http://schemas.microsoft.com/office/2007/relationships/hdphoto" Target="../media/hdphoto1.wdp"/><Relationship Id="rId7" Type="http://schemas.openxmlformats.org/officeDocument/2006/relationships/tags" Target="../tags/tag535.xml"/><Relationship Id="rId12" Type="http://schemas.openxmlformats.org/officeDocument/2006/relationships/tags" Target="../tags/tag540.xml"/><Relationship Id="rId17" Type="http://schemas.openxmlformats.org/officeDocument/2006/relationships/image" Target="../media/image71.jpg"/><Relationship Id="rId2" Type="http://schemas.openxmlformats.org/officeDocument/2006/relationships/tags" Target="../tags/tag530.xml"/><Relationship Id="rId16" Type="http://schemas.openxmlformats.org/officeDocument/2006/relationships/image" Target="../media/image19.svg"/><Relationship Id="rId20" Type="http://schemas.openxmlformats.org/officeDocument/2006/relationships/image" Target="../media/image73.png"/><Relationship Id="rId1" Type="http://schemas.openxmlformats.org/officeDocument/2006/relationships/tags" Target="../tags/tag529.xml"/><Relationship Id="rId6" Type="http://schemas.openxmlformats.org/officeDocument/2006/relationships/tags" Target="../tags/tag534.xml"/><Relationship Id="rId11" Type="http://schemas.openxmlformats.org/officeDocument/2006/relationships/tags" Target="../tags/tag539.xml"/><Relationship Id="rId5" Type="http://schemas.openxmlformats.org/officeDocument/2006/relationships/tags" Target="../tags/tag533.xml"/><Relationship Id="rId15" Type="http://schemas.openxmlformats.org/officeDocument/2006/relationships/image" Target="../media/image18.png"/><Relationship Id="rId10" Type="http://schemas.openxmlformats.org/officeDocument/2006/relationships/tags" Target="../tags/tag538.xml"/><Relationship Id="rId19" Type="http://schemas.openxmlformats.org/officeDocument/2006/relationships/image" Target="../media/image72.jpg"/><Relationship Id="rId4" Type="http://schemas.openxmlformats.org/officeDocument/2006/relationships/tags" Target="../tags/tag532.xml"/><Relationship Id="rId9" Type="http://schemas.openxmlformats.org/officeDocument/2006/relationships/tags" Target="../tags/tag537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image" Target="../media/image13.png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image" Target="../media/image29.svg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image" Target="../media/image32.pn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image" Target="../media/image15.png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image" Target="../media/image5.jpeg"/><Relationship Id="rId28" Type="http://schemas.openxmlformats.org/officeDocument/2006/relationships/image" Target="../media/image31.png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549.xml"/><Relationship Id="rId13" Type="http://schemas.openxmlformats.org/officeDocument/2006/relationships/image" Target="../media/image43.png"/><Relationship Id="rId3" Type="http://schemas.openxmlformats.org/officeDocument/2006/relationships/tags" Target="../tags/tag544.xml"/><Relationship Id="rId7" Type="http://schemas.openxmlformats.org/officeDocument/2006/relationships/tags" Target="../tags/tag548.xml"/><Relationship Id="rId12" Type="http://schemas.openxmlformats.org/officeDocument/2006/relationships/image" Target="../media/image19.svg"/><Relationship Id="rId2" Type="http://schemas.openxmlformats.org/officeDocument/2006/relationships/tags" Target="../tags/tag543.xml"/><Relationship Id="rId1" Type="http://schemas.openxmlformats.org/officeDocument/2006/relationships/tags" Target="../tags/tag542.xml"/><Relationship Id="rId6" Type="http://schemas.openxmlformats.org/officeDocument/2006/relationships/tags" Target="../tags/tag547.xml"/><Relationship Id="rId11" Type="http://schemas.openxmlformats.org/officeDocument/2006/relationships/image" Target="../media/image18.png"/><Relationship Id="rId5" Type="http://schemas.openxmlformats.org/officeDocument/2006/relationships/tags" Target="../tags/tag54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45.xml"/><Relationship Id="rId9" Type="http://schemas.openxmlformats.org/officeDocument/2006/relationships/tags" Target="../tags/tag55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558.xml"/><Relationship Id="rId13" Type="http://schemas.openxmlformats.org/officeDocument/2006/relationships/image" Target="../media/image3.emf"/><Relationship Id="rId3" Type="http://schemas.openxmlformats.org/officeDocument/2006/relationships/tags" Target="../tags/tag553.xml"/><Relationship Id="rId7" Type="http://schemas.openxmlformats.org/officeDocument/2006/relationships/tags" Target="../tags/tag557.xml"/><Relationship Id="rId12" Type="http://schemas.openxmlformats.org/officeDocument/2006/relationships/oleObject" Target="../embeddings/oleObject2.bin"/><Relationship Id="rId2" Type="http://schemas.openxmlformats.org/officeDocument/2006/relationships/tags" Target="../tags/tag552.xml"/><Relationship Id="rId1" Type="http://schemas.openxmlformats.org/officeDocument/2006/relationships/tags" Target="../tags/tag551.xml"/><Relationship Id="rId6" Type="http://schemas.openxmlformats.org/officeDocument/2006/relationships/tags" Target="../tags/tag55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55.xml"/><Relationship Id="rId15" Type="http://schemas.openxmlformats.org/officeDocument/2006/relationships/image" Target="../media/image75.png"/><Relationship Id="rId10" Type="http://schemas.openxmlformats.org/officeDocument/2006/relationships/slideLayout" Target="../slideLayouts/slideLayout34.xml"/><Relationship Id="rId4" Type="http://schemas.openxmlformats.org/officeDocument/2006/relationships/tags" Target="../tags/tag554.xml"/><Relationship Id="rId9" Type="http://schemas.openxmlformats.org/officeDocument/2006/relationships/tags" Target="../tags/tag559.xml"/><Relationship Id="rId14" Type="http://schemas.openxmlformats.org/officeDocument/2006/relationships/hyperlink" Target="https://docs.google.com/forms/d/e/1FAIpQLSeGbEh4eCfj0ri_aqOht0VG2q1xZDER-dmv6wFZwOP759wbuA/formRespons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5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3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9.svg"/><Relationship Id="rId5" Type="http://schemas.openxmlformats.org/officeDocument/2006/relationships/tags" Target="../tags/tag87.xml"/><Relationship Id="rId10" Type="http://schemas.openxmlformats.org/officeDocument/2006/relationships/image" Target="../media/image15.png"/><Relationship Id="rId4" Type="http://schemas.openxmlformats.org/officeDocument/2006/relationships/tags" Target="../tags/tag86.xml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2.xml"/><Relationship Id="rId7" Type="http://schemas.openxmlformats.org/officeDocument/2006/relationships/image" Target="../media/image5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94.xml"/><Relationship Id="rId10" Type="http://schemas.openxmlformats.org/officeDocument/2006/relationships/image" Target="../media/image8.png"/><Relationship Id="rId4" Type="http://schemas.openxmlformats.org/officeDocument/2006/relationships/tags" Target="../tags/tag93.xml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29.sv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15.png"/><Relationship Id="rId5" Type="http://schemas.openxmlformats.org/officeDocument/2006/relationships/tags" Target="../tags/tag99.xml"/><Relationship Id="rId10" Type="http://schemas.openxmlformats.org/officeDocument/2006/relationships/image" Target="../media/image5.jpe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2 - Séance </a:t>
            </a:r>
            <a:r>
              <a:rPr lang="fr-FR" sz="4001" b="1" dirty="0">
                <a:solidFill>
                  <a:prstClr val="white"/>
                </a:solidFill>
                <a:latin typeface="Dosis Bold"/>
              </a:rPr>
              <a:t>5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2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47875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98904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6291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A08482B-FEA8-B81D-619C-DFF9DE4FE49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77843" y="2946315"/>
            <a:ext cx="3787468" cy="537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922854-5225-0363-6EBE-0C8F99FCD4D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968076" y="2954889"/>
            <a:ext cx="377984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57CCC88-1E96-530A-8FA6-51E87B3C3B5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950689" y="2954889"/>
            <a:ext cx="378746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784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98463" y="2871788"/>
            <a:ext cx="757437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as…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Oui, j’ai … / Non, je n’ai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20824" y="303596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93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89683" y="4769290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876009" y="4673810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déjà vu ces mots.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05539DE-D945-3565-E38E-E6056CBE279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D41D02DE-7D5A-5A92-A07C-7E3ABEA17B1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91" y="3214930"/>
            <a:ext cx="2976880" cy="3660288"/>
          </a:xfrm>
          <a:prstGeom prst="rect">
            <a:avLst/>
          </a:prstGeom>
        </p:spPr>
      </p:pic>
      <p:pic>
        <p:nvPicPr>
          <p:cNvPr id="6" name="Image 5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5FB43189-D488-646D-4295-A1B75820473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182" y="3975602"/>
            <a:ext cx="2142693" cy="23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EF4F8A6-9666-A0D6-B5B5-46BCCE1F6E3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100387" y="6875805"/>
            <a:ext cx="2837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</a:t>
            </a:r>
            <a:r>
              <a:rPr lang="fr-MA" sz="4000" b="1" dirty="0">
                <a:solidFill>
                  <a:srgbClr val="215968"/>
                </a:solidFill>
                <a:latin typeface="Dosis" pitchFamily="2" charset="0"/>
              </a:rPr>
              <a:t>cahier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5C7679-F6AD-7D8F-13CE-817E3736AF1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131012" y="6875218"/>
            <a:ext cx="248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feuille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265FF4B-9582-9689-14E3-A65CC34D2BE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D3202E25-87E7-A9B5-2348-4F1FA7ACA5F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91" y="3214930"/>
            <a:ext cx="2976880" cy="3660288"/>
          </a:xfrm>
          <a:prstGeom prst="rect">
            <a:avLst/>
          </a:prstGeom>
        </p:spPr>
      </p:pic>
      <p:pic>
        <p:nvPicPr>
          <p:cNvPr id="3" name="Image 2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B02D987D-2D89-BDEF-8FAE-A8E46096578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182" y="3975602"/>
            <a:ext cx="2142693" cy="23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Est-ce que tu as…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Oui, j’ai … / Non, je n’ai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Est-ce que tu as…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Oui, j’ai … / Non, je n’ai pas … .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82039527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721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arcours_1_Pd_2_S2_Dialogue">
            <a:hlinkClick r:id="" action="ppaction://media"/>
            <a:extLst>
              <a:ext uri="{FF2B5EF4-FFF2-40B4-BE49-F238E27FC236}">
                <a16:creationId xmlns:a16="http://schemas.microsoft.com/office/drawing/2014/main" id="{2BDAF100-CE51-7628-5D74-3BE6F7FA4527}"/>
              </a:ext>
            </a:extLst>
          </p:cNvPr>
          <p:cNvPicPr>
            <a:picLocks noChangeAspect="1"/>
          </p:cNvPicPr>
          <p:nvPr>
            <a:audi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38243" y="755821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5B0F165-B078-A537-C410-7264F247214E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1879105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arcours_1_Pd_2_S2_Dialogue">
            <a:hlinkClick r:id="" action="ppaction://media"/>
            <a:extLst>
              <a:ext uri="{FF2B5EF4-FFF2-40B4-BE49-F238E27FC236}">
                <a16:creationId xmlns:a16="http://schemas.microsoft.com/office/drawing/2014/main" id="{2BDAF100-CE51-7628-5D74-3BE6F7FA4527}"/>
              </a:ext>
            </a:extLst>
          </p:cNvPr>
          <p:cNvPicPr>
            <a:picLocks noChangeAspect="1"/>
          </p:cNvPicPr>
          <p:nvPr>
            <a:audi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38243" y="755821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22D0A5E-3274-BBE5-F4F8-FE549AD7113D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77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Est-ce que tu as des ciseaux ?»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045818" y="2237018"/>
            <a:ext cx="4487091" cy="1661723"/>
          </a:xfrm>
          <a:prstGeom prst="wedgeEllipseCallout">
            <a:avLst>
              <a:gd name="adj1" fmla="val -22115"/>
              <a:gd name="adj2" fmla="val 7643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tu as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ciseaux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4991" y="3981465"/>
            <a:ext cx="3096699" cy="5238245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560C1FF-779F-537E-F07F-090D793E1699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E2266A54-ADA3-B791-C7DC-9AB158BFF09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637" y="5761589"/>
            <a:ext cx="1547241" cy="190244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B1F600-5E96-415C-3BD9-568A07AEEEA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407094" y="4505201"/>
            <a:ext cx="2861233" cy="42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78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B406E8-8902-D2AA-CEB7-8BA51441AB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9FBFCA-DDBF-5B27-3A2C-65CF442855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2D902D-F7DF-CA8E-6B40-F3C21443A1F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49B497-D8E8-5246-4E51-0DEAA70E868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B1C9F6E-8264-4D60-46DE-AF01FB470447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BD75CC9-A902-BF8E-A57B-9BF5FA2E442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B07DF92-25DE-20C5-DDA7-7DE32CAB7884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E8E11FA-EED0-7F05-52C7-E0E731F451D5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Oui, j’ai des ciseaux.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016CF70-C73E-A1EF-1C5F-D6161C23357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313494" y="1912466"/>
            <a:ext cx="3749993" cy="1661723"/>
          </a:xfrm>
          <a:prstGeom prst="wedgeEllipseCallout">
            <a:avLst>
              <a:gd name="adj1" fmla="val 13943"/>
              <a:gd name="adj2" fmla="val 7943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j’ai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 ciseaux.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CFC0816-6568-49F2-F040-1BEE8AC5385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8120725" y="4586287"/>
            <a:ext cx="3357579" cy="4280923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55B18E-80E7-000B-8F88-79DCAD385F0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922017" y="3844602"/>
            <a:ext cx="5573271" cy="5080291"/>
          </a:xfrm>
          <a:prstGeom prst="rect">
            <a:avLst/>
          </a:prstGeom>
        </p:spPr>
      </p:pic>
      <p:pic>
        <p:nvPicPr>
          <p:cNvPr id="13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06580813-7F2D-D5C1-30AF-1468B529BD83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684288" y="4759303"/>
            <a:ext cx="1405443" cy="17407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6246705-90A0-9E0E-B0A5-66CB81D4A25A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D9C8D00D-10B8-60E0-C166-2D7720198F3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480" y="6384747"/>
            <a:ext cx="1547241" cy="19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59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Est-ce que tu as une gomme ?»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378343" y="2137944"/>
            <a:ext cx="4617720" cy="1661723"/>
          </a:xfrm>
          <a:prstGeom prst="wedgeEllipseCallout">
            <a:avLst>
              <a:gd name="adj1" fmla="val -21244"/>
              <a:gd name="adj2" fmla="val 869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tu as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 gomme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2707" y="3981465"/>
            <a:ext cx="3096699" cy="5238245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560C1FF-779F-537E-F07F-090D793E169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748E017C-B456-6837-BBAC-6050F4D2C07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624810" y="4505201"/>
            <a:ext cx="2861233" cy="428092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6806509-88DF-BB69-7E22-69A25E1FDDA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138959" y="6600587"/>
            <a:ext cx="1620711" cy="91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96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Non, je n’ai pas de gomme.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016CF70-C73E-A1EF-1C5F-D6161C2335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48057" y="1908384"/>
            <a:ext cx="4535786" cy="1661723"/>
          </a:xfrm>
          <a:prstGeom prst="wedgeEllipseCallout">
            <a:avLst>
              <a:gd name="adj1" fmla="val 13943"/>
              <a:gd name="adj2" fmla="val 7943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je </a:t>
            </a:r>
            <a:r>
              <a:rPr lang="fr-FR" sz="3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n’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ai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gomme.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CFC0816-6568-49F2-F040-1BEE8AC5385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7598201" y="4586287"/>
            <a:ext cx="3357579" cy="4280923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55B18E-80E7-000B-8F88-79DCAD385F0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399493" y="3844602"/>
            <a:ext cx="5573271" cy="5080291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6246705-90A0-9E0E-B0A5-66CB81D4A25A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77A5E2AC-6421-A888-0F02-FDDA8BAA476D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2234460" y="4984649"/>
            <a:ext cx="1260049" cy="14054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58F4B9-828F-5D98-AD6D-4732681F53F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072576" y="6743291"/>
            <a:ext cx="1620711" cy="91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97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DD751-FCA6-1967-090D-D4FC52958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A99E706-3A24-2434-8A62-6A5E025C873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C2832EE-BDF4-829B-68C3-AF263B2D67F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E0909C-7D83-06C1-B1D7-67D494C349A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FDAACD-9B24-CD8E-4092-3245D999CC5E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9BFC766-6485-A7F6-D6A4-BB652DF95D59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9B01CB6-5ED1-A2B8-7723-5C7B1AC674F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1234F2F-0380-987F-9743-C0DCBC4A3A4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46A6A4C-BC14-285C-3F95-1CA56EF0888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9760368-12D3-264F-1E58-7AE5C4CBB3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E81A1A-2B9D-0631-770B-B790F70F235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Est-ce que tu as des crayons de couleur ?»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3E2E2127-5E74-94B2-6BB2-BE0C5D48228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353856" y="2200361"/>
            <a:ext cx="5117818" cy="1618394"/>
          </a:xfrm>
          <a:prstGeom prst="wedgeEllipseCallout">
            <a:avLst>
              <a:gd name="adj1" fmla="val -20635"/>
              <a:gd name="adj2" fmla="val 7224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tu as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crayons de couleur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531E71-4E37-83BD-9873-B69834C7586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947218F-01CD-FEFF-20F9-F0BB9FBBE07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2834" y="4014533"/>
            <a:ext cx="3096699" cy="5238245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31FCCBD0-AD45-2D1F-B090-565EBF1D12F8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1E24615E-E18D-A993-1DA8-B7F66B9569F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442433" y="4493195"/>
            <a:ext cx="2861233" cy="4280923"/>
          </a:xfrm>
          <a:prstGeom prst="rect">
            <a:avLst/>
          </a:prstGeom>
        </p:spPr>
      </p:pic>
      <p:pic>
        <p:nvPicPr>
          <p:cNvPr id="6" name="Image 5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C82D8ADF-70B1-43E3-107A-3A33F9CFE0A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920" y="5809844"/>
            <a:ext cx="1533441" cy="167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65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65D2E-411F-AE1F-03CC-5E436DE9F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9036DE8-62CF-BABF-32A2-135583B7B6A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D234B7A-8311-D3BE-60B4-B6BBA340F8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D48DE9-F4A5-831B-A382-835DF3C886E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7F825BE-D930-9E66-1CCA-0DADEDFA1C84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2C03348-E175-7CD3-C65D-2B91420300ED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CEB5AE0-D7F9-24B3-3F55-EAD4936DE72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CCBF3CF-1320-1825-82D3-FFB0F5118D57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A5C776A-ECFE-98F6-5B3A-D6D8974B406D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6662737-0AD5-7280-5D9B-CF89703505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DC6945-E9B5-705B-9091-5A942DA37DC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Oui, j’ai des crayons de couleur.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7ECD2BEE-79D4-C128-9212-507D97CC540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612567" y="2103721"/>
            <a:ext cx="5056580" cy="1470468"/>
          </a:xfrm>
          <a:prstGeom prst="wedgeEllipseCallout">
            <a:avLst>
              <a:gd name="adj1" fmla="val 9329"/>
              <a:gd name="adj2" fmla="val 7457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j’ai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 crayons de couleur.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DCF92-953B-F38B-9536-9DA3D27B2DF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C1D08F8-83EF-454D-C399-8735FFBED80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511121" y="4586287"/>
            <a:ext cx="3357579" cy="4280923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08025CFB-68E3-58E7-15D6-6DEEC4AB142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312413" y="3844602"/>
            <a:ext cx="5573271" cy="5080291"/>
          </a:xfrm>
          <a:prstGeom prst="rect">
            <a:avLst/>
          </a:prstGeom>
        </p:spPr>
      </p:pic>
      <p:pic>
        <p:nvPicPr>
          <p:cNvPr id="13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6FD051C8-DEEB-5F7B-46D7-886B6FE1B714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74684" y="4759303"/>
            <a:ext cx="1405443" cy="17407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4BC4FEBA-E199-A40E-6578-5E77AED84E7E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84E3BB04-3D45-3AE0-8BB7-BE2C253FDF7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84" y="6578916"/>
            <a:ext cx="1533441" cy="167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17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596F9-47DB-688D-484A-D15B5942C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B43E4095-B2B6-62C2-06F2-AA61DB84714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6854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B021DC-6A8E-E6C0-4C74-4D0E042445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592289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 dialogue.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afficher des images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449718-BA4F-DB5F-D50A-EB9F4836FD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3528" y="2969938"/>
            <a:ext cx="7493969" cy="48471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86232E-2457-1425-3A9F-0FE81D38DB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20051" y="614060"/>
            <a:ext cx="1274595" cy="140718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50BBED6-00F0-C0E0-AF8C-59A0E9DF8A4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7680116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788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65763"/>
            <a:ext cx="782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jouer le dialogue 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4459" y="566827"/>
            <a:ext cx="2263358" cy="1463943"/>
          </a:xfrm>
          <a:prstGeom prst="rect">
            <a:avLst/>
          </a:prstGeom>
        </p:spPr>
      </p:pic>
      <p:sp>
        <p:nvSpPr>
          <p:cNvPr id="4" name="ZoneTexte 4">
            <a:extLst>
              <a:ext uri="{FF2B5EF4-FFF2-40B4-BE49-F238E27FC236}">
                <a16:creationId xmlns:a16="http://schemas.microsoft.com/office/drawing/2014/main" id="{C2E3C14A-795E-E4EC-E546-A9EB04B1EA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031206" y="3426759"/>
            <a:ext cx="8884691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Est-ce que tu as des ciseaux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j’ai des ciseaux.</a:t>
            </a: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marR="0" lvl="0" indent="-4572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00" cap="none" spc="425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as une gomme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Non, je n’ai pas de gomme. </a:t>
            </a:r>
          </a:p>
          <a:p>
            <a:pPr>
              <a:spcAft>
                <a:spcPts val="1200"/>
              </a:spcAft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Est-ce que tu as des crayons de couleur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j’ai des crayons de couleur.</a:t>
            </a: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1AA1BBF-7DC0-4126-399B-833B40B697CF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7680116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86247384-EFC0-A54A-C8E4-945D6819A17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144474" y="3215266"/>
            <a:ext cx="1513124" cy="15167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86725B4-A1C7-EDB2-CE46-7B87A28708D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139009" y="4667969"/>
            <a:ext cx="1534896" cy="1534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3155BCB-EBCB-BEE2-98CC-905486EFED2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154249" y="6272552"/>
            <a:ext cx="1527639" cy="1531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7C1-4B44-741B-B708-16517BF5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6781634B-2368-C9A5-24BB-0AC4C83491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8537BF07-2BB7-AA79-FB6E-63CB1A4891A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31206" y="3426759"/>
            <a:ext cx="8884691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Est-ce que tu as des ciseaux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j’ai (…). / Non, je n’ai pas (…).</a:t>
            </a: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marR="0" lvl="0" indent="-4572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00" cap="none" spc="425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as une gomme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j’ai (…). / Non, je n’ai pas (…).</a:t>
            </a:r>
          </a:p>
          <a:p>
            <a:pPr>
              <a:spcAft>
                <a:spcPts val="1200"/>
              </a:spcAft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Est-ce que tu as des crayons de couleur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j’ai (…). / Non, je n’ai pas (…).</a:t>
            </a: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FD674772-C7D6-3408-877D-F88CFC615CE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2318DA53-6AB3-39D1-7A63-FC7BC408690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144474" y="3215266"/>
            <a:ext cx="1513124" cy="15167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1686CF1-A22E-B00C-A6C6-9AC0C0C972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139009" y="4667969"/>
            <a:ext cx="1534896" cy="1534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F0B5D70-CC2A-9FE1-B4A2-18975547C4B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154249" y="6272552"/>
            <a:ext cx="1527639" cy="1531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B634FB-4173-E9CF-0CDF-33866C0C20C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76939" y="531831"/>
            <a:ext cx="112960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le dialogue avec votre camarade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passer entre les rangs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5AACEC-59DF-38C7-81D7-142623BBC07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3"/>
          <a:stretch/>
        </p:blipFill>
        <p:spPr>
          <a:xfrm>
            <a:off x="11141342" y="666872"/>
            <a:ext cx="1995437" cy="121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56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as…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Oui, j’ai … / Non, je n’ai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801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274939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467100"/>
            <a:ext cx="110392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556128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066AEB-6B71-642E-1C2E-E7CACD2CBDB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67488" y="4418770"/>
            <a:ext cx="504425" cy="549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771775" y="4525823"/>
            <a:ext cx="932913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>
              <a:lnSpc>
                <a:spcPts val="3026"/>
              </a:lnSpc>
              <a:spcAft>
                <a:spcPts val="600"/>
              </a:spcAft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des syllabes et des mots simples contenant 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lettre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m.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61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050B2665-851D-5817-D641-7774DA33899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436113-2632-84B4-3579-C1E413C2C5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6C9AB5C-6CBB-BD2F-C21F-876A5C4DE4B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CE49FEBD-08A4-E378-78EE-49BEF6B114F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BA9739E2-6692-63F8-F68E-EDFC00C2A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1" name="Rectangle : coins arrondis 20">
                  <a:extLst>
                    <a:ext uri="{FF2B5EF4-FFF2-40B4-BE49-F238E27FC236}">
                      <a16:creationId xmlns:a16="http://schemas.microsoft.com/office/drawing/2014/main" id="{4FCE06C6-1C3D-35EC-6CDA-CD3DEC2FBCB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DA6DB58-6797-11BB-A452-C76C8A378BE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7069" y="68687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85899" y="534339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m. Elle fait le son «m 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veut répéter « m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? 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FFEF522-D194-32CD-5357-D4DA01C3DAB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9242A7C-F3FB-76D9-E671-71EF41D77A9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6F09EA-E9C0-A1C1-7551-8F0BC9868ED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b="1" dirty="0">
                <a:solidFill>
                  <a:srgbClr val="106584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EBB02-66E0-BC44-CFBF-AF5753A0E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4E5E26-49E5-0FCB-F3B0-F46A980E63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2B024D-CEA4-67C4-A4AC-4802E01485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côté de la lettre a, ça fait le son « ma ».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029A93-BA06-8D03-1EC6-48B90135A57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5A249A3-48E7-2FD7-F1CE-277C58BDE66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3C181550-7BAB-5C91-6BA9-B25916E32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2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syllabe « ma 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AA8F882-86C9-058D-06A8-240185C8A99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18DE32DE-2055-3762-8F39-4BD22514AF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C759AF8-2F1F-3B6D-D326-1F63DC236F3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5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ED6EF-AFFD-DF1E-A521-AC8DEF56AD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235AB2B-3D73-F1B1-C598-5EAB077DE5F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F2BFFC0-6AB5-DD6B-ECA0-FB9E9EFD9D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syllabe « ma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DD199E0-E065-2581-4631-B9E400B5120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B33BED6-6C5D-CBDF-B5B4-2334A68608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F66E70D-0A6D-D96E-DDB0-2F6017F1798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00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B78A-CF6D-7092-0124-373FADEC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0BA6A3-E15D-CEA4-0A6B-9A7062C625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00B04A-CC1E-622E-29FF-85BD4D0B65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6DF2B3-0108-33A6-EF2D-EBD7245F1ED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EC15A9-19DD-2727-61CF-86D6107B57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7A9E8EA-3A9B-CC96-CE59-55A82A40D17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93467-CA91-BF87-0283-6674C68671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28B5DC-6B70-1C93-652D-0F60ADA5F43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95A592-E71B-4180-D5AB-8DC2B2F052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00D6B6D-F83D-1605-B384-4EF5618003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3C8FB0-0D65-BD9F-B9D9-87482D9BE1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D1797-2ABA-3417-45E3-3D739B1851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00A0AA0-BF0C-0373-B1D3-F4C2934EB2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440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86DDE-0C38-2442-B190-8FC8739CE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9B05159-7D94-7B6F-8D5F-4A6FBBADAE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475785-5FBC-465F-00B5-E6895BCAB1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m/i  mi.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56CA9A-5D16-5512-FF2E-F38FFA49072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11DE31-7865-220A-1820-E45C43FD57C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08B8044-A2D7-7F67-A0D4-483F49F9DD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43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E6036-A630-D7DD-E42B-C6E4DD74C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DB669EF1-9808-41F3-9BAB-1C4A294EA7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BD3391-FDC1-061E-9D92-7910E8B973D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syllabe « mi 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9843364-F967-2886-634D-F6E55278224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3514E71D-3E89-CDC9-5C79-6EC45B836A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DAA9D67-E9D0-21A0-3B4B-6A873F98A0D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65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0176A-DEF3-12C6-4C45-48386D157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EBE6B1D2-0FD5-2941-58E6-B500EE8984E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370B2F-BCD9-C6EB-E554-57D0E4DAE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F7283B-05B1-AA7E-3D00-5D0708BEB93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9E38599C-CFDA-1607-083B-25F5003074A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80B1BD19-4F55-18FA-38F1-B21CE4E6D1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381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D9A10-3C76-3D68-E860-4131A7A5A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1233F29-1ED3-7B18-6B14-8D6F4FD932D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97109A-C401-BC85-4410-7E79654DCB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syllabe « mi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A3F6B1A-3A9D-22CC-AAEE-745967AF6A3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9A89C9F7-A65F-9A23-4D64-DC6F79BD03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18B1C3B-CF2D-15F9-98DF-317487AF909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08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CC0CD-274E-0F47-1F14-7FB4EBA36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FA7977-F9D4-1C34-3FA6-B105D66470F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179008-11B4-5199-4D88-9DC558B44E1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6998F1-35C8-409B-C711-4C316462205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1F7DBBC-152B-83A9-1DD6-9A1FF189576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C236BE3-5ED4-6C55-BE9F-6A10ECB5AB1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F8F1AD8-6EB0-3A0A-70CA-202C83062D3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F18B0F5-52A6-69DE-4702-AEAB54C51233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2A9BBA4-B4AE-38C3-2329-F6AB5527CD8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91C15A0-4E0D-6C0C-3144-D61BB437DC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B8EF22-C2ED-6F10-60E3-B139C9B4A32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0ECFAD-9752-5FE6-8A58-A979EBD215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A017975-4883-29CB-AA3C-A4D9E630182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478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7ABFF-2E02-B738-9B4B-CFC25BBAB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9FD50F6-7190-01BA-A9AD-064D654D5E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F08315-65A5-8A19-0C5F-D772695CAF8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le mot ma/mi mamie.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60D4862-2433-FCD7-979F-AC61EAEBD76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D0024CE-0CD3-BBB4-CDB0-9D990A07201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E947DD0-047E-963E-93B2-5038BDADD2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3542606"/>
            <a:ext cx="1301605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500" b="1" dirty="0">
                <a:solidFill>
                  <a:srgbClr val="106585"/>
                </a:solidFill>
                <a:latin typeface="Dosis" pitchFamily="2" charset="0"/>
              </a:rPr>
              <a:t>mami</a:t>
            </a:r>
            <a:r>
              <a:rPr kumimoji="0" lang="pt-BR" sz="22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endParaRPr kumimoji="0" lang="fr-MA" sz="22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1844E328-2736-9474-66B2-7A52287D3E9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4423470" y="5144940"/>
            <a:ext cx="425652" cy="344328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FE8D62C1-12E1-2211-D86F-AE1AFFDEAB1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7831660" y="5522940"/>
            <a:ext cx="425654" cy="268729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90513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D4211-3FBB-3FAC-CF7E-7F64D921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377F10B-AE5F-EF40-AB99-CDB60AE14E1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1E440A1-C7A5-5A18-F58F-DF7FA1A5581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lnSpc>
                <a:spcPct val="15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le mot « mamie 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24E9137-C154-58F0-A175-37050B00627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42792E22-3E0A-22A4-AA48-F1155372E9E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-1" r="20017" b="6507"/>
          <a:stretch/>
        </p:blipFill>
        <p:spPr>
          <a:xfrm>
            <a:off x="11817487" y="646795"/>
            <a:ext cx="1301897" cy="123882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EE867DE-FC61-0183-05C8-67A2E00CDD9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3542606"/>
            <a:ext cx="1301605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500" b="1" dirty="0">
                <a:solidFill>
                  <a:srgbClr val="106585"/>
                </a:solidFill>
                <a:latin typeface="Dosis" pitchFamily="2" charset="0"/>
              </a:rPr>
              <a:t>mamie</a:t>
            </a:r>
            <a:endParaRPr lang="fr-MA" sz="22500" b="1" dirty="0">
              <a:solidFill>
                <a:srgbClr val="106585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92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6B425-341C-7A20-CF26-2A6CA68E2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9452C3A5-1354-1DC3-54A7-BCA2C86A18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C7E958-CF40-7840-1A24-D0BF880F47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C869A1-16DE-8823-F8EA-61EC53BA2C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BA2F964-142A-EE3C-C404-9FDE6F82648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3E4B72F-D347-C979-6DC6-DEAC8BFA7A5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337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FB4E2-4D3B-F453-1365-4B866011C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E757454-E503-7CE8-3B9E-E6EEBC53BC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2BE6B7-7B72-260B-C80A-C376A8634A1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le mot « mamie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55547D8D-8914-17BA-766D-11A7F357EC6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98A6664-A01B-F660-0585-14B7560341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190CD3-3E30-3BA5-EEA1-3264E4A8C1E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3219896"/>
            <a:ext cx="1303020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4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mamie</a:t>
            </a:r>
            <a:endParaRPr kumimoji="0" lang="fr-FR" sz="244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12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E8AB9-4625-3BF2-A63D-8DE61ED06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868684-F582-8476-C964-8DE5FE2C0C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D960A8-03D5-01AC-092E-2C7C2C29251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BAC24B-CB93-525E-576C-B2F902A4E58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DF36CF3-74C9-1DEB-7943-22D68C661C0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18825EF-09E1-8ECF-E161-35EA9372281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FD0DD3D-ABE3-1548-77AF-26F0BB379C4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C4F6B69-50AB-49C0-8817-1A4A2C108CD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CB632DC-CCCB-E04B-BF3A-689BA469933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AE04D29-EFB7-374F-FB4D-83AC2FCD2D3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52BB15-9A97-0758-E5A1-2C09280E2B8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F729B6-76DF-A667-49D5-38FE8CE2AA7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DD0CA4F-EAF3-E162-0AB5-92E850B1682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0144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vos crayons.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3E845F-604F-C835-1434-6653962B02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8206" y="1111691"/>
            <a:ext cx="1249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 les élèves ne disposent pas de livret,  l’activité doit </a:t>
            </a:r>
            <a:r>
              <a:rPr kumimoji="0" lang="fr-FR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être réalisée sur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les cahiers à partir du modèle affiché à l’écran.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5ABFAF-6C55-9CF0-5692-6EAC7F3D0B9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Écriture 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EDD629C-DEB6-EF56-BE04-277E91383D8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Allez à la page 29.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118A26B-DDC3-1595-4D48-00E712BF1E2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36523" y="1693201"/>
            <a:ext cx="5671526" cy="80222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FDA06A-2F7B-BC3B-F054-EFA04E03B3C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871910" y="4586299"/>
            <a:ext cx="6143628" cy="3357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624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3279-11C3-B735-0761-431161D0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1601A7-CF3C-5F6B-F41F-13EBFF8758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577C40-E5BF-5A33-3633-D8D1A4F8A19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403637C-6DF6-53A0-9A1A-B3E95913B06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10BCFF06-2F5A-50AB-3E33-E432165034B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A6AABD4-0512-68D0-3E8E-B956D434FF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04EEBC8A-224D-8270-3EFC-7CA45C7BCC3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DD4D321-6EBF-93E9-FD39-E2AEB82143C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7E40AAE-A75E-3F1E-C316-DA2D02306E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FAC788-4730-067C-885A-FEBFBBC9C4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2. J’écris des syllabes.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ADD39F4-D318-87F7-0B8B-F1807E993B9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FCD3040-7B6A-3E2C-B036-8DB72764C7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93F9560-8F14-7840-8E9D-48073A877C4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77002" y="3248323"/>
            <a:ext cx="11790567" cy="435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1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4D590-3811-84ED-A70E-317470358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4E82BCD-2D13-098B-86CA-D27BFC5E380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25BDFC-4591-FFB9-0BD4-96B65A996BB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D322155-D78D-89C0-88EE-7B4C3449732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A0E50E82-50A1-2B29-6A15-E342460AE5EF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1597C8B7-E8D3-A74E-13EE-64C051092F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256B40E7-0CC7-3D30-C857-D4F4A3B7A60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79AA089-CFEF-BE6B-225A-1028AD3DBDD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8DC1E6A2-72A9-AF21-5BD6-8EE70CD121F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650EE7-D090-58E3-72FE-4BB4CD8FBE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2. J’écris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des mots : Ami - mamie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E91056D-C160-4E7F-8A95-BEE6E07A06B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CA2079A-AABF-C4F9-37DC-70A94915B48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70FFBD-EBF2-9162-49F1-E7E224A4F7B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09872" y="3685726"/>
            <a:ext cx="12181979" cy="35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7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40596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4434A310-1ACB-7B37-A2E4-A787BD12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3F884051-55D2-3C83-2FA7-6431BA98E9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86" y="1287661"/>
          <a:ext cx="1787" cy="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95" imgH="394" progId="TCLayout.ActiveDocument.1">
                  <p:embed/>
                </p:oleObj>
              </mc:Choice>
              <mc:Fallback>
                <p:oleObj name="think-cell Slide" r:id="rId12" imgW="395" imgH="39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884051-55D2-3C83-2FA7-6431BA98E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86" y="1287661"/>
                        <a:ext cx="1787" cy="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A378AFD9-7C33-AC53-B240-DF15D58DA6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13727" y="8681309"/>
            <a:ext cx="96490" cy="11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862" tIns="51413" rIns="102862" bIns="51413" anchor="ctr" anchorCtr="0">
            <a:noAutofit/>
          </a:bodyPr>
          <a:lstStyle/>
          <a:p>
            <a:pPr algn="ctr" defTabSz="1371566">
              <a:buClr>
                <a:srgbClr val="000000"/>
              </a:buClr>
              <a:buSzPts val="1800"/>
              <a:defRPr/>
            </a:pPr>
            <a:endParaRPr sz="3150" b="1" kern="0">
              <a:solidFill>
                <a:srgbClr val="000000"/>
              </a:solidFill>
              <a:latin typeface="Traditional Arabic" panose="02020603050405020304" pitchFamily="18" charset="-78"/>
              <a:ea typeface="Arial"/>
              <a:cs typeface="Traditional Arabic" panose="02020603050405020304" pitchFamily="18" charset="-78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0B7A3-933D-E89F-0AFB-610F9586A0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36334" y="8529247"/>
            <a:ext cx="3148070" cy="415198"/>
          </a:xfrm>
          <a:prstGeom prst="rect">
            <a:avLst/>
          </a:prstGeom>
          <a:solidFill>
            <a:srgbClr val="FCFDF2"/>
          </a:solidFill>
          <a:ln>
            <a:solidFill>
              <a:srgbClr val="FCF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fr-FR" sz="2250" b="1">
              <a:solidFill>
                <a:srgbClr val="FFFFFF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74FDD-9916-4F25-C9A7-7C414CF7576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6334" y="1342556"/>
            <a:ext cx="1262510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28700" rtl="1"/>
            <a:r>
              <a:rPr lang="ar-MA" sz="22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MA" sz="40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المرجو ملء الاستبيان حول الحصص الدراسية المقدمة في إطار التدريس الصريح</a:t>
            </a:r>
            <a:endParaRPr lang="en-GB" sz="405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 defTabSz="1028700" rtl="1"/>
            <a:r>
              <a:rPr lang="ar-MA" sz="40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(استمارة موجهة للأساتذة)</a:t>
            </a:r>
            <a:endParaRPr lang="fr-FR" sz="405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AACC59-15BA-D1C2-C94B-7EE31EA88D6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9085" y="4814564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الولوج عبر 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hlinkClick r:id="rId14"/>
              </a:rPr>
              <a:t>الرابط أسفله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: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19654-2264-8A09-83FF-AEC6AFD5A87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912437" y="3179076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22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مسح رمز الاستجابة السريعة </a:t>
            </a:r>
            <a:r>
              <a:rPr lang="en-GB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</a:t>
            </a:r>
            <a:r>
              <a:rPr lang="en-GB" sz="3600" b="1" dirty="0" err="1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Qr</a:t>
            </a:r>
            <a:r>
              <a:rPr lang="en-GB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code)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4840F-AB6A-304A-DD8A-58BCB8681D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808658" y="3248600"/>
            <a:ext cx="1514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أو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C63DB-90E7-27C4-6516-CED8FFAC0E2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72280" y="5930679"/>
            <a:ext cx="73399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700"/>
            <a:r>
              <a:rPr lang="fr-FR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https://forms.gle/MPZzCzLAsK9AdG8x7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19A47C-151D-1A28-EA5F-3EECEDF796C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10540" y="4244656"/>
            <a:ext cx="4547728" cy="45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conjugaison,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NUM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13083</TotalTime>
  <Words>1723</Words>
  <PresentationFormat>Personnalisé</PresentationFormat>
  <Paragraphs>336</Paragraphs>
  <Slides>61</Slides>
  <Notes>1</Notes>
  <HiddenSlides>0</HiddenSlides>
  <MMClips>3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77" baseType="lpstr">
      <vt:lpstr>Carelia</vt:lpstr>
      <vt:lpstr>Montserrat</vt:lpstr>
      <vt:lpstr>Dosis</vt:lpstr>
      <vt:lpstr>Helvetica Neue Light</vt:lpstr>
      <vt:lpstr>Calibri</vt:lpstr>
      <vt:lpstr>Traditional Arabic</vt:lpstr>
      <vt:lpstr>Calibri </vt:lpstr>
      <vt:lpstr>Dosis Bold</vt:lpstr>
      <vt:lpstr>Arial</vt:lpstr>
      <vt:lpstr>Cambria</vt:lpstr>
      <vt:lpstr>KG Primary Penmanship Alt</vt:lpstr>
      <vt:lpstr>1_Office Theme</vt:lpstr>
      <vt:lpstr>Office Theme</vt:lpstr>
      <vt:lpstr>2_Office Theme</vt:lpstr>
      <vt:lpstr>2_Simple Light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2025-07-13T14:16:27Z</dcterms:modified>
</cp:coreProperties>
</file>