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6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47482341" r:id="rId16"/>
    <p:sldId id="2134808273" r:id="rId17"/>
    <p:sldId id="2134808278" r:id="rId18"/>
    <p:sldId id="2147482342" r:id="rId19"/>
    <p:sldId id="2134808870" r:id="rId20"/>
    <p:sldId id="2134808951" r:id="rId21"/>
    <p:sldId id="2134808846" r:id="rId22"/>
    <p:sldId id="2134808852" r:id="rId23"/>
    <p:sldId id="2134808851" r:id="rId24"/>
    <p:sldId id="2134808949" r:id="rId25"/>
    <p:sldId id="2134806216" r:id="rId26"/>
    <p:sldId id="2134808933" r:id="rId27"/>
    <p:sldId id="2134808839" r:id="rId28"/>
    <p:sldId id="2134808935" r:id="rId29"/>
    <p:sldId id="2147482350" r:id="rId30"/>
    <p:sldId id="2134808862" r:id="rId31"/>
    <p:sldId id="2134808617" r:id="rId32"/>
    <p:sldId id="2147482363" r:id="rId33"/>
    <p:sldId id="2147482365" r:id="rId34"/>
    <p:sldId id="2147482366" r:id="rId35"/>
    <p:sldId id="2147482367" r:id="rId36"/>
    <p:sldId id="2134808486" r:id="rId37"/>
    <p:sldId id="2134807357" r:id="rId38"/>
    <p:sldId id="2147482369" r:id="rId39"/>
    <p:sldId id="2134808857" r:id="rId40"/>
    <p:sldId id="2134805975" r:id="rId41"/>
    <p:sldId id="2134805828" r:id="rId42"/>
    <p:sldId id="2134808983" r:id="rId43"/>
    <p:sldId id="2134805527" r:id="rId44"/>
    <p:sldId id="2134808914" r:id="rId45"/>
    <p:sldId id="2134805528" r:id="rId46"/>
    <p:sldId id="2134808436" r:id="rId47"/>
    <p:sldId id="2134808985" r:id="rId48"/>
    <p:sldId id="2134808986" r:id="rId49"/>
    <p:sldId id="2134808987" r:id="rId50"/>
    <p:sldId id="2134808988" r:id="rId51"/>
    <p:sldId id="2134808989" r:id="rId52"/>
    <p:sldId id="2134808990" r:id="rId53"/>
    <p:sldId id="2134808992" r:id="rId54"/>
    <p:sldId id="2134808993" r:id="rId55"/>
    <p:sldId id="2134808994" r:id="rId56"/>
    <p:sldId id="2134808995" r:id="rId57"/>
    <p:sldId id="2134808431" r:id="rId58"/>
    <p:sldId id="2147482370" r:id="rId59"/>
    <p:sldId id="2134807509" r:id="rId60"/>
    <p:sldId id="2134808996" r:id="rId61"/>
    <p:sldId id="2134808958" r:id="rId62"/>
    <p:sldId id="2134808775" r:id="rId63"/>
    <p:sldId id="2134808474" r:id="rId64"/>
    <p:sldId id="2147482339" r:id="rId65"/>
  </p:sldIdLst>
  <p:sldSz cx="13716000" cy="10287000"/>
  <p:notesSz cx="6858000" cy="9144000"/>
  <p:embeddedFontLst>
    <p:embeddedFont>
      <p:font typeface="Cambria" panose="02040503050406030204" pitchFamily="18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charset="0"/>
      <p:regular r:id="rId74"/>
      <p:bold r:id="rId75"/>
    </p:embeddedFont>
    <p:embeddedFont>
      <p:font typeface="KG Primary Penmanship Alt" panose="020B0604020202020204" charset="0"/>
      <p:regular r:id="rId76"/>
    </p:embeddedFon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Traditional Arabic" panose="02020603050405020304" pitchFamily="18" charset="-78"/>
      <p:regular r:id="rId81"/>
      <p:bold r:id="rId8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161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874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2.fntdata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6.fntdata"/><Relationship Id="rId80" Type="http://schemas.openxmlformats.org/officeDocument/2006/relationships/font" Target="fonts/font14.fntdata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0.fntdata"/><Relationship Id="rId7" Type="http://schemas.openxmlformats.org/officeDocument/2006/relationships/slide" Target="slides/slide3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notesMaster" Target="notesMasters/notesMaster1.xml"/><Relationship Id="rId61" Type="http://schemas.openxmlformats.org/officeDocument/2006/relationships/slide" Target="slides/slide57.xml"/><Relationship Id="rId8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13/07/2025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64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22663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6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15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5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16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15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37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16.sv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image" Target="../media/image15.png"/><Relationship Id="rId5" Type="http://schemas.openxmlformats.org/officeDocument/2006/relationships/tags" Target="../tags/tag162.xml"/><Relationship Id="rId15" Type="http://schemas.openxmlformats.org/officeDocument/2006/relationships/image" Target="../media/image39.png"/><Relationship Id="rId10" Type="http://schemas.openxmlformats.org/officeDocument/2006/relationships/image" Target="../media/image5.jpeg"/><Relationship Id="rId4" Type="http://schemas.openxmlformats.org/officeDocument/2006/relationships/tags" Target="../tags/tag161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8.png"/><Relationship Id="rId5" Type="http://schemas.openxmlformats.org/officeDocument/2006/relationships/tags" Target="../tags/tag170.xml"/><Relationship Id="rId10" Type="http://schemas.openxmlformats.org/officeDocument/2006/relationships/image" Target="../media/image7.svg"/><Relationship Id="rId4" Type="http://schemas.openxmlformats.org/officeDocument/2006/relationships/tags" Target="../tags/tag169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image" Target="../media/image29.sv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image" Target="../media/image15.png"/><Relationship Id="rId2" Type="http://schemas.openxmlformats.org/officeDocument/2006/relationships/tags" Target="../tags/tag173.xml"/><Relationship Id="rId16" Type="http://schemas.openxmlformats.org/officeDocument/2006/relationships/image" Target="../media/image42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image" Target="../media/image5.jpeg"/><Relationship Id="rId5" Type="http://schemas.openxmlformats.org/officeDocument/2006/relationships/tags" Target="../tags/tag176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13" Type="http://schemas.openxmlformats.org/officeDocument/2006/relationships/image" Target="../media/image43.png"/><Relationship Id="rId3" Type="http://schemas.openxmlformats.org/officeDocument/2006/relationships/tags" Target="../tags/tag183.xml"/><Relationship Id="rId7" Type="http://schemas.openxmlformats.org/officeDocument/2006/relationships/tags" Target="../tags/tag187.xml"/><Relationship Id="rId12" Type="http://schemas.openxmlformats.org/officeDocument/2006/relationships/image" Target="../media/image19.svg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11" Type="http://schemas.openxmlformats.org/officeDocument/2006/relationships/image" Target="../media/image18.png"/><Relationship Id="rId5" Type="http://schemas.openxmlformats.org/officeDocument/2006/relationships/tags" Target="../tags/tag18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4.xml"/><Relationship Id="rId9" Type="http://schemas.openxmlformats.org/officeDocument/2006/relationships/tags" Target="../tags/tag18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jpe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4.png"/><Relationship Id="rId5" Type="http://schemas.openxmlformats.org/officeDocument/2006/relationships/tags" Target="../tags/tag194.xml"/><Relationship Id="rId10" Type="http://schemas.openxmlformats.org/officeDocument/2006/relationships/image" Target="../media/image22.png"/><Relationship Id="rId4" Type="http://schemas.openxmlformats.org/officeDocument/2006/relationships/tags" Target="../tags/tag193.xml"/><Relationship Id="rId9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image" Target="../media/image44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image" Target="../media/image23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19.svg"/><Relationship Id="rId5" Type="http://schemas.openxmlformats.org/officeDocument/2006/relationships/tags" Target="../tags/tag200.xml"/><Relationship Id="rId10" Type="http://schemas.openxmlformats.org/officeDocument/2006/relationships/image" Target="../media/image18.png"/><Relationship Id="rId4" Type="http://schemas.openxmlformats.org/officeDocument/2006/relationships/tags" Target="../tags/tag19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0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8.png"/><Relationship Id="rId5" Type="http://schemas.openxmlformats.org/officeDocument/2006/relationships/tags" Target="../tags/tag208.xml"/><Relationship Id="rId10" Type="http://schemas.openxmlformats.org/officeDocument/2006/relationships/image" Target="../media/image7.svg"/><Relationship Id="rId4" Type="http://schemas.openxmlformats.org/officeDocument/2006/relationships/tags" Target="../tags/tag207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sv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40.png"/><Relationship Id="rId2" Type="http://schemas.openxmlformats.org/officeDocument/2006/relationships/tags" Target="../tags/tag211.xml"/><Relationship Id="rId16" Type="http://schemas.openxmlformats.org/officeDocument/2006/relationships/image" Target="../media/image29.svg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image" Target="../media/image15.png"/><Relationship Id="rId10" Type="http://schemas.openxmlformats.org/officeDocument/2006/relationships/tags" Target="../tags/tag219.xml"/><Relationship Id="rId19" Type="http://schemas.openxmlformats.org/officeDocument/2006/relationships/image" Target="../media/image42.png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8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tags" Target="../tags/tag233.xml"/><Relationship Id="rId17" Type="http://schemas.openxmlformats.org/officeDocument/2006/relationships/image" Target="../media/image47.PNG"/><Relationship Id="rId2" Type="http://schemas.openxmlformats.org/officeDocument/2006/relationships/tags" Target="../tags/tag223.xml"/><Relationship Id="rId16" Type="http://schemas.openxmlformats.org/officeDocument/2006/relationships/image" Target="../media/image46.png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image" Target="../media/image19.svg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4.xml"/><Relationship Id="rId18" Type="http://schemas.openxmlformats.org/officeDocument/2006/relationships/image" Target="../media/image46.png"/><Relationship Id="rId3" Type="http://schemas.openxmlformats.org/officeDocument/2006/relationships/tags" Target="../tags/tag236.xml"/><Relationship Id="rId21" Type="http://schemas.openxmlformats.org/officeDocument/2006/relationships/image" Target="../media/image49.png"/><Relationship Id="rId7" Type="http://schemas.openxmlformats.org/officeDocument/2006/relationships/tags" Target="../tags/tag240.xml"/><Relationship Id="rId12" Type="http://schemas.openxmlformats.org/officeDocument/2006/relationships/tags" Target="../tags/tag243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35.xml"/><Relationship Id="rId16" Type="http://schemas.openxmlformats.org/officeDocument/2006/relationships/tags" Target="../tags/tag247.xml"/><Relationship Id="rId20" Type="http://schemas.openxmlformats.org/officeDocument/2006/relationships/image" Target="../media/image48.png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2.xml"/><Relationship Id="rId5" Type="http://schemas.openxmlformats.org/officeDocument/2006/relationships/tags" Target="../tags/tag238.xml"/><Relationship Id="rId15" Type="http://schemas.openxmlformats.org/officeDocument/2006/relationships/tags" Target="../tags/tag246.xml"/><Relationship Id="rId10" Type="http://schemas.openxmlformats.org/officeDocument/2006/relationships/audio" Target="../media/media1.wav"/><Relationship Id="rId19" Type="http://schemas.openxmlformats.org/officeDocument/2006/relationships/image" Target="../media/image47.PNG"/><Relationship Id="rId4" Type="http://schemas.openxmlformats.org/officeDocument/2006/relationships/tags" Target="../tags/tag237.xml"/><Relationship Id="rId9" Type="http://schemas.microsoft.com/office/2007/relationships/media" Target="../media/media1.wav"/><Relationship Id="rId14" Type="http://schemas.openxmlformats.org/officeDocument/2006/relationships/tags" Target="../tags/tag24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19.sv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image" Target="../media/image18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52.xml"/><Relationship Id="rId10" Type="http://schemas.openxmlformats.org/officeDocument/2006/relationships/tags" Target="../tags/tag257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13" Type="http://schemas.openxmlformats.org/officeDocument/2006/relationships/tags" Target="../tags/tag268.xml"/><Relationship Id="rId18" Type="http://schemas.openxmlformats.org/officeDocument/2006/relationships/image" Target="../media/image46.png"/><Relationship Id="rId3" Type="http://schemas.openxmlformats.org/officeDocument/2006/relationships/tags" Target="../tags/tag260.xml"/><Relationship Id="rId21" Type="http://schemas.openxmlformats.org/officeDocument/2006/relationships/image" Target="../media/image49.png"/><Relationship Id="rId7" Type="http://schemas.openxmlformats.org/officeDocument/2006/relationships/tags" Target="../tags/tag264.xml"/><Relationship Id="rId12" Type="http://schemas.openxmlformats.org/officeDocument/2006/relationships/tags" Target="../tags/tag267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59.xml"/><Relationship Id="rId16" Type="http://schemas.openxmlformats.org/officeDocument/2006/relationships/tags" Target="../tags/tag271.xml"/><Relationship Id="rId20" Type="http://schemas.openxmlformats.org/officeDocument/2006/relationships/image" Target="../media/image48.png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tags" Target="../tags/tag266.xml"/><Relationship Id="rId5" Type="http://schemas.openxmlformats.org/officeDocument/2006/relationships/tags" Target="../tags/tag262.xml"/><Relationship Id="rId15" Type="http://schemas.openxmlformats.org/officeDocument/2006/relationships/tags" Target="../tags/tag270.xml"/><Relationship Id="rId10" Type="http://schemas.openxmlformats.org/officeDocument/2006/relationships/audio" Target="../media/media1.wav"/><Relationship Id="rId19" Type="http://schemas.openxmlformats.org/officeDocument/2006/relationships/image" Target="../media/image47.PNG"/><Relationship Id="rId4" Type="http://schemas.openxmlformats.org/officeDocument/2006/relationships/tags" Target="../tags/tag261.xml"/><Relationship Id="rId9" Type="http://schemas.microsoft.com/office/2007/relationships/media" Target="../media/media1.wav"/><Relationship Id="rId14" Type="http://schemas.openxmlformats.org/officeDocument/2006/relationships/tags" Target="../tags/tag26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18" Type="http://schemas.openxmlformats.org/officeDocument/2006/relationships/image" Target="../media/image46.png"/><Relationship Id="rId3" Type="http://schemas.openxmlformats.org/officeDocument/2006/relationships/tags" Target="../tags/tag274.xml"/><Relationship Id="rId21" Type="http://schemas.openxmlformats.org/officeDocument/2006/relationships/image" Target="../media/image52.png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image" Target="../media/image19.svg"/><Relationship Id="rId2" Type="http://schemas.openxmlformats.org/officeDocument/2006/relationships/tags" Target="../tags/tag273.xml"/><Relationship Id="rId16" Type="http://schemas.openxmlformats.org/officeDocument/2006/relationships/image" Target="../media/image18.png"/><Relationship Id="rId20" Type="http://schemas.openxmlformats.org/officeDocument/2006/relationships/image" Target="../media/image51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81.xml"/><Relationship Id="rId19" Type="http://schemas.openxmlformats.org/officeDocument/2006/relationships/image" Target="../media/image47.PN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tags" Target="../tags/tag298.xml"/><Relationship Id="rId18" Type="http://schemas.openxmlformats.org/officeDocument/2006/relationships/image" Target="../media/image19.svg"/><Relationship Id="rId3" Type="http://schemas.openxmlformats.org/officeDocument/2006/relationships/tags" Target="../tags/tag288.xml"/><Relationship Id="rId21" Type="http://schemas.openxmlformats.org/officeDocument/2006/relationships/image" Target="../media/image53.jpeg"/><Relationship Id="rId7" Type="http://schemas.openxmlformats.org/officeDocument/2006/relationships/tags" Target="../tags/tag292.xml"/><Relationship Id="rId12" Type="http://schemas.openxmlformats.org/officeDocument/2006/relationships/tags" Target="../tags/tag297.xml"/><Relationship Id="rId17" Type="http://schemas.openxmlformats.org/officeDocument/2006/relationships/image" Target="../media/image18.png"/><Relationship Id="rId2" Type="http://schemas.openxmlformats.org/officeDocument/2006/relationships/tags" Target="../tags/tag287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48.png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5" Type="http://schemas.openxmlformats.org/officeDocument/2006/relationships/tags" Target="../tags/tag290.xml"/><Relationship Id="rId15" Type="http://schemas.openxmlformats.org/officeDocument/2006/relationships/tags" Target="../tags/tag300.xml"/><Relationship Id="rId23" Type="http://schemas.openxmlformats.org/officeDocument/2006/relationships/image" Target="../media/image51.png"/><Relationship Id="rId10" Type="http://schemas.openxmlformats.org/officeDocument/2006/relationships/tags" Target="../tags/tag295.xml"/><Relationship Id="rId19" Type="http://schemas.openxmlformats.org/officeDocument/2006/relationships/image" Target="../media/image46.png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tags" Target="../tags/tag299.xml"/><Relationship Id="rId22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image" Target="../media/image47.PNG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image" Target="../media/image46.pn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image" Target="../media/image19.svg"/><Relationship Id="rId5" Type="http://schemas.openxmlformats.org/officeDocument/2006/relationships/tags" Target="../tags/tag305.xml"/><Relationship Id="rId15" Type="http://schemas.openxmlformats.org/officeDocument/2006/relationships/image" Target="../media/image55.png"/><Relationship Id="rId10" Type="http://schemas.openxmlformats.org/officeDocument/2006/relationships/image" Target="../media/image18.png"/><Relationship Id="rId4" Type="http://schemas.openxmlformats.org/officeDocument/2006/relationships/tags" Target="../tags/tag30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image" Target="../media/image46.pn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image" Target="../media/image19.svg"/><Relationship Id="rId17" Type="http://schemas.openxmlformats.org/officeDocument/2006/relationships/image" Target="../media/image55.png"/><Relationship Id="rId2" Type="http://schemas.openxmlformats.org/officeDocument/2006/relationships/tags" Target="../tags/tag310.xml"/><Relationship Id="rId16" Type="http://schemas.openxmlformats.org/officeDocument/2006/relationships/image" Target="../media/image54.jpeg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18.png"/><Relationship Id="rId5" Type="http://schemas.openxmlformats.org/officeDocument/2006/relationships/tags" Target="../tags/tag313.xml"/><Relationship Id="rId15" Type="http://schemas.openxmlformats.org/officeDocument/2006/relationships/image" Target="../media/image53.jpe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tags" Target="../tags/tag330.xml"/><Relationship Id="rId18" Type="http://schemas.openxmlformats.org/officeDocument/2006/relationships/image" Target="../media/image46.png"/><Relationship Id="rId3" Type="http://schemas.openxmlformats.org/officeDocument/2006/relationships/tags" Target="../tags/tag320.xml"/><Relationship Id="rId21" Type="http://schemas.openxmlformats.org/officeDocument/2006/relationships/image" Target="../media/image56.jpeg"/><Relationship Id="rId7" Type="http://schemas.openxmlformats.org/officeDocument/2006/relationships/tags" Target="../tags/tag324.xml"/><Relationship Id="rId12" Type="http://schemas.openxmlformats.org/officeDocument/2006/relationships/tags" Target="../tags/tag329.xml"/><Relationship Id="rId17" Type="http://schemas.openxmlformats.org/officeDocument/2006/relationships/image" Target="../media/image19.svg"/><Relationship Id="rId2" Type="http://schemas.openxmlformats.org/officeDocument/2006/relationships/tags" Target="../tags/tag319.xml"/><Relationship Id="rId16" Type="http://schemas.openxmlformats.org/officeDocument/2006/relationships/image" Target="../media/image18.png"/><Relationship Id="rId20" Type="http://schemas.openxmlformats.org/officeDocument/2006/relationships/image" Target="../media/image52.png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5" Type="http://schemas.openxmlformats.org/officeDocument/2006/relationships/tags" Target="../tags/tag322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27.xml"/><Relationship Id="rId19" Type="http://schemas.openxmlformats.org/officeDocument/2006/relationships/image" Target="../media/image47.PNG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tags" Target="../tags/tag33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39.xml"/><Relationship Id="rId13" Type="http://schemas.openxmlformats.org/officeDocument/2006/relationships/tags" Target="../tags/tag344.xml"/><Relationship Id="rId18" Type="http://schemas.openxmlformats.org/officeDocument/2006/relationships/image" Target="../media/image19.svg"/><Relationship Id="rId3" Type="http://schemas.openxmlformats.org/officeDocument/2006/relationships/tags" Target="../tags/tag334.xml"/><Relationship Id="rId21" Type="http://schemas.openxmlformats.org/officeDocument/2006/relationships/image" Target="../media/image53.jpeg"/><Relationship Id="rId7" Type="http://schemas.openxmlformats.org/officeDocument/2006/relationships/tags" Target="../tags/tag338.xml"/><Relationship Id="rId12" Type="http://schemas.openxmlformats.org/officeDocument/2006/relationships/tags" Target="../tags/tag343.xml"/><Relationship Id="rId17" Type="http://schemas.openxmlformats.org/officeDocument/2006/relationships/image" Target="../media/image18.png"/><Relationship Id="rId2" Type="http://schemas.openxmlformats.org/officeDocument/2006/relationships/tags" Target="../tags/tag333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48.png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11" Type="http://schemas.openxmlformats.org/officeDocument/2006/relationships/tags" Target="../tags/tag342.xml"/><Relationship Id="rId5" Type="http://schemas.openxmlformats.org/officeDocument/2006/relationships/tags" Target="../tags/tag336.xml"/><Relationship Id="rId15" Type="http://schemas.openxmlformats.org/officeDocument/2006/relationships/tags" Target="../tags/tag346.xml"/><Relationship Id="rId23" Type="http://schemas.openxmlformats.org/officeDocument/2006/relationships/image" Target="../media/image56.jpeg"/><Relationship Id="rId10" Type="http://schemas.openxmlformats.org/officeDocument/2006/relationships/tags" Target="../tags/tag341.xml"/><Relationship Id="rId19" Type="http://schemas.openxmlformats.org/officeDocument/2006/relationships/image" Target="../media/image46.png"/><Relationship Id="rId4" Type="http://schemas.openxmlformats.org/officeDocument/2006/relationships/tags" Target="../tags/tag335.xml"/><Relationship Id="rId9" Type="http://schemas.openxmlformats.org/officeDocument/2006/relationships/tags" Target="../tags/tag340.xml"/><Relationship Id="rId14" Type="http://schemas.openxmlformats.org/officeDocument/2006/relationships/tags" Target="../tags/tag345.xml"/><Relationship Id="rId22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49.xml"/><Relationship Id="rId7" Type="http://schemas.openxmlformats.org/officeDocument/2006/relationships/image" Target="../media/image18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1.xml"/><Relationship Id="rId10" Type="http://schemas.openxmlformats.org/officeDocument/2006/relationships/image" Target="../media/image46.png"/><Relationship Id="rId4" Type="http://schemas.openxmlformats.org/officeDocument/2006/relationships/tags" Target="../tags/tag350.xml"/><Relationship Id="rId9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13" Type="http://schemas.openxmlformats.org/officeDocument/2006/relationships/image" Target="../media/image58.png"/><Relationship Id="rId3" Type="http://schemas.openxmlformats.org/officeDocument/2006/relationships/tags" Target="../tags/tag354.xml"/><Relationship Id="rId7" Type="http://schemas.openxmlformats.org/officeDocument/2006/relationships/tags" Target="../tags/tag358.xml"/><Relationship Id="rId12" Type="http://schemas.openxmlformats.org/officeDocument/2006/relationships/image" Target="../media/image57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image" Target="../media/image19.svg"/><Relationship Id="rId5" Type="http://schemas.openxmlformats.org/officeDocument/2006/relationships/tags" Target="../tags/tag356.xml"/><Relationship Id="rId15" Type="http://schemas.openxmlformats.org/officeDocument/2006/relationships/image" Target="../media/image60.png"/><Relationship Id="rId10" Type="http://schemas.openxmlformats.org/officeDocument/2006/relationships/image" Target="../media/image18.png"/><Relationship Id="rId4" Type="http://schemas.openxmlformats.org/officeDocument/2006/relationships/tags" Target="../tags/tag35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image" Target="../media/image59.png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12" Type="http://schemas.openxmlformats.org/officeDocument/2006/relationships/image" Target="../media/image58.pn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image" Target="../media/image19.svg"/><Relationship Id="rId5" Type="http://schemas.openxmlformats.org/officeDocument/2006/relationships/tags" Target="../tags/tag364.xml"/><Relationship Id="rId15" Type="http://schemas.openxmlformats.org/officeDocument/2006/relationships/image" Target="../media/image61.png"/><Relationship Id="rId10" Type="http://schemas.openxmlformats.org/officeDocument/2006/relationships/image" Target="../media/image18.png"/><Relationship Id="rId4" Type="http://schemas.openxmlformats.org/officeDocument/2006/relationships/tags" Target="../tags/tag36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7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image" Target="../media/image8.png"/><Relationship Id="rId5" Type="http://schemas.openxmlformats.org/officeDocument/2006/relationships/tags" Target="../tags/tag372.xml"/><Relationship Id="rId10" Type="http://schemas.openxmlformats.org/officeDocument/2006/relationships/image" Target="../media/image7.svg"/><Relationship Id="rId4" Type="http://schemas.openxmlformats.org/officeDocument/2006/relationships/tags" Target="../tags/tag371.xml"/><Relationship Id="rId9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13" Type="http://schemas.openxmlformats.org/officeDocument/2006/relationships/image" Target="../media/image29.svg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12" Type="http://schemas.openxmlformats.org/officeDocument/2006/relationships/image" Target="../media/image15.png"/><Relationship Id="rId2" Type="http://schemas.openxmlformats.org/officeDocument/2006/relationships/tags" Target="../tags/tag375.xml"/><Relationship Id="rId16" Type="http://schemas.openxmlformats.org/officeDocument/2006/relationships/image" Target="../media/image42.png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1" Type="http://schemas.openxmlformats.org/officeDocument/2006/relationships/image" Target="../media/image5.jpeg"/><Relationship Id="rId5" Type="http://schemas.openxmlformats.org/officeDocument/2006/relationships/tags" Target="../tags/tag378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77.xml"/><Relationship Id="rId9" Type="http://schemas.openxmlformats.org/officeDocument/2006/relationships/tags" Target="../tags/tag382.xml"/><Relationship Id="rId1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image" Target="../media/image18.png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tags" Target="../tags/tag393.xml"/><Relationship Id="rId5" Type="http://schemas.openxmlformats.org/officeDocument/2006/relationships/tags" Target="../tags/tag387.xml"/><Relationship Id="rId15" Type="http://schemas.openxmlformats.org/officeDocument/2006/relationships/image" Target="../media/image62.jpeg"/><Relationship Id="rId10" Type="http://schemas.openxmlformats.org/officeDocument/2006/relationships/tags" Target="../tags/tag392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image" Target="../media/image19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96.xml"/><Relationship Id="rId7" Type="http://schemas.openxmlformats.org/officeDocument/2006/relationships/image" Target="../media/image18.png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8.xml"/><Relationship Id="rId4" Type="http://schemas.openxmlformats.org/officeDocument/2006/relationships/tags" Target="../tags/tag397.xml"/><Relationship Id="rId9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01.xml"/><Relationship Id="rId7" Type="http://schemas.openxmlformats.org/officeDocument/2006/relationships/image" Target="../media/image18.pn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9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06.xml"/><Relationship Id="rId7" Type="http://schemas.openxmlformats.org/officeDocument/2006/relationships/image" Target="../media/image18.pn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8.xml"/><Relationship Id="rId10" Type="http://schemas.openxmlformats.org/officeDocument/2006/relationships/image" Target="../media/image64.jpeg"/><Relationship Id="rId4" Type="http://schemas.openxmlformats.org/officeDocument/2006/relationships/tags" Target="../tags/tag407.xml"/><Relationship Id="rId9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1.xml"/><Relationship Id="rId7" Type="http://schemas.openxmlformats.org/officeDocument/2006/relationships/image" Target="../media/image18.pn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9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1.xml"/><Relationship Id="rId13" Type="http://schemas.openxmlformats.org/officeDocument/2006/relationships/image" Target="../media/image19.svg"/><Relationship Id="rId3" Type="http://schemas.openxmlformats.org/officeDocument/2006/relationships/tags" Target="../tags/tag416.xml"/><Relationship Id="rId7" Type="http://schemas.openxmlformats.org/officeDocument/2006/relationships/tags" Target="../tags/tag420.xml"/><Relationship Id="rId12" Type="http://schemas.openxmlformats.org/officeDocument/2006/relationships/image" Target="../media/image18.png"/><Relationship Id="rId2" Type="http://schemas.openxmlformats.org/officeDocument/2006/relationships/tags" Target="../tags/tag415.xml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8.xml"/><Relationship Id="rId10" Type="http://schemas.openxmlformats.org/officeDocument/2006/relationships/tags" Target="../tags/tag423.xml"/><Relationship Id="rId4" Type="http://schemas.openxmlformats.org/officeDocument/2006/relationships/tags" Target="../tags/tag417.xml"/><Relationship Id="rId9" Type="http://schemas.openxmlformats.org/officeDocument/2006/relationships/tags" Target="../tags/tag422.xml"/><Relationship Id="rId14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6.xml"/><Relationship Id="rId7" Type="http://schemas.openxmlformats.org/officeDocument/2006/relationships/image" Target="../media/image18.png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8.xml"/><Relationship Id="rId4" Type="http://schemas.openxmlformats.org/officeDocument/2006/relationships/tags" Target="../tags/tag427.xml"/><Relationship Id="rId9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31.xml"/><Relationship Id="rId7" Type="http://schemas.openxmlformats.org/officeDocument/2006/relationships/image" Target="../media/image18.png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33.xml"/><Relationship Id="rId4" Type="http://schemas.openxmlformats.org/officeDocument/2006/relationships/tags" Target="../tags/tag432.xml"/><Relationship Id="rId9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36.xml"/><Relationship Id="rId7" Type="http://schemas.openxmlformats.org/officeDocument/2006/relationships/image" Target="../media/image18.png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38.xml"/><Relationship Id="rId10" Type="http://schemas.openxmlformats.org/officeDocument/2006/relationships/image" Target="../media/image64.jpeg"/><Relationship Id="rId4" Type="http://schemas.openxmlformats.org/officeDocument/2006/relationships/tags" Target="../tags/tag437.xml"/><Relationship Id="rId9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1.xml"/><Relationship Id="rId7" Type="http://schemas.openxmlformats.org/officeDocument/2006/relationships/image" Target="../media/image18.png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3.xml"/><Relationship Id="rId4" Type="http://schemas.openxmlformats.org/officeDocument/2006/relationships/tags" Target="../tags/tag442.xml"/><Relationship Id="rId9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51.xml"/><Relationship Id="rId13" Type="http://schemas.openxmlformats.org/officeDocument/2006/relationships/image" Target="../media/image19.svg"/><Relationship Id="rId3" Type="http://schemas.openxmlformats.org/officeDocument/2006/relationships/tags" Target="../tags/tag446.xml"/><Relationship Id="rId7" Type="http://schemas.openxmlformats.org/officeDocument/2006/relationships/tags" Target="../tags/tag450.xml"/><Relationship Id="rId12" Type="http://schemas.openxmlformats.org/officeDocument/2006/relationships/image" Target="../media/image18.png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tags" Target="../tags/tag44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48.xml"/><Relationship Id="rId10" Type="http://schemas.openxmlformats.org/officeDocument/2006/relationships/tags" Target="../tags/tag453.xml"/><Relationship Id="rId4" Type="http://schemas.openxmlformats.org/officeDocument/2006/relationships/tags" Target="../tags/tag447.xml"/><Relationship Id="rId9" Type="http://schemas.openxmlformats.org/officeDocument/2006/relationships/tags" Target="../tags/tag452.xml"/><Relationship Id="rId1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56.xml"/><Relationship Id="rId7" Type="http://schemas.openxmlformats.org/officeDocument/2006/relationships/tags" Target="../tags/tag460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image" Target="../media/image62.jpeg"/><Relationship Id="rId5" Type="http://schemas.openxmlformats.org/officeDocument/2006/relationships/tags" Target="../tags/tag458.xml"/><Relationship Id="rId10" Type="http://schemas.openxmlformats.org/officeDocument/2006/relationships/image" Target="../media/image19.svg"/><Relationship Id="rId4" Type="http://schemas.openxmlformats.org/officeDocument/2006/relationships/tags" Target="../tags/tag457.xml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3.xml"/><Relationship Id="rId7" Type="http://schemas.openxmlformats.org/officeDocument/2006/relationships/image" Target="../media/image18.png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65.xml"/><Relationship Id="rId4" Type="http://schemas.openxmlformats.org/officeDocument/2006/relationships/tags" Target="../tags/tag464.xml"/><Relationship Id="rId9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8.xml"/><Relationship Id="rId7" Type="http://schemas.openxmlformats.org/officeDocument/2006/relationships/image" Target="../media/image18.pn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0.xml"/><Relationship Id="rId10" Type="http://schemas.openxmlformats.org/officeDocument/2006/relationships/image" Target="../media/image64.jpeg"/><Relationship Id="rId4" Type="http://schemas.openxmlformats.org/officeDocument/2006/relationships/tags" Target="../tags/tag469.xml"/><Relationship Id="rId9" Type="http://schemas.openxmlformats.org/officeDocument/2006/relationships/image" Target="../media/image3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73.xml"/><Relationship Id="rId7" Type="http://schemas.openxmlformats.org/officeDocument/2006/relationships/image" Target="../media/image18.png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9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83.xml"/><Relationship Id="rId13" Type="http://schemas.openxmlformats.org/officeDocument/2006/relationships/image" Target="../media/image19.svg"/><Relationship Id="rId3" Type="http://schemas.openxmlformats.org/officeDocument/2006/relationships/tags" Target="../tags/tag478.xml"/><Relationship Id="rId7" Type="http://schemas.openxmlformats.org/officeDocument/2006/relationships/tags" Target="../tags/tag482.xml"/><Relationship Id="rId12" Type="http://schemas.openxmlformats.org/officeDocument/2006/relationships/image" Target="../media/image18.png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80.xml"/><Relationship Id="rId10" Type="http://schemas.openxmlformats.org/officeDocument/2006/relationships/tags" Target="../tags/tag485.xml"/><Relationship Id="rId4" Type="http://schemas.openxmlformats.org/officeDocument/2006/relationships/tags" Target="../tags/tag479.xml"/><Relationship Id="rId9" Type="http://schemas.openxmlformats.org/officeDocument/2006/relationships/tags" Target="../tags/tag484.xml"/><Relationship Id="rId14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8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tags" Target="../tags/tag491.xml"/><Relationship Id="rId11" Type="http://schemas.openxmlformats.org/officeDocument/2006/relationships/image" Target="../media/image67.png"/><Relationship Id="rId5" Type="http://schemas.openxmlformats.org/officeDocument/2006/relationships/tags" Target="../tags/tag490.xml"/><Relationship Id="rId10" Type="http://schemas.openxmlformats.org/officeDocument/2006/relationships/image" Target="../media/image32.png"/><Relationship Id="rId4" Type="http://schemas.openxmlformats.org/officeDocument/2006/relationships/tags" Target="../tags/tag489.xml"/><Relationship Id="rId9" Type="http://schemas.openxmlformats.org/officeDocument/2006/relationships/image" Target="../media/image19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9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tags" Target="../tags/tag497.xml"/><Relationship Id="rId11" Type="http://schemas.openxmlformats.org/officeDocument/2006/relationships/image" Target="../media/image39.png"/><Relationship Id="rId5" Type="http://schemas.openxmlformats.org/officeDocument/2006/relationships/tags" Target="../tags/tag496.xml"/><Relationship Id="rId10" Type="http://schemas.openxmlformats.org/officeDocument/2006/relationships/image" Target="../media/image64.jpeg"/><Relationship Id="rId4" Type="http://schemas.openxmlformats.org/officeDocument/2006/relationships/tags" Target="../tags/tag495.xml"/><Relationship Id="rId9" Type="http://schemas.openxmlformats.org/officeDocument/2006/relationships/image" Target="../media/image19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05.xml"/><Relationship Id="rId13" Type="http://schemas.openxmlformats.org/officeDocument/2006/relationships/image" Target="../media/image19.svg"/><Relationship Id="rId3" Type="http://schemas.openxmlformats.org/officeDocument/2006/relationships/tags" Target="../tags/tag500.xml"/><Relationship Id="rId7" Type="http://schemas.openxmlformats.org/officeDocument/2006/relationships/tags" Target="../tags/tag504.xml"/><Relationship Id="rId12" Type="http://schemas.openxmlformats.org/officeDocument/2006/relationships/image" Target="../media/image18.png"/><Relationship Id="rId2" Type="http://schemas.openxmlformats.org/officeDocument/2006/relationships/tags" Target="../tags/tag499.xml"/><Relationship Id="rId1" Type="http://schemas.openxmlformats.org/officeDocument/2006/relationships/tags" Target="../tags/tag498.xml"/><Relationship Id="rId6" Type="http://schemas.openxmlformats.org/officeDocument/2006/relationships/tags" Target="../tags/tag50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02.xml"/><Relationship Id="rId15" Type="http://schemas.openxmlformats.org/officeDocument/2006/relationships/image" Target="../media/image68.png"/><Relationship Id="rId10" Type="http://schemas.openxmlformats.org/officeDocument/2006/relationships/tags" Target="../tags/tag507.xml"/><Relationship Id="rId4" Type="http://schemas.openxmlformats.org/officeDocument/2006/relationships/tags" Target="../tags/tag501.xml"/><Relationship Id="rId9" Type="http://schemas.openxmlformats.org/officeDocument/2006/relationships/tags" Target="../tags/tag506.xml"/><Relationship Id="rId14" Type="http://schemas.openxmlformats.org/officeDocument/2006/relationships/image" Target="../media/image26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15.xml"/><Relationship Id="rId13" Type="http://schemas.openxmlformats.org/officeDocument/2006/relationships/image" Target="../media/image19.svg"/><Relationship Id="rId3" Type="http://schemas.openxmlformats.org/officeDocument/2006/relationships/tags" Target="../tags/tag510.xml"/><Relationship Id="rId7" Type="http://schemas.openxmlformats.org/officeDocument/2006/relationships/tags" Target="../tags/tag514.xml"/><Relationship Id="rId12" Type="http://schemas.openxmlformats.org/officeDocument/2006/relationships/image" Target="../media/image18.png"/><Relationship Id="rId2" Type="http://schemas.openxmlformats.org/officeDocument/2006/relationships/tags" Target="../tags/tag509.xml"/><Relationship Id="rId1" Type="http://schemas.openxmlformats.org/officeDocument/2006/relationships/tags" Target="../tags/tag508.xml"/><Relationship Id="rId6" Type="http://schemas.openxmlformats.org/officeDocument/2006/relationships/tags" Target="../tags/tag51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12.xml"/><Relationship Id="rId15" Type="http://schemas.openxmlformats.org/officeDocument/2006/relationships/image" Target="../media/image69.png"/><Relationship Id="rId10" Type="http://schemas.openxmlformats.org/officeDocument/2006/relationships/tags" Target="../tags/tag517.xml"/><Relationship Id="rId4" Type="http://schemas.openxmlformats.org/officeDocument/2006/relationships/tags" Target="../tags/tag511.xml"/><Relationship Id="rId9" Type="http://schemas.openxmlformats.org/officeDocument/2006/relationships/tags" Target="../tags/tag516.xml"/><Relationship Id="rId14" Type="http://schemas.openxmlformats.org/officeDocument/2006/relationships/image" Target="../media/image26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23.xml"/><Relationship Id="rId13" Type="http://schemas.openxmlformats.org/officeDocument/2006/relationships/tags" Target="../tags/tag528.xml"/><Relationship Id="rId18" Type="http://schemas.openxmlformats.org/officeDocument/2006/relationships/image" Target="../media/image49.png"/><Relationship Id="rId3" Type="http://schemas.openxmlformats.org/officeDocument/2006/relationships/tags" Target="../tags/tag520.xml"/><Relationship Id="rId7" Type="http://schemas.openxmlformats.org/officeDocument/2006/relationships/audio" Target="../media/media2.mp3"/><Relationship Id="rId12" Type="http://schemas.openxmlformats.org/officeDocument/2006/relationships/tags" Target="../tags/tag527.xml"/><Relationship Id="rId17" Type="http://schemas.openxmlformats.org/officeDocument/2006/relationships/image" Target="../media/image70.gif"/><Relationship Id="rId2" Type="http://schemas.openxmlformats.org/officeDocument/2006/relationships/tags" Target="../tags/tag519.xml"/><Relationship Id="rId16" Type="http://schemas.openxmlformats.org/officeDocument/2006/relationships/image" Target="../media/image19.svg"/><Relationship Id="rId1" Type="http://schemas.openxmlformats.org/officeDocument/2006/relationships/tags" Target="../tags/tag518.xml"/><Relationship Id="rId6" Type="http://schemas.microsoft.com/office/2007/relationships/media" Target="../media/media2.mp3"/><Relationship Id="rId11" Type="http://schemas.openxmlformats.org/officeDocument/2006/relationships/tags" Target="../tags/tag526.xml"/><Relationship Id="rId5" Type="http://schemas.openxmlformats.org/officeDocument/2006/relationships/tags" Target="../tags/tag522.xml"/><Relationship Id="rId15" Type="http://schemas.openxmlformats.org/officeDocument/2006/relationships/image" Target="../media/image18.png"/><Relationship Id="rId10" Type="http://schemas.openxmlformats.org/officeDocument/2006/relationships/tags" Target="../tags/tag525.xml"/><Relationship Id="rId4" Type="http://schemas.openxmlformats.org/officeDocument/2006/relationships/tags" Target="../tags/tag521.xml"/><Relationship Id="rId9" Type="http://schemas.openxmlformats.org/officeDocument/2006/relationships/tags" Target="../tags/tag524.xml"/><Relationship Id="rId1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36.xml"/><Relationship Id="rId13" Type="http://schemas.openxmlformats.org/officeDocument/2006/relationships/tags" Target="../tags/tag541.xml"/><Relationship Id="rId18" Type="http://schemas.openxmlformats.org/officeDocument/2006/relationships/image" Target="../media/image54.jpeg"/><Relationship Id="rId3" Type="http://schemas.openxmlformats.org/officeDocument/2006/relationships/tags" Target="../tags/tag531.xml"/><Relationship Id="rId21" Type="http://schemas.microsoft.com/office/2007/relationships/hdphoto" Target="../media/hdphoto1.wdp"/><Relationship Id="rId7" Type="http://schemas.openxmlformats.org/officeDocument/2006/relationships/tags" Target="../tags/tag535.xml"/><Relationship Id="rId12" Type="http://schemas.openxmlformats.org/officeDocument/2006/relationships/tags" Target="../tags/tag540.xml"/><Relationship Id="rId17" Type="http://schemas.openxmlformats.org/officeDocument/2006/relationships/image" Target="../media/image71.jpg"/><Relationship Id="rId2" Type="http://schemas.openxmlformats.org/officeDocument/2006/relationships/tags" Target="../tags/tag530.xml"/><Relationship Id="rId16" Type="http://schemas.openxmlformats.org/officeDocument/2006/relationships/image" Target="../media/image19.svg"/><Relationship Id="rId20" Type="http://schemas.openxmlformats.org/officeDocument/2006/relationships/image" Target="../media/image73.png"/><Relationship Id="rId1" Type="http://schemas.openxmlformats.org/officeDocument/2006/relationships/tags" Target="../tags/tag529.xml"/><Relationship Id="rId6" Type="http://schemas.openxmlformats.org/officeDocument/2006/relationships/tags" Target="../tags/tag534.xml"/><Relationship Id="rId11" Type="http://schemas.openxmlformats.org/officeDocument/2006/relationships/tags" Target="../tags/tag539.xml"/><Relationship Id="rId5" Type="http://schemas.openxmlformats.org/officeDocument/2006/relationships/tags" Target="../tags/tag533.xml"/><Relationship Id="rId15" Type="http://schemas.openxmlformats.org/officeDocument/2006/relationships/image" Target="../media/image18.png"/><Relationship Id="rId10" Type="http://schemas.openxmlformats.org/officeDocument/2006/relationships/tags" Target="../tags/tag538.xml"/><Relationship Id="rId19" Type="http://schemas.openxmlformats.org/officeDocument/2006/relationships/image" Target="../media/image72.jpg"/><Relationship Id="rId4" Type="http://schemas.openxmlformats.org/officeDocument/2006/relationships/tags" Target="../tags/tag532.xml"/><Relationship Id="rId9" Type="http://schemas.openxmlformats.org/officeDocument/2006/relationships/tags" Target="../tags/tag537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13" Type="http://schemas.openxmlformats.org/officeDocument/2006/relationships/image" Target="../media/image43.png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12" Type="http://schemas.openxmlformats.org/officeDocument/2006/relationships/image" Target="../media/image19.svg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image" Target="../media/image18.png"/><Relationship Id="rId5" Type="http://schemas.openxmlformats.org/officeDocument/2006/relationships/tags" Target="../tags/tag54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45.xml"/><Relationship Id="rId9" Type="http://schemas.openxmlformats.org/officeDocument/2006/relationships/tags" Target="../tags/tag550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58.xml"/><Relationship Id="rId13" Type="http://schemas.openxmlformats.org/officeDocument/2006/relationships/image" Target="../media/image3.emf"/><Relationship Id="rId3" Type="http://schemas.openxmlformats.org/officeDocument/2006/relationships/tags" Target="../tags/tag553.xml"/><Relationship Id="rId7" Type="http://schemas.openxmlformats.org/officeDocument/2006/relationships/tags" Target="../tags/tag557.xml"/><Relationship Id="rId12" Type="http://schemas.openxmlformats.org/officeDocument/2006/relationships/oleObject" Target="../embeddings/oleObject2.bin"/><Relationship Id="rId2" Type="http://schemas.openxmlformats.org/officeDocument/2006/relationships/tags" Target="../tags/tag552.xml"/><Relationship Id="rId1" Type="http://schemas.openxmlformats.org/officeDocument/2006/relationships/tags" Target="../tags/tag551.xml"/><Relationship Id="rId6" Type="http://schemas.openxmlformats.org/officeDocument/2006/relationships/tags" Target="../tags/tag556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555.xml"/><Relationship Id="rId15" Type="http://schemas.openxmlformats.org/officeDocument/2006/relationships/image" Target="../media/image75.png"/><Relationship Id="rId10" Type="http://schemas.openxmlformats.org/officeDocument/2006/relationships/slideLayout" Target="../slideLayouts/slideLayout34.xml"/><Relationship Id="rId4" Type="http://schemas.openxmlformats.org/officeDocument/2006/relationships/tags" Target="../tags/tag554.xml"/><Relationship Id="rId9" Type="http://schemas.openxmlformats.org/officeDocument/2006/relationships/tags" Target="../tags/tag559.xml"/><Relationship Id="rId14" Type="http://schemas.openxmlformats.org/officeDocument/2006/relationships/hyperlink" Target="https://docs.google.com/forms/d/e/1FAIpQLSeGbEh4eCfj0ri_aqOht0VG2q1xZDER-dmv6wFZwOP759wbuA/formRespons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4787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08482B-FEA8-B81D-619C-DFF9DE4FE49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77843" y="2946315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922854-5225-0363-6EBE-0C8F99FCD4D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68076" y="2954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7CCC88-1E96-530A-8FA6-51E87B3C3B5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950689" y="295488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78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41D02DE-7D5A-5A92-A07C-7E3ABEA17B1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491" y="3214930"/>
            <a:ext cx="2976880" cy="3660288"/>
          </a:xfrm>
          <a:prstGeom prst="rect">
            <a:avLst/>
          </a:prstGeom>
        </p:spPr>
      </p:pic>
      <p:pic>
        <p:nvPicPr>
          <p:cNvPr id="6" name="Image 5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5FB43189-D488-646D-4295-A1B7582047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182" y="3975602"/>
            <a:ext cx="2142693" cy="233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100387" y="6875805"/>
            <a:ext cx="2837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cahier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131012" y="6875218"/>
            <a:ext cx="248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feuille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3202E25-87E7-A9B5-2348-4F1FA7ACA5F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491" y="3214930"/>
            <a:ext cx="2976880" cy="3660288"/>
          </a:xfrm>
          <a:prstGeom prst="rect">
            <a:avLst/>
          </a:prstGeom>
        </p:spPr>
      </p:pic>
      <p:pic>
        <p:nvPicPr>
          <p:cNvPr id="3" name="Image 2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B02D987D-2D89-BDEF-8FAE-A8E46096578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182" y="3975602"/>
            <a:ext cx="2142693" cy="233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as…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j’ai … / Non, je n’ai pas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2039527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B0F165-B078-A537-C410-7264F247214E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2D0A5E-3274-BBE5-F4F8-FE549AD7113D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7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des ciseaux ?»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045818" y="2237018"/>
            <a:ext cx="4487091" cy="1661723"/>
          </a:xfrm>
          <a:prstGeom prst="wedgeEllipseCallout">
            <a:avLst>
              <a:gd name="adj1" fmla="val -22115"/>
              <a:gd name="adj2" fmla="val 7643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ciseaux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44991" y="3981465"/>
            <a:ext cx="3096699" cy="523824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2266A54-ADA3-B791-C7DC-9AB158BFF09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637" y="5761589"/>
            <a:ext cx="1547241" cy="19024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B1F600-5E96-415C-3BD9-568A07AEEEA1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094" y="4505201"/>
            <a:ext cx="2861233" cy="428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Oui, j’ai des ciseaux.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13494" y="1912466"/>
            <a:ext cx="3749993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ciseaux.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8120725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922017" y="3844602"/>
            <a:ext cx="5573271" cy="5080291"/>
          </a:xfrm>
          <a:prstGeom prst="rect">
            <a:avLst/>
          </a:prstGeom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6580813-7F2D-D5C1-30AF-1468B529BD83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684288" y="4759303"/>
            <a:ext cx="1405443" cy="1740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9C8D00D-10B8-60E0-C166-2D7720198F33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80" y="6384747"/>
            <a:ext cx="1547241" cy="190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une gomme ?»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378343" y="2137944"/>
            <a:ext cx="4617720" cy="1661723"/>
          </a:xfrm>
          <a:prstGeom prst="wedgeEllipseCallout">
            <a:avLst>
              <a:gd name="adj1" fmla="val -21244"/>
              <a:gd name="adj2" fmla="val 8691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gomme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62707" y="3981465"/>
            <a:ext cx="3096699" cy="523824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748E017C-B456-6837-BBAC-6050F4D2C07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24810" y="4505201"/>
            <a:ext cx="2861233" cy="4280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6806509-88DF-BB69-7E22-69A25E1FDDA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138959" y="6600587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96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Non, je n’ai pas de gomme.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48057" y="1908384"/>
            <a:ext cx="4535786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je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gomme.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7598201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399493" y="3844602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77A5E2AC-6421-A888-0F02-FDDA8BAA476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2234460" y="4984649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58F4B9-828F-5D98-AD6D-4732681F53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072576" y="6743291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97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DD751-FCA6-1967-090D-D4FC52958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A99E706-3A24-2434-8A62-6A5E025C87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2832EE-BDF4-829B-68C3-AF263B2D67F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4E0909C-7D83-06C1-B1D7-67D494C349A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FDAACD-9B24-CD8E-4092-3245D999CC5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9BFC766-6485-A7F6-D6A4-BB652DF95D59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B01CB6-5ED1-A2B8-7723-5C7B1AC674F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1234F2F-0380-987F-9743-C0DCBC4A3A4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46A6A4C-BC14-285C-3F95-1CA56EF0888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9760368-12D3-264F-1E58-7AE5C4CBB3C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E81A1A-2B9D-0631-770B-B790F70F235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des crayons de couleur ?»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3E2E2127-5E74-94B2-6BB2-BE0C5D48228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353856" y="2200361"/>
            <a:ext cx="5117818" cy="1618394"/>
          </a:xfrm>
          <a:prstGeom prst="wedgeEllipseCallout">
            <a:avLst>
              <a:gd name="adj1" fmla="val -20635"/>
              <a:gd name="adj2" fmla="val 722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crayons de couleur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531E71-4E37-83BD-9873-B69834C7586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947218F-01CD-FEFF-20F9-F0BB9FBBE07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2834" y="4014533"/>
            <a:ext cx="3096699" cy="523824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31FCCBD0-AD45-2D1F-B090-565EBF1D12F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E24615E-E18D-A993-1DA8-B7F66B9569F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42433" y="4493195"/>
            <a:ext cx="2861233" cy="4280923"/>
          </a:xfrm>
          <a:prstGeom prst="rect">
            <a:avLst/>
          </a:prstGeom>
        </p:spPr>
      </p:pic>
      <p:pic>
        <p:nvPicPr>
          <p:cNvPr id="6" name="Image 5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C82D8ADF-70B1-43E3-107A-3A33F9CFE0A3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920" y="5809844"/>
            <a:ext cx="1533441" cy="16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65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65D2E-411F-AE1F-03CC-5E436DE9F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036DE8-62CF-BABF-32A2-135583B7B6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D234B7A-8311-D3BE-60B4-B6BBA340F8A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4D48DE9-F4A5-831B-A382-835DF3C886E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7F825BE-D930-9E66-1CCA-0DADEDFA1C84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2C03348-E175-7CD3-C65D-2B91420300ED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CEB5AE0-D7F9-24B3-3F55-EAD4936DE72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CCBF3CF-1320-1825-82D3-FFB0F5118D5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A5C776A-ECFE-98F6-5B3A-D6D8974B406D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6662737-0AD5-7280-5D9B-CF89703505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DC6945-E9B5-705B-9091-5A942DA37DC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Oui, j’ai des crayons de couleur.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7ECD2BEE-79D4-C128-9212-507D97CC540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612567" y="2103721"/>
            <a:ext cx="5056580" cy="1470468"/>
          </a:xfrm>
          <a:prstGeom prst="wedgeEllipseCallout">
            <a:avLst>
              <a:gd name="adj1" fmla="val 9329"/>
              <a:gd name="adj2" fmla="val 7457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crayons de couleur.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E0DCF92-953B-F38B-9536-9DA3D27B2DF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C1D08F8-83EF-454D-C399-8735FFBED80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511121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08025CFB-68E3-58E7-15D6-6DEEC4AB142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312413" y="3844602"/>
            <a:ext cx="5573271" cy="5080291"/>
          </a:xfrm>
          <a:prstGeom prst="rect">
            <a:avLst/>
          </a:prstGeom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6FD051C8-DEEB-5F7B-46D7-886B6FE1B714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074684" y="4759303"/>
            <a:ext cx="1405443" cy="1740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BC4FEBA-E199-A40E-6578-5E77AED84E7E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84E3BB04-3D45-3AE0-8BB7-BE2C253FDF78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684" y="6578916"/>
            <a:ext cx="1533441" cy="16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17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65763"/>
            <a:ext cx="782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C2E3C14A-795E-E4EC-E546-A9EB04B1EA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031206" y="3426759"/>
            <a:ext cx="8884691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des ciseaux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des ciseaux.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une gomme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Non, je n’ai pas de gomme.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des crayons de couleur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des crayons de couleur.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6247384-EFC0-A54A-C8E4-945D6819A17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144474" y="3215266"/>
            <a:ext cx="1513124" cy="15167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86725B4-A1C7-EDB2-CE46-7B87A28708D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139009" y="4667969"/>
            <a:ext cx="1534896" cy="1534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3155BCB-EBCB-BEE2-98CC-905486EFED2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154249" y="6272552"/>
            <a:ext cx="1527639" cy="15312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8537BF07-2BB7-AA79-FB6E-63CB1A4891A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31206" y="3426759"/>
            <a:ext cx="8884691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des ciseaux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une gomme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des crayons de couleur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318DA53-6AB3-39D1-7A63-FC7BC40869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144474" y="3215266"/>
            <a:ext cx="1513124" cy="15167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1686CF1-A22E-B00C-A6C6-9AC0C0C972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139009" y="4667969"/>
            <a:ext cx="1534896" cy="1534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F0B5D70-CC2A-9FE1-B4A2-18975547C4B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154249" y="6272552"/>
            <a:ext cx="1527639" cy="15312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11141342" y="666872"/>
            <a:ext cx="1995437" cy="121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m. Elle fait le son «m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6F09EA-E9C0-A1C1-7551-8F0BC9868ED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ma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ma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C759AF8-2F1F-3B6D-D326-1F63DC236F3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ma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F66E70D-0A6D-D96E-DDB0-2F6017F1798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m/i  mi.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56CA9A-5D16-5512-FF2E-F38FFA49072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mi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mi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DAA9D67-E9D0-21A0-3B4B-6A873F98A0D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mi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mi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18B1C3B-CF2D-15F9-98DF-317487AF909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mi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ma/mi mamie.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947DD0-047E-963E-93B2-5038BDADD27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mami</a:t>
            </a:r>
            <a:r>
              <a:rPr kumimoji="0" lang="pt-BR" sz="2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MA" sz="22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1844E328-2736-9474-66B2-7A52287D3E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4423470" y="5144940"/>
            <a:ext cx="425652" cy="344328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FE8D62C1-12E1-2211-D86F-AE1AFFDEAB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7831660" y="5522940"/>
            <a:ext cx="425654" cy="268729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mamie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EE867DE-FC61-0183-05C8-67A2E00CDD9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mamie</a:t>
            </a:r>
            <a:endParaRPr lang="fr-MA" sz="225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mamie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2190CD3-3E30-3BA5-EEA1-3264E4A8C1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3219896"/>
            <a:ext cx="1303020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4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mamie</a:t>
            </a:r>
            <a:endParaRPr kumimoji="0" lang="fr-FR" sz="244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29.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118A26B-DDC3-1595-4D48-00E712BF1E2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036523" y="1693201"/>
            <a:ext cx="5671526" cy="80222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871910" y="4586299"/>
            <a:ext cx="6143628" cy="3357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93F9560-8F14-7840-8E9D-48073A877C4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77002" y="3248323"/>
            <a:ext cx="11790567" cy="435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des mots : Ami - mamie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70FFBD-EBF2-9162-49F1-E7E224A4F7B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09872" y="3685726"/>
            <a:ext cx="12181979" cy="356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95" imgH="394" progId="TCLayout.ActiveDocument.1">
                  <p:embed/>
                </p:oleObj>
              </mc:Choice>
              <mc:Fallback>
                <p:oleObj name="think-cell Slide" r:id="rId12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algn="ctr" defTabSz="1371566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14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conjugaison,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NUM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13083</TotalTime>
  <Words>1723</Words>
  <PresentationFormat>Personnalisé</PresentationFormat>
  <Paragraphs>336</Paragraphs>
  <Slides>61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7" baseType="lpstr">
      <vt:lpstr>Carelia</vt:lpstr>
      <vt:lpstr>Montserrat</vt:lpstr>
      <vt:lpstr>Dosis</vt:lpstr>
      <vt:lpstr>Helvetica Neue Light</vt:lpstr>
      <vt:lpstr>Calibri</vt:lpstr>
      <vt:lpstr>Traditional Arabic</vt:lpstr>
      <vt:lpstr>Calibri </vt:lpstr>
      <vt:lpstr>Dosis Bold</vt:lpstr>
      <vt:lpstr>Arial</vt:lpstr>
      <vt:lpstr>Cambria</vt:lpstr>
      <vt:lpstr>KG Primary Penmanship Alt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2025-07-13T14:16:27Z</dcterms:modified>
</cp:coreProperties>
</file>