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4" r:id="rId4"/>
    <p:sldId id="263" r:id="rId5"/>
    <p:sldId id="273" r:id="rId6"/>
    <p:sldId id="272" r:id="rId7"/>
    <p:sldId id="27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4" d="100"/>
          <a:sy n="64" d="100"/>
        </p:scale>
        <p:origin x="74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6A9A43C3-3AFB-4FA0-9212-9452A1B1F24B}" type="datetimeFigureOut">
              <a:rPr lang="en-US" smtClean="0"/>
              <a:t>2/22/2026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A90E212C-5B6E-4262-B747-83DECB8E7348}" type="slidenum">
              <a:rPr lang="en-US" smtClean="0"/>
              <a:t>‹#›</a:t>
            </a:fld>
            <a:endParaRPr lang="en-US"/>
          </a:p>
        </p:txBody>
      </p:sp>
    </p:spTree>
    <p:extLst>
      <p:ext uri="{BB962C8B-B14F-4D97-AF65-F5344CB8AC3E}">
        <p14:creationId xmlns:p14="http://schemas.microsoft.com/office/powerpoint/2010/main" val="16832764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9A43C3-3AFB-4FA0-9212-9452A1B1F24B}" type="datetimeFigureOut">
              <a:rPr lang="en-US" smtClean="0"/>
              <a:t>2/22/2026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2843165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9A43C3-3AFB-4FA0-9212-9452A1B1F24B}" type="datetimeFigureOut">
              <a:rPr lang="en-US" smtClean="0"/>
              <a:t>2/22/2026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531039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A9A43C3-3AFB-4FA0-9212-9452A1B1F24B}" type="datetimeFigureOut">
              <a:rPr lang="en-US" smtClean="0"/>
              <a:t>2/22/2026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1904853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6A9A43C3-3AFB-4FA0-9212-9452A1B1F24B}" type="datetimeFigureOut">
              <a:rPr lang="en-US" smtClean="0"/>
              <a:t>2/22/2026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4068213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A9A43C3-3AFB-4FA0-9212-9452A1B1F24B}" type="datetimeFigureOut">
              <a:rPr lang="en-US" smtClean="0"/>
              <a:t>2/22/2026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994768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A9A43C3-3AFB-4FA0-9212-9452A1B1F24B}" type="datetimeFigureOut">
              <a:rPr lang="en-US" smtClean="0"/>
              <a:t>2/22/2026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1459682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A9A43C3-3AFB-4FA0-9212-9452A1B1F24B}" type="datetimeFigureOut">
              <a:rPr lang="en-US" smtClean="0"/>
              <a:t>2/22/2026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554478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9A43C3-3AFB-4FA0-9212-9452A1B1F24B}" type="datetimeFigureOut">
              <a:rPr lang="en-US" smtClean="0"/>
              <a:t>2/22/2026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57805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6A9A43C3-3AFB-4FA0-9212-9452A1B1F24B}" type="datetimeFigureOut">
              <a:rPr lang="en-US" smtClean="0"/>
              <a:t>2/22/2026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A90E212C-5B6E-4262-B747-83DECB8E734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16231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6A9A43C3-3AFB-4FA0-9212-9452A1B1F24B}" type="datetimeFigureOut">
              <a:rPr lang="en-US" smtClean="0"/>
              <a:t>2/22/2026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A90E212C-5B6E-4262-B747-83DECB8E734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5298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6A9A43C3-3AFB-4FA0-9212-9452A1B1F24B}" type="datetimeFigureOut">
              <a:rPr lang="en-US" smtClean="0"/>
              <a:t>2/22/2026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A90E212C-5B6E-4262-B747-83DECB8E7348}" type="slidenum">
              <a:rPr lang="en-US" smtClean="0"/>
              <a:t>‹#›</a:t>
            </a:fld>
            <a:endParaRPr lang="en-US"/>
          </a:p>
        </p:txBody>
      </p:sp>
    </p:spTree>
    <p:extLst>
      <p:ext uri="{BB962C8B-B14F-4D97-AF65-F5344CB8AC3E}">
        <p14:creationId xmlns:p14="http://schemas.microsoft.com/office/powerpoint/2010/main" val="23521381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a:solidFill>
                  <a:srgbClr val="FF0000"/>
                </a:solidFill>
                <a:latin typeface="Times New Roman" panose="02020603050405020304" pitchFamily="18" charset="0"/>
                <a:cs typeface="Times New Roman" panose="02020603050405020304" pitchFamily="18" charset="0"/>
              </a:rPr>
              <a:t>CHO CON NHẬN RA CHÚA</a:t>
            </a:r>
            <a:br>
              <a:rPr lang="en-US" sz="5400" b="1" dirty="0">
                <a:solidFill>
                  <a:srgbClr val="FF0000"/>
                </a:solidFill>
                <a:latin typeface="Times New Roman" panose="02020603050405020304" pitchFamily="18" charset="0"/>
                <a:cs typeface="Times New Roman" panose="02020603050405020304" pitchFamily="18" charset="0"/>
              </a:rPr>
            </a:br>
            <a:r>
              <a:rPr lang="en-US" sz="5400" b="1" dirty="0">
                <a:solidFill>
                  <a:srgbClr val="FF0000"/>
                </a:solidFill>
                <a:latin typeface="Times New Roman" panose="02020603050405020304" pitchFamily="18" charset="0"/>
                <a:cs typeface="Times New Roman" panose="02020603050405020304" pitchFamily="18" charset="0"/>
              </a:rPr>
              <a:t>(ÂN ĐỨC)</a:t>
            </a:r>
          </a:p>
        </p:txBody>
      </p:sp>
    </p:spTree>
    <p:extLst>
      <p:ext uri="{BB962C8B-B14F-4D97-AF65-F5344CB8AC3E}">
        <p14:creationId xmlns:p14="http://schemas.microsoft.com/office/powerpoint/2010/main" val="2642553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7322" y="278296"/>
            <a:ext cx="11400182" cy="5724644"/>
          </a:xfrm>
          <a:prstGeom prst="rect">
            <a:avLst/>
          </a:prstGeom>
        </p:spPr>
        <p:txBody>
          <a:bodyPr wrap="square">
            <a:spAutoFit/>
          </a:bodyPr>
          <a:lstStyle/>
          <a:p>
            <a:pPr algn="just"/>
            <a:r>
              <a:rPr lang="en-US" sz="6600" b="1" dirty="0">
                <a:solidFill>
                  <a:srgbClr val="FF0000"/>
                </a:solidFill>
                <a:latin typeface="Arial" panose="020B0604020202020204" pitchFamily="34" charset="0"/>
                <a:cs typeface="Arial" panose="020B0604020202020204" pitchFamily="34" charset="0"/>
              </a:rPr>
              <a:t>1</a:t>
            </a:r>
            <a:r>
              <a:rPr lang="vi-VN" sz="6600" b="1" dirty="0">
                <a:solidFill>
                  <a:srgbClr val="FF0000"/>
                </a:solidFill>
                <a:latin typeface="Arial" panose="020B0604020202020204" pitchFamily="34" charset="0"/>
                <a:cs typeface="Arial" panose="020B0604020202020204" pitchFamily="34" charset="0"/>
              </a:rPr>
              <a:t>. </a:t>
            </a:r>
            <a:r>
              <a:rPr lang="vi-VN" sz="5200" b="1" dirty="0">
                <a:latin typeface="Times New Roman" panose="02020603050405020304" pitchFamily="18" charset="0"/>
                <a:cs typeface="Times New Roman" panose="02020603050405020304" pitchFamily="18" charset="0"/>
              </a:rPr>
              <a:t> </a:t>
            </a:r>
            <a:r>
              <a:rPr lang="vi-VN" sz="5000" b="1" dirty="0">
                <a:latin typeface="Times New Roman" panose="02020603050405020304" pitchFamily="18" charset="0"/>
                <a:cs typeface="Times New Roman" panose="02020603050405020304" pitchFamily="18" charset="0"/>
              </a:rPr>
              <a:t>Lạy Chúa! Xin cho con nhận ra Chúa nơi những con người đang khó nghèo đau khổ, nơi những con người đang không nhà không cửa. Họ giơ tay chờ con xin được chia sớt miếng cơm manh áo qua ngày, tấm thân còm cõi hao gầy, mắt u buồn đời không có ngày mai.</a:t>
            </a:r>
            <a:endParaRPr lang="vi-VN" sz="5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5040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97565" y="278297"/>
            <a:ext cx="11390244" cy="6186309"/>
          </a:xfrm>
          <a:prstGeom prst="rect">
            <a:avLst/>
          </a:prstGeom>
        </p:spPr>
        <p:txBody>
          <a:bodyPr wrap="square">
            <a:spAutoFit/>
          </a:bodyPr>
          <a:lstStyle/>
          <a:p>
            <a:pPr algn="just"/>
            <a:r>
              <a:rPr lang="en-US" sz="5400" b="1" dirty="0">
                <a:solidFill>
                  <a:srgbClr val="FF0000"/>
                </a:solidFill>
                <a:latin typeface="Arial" panose="020B0604020202020204" pitchFamily="34" charset="0"/>
                <a:cs typeface="Arial" panose="020B0604020202020204" pitchFamily="34" charset="0"/>
              </a:rPr>
              <a:t>ĐK</a:t>
            </a:r>
            <a:r>
              <a:rPr lang="vi-VN" sz="5400" b="1" dirty="0">
                <a:solidFill>
                  <a:srgbClr val="FF0000"/>
                </a:solidFill>
                <a:effectLst/>
                <a:latin typeface="Arial" panose="020B0604020202020204" pitchFamily="34" charset="0"/>
                <a:cs typeface="Arial" panose="020B0604020202020204" pitchFamily="34" charset="0"/>
              </a:rPr>
              <a:t>. </a:t>
            </a:r>
            <a:r>
              <a:rPr lang="vi-VN" sz="6600" b="1" dirty="0">
                <a:latin typeface="Times New Roman" panose="02020603050405020304" pitchFamily="18" charset="0"/>
                <a:cs typeface="Times New Roman" panose="02020603050405020304" pitchFamily="18" charset="0"/>
              </a:rPr>
              <a:t>Chúa hiện thân nơi những con người nghèo, Chúa mong tha thiết con một điều: Hết tinh yêu tha nhân, để con được nên giống Cha trên trời là Đấng xót thương.</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551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77687" y="308114"/>
            <a:ext cx="11375585" cy="6001643"/>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2</a:t>
            </a:r>
            <a:r>
              <a:rPr lang="vi-VN" sz="6000" b="1" dirty="0">
                <a:solidFill>
                  <a:srgbClr val="FF0000"/>
                </a:solidFill>
                <a:effectLst/>
                <a:latin typeface="Arial" panose="020B0604020202020204" pitchFamily="34" charset="0"/>
                <a:cs typeface="Arial" panose="020B0604020202020204" pitchFamily="34" charset="0"/>
              </a:rPr>
              <a:t>. </a:t>
            </a:r>
            <a:r>
              <a:rPr lang="vi-VN" sz="5400" b="1" dirty="0">
                <a:latin typeface="Times New Roman" panose="02020603050405020304" pitchFamily="18" charset="0"/>
                <a:cs typeface="Times New Roman" panose="02020603050405020304" pitchFamily="18" charset="0"/>
              </a:rPr>
              <a:t>Lạy Chúa! Xin cho con một quả tim để biết yêu người đang kêu cầu than khóc, để biết thương người đang cát bụi lăn lóc. Để con đưa bàn tay ân cần chăm sóc vết thương thân xác bao người, để con cùng biết khóc cười với con người buồn vui cõi trần ai.</a:t>
            </a:r>
            <a:endParaRPr lang="vi-VN" sz="54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8227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8AB8EA-D7B8-9B89-573C-91B5F169EE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938553-5C2A-0A29-A9F5-7BE9AA89DCC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CEC2F68-A4AD-6936-72D2-097C5269F0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9465023-99F0-2A57-BC73-A4CC7B88F666}"/>
              </a:ext>
            </a:extLst>
          </p:cNvPr>
          <p:cNvSpPr/>
          <p:nvPr/>
        </p:nvSpPr>
        <p:spPr>
          <a:xfrm>
            <a:off x="397565" y="278297"/>
            <a:ext cx="11390244" cy="6186309"/>
          </a:xfrm>
          <a:prstGeom prst="rect">
            <a:avLst/>
          </a:prstGeom>
        </p:spPr>
        <p:txBody>
          <a:bodyPr wrap="square">
            <a:spAutoFit/>
          </a:bodyPr>
          <a:lstStyle/>
          <a:p>
            <a:pPr algn="just"/>
            <a:r>
              <a:rPr lang="en-US" sz="5400" b="1" dirty="0">
                <a:solidFill>
                  <a:srgbClr val="FF0000"/>
                </a:solidFill>
                <a:latin typeface="Arial" panose="020B0604020202020204" pitchFamily="34" charset="0"/>
                <a:cs typeface="Arial" panose="020B0604020202020204" pitchFamily="34" charset="0"/>
              </a:rPr>
              <a:t>ĐK</a:t>
            </a:r>
            <a:r>
              <a:rPr lang="vi-VN" sz="5400" b="1" dirty="0">
                <a:solidFill>
                  <a:srgbClr val="FF0000"/>
                </a:solidFill>
                <a:effectLst/>
                <a:latin typeface="Arial" panose="020B0604020202020204" pitchFamily="34" charset="0"/>
                <a:cs typeface="Arial" panose="020B0604020202020204" pitchFamily="34" charset="0"/>
              </a:rPr>
              <a:t>. </a:t>
            </a:r>
            <a:r>
              <a:rPr lang="vi-VN" sz="6600" b="1" dirty="0">
                <a:latin typeface="Times New Roman" panose="02020603050405020304" pitchFamily="18" charset="0"/>
                <a:cs typeface="Times New Roman" panose="02020603050405020304" pitchFamily="18" charset="0"/>
              </a:rPr>
              <a:t>Chúa hiện thân nơi những con người nghèo, Chúa mong tha thiết con một điều: Hết tinh yêu tha nhân, để con được nên giống Cha trên trời là Đấng xót thương.</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051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94433F-CCD6-BBD6-9397-25610966E0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2A10BC-EB81-36DD-E0EC-C4B53E5053D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351F3CD-EE15-952E-5652-232A535DF7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11DBB52-99A1-5085-BB9F-A3AB9138A193}"/>
              </a:ext>
            </a:extLst>
          </p:cNvPr>
          <p:cNvSpPr/>
          <p:nvPr/>
        </p:nvSpPr>
        <p:spPr>
          <a:xfrm>
            <a:off x="397565" y="278297"/>
            <a:ext cx="11390244" cy="5724644"/>
          </a:xfrm>
          <a:prstGeom prst="rect">
            <a:avLst/>
          </a:prstGeom>
        </p:spPr>
        <p:txBody>
          <a:bodyPr wrap="square">
            <a:spAutoFit/>
          </a:bodyPr>
          <a:lstStyle/>
          <a:p>
            <a:pPr algn="just"/>
            <a:r>
              <a:rPr lang="en-US" sz="5400" b="1" dirty="0">
                <a:solidFill>
                  <a:srgbClr val="FF0000"/>
                </a:solidFill>
                <a:latin typeface="Arial" panose="020B0604020202020204" pitchFamily="34" charset="0"/>
                <a:cs typeface="Arial" panose="020B0604020202020204" pitchFamily="34" charset="0"/>
              </a:rPr>
              <a:t>3</a:t>
            </a:r>
            <a:r>
              <a:rPr lang="vi-VN" sz="5400" b="1" dirty="0">
                <a:solidFill>
                  <a:srgbClr val="FF0000"/>
                </a:solidFill>
                <a:effectLst/>
                <a:latin typeface="Arial" panose="020B0604020202020204" pitchFamily="34" charset="0"/>
                <a:cs typeface="Arial" panose="020B0604020202020204" pitchFamily="34" charset="0"/>
              </a:rPr>
              <a:t>. </a:t>
            </a:r>
            <a:r>
              <a:rPr lang="vi-VN" sz="5200" b="1" dirty="0">
                <a:latin typeface="Times New Roman" panose="02020603050405020304" pitchFamily="18" charset="0"/>
                <a:cs typeface="Times New Roman" panose="02020603050405020304" pitchFamily="18" charset="0"/>
              </a:rPr>
              <a:t>Lạy Chúa! Xin cho con rộng bàn tay để đỡ nâng người đang thất vọng yếu đuối, để thắp lên bình minh nơi nào tăm tối. Để con mang niềm vui nơi nào tang tóc rắc gieo hạt giống hy vọng, dẫn ai lạc bước trên đường, xóa căm thù, dựng xây mái nhà tình thương.</a:t>
            </a:r>
            <a:endParaRPr lang="vi-VN" sz="52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68984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BACC78-51F1-E71A-34C4-2052336CAF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89C9D4-250A-2DD1-9865-AF622254E66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5750FEF-E07B-FCF1-C768-725311573A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5C27968-CA82-ECB5-F504-4D4073593455}"/>
              </a:ext>
            </a:extLst>
          </p:cNvPr>
          <p:cNvSpPr/>
          <p:nvPr/>
        </p:nvSpPr>
        <p:spPr>
          <a:xfrm>
            <a:off x="397565" y="278297"/>
            <a:ext cx="11390244" cy="6186309"/>
          </a:xfrm>
          <a:prstGeom prst="rect">
            <a:avLst/>
          </a:prstGeom>
        </p:spPr>
        <p:txBody>
          <a:bodyPr wrap="square">
            <a:spAutoFit/>
          </a:bodyPr>
          <a:lstStyle/>
          <a:p>
            <a:pPr algn="just"/>
            <a:r>
              <a:rPr lang="en-US" sz="5400" b="1" dirty="0">
                <a:solidFill>
                  <a:srgbClr val="FF0000"/>
                </a:solidFill>
                <a:latin typeface="Arial" panose="020B0604020202020204" pitchFamily="34" charset="0"/>
                <a:cs typeface="Arial" panose="020B0604020202020204" pitchFamily="34" charset="0"/>
              </a:rPr>
              <a:t>ĐK</a:t>
            </a:r>
            <a:r>
              <a:rPr lang="vi-VN" sz="5400" b="1" dirty="0">
                <a:solidFill>
                  <a:srgbClr val="FF0000"/>
                </a:solidFill>
                <a:effectLst/>
                <a:latin typeface="Arial" panose="020B0604020202020204" pitchFamily="34" charset="0"/>
                <a:cs typeface="Arial" panose="020B0604020202020204" pitchFamily="34" charset="0"/>
              </a:rPr>
              <a:t>. </a:t>
            </a:r>
            <a:r>
              <a:rPr lang="vi-VN" sz="6600" b="1" dirty="0">
                <a:latin typeface="Times New Roman" panose="02020603050405020304" pitchFamily="18" charset="0"/>
                <a:cs typeface="Times New Roman" panose="02020603050405020304" pitchFamily="18" charset="0"/>
              </a:rPr>
              <a:t>Chúa hiện thân nơi những con người nghèo, Chúa mong tha thiết con một điều: Hết tinh yêu tha nhân, để con được nên giống Cha trên trời là Đấng xót thương.</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74541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70</TotalTime>
  <Words>314</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Times New Roman</vt:lpstr>
      <vt:lpstr>Savon</vt:lpstr>
      <vt:lpstr>CHO CON NHẬN RA CHÚA (ÂN ĐỨC)</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LOÀI NGƯỜI ƠI</dc:title>
  <dc:creator>Admin</dc:creator>
  <cp:lastModifiedBy>Administrator</cp:lastModifiedBy>
  <cp:revision>34</cp:revision>
  <dcterms:created xsi:type="dcterms:W3CDTF">2024-12-09T14:34:39Z</dcterms:created>
  <dcterms:modified xsi:type="dcterms:W3CDTF">2026-02-22T04:58:01Z</dcterms:modified>
</cp:coreProperties>
</file>