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28E575-1C5C-4448-9534-9B80F3C873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id="{C93E6BF6-5289-4D3F-8BBD-F41A7C4B8E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indoor&#10;&#10;Description automatically generated">
            <a:extLst>
              <a:ext uri="{FF2B5EF4-FFF2-40B4-BE49-F238E27FC236}">
                <a16:creationId xmlns:a16="http://schemas.microsoft.com/office/drawing/2014/main" id="{A3BED3B0-1CB6-467D-9FFA-AB404C1D88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2019-09-16T19:28:55Z</dcterms:modified>
</cp:coreProperties>
</file>