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2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98164-49E7-3D4C-78A7-A616B448B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5E3481A-906C-FEFC-EE89-CB2075EDB7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5E3481A-906C-FEFC-EE89-CB2075EDB7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1FFBA2-0FFA-4FCA-693D-0CA2A4039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0AB6092-B12D-0E13-5423-BB0B54DE6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Icons </a:t>
            </a:r>
          </a:p>
        </p:txBody>
      </p:sp>
      <p:grpSp>
        <p:nvGrpSpPr>
          <p:cNvPr id="28" name="Shape1_20200717_142329">
            <a:extLst>
              <a:ext uri="{FF2B5EF4-FFF2-40B4-BE49-F238E27FC236}">
                <a16:creationId xmlns:a16="http://schemas.microsoft.com/office/drawing/2014/main" id="{6EAA207C-6859-6D05-C8CF-07CD0F46B475}"/>
              </a:ext>
            </a:extLst>
          </p:cNvPr>
          <p:cNvGrpSpPr>
            <a:grpSpLocks noChangeAspect="1"/>
          </p:cNvGrpSpPr>
          <p:nvPr/>
        </p:nvGrpSpPr>
        <p:grpSpPr>
          <a:xfrm>
            <a:off x="8378467" y="2592677"/>
            <a:ext cx="657290" cy="472848"/>
            <a:chOff x="-5822950" y="3629026"/>
            <a:chExt cx="311150" cy="223838"/>
          </a:xfrm>
          <a:solidFill>
            <a:schemeClr val="accent1"/>
          </a:solidFill>
        </p:grpSpPr>
        <p:sp>
          <p:nvSpPr>
            <p:cNvPr id="189" name="Freeform 680">
              <a:extLst>
                <a:ext uri="{FF2B5EF4-FFF2-40B4-BE49-F238E27FC236}">
                  <a16:creationId xmlns:a16="http://schemas.microsoft.com/office/drawing/2014/main" id="{096D5670-D583-5B46-AAC3-8EA3887F7D9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27688" y="3667126"/>
              <a:ext cx="68263" cy="73025"/>
            </a:xfrm>
            <a:custGeom>
              <a:avLst/>
              <a:gdLst>
                <a:gd name="T0" fmla="*/ 4 w 58"/>
                <a:gd name="T1" fmla="*/ 61 h 61"/>
                <a:gd name="T2" fmla="*/ 2 w 58"/>
                <a:gd name="T3" fmla="*/ 60 h 61"/>
                <a:gd name="T4" fmla="*/ 2 w 58"/>
                <a:gd name="T5" fmla="*/ 55 h 61"/>
                <a:gd name="T6" fmla="*/ 51 w 58"/>
                <a:gd name="T7" fmla="*/ 1 h 61"/>
                <a:gd name="T8" fmla="*/ 56 w 58"/>
                <a:gd name="T9" fmla="*/ 1 h 61"/>
                <a:gd name="T10" fmla="*/ 56 w 58"/>
                <a:gd name="T11" fmla="*/ 6 h 61"/>
                <a:gd name="T12" fmla="*/ 7 w 58"/>
                <a:gd name="T13" fmla="*/ 60 h 61"/>
                <a:gd name="T14" fmla="*/ 4 w 58"/>
                <a:gd name="T15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61">
                  <a:moveTo>
                    <a:pt x="4" y="61"/>
                  </a:moveTo>
                  <a:cubicBezTo>
                    <a:pt x="3" y="61"/>
                    <a:pt x="2" y="61"/>
                    <a:pt x="2" y="60"/>
                  </a:cubicBezTo>
                  <a:cubicBezTo>
                    <a:pt x="0" y="59"/>
                    <a:pt x="0" y="57"/>
                    <a:pt x="2" y="55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3" y="0"/>
                    <a:pt x="55" y="0"/>
                    <a:pt x="56" y="1"/>
                  </a:cubicBezTo>
                  <a:cubicBezTo>
                    <a:pt x="58" y="2"/>
                    <a:pt x="58" y="5"/>
                    <a:pt x="56" y="6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6" y="61"/>
                    <a:pt x="5" y="61"/>
                    <a:pt x="4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0" name="Freeform 681">
              <a:extLst>
                <a:ext uri="{FF2B5EF4-FFF2-40B4-BE49-F238E27FC236}">
                  <a16:creationId xmlns:a16="http://schemas.microsoft.com/office/drawing/2014/main" id="{FC1EA19C-041C-6793-0B0C-66A5C88BE10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99125" y="3713163"/>
              <a:ext cx="52388" cy="33338"/>
            </a:xfrm>
            <a:custGeom>
              <a:avLst/>
              <a:gdLst>
                <a:gd name="T0" fmla="*/ 38 w 43"/>
                <a:gd name="T1" fmla="*/ 27 h 27"/>
                <a:gd name="T2" fmla="*/ 37 w 43"/>
                <a:gd name="T3" fmla="*/ 27 h 27"/>
                <a:gd name="T4" fmla="*/ 2 w 43"/>
                <a:gd name="T5" fmla="*/ 7 h 27"/>
                <a:gd name="T6" fmla="*/ 1 w 43"/>
                <a:gd name="T7" fmla="*/ 2 h 27"/>
                <a:gd name="T8" fmla="*/ 5 w 43"/>
                <a:gd name="T9" fmla="*/ 1 h 27"/>
                <a:gd name="T10" fmla="*/ 40 w 43"/>
                <a:gd name="T11" fmla="*/ 21 h 27"/>
                <a:gd name="T12" fmla="*/ 42 w 43"/>
                <a:gd name="T13" fmla="*/ 26 h 27"/>
                <a:gd name="T14" fmla="*/ 38 w 43"/>
                <a:gd name="T15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3" h="27">
                  <a:moveTo>
                    <a:pt x="38" y="27"/>
                  </a:moveTo>
                  <a:cubicBezTo>
                    <a:pt x="38" y="27"/>
                    <a:pt x="37" y="27"/>
                    <a:pt x="37" y="2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1" y="0"/>
                    <a:pt x="4" y="0"/>
                    <a:pt x="5" y="1"/>
                  </a:cubicBezTo>
                  <a:cubicBezTo>
                    <a:pt x="40" y="21"/>
                    <a:pt x="40" y="21"/>
                    <a:pt x="40" y="21"/>
                  </a:cubicBezTo>
                  <a:cubicBezTo>
                    <a:pt x="42" y="22"/>
                    <a:pt x="43" y="24"/>
                    <a:pt x="42" y="26"/>
                  </a:cubicBezTo>
                  <a:cubicBezTo>
                    <a:pt x="41" y="27"/>
                    <a:pt x="40" y="27"/>
                    <a:pt x="38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1" name="Freeform 682">
              <a:extLst>
                <a:ext uri="{FF2B5EF4-FFF2-40B4-BE49-F238E27FC236}">
                  <a16:creationId xmlns:a16="http://schemas.microsoft.com/office/drawing/2014/main" id="{24B15D80-9255-2415-FDFF-5E11E75C9095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00725" y="3716338"/>
              <a:ext cx="80963" cy="76200"/>
            </a:xfrm>
            <a:custGeom>
              <a:avLst/>
              <a:gdLst>
                <a:gd name="T0" fmla="*/ 4 w 67"/>
                <a:gd name="T1" fmla="*/ 63 h 63"/>
                <a:gd name="T2" fmla="*/ 1 w 67"/>
                <a:gd name="T3" fmla="*/ 62 h 63"/>
                <a:gd name="T4" fmla="*/ 1 w 67"/>
                <a:gd name="T5" fmla="*/ 57 h 63"/>
                <a:gd name="T6" fmla="*/ 60 w 67"/>
                <a:gd name="T7" fmla="*/ 1 h 63"/>
                <a:gd name="T8" fmla="*/ 65 w 67"/>
                <a:gd name="T9" fmla="*/ 1 h 63"/>
                <a:gd name="T10" fmla="*/ 65 w 67"/>
                <a:gd name="T11" fmla="*/ 6 h 63"/>
                <a:gd name="T12" fmla="*/ 6 w 67"/>
                <a:gd name="T13" fmla="*/ 62 h 63"/>
                <a:gd name="T14" fmla="*/ 4 w 67"/>
                <a:gd name="T15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7" h="63">
                  <a:moveTo>
                    <a:pt x="4" y="63"/>
                  </a:moveTo>
                  <a:cubicBezTo>
                    <a:pt x="3" y="63"/>
                    <a:pt x="2" y="63"/>
                    <a:pt x="1" y="62"/>
                  </a:cubicBezTo>
                  <a:cubicBezTo>
                    <a:pt x="0" y="61"/>
                    <a:pt x="0" y="59"/>
                    <a:pt x="1" y="57"/>
                  </a:cubicBezTo>
                  <a:cubicBezTo>
                    <a:pt x="60" y="1"/>
                    <a:pt x="60" y="1"/>
                    <a:pt x="60" y="1"/>
                  </a:cubicBezTo>
                  <a:cubicBezTo>
                    <a:pt x="62" y="0"/>
                    <a:pt x="64" y="0"/>
                    <a:pt x="65" y="1"/>
                  </a:cubicBezTo>
                  <a:cubicBezTo>
                    <a:pt x="67" y="3"/>
                    <a:pt x="67" y="5"/>
                    <a:pt x="65" y="6"/>
                  </a:cubicBezTo>
                  <a:cubicBezTo>
                    <a:pt x="6" y="62"/>
                    <a:pt x="6" y="62"/>
                    <a:pt x="6" y="62"/>
                  </a:cubicBezTo>
                  <a:cubicBezTo>
                    <a:pt x="6" y="63"/>
                    <a:pt x="5" y="63"/>
                    <a:pt x="4" y="6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2" name="Freeform 683">
              <a:extLst>
                <a:ext uri="{FF2B5EF4-FFF2-40B4-BE49-F238E27FC236}">
                  <a16:creationId xmlns:a16="http://schemas.microsoft.com/office/drawing/2014/main" id="{9A83FB63-6453-89D6-160A-967D78241D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734050" y="3686176"/>
              <a:ext cx="44450" cy="44450"/>
            </a:xfrm>
            <a:custGeom>
              <a:avLst/>
              <a:gdLst>
                <a:gd name="T0" fmla="*/ 19 w 37"/>
                <a:gd name="T1" fmla="*/ 37 h 37"/>
                <a:gd name="T2" fmla="*/ 0 w 37"/>
                <a:gd name="T3" fmla="*/ 19 h 37"/>
                <a:gd name="T4" fmla="*/ 19 w 37"/>
                <a:gd name="T5" fmla="*/ 0 h 37"/>
                <a:gd name="T6" fmla="*/ 37 w 37"/>
                <a:gd name="T7" fmla="*/ 19 h 37"/>
                <a:gd name="T8" fmla="*/ 19 w 37"/>
                <a:gd name="T9" fmla="*/ 37 h 37"/>
                <a:gd name="T10" fmla="*/ 19 w 37"/>
                <a:gd name="T11" fmla="*/ 7 h 37"/>
                <a:gd name="T12" fmla="*/ 7 w 37"/>
                <a:gd name="T13" fmla="*/ 19 h 37"/>
                <a:gd name="T14" fmla="*/ 19 w 37"/>
                <a:gd name="T15" fmla="*/ 30 h 37"/>
                <a:gd name="T16" fmla="*/ 30 w 37"/>
                <a:gd name="T17" fmla="*/ 19 h 37"/>
                <a:gd name="T18" fmla="*/ 19 w 37"/>
                <a:gd name="T19" fmla="*/ 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" h="37">
                  <a:moveTo>
                    <a:pt x="19" y="37"/>
                  </a:moveTo>
                  <a:cubicBezTo>
                    <a:pt x="8" y="37"/>
                    <a:pt x="0" y="29"/>
                    <a:pt x="0" y="19"/>
                  </a:cubicBezTo>
                  <a:cubicBezTo>
                    <a:pt x="0" y="8"/>
                    <a:pt x="8" y="0"/>
                    <a:pt x="19" y="0"/>
                  </a:cubicBezTo>
                  <a:cubicBezTo>
                    <a:pt x="29" y="0"/>
                    <a:pt x="37" y="8"/>
                    <a:pt x="37" y="19"/>
                  </a:cubicBezTo>
                  <a:cubicBezTo>
                    <a:pt x="37" y="29"/>
                    <a:pt x="29" y="37"/>
                    <a:pt x="19" y="37"/>
                  </a:cubicBezTo>
                  <a:close/>
                  <a:moveTo>
                    <a:pt x="19" y="7"/>
                  </a:moveTo>
                  <a:cubicBezTo>
                    <a:pt x="12" y="7"/>
                    <a:pt x="7" y="12"/>
                    <a:pt x="7" y="19"/>
                  </a:cubicBezTo>
                  <a:cubicBezTo>
                    <a:pt x="7" y="25"/>
                    <a:pt x="12" y="30"/>
                    <a:pt x="19" y="30"/>
                  </a:cubicBezTo>
                  <a:cubicBezTo>
                    <a:pt x="25" y="30"/>
                    <a:pt x="30" y="25"/>
                    <a:pt x="30" y="19"/>
                  </a:cubicBezTo>
                  <a:cubicBezTo>
                    <a:pt x="30" y="12"/>
                    <a:pt x="25" y="7"/>
                    <a:pt x="1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3" name="Freeform 684">
              <a:extLst>
                <a:ext uri="{FF2B5EF4-FFF2-40B4-BE49-F238E27FC236}">
                  <a16:creationId xmlns:a16="http://schemas.microsoft.com/office/drawing/2014/main" id="{C1B9AF59-4E7A-4014-02C0-09F2DA254D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59438" y="3729038"/>
              <a:ext cx="46038" cy="44450"/>
            </a:xfrm>
            <a:custGeom>
              <a:avLst/>
              <a:gdLst>
                <a:gd name="T0" fmla="*/ 19 w 38"/>
                <a:gd name="T1" fmla="*/ 37 h 37"/>
                <a:gd name="T2" fmla="*/ 0 w 38"/>
                <a:gd name="T3" fmla="*/ 19 h 37"/>
                <a:gd name="T4" fmla="*/ 19 w 38"/>
                <a:gd name="T5" fmla="*/ 0 h 37"/>
                <a:gd name="T6" fmla="*/ 38 w 38"/>
                <a:gd name="T7" fmla="*/ 19 h 37"/>
                <a:gd name="T8" fmla="*/ 19 w 38"/>
                <a:gd name="T9" fmla="*/ 37 h 37"/>
                <a:gd name="T10" fmla="*/ 19 w 38"/>
                <a:gd name="T11" fmla="*/ 7 h 37"/>
                <a:gd name="T12" fmla="*/ 8 w 38"/>
                <a:gd name="T13" fmla="*/ 19 h 37"/>
                <a:gd name="T14" fmla="*/ 19 w 38"/>
                <a:gd name="T15" fmla="*/ 30 h 37"/>
                <a:gd name="T16" fmla="*/ 31 w 38"/>
                <a:gd name="T17" fmla="*/ 19 h 37"/>
                <a:gd name="T18" fmla="*/ 19 w 38"/>
                <a:gd name="T19" fmla="*/ 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7">
                  <a:moveTo>
                    <a:pt x="19" y="37"/>
                  </a:moveTo>
                  <a:cubicBezTo>
                    <a:pt x="9" y="37"/>
                    <a:pt x="0" y="29"/>
                    <a:pt x="0" y="19"/>
                  </a:cubicBezTo>
                  <a:cubicBezTo>
                    <a:pt x="0" y="8"/>
                    <a:pt x="9" y="0"/>
                    <a:pt x="19" y="0"/>
                  </a:cubicBezTo>
                  <a:cubicBezTo>
                    <a:pt x="29" y="0"/>
                    <a:pt x="38" y="8"/>
                    <a:pt x="38" y="19"/>
                  </a:cubicBezTo>
                  <a:cubicBezTo>
                    <a:pt x="38" y="29"/>
                    <a:pt x="29" y="37"/>
                    <a:pt x="19" y="37"/>
                  </a:cubicBezTo>
                  <a:close/>
                  <a:moveTo>
                    <a:pt x="19" y="7"/>
                  </a:moveTo>
                  <a:cubicBezTo>
                    <a:pt x="13" y="7"/>
                    <a:pt x="8" y="12"/>
                    <a:pt x="8" y="19"/>
                  </a:cubicBezTo>
                  <a:cubicBezTo>
                    <a:pt x="8" y="25"/>
                    <a:pt x="13" y="30"/>
                    <a:pt x="19" y="30"/>
                  </a:cubicBezTo>
                  <a:cubicBezTo>
                    <a:pt x="25" y="30"/>
                    <a:pt x="31" y="25"/>
                    <a:pt x="31" y="19"/>
                  </a:cubicBezTo>
                  <a:cubicBezTo>
                    <a:pt x="31" y="12"/>
                    <a:pt x="25" y="7"/>
                    <a:pt x="1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4" name="Freeform 685">
              <a:extLst>
                <a:ext uri="{FF2B5EF4-FFF2-40B4-BE49-F238E27FC236}">
                  <a16:creationId xmlns:a16="http://schemas.microsoft.com/office/drawing/2014/main" id="{1655E643-CA2D-8830-D8CB-064710B916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573713" y="3635376"/>
              <a:ext cx="46038" cy="44450"/>
            </a:xfrm>
            <a:custGeom>
              <a:avLst/>
              <a:gdLst>
                <a:gd name="T0" fmla="*/ 19 w 38"/>
                <a:gd name="T1" fmla="*/ 37 h 37"/>
                <a:gd name="T2" fmla="*/ 0 w 38"/>
                <a:gd name="T3" fmla="*/ 19 h 37"/>
                <a:gd name="T4" fmla="*/ 19 w 38"/>
                <a:gd name="T5" fmla="*/ 0 h 37"/>
                <a:gd name="T6" fmla="*/ 38 w 38"/>
                <a:gd name="T7" fmla="*/ 19 h 37"/>
                <a:gd name="T8" fmla="*/ 19 w 38"/>
                <a:gd name="T9" fmla="*/ 37 h 37"/>
                <a:gd name="T10" fmla="*/ 19 w 38"/>
                <a:gd name="T11" fmla="*/ 7 h 37"/>
                <a:gd name="T12" fmla="*/ 7 w 38"/>
                <a:gd name="T13" fmla="*/ 19 h 37"/>
                <a:gd name="T14" fmla="*/ 19 w 38"/>
                <a:gd name="T15" fmla="*/ 30 h 37"/>
                <a:gd name="T16" fmla="*/ 30 w 38"/>
                <a:gd name="T17" fmla="*/ 19 h 37"/>
                <a:gd name="T18" fmla="*/ 19 w 38"/>
                <a:gd name="T19" fmla="*/ 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7">
                  <a:moveTo>
                    <a:pt x="19" y="37"/>
                  </a:moveTo>
                  <a:cubicBezTo>
                    <a:pt x="9" y="37"/>
                    <a:pt x="0" y="29"/>
                    <a:pt x="0" y="19"/>
                  </a:cubicBezTo>
                  <a:cubicBezTo>
                    <a:pt x="0" y="8"/>
                    <a:pt x="9" y="0"/>
                    <a:pt x="19" y="0"/>
                  </a:cubicBezTo>
                  <a:cubicBezTo>
                    <a:pt x="29" y="0"/>
                    <a:pt x="38" y="8"/>
                    <a:pt x="38" y="19"/>
                  </a:cubicBezTo>
                  <a:cubicBezTo>
                    <a:pt x="38" y="29"/>
                    <a:pt x="29" y="37"/>
                    <a:pt x="19" y="37"/>
                  </a:cubicBezTo>
                  <a:close/>
                  <a:moveTo>
                    <a:pt x="19" y="7"/>
                  </a:moveTo>
                  <a:cubicBezTo>
                    <a:pt x="13" y="7"/>
                    <a:pt x="7" y="12"/>
                    <a:pt x="7" y="19"/>
                  </a:cubicBezTo>
                  <a:cubicBezTo>
                    <a:pt x="7" y="25"/>
                    <a:pt x="13" y="30"/>
                    <a:pt x="19" y="30"/>
                  </a:cubicBezTo>
                  <a:cubicBezTo>
                    <a:pt x="25" y="30"/>
                    <a:pt x="30" y="25"/>
                    <a:pt x="30" y="19"/>
                  </a:cubicBezTo>
                  <a:cubicBezTo>
                    <a:pt x="30" y="12"/>
                    <a:pt x="25" y="7"/>
                    <a:pt x="1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5" name="Freeform 686">
              <a:extLst>
                <a:ext uri="{FF2B5EF4-FFF2-40B4-BE49-F238E27FC236}">
                  <a16:creationId xmlns:a16="http://schemas.microsoft.com/office/drawing/2014/main" id="{D8E70700-B13A-661B-AAA8-B3E1D438FF53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02313" y="3629026"/>
              <a:ext cx="290513" cy="204788"/>
            </a:xfrm>
            <a:custGeom>
              <a:avLst/>
              <a:gdLst>
                <a:gd name="T0" fmla="*/ 240 w 243"/>
                <a:gd name="T1" fmla="*/ 171 h 171"/>
                <a:gd name="T2" fmla="*/ 3 w 243"/>
                <a:gd name="T3" fmla="*/ 171 h 171"/>
                <a:gd name="T4" fmla="*/ 0 w 243"/>
                <a:gd name="T5" fmla="*/ 167 h 171"/>
                <a:gd name="T6" fmla="*/ 0 w 243"/>
                <a:gd name="T7" fmla="*/ 4 h 171"/>
                <a:gd name="T8" fmla="*/ 3 w 243"/>
                <a:gd name="T9" fmla="*/ 0 h 171"/>
                <a:gd name="T10" fmla="*/ 7 w 243"/>
                <a:gd name="T11" fmla="*/ 4 h 171"/>
                <a:gd name="T12" fmla="*/ 7 w 243"/>
                <a:gd name="T13" fmla="*/ 164 h 171"/>
                <a:gd name="T14" fmla="*/ 240 w 243"/>
                <a:gd name="T15" fmla="*/ 164 h 171"/>
                <a:gd name="T16" fmla="*/ 243 w 243"/>
                <a:gd name="T17" fmla="*/ 167 h 171"/>
                <a:gd name="T18" fmla="*/ 240 w 243"/>
                <a:gd name="T19" fmla="*/ 171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3" h="171">
                  <a:moveTo>
                    <a:pt x="240" y="171"/>
                  </a:moveTo>
                  <a:cubicBezTo>
                    <a:pt x="3" y="171"/>
                    <a:pt x="3" y="171"/>
                    <a:pt x="3" y="171"/>
                  </a:cubicBezTo>
                  <a:cubicBezTo>
                    <a:pt x="1" y="171"/>
                    <a:pt x="0" y="169"/>
                    <a:pt x="0" y="16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164"/>
                    <a:pt x="7" y="164"/>
                    <a:pt x="7" y="164"/>
                  </a:cubicBezTo>
                  <a:cubicBezTo>
                    <a:pt x="240" y="164"/>
                    <a:pt x="240" y="164"/>
                    <a:pt x="240" y="164"/>
                  </a:cubicBezTo>
                  <a:cubicBezTo>
                    <a:pt x="242" y="164"/>
                    <a:pt x="243" y="165"/>
                    <a:pt x="243" y="167"/>
                  </a:cubicBezTo>
                  <a:cubicBezTo>
                    <a:pt x="243" y="169"/>
                    <a:pt x="242" y="171"/>
                    <a:pt x="240" y="17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6" name="Freeform 687">
              <a:extLst>
                <a:ext uri="{FF2B5EF4-FFF2-40B4-BE49-F238E27FC236}">
                  <a16:creationId xmlns:a16="http://schemas.microsoft.com/office/drawing/2014/main" id="{66A26401-84F3-19C6-3C87-182662744A55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22950" y="3629026"/>
              <a:ext cx="47625" cy="28575"/>
            </a:xfrm>
            <a:custGeom>
              <a:avLst/>
              <a:gdLst>
                <a:gd name="T0" fmla="*/ 36 w 40"/>
                <a:gd name="T1" fmla="*/ 23 h 24"/>
                <a:gd name="T2" fmla="*/ 34 w 40"/>
                <a:gd name="T3" fmla="*/ 22 h 24"/>
                <a:gd name="T4" fmla="*/ 20 w 40"/>
                <a:gd name="T5" fmla="*/ 9 h 24"/>
                <a:gd name="T6" fmla="*/ 7 w 40"/>
                <a:gd name="T7" fmla="*/ 22 h 24"/>
                <a:gd name="T8" fmla="*/ 2 w 40"/>
                <a:gd name="T9" fmla="*/ 22 h 24"/>
                <a:gd name="T10" fmla="*/ 2 w 40"/>
                <a:gd name="T11" fmla="*/ 17 h 24"/>
                <a:gd name="T12" fmla="*/ 18 w 40"/>
                <a:gd name="T13" fmla="*/ 1 h 24"/>
                <a:gd name="T14" fmla="*/ 23 w 40"/>
                <a:gd name="T15" fmla="*/ 1 h 24"/>
                <a:gd name="T16" fmla="*/ 39 w 40"/>
                <a:gd name="T17" fmla="*/ 17 h 24"/>
                <a:gd name="T18" fmla="*/ 39 w 40"/>
                <a:gd name="T19" fmla="*/ 22 h 24"/>
                <a:gd name="T20" fmla="*/ 36 w 40"/>
                <a:gd name="T21" fmla="*/ 23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24">
                  <a:moveTo>
                    <a:pt x="36" y="23"/>
                  </a:moveTo>
                  <a:cubicBezTo>
                    <a:pt x="35" y="23"/>
                    <a:pt x="34" y="23"/>
                    <a:pt x="34" y="22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6" y="24"/>
                    <a:pt x="3" y="24"/>
                    <a:pt x="2" y="22"/>
                  </a:cubicBezTo>
                  <a:cubicBezTo>
                    <a:pt x="0" y="21"/>
                    <a:pt x="0" y="18"/>
                    <a:pt x="2" y="17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9" y="0"/>
                    <a:pt x="22" y="0"/>
                    <a:pt x="23" y="1"/>
                  </a:cubicBezTo>
                  <a:cubicBezTo>
                    <a:pt x="39" y="17"/>
                    <a:pt x="39" y="17"/>
                    <a:pt x="39" y="17"/>
                  </a:cubicBezTo>
                  <a:cubicBezTo>
                    <a:pt x="40" y="18"/>
                    <a:pt x="40" y="21"/>
                    <a:pt x="39" y="22"/>
                  </a:cubicBezTo>
                  <a:cubicBezTo>
                    <a:pt x="38" y="23"/>
                    <a:pt x="37" y="23"/>
                    <a:pt x="36" y="2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7" name="Freeform 688">
              <a:extLst>
                <a:ext uri="{FF2B5EF4-FFF2-40B4-BE49-F238E27FC236}">
                  <a16:creationId xmlns:a16="http://schemas.microsoft.com/office/drawing/2014/main" id="{BB630C14-D154-4A65-C360-FECE09A7E79A}"/>
                </a:ext>
              </a:extLst>
            </p:cNvPr>
            <p:cNvSpPr>
              <a:spLocks/>
            </p:cNvSpPr>
            <p:nvPr/>
          </p:nvSpPr>
          <p:spPr bwMode="auto">
            <a:xfrm>
              <a:off x="-5540375" y="3803651"/>
              <a:ext cx="28575" cy="49213"/>
            </a:xfrm>
            <a:custGeom>
              <a:avLst/>
              <a:gdLst>
                <a:gd name="T0" fmla="*/ 4 w 23"/>
                <a:gd name="T1" fmla="*/ 40 h 40"/>
                <a:gd name="T2" fmla="*/ 1 w 23"/>
                <a:gd name="T3" fmla="*/ 39 h 40"/>
                <a:gd name="T4" fmla="*/ 1 w 23"/>
                <a:gd name="T5" fmla="*/ 34 h 40"/>
                <a:gd name="T6" fmla="*/ 15 w 23"/>
                <a:gd name="T7" fmla="*/ 20 h 40"/>
                <a:gd name="T8" fmla="*/ 1 w 23"/>
                <a:gd name="T9" fmla="*/ 7 h 40"/>
                <a:gd name="T10" fmla="*/ 1 w 23"/>
                <a:gd name="T11" fmla="*/ 2 h 40"/>
                <a:gd name="T12" fmla="*/ 6 w 23"/>
                <a:gd name="T13" fmla="*/ 2 h 40"/>
                <a:gd name="T14" fmla="*/ 22 w 23"/>
                <a:gd name="T15" fmla="*/ 18 h 40"/>
                <a:gd name="T16" fmla="*/ 23 w 23"/>
                <a:gd name="T17" fmla="*/ 20 h 40"/>
                <a:gd name="T18" fmla="*/ 22 w 23"/>
                <a:gd name="T19" fmla="*/ 23 h 40"/>
                <a:gd name="T20" fmla="*/ 6 w 23"/>
                <a:gd name="T21" fmla="*/ 39 h 40"/>
                <a:gd name="T22" fmla="*/ 4 w 23"/>
                <a:gd name="T2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40">
                  <a:moveTo>
                    <a:pt x="4" y="40"/>
                  </a:moveTo>
                  <a:cubicBezTo>
                    <a:pt x="3" y="40"/>
                    <a:pt x="2" y="39"/>
                    <a:pt x="1" y="39"/>
                  </a:cubicBezTo>
                  <a:cubicBezTo>
                    <a:pt x="0" y="37"/>
                    <a:pt x="0" y="35"/>
                    <a:pt x="1" y="34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3" y="0"/>
                    <a:pt x="5" y="0"/>
                    <a:pt x="6" y="2"/>
                  </a:cubicBezTo>
                  <a:cubicBezTo>
                    <a:pt x="22" y="18"/>
                    <a:pt x="22" y="18"/>
                    <a:pt x="22" y="18"/>
                  </a:cubicBezTo>
                  <a:cubicBezTo>
                    <a:pt x="23" y="18"/>
                    <a:pt x="23" y="19"/>
                    <a:pt x="23" y="20"/>
                  </a:cubicBezTo>
                  <a:cubicBezTo>
                    <a:pt x="23" y="21"/>
                    <a:pt x="23" y="22"/>
                    <a:pt x="22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6" y="39"/>
                    <a:pt x="5" y="40"/>
                    <a:pt x="4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29" name="Shape2_20200717_142329">
            <a:extLst>
              <a:ext uri="{FF2B5EF4-FFF2-40B4-BE49-F238E27FC236}">
                <a16:creationId xmlns:a16="http://schemas.microsoft.com/office/drawing/2014/main" id="{23D748DA-90DF-EA6B-E093-12E5A5BD09E9}"/>
              </a:ext>
            </a:extLst>
          </p:cNvPr>
          <p:cNvGrpSpPr>
            <a:grpSpLocks noChangeAspect="1"/>
          </p:cNvGrpSpPr>
          <p:nvPr/>
        </p:nvGrpSpPr>
        <p:grpSpPr>
          <a:xfrm>
            <a:off x="8430446" y="1245203"/>
            <a:ext cx="553332" cy="556686"/>
            <a:chOff x="-7478713" y="2998788"/>
            <a:chExt cx="261938" cy="263525"/>
          </a:xfrm>
          <a:solidFill>
            <a:schemeClr val="accent1"/>
          </a:solidFill>
        </p:grpSpPr>
        <p:sp>
          <p:nvSpPr>
            <p:cNvPr id="187" name="Freeform 689">
              <a:extLst>
                <a:ext uri="{FF2B5EF4-FFF2-40B4-BE49-F238E27FC236}">
                  <a16:creationId xmlns:a16="http://schemas.microsoft.com/office/drawing/2014/main" id="{1780545C-0F87-33ED-3273-10B3E192B2D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16800" y="3062288"/>
              <a:ext cx="138113" cy="138113"/>
            </a:xfrm>
            <a:custGeom>
              <a:avLst/>
              <a:gdLst>
                <a:gd name="T0" fmla="*/ 58 w 116"/>
                <a:gd name="T1" fmla="*/ 116 h 116"/>
                <a:gd name="T2" fmla="*/ 0 w 116"/>
                <a:gd name="T3" fmla="*/ 58 h 116"/>
                <a:gd name="T4" fmla="*/ 58 w 116"/>
                <a:gd name="T5" fmla="*/ 0 h 116"/>
                <a:gd name="T6" fmla="*/ 116 w 116"/>
                <a:gd name="T7" fmla="*/ 58 h 116"/>
                <a:gd name="T8" fmla="*/ 58 w 116"/>
                <a:gd name="T9" fmla="*/ 116 h 116"/>
                <a:gd name="T10" fmla="*/ 58 w 116"/>
                <a:gd name="T11" fmla="*/ 7 h 116"/>
                <a:gd name="T12" fmla="*/ 7 w 116"/>
                <a:gd name="T13" fmla="*/ 58 h 116"/>
                <a:gd name="T14" fmla="*/ 58 w 116"/>
                <a:gd name="T15" fmla="*/ 109 h 116"/>
                <a:gd name="T16" fmla="*/ 109 w 116"/>
                <a:gd name="T17" fmla="*/ 58 h 116"/>
                <a:gd name="T18" fmla="*/ 58 w 116"/>
                <a:gd name="T19" fmla="*/ 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6" h="116">
                  <a:moveTo>
                    <a:pt x="58" y="116"/>
                  </a:moveTo>
                  <a:cubicBezTo>
                    <a:pt x="26" y="116"/>
                    <a:pt x="0" y="90"/>
                    <a:pt x="0" y="58"/>
                  </a:cubicBezTo>
                  <a:cubicBezTo>
                    <a:pt x="0" y="26"/>
                    <a:pt x="26" y="0"/>
                    <a:pt x="58" y="0"/>
                  </a:cubicBezTo>
                  <a:cubicBezTo>
                    <a:pt x="90" y="0"/>
                    <a:pt x="116" y="26"/>
                    <a:pt x="116" y="58"/>
                  </a:cubicBezTo>
                  <a:cubicBezTo>
                    <a:pt x="116" y="90"/>
                    <a:pt x="90" y="116"/>
                    <a:pt x="58" y="116"/>
                  </a:cubicBezTo>
                  <a:close/>
                  <a:moveTo>
                    <a:pt x="58" y="7"/>
                  </a:moveTo>
                  <a:cubicBezTo>
                    <a:pt x="30" y="7"/>
                    <a:pt x="7" y="30"/>
                    <a:pt x="7" y="58"/>
                  </a:cubicBezTo>
                  <a:cubicBezTo>
                    <a:pt x="7" y="86"/>
                    <a:pt x="30" y="109"/>
                    <a:pt x="58" y="109"/>
                  </a:cubicBezTo>
                  <a:cubicBezTo>
                    <a:pt x="86" y="109"/>
                    <a:pt x="109" y="86"/>
                    <a:pt x="109" y="58"/>
                  </a:cubicBezTo>
                  <a:cubicBezTo>
                    <a:pt x="109" y="30"/>
                    <a:pt x="86" y="7"/>
                    <a:pt x="5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8" name="Freeform 690">
              <a:extLst>
                <a:ext uri="{FF2B5EF4-FFF2-40B4-BE49-F238E27FC236}">
                  <a16:creationId xmlns:a16="http://schemas.microsoft.com/office/drawing/2014/main" id="{41F444ED-087D-9A14-52CC-C523C5132D6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78713" y="2998788"/>
              <a:ext cx="261938" cy="263525"/>
            </a:xfrm>
            <a:custGeom>
              <a:avLst/>
              <a:gdLst>
                <a:gd name="T0" fmla="*/ 103 w 220"/>
                <a:gd name="T1" fmla="*/ 220 h 220"/>
                <a:gd name="T2" fmla="*/ 87 w 220"/>
                <a:gd name="T3" fmla="*/ 193 h 220"/>
                <a:gd name="T4" fmla="*/ 60 w 220"/>
                <a:gd name="T5" fmla="*/ 192 h 220"/>
                <a:gd name="T6" fmla="*/ 36 w 220"/>
                <a:gd name="T7" fmla="*/ 192 h 220"/>
                <a:gd name="T8" fmla="*/ 28 w 220"/>
                <a:gd name="T9" fmla="*/ 160 h 220"/>
                <a:gd name="T10" fmla="*/ 27 w 220"/>
                <a:gd name="T11" fmla="*/ 133 h 220"/>
                <a:gd name="T12" fmla="*/ 0 w 220"/>
                <a:gd name="T13" fmla="*/ 116 h 220"/>
                <a:gd name="T14" fmla="*/ 16 w 220"/>
                <a:gd name="T15" fmla="*/ 87 h 220"/>
                <a:gd name="T16" fmla="*/ 35 w 220"/>
                <a:gd name="T17" fmla="*/ 67 h 220"/>
                <a:gd name="T18" fmla="*/ 28 w 220"/>
                <a:gd name="T19" fmla="*/ 37 h 220"/>
                <a:gd name="T20" fmla="*/ 60 w 220"/>
                <a:gd name="T21" fmla="*/ 28 h 220"/>
                <a:gd name="T22" fmla="*/ 87 w 220"/>
                <a:gd name="T23" fmla="*/ 27 h 220"/>
                <a:gd name="T24" fmla="*/ 103 w 220"/>
                <a:gd name="T25" fmla="*/ 0 h 220"/>
                <a:gd name="T26" fmla="*/ 132 w 220"/>
                <a:gd name="T27" fmla="*/ 16 h 220"/>
                <a:gd name="T28" fmla="*/ 152 w 220"/>
                <a:gd name="T29" fmla="*/ 35 h 220"/>
                <a:gd name="T30" fmla="*/ 183 w 220"/>
                <a:gd name="T31" fmla="*/ 28 h 220"/>
                <a:gd name="T32" fmla="*/ 197 w 220"/>
                <a:gd name="T33" fmla="*/ 48 h 220"/>
                <a:gd name="T34" fmla="*/ 184 w 220"/>
                <a:gd name="T35" fmla="*/ 67 h 220"/>
                <a:gd name="T36" fmla="*/ 203 w 220"/>
                <a:gd name="T37" fmla="*/ 87 h 220"/>
                <a:gd name="T38" fmla="*/ 220 w 220"/>
                <a:gd name="T39" fmla="*/ 116 h 220"/>
                <a:gd name="T40" fmla="*/ 192 w 220"/>
                <a:gd name="T41" fmla="*/ 133 h 220"/>
                <a:gd name="T42" fmla="*/ 192 w 220"/>
                <a:gd name="T43" fmla="*/ 160 h 220"/>
                <a:gd name="T44" fmla="*/ 192 w 220"/>
                <a:gd name="T45" fmla="*/ 183 h 220"/>
                <a:gd name="T46" fmla="*/ 171 w 220"/>
                <a:gd name="T47" fmla="*/ 197 h 220"/>
                <a:gd name="T48" fmla="*/ 152 w 220"/>
                <a:gd name="T49" fmla="*/ 184 h 220"/>
                <a:gd name="T50" fmla="*/ 132 w 220"/>
                <a:gd name="T51" fmla="*/ 203 h 220"/>
                <a:gd name="T52" fmla="*/ 69 w 220"/>
                <a:gd name="T53" fmla="*/ 177 h 220"/>
                <a:gd name="T54" fmla="*/ 94 w 220"/>
                <a:gd name="T55" fmla="*/ 190 h 220"/>
                <a:gd name="T56" fmla="*/ 103 w 220"/>
                <a:gd name="T57" fmla="*/ 213 h 220"/>
                <a:gd name="T58" fmla="*/ 125 w 220"/>
                <a:gd name="T59" fmla="*/ 203 h 220"/>
                <a:gd name="T60" fmla="*/ 128 w 220"/>
                <a:gd name="T61" fmla="*/ 186 h 220"/>
                <a:gd name="T62" fmla="*/ 156 w 220"/>
                <a:gd name="T63" fmla="*/ 178 h 220"/>
                <a:gd name="T64" fmla="*/ 178 w 220"/>
                <a:gd name="T65" fmla="*/ 187 h 220"/>
                <a:gd name="T66" fmla="*/ 189 w 220"/>
                <a:gd name="T67" fmla="*/ 172 h 220"/>
                <a:gd name="T68" fmla="*/ 177 w 220"/>
                <a:gd name="T69" fmla="*/ 156 h 220"/>
                <a:gd name="T70" fmla="*/ 177 w 220"/>
                <a:gd name="T71" fmla="*/ 151 h 220"/>
                <a:gd name="T72" fmla="*/ 190 w 220"/>
                <a:gd name="T73" fmla="*/ 125 h 220"/>
                <a:gd name="T74" fmla="*/ 212 w 220"/>
                <a:gd name="T75" fmla="*/ 116 h 220"/>
                <a:gd name="T76" fmla="*/ 203 w 220"/>
                <a:gd name="T77" fmla="*/ 94 h 220"/>
                <a:gd name="T78" fmla="*/ 186 w 220"/>
                <a:gd name="T79" fmla="*/ 92 h 220"/>
                <a:gd name="T80" fmla="*/ 177 w 220"/>
                <a:gd name="T81" fmla="*/ 64 h 220"/>
                <a:gd name="T82" fmla="*/ 189 w 220"/>
                <a:gd name="T83" fmla="*/ 48 h 220"/>
                <a:gd name="T84" fmla="*/ 178 w 220"/>
                <a:gd name="T85" fmla="*/ 33 h 220"/>
                <a:gd name="T86" fmla="*/ 155 w 220"/>
                <a:gd name="T87" fmla="*/ 42 h 220"/>
                <a:gd name="T88" fmla="*/ 128 w 220"/>
                <a:gd name="T89" fmla="*/ 33 h 220"/>
                <a:gd name="T90" fmla="*/ 125 w 220"/>
                <a:gd name="T91" fmla="*/ 16 h 220"/>
                <a:gd name="T92" fmla="*/ 103 w 220"/>
                <a:gd name="T93" fmla="*/ 7 h 220"/>
                <a:gd name="T94" fmla="*/ 94 w 220"/>
                <a:gd name="T95" fmla="*/ 30 h 220"/>
                <a:gd name="T96" fmla="*/ 69 w 220"/>
                <a:gd name="T97" fmla="*/ 43 h 220"/>
                <a:gd name="T98" fmla="*/ 55 w 220"/>
                <a:gd name="T99" fmla="*/ 33 h 220"/>
                <a:gd name="T100" fmla="*/ 33 w 220"/>
                <a:gd name="T101" fmla="*/ 42 h 220"/>
                <a:gd name="T102" fmla="*/ 42 w 220"/>
                <a:gd name="T103" fmla="*/ 64 h 220"/>
                <a:gd name="T104" fmla="*/ 33 w 220"/>
                <a:gd name="T105" fmla="*/ 92 h 220"/>
                <a:gd name="T106" fmla="*/ 16 w 220"/>
                <a:gd name="T107" fmla="*/ 94 h 220"/>
                <a:gd name="T108" fmla="*/ 7 w 220"/>
                <a:gd name="T109" fmla="*/ 116 h 220"/>
                <a:gd name="T110" fmla="*/ 30 w 220"/>
                <a:gd name="T111" fmla="*/ 125 h 220"/>
                <a:gd name="T112" fmla="*/ 43 w 220"/>
                <a:gd name="T113" fmla="*/ 151 h 220"/>
                <a:gd name="T114" fmla="*/ 33 w 220"/>
                <a:gd name="T115" fmla="*/ 165 h 220"/>
                <a:gd name="T116" fmla="*/ 42 w 220"/>
                <a:gd name="T117" fmla="*/ 187 h 220"/>
                <a:gd name="T118" fmla="*/ 64 w 220"/>
                <a:gd name="T119" fmla="*/ 178 h 220"/>
                <a:gd name="T120" fmla="*/ 69 w 220"/>
                <a:gd name="T121" fmla="*/ 177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20" h="220">
                  <a:moveTo>
                    <a:pt x="116" y="220"/>
                  </a:moveTo>
                  <a:cubicBezTo>
                    <a:pt x="103" y="220"/>
                    <a:pt x="103" y="220"/>
                    <a:pt x="103" y="220"/>
                  </a:cubicBezTo>
                  <a:cubicBezTo>
                    <a:pt x="94" y="220"/>
                    <a:pt x="87" y="212"/>
                    <a:pt x="87" y="203"/>
                  </a:cubicBezTo>
                  <a:cubicBezTo>
                    <a:pt x="87" y="193"/>
                    <a:pt x="87" y="193"/>
                    <a:pt x="87" y="193"/>
                  </a:cubicBezTo>
                  <a:cubicBezTo>
                    <a:pt x="80" y="191"/>
                    <a:pt x="73" y="188"/>
                    <a:pt x="67" y="184"/>
                  </a:cubicBezTo>
                  <a:cubicBezTo>
                    <a:pt x="60" y="192"/>
                    <a:pt x="60" y="192"/>
                    <a:pt x="60" y="192"/>
                  </a:cubicBezTo>
                  <a:cubicBezTo>
                    <a:pt x="57" y="195"/>
                    <a:pt x="52" y="197"/>
                    <a:pt x="48" y="197"/>
                  </a:cubicBezTo>
                  <a:cubicBezTo>
                    <a:pt x="44" y="197"/>
                    <a:pt x="40" y="195"/>
                    <a:pt x="36" y="192"/>
                  </a:cubicBezTo>
                  <a:cubicBezTo>
                    <a:pt x="28" y="183"/>
                    <a:pt x="28" y="183"/>
                    <a:pt x="28" y="183"/>
                  </a:cubicBezTo>
                  <a:cubicBezTo>
                    <a:pt x="21" y="177"/>
                    <a:pt x="21" y="166"/>
                    <a:pt x="28" y="160"/>
                  </a:cubicBezTo>
                  <a:cubicBezTo>
                    <a:pt x="35" y="152"/>
                    <a:pt x="35" y="152"/>
                    <a:pt x="35" y="152"/>
                  </a:cubicBezTo>
                  <a:cubicBezTo>
                    <a:pt x="32" y="146"/>
                    <a:pt x="29" y="140"/>
                    <a:pt x="27" y="133"/>
                  </a:cubicBezTo>
                  <a:cubicBezTo>
                    <a:pt x="16" y="133"/>
                    <a:pt x="16" y="133"/>
                    <a:pt x="16" y="133"/>
                  </a:cubicBezTo>
                  <a:cubicBezTo>
                    <a:pt x="7" y="133"/>
                    <a:pt x="0" y="125"/>
                    <a:pt x="0" y="116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0" y="95"/>
                    <a:pt x="7" y="87"/>
                    <a:pt x="16" y="87"/>
                  </a:cubicBezTo>
                  <a:cubicBezTo>
                    <a:pt x="27" y="87"/>
                    <a:pt x="27" y="87"/>
                    <a:pt x="27" y="87"/>
                  </a:cubicBezTo>
                  <a:cubicBezTo>
                    <a:pt x="29" y="80"/>
                    <a:pt x="32" y="74"/>
                    <a:pt x="35" y="67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1" y="53"/>
                    <a:pt x="21" y="43"/>
                    <a:pt x="28" y="37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43" y="21"/>
                    <a:pt x="53" y="21"/>
                    <a:pt x="60" y="28"/>
                  </a:cubicBezTo>
                  <a:cubicBezTo>
                    <a:pt x="67" y="35"/>
                    <a:pt x="67" y="35"/>
                    <a:pt x="67" y="35"/>
                  </a:cubicBezTo>
                  <a:cubicBezTo>
                    <a:pt x="73" y="32"/>
                    <a:pt x="80" y="29"/>
                    <a:pt x="87" y="27"/>
                  </a:cubicBezTo>
                  <a:cubicBezTo>
                    <a:pt x="87" y="16"/>
                    <a:pt x="87" y="16"/>
                    <a:pt x="87" y="16"/>
                  </a:cubicBezTo>
                  <a:cubicBezTo>
                    <a:pt x="87" y="7"/>
                    <a:pt x="94" y="0"/>
                    <a:pt x="103" y="0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25" y="0"/>
                    <a:pt x="132" y="7"/>
                    <a:pt x="132" y="16"/>
                  </a:cubicBezTo>
                  <a:cubicBezTo>
                    <a:pt x="132" y="27"/>
                    <a:pt x="132" y="27"/>
                    <a:pt x="132" y="27"/>
                  </a:cubicBezTo>
                  <a:cubicBezTo>
                    <a:pt x="139" y="29"/>
                    <a:pt x="146" y="32"/>
                    <a:pt x="152" y="35"/>
                  </a:cubicBezTo>
                  <a:cubicBezTo>
                    <a:pt x="160" y="28"/>
                    <a:pt x="160" y="28"/>
                    <a:pt x="160" y="28"/>
                  </a:cubicBezTo>
                  <a:cubicBezTo>
                    <a:pt x="166" y="21"/>
                    <a:pt x="177" y="21"/>
                    <a:pt x="183" y="28"/>
                  </a:cubicBezTo>
                  <a:cubicBezTo>
                    <a:pt x="192" y="37"/>
                    <a:pt x="192" y="37"/>
                    <a:pt x="192" y="37"/>
                  </a:cubicBezTo>
                  <a:cubicBezTo>
                    <a:pt x="195" y="40"/>
                    <a:pt x="197" y="44"/>
                    <a:pt x="197" y="48"/>
                  </a:cubicBezTo>
                  <a:cubicBezTo>
                    <a:pt x="197" y="53"/>
                    <a:pt x="195" y="57"/>
                    <a:pt x="192" y="60"/>
                  </a:cubicBezTo>
                  <a:cubicBezTo>
                    <a:pt x="184" y="67"/>
                    <a:pt x="184" y="67"/>
                    <a:pt x="184" y="67"/>
                  </a:cubicBezTo>
                  <a:cubicBezTo>
                    <a:pt x="188" y="74"/>
                    <a:pt x="191" y="80"/>
                    <a:pt x="192" y="87"/>
                  </a:cubicBezTo>
                  <a:cubicBezTo>
                    <a:pt x="203" y="87"/>
                    <a:pt x="203" y="87"/>
                    <a:pt x="203" y="87"/>
                  </a:cubicBezTo>
                  <a:cubicBezTo>
                    <a:pt x="212" y="87"/>
                    <a:pt x="220" y="95"/>
                    <a:pt x="220" y="104"/>
                  </a:cubicBezTo>
                  <a:cubicBezTo>
                    <a:pt x="220" y="116"/>
                    <a:pt x="220" y="116"/>
                    <a:pt x="220" y="116"/>
                  </a:cubicBezTo>
                  <a:cubicBezTo>
                    <a:pt x="220" y="125"/>
                    <a:pt x="212" y="133"/>
                    <a:pt x="203" y="133"/>
                  </a:cubicBezTo>
                  <a:cubicBezTo>
                    <a:pt x="192" y="133"/>
                    <a:pt x="192" y="133"/>
                    <a:pt x="192" y="133"/>
                  </a:cubicBezTo>
                  <a:cubicBezTo>
                    <a:pt x="191" y="140"/>
                    <a:pt x="188" y="146"/>
                    <a:pt x="184" y="152"/>
                  </a:cubicBezTo>
                  <a:cubicBezTo>
                    <a:pt x="192" y="160"/>
                    <a:pt x="192" y="160"/>
                    <a:pt x="192" y="160"/>
                  </a:cubicBezTo>
                  <a:cubicBezTo>
                    <a:pt x="195" y="163"/>
                    <a:pt x="197" y="167"/>
                    <a:pt x="197" y="172"/>
                  </a:cubicBezTo>
                  <a:cubicBezTo>
                    <a:pt x="197" y="176"/>
                    <a:pt x="195" y="180"/>
                    <a:pt x="192" y="183"/>
                  </a:cubicBezTo>
                  <a:cubicBezTo>
                    <a:pt x="183" y="192"/>
                    <a:pt x="183" y="192"/>
                    <a:pt x="183" y="192"/>
                  </a:cubicBezTo>
                  <a:cubicBezTo>
                    <a:pt x="180" y="195"/>
                    <a:pt x="176" y="197"/>
                    <a:pt x="171" y="197"/>
                  </a:cubicBezTo>
                  <a:cubicBezTo>
                    <a:pt x="167" y="197"/>
                    <a:pt x="163" y="195"/>
                    <a:pt x="160" y="192"/>
                  </a:cubicBezTo>
                  <a:cubicBezTo>
                    <a:pt x="152" y="184"/>
                    <a:pt x="152" y="184"/>
                    <a:pt x="152" y="184"/>
                  </a:cubicBezTo>
                  <a:cubicBezTo>
                    <a:pt x="146" y="188"/>
                    <a:pt x="139" y="191"/>
                    <a:pt x="132" y="193"/>
                  </a:cubicBezTo>
                  <a:cubicBezTo>
                    <a:pt x="132" y="203"/>
                    <a:pt x="132" y="203"/>
                    <a:pt x="132" y="203"/>
                  </a:cubicBezTo>
                  <a:cubicBezTo>
                    <a:pt x="132" y="212"/>
                    <a:pt x="125" y="220"/>
                    <a:pt x="116" y="220"/>
                  </a:cubicBezTo>
                  <a:close/>
                  <a:moveTo>
                    <a:pt x="69" y="177"/>
                  </a:moveTo>
                  <a:cubicBezTo>
                    <a:pt x="76" y="181"/>
                    <a:pt x="83" y="184"/>
                    <a:pt x="92" y="186"/>
                  </a:cubicBezTo>
                  <a:cubicBezTo>
                    <a:pt x="93" y="187"/>
                    <a:pt x="94" y="188"/>
                    <a:pt x="94" y="190"/>
                  </a:cubicBezTo>
                  <a:cubicBezTo>
                    <a:pt x="94" y="203"/>
                    <a:pt x="94" y="203"/>
                    <a:pt x="94" y="203"/>
                  </a:cubicBezTo>
                  <a:cubicBezTo>
                    <a:pt x="94" y="208"/>
                    <a:pt x="98" y="213"/>
                    <a:pt x="103" y="213"/>
                  </a:cubicBezTo>
                  <a:cubicBezTo>
                    <a:pt x="116" y="213"/>
                    <a:pt x="116" y="213"/>
                    <a:pt x="116" y="213"/>
                  </a:cubicBezTo>
                  <a:cubicBezTo>
                    <a:pt x="121" y="213"/>
                    <a:pt x="125" y="208"/>
                    <a:pt x="125" y="203"/>
                  </a:cubicBezTo>
                  <a:cubicBezTo>
                    <a:pt x="125" y="190"/>
                    <a:pt x="125" y="190"/>
                    <a:pt x="125" y="190"/>
                  </a:cubicBezTo>
                  <a:cubicBezTo>
                    <a:pt x="125" y="188"/>
                    <a:pt x="126" y="187"/>
                    <a:pt x="128" y="186"/>
                  </a:cubicBezTo>
                  <a:cubicBezTo>
                    <a:pt x="136" y="184"/>
                    <a:pt x="144" y="181"/>
                    <a:pt x="151" y="177"/>
                  </a:cubicBezTo>
                  <a:cubicBezTo>
                    <a:pt x="152" y="176"/>
                    <a:pt x="154" y="176"/>
                    <a:pt x="156" y="178"/>
                  </a:cubicBezTo>
                  <a:cubicBezTo>
                    <a:pt x="165" y="187"/>
                    <a:pt x="165" y="187"/>
                    <a:pt x="165" y="187"/>
                  </a:cubicBezTo>
                  <a:cubicBezTo>
                    <a:pt x="168" y="190"/>
                    <a:pt x="174" y="190"/>
                    <a:pt x="178" y="187"/>
                  </a:cubicBezTo>
                  <a:cubicBezTo>
                    <a:pt x="187" y="178"/>
                    <a:pt x="187" y="178"/>
                    <a:pt x="187" y="178"/>
                  </a:cubicBezTo>
                  <a:cubicBezTo>
                    <a:pt x="189" y="176"/>
                    <a:pt x="189" y="174"/>
                    <a:pt x="189" y="172"/>
                  </a:cubicBezTo>
                  <a:cubicBezTo>
                    <a:pt x="189" y="169"/>
                    <a:pt x="189" y="167"/>
                    <a:pt x="187" y="165"/>
                  </a:cubicBezTo>
                  <a:cubicBezTo>
                    <a:pt x="177" y="156"/>
                    <a:pt x="177" y="156"/>
                    <a:pt x="177" y="156"/>
                  </a:cubicBezTo>
                  <a:cubicBezTo>
                    <a:pt x="176" y="155"/>
                    <a:pt x="176" y="153"/>
                    <a:pt x="177" y="151"/>
                  </a:cubicBezTo>
                  <a:cubicBezTo>
                    <a:pt x="177" y="151"/>
                    <a:pt x="177" y="151"/>
                    <a:pt x="177" y="151"/>
                  </a:cubicBezTo>
                  <a:cubicBezTo>
                    <a:pt x="181" y="144"/>
                    <a:pt x="184" y="136"/>
                    <a:pt x="186" y="128"/>
                  </a:cubicBezTo>
                  <a:cubicBezTo>
                    <a:pt x="187" y="127"/>
                    <a:pt x="188" y="125"/>
                    <a:pt x="190" y="125"/>
                  </a:cubicBezTo>
                  <a:cubicBezTo>
                    <a:pt x="203" y="125"/>
                    <a:pt x="203" y="125"/>
                    <a:pt x="203" y="125"/>
                  </a:cubicBezTo>
                  <a:cubicBezTo>
                    <a:pt x="208" y="125"/>
                    <a:pt x="212" y="121"/>
                    <a:pt x="212" y="116"/>
                  </a:cubicBezTo>
                  <a:cubicBezTo>
                    <a:pt x="212" y="104"/>
                    <a:pt x="212" y="104"/>
                    <a:pt x="212" y="104"/>
                  </a:cubicBezTo>
                  <a:cubicBezTo>
                    <a:pt x="212" y="99"/>
                    <a:pt x="208" y="94"/>
                    <a:pt x="203" y="94"/>
                  </a:cubicBezTo>
                  <a:cubicBezTo>
                    <a:pt x="190" y="94"/>
                    <a:pt x="190" y="94"/>
                    <a:pt x="190" y="94"/>
                  </a:cubicBezTo>
                  <a:cubicBezTo>
                    <a:pt x="188" y="94"/>
                    <a:pt x="187" y="93"/>
                    <a:pt x="186" y="92"/>
                  </a:cubicBezTo>
                  <a:cubicBezTo>
                    <a:pt x="184" y="84"/>
                    <a:pt x="181" y="76"/>
                    <a:pt x="177" y="69"/>
                  </a:cubicBezTo>
                  <a:cubicBezTo>
                    <a:pt x="176" y="67"/>
                    <a:pt x="176" y="65"/>
                    <a:pt x="177" y="64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9" y="53"/>
                    <a:pt x="189" y="51"/>
                    <a:pt x="189" y="48"/>
                  </a:cubicBezTo>
                  <a:cubicBezTo>
                    <a:pt x="189" y="46"/>
                    <a:pt x="189" y="43"/>
                    <a:pt x="187" y="42"/>
                  </a:cubicBezTo>
                  <a:cubicBezTo>
                    <a:pt x="178" y="33"/>
                    <a:pt x="178" y="33"/>
                    <a:pt x="178" y="33"/>
                  </a:cubicBezTo>
                  <a:cubicBezTo>
                    <a:pt x="174" y="29"/>
                    <a:pt x="169" y="29"/>
                    <a:pt x="165" y="33"/>
                  </a:cubicBezTo>
                  <a:cubicBezTo>
                    <a:pt x="155" y="42"/>
                    <a:pt x="155" y="42"/>
                    <a:pt x="155" y="42"/>
                  </a:cubicBezTo>
                  <a:cubicBezTo>
                    <a:pt x="154" y="44"/>
                    <a:pt x="152" y="44"/>
                    <a:pt x="151" y="43"/>
                  </a:cubicBezTo>
                  <a:cubicBezTo>
                    <a:pt x="144" y="39"/>
                    <a:pt x="136" y="35"/>
                    <a:pt x="128" y="33"/>
                  </a:cubicBezTo>
                  <a:cubicBezTo>
                    <a:pt x="126" y="33"/>
                    <a:pt x="125" y="32"/>
                    <a:pt x="125" y="30"/>
                  </a:cubicBezTo>
                  <a:cubicBezTo>
                    <a:pt x="125" y="16"/>
                    <a:pt x="125" y="16"/>
                    <a:pt x="125" y="16"/>
                  </a:cubicBezTo>
                  <a:cubicBezTo>
                    <a:pt x="125" y="11"/>
                    <a:pt x="121" y="7"/>
                    <a:pt x="116" y="7"/>
                  </a:cubicBezTo>
                  <a:cubicBezTo>
                    <a:pt x="103" y="7"/>
                    <a:pt x="103" y="7"/>
                    <a:pt x="103" y="7"/>
                  </a:cubicBezTo>
                  <a:cubicBezTo>
                    <a:pt x="98" y="7"/>
                    <a:pt x="94" y="11"/>
                    <a:pt x="94" y="16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94" y="32"/>
                    <a:pt x="93" y="33"/>
                    <a:pt x="92" y="33"/>
                  </a:cubicBezTo>
                  <a:cubicBezTo>
                    <a:pt x="83" y="35"/>
                    <a:pt x="76" y="39"/>
                    <a:pt x="69" y="43"/>
                  </a:cubicBezTo>
                  <a:cubicBezTo>
                    <a:pt x="67" y="44"/>
                    <a:pt x="65" y="44"/>
                    <a:pt x="64" y="42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1" y="29"/>
                    <a:pt x="45" y="29"/>
                    <a:pt x="42" y="33"/>
                  </a:cubicBezTo>
                  <a:cubicBezTo>
                    <a:pt x="33" y="42"/>
                    <a:pt x="33" y="42"/>
                    <a:pt x="33" y="42"/>
                  </a:cubicBezTo>
                  <a:cubicBezTo>
                    <a:pt x="29" y="45"/>
                    <a:pt x="29" y="51"/>
                    <a:pt x="33" y="55"/>
                  </a:cubicBezTo>
                  <a:cubicBezTo>
                    <a:pt x="42" y="64"/>
                    <a:pt x="42" y="64"/>
                    <a:pt x="42" y="64"/>
                  </a:cubicBezTo>
                  <a:cubicBezTo>
                    <a:pt x="43" y="65"/>
                    <a:pt x="44" y="67"/>
                    <a:pt x="43" y="69"/>
                  </a:cubicBezTo>
                  <a:cubicBezTo>
                    <a:pt x="38" y="76"/>
                    <a:pt x="35" y="84"/>
                    <a:pt x="33" y="92"/>
                  </a:cubicBezTo>
                  <a:cubicBezTo>
                    <a:pt x="33" y="93"/>
                    <a:pt x="31" y="94"/>
                    <a:pt x="30" y="94"/>
                  </a:cubicBezTo>
                  <a:cubicBezTo>
                    <a:pt x="16" y="94"/>
                    <a:pt x="16" y="94"/>
                    <a:pt x="16" y="94"/>
                  </a:cubicBezTo>
                  <a:cubicBezTo>
                    <a:pt x="11" y="94"/>
                    <a:pt x="7" y="99"/>
                    <a:pt x="7" y="104"/>
                  </a:cubicBezTo>
                  <a:cubicBezTo>
                    <a:pt x="7" y="116"/>
                    <a:pt x="7" y="116"/>
                    <a:pt x="7" y="116"/>
                  </a:cubicBezTo>
                  <a:cubicBezTo>
                    <a:pt x="7" y="121"/>
                    <a:pt x="11" y="125"/>
                    <a:pt x="16" y="125"/>
                  </a:cubicBezTo>
                  <a:cubicBezTo>
                    <a:pt x="30" y="125"/>
                    <a:pt x="30" y="125"/>
                    <a:pt x="30" y="125"/>
                  </a:cubicBezTo>
                  <a:cubicBezTo>
                    <a:pt x="31" y="125"/>
                    <a:pt x="33" y="127"/>
                    <a:pt x="33" y="128"/>
                  </a:cubicBezTo>
                  <a:cubicBezTo>
                    <a:pt x="35" y="136"/>
                    <a:pt x="38" y="144"/>
                    <a:pt x="43" y="151"/>
                  </a:cubicBezTo>
                  <a:cubicBezTo>
                    <a:pt x="44" y="153"/>
                    <a:pt x="43" y="155"/>
                    <a:pt x="42" y="156"/>
                  </a:cubicBezTo>
                  <a:cubicBezTo>
                    <a:pt x="33" y="165"/>
                    <a:pt x="33" y="165"/>
                    <a:pt x="33" y="165"/>
                  </a:cubicBezTo>
                  <a:cubicBezTo>
                    <a:pt x="29" y="169"/>
                    <a:pt x="29" y="175"/>
                    <a:pt x="33" y="178"/>
                  </a:cubicBezTo>
                  <a:cubicBezTo>
                    <a:pt x="42" y="187"/>
                    <a:pt x="42" y="187"/>
                    <a:pt x="42" y="187"/>
                  </a:cubicBezTo>
                  <a:cubicBezTo>
                    <a:pt x="45" y="190"/>
                    <a:pt x="51" y="190"/>
                    <a:pt x="55" y="187"/>
                  </a:cubicBezTo>
                  <a:cubicBezTo>
                    <a:pt x="64" y="178"/>
                    <a:pt x="64" y="178"/>
                    <a:pt x="64" y="178"/>
                  </a:cubicBezTo>
                  <a:cubicBezTo>
                    <a:pt x="65" y="176"/>
                    <a:pt x="67" y="176"/>
                    <a:pt x="68" y="177"/>
                  </a:cubicBezTo>
                  <a:cubicBezTo>
                    <a:pt x="68" y="177"/>
                    <a:pt x="68" y="177"/>
                    <a:pt x="69" y="1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0" name="Shape3_20200717_142329">
            <a:extLst>
              <a:ext uri="{FF2B5EF4-FFF2-40B4-BE49-F238E27FC236}">
                <a16:creationId xmlns:a16="http://schemas.microsoft.com/office/drawing/2014/main" id="{1908545B-5D84-07BE-4E1D-C3C0A37B76CE}"/>
              </a:ext>
            </a:extLst>
          </p:cNvPr>
          <p:cNvGrpSpPr>
            <a:grpSpLocks noChangeAspect="1"/>
          </p:cNvGrpSpPr>
          <p:nvPr/>
        </p:nvGrpSpPr>
        <p:grpSpPr>
          <a:xfrm>
            <a:off x="3194806" y="1277061"/>
            <a:ext cx="580160" cy="492970"/>
            <a:chOff x="-6364288" y="2405063"/>
            <a:chExt cx="274638" cy="233363"/>
          </a:xfrm>
          <a:solidFill>
            <a:schemeClr val="accent1"/>
          </a:solidFill>
        </p:grpSpPr>
        <p:sp>
          <p:nvSpPr>
            <p:cNvPr id="175" name="Freeform 691">
              <a:extLst>
                <a:ext uri="{FF2B5EF4-FFF2-40B4-BE49-F238E27FC236}">
                  <a16:creationId xmlns:a16="http://schemas.microsoft.com/office/drawing/2014/main" id="{D5F2BB7C-EE79-CC47-EE1C-28EA2A91F7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351588" y="2570163"/>
              <a:ext cx="46038" cy="68263"/>
            </a:xfrm>
            <a:custGeom>
              <a:avLst/>
              <a:gdLst>
                <a:gd name="T0" fmla="*/ 35 w 39"/>
                <a:gd name="T1" fmla="*/ 57 h 57"/>
                <a:gd name="T2" fmla="*/ 4 w 39"/>
                <a:gd name="T3" fmla="*/ 57 h 57"/>
                <a:gd name="T4" fmla="*/ 0 w 39"/>
                <a:gd name="T5" fmla="*/ 53 h 57"/>
                <a:gd name="T6" fmla="*/ 0 w 39"/>
                <a:gd name="T7" fmla="*/ 4 h 57"/>
                <a:gd name="T8" fmla="*/ 4 w 39"/>
                <a:gd name="T9" fmla="*/ 0 h 57"/>
                <a:gd name="T10" fmla="*/ 35 w 39"/>
                <a:gd name="T11" fmla="*/ 0 h 57"/>
                <a:gd name="T12" fmla="*/ 39 w 39"/>
                <a:gd name="T13" fmla="*/ 4 h 57"/>
                <a:gd name="T14" fmla="*/ 39 w 39"/>
                <a:gd name="T15" fmla="*/ 53 h 57"/>
                <a:gd name="T16" fmla="*/ 35 w 39"/>
                <a:gd name="T17" fmla="*/ 57 h 57"/>
                <a:gd name="T18" fmla="*/ 7 w 39"/>
                <a:gd name="T19" fmla="*/ 50 h 57"/>
                <a:gd name="T20" fmla="*/ 32 w 39"/>
                <a:gd name="T21" fmla="*/ 50 h 57"/>
                <a:gd name="T22" fmla="*/ 32 w 39"/>
                <a:gd name="T23" fmla="*/ 7 h 57"/>
                <a:gd name="T24" fmla="*/ 7 w 39"/>
                <a:gd name="T25" fmla="*/ 7 h 57"/>
                <a:gd name="T26" fmla="*/ 7 w 39"/>
                <a:gd name="T27" fmla="*/ 5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" h="57">
                  <a:moveTo>
                    <a:pt x="35" y="57"/>
                  </a:moveTo>
                  <a:cubicBezTo>
                    <a:pt x="4" y="57"/>
                    <a:pt x="4" y="57"/>
                    <a:pt x="4" y="57"/>
                  </a:cubicBezTo>
                  <a:cubicBezTo>
                    <a:pt x="2" y="57"/>
                    <a:pt x="0" y="55"/>
                    <a:pt x="0" y="5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7" y="0"/>
                    <a:pt x="39" y="2"/>
                    <a:pt x="39" y="4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55"/>
                    <a:pt x="37" y="57"/>
                    <a:pt x="35" y="57"/>
                  </a:cubicBezTo>
                  <a:close/>
                  <a:moveTo>
                    <a:pt x="7" y="50"/>
                  </a:moveTo>
                  <a:cubicBezTo>
                    <a:pt x="32" y="50"/>
                    <a:pt x="32" y="50"/>
                    <a:pt x="32" y="5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5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6" name="Freeform 692">
              <a:extLst>
                <a:ext uri="{FF2B5EF4-FFF2-40B4-BE49-F238E27FC236}">
                  <a16:creationId xmlns:a16="http://schemas.microsoft.com/office/drawing/2014/main" id="{ADE34DA6-4EB6-9227-A938-1E5CC49811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83325" y="2536826"/>
              <a:ext cx="44450" cy="101600"/>
            </a:xfrm>
            <a:custGeom>
              <a:avLst/>
              <a:gdLst>
                <a:gd name="T0" fmla="*/ 35 w 38"/>
                <a:gd name="T1" fmla="*/ 85 h 85"/>
                <a:gd name="T2" fmla="*/ 3 w 38"/>
                <a:gd name="T3" fmla="*/ 85 h 85"/>
                <a:gd name="T4" fmla="*/ 0 w 38"/>
                <a:gd name="T5" fmla="*/ 81 h 85"/>
                <a:gd name="T6" fmla="*/ 0 w 38"/>
                <a:gd name="T7" fmla="*/ 3 h 85"/>
                <a:gd name="T8" fmla="*/ 3 w 38"/>
                <a:gd name="T9" fmla="*/ 0 h 85"/>
                <a:gd name="T10" fmla="*/ 35 w 38"/>
                <a:gd name="T11" fmla="*/ 0 h 85"/>
                <a:gd name="T12" fmla="*/ 38 w 38"/>
                <a:gd name="T13" fmla="*/ 3 h 85"/>
                <a:gd name="T14" fmla="*/ 38 w 38"/>
                <a:gd name="T15" fmla="*/ 81 h 85"/>
                <a:gd name="T16" fmla="*/ 35 w 38"/>
                <a:gd name="T17" fmla="*/ 85 h 85"/>
                <a:gd name="T18" fmla="*/ 7 w 38"/>
                <a:gd name="T19" fmla="*/ 78 h 85"/>
                <a:gd name="T20" fmla="*/ 31 w 38"/>
                <a:gd name="T21" fmla="*/ 78 h 85"/>
                <a:gd name="T22" fmla="*/ 31 w 38"/>
                <a:gd name="T23" fmla="*/ 7 h 85"/>
                <a:gd name="T24" fmla="*/ 7 w 38"/>
                <a:gd name="T25" fmla="*/ 7 h 85"/>
                <a:gd name="T26" fmla="*/ 7 w 38"/>
                <a:gd name="T27" fmla="*/ 78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8" h="85">
                  <a:moveTo>
                    <a:pt x="35" y="85"/>
                  </a:moveTo>
                  <a:cubicBezTo>
                    <a:pt x="3" y="85"/>
                    <a:pt x="3" y="85"/>
                    <a:pt x="3" y="85"/>
                  </a:cubicBezTo>
                  <a:cubicBezTo>
                    <a:pt x="1" y="85"/>
                    <a:pt x="0" y="83"/>
                    <a:pt x="0" y="8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7" y="0"/>
                    <a:pt x="38" y="1"/>
                    <a:pt x="38" y="3"/>
                  </a:cubicBezTo>
                  <a:cubicBezTo>
                    <a:pt x="38" y="81"/>
                    <a:pt x="38" y="81"/>
                    <a:pt x="38" y="81"/>
                  </a:cubicBezTo>
                  <a:cubicBezTo>
                    <a:pt x="38" y="83"/>
                    <a:pt x="37" y="85"/>
                    <a:pt x="35" y="85"/>
                  </a:cubicBezTo>
                  <a:close/>
                  <a:moveTo>
                    <a:pt x="7" y="78"/>
                  </a:moveTo>
                  <a:cubicBezTo>
                    <a:pt x="31" y="78"/>
                    <a:pt x="31" y="78"/>
                    <a:pt x="31" y="78"/>
                  </a:cubicBezTo>
                  <a:cubicBezTo>
                    <a:pt x="31" y="7"/>
                    <a:pt x="31" y="7"/>
                    <a:pt x="31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7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7" name="Freeform 693">
              <a:extLst>
                <a:ext uri="{FF2B5EF4-FFF2-40B4-BE49-F238E27FC236}">
                  <a16:creationId xmlns:a16="http://schemas.microsoft.com/office/drawing/2014/main" id="{C76198E5-F272-6D04-C4E7-0225184678A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16650" y="2570163"/>
              <a:ext cx="46038" cy="68263"/>
            </a:xfrm>
            <a:custGeom>
              <a:avLst/>
              <a:gdLst>
                <a:gd name="T0" fmla="*/ 35 w 39"/>
                <a:gd name="T1" fmla="*/ 57 h 57"/>
                <a:gd name="T2" fmla="*/ 4 w 39"/>
                <a:gd name="T3" fmla="*/ 57 h 57"/>
                <a:gd name="T4" fmla="*/ 0 w 39"/>
                <a:gd name="T5" fmla="*/ 53 h 57"/>
                <a:gd name="T6" fmla="*/ 0 w 39"/>
                <a:gd name="T7" fmla="*/ 4 h 57"/>
                <a:gd name="T8" fmla="*/ 4 w 39"/>
                <a:gd name="T9" fmla="*/ 0 h 57"/>
                <a:gd name="T10" fmla="*/ 35 w 39"/>
                <a:gd name="T11" fmla="*/ 0 h 57"/>
                <a:gd name="T12" fmla="*/ 39 w 39"/>
                <a:gd name="T13" fmla="*/ 4 h 57"/>
                <a:gd name="T14" fmla="*/ 39 w 39"/>
                <a:gd name="T15" fmla="*/ 53 h 57"/>
                <a:gd name="T16" fmla="*/ 35 w 39"/>
                <a:gd name="T17" fmla="*/ 57 h 57"/>
                <a:gd name="T18" fmla="*/ 7 w 39"/>
                <a:gd name="T19" fmla="*/ 50 h 57"/>
                <a:gd name="T20" fmla="*/ 32 w 39"/>
                <a:gd name="T21" fmla="*/ 50 h 57"/>
                <a:gd name="T22" fmla="*/ 32 w 39"/>
                <a:gd name="T23" fmla="*/ 7 h 57"/>
                <a:gd name="T24" fmla="*/ 7 w 39"/>
                <a:gd name="T25" fmla="*/ 7 h 57"/>
                <a:gd name="T26" fmla="*/ 7 w 39"/>
                <a:gd name="T27" fmla="*/ 5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" h="57">
                  <a:moveTo>
                    <a:pt x="35" y="57"/>
                  </a:moveTo>
                  <a:cubicBezTo>
                    <a:pt x="4" y="57"/>
                    <a:pt x="4" y="57"/>
                    <a:pt x="4" y="57"/>
                  </a:cubicBezTo>
                  <a:cubicBezTo>
                    <a:pt x="2" y="57"/>
                    <a:pt x="0" y="55"/>
                    <a:pt x="0" y="5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7" y="0"/>
                    <a:pt x="39" y="2"/>
                    <a:pt x="39" y="4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55"/>
                    <a:pt x="37" y="57"/>
                    <a:pt x="35" y="57"/>
                  </a:cubicBezTo>
                  <a:close/>
                  <a:moveTo>
                    <a:pt x="7" y="50"/>
                  </a:moveTo>
                  <a:cubicBezTo>
                    <a:pt x="32" y="50"/>
                    <a:pt x="32" y="50"/>
                    <a:pt x="32" y="5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5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8" name="Freeform 694">
              <a:extLst>
                <a:ext uri="{FF2B5EF4-FFF2-40B4-BE49-F238E27FC236}">
                  <a16:creationId xmlns:a16="http://schemas.microsoft.com/office/drawing/2014/main" id="{571CECAB-59A2-FD7D-B9C8-85EA6D96895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148388" y="2501901"/>
              <a:ext cx="46038" cy="136525"/>
            </a:xfrm>
            <a:custGeom>
              <a:avLst/>
              <a:gdLst>
                <a:gd name="T0" fmla="*/ 35 w 39"/>
                <a:gd name="T1" fmla="*/ 114 h 114"/>
                <a:gd name="T2" fmla="*/ 3 w 39"/>
                <a:gd name="T3" fmla="*/ 114 h 114"/>
                <a:gd name="T4" fmla="*/ 0 w 39"/>
                <a:gd name="T5" fmla="*/ 110 h 114"/>
                <a:gd name="T6" fmla="*/ 0 w 39"/>
                <a:gd name="T7" fmla="*/ 4 h 114"/>
                <a:gd name="T8" fmla="*/ 3 w 39"/>
                <a:gd name="T9" fmla="*/ 0 h 114"/>
                <a:gd name="T10" fmla="*/ 35 w 39"/>
                <a:gd name="T11" fmla="*/ 0 h 114"/>
                <a:gd name="T12" fmla="*/ 39 w 39"/>
                <a:gd name="T13" fmla="*/ 4 h 114"/>
                <a:gd name="T14" fmla="*/ 39 w 39"/>
                <a:gd name="T15" fmla="*/ 110 h 114"/>
                <a:gd name="T16" fmla="*/ 35 w 39"/>
                <a:gd name="T17" fmla="*/ 114 h 114"/>
                <a:gd name="T18" fmla="*/ 7 w 39"/>
                <a:gd name="T19" fmla="*/ 107 h 114"/>
                <a:gd name="T20" fmla="*/ 32 w 39"/>
                <a:gd name="T21" fmla="*/ 107 h 114"/>
                <a:gd name="T22" fmla="*/ 32 w 39"/>
                <a:gd name="T23" fmla="*/ 8 h 114"/>
                <a:gd name="T24" fmla="*/ 7 w 39"/>
                <a:gd name="T25" fmla="*/ 8 h 114"/>
                <a:gd name="T26" fmla="*/ 7 w 39"/>
                <a:gd name="T27" fmla="*/ 10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" h="114">
                  <a:moveTo>
                    <a:pt x="35" y="114"/>
                  </a:moveTo>
                  <a:cubicBezTo>
                    <a:pt x="3" y="114"/>
                    <a:pt x="3" y="114"/>
                    <a:pt x="3" y="114"/>
                  </a:cubicBezTo>
                  <a:cubicBezTo>
                    <a:pt x="2" y="114"/>
                    <a:pt x="0" y="112"/>
                    <a:pt x="0" y="1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7" y="0"/>
                    <a:pt x="39" y="2"/>
                    <a:pt x="39" y="4"/>
                  </a:cubicBezTo>
                  <a:cubicBezTo>
                    <a:pt x="39" y="110"/>
                    <a:pt x="39" y="110"/>
                    <a:pt x="39" y="110"/>
                  </a:cubicBezTo>
                  <a:cubicBezTo>
                    <a:pt x="39" y="112"/>
                    <a:pt x="37" y="114"/>
                    <a:pt x="35" y="114"/>
                  </a:cubicBezTo>
                  <a:close/>
                  <a:moveTo>
                    <a:pt x="7" y="107"/>
                  </a:moveTo>
                  <a:cubicBezTo>
                    <a:pt x="32" y="107"/>
                    <a:pt x="32" y="107"/>
                    <a:pt x="32" y="107"/>
                  </a:cubicBezTo>
                  <a:cubicBezTo>
                    <a:pt x="32" y="8"/>
                    <a:pt x="32" y="8"/>
                    <a:pt x="32" y="8"/>
                  </a:cubicBezTo>
                  <a:cubicBezTo>
                    <a:pt x="7" y="8"/>
                    <a:pt x="7" y="8"/>
                    <a:pt x="7" y="8"/>
                  </a:cubicBezTo>
                  <a:lnTo>
                    <a:pt x="7" y="10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9" name="Freeform 695">
              <a:extLst>
                <a:ext uri="{FF2B5EF4-FFF2-40B4-BE49-F238E27FC236}">
                  <a16:creationId xmlns:a16="http://schemas.microsoft.com/office/drawing/2014/main" id="{C953D10A-2B8F-6C38-1E3A-02923D1FD81D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91250" y="2405063"/>
              <a:ext cx="79375" cy="122238"/>
            </a:xfrm>
            <a:custGeom>
              <a:avLst/>
              <a:gdLst>
                <a:gd name="T0" fmla="*/ 4 w 66"/>
                <a:gd name="T1" fmla="*/ 103 h 103"/>
                <a:gd name="T2" fmla="*/ 2 w 66"/>
                <a:gd name="T3" fmla="*/ 102 h 103"/>
                <a:gd name="T4" fmla="*/ 1 w 66"/>
                <a:gd name="T5" fmla="*/ 97 h 103"/>
                <a:gd name="T6" fmla="*/ 59 w 66"/>
                <a:gd name="T7" fmla="*/ 2 h 103"/>
                <a:gd name="T8" fmla="*/ 63 w 66"/>
                <a:gd name="T9" fmla="*/ 1 h 103"/>
                <a:gd name="T10" fmla="*/ 65 w 66"/>
                <a:gd name="T11" fmla="*/ 6 h 103"/>
                <a:gd name="T12" fmla="*/ 7 w 66"/>
                <a:gd name="T13" fmla="*/ 101 h 103"/>
                <a:gd name="T14" fmla="*/ 4 w 66"/>
                <a:gd name="T15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6" h="103">
                  <a:moveTo>
                    <a:pt x="4" y="103"/>
                  </a:moveTo>
                  <a:cubicBezTo>
                    <a:pt x="4" y="103"/>
                    <a:pt x="3" y="103"/>
                    <a:pt x="2" y="102"/>
                  </a:cubicBezTo>
                  <a:cubicBezTo>
                    <a:pt x="1" y="101"/>
                    <a:pt x="0" y="99"/>
                    <a:pt x="1" y="97"/>
                  </a:cubicBezTo>
                  <a:cubicBezTo>
                    <a:pt x="59" y="2"/>
                    <a:pt x="59" y="2"/>
                    <a:pt x="59" y="2"/>
                  </a:cubicBezTo>
                  <a:cubicBezTo>
                    <a:pt x="60" y="1"/>
                    <a:pt x="62" y="0"/>
                    <a:pt x="63" y="1"/>
                  </a:cubicBezTo>
                  <a:cubicBezTo>
                    <a:pt x="65" y="2"/>
                    <a:pt x="66" y="4"/>
                    <a:pt x="65" y="6"/>
                  </a:cubicBezTo>
                  <a:cubicBezTo>
                    <a:pt x="7" y="101"/>
                    <a:pt x="7" y="101"/>
                    <a:pt x="7" y="101"/>
                  </a:cubicBezTo>
                  <a:cubicBezTo>
                    <a:pt x="7" y="102"/>
                    <a:pt x="5" y="103"/>
                    <a:pt x="4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0" name="Freeform 696">
              <a:extLst>
                <a:ext uri="{FF2B5EF4-FFF2-40B4-BE49-F238E27FC236}">
                  <a16:creationId xmlns:a16="http://schemas.microsoft.com/office/drawing/2014/main" id="{865BCC59-1DC9-63F3-4EC0-FAD965BA98F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254750" y="2492376"/>
              <a:ext cx="55563" cy="41275"/>
            </a:xfrm>
            <a:custGeom>
              <a:avLst/>
              <a:gdLst>
                <a:gd name="T0" fmla="*/ 42 w 46"/>
                <a:gd name="T1" fmla="*/ 34 h 34"/>
                <a:gd name="T2" fmla="*/ 40 w 46"/>
                <a:gd name="T3" fmla="*/ 33 h 34"/>
                <a:gd name="T4" fmla="*/ 2 w 46"/>
                <a:gd name="T5" fmla="*/ 7 h 34"/>
                <a:gd name="T6" fmla="*/ 1 w 46"/>
                <a:gd name="T7" fmla="*/ 2 h 34"/>
                <a:gd name="T8" fmla="*/ 6 w 46"/>
                <a:gd name="T9" fmla="*/ 1 h 34"/>
                <a:gd name="T10" fmla="*/ 44 w 46"/>
                <a:gd name="T11" fmla="*/ 27 h 34"/>
                <a:gd name="T12" fmla="*/ 45 w 46"/>
                <a:gd name="T13" fmla="*/ 32 h 34"/>
                <a:gd name="T14" fmla="*/ 42 w 46"/>
                <a:gd name="T15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6" h="34">
                  <a:moveTo>
                    <a:pt x="42" y="34"/>
                  </a:moveTo>
                  <a:cubicBezTo>
                    <a:pt x="41" y="34"/>
                    <a:pt x="40" y="33"/>
                    <a:pt x="40" y="33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44" y="27"/>
                    <a:pt x="44" y="27"/>
                    <a:pt x="44" y="27"/>
                  </a:cubicBezTo>
                  <a:cubicBezTo>
                    <a:pt x="45" y="28"/>
                    <a:pt x="46" y="30"/>
                    <a:pt x="45" y="32"/>
                  </a:cubicBezTo>
                  <a:cubicBezTo>
                    <a:pt x="44" y="33"/>
                    <a:pt x="43" y="34"/>
                    <a:pt x="42" y="3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1" name="Freeform 697">
              <a:extLst>
                <a:ext uri="{FF2B5EF4-FFF2-40B4-BE49-F238E27FC236}">
                  <a16:creationId xmlns:a16="http://schemas.microsoft.com/office/drawing/2014/main" id="{93CEE929-C982-E633-1C6D-7CC28E67F9B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321425" y="2492376"/>
              <a:ext cx="53975" cy="44450"/>
            </a:xfrm>
            <a:custGeom>
              <a:avLst/>
              <a:gdLst>
                <a:gd name="T0" fmla="*/ 4 w 45"/>
                <a:gd name="T1" fmla="*/ 38 h 38"/>
                <a:gd name="T2" fmla="*/ 1 w 45"/>
                <a:gd name="T3" fmla="*/ 37 h 38"/>
                <a:gd name="T4" fmla="*/ 1 w 45"/>
                <a:gd name="T5" fmla="*/ 32 h 38"/>
                <a:gd name="T6" fmla="*/ 38 w 45"/>
                <a:gd name="T7" fmla="*/ 2 h 38"/>
                <a:gd name="T8" fmla="*/ 44 w 45"/>
                <a:gd name="T9" fmla="*/ 2 h 38"/>
                <a:gd name="T10" fmla="*/ 43 w 45"/>
                <a:gd name="T11" fmla="*/ 7 h 38"/>
                <a:gd name="T12" fmla="*/ 6 w 45"/>
                <a:gd name="T13" fmla="*/ 38 h 38"/>
                <a:gd name="T14" fmla="*/ 4 w 45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38">
                  <a:moveTo>
                    <a:pt x="4" y="38"/>
                  </a:moveTo>
                  <a:cubicBezTo>
                    <a:pt x="3" y="38"/>
                    <a:pt x="2" y="38"/>
                    <a:pt x="1" y="37"/>
                  </a:cubicBezTo>
                  <a:cubicBezTo>
                    <a:pt x="0" y="36"/>
                    <a:pt x="0" y="33"/>
                    <a:pt x="1" y="32"/>
                  </a:cubicBezTo>
                  <a:cubicBezTo>
                    <a:pt x="38" y="2"/>
                    <a:pt x="38" y="2"/>
                    <a:pt x="38" y="2"/>
                  </a:cubicBezTo>
                  <a:cubicBezTo>
                    <a:pt x="40" y="0"/>
                    <a:pt x="42" y="1"/>
                    <a:pt x="44" y="2"/>
                  </a:cubicBezTo>
                  <a:cubicBezTo>
                    <a:pt x="45" y="4"/>
                    <a:pt x="45" y="6"/>
                    <a:pt x="43" y="7"/>
                  </a:cubicBezTo>
                  <a:cubicBezTo>
                    <a:pt x="6" y="38"/>
                    <a:pt x="6" y="38"/>
                    <a:pt x="6" y="38"/>
                  </a:cubicBezTo>
                  <a:cubicBezTo>
                    <a:pt x="5" y="38"/>
                    <a:pt x="4" y="38"/>
                    <a:pt x="4" y="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2" name="Freeform 698">
              <a:extLst>
                <a:ext uri="{FF2B5EF4-FFF2-40B4-BE49-F238E27FC236}">
                  <a16:creationId xmlns:a16="http://schemas.microsoft.com/office/drawing/2014/main" id="{77638420-AD95-7DA6-840A-43892BA4500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48388" y="2405063"/>
              <a:ext cx="44450" cy="36513"/>
            </a:xfrm>
            <a:custGeom>
              <a:avLst/>
              <a:gdLst>
                <a:gd name="T0" fmla="*/ 33 w 37"/>
                <a:gd name="T1" fmla="*/ 31 h 31"/>
                <a:gd name="T2" fmla="*/ 29 w 37"/>
                <a:gd name="T3" fmla="*/ 28 h 31"/>
                <a:gd name="T4" fmla="*/ 24 w 37"/>
                <a:gd name="T5" fmla="*/ 9 h 31"/>
                <a:gd name="T6" fmla="*/ 5 w 37"/>
                <a:gd name="T7" fmla="*/ 14 h 31"/>
                <a:gd name="T8" fmla="*/ 0 w 37"/>
                <a:gd name="T9" fmla="*/ 11 h 31"/>
                <a:gd name="T10" fmla="*/ 3 w 37"/>
                <a:gd name="T11" fmla="*/ 7 h 31"/>
                <a:gd name="T12" fmla="*/ 26 w 37"/>
                <a:gd name="T13" fmla="*/ 1 h 31"/>
                <a:gd name="T14" fmla="*/ 30 w 37"/>
                <a:gd name="T15" fmla="*/ 3 h 31"/>
                <a:gd name="T16" fmla="*/ 36 w 37"/>
                <a:gd name="T17" fmla="*/ 26 h 31"/>
                <a:gd name="T18" fmla="*/ 34 w 37"/>
                <a:gd name="T19" fmla="*/ 30 h 31"/>
                <a:gd name="T20" fmla="*/ 33 w 37"/>
                <a:gd name="T21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31">
                  <a:moveTo>
                    <a:pt x="33" y="31"/>
                  </a:moveTo>
                  <a:cubicBezTo>
                    <a:pt x="31" y="31"/>
                    <a:pt x="30" y="29"/>
                    <a:pt x="29" y="28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3" y="14"/>
                    <a:pt x="1" y="13"/>
                    <a:pt x="0" y="11"/>
                  </a:cubicBezTo>
                  <a:cubicBezTo>
                    <a:pt x="0" y="9"/>
                    <a:pt x="1" y="7"/>
                    <a:pt x="3" y="7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8" y="0"/>
                    <a:pt x="30" y="1"/>
                    <a:pt x="30" y="3"/>
                  </a:cubicBezTo>
                  <a:cubicBezTo>
                    <a:pt x="36" y="26"/>
                    <a:pt x="36" y="26"/>
                    <a:pt x="36" y="26"/>
                  </a:cubicBezTo>
                  <a:cubicBezTo>
                    <a:pt x="37" y="28"/>
                    <a:pt x="36" y="30"/>
                    <a:pt x="34" y="30"/>
                  </a:cubicBezTo>
                  <a:cubicBezTo>
                    <a:pt x="33" y="30"/>
                    <a:pt x="33" y="31"/>
                    <a:pt x="33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3" name="Freeform 699">
              <a:extLst>
                <a:ext uri="{FF2B5EF4-FFF2-40B4-BE49-F238E27FC236}">
                  <a16:creationId xmlns:a16="http://schemas.microsoft.com/office/drawing/2014/main" id="{1D53A577-E52E-9B57-FADF-BAED0BB68D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6364288" y="2630488"/>
              <a:ext cx="274638" cy="7938"/>
            </a:xfrm>
            <a:custGeom>
              <a:avLst/>
              <a:gdLst>
                <a:gd name="T0" fmla="*/ 226 w 229"/>
                <a:gd name="T1" fmla="*/ 7 h 7"/>
                <a:gd name="T2" fmla="*/ 3 w 229"/>
                <a:gd name="T3" fmla="*/ 7 h 7"/>
                <a:gd name="T4" fmla="*/ 0 w 229"/>
                <a:gd name="T5" fmla="*/ 4 h 7"/>
                <a:gd name="T6" fmla="*/ 3 w 229"/>
                <a:gd name="T7" fmla="*/ 0 h 7"/>
                <a:gd name="T8" fmla="*/ 226 w 229"/>
                <a:gd name="T9" fmla="*/ 0 h 7"/>
                <a:gd name="T10" fmla="*/ 229 w 229"/>
                <a:gd name="T11" fmla="*/ 4 h 7"/>
                <a:gd name="T12" fmla="*/ 226 w 229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9" h="7">
                  <a:moveTo>
                    <a:pt x="226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26" y="0"/>
                    <a:pt x="226" y="0"/>
                    <a:pt x="226" y="0"/>
                  </a:cubicBezTo>
                  <a:cubicBezTo>
                    <a:pt x="228" y="0"/>
                    <a:pt x="229" y="2"/>
                    <a:pt x="229" y="4"/>
                  </a:cubicBezTo>
                  <a:cubicBezTo>
                    <a:pt x="229" y="6"/>
                    <a:pt x="228" y="7"/>
                    <a:pt x="22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4" name="Freeform 700">
              <a:extLst>
                <a:ext uri="{FF2B5EF4-FFF2-40B4-BE49-F238E27FC236}">
                  <a16:creationId xmlns:a16="http://schemas.microsoft.com/office/drawing/2014/main" id="{D5A2CF8C-D77B-7E27-1855-6D724F1C79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346825" y="2524126"/>
              <a:ext cx="34925" cy="34925"/>
            </a:xfrm>
            <a:custGeom>
              <a:avLst/>
              <a:gdLst>
                <a:gd name="T0" fmla="*/ 14 w 29"/>
                <a:gd name="T1" fmla="*/ 29 h 29"/>
                <a:gd name="T2" fmla="*/ 0 w 29"/>
                <a:gd name="T3" fmla="*/ 14 h 29"/>
                <a:gd name="T4" fmla="*/ 14 w 29"/>
                <a:gd name="T5" fmla="*/ 0 h 29"/>
                <a:gd name="T6" fmla="*/ 29 w 29"/>
                <a:gd name="T7" fmla="*/ 14 h 29"/>
                <a:gd name="T8" fmla="*/ 14 w 29"/>
                <a:gd name="T9" fmla="*/ 29 h 29"/>
                <a:gd name="T10" fmla="*/ 14 w 29"/>
                <a:gd name="T11" fmla="*/ 7 h 29"/>
                <a:gd name="T12" fmla="*/ 7 w 29"/>
                <a:gd name="T13" fmla="*/ 14 h 29"/>
                <a:gd name="T14" fmla="*/ 14 w 29"/>
                <a:gd name="T15" fmla="*/ 22 h 29"/>
                <a:gd name="T16" fmla="*/ 22 w 29"/>
                <a:gd name="T17" fmla="*/ 14 h 29"/>
                <a:gd name="T18" fmla="*/ 14 w 29"/>
                <a:gd name="T19" fmla="*/ 7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" h="29">
                  <a:moveTo>
                    <a:pt x="14" y="29"/>
                  </a:moveTo>
                  <a:cubicBezTo>
                    <a:pt x="6" y="29"/>
                    <a:pt x="0" y="22"/>
                    <a:pt x="0" y="14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9" y="6"/>
                    <a:pt x="29" y="14"/>
                  </a:cubicBezTo>
                  <a:cubicBezTo>
                    <a:pt x="29" y="22"/>
                    <a:pt x="22" y="29"/>
                    <a:pt x="14" y="29"/>
                  </a:cubicBezTo>
                  <a:close/>
                  <a:moveTo>
                    <a:pt x="14" y="7"/>
                  </a:moveTo>
                  <a:cubicBezTo>
                    <a:pt x="10" y="7"/>
                    <a:pt x="7" y="10"/>
                    <a:pt x="7" y="14"/>
                  </a:cubicBezTo>
                  <a:cubicBezTo>
                    <a:pt x="7" y="18"/>
                    <a:pt x="10" y="22"/>
                    <a:pt x="14" y="22"/>
                  </a:cubicBezTo>
                  <a:cubicBezTo>
                    <a:pt x="18" y="22"/>
                    <a:pt x="22" y="18"/>
                    <a:pt x="22" y="14"/>
                  </a:cubicBezTo>
                  <a:cubicBezTo>
                    <a:pt x="22" y="10"/>
                    <a:pt x="18" y="7"/>
                    <a:pt x="14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5" name="Freeform 701">
              <a:extLst>
                <a:ext uri="{FF2B5EF4-FFF2-40B4-BE49-F238E27FC236}">
                  <a16:creationId xmlns:a16="http://schemas.microsoft.com/office/drawing/2014/main" id="{3C4B2634-6EAD-68CC-62BC-43008E4B3F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78563" y="2473326"/>
              <a:ext cx="34925" cy="33338"/>
            </a:xfrm>
            <a:custGeom>
              <a:avLst/>
              <a:gdLst>
                <a:gd name="T0" fmla="*/ 15 w 30"/>
                <a:gd name="T1" fmla="*/ 29 h 29"/>
                <a:gd name="T2" fmla="*/ 0 w 30"/>
                <a:gd name="T3" fmla="*/ 15 h 29"/>
                <a:gd name="T4" fmla="*/ 15 w 30"/>
                <a:gd name="T5" fmla="*/ 0 h 29"/>
                <a:gd name="T6" fmla="*/ 30 w 30"/>
                <a:gd name="T7" fmla="*/ 15 h 29"/>
                <a:gd name="T8" fmla="*/ 15 w 30"/>
                <a:gd name="T9" fmla="*/ 29 h 29"/>
                <a:gd name="T10" fmla="*/ 15 w 30"/>
                <a:gd name="T11" fmla="*/ 7 h 29"/>
                <a:gd name="T12" fmla="*/ 8 w 30"/>
                <a:gd name="T13" fmla="*/ 15 h 29"/>
                <a:gd name="T14" fmla="*/ 15 w 30"/>
                <a:gd name="T15" fmla="*/ 22 h 29"/>
                <a:gd name="T16" fmla="*/ 22 w 30"/>
                <a:gd name="T17" fmla="*/ 15 h 29"/>
                <a:gd name="T18" fmla="*/ 15 w 30"/>
                <a:gd name="T19" fmla="*/ 7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cubicBezTo>
                    <a:pt x="7" y="29"/>
                    <a:pt x="0" y="23"/>
                    <a:pt x="0" y="15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23" y="0"/>
                    <a:pt x="30" y="7"/>
                    <a:pt x="30" y="15"/>
                  </a:cubicBezTo>
                  <a:cubicBezTo>
                    <a:pt x="30" y="23"/>
                    <a:pt x="23" y="29"/>
                    <a:pt x="15" y="29"/>
                  </a:cubicBezTo>
                  <a:close/>
                  <a:moveTo>
                    <a:pt x="15" y="7"/>
                  </a:moveTo>
                  <a:cubicBezTo>
                    <a:pt x="11" y="7"/>
                    <a:pt x="8" y="11"/>
                    <a:pt x="8" y="15"/>
                  </a:cubicBezTo>
                  <a:cubicBezTo>
                    <a:pt x="8" y="19"/>
                    <a:pt x="11" y="22"/>
                    <a:pt x="15" y="22"/>
                  </a:cubicBezTo>
                  <a:cubicBezTo>
                    <a:pt x="19" y="22"/>
                    <a:pt x="22" y="19"/>
                    <a:pt x="22" y="15"/>
                  </a:cubicBezTo>
                  <a:cubicBezTo>
                    <a:pt x="22" y="11"/>
                    <a:pt x="19" y="7"/>
                    <a:pt x="1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6" name="Freeform 702">
              <a:extLst>
                <a:ext uri="{FF2B5EF4-FFF2-40B4-BE49-F238E27FC236}">
                  <a16:creationId xmlns:a16="http://schemas.microsoft.com/office/drawing/2014/main" id="{121A7F93-E4E2-B338-689F-255A7B3570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10300" y="2519363"/>
              <a:ext cx="33338" cy="34925"/>
            </a:xfrm>
            <a:custGeom>
              <a:avLst/>
              <a:gdLst>
                <a:gd name="T0" fmla="*/ 15 w 29"/>
                <a:gd name="T1" fmla="*/ 29 h 29"/>
                <a:gd name="T2" fmla="*/ 0 w 29"/>
                <a:gd name="T3" fmla="*/ 14 h 29"/>
                <a:gd name="T4" fmla="*/ 15 w 29"/>
                <a:gd name="T5" fmla="*/ 0 h 29"/>
                <a:gd name="T6" fmla="*/ 29 w 29"/>
                <a:gd name="T7" fmla="*/ 14 h 29"/>
                <a:gd name="T8" fmla="*/ 15 w 29"/>
                <a:gd name="T9" fmla="*/ 29 h 29"/>
                <a:gd name="T10" fmla="*/ 15 w 29"/>
                <a:gd name="T11" fmla="*/ 7 h 29"/>
                <a:gd name="T12" fmla="*/ 7 w 29"/>
                <a:gd name="T13" fmla="*/ 14 h 29"/>
                <a:gd name="T14" fmla="*/ 15 w 29"/>
                <a:gd name="T15" fmla="*/ 22 h 29"/>
                <a:gd name="T16" fmla="*/ 22 w 29"/>
                <a:gd name="T17" fmla="*/ 14 h 29"/>
                <a:gd name="T18" fmla="*/ 15 w 29"/>
                <a:gd name="T19" fmla="*/ 7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" h="29">
                  <a:moveTo>
                    <a:pt x="15" y="29"/>
                  </a:moveTo>
                  <a:cubicBezTo>
                    <a:pt x="7" y="29"/>
                    <a:pt x="0" y="22"/>
                    <a:pt x="0" y="14"/>
                  </a:cubicBezTo>
                  <a:cubicBezTo>
                    <a:pt x="0" y="6"/>
                    <a:pt x="7" y="0"/>
                    <a:pt x="15" y="0"/>
                  </a:cubicBezTo>
                  <a:cubicBezTo>
                    <a:pt x="23" y="0"/>
                    <a:pt x="29" y="6"/>
                    <a:pt x="29" y="14"/>
                  </a:cubicBezTo>
                  <a:cubicBezTo>
                    <a:pt x="29" y="22"/>
                    <a:pt x="23" y="29"/>
                    <a:pt x="15" y="29"/>
                  </a:cubicBezTo>
                  <a:close/>
                  <a:moveTo>
                    <a:pt x="15" y="7"/>
                  </a:moveTo>
                  <a:cubicBezTo>
                    <a:pt x="11" y="7"/>
                    <a:pt x="7" y="10"/>
                    <a:pt x="7" y="14"/>
                  </a:cubicBezTo>
                  <a:cubicBezTo>
                    <a:pt x="7" y="18"/>
                    <a:pt x="11" y="22"/>
                    <a:pt x="15" y="22"/>
                  </a:cubicBezTo>
                  <a:cubicBezTo>
                    <a:pt x="19" y="22"/>
                    <a:pt x="22" y="18"/>
                    <a:pt x="22" y="14"/>
                  </a:cubicBezTo>
                  <a:cubicBezTo>
                    <a:pt x="22" y="10"/>
                    <a:pt x="19" y="7"/>
                    <a:pt x="1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1" name="Shape5_20200717_142329">
            <a:extLst>
              <a:ext uri="{FF2B5EF4-FFF2-40B4-BE49-F238E27FC236}">
                <a16:creationId xmlns:a16="http://schemas.microsoft.com/office/drawing/2014/main" id="{08416EE4-1126-5E38-AA98-02BE3B3557F8}"/>
              </a:ext>
            </a:extLst>
          </p:cNvPr>
          <p:cNvGrpSpPr>
            <a:grpSpLocks noChangeAspect="1"/>
          </p:cNvGrpSpPr>
          <p:nvPr/>
        </p:nvGrpSpPr>
        <p:grpSpPr>
          <a:xfrm>
            <a:off x="4522159" y="2649688"/>
            <a:ext cx="536566" cy="358828"/>
            <a:chOff x="-7475538" y="3654426"/>
            <a:chExt cx="254001" cy="169863"/>
          </a:xfrm>
          <a:solidFill>
            <a:schemeClr val="accent1"/>
          </a:solidFill>
        </p:grpSpPr>
        <p:sp>
          <p:nvSpPr>
            <p:cNvPr id="172" name="Freeform 714">
              <a:extLst>
                <a:ext uri="{FF2B5EF4-FFF2-40B4-BE49-F238E27FC236}">
                  <a16:creationId xmlns:a16="http://schemas.microsoft.com/office/drawing/2014/main" id="{A241A19B-5F00-5E8A-8E2E-53AF8D6E81D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73950" y="3654426"/>
              <a:ext cx="252413" cy="169863"/>
            </a:xfrm>
            <a:custGeom>
              <a:avLst/>
              <a:gdLst>
                <a:gd name="T0" fmla="*/ 208 w 212"/>
                <a:gd name="T1" fmla="*/ 142 h 142"/>
                <a:gd name="T2" fmla="*/ 3 w 212"/>
                <a:gd name="T3" fmla="*/ 142 h 142"/>
                <a:gd name="T4" fmla="*/ 0 w 212"/>
                <a:gd name="T5" fmla="*/ 139 h 142"/>
                <a:gd name="T6" fmla="*/ 0 w 212"/>
                <a:gd name="T7" fmla="*/ 4 h 142"/>
                <a:gd name="T8" fmla="*/ 3 w 212"/>
                <a:gd name="T9" fmla="*/ 0 h 142"/>
                <a:gd name="T10" fmla="*/ 208 w 212"/>
                <a:gd name="T11" fmla="*/ 0 h 142"/>
                <a:gd name="T12" fmla="*/ 212 w 212"/>
                <a:gd name="T13" fmla="*/ 4 h 142"/>
                <a:gd name="T14" fmla="*/ 212 w 212"/>
                <a:gd name="T15" fmla="*/ 139 h 142"/>
                <a:gd name="T16" fmla="*/ 208 w 212"/>
                <a:gd name="T17" fmla="*/ 142 h 142"/>
                <a:gd name="T18" fmla="*/ 7 w 212"/>
                <a:gd name="T19" fmla="*/ 135 h 142"/>
                <a:gd name="T20" fmla="*/ 205 w 212"/>
                <a:gd name="T21" fmla="*/ 135 h 142"/>
                <a:gd name="T22" fmla="*/ 205 w 212"/>
                <a:gd name="T23" fmla="*/ 7 h 142"/>
                <a:gd name="T24" fmla="*/ 7 w 212"/>
                <a:gd name="T25" fmla="*/ 7 h 142"/>
                <a:gd name="T26" fmla="*/ 7 w 212"/>
                <a:gd name="T27" fmla="*/ 13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2" h="142">
                  <a:moveTo>
                    <a:pt x="208" y="142"/>
                  </a:moveTo>
                  <a:cubicBezTo>
                    <a:pt x="3" y="142"/>
                    <a:pt x="3" y="142"/>
                    <a:pt x="3" y="142"/>
                  </a:cubicBezTo>
                  <a:cubicBezTo>
                    <a:pt x="1" y="142"/>
                    <a:pt x="0" y="141"/>
                    <a:pt x="0" y="13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0" y="0"/>
                    <a:pt x="212" y="2"/>
                    <a:pt x="212" y="4"/>
                  </a:cubicBezTo>
                  <a:cubicBezTo>
                    <a:pt x="212" y="139"/>
                    <a:pt x="212" y="139"/>
                    <a:pt x="212" y="139"/>
                  </a:cubicBezTo>
                  <a:cubicBezTo>
                    <a:pt x="212" y="141"/>
                    <a:pt x="210" y="142"/>
                    <a:pt x="208" y="142"/>
                  </a:cubicBezTo>
                  <a:close/>
                  <a:moveTo>
                    <a:pt x="7" y="135"/>
                  </a:moveTo>
                  <a:cubicBezTo>
                    <a:pt x="205" y="135"/>
                    <a:pt x="205" y="135"/>
                    <a:pt x="205" y="135"/>
                  </a:cubicBezTo>
                  <a:cubicBezTo>
                    <a:pt x="205" y="7"/>
                    <a:pt x="205" y="7"/>
                    <a:pt x="205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3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3" name="Freeform 715">
              <a:extLst>
                <a:ext uri="{FF2B5EF4-FFF2-40B4-BE49-F238E27FC236}">
                  <a16:creationId xmlns:a16="http://schemas.microsoft.com/office/drawing/2014/main" id="{5D9F13C0-E1B8-4F7A-7895-7ADF36CB43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75538" y="3654426"/>
              <a:ext cx="254000" cy="120650"/>
            </a:xfrm>
            <a:custGeom>
              <a:avLst/>
              <a:gdLst>
                <a:gd name="T0" fmla="*/ 107 w 213"/>
                <a:gd name="T1" fmla="*/ 101 h 101"/>
                <a:gd name="T2" fmla="*/ 104 w 213"/>
                <a:gd name="T3" fmla="*/ 100 h 101"/>
                <a:gd name="T4" fmla="*/ 2 w 213"/>
                <a:gd name="T5" fmla="*/ 7 h 101"/>
                <a:gd name="T6" fmla="*/ 1 w 213"/>
                <a:gd name="T7" fmla="*/ 3 h 101"/>
                <a:gd name="T8" fmla="*/ 4 w 213"/>
                <a:gd name="T9" fmla="*/ 0 h 101"/>
                <a:gd name="T10" fmla="*/ 209 w 213"/>
                <a:gd name="T11" fmla="*/ 0 h 101"/>
                <a:gd name="T12" fmla="*/ 213 w 213"/>
                <a:gd name="T13" fmla="*/ 3 h 101"/>
                <a:gd name="T14" fmla="*/ 212 w 213"/>
                <a:gd name="T15" fmla="*/ 7 h 101"/>
                <a:gd name="T16" fmla="*/ 109 w 213"/>
                <a:gd name="T17" fmla="*/ 100 h 101"/>
                <a:gd name="T18" fmla="*/ 107 w 213"/>
                <a:gd name="T19" fmla="*/ 101 h 101"/>
                <a:gd name="T20" fmla="*/ 13 w 213"/>
                <a:gd name="T21" fmla="*/ 7 h 101"/>
                <a:gd name="T22" fmla="*/ 107 w 213"/>
                <a:gd name="T23" fmla="*/ 92 h 101"/>
                <a:gd name="T24" fmla="*/ 200 w 213"/>
                <a:gd name="T25" fmla="*/ 7 h 101"/>
                <a:gd name="T26" fmla="*/ 13 w 213"/>
                <a:gd name="T27" fmla="*/ 7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3" h="101">
                  <a:moveTo>
                    <a:pt x="107" y="101"/>
                  </a:moveTo>
                  <a:cubicBezTo>
                    <a:pt x="106" y="101"/>
                    <a:pt x="105" y="101"/>
                    <a:pt x="104" y="100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6"/>
                    <a:pt x="0" y="4"/>
                    <a:pt x="1" y="3"/>
                  </a:cubicBezTo>
                  <a:cubicBezTo>
                    <a:pt x="1" y="1"/>
                    <a:pt x="3" y="0"/>
                    <a:pt x="4" y="0"/>
                  </a:cubicBezTo>
                  <a:cubicBezTo>
                    <a:pt x="209" y="0"/>
                    <a:pt x="209" y="0"/>
                    <a:pt x="209" y="0"/>
                  </a:cubicBezTo>
                  <a:cubicBezTo>
                    <a:pt x="211" y="0"/>
                    <a:pt x="212" y="1"/>
                    <a:pt x="213" y="3"/>
                  </a:cubicBezTo>
                  <a:cubicBezTo>
                    <a:pt x="213" y="4"/>
                    <a:pt x="213" y="6"/>
                    <a:pt x="212" y="7"/>
                  </a:cubicBezTo>
                  <a:cubicBezTo>
                    <a:pt x="109" y="100"/>
                    <a:pt x="109" y="100"/>
                    <a:pt x="109" y="100"/>
                  </a:cubicBezTo>
                  <a:cubicBezTo>
                    <a:pt x="108" y="101"/>
                    <a:pt x="108" y="101"/>
                    <a:pt x="107" y="101"/>
                  </a:cubicBezTo>
                  <a:close/>
                  <a:moveTo>
                    <a:pt x="13" y="7"/>
                  </a:moveTo>
                  <a:cubicBezTo>
                    <a:pt x="107" y="92"/>
                    <a:pt x="107" y="92"/>
                    <a:pt x="107" y="92"/>
                  </a:cubicBezTo>
                  <a:cubicBezTo>
                    <a:pt x="200" y="7"/>
                    <a:pt x="200" y="7"/>
                    <a:pt x="200" y="7"/>
                  </a:cubicBezTo>
                  <a:lnTo>
                    <a:pt x="13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4" name="Freeform 716">
              <a:extLst>
                <a:ext uri="{FF2B5EF4-FFF2-40B4-BE49-F238E27FC236}">
                  <a16:creationId xmlns:a16="http://schemas.microsoft.com/office/drawing/2014/main" id="{82BD0F7C-564F-CB0E-8D2C-181CE901BB5B}"/>
                </a:ext>
              </a:extLst>
            </p:cNvPr>
            <p:cNvSpPr>
              <a:spLocks/>
            </p:cNvSpPr>
            <p:nvPr/>
          </p:nvSpPr>
          <p:spPr bwMode="auto">
            <a:xfrm>
              <a:off x="-7475538" y="3743326"/>
              <a:ext cx="254000" cy="80963"/>
            </a:xfrm>
            <a:custGeom>
              <a:avLst/>
              <a:gdLst>
                <a:gd name="T0" fmla="*/ 209 w 213"/>
                <a:gd name="T1" fmla="*/ 68 h 68"/>
                <a:gd name="T2" fmla="*/ 4 w 213"/>
                <a:gd name="T3" fmla="*/ 68 h 68"/>
                <a:gd name="T4" fmla="*/ 1 w 213"/>
                <a:gd name="T5" fmla="*/ 66 h 68"/>
                <a:gd name="T6" fmla="*/ 2 w 213"/>
                <a:gd name="T7" fmla="*/ 62 h 68"/>
                <a:gd name="T8" fmla="*/ 83 w 213"/>
                <a:gd name="T9" fmla="*/ 1 h 68"/>
                <a:gd name="T10" fmla="*/ 88 w 213"/>
                <a:gd name="T11" fmla="*/ 2 h 68"/>
                <a:gd name="T12" fmla="*/ 88 w 213"/>
                <a:gd name="T13" fmla="*/ 7 h 68"/>
                <a:gd name="T14" fmla="*/ 15 w 213"/>
                <a:gd name="T15" fmla="*/ 61 h 68"/>
                <a:gd name="T16" fmla="*/ 199 w 213"/>
                <a:gd name="T17" fmla="*/ 61 h 68"/>
                <a:gd name="T18" fmla="*/ 127 w 213"/>
                <a:gd name="T19" fmla="*/ 7 h 68"/>
                <a:gd name="T20" fmla="*/ 126 w 213"/>
                <a:gd name="T21" fmla="*/ 2 h 68"/>
                <a:gd name="T22" fmla="*/ 131 w 213"/>
                <a:gd name="T23" fmla="*/ 2 h 68"/>
                <a:gd name="T24" fmla="*/ 211 w 213"/>
                <a:gd name="T25" fmla="*/ 62 h 68"/>
                <a:gd name="T26" fmla="*/ 213 w 213"/>
                <a:gd name="T27" fmla="*/ 66 h 68"/>
                <a:gd name="T28" fmla="*/ 209 w 213"/>
                <a:gd name="T29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13" h="68">
                  <a:moveTo>
                    <a:pt x="209" y="68"/>
                  </a:moveTo>
                  <a:cubicBezTo>
                    <a:pt x="4" y="68"/>
                    <a:pt x="4" y="68"/>
                    <a:pt x="4" y="68"/>
                  </a:cubicBezTo>
                  <a:cubicBezTo>
                    <a:pt x="3" y="68"/>
                    <a:pt x="1" y="67"/>
                    <a:pt x="1" y="66"/>
                  </a:cubicBezTo>
                  <a:cubicBezTo>
                    <a:pt x="0" y="65"/>
                    <a:pt x="1" y="63"/>
                    <a:pt x="2" y="62"/>
                  </a:cubicBezTo>
                  <a:cubicBezTo>
                    <a:pt x="83" y="1"/>
                    <a:pt x="83" y="1"/>
                    <a:pt x="83" y="1"/>
                  </a:cubicBezTo>
                  <a:cubicBezTo>
                    <a:pt x="85" y="0"/>
                    <a:pt x="87" y="0"/>
                    <a:pt x="88" y="2"/>
                  </a:cubicBezTo>
                  <a:cubicBezTo>
                    <a:pt x="90" y="3"/>
                    <a:pt x="89" y="6"/>
                    <a:pt x="88" y="7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99" y="61"/>
                    <a:pt x="199" y="61"/>
                    <a:pt x="199" y="61"/>
                  </a:cubicBezTo>
                  <a:cubicBezTo>
                    <a:pt x="127" y="7"/>
                    <a:pt x="127" y="7"/>
                    <a:pt x="127" y="7"/>
                  </a:cubicBezTo>
                  <a:cubicBezTo>
                    <a:pt x="125" y="6"/>
                    <a:pt x="125" y="4"/>
                    <a:pt x="126" y="2"/>
                  </a:cubicBezTo>
                  <a:cubicBezTo>
                    <a:pt x="127" y="1"/>
                    <a:pt x="130" y="1"/>
                    <a:pt x="131" y="2"/>
                  </a:cubicBezTo>
                  <a:cubicBezTo>
                    <a:pt x="211" y="62"/>
                    <a:pt x="211" y="62"/>
                    <a:pt x="211" y="62"/>
                  </a:cubicBezTo>
                  <a:cubicBezTo>
                    <a:pt x="213" y="63"/>
                    <a:pt x="213" y="65"/>
                    <a:pt x="213" y="66"/>
                  </a:cubicBezTo>
                  <a:cubicBezTo>
                    <a:pt x="212" y="67"/>
                    <a:pt x="211" y="68"/>
                    <a:pt x="209" y="6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2" name="Shape0_20200717_142329">
            <a:extLst>
              <a:ext uri="{FF2B5EF4-FFF2-40B4-BE49-F238E27FC236}">
                <a16:creationId xmlns:a16="http://schemas.microsoft.com/office/drawing/2014/main" id="{C842F491-2BDA-28A5-1B20-AE5D8380244F}"/>
              </a:ext>
            </a:extLst>
          </p:cNvPr>
          <p:cNvGrpSpPr>
            <a:grpSpLocks noChangeAspect="1"/>
          </p:cNvGrpSpPr>
          <p:nvPr/>
        </p:nvGrpSpPr>
        <p:grpSpPr>
          <a:xfrm>
            <a:off x="11103600" y="2550759"/>
            <a:ext cx="429250" cy="556686"/>
            <a:chOff x="-4648200" y="3608388"/>
            <a:chExt cx="203200" cy="263525"/>
          </a:xfrm>
          <a:solidFill>
            <a:schemeClr val="accent1"/>
          </a:solidFill>
        </p:grpSpPr>
        <p:sp>
          <p:nvSpPr>
            <p:cNvPr id="164" name="Freeform 717">
              <a:extLst>
                <a:ext uri="{FF2B5EF4-FFF2-40B4-BE49-F238E27FC236}">
                  <a16:creationId xmlns:a16="http://schemas.microsoft.com/office/drawing/2014/main" id="{5E3AE733-4E39-A045-49D5-E6C940CB79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48200" y="3608388"/>
              <a:ext cx="203200" cy="263525"/>
            </a:xfrm>
            <a:custGeom>
              <a:avLst/>
              <a:gdLst>
                <a:gd name="T0" fmla="*/ 153 w 170"/>
                <a:gd name="T1" fmla="*/ 220 h 220"/>
                <a:gd name="T2" fmla="*/ 18 w 170"/>
                <a:gd name="T3" fmla="*/ 220 h 220"/>
                <a:gd name="T4" fmla="*/ 0 w 170"/>
                <a:gd name="T5" fmla="*/ 203 h 220"/>
                <a:gd name="T6" fmla="*/ 0 w 170"/>
                <a:gd name="T7" fmla="*/ 18 h 220"/>
                <a:gd name="T8" fmla="*/ 18 w 170"/>
                <a:gd name="T9" fmla="*/ 0 h 220"/>
                <a:gd name="T10" fmla="*/ 153 w 170"/>
                <a:gd name="T11" fmla="*/ 0 h 220"/>
                <a:gd name="T12" fmla="*/ 170 w 170"/>
                <a:gd name="T13" fmla="*/ 18 h 220"/>
                <a:gd name="T14" fmla="*/ 170 w 170"/>
                <a:gd name="T15" fmla="*/ 203 h 220"/>
                <a:gd name="T16" fmla="*/ 153 w 170"/>
                <a:gd name="T17" fmla="*/ 220 h 220"/>
                <a:gd name="T18" fmla="*/ 18 w 170"/>
                <a:gd name="T19" fmla="*/ 7 h 220"/>
                <a:gd name="T20" fmla="*/ 7 w 170"/>
                <a:gd name="T21" fmla="*/ 18 h 220"/>
                <a:gd name="T22" fmla="*/ 7 w 170"/>
                <a:gd name="T23" fmla="*/ 203 h 220"/>
                <a:gd name="T24" fmla="*/ 18 w 170"/>
                <a:gd name="T25" fmla="*/ 213 h 220"/>
                <a:gd name="T26" fmla="*/ 153 w 170"/>
                <a:gd name="T27" fmla="*/ 213 h 220"/>
                <a:gd name="T28" fmla="*/ 163 w 170"/>
                <a:gd name="T29" fmla="*/ 203 h 220"/>
                <a:gd name="T30" fmla="*/ 163 w 170"/>
                <a:gd name="T31" fmla="*/ 18 h 220"/>
                <a:gd name="T32" fmla="*/ 153 w 170"/>
                <a:gd name="T33" fmla="*/ 7 h 220"/>
                <a:gd name="T34" fmla="*/ 18 w 170"/>
                <a:gd name="T35" fmla="*/ 7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0" h="220">
                  <a:moveTo>
                    <a:pt x="153" y="220"/>
                  </a:moveTo>
                  <a:cubicBezTo>
                    <a:pt x="18" y="220"/>
                    <a:pt x="18" y="220"/>
                    <a:pt x="18" y="220"/>
                  </a:cubicBezTo>
                  <a:cubicBezTo>
                    <a:pt x="8" y="220"/>
                    <a:pt x="0" y="213"/>
                    <a:pt x="0" y="203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153" y="0"/>
                    <a:pt x="153" y="0"/>
                    <a:pt x="153" y="0"/>
                  </a:cubicBezTo>
                  <a:cubicBezTo>
                    <a:pt x="163" y="0"/>
                    <a:pt x="170" y="8"/>
                    <a:pt x="170" y="18"/>
                  </a:cubicBezTo>
                  <a:cubicBezTo>
                    <a:pt x="170" y="203"/>
                    <a:pt x="170" y="203"/>
                    <a:pt x="170" y="203"/>
                  </a:cubicBezTo>
                  <a:cubicBezTo>
                    <a:pt x="170" y="213"/>
                    <a:pt x="163" y="220"/>
                    <a:pt x="153" y="220"/>
                  </a:cubicBezTo>
                  <a:close/>
                  <a:moveTo>
                    <a:pt x="18" y="7"/>
                  </a:moveTo>
                  <a:cubicBezTo>
                    <a:pt x="12" y="7"/>
                    <a:pt x="7" y="12"/>
                    <a:pt x="7" y="18"/>
                  </a:cubicBezTo>
                  <a:cubicBezTo>
                    <a:pt x="7" y="203"/>
                    <a:pt x="7" y="203"/>
                    <a:pt x="7" y="203"/>
                  </a:cubicBezTo>
                  <a:cubicBezTo>
                    <a:pt x="7" y="209"/>
                    <a:pt x="12" y="213"/>
                    <a:pt x="18" y="213"/>
                  </a:cubicBezTo>
                  <a:cubicBezTo>
                    <a:pt x="153" y="213"/>
                    <a:pt x="153" y="213"/>
                    <a:pt x="153" y="213"/>
                  </a:cubicBezTo>
                  <a:cubicBezTo>
                    <a:pt x="159" y="213"/>
                    <a:pt x="163" y="209"/>
                    <a:pt x="163" y="203"/>
                  </a:cubicBezTo>
                  <a:cubicBezTo>
                    <a:pt x="163" y="18"/>
                    <a:pt x="163" y="18"/>
                    <a:pt x="163" y="18"/>
                  </a:cubicBezTo>
                  <a:cubicBezTo>
                    <a:pt x="163" y="12"/>
                    <a:pt x="159" y="7"/>
                    <a:pt x="153" y="7"/>
                  </a:cubicBezTo>
                  <a:lnTo>
                    <a:pt x="18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5" name="Freeform 718">
              <a:extLst>
                <a:ext uri="{FF2B5EF4-FFF2-40B4-BE49-F238E27FC236}">
                  <a16:creationId xmlns:a16="http://schemas.microsoft.com/office/drawing/2014/main" id="{FCBC91B6-DC17-ACD3-592D-DE359D5BE4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21213" y="3608388"/>
              <a:ext cx="149225" cy="34925"/>
            </a:xfrm>
            <a:custGeom>
              <a:avLst/>
              <a:gdLst>
                <a:gd name="T0" fmla="*/ 121 w 124"/>
                <a:gd name="T1" fmla="*/ 29 h 29"/>
                <a:gd name="T2" fmla="*/ 4 w 124"/>
                <a:gd name="T3" fmla="*/ 29 h 29"/>
                <a:gd name="T4" fmla="*/ 0 w 124"/>
                <a:gd name="T5" fmla="*/ 25 h 29"/>
                <a:gd name="T6" fmla="*/ 0 w 124"/>
                <a:gd name="T7" fmla="*/ 4 h 29"/>
                <a:gd name="T8" fmla="*/ 4 w 124"/>
                <a:gd name="T9" fmla="*/ 0 h 29"/>
                <a:gd name="T10" fmla="*/ 121 w 124"/>
                <a:gd name="T11" fmla="*/ 0 h 29"/>
                <a:gd name="T12" fmla="*/ 124 w 124"/>
                <a:gd name="T13" fmla="*/ 4 h 29"/>
                <a:gd name="T14" fmla="*/ 124 w 124"/>
                <a:gd name="T15" fmla="*/ 25 h 29"/>
                <a:gd name="T16" fmla="*/ 121 w 124"/>
                <a:gd name="T17" fmla="*/ 29 h 29"/>
                <a:gd name="T18" fmla="*/ 7 w 124"/>
                <a:gd name="T19" fmla="*/ 22 h 29"/>
                <a:gd name="T20" fmla="*/ 117 w 124"/>
                <a:gd name="T21" fmla="*/ 22 h 29"/>
                <a:gd name="T22" fmla="*/ 117 w 124"/>
                <a:gd name="T23" fmla="*/ 7 h 29"/>
                <a:gd name="T24" fmla="*/ 7 w 124"/>
                <a:gd name="T25" fmla="*/ 7 h 29"/>
                <a:gd name="T26" fmla="*/ 7 w 124"/>
                <a:gd name="T27" fmla="*/ 2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4" h="29">
                  <a:moveTo>
                    <a:pt x="121" y="29"/>
                  </a:moveTo>
                  <a:cubicBezTo>
                    <a:pt x="4" y="29"/>
                    <a:pt x="4" y="29"/>
                    <a:pt x="4" y="29"/>
                  </a:cubicBezTo>
                  <a:cubicBezTo>
                    <a:pt x="2" y="29"/>
                    <a:pt x="0" y="27"/>
                    <a:pt x="0" y="2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3" y="0"/>
                    <a:pt x="124" y="2"/>
                    <a:pt x="124" y="4"/>
                  </a:cubicBezTo>
                  <a:cubicBezTo>
                    <a:pt x="124" y="25"/>
                    <a:pt x="124" y="25"/>
                    <a:pt x="124" y="25"/>
                  </a:cubicBezTo>
                  <a:cubicBezTo>
                    <a:pt x="124" y="27"/>
                    <a:pt x="123" y="29"/>
                    <a:pt x="121" y="29"/>
                  </a:cubicBezTo>
                  <a:close/>
                  <a:moveTo>
                    <a:pt x="7" y="22"/>
                  </a:moveTo>
                  <a:cubicBezTo>
                    <a:pt x="117" y="22"/>
                    <a:pt x="117" y="22"/>
                    <a:pt x="117" y="22"/>
                  </a:cubicBezTo>
                  <a:cubicBezTo>
                    <a:pt x="117" y="7"/>
                    <a:pt x="117" y="7"/>
                    <a:pt x="117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6" name="Freeform 719">
              <a:extLst>
                <a:ext uri="{FF2B5EF4-FFF2-40B4-BE49-F238E27FC236}">
                  <a16:creationId xmlns:a16="http://schemas.microsoft.com/office/drawing/2014/main" id="{99E53C05-0914-999B-C5B6-DB697CA238C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10100" y="3681413"/>
              <a:ext cx="41275" cy="30163"/>
            </a:xfrm>
            <a:custGeom>
              <a:avLst/>
              <a:gdLst>
                <a:gd name="T0" fmla="*/ 13 w 35"/>
                <a:gd name="T1" fmla="*/ 26 h 26"/>
                <a:gd name="T2" fmla="*/ 13 w 35"/>
                <a:gd name="T3" fmla="*/ 26 h 26"/>
                <a:gd name="T4" fmla="*/ 11 w 35"/>
                <a:gd name="T5" fmla="*/ 25 h 26"/>
                <a:gd name="T6" fmla="*/ 2 w 35"/>
                <a:gd name="T7" fmla="*/ 16 h 26"/>
                <a:gd name="T8" fmla="*/ 2 w 35"/>
                <a:gd name="T9" fmla="*/ 11 h 26"/>
                <a:gd name="T10" fmla="*/ 7 w 35"/>
                <a:gd name="T11" fmla="*/ 11 h 26"/>
                <a:gd name="T12" fmla="*/ 13 w 35"/>
                <a:gd name="T13" fmla="*/ 17 h 26"/>
                <a:gd name="T14" fmla="*/ 29 w 35"/>
                <a:gd name="T15" fmla="*/ 2 h 26"/>
                <a:gd name="T16" fmla="*/ 34 w 35"/>
                <a:gd name="T17" fmla="*/ 2 h 26"/>
                <a:gd name="T18" fmla="*/ 34 w 35"/>
                <a:gd name="T19" fmla="*/ 7 h 26"/>
                <a:gd name="T20" fmla="*/ 16 w 35"/>
                <a:gd name="T21" fmla="*/ 25 h 26"/>
                <a:gd name="T22" fmla="*/ 13 w 35"/>
                <a:gd name="T23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26">
                  <a:moveTo>
                    <a:pt x="13" y="26"/>
                  </a:moveTo>
                  <a:cubicBezTo>
                    <a:pt x="13" y="26"/>
                    <a:pt x="13" y="26"/>
                    <a:pt x="13" y="26"/>
                  </a:cubicBezTo>
                  <a:cubicBezTo>
                    <a:pt x="12" y="26"/>
                    <a:pt x="11" y="26"/>
                    <a:pt x="11" y="25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0" y="14"/>
                    <a:pt x="0" y="12"/>
                    <a:pt x="2" y="11"/>
                  </a:cubicBezTo>
                  <a:cubicBezTo>
                    <a:pt x="3" y="9"/>
                    <a:pt x="5" y="9"/>
                    <a:pt x="7" y="11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30" y="0"/>
                    <a:pt x="32" y="0"/>
                    <a:pt x="34" y="2"/>
                  </a:cubicBezTo>
                  <a:cubicBezTo>
                    <a:pt x="35" y="3"/>
                    <a:pt x="35" y="6"/>
                    <a:pt x="34" y="7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5" y="26"/>
                    <a:pt x="14" y="26"/>
                    <a:pt x="13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7" name="Freeform 720">
              <a:extLst>
                <a:ext uri="{FF2B5EF4-FFF2-40B4-BE49-F238E27FC236}">
                  <a16:creationId xmlns:a16="http://schemas.microsoft.com/office/drawing/2014/main" id="{7AC0067F-8D52-F0BD-94C7-F2257F47163A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10100" y="3735388"/>
              <a:ext cx="41275" cy="30163"/>
            </a:xfrm>
            <a:custGeom>
              <a:avLst/>
              <a:gdLst>
                <a:gd name="T0" fmla="*/ 13 w 35"/>
                <a:gd name="T1" fmla="*/ 26 h 26"/>
                <a:gd name="T2" fmla="*/ 13 w 35"/>
                <a:gd name="T3" fmla="*/ 26 h 26"/>
                <a:gd name="T4" fmla="*/ 11 w 35"/>
                <a:gd name="T5" fmla="*/ 25 h 26"/>
                <a:gd name="T6" fmla="*/ 2 w 35"/>
                <a:gd name="T7" fmla="*/ 16 h 26"/>
                <a:gd name="T8" fmla="*/ 2 w 35"/>
                <a:gd name="T9" fmla="*/ 11 h 26"/>
                <a:gd name="T10" fmla="*/ 7 w 35"/>
                <a:gd name="T11" fmla="*/ 11 h 26"/>
                <a:gd name="T12" fmla="*/ 13 w 35"/>
                <a:gd name="T13" fmla="*/ 17 h 26"/>
                <a:gd name="T14" fmla="*/ 29 w 35"/>
                <a:gd name="T15" fmla="*/ 2 h 26"/>
                <a:gd name="T16" fmla="*/ 34 w 35"/>
                <a:gd name="T17" fmla="*/ 2 h 26"/>
                <a:gd name="T18" fmla="*/ 34 w 35"/>
                <a:gd name="T19" fmla="*/ 7 h 26"/>
                <a:gd name="T20" fmla="*/ 16 w 35"/>
                <a:gd name="T21" fmla="*/ 25 h 26"/>
                <a:gd name="T22" fmla="*/ 13 w 35"/>
                <a:gd name="T23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26">
                  <a:moveTo>
                    <a:pt x="13" y="26"/>
                  </a:moveTo>
                  <a:cubicBezTo>
                    <a:pt x="13" y="26"/>
                    <a:pt x="13" y="26"/>
                    <a:pt x="13" y="26"/>
                  </a:cubicBezTo>
                  <a:cubicBezTo>
                    <a:pt x="12" y="26"/>
                    <a:pt x="11" y="25"/>
                    <a:pt x="11" y="25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0" y="14"/>
                    <a:pt x="0" y="12"/>
                    <a:pt x="2" y="11"/>
                  </a:cubicBezTo>
                  <a:cubicBezTo>
                    <a:pt x="3" y="9"/>
                    <a:pt x="5" y="9"/>
                    <a:pt x="7" y="11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30" y="0"/>
                    <a:pt x="32" y="0"/>
                    <a:pt x="34" y="2"/>
                  </a:cubicBezTo>
                  <a:cubicBezTo>
                    <a:pt x="35" y="3"/>
                    <a:pt x="35" y="5"/>
                    <a:pt x="34" y="7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5" y="25"/>
                    <a:pt x="14" y="26"/>
                    <a:pt x="13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8" name="Freeform 721">
              <a:extLst>
                <a:ext uri="{FF2B5EF4-FFF2-40B4-BE49-F238E27FC236}">
                  <a16:creationId xmlns:a16="http://schemas.microsoft.com/office/drawing/2014/main" id="{97DAD21D-1655-6473-E68A-26C3ECF6F2E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10100" y="3789363"/>
              <a:ext cx="41275" cy="30163"/>
            </a:xfrm>
            <a:custGeom>
              <a:avLst/>
              <a:gdLst>
                <a:gd name="T0" fmla="*/ 13 w 35"/>
                <a:gd name="T1" fmla="*/ 26 h 26"/>
                <a:gd name="T2" fmla="*/ 13 w 35"/>
                <a:gd name="T3" fmla="*/ 26 h 26"/>
                <a:gd name="T4" fmla="*/ 11 w 35"/>
                <a:gd name="T5" fmla="*/ 25 h 26"/>
                <a:gd name="T6" fmla="*/ 2 w 35"/>
                <a:gd name="T7" fmla="*/ 16 h 26"/>
                <a:gd name="T8" fmla="*/ 2 w 35"/>
                <a:gd name="T9" fmla="*/ 11 h 26"/>
                <a:gd name="T10" fmla="*/ 7 w 35"/>
                <a:gd name="T11" fmla="*/ 11 h 26"/>
                <a:gd name="T12" fmla="*/ 13 w 35"/>
                <a:gd name="T13" fmla="*/ 17 h 26"/>
                <a:gd name="T14" fmla="*/ 29 w 35"/>
                <a:gd name="T15" fmla="*/ 2 h 26"/>
                <a:gd name="T16" fmla="*/ 34 w 35"/>
                <a:gd name="T17" fmla="*/ 2 h 26"/>
                <a:gd name="T18" fmla="*/ 34 w 35"/>
                <a:gd name="T19" fmla="*/ 7 h 26"/>
                <a:gd name="T20" fmla="*/ 16 w 35"/>
                <a:gd name="T21" fmla="*/ 25 h 26"/>
                <a:gd name="T22" fmla="*/ 13 w 35"/>
                <a:gd name="T23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26">
                  <a:moveTo>
                    <a:pt x="13" y="26"/>
                  </a:moveTo>
                  <a:cubicBezTo>
                    <a:pt x="13" y="26"/>
                    <a:pt x="13" y="26"/>
                    <a:pt x="13" y="26"/>
                  </a:cubicBezTo>
                  <a:cubicBezTo>
                    <a:pt x="12" y="26"/>
                    <a:pt x="11" y="25"/>
                    <a:pt x="11" y="25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0" y="14"/>
                    <a:pt x="0" y="12"/>
                    <a:pt x="2" y="11"/>
                  </a:cubicBezTo>
                  <a:cubicBezTo>
                    <a:pt x="3" y="9"/>
                    <a:pt x="5" y="9"/>
                    <a:pt x="7" y="11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30" y="0"/>
                    <a:pt x="32" y="0"/>
                    <a:pt x="34" y="2"/>
                  </a:cubicBezTo>
                  <a:cubicBezTo>
                    <a:pt x="35" y="3"/>
                    <a:pt x="35" y="5"/>
                    <a:pt x="34" y="7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5" y="25"/>
                    <a:pt x="14" y="26"/>
                    <a:pt x="13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9" name="Freeform 722">
              <a:extLst>
                <a:ext uri="{FF2B5EF4-FFF2-40B4-BE49-F238E27FC236}">
                  <a16:creationId xmlns:a16="http://schemas.microsoft.com/office/drawing/2014/main" id="{4D4E39DE-AE78-6FB4-197C-338E818F5E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2950" y="3703638"/>
              <a:ext cx="69850" cy="7938"/>
            </a:xfrm>
            <a:custGeom>
              <a:avLst/>
              <a:gdLst>
                <a:gd name="T0" fmla="*/ 54 w 58"/>
                <a:gd name="T1" fmla="*/ 7 h 7"/>
                <a:gd name="T2" fmla="*/ 3 w 58"/>
                <a:gd name="T3" fmla="*/ 7 h 7"/>
                <a:gd name="T4" fmla="*/ 0 w 58"/>
                <a:gd name="T5" fmla="*/ 3 h 7"/>
                <a:gd name="T6" fmla="*/ 3 w 58"/>
                <a:gd name="T7" fmla="*/ 0 h 7"/>
                <a:gd name="T8" fmla="*/ 54 w 58"/>
                <a:gd name="T9" fmla="*/ 0 h 7"/>
                <a:gd name="T10" fmla="*/ 58 w 58"/>
                <a:gd name="T11" fmla="*/ 3 h 7"/>
                <a:gd name="T12" fmla="*/ 54 w 58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7">
                  <a:moveTo>
                    <a:pt x="54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6" y="0"/>
                    <a:pt x="58" y="1"/>
                    <a:pt x="58" y="3"/>
                  </a:cubicBezTo>
                  <a:cubicBezTo>
                    <a:pt x="58" y="5"/>
                    <a:pt x="56" y="7"/>
                    <a:pt x="54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0" name="Freeform 723">
              <a:extLst>
                <a:ext uri="{FF2B5EF4-FFF2-40B4-BE49-F238E27FC236}">
                  <a16:creationId xmlns:a16="http://schemas.microsoft.com/office/drawing/2014/main" id="{A2EC2500-FF80-9C72-F730-AA8A936ABC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2950" y="3757613"/>
              <a:ext cx="69850" cy="7938"/>
            </a:xfrm>
            <a:custGeom>
              <a:avLst/>
              <a:gdLst>
                <a:gd name="T0" fmla="*/ 54 w 58"/>
                <a:gd name="T1" fmla="*/ 7 h 7"/>
                <a:gd name="T2" fmla="*/ 3 w 58"/>
                <a:gd name="T3" fmla="*/ 7 h 7"/>
                <a:gd name="T4" fmla="*/ 0 w 58"/>
                <a:gd name="T5" fmla="*/ 3 h 7"/>
                <a:gd name="T6" fmla="*/ 3 w 58"/>
                <a:gd name="T7" fmla="*/ 0 h 7"/>
                <a:gd name="T8" fmla="*/ 54 w 58"/>
                <a:gd name="T9" fmla="*/ 0 h 7"/>
                <a:gd name="T10" fmla="*/ 58 w 58"/>
                <a:gd name="T11" fmla="*/ 3 h 7"/>
                <a:gd name="T12" fmla="*/ 54 w 58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7">
                  <a:moveTo>
                    <a:pt x="54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6" y="0"/>
                    <a:pt x="58" y="1"/>
                    <a:pt x="58" y="3"/>
                  </a:cubicBezTo>
                  <a:cubicBezTo>
                    <a:pt x="58" y="5"/>
                    <a:pt x="56" y="7"/>
                    <a:pt x="54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1" name="Freeform 724">
              <a:extLst>
                <a:ext uri="{FF2B5EF4-FFF2-40B4-BE49-F238E27FC236}">
                  <a16:creationId xmlns:a16="http://schemas.microsoft.com/office/drawing/2014/main" id="{EBE36A86-0BFF-2796-DA41-703F40F75C0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2950" y="3810001"/>
              <a:ext cx="69850" cy="9525"/>
            </a:xfrm>
            <a:custGeom>
              <a:avLst/>
              <a:gdLst>
                <a:gd name="T0" fmla="*/ 54 w 58"/>
                <a:gd name="T1" fmla="*/ 8 h 8"/>
                <a:gd name="T2" fmla="*/ 3 w 58"/>
                <a:gd name="T3" fmla="*/ 8 h 8"/>
                <a:gd name="T4" fmla="*/ 0 w 58"/>
                <a:gd name="T5" fmla="*/ 4 h 8"/>
                <a:gd name="T6" fmla="*/ 3 w 58"/>
                <a:gd name="T7" fmla="*/ 0 h 8"/>
                <a:gd name="T8" fmla="*/ 54 w 58"/>
                <a:gd name="T9" fmla="*/ 0 h 8"/>
                <a:gd name="T10" fmla="*/ 58 w 58"/>
                <a:gd name="T11" fmla="*/ 4 h 8"/>
                <a:gd name="T12" fmla="*/ 54 w 58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8">
                  <a:moveTo>
                    <a:pt x="54" y="8"/>
                  </a:moveTo>
                  <a:cubicBezTo>
                    <a:pt x="3" y="8"/>
                    <a:pt x="3" y="8"/>
                    <a:pt x="3" y="8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6" y="0"/>
                    <a:pt x="58" y="2"/>
                    <a:pt x="58" y="4"/>
                  </a:cubicBezTo>
                  <a:cubicBezTo>
                    <a:pt x="58" y="6"/>
                    <a:pt x="56" y="8"/>
                    <a:pt x="5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3" name="Shape6_20200717_142329">
            <a:extLst>
              <a:ext uri="{FF2B5EF4-FFF2-40B4-BE49-F238E27FC236}">
                <a16:creationId xmlns:a16="http://schemas.microsoft.com/office/drawing/2014/main" id="{34160691-338C-E3DA-0734-D871B1D1DCB1}"/>
              </a:ext>
            </a:extLst>
          </p:cNvPr>
          <p:cNvGrpSpPr>
            <a:grpSpLocks noChangeAspect="1"/>
          </p:cNvGrpSpPr>
          <p:nvPr/>
        </p:nvGrpSpPr>
        <p:grpSpPr>
          <a:xfrm>
            <a:off x="9850023" y="1267001"/>
            <a:ext cx="325292" cy="513088"/>
            <a:chOff x="-6864350" y="3009901"/>
            <a:chExt cx="153988" cy="242888"/>
          </a:xfrm>
          <a:solidFill>
            <a:schemeClr val="accent1"/>
          </a:solidFill>
        </p:grpSpPr>
        <p:sp>
          <p:nvSpPr>
            <p:cNvPr id="160" name="Freeform 725">
              <a:extLst>
                <a:ext uri="{FF2B5EF4-FFF2-40B4-BE49-F238E27FC236}">
                  <a16:creationId xmlns:a16="http://schemas.microsoft.com/office/drawing/2014/main" id="{5D5DEBD0-DC93-11D6-2100-83621E8139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64350" y="3009901"/>
              <a:ext cx="153988" cy="242888"/>
            </a:xfrm>
            <a:custGeom>
              <a:avLst/>
              <a:gdLst>
                <a:gd name="T0" fmla="*/ 108 w 128"/>
                <a:gd name="T1" fmla="*/ 204 h 204"/>
                <a:gd name="T2" fmla="*/ 20 w 128"/>
                <a:gd name="T3" fmla="*/ 204 h 204"/>
                <a:gd name="T4" fmla="*/ 0 w 128"/>
                <a:gd name="T5" fmla="*/ 185 h 204"/>
                <a:gd name="T6" fmla="*/ 0 w 128"/>
                <a:gd name="T7" fmla="*/ 19 h 204"/>
                <a:gd name="T8" fmla="*/ 20 w 128"/>
                <a:gd name="T9" fmla="*/ 0 h 204"/>
                <a:gd name="T10" fmla="*/ 108 w 128"/>
                <a:gd name="T11" fmla="*/ 0 h 204"/>
                <a:gd name="T12" fmla="*/ 128 w 128"/>
                <a:gd name="T13" fmla="*/ 19 h 204"/>
                <a:gd name="T14" fmla="*/ 128 w 128"/>
                <a:gd name="T15" fmla="*/ 185 h 204"/>
                <a:gd name="T16" fmla="*/ 108 w 128"/>
                <a:gd name="T17" fmla="*/ 204 h 204"/>
                <a:gd name="T18" fmla="*/ 20 w 128"/>
                <a:gd name="T19" fmla="*/ 7 h 204"/>
                <a:gd name="T20" fmla="*/ 8 w 128"/>
                <a:gd name="T21" fmla="*/ 19 h 204"/>
                <a:gd name="T22" fmla="*/ 8 w 128"/>
                <a:gd name="T23" fmla="*/ 185 h 204"/>
                <a:gd name="T24" fmla="*/ 20 w 128"/>
                <a:gd name="T25" fmla="*/ 197 h 204"/>
                <a:gd name="T26" fmla="*/ 108 w 128"/>
                <a:gd name="T27" fmla="*/ 197 h 204"/>
                <a:gd name="T28" fmla="*/ 120 w 128"/>
                <a:gd name="T29" fmla="*/ 185 h 204"/>
                <a:gd name="T30" fmla="*/ 120 w 128"/>
                <a:gd name="T31" fmla="*/ 19 h 204"/>
                <a:gd name="T32" fmla="*/ 108 w 128"/>
                <a:gd name="T33" fmla="*/ 7 h 204"/>
                <a:gd name="T34" fmla="*/ 20 w 128"/>
                <a:gd name="T35" fmla="*/ 7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8" h="204">
                  <a:moveTo>
                    <a:pt x="108" y="204"/>
                  </a:moveTo>
                  <a:cubicBezTo>
                    <a:pt x="20" y="204"/>
                    <a:pt x="20" y="204"/>
                    <a:pt x="20" y="204"/>
                  </a:cubicBezTo>
                  <a:cubicBezTo>
                    <a:pt x="9" y="204"/>
                    <a:pt x="0" y="195"/>
                    <a:pt x="0" y="185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19" y="0"/>
                    <a:pt x="128" y="9"/>
                    <a:pt x="128" y="19"/>
                  </a:cubicBezTo>
                  <a:cubicBezTo>
                    <a:pt x="128" y="185"/>
                    <a:pt x="128" y="185"/>
                    <a:pt x="128" y="185"/>
                  </a:cubicBezTo>
                  <a:cubicBezTo>
                    <a:pt x="128" y="195"/>
                    <a:pt x="119" y="204"/>
                    <a:pt x="108" y="204"/>
                  </a:cubicBezTo>
                  <a:close/>
                  <a:moveTo>
                    <a:pt x="20" y="7"/>
                  </a:moveTo>
                  <a:cubicBezTo>
                    <a:pt x="13" y="7"/>
                    <a:pt x="8" y="13"/>
                    <a:pt x="8" y="19"/>
                  </a:cubicBezTo>
                  <a:cubicBezTo>
                    <a:pt x="8" y="185"/>
                    <a:pt x="8" y="185"/>
                    <a:pt x="8" y="185"/>
                  </a:cubicBezTo>
                  <a:cubicBezTo>
                    <a:pt x="8" y="191"/>
                    <a:pt x="13" y="197"/>
                    <a:pt x="20" y="197"/>
                  </a:cubicBezTo>
                  <a:cubicBezTo>
                    <a:pt x="108" y="197"/>
                    <a:pt x="108" y="197"/>
                    <a:pt x="108" y="197"/>
                  </a:cubicBezTo>
                  <a:cubicBezTo>
                    <a:pt x="115" y="197"/>
                    <a:pt x="120" y="191"/>
                    <a:pt x="120" y="185"/>
                  </a:cubicBezTo>
                  <a:cubicBezTo>
                    <a:pt x="120" y="19"/>
                    <a:pt x="120" y="19"/>
                    <a:pt x="120" y="19"/>
                  </a:cubicBezTo>
                  <a:cubicBezTo>
                    <a:pt x="120" y="13"/>
                    <a:pt x="115" y="7"/>
                    <a:pt x="108" y="7"/>
                  </a:cubicBezTo>
                  <a:lnTo>
                    <a:pt x="20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1" name="Freeform 726">
              <a:extLst>
                <a:ext uri="{FF2B5EF4-FFF2-40B4-BE49-F238E27FC236}">
                  <a16:creationId xmlns:a16="http://schemas.microsoft.com/office/drawing/2014/main" id="{765AFFA9-3159-CB02-B766-6875CCAC351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64350" y="3043238"/>
              <a:ext cx="153988" cy="171450"/>
            </a:xfrm>
            <a:custGeom>
              <a:avLst/>
              <a:gdLst>
                <a:gd name="T0" fmla="*/ 124 w 128"/>
                <a:gd name="T1" fmla="*/ 144 h 144"/>
                <a:gd name="T2" fmla="*/ 4 w 128"/>
                <a:gd name="T3" fmla="*/ 144 h 144"/>
                <a:gd name="T4" fmla="*/ 0 w 128"/>
                <a:gd name="T5" fmla="*/ 140 h 144"/>
                <a:gd name="T6" fmla="*/ 0 w 128"/>
                <a:gd name="T7" fmla="*/ 4 h 144"/>
                <a:gd name="T8" fmla="*/ 4 w 128"/>
                <a:gd name="T9" fmla="*/ 0 h 144"/>
                <a:gd name="T10" fmla="*/ 124 w 128"/>
                <a:gd name="T11" fmla="*/ 0 h 144"/>
                <a:gd name="T12" fmla="*/ 128 w 128"/>
                <a:gd name="T13" fmla="*/ 4 h 144"/>
                <a:gd name="T14" fmla="*/ 128 w 128"/>
                <a:gd name="T15" fmla="*/ 140 h 144"/>
                <a:gd name="T16" fmla="*/ 124 w 128"/>
                <a:gd name="T17" fmla="*/ 144 h 144"/>
                <a:gd name="T18" fmla="*/ 8 w 128"/>
                <a:gd name="T19" fmla="*/ 136 h 144"/>
                <a:gd name="T20" fmla="*/ 120 w 128"/>
                <a:gd name="T21" fmla="*/ 136 h 144"/>
                <a:gd name="T22" fmla="*/ 120 w 128"/>
                <a:gd name="T23" fmla="*/ 7 h 144"/>
                <a:gd name="T24" fmla="*/ 8 w 128"/>
                <a:gd name="T25" fmla="*/ 7 h 144"/>
                <a:gd name="T26" fmla="*/ 8 w 128"/>
                <a:gd name="T27" fmla="*/ 13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8" h="144">
                  <a:moveTo>
                    <a:pt x="124" y="144"/>
                  </a:moveTo>
                  <a:cubicBezTo>
                    <a:pt x="4" y="144"/>
                    <a:pt x="4" y="144"/>
                    <a:pt x="4" y="144"/>
                  </a:cubicBezTo>
                  <a:cubicBezTo>
                    <a:pt x="2" y="144"/>
                    <a:pt x="0" y="142"/>
                    <a:pt x="0" y="14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26" y="0"/>
                    <a:pt x="128" y="2"/>
                    <a:pt x="128" y="4"/>
                  </a:cubicBezTo>
                  <a:cubicBezTo>
                    <a:pt x="128" y="140"/>
                    <a:pt x="128" y="140"/>
                    <a:pt x="128" y="140"/>
                  </a:cubicBezTo>
                  <a:cubicBezTo>
                    <a:pt x="128" y="142"/>
                    <a:pt x="126" y="144"/>
                    <a:pt x="124" y="144"/>
                  </a:cubicBezTo>
                  <a:close/>
                  <a:moveTo>
                    <a:pt x="8" y="136"/>
                  </a:moveTo>
                  <a:cubicBezTo>
                    <a:pt x="120" y="136"/>
                    <a:pt x="120" y="136"/>
                    <a:pt x="120" y="136"/>
                  </a:cubicBezTo>
                  <a:cubicBezTo>
                    <a:pt x="120" y="7"/>
                    <a:pt x="120" y="7"/>
                    <a:pt x="120" y="7"/>
                  </a:cubicBezTo>
                  <a:cubicBezTo>
                    <a:pt x="8" y="7"/>
                    <a:pt x="8" y="7"/>
                    <a:pt x="8" y="7"/>
                  </a:cubicBezTo>
                  <a:lnTo>
                    <a:pt x="8" y="13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2" name="Freeform 727">
              <a:extLst>
                <a:ext uri="{FF2B5EF4-FFF2-40B4-BE49-F238E27FC236}">
                  <a16:creationId xmlns:a16="http://schemas.microsoft.com/office/drawing/2014/main" id="{2749E49D-C7BE-E76E-B5DF-6E2D882E34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05613" y="3025776"/>
              <a:ext cx="36513" cy="7938"/>
            </a:xfrm>
            <a:custGeom>
              <a:avLst/>
              <a:gdLst>
                <a:gd name="T0" fmla="*/ 26 w 30"/>
                <a:gd name="T1" fmla="*/ 7 h 7"/>
                <a:gd name="T2" fmla="*/ 4 w 30"/>
                <a:gd name="T3" fmla="*/ 7 h 7"/>
                <a:gd name="T4" fmla="*/ 0 w 30"/>
                <a:gd name="T5" fmla="*/ 4 h 7"/>
                <a:gd name="T6" fmla="*/ 4 w 30"/>
                <a:gd name="T7" fmla="*/ 0 h 7"/>
                <a:gd name="T8" fmla="*/ 26 w 30"/>
                <a:gd name="T9" fmla="*/ 0 h 7"/>
                <a:gd name="T10" fmla="*/ 30 w 30"/>
                <a:gd name="T11" fmla="*/ 4 h 7"/>
                <a:gd name="T12" fmla="*/ 26 w 3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7">
                  <a:moveTo>
                    <a:pt x="26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8" y="0"/>
                    <a:pt x="30" y="2"/>
                    <a:pt x="30" y="4"/>
                  </a:cubicBezTo>
                  <a:cubicBezTo>
                    <a:pt x="30" y="6"/>
                    <a:pt x="28" y="7"/>
                    <a:pt x="2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3" name="Freeform 728">
              <a:extLst>
                <a:ext uri="{FF2B5EF4-FFF2-40B4-BE49-F238E27FC236}">
                  <a16:creationId xmlns:a16="http://schemas.microsoft.com/office/drawing/2014/main" id="{1A674EF9-6ABC-C3E5-0EC8-B946984B7FB3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92913" y="3225801"/>
              <a:ext cx="11113" cy="7938"/>
            </a:xfrm>
            <a:custGeom>
              <a:avLst/>
              <a:gdLst>
                <a:gd name="T0" fmla="*/ 7 w 10"/>
                <a:gd name="T1" fmla="*/ 7 h 7"/>
                <a:gd name="T2" fmla="*/ 3 w 10"/>
                <a:gd name="T3" fmla="*/ 7 h 7"/>
                <a:gd name="T4" fmla="*/ 0 w 10"/>
                <a:gd name="T5" fmla="*/ 4 h 7"/>
                <a:gd name="T6" fmla="*/ 3 w 10"/>
                <a:gd name="T7" fmla="*/ 0 h 7"/>
                <a:gd name="T8" fmla="*/ 7 w 10"/>
                <a:gd name="T9" fmla="*/ 0 h 7"/>
                <a:gd name="T10" fmla="*/ 10 w 10"/>
                <a:gd name="T11" fmla="*/ 4 h 7"/>
                <a:gd name="T12" fmla="*/ 7 w 1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">
                  <a:moveTo>
                    <a:pt x="7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9" y="0"/>
                    <a:pt x="10" y="2"/>
                    <a:pt x="10" y="4"/>
                  </a:cubicBezTo>
                  <a:cubicBezTo>
                    <a:pt x="10" y="6"/>
                    <a:pt x="9" y="7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4" name="Shape7_20200717_142329">
            <a:extLst>
              <a:ext uri="{FF2B5EF4-FFF2-40B4-BE49-F238E27FC236}">
                <a16:creationId xmlns:a16="http://schemas.microsoft.com/office/drawing/2014/main" id="{61CF0815-D017-D1B1-56C4-5CFEC66F4AC6}"/>
              </a:ext>
            </a:extLst>
          </p:cNvPr>
          <p:cNvGrpSpPr>
            <a:grpSpLocks noChangeAspect="1"/>
          </p:cNvGrpSpPr>
          <p:nvPr/>
        </p:nvGrpSpPr>
        <p:grpSpPr>
          <a:xfrm>
            <a:off x="5790827" y="3888173"/>
            <a:ext cx="610342" cy="492970"/>
            <a:chOff x="-5251450" y="4229101"/>
            <a:chExt cx="288925" cy="233363"/>
          </a:xfrm>
          <a:solidFill>
            <a:schemeClr val="accent1"/>
          </a:solidFill>
        </p:grpSpPr>
        <p:sp>
          <p:nvSpPr>
            <p:cNvPr id="151" name="Freeform 729">
              <a:extLst>
                <a:ext uri="{FF2B5EF4-FFF2-40B4-BE49-F238E27FC236}">
                  <a16:creationId xmlns:a16="http://schemas.microsoft.com/office/drawing/2014/main" id="{5790C6A9-BEF4-4A29-D82C-5A6E91E219A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51450" y="4229101"/>
              <a:ext cx="288925" cy="233363"/>
            </a:xfrm>
            <a:custGeom>
              <a:avLst/>
              <a:gdLst>
                <a:gd name="T0" fmla="*/ 226 w 241"/>
                <a:gd name="T1" fmla="*/ 195 h 195"/>
                <a:gd name="T2" fmla="*/ 16 w 241"/>
                <a:gd name="T3" fmla="*/ 195 h 195"/>
                <a:gd name="T4" fmla="*/ 0 w 241"/>
                <a:gd name="T5" fmla="*/ 180 h 195"/>
                <a:gd name="T6" fmla="*/ 0 w 241"/>
                <a:gd name="T7" fmla="*/ 16 h 195"/>
                <a:gd name="T8" fmla="*/ 16 w 241"/>
                <a:gd name="T9" fmla="*/ 0 h 195"/>
                <a:gd name="T10" fmla="*/ 226 w 241"/>
                <a:gd name="T11" fmla="*/ 0 h 195"/>
                <a:gd name="T12" fmla="*/ 241 w 241"/>
                <a:gd name="T13" fmla="*/ 16 h 195"/>
                <a:gd name="T14" fmla="*/ 241 w 241"/>
                <a:gd name="T15" fmla="*/ 180 h 195"/>
                <a:gd name="T16" fmla="*/ 226 w 241"/>
                <a:gd name="T17" fmla="*/ 195 h 195"/>
                <a:gd name="T18" fmla="*/ 16 w 241"/>
                <a:gd name="T19" fmla="*/ 7 h 195"/>
                <a:gd name="T20" fmla="*/ 8 w 241"/>
                <a:gd name="T21" fmla="*/ 16 h 195"/>
                <a:gd name="T22" fmla="*/ 8 w 241"/>
                <a:gd name="T23" fmla="*/ 180 h 195"/>
                <a:gd name="T24" fmla="*/ 16 w 241"/>
                <a:gd name="T25" fmla="*/ 188 h 195"/>
                <a:gd name="T26" fmla="*/ 226 w 241"/>
                <a:gd name="T27" fmla="*/ 188 h 195"/>
                <a:gd name="T28" fmla="*/ 234 w 241"/>
                <a:gd name="T29" fmla="*/ 180 h 195"/>
                <a:gd name="T30" fmla="*/ 234 w 241"/>
                <a:gd name="T31" fmla="*/ 16 h 195"/>
                <a:gd name="T32" fmla="*/ 226 w 241"/>
                <a:gd name="T33" fmla="*/ 7 h 195"/>
                <a:gd name="T34" fmla="*/ 16 w 241"/>
                <a:gd name="T35" fmla="*/ 7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1" h="195">
                  <a:moveTo>
                    <a:pt x="226" y="195"/>
                  </a:moveTo>
                  <a:cubicBezTo>
                    <a:pt x="16" y="195"/>
                    <a:pt x="16" y="195"/>
                    <a:pt x="16" y="195"/>
                  </a:cubicBezTo>
                  <a:cubicBezTo>
                    <a:pt x="7" y="195"/>
                    <a:pt x="0" y="188"/>
                    <a:pt x="0" y="180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226" y="0"/>
                    <a:pt x="226" y="0"/>
                    <a:pt x="226" y="0"/>
                  </a:cubicBezTo>
                  <a:cubicBezTo>
                    <a:pt x="234" y="0"/>
                    <a:pt x="241" y="7"/>
                    <a:pt x="241" y="16"/>
                  </a:cubicBezTo>
                  <a:cubicBezTo>
                    <a:pt x="241" y="180"/>
                    <a:pt x="241" y="180"/>
                    <a:pt x="241" y="180"/>
                  </a:cubicBezTo>
                  <a:cubicBezTo>
                    <a:pt x="241" y="188"/>
                    <a:pt x="234" y="195"/>
                    <a:pt x="226" y="195"/>
                  </a:cubicBezTo>
                  <a:close/>
                  <a:moveTo>
                    <a:pt x="16" y="7"/>
                  </a:moveTo>
                  <a:cubicBezTo>
                    <a:pt x="11" y="7"/>
                    <a:pt x="8" y="11"/>
                    <a:pt x="8" y="16"/>
                  </a:cubicBezTo>
                  <a:cubicBezTo>
                    <a:pt x="8" y="180"/>
                    <a:pt x="8" y="180"/>
                    <a:pt x="8" y="180"/>
                  </a:cubicBezTo>
                  <a:cubicBezTo>
                    <a:pt x="8" y="184"/>
                    <a:pt x="11" y="188"/>
                    <a:pt x="16" y="188"/>
                  </a:cubicBezTo>
                  <a:cubicBezTo>
                    <a:pt x="226" y="188"/>
                    <a:pt x="226" y="188"/>
                    <a:pt x="226" y="188"/>
                  </a:cubicBezTo>
                  <a:cubicBezTo>
                    <a:pt x="230" y="188"/>
                    <a:pt x="234" y="184"/>
                    <a:pt x="234" y="180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4" y="11"/>
                    <a:pt x="230" y="7"/>
                    <a:pt x="226" y="7"/>
                  </a:cubicBezTo>
                  <a:lnTo>
                    <a:pt x="16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2" name="Freeform 730">
              <a:extLst>
                <a:ext uri="{FF2B5EF4-FFF2-40B4-BE49-F238E27FC236}">
                  <a16:creationId xmlns:a16="http://schemas.microsoft.com/office/drawing/2014/main" id="{15866C06-475B-BCFE-4A43-8749EFAB546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51450" y="4229101"/>
              <a:ext cx="288925" cy="52388"/>
            </a:xfrm>
            <a:custGeom>
              <a:avLst/>
              <a:gdLst>
                <a:gd name="T0" fmla="*/ 238 w 241"/>
                <a:gd name="T1" fmla="*/ 44 h 44"/>
                <a:gd name="T2" fmla="*/ 4 w 241"/>
                <a:gd name="T3" fmla="*/ 44 h 44"/>
                <a:gd name="T4" fmla="*/ 0 w 241"/>
                <a:gd name="T5" fmla="*/ 40 h 44"/>
                <a:gd name="T6" fmla="*/ 0 w 241"/>
                <a:gd name="T7" fmla="*/ 16 h 44"/>
                <a:gd name="T8" fmla="*/ 16 w 241"/>
                <a:gd name="T9" fmla="*/ 0 h 44"/>
                <a:gd name="T10" fmla="*/ 226 w 241"/>
                <a:gd name="T11" fmla="*/ 0 h 44"/>
                <a:gd name="T12" fmla="*/ 241 w 241"/>
                <a:gd name="T13" fmla="*/ 16 h 44"/>
                <a:gd name="T14" fmla="*/ 241 w 241"/>
                <a:gd name="T15" fmla="*/ 40 h 44"/>
                <a:gd name="T16" fmla="*/ 238 w 241"/>
                <a:gd name="T17" fmla="*/ 44 h 44"/>
                <a:gd name="T18" fmla="*/ 8 w 241"/>
                <a:gd name="T19" fmla="*/ 36 h 44"/>
                <a:gd name="T20" fmla="*/ 234 w 241"/>
                <a:gd name="T21" fmla="*/ 36 h 44"/>
                <a:gd name="T22" fmla="*/ 234 w 241"/>
                <a:gd name="T23" fmla="*/ 16 h 44"/>
                <a:gd name="T24" fmla="*/ 226 w 241"/>
                <a:gd name="T25" fmla="*/ 7 h 44"/>
                <a:gd name="T26" fmla="*/ 16 w 241"/>
                <a:gd name="T27" fmla="*/ 7 h 44"/>
                <a:gd name="T28" fmla="*/ 8 w 241"/>
                <a:gd name="T29" fmla="*/ 16 h 44"/>
                <a:gd name="T30" fmla="*/ 8 w 241"/>
                <a:gd name="T31" fmla="*/ 36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44">
                  <a:moveTo>
                    <a:pt x="238" y="44"/>
                  </a:moveTo>
                  <a:cubicBezTo>
                    <a:pt x="4" y="44"/>
                    <a:pt x="4" y="44"/>
                    <a:pt x="4" y="44"/>
                  </a:cubicBezTo>
                  <a:cubicBezTo>
                    <a:pt x="2" y="44"/>
                    <a:pt x="0" y="42"/>
                    <a:pt x="0" y="40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226" y="0"/>
                    <a:pt x="226" y="0"/>
                    <a:pt x="226" y="0"/>
                  </a:cubicBezTo>
                  <a:cubicBezTo>
                    <a:pt x="234" y="0"/>
                    <a:pt x="241" y="7"/>
                    <a:pt x="241" y="16"/>
                  </a:cubicBezTo>
                  <a:cubicBezTo>
                    <a:pt x="241" y="40"/>
                    <a:pt x="241" y="40"/>
                    <a:pt x="241" y="40"/>
                  </a:cubicBezTo>
                  <a:cubicBezTo>
                    <a:pt x="241" y="42"/>
                    <a:pt x="240" y="44"/>
                    <a:pt x="238" y="44"/>
                  </a:cubicBezTo>
                  <a:close/>
                  <a:moveTo>
                    <a:pt x="8" y="36"/>
                  </a:moveTo>
                  <a:cubicBezTo>
                    <a:pt x="234" y="36"/>
                    <a:pt x="234" y="36"/>
                    <a:pt x="234" y="36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4" y="11"/>
                    <a:pt x="230" y="7"/>
                    <a:pt x="226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1" y="7"/>
                    <a:pt x="8" y="11"/>
                    <a:pt x="8" y="16"/>
                  </a:cubicBezTo>
                  <a:lnTo>
                    <a:pt x="8" y="3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3" name="Freeform 731">
              <a:extLst>
                <a:ext uri="{FF2B5EF4-FFF2-40B4-BE49-F238E27FC236}">
                  <a16:creationId xmlns:a16="http://schemas.microsoft.com/office/drawing/2014/main" id="{A62A3F8E-72D4-804E-BE8B-3F1BB928A27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29225" y="4251326"/>
              <a:ext cx="9525" cy="9525"/>
            </a:xfrm>
            <a:custGeom>
              <a:avLst/>
              <a:gdLst>
                <a:gd name="T0" fmla="*/ 3 w 7"/>
                <a:gd name="T1" fmla="*/ 8 h 8"/>
                <a:gd name="T2" fmla="*/ 2 w 7"/>
                <a:gd name="T3" fmla="*/ 7 h 8"/>
                <a:gd name="T4" fmla="*/ 2 w 7"/>
                <a:gd name="T5" fmla="*/ 7 h 8"/>
                <a:gd name="T6" fmla="*/ 1 w 7"/>
                <a:gd name="T7" fmla="*/ 7 h 8"/>
                <a:gd name="T8" fmla="*/ 1 w 7"/>
                <a:gd name="T9" fmla="*/ 6 h 8"/>
                <a:gd name="T10" fmla="*/ 0 w 7"/>
                <a:gd name="T11" fmla="*/ 6 h 8"/>
                <a:gd name="T12" fmla="*/ 0 w 7"/>
                <a:gd name="T13" fmla="*/ 5 h 8"/>
                <a:gd name="T14" fmla="*/ 0 w 7"/>
                <a:gd name="T15" fmla="*/ 5 h 8"/>
                <a:gd name="T16" fmla="*/ 0 w 7"/>
                <a:gd name="T17" fmla="*/ 4 h 8"/>
                <a:gd name="T18" fmla="*/ 0 w 7"/>
                <a:gd name="T19" fmla="*/ 3 h 8"/>
                <a:gd name="T20" fmla="*/ 0 w 7"/>
                <a:gd name="T21" fmla="*/ 3 h 8"/>
                <a:gd name="T22" fmla="*/ 0 w 7"/>
                <a:gd name="T23" fmla="*/ 2 h 8"/>
                <a:gd name="T24" fmla="*/ 1 w 7"/>
                <a:gd name="T25" fmla="*/ 1 h 8"/>
                <a:gd name="T26" fmla="*/ 1 w 7"/>
                <a:gd name="T27" fmla="*/ 1 h 8"/>
                <a:gd name="T28" fmla="*/ 2 w 7"/>
                <a:gd name="T29" fmla="*/ 1 h 8"/>
                <a:gd name="T30" fmla="*/ 2 w 7"/>
                <a:gd name="T31" fmla="*/ 0 h 8"/>
                <a:gd name="T32" fmla="*/ 4 w 7"/>
                <a:gd name="T33" fmla="*/ 0 h 8"/>
                <a:gd name="T34" fmla="*/ 5 w 7"/>
                <a:gd name="T35" fmla="*/ 1 h 8"/>
                <a:gd name="T36" fmla="*/ 5 w 7"/>
                <a:gd name="T37" fmla="*/ 1 h 8"/>
                <a:gd name="T38" fmla="*/ 6 w 7"/>
                <a:gd name="T39" fmla="*/ 1 h 8"/>
                <a:gd name="T40" fmla="*/ 6 w 7"/>
                <a:gd name="T41" fmla="*/ 2 h 8"/>
                <a:gd name="T42" fmla="*/ 6 w 7"/>
                <a:gd name="T43" fmla="*/ 3 h 8"/>
                <a:gd name="T44" fmla="*/ 7 w 7"/>
                <a:gd name="T45" fmla="*/ 3 h 8"/>
                <a:gd name="T46" fmla="*/ 7 w 7"/>
                <a:gd name="T47" fmla="*/ 4 h 8"/>
                <a:gd name="T48" fmla="*/ 6 w 7"/>
                <a:gd name="T49" fmla="*/ 6 h 8"/>
                <a:gd name="T50" fmla="*/ 5 w 7"/>
                <a:gd name="T51" fmla="*/ 7 h 8"/>
                <a:gd name="T52" fmla="*/ 5 w 7"/>
                <a:gd name="T53" fmla="*/ 7 h 8"/>
                <a:gd name="T54" fmla="*/ 4 w 7"/>
                <a:gd name="T55" fmla="*/ 7 h 8"/>
                <a:gd name="T56" fmla="*/ 3 w 7"/>
                <a:gd name="T5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" h="8">
                  <a:moveTo>
                    <a:pt x="3" y="8"/>
                  </a:moveTo>
                  <a:cubicBezTo>
                    <a:pt x="3" y="8"/>
                    <a:pt x="3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7"/>
                    <a:pt x="1" y="7"/>
                  </a:cubicBezTo>
                  <a:cubicBezTo>
                    <a:pt x="1" y="7"/>
                    <a:pt x="1" y="7"/>
                    <a:pt x="1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2" y="1"/>
                    <a:pt x="2" y="1"/>
                  </a:cubicBezTo>
                  <a:cubicBezTo>
                    <a:pt x="2" y="1"/>
                    <a:pt x="2" y="0"/>
                    <a:pt x="2" y="0"/>
                  </a:cubicBezTo>
                  <a:cubicBezTo>
                    <a:pt x="3" y="0"/>
                    <a:pt x="3" y="0"/>
                    <a:pt x="4" y="0"/>
                  </a:cubicBezTo>
                  <a:cubicBezTo>
                    <a:pt x="4" y="0"/>
                    <a:pt x="4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6" y="1"/>
                    <a:pt x="6" y="1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6" y="2"/>
                    <a:pt x="6" y="2"/>
                    <a:pt x="6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7" y="3"/>
                    <a:pt x="7" y="4"/>
                    <a:pt x="7" y="4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6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3" y="8"/>
                    <a:pt x="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4" name="Freeform 732">
              <a:extLst>
                <a:ext uri="{FF2B5EF4-FFF2-40B4-BE49-F238E27FC236}">
                  <a16:creationId xmlns:a16="http://schemas.microsoft.com/office/drawing/2014/main" id="{0B844904-6B3C-33CA-8545-16FD7A95732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195888" y="4251326"/>
              <a:ext cx="9525" cy="9525"/>
            </a:xfrm>
            <a:custGeom>
              <a:avLst/>
              <a:gdLst>
                <a:gd name="T0" fmla="*/ 4 w 8"/>
                <a:gd name="T1" fmla="*/ 8 h 8"/>
                <a:gd name="T2" fmla="*/ 3 w 8"/>
                <a:gd name="T3" fmla="*/ 7 h 8"/>
                <a:gd name="T4" fmla="*/ 3 w 8"/>
                <a:gd name="T5" fmla="*/ 7 h 8"/>
                <a:gd name="T6" fmla="*/ 2 w 8"/>
                <a:gd name="T7" fmla="*/ 7 h 8"/>
                <a:gd name="T8" fmla="*/ 1 w 8"/>
                <a:gd name="T9" fmla="*/ 6 h 8"/>
                <a:gd name="T10" fmla="*/ 1 w 8"/>
                <a:gd name="T11" fmla="*/ 6 h 8"/>
                <a:gd name="T12" fmla="*/ 1 w 8"/>
                <a:gd name="T13" fmla="*/ 5 h 8"/>
                <a:gd name="T14" fmla="*/ 0 w 8"/>
                <a:gd name="T15" fmla="*/ 5 h 8"/>
                <a:gd name="T16" fmla="*/ 0 w 8"/>
                <a:gd name="T17" fmla="*/ 4 h 8"/>
                <a:gd name="T18" fmla="*/ 0 w 8"/>
                <a:gd name="T19" fmla="*/ 3 h 8"/>
                <a:gd name="T20" fmla="*/ 1 w 8"/>
                <a:gd name="T21" fmla="*/ 3 h 8"/>
                <a:gd name="T22" fmla="*/ 1 w 8"/>
                <a:gd name="T23" fmla="*/ 2 h 8"/>
                <a:gd name="T24" fmla="*/ 1 w 8"/>
                <a:gd name="T25" fmla="*/ 1 h 8"/>
                <a:gd name="T26" fmla="*/ 2 w 8"/>
                <a:gd name="T27" fmla="*/ 1 h 8"/>
                <a:gd name="T28" fmla="*/ 3 w 8"/>
                <a:gd name="T29" fmla="*/ 1 h 8"/>
                <a:gd name="T30" fmla="*/ 3 w 8"/>
                <a:gd name="T31" fmla="*/ 0 h 8"/>
                <a:gd name="T32" fmla="*/ 7 w 8"/>
                <a:gd name="T33" fmla="*/ 1 h 8"/>
                <a:gd name="T34" fmla="*/ 7 w 8"/>
                <a:gd name="T35" fmla="*/ 2 h 8"/>
                <a:gd name="T36" fmla="*/ 7 w 8"/>
                <a:gd name="T37" fmla="*/ 3 h 8"/>
                <a:gd name="T38" fmla="*/ 8 w 8"/>
                <a:gd name="T39" fmla="*/ 3 h 8"/>
                <a:gd name="T40" fmla="*/ 8 w 8"/>
                <a:gd name="T41" fmla="*/ 4 h 8"/>
                <a:gd name="T42" fmla="*/ 8 w 8"/>
                <a:gd name="T43" fmla="*/ 5 h 8"/>
                <a:gd name="T44" fmla="*/ 7 w 8"/>
                <a:gd name="T45" fmla="*/ 5 h 8"/>
                <a:gd name="T46" fmla="*/ 7 w 8"/>
                <a:gd name="T47" fmla="*/ 6 h 8"/>
                <a:gd name="T48" fmla="*/ 7 w 8"/>
                <a:gd name="T49" fmla="*/ 6 h 8"/>
                <a:gd name="T50" fmla="*/ 4 w 8"/>
                <a:gd name="T5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8" h="8">
                  <a:moveTo>
                    <a:pt x="4" y="8"/>
                  </a:moveTo>
                  <a:cubicBezTo>
                    <a:pt x="4" y="8"/>
                    <a:pt x="4" y="7"/>
                    <a:pt x="3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2" y="7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5"/>
                  </a:cubicBezTo>
                  <a:cubicBezTo>
                    <a:pt x="1" y="5"/>
                    <a:pt x="1" y="5"/>
                    <a:pt x="0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3" y="1"/>
                  </a:cubicBezTo>
                  <a:cubicBezTo>
                    <a:pt x="3" y="1"/>
                    <a:pt x="3" y="0"/>
                    <a:pt x="3" y="0"/>
                  </a:cubicBezTo>
                  <a:cubicBezTo>
                    <a:pt x="4" y="0"/>
                    <a:pt x="6" y="1"/>
                    <a:pt x="7" y="1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2"/>
                    <a:pt x="7" y="2"/>
                    <a:pt x="7" y="3"/>
                  </a:cubicBezTo>
                  <a:cubicBezTo>
                    <a:pt x="7" y="3"/>
                    <a:pt x="8" y="3"/>
                    <a:pt x="8" y="3"/>
                  </a:cubicBezTo>
                  <a:cubicBezTo>
                    <a:pt x="8" y="3"/>
                    <a:pt x="8" y="4"/>
                    <a:pt x="8" y="4"/>
                  </a:cubicBezTo>
                  <a:cubicBezTo>
                    <a:pt x="8" y="4"/>
                    <a:pt x="8" y="4"/>
                    <a:pt x="8" y="5"/>
                  </a:cubicBezTo>
                  <a:cubicBezTo>
                    <a:pt x="8" y="5"/>
                    <a:pt x="7" y="5"/>
                    <a:pt x="7" y="5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6" y="7"/>
                    <a:pt x="5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5" name="Freeform 733">
              <a:extLst>
                <a:ext uri="{FF2B5EF4-FFF2-40B4-BE49-F238E27FC236}">
                  <a16:creationId xmlns:a16="http://schemas.microsoft.com/office/drawing/2014/main" id="{4E9AFB1F-B6B3-C706-33A5-CD8D8FBBAC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11763" y="4251326"/>
              <a:ext cx="7938" cy="9525"/>
            </a:xfrm>
            <a:custGeom>
              <a:avLst/>
              <a:gdLst>
                <a:gd name="T0" fmla="*/ 4 w 7"/>
                <a:gd name="T1" fmla="*/ 8 h 8"/>
                <a:gd name="T2" fmla="*/ 3 w 7"/>
                <a:gd name="T3" fmla="*/ 7 h 8"/>
                <a:gd name="T4" fmla="*/ 2 w 7"/>
                <a:gd name="T5" fmla="*/ 7 h 8"/>
                <a:gd name="T6" fmla="*/ 2 w 7"/>
                <a:gd name="T7" fmla="*/ 7 h 8"/>
                <a:gd name="T8" fmla="*/ 1 w 7"/>
                <a:gd name="T9" fmla="*/ 6 h 8"/>
                <a:gd name="T10" fmla="*/ 1 w 7"/>
                <a:gd name="T11" fmla="*/ 6 h 8"/>
                <a:gd name="T12" fmla="*/ 0 w 7"/>
                <a:gd name="T13" fmla="*/ 5 h 8"/>
                <a:gd name="T14" fmla="*/ 0 w 7"/>
                <a:gd name="T15" fmla="*/ 5 h 8"/>
                <a:gd name="T16" fmla="*/ 0 w 7"/>
                <a:gd name="T17" fmla="*/ 4 h 8"/>
                <a:gd name="T18" fmla="*/ 0 w 7"/>
                <a:gd name="T19" fmla="*/ 3 h 8"/>
                <a:gd name="T20" fmla="*/ 0 w 7"/>
                <a:gd name="T21" fmla="*/ 3 h 8"/>
                <a:gd name="T22" fmla="*/ 1 w 7"/>
                <a:gd name="T23" fmla="*/ 2 h 8"/>
                <a:gd name="T24" fmla="*/ 1 w 7"/>
                <a:gd name="T25" fmla="*/ 1 h 8"/>
                <a:gd name="T26" fmla="*/ 2 w 7"/>
                <a:gd name="T27" fmla="*/ 1 h 8"/>
                <a:gd name="T28" fmla="*/ 2 w 7"/>
                <a:gd name="T29" fmla="*/ 1 h 8"/>
                <a:gd name="T30" fmla="*/ 3 w 7"/>
                <a:gd name="T31" fmla="*/ 0 h 8"/>
                <a:gd name="T32" fmla="*/ 4 w 7"/>
                <a:gd name="T33" fmla="*/ 0 h 8"/>
                <a:gd name="T34" fmla="*/ 5 w 7"/>
                <a:gd name="T35" fmla="*/ 1 h 8"/>
                <a:gd name="T36" fmla="*/ 6 w 7"/>
                <a:gd name="T37" fmla="*/ 1 h 8"/>
                <a:gd name="T38" fmla="*/ 6 w 7"/>
                <a:gd name="T39" fmla="*/ 1 h 8"/>
                <a:gd name="T40" fmla="*/ 7 w 7"/>
                <a:gd name="T41" fmla="*/ 2 h 8"/>
                <a:gd name="T42" fmla="*/ 7 w 7"/>
                <a:gd name="T43" fmla="*/ 3 h 8"/>
                <a:gd name="T44" fmla="*/ 7 w 7"/>
                <a:gd name="T45" fmla="*/ 3 h 8"/>
                <a:gd name="T46" fmla="*/ 7 w 7"/>
                <a:gd name="T47" fmla="*/ 4 h 8"/>
                <a:gd name="T48" fmla="*/ 6 w 7"/>
                <a:gd name="T49" fmla="*/ 6 h 8"/>
                <a:gd name="T50" fmla="*/ 6 w 7"/>
                <a:gd name="T51" fmla="*/ 7 h 8"/>
                <a:gd name="T52" fmla="*/ 5 w 7"/>
                <a:gd name="T53" fmla="*/ 7 h 8"/>
                <a:gd name="T54" fmla="*/ 4 w 7"/>
                <a:gd name="T55" fmla="*/ 7 h 8"/>
                <a:gd name="T56" fmla="*/ 4 w 7"/>
                <a:gd name="T5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" h="8">
                  <a:moveTo>
                    <a:pt x="4" y="8"/>
                  </a:moveTo>
                  <a:cubicBezTo>
                    <a:pt x="3" y="8"/>
                    <a:pt x="3" y="7"/>
                    <a:pt x="3" y="7"/>
                  </a:cubicBezTo>
                  <a:cubicBezTo>
                    <a:pt x="3" y="7"/>
                    <a:pt x="2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7"/>
                    <a:pt x="1" y="7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6"/>
                    <a:pt x="0" y="6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1" y="1"/>
                    <a:pt x="1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3" y="0"/>
                    <a:pt x="3" y="0"/>
                  </a:cubicBezTo>
                  <a:cubicBezTo>
                    <a:pt x="3" y="0"/>
                    <a:pt x="4" y="0"/>
                    <a:pt x="4" y="0"/>
                  </a:cubicBezTo>
                  <a:cubicBezTo>
                    <a:pt x="5" y="0"/>
                    <a:pt x="5" y="1"/>
                    <a:pt x="5" y="1"/>
                  </a:cubicBezTo>
                  <a:cubicBezTo>
                    <a:pt x="5" y="1"/>
                    <a:pt x="5" y="1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2"/>
                    <a:pt x="6" y="2"/>
                    <a:pt x="7" y="2"/>
                  </a:cubicBezTo>
                  <a:cubicBezTo>
                    <a:pt x="7" y="2"/>
                    <a:pt x="7" y="2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7" y="3"/>
                    <a:pt x="7" y="4"/>
                    <a:pt x="7" y="4"/>
                  </a:cubicBezTo>
                  <a:cubicBezTo>
                    <a:pt x="7" y="5"/>
                    <a:pt x="7" y="6"/>
                    <a:pt x="6" y="6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4" y="7"/>
                  </a:cubicBezTo>
                  <a:cubicBezTo>
                    <a:pt x="4" y="7"/>
                    <a:pt x="4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6" name="Freeform 734">
              <a:extLst>
                <a:ext uri="{FF2B5EF4-FFF2-40B4-BE49-F238E27FC236}">
                  <a16:creationId xmlns:a16="http://schemas.microsoft.com/office/drawing/2014/main" id="{2D565247-7E02-F6B2-F0A6-FE632C38B3B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16525" y="4310063"/>
              <a:ext cx="119063" cy="7938"/>
            </a:xfrm>
            <a:custGeom>
              <a:avLst/>
              <a:gdLst>
                <a:gd name="T0" fmla="*/ 96 w 100"/>
                <a:gd name="T1" fmla="*/ 7 h 7"/>
                <a:gd name="T2" fmla="*/ 4 w 100"/>
                <a:gd name="T3" fmla="*/ 7 h 7"/>
                <a:gd name="T4" fmla="*/ 0 w 100"/>
                <a:gd name="T5" fmla="*/ 3 h 7"/>
                <a:gd name="T6" fmla="*/ 4 w 100"/>
                <a:gd name="T7" fmla="*/ 0 h 7"/>
                <a:gd name="T8" fmla="*/ 96 w 100"/>
                <a:gd name="T9" fmla="*/ 0 h 7"/>
                <a:gd name="T10" fmla="*/ 100 w 100"/>
                <a:gd name="T11" fmla="*/ 3 h 7"/>
                <a:gd name="T12" fmla="*/ 96 w 10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7">
                  <a:moveTo>
                    <a:pt x="96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98" y="0"/>
                    <a:pt x="100" y="1"/>
                    <a:pt x="100" y="3"/>
                  </a:cubicBezTo>
                  <a:cubicBezTo>
                    <a:pt x="100" y="5"/>
                    <a:pt x="98" y="7"/>
                    <a:pt x="9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7" name="Freeform 735">
              <a:extLst>
                <a:ext uri="{FF2B5EF4-FFF2-40B4-BE49-F238E27FC236}">
                  <a16:creationId xmlns:a16="http://schemas.microsoft.com/office/drawing/2014/main" id="{50644BCF-0900-2263-1EA7-91D8F9F98C76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16525" y="4344988"/>
              <a:ext cx="215900" cy="7938"/>
            </a:xfrm>
            <a:custGeom>
              <a:avLst/>
              <a:gdLst>
                <a:gd name="T0" fmla="*/ 177 w 181"/>
                <a:gd name="T1" fmla="*/ 7 h 7"/>
                <a:gd name="T2" fmla="*/ 4 w 181"/>
                <a:gd name="T3" fmla="*/ 7 h 7"/>
                <a:gd name="T4" fmla="*/ 0 w 181"/>
                <a:gd name="T5" fmla="*/ 3 h 7"/>
                <a:gd name="T6" fmla="*/ 4 w 181"/>
                <a:gd name="T7" fmla="*/ 0 h 7"/>
                <a:gd name="T8" fmla="*/ 177 w 181"/>
                <a:gd name="T9" fmla="*/ 0 h 7"/>
                <a:gd name="T10" fmla="*/ 181 w 181"/>
                <a:gd name="T11" fmla="*/ 3 h 7"/>
                <a:gd name="T12" fmla="*/ 177 w 181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1" h="7">
                  <a:moveTo>
                    <a:pt x="177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9" y="0"/>
                    <a:pt x="181" y="1"/>
                    <a:pt x="181" y="3"/>
                  </a:cubicBezTo>
                  <a:cubicBezTo>
                    <a:pt x="181" y="5"/>
                    <a:pt x="179" y="7"/>
                    <a:pt x="17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8" name="Freeform 736">
              <a:extLst>
                <a:ext uri="{FF2B5EF4-FFF2-40B4-BE49-F238E27FC236}">
                  <a16:creationId xmlns:a16="http://schemas.microsoft.com/office/drawing/2014/main" id="{B80114BB-2340-89F2-FEC1-71701E9AC94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16525" y="4378326"/>
              <a:ext cx="215900" cy="9525"/>
            </a:xfrm>
            <a:custGeom>
              <a:avLst/>
              <a:gdLst>
                <a:gd name="T0" fmla="*/ 177 w 181"/>
                <a:gd name="T1" fmla="*/ 8 h 8"/>
                <a:gd name="T2" fmla="*/ 4 w 181"/>
                <a:gd name="T3" fmla="*/ 8 h 8"/>
                <a:gd name="T4" fmla="*/ 0 w 181"/>
                <a:gd name="T5" fmla="*/ 4 h 8"/>
                <a:gd name="T6" fmla="*/ 4 w 181"/>
                <a:gd name="T7" fmla="*/ 0 h 8"/>
                <a:gd name="T8" fmla="*/ 177 w 181"/>
                <a:gd name="T9" fmla="*/ 0 h 8"/>
                <a:gd name="T10" fmla="*/ 181 w 181"/>
                <a:gd name="T11" fmla="*/ 4 h 8"/>
                <a:gd name="T12" fmla="*/ 177 w 18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1" h="8">
                  <a:moveTo>
                    <a:pt x="17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9" y="0"/>
                    <a:pt x="181" y="2"/>
                    <a:pt x="181" y="4"/>
                  </a:cubicBezTo>
                  <a:cubicBezTo>
                    <a:pt x="181" y="6"/>
                    <a:pt x="179" y="8"/>
                    <a:pt x="17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9" name="Freeform 737">
              <a:extLst>
                <a:ext uri="{FF2B5EF4-FFF2-40B4-BE49-F238E27FC236}">
                  <a16:creationId xmlns:a16="http://schemas.microsoft.com/office/drawing/2014/main" id="{AD5AC8C9-2FE9-C7EB-D815-86398ECFE8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146675" y="4413251"/>
              <a:ext cx="146050" cy="9525"/>
            </a:xfrm>
            <a:custGeom>
              <a:avLst/>
              <a:gdLst>
                <a:gd name="T0" fmla="*/ 119 w 123"/>
                <a:gd name="T1" fmla="*/ 8 h 8"/>
                <a:gd name="T2" fmla="*/ 4 w 123"/>
                <a:gd name="T3" fmla="*/ 8 h 8"/>
                <a:gd name="T4" fmla="*/ 0 w 123"/>
                <a:gd name="T5" fmla="*/ 4 h 8"/>
                <a:gd name="T6" fmla="*/ 4 w 123"/>
                <a:gd name="T7" fmla="*/ 0 h 8"/>
                <a:gd name="T8" fmla="*/ 119 w 123"/>
                <a:gd name="T9" fmla="*/ 0 h 8"/>
                <a:gd name="T10" fmla="*/ 123 w 123"/>
                <a:gd name="T11" fmla="*/ 4 h 8"/>
                <a:gd name="T12" fmla="*/ 119 w 123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8">
                  <a:moveTo>
                    <a:pt x="119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21" y="0"/>
                    <a:pt x="123" y="2"/>
                    <a:pt x="123" y="4"/>
                  </a:cubicBezTo>
                  <a:cubicBezTo>
                    <a:pt x="123" y="6"/>
                    <a:pt x="121" y="8"/>
                    <a:pt x="11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sp>
        <p:nvSpPr>
          <p:cNvPr id="35" name="Shape8_20200717_142329">
            <a:extLst>
              <a:ext uri="{FF2B5EF4-FFF2-40B4-BE49-F238E27FC236}">
                <a16:creationId xmlns:a16="http://schemas.microsoft.com/office/drawing/2014/main" id="{79E5A397-D40A-C9AC-CA3A-3024255FB794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4530543" y="3876436"/>
            <a:ext cx="519798" cy="516444"/>
          </a:xfrm>
          <a:custGeom>
            <a:avLst/>
            <a:gdLst>
              <a:gd name="T0" fmla="*/ 142 w 206"/>
              <a:gd name="T1" fmla="*/ 204 h 205"/>
              <a:gd name="T2" fmla="*/ 90 w 206"/>
              <a:gd name="T3" fmla="*/ 181 h 205"/>
              <a:gd name="T4" fmla="*/ 30 w 206"/>
              <a:gd name="T5" fmla="*/ 123 h 205"/>
              <a:gd name="T6" fmla="*/ 5 w 206"/>
              <a:gd name="T7" fmla="*/ 77 h 205"/>
              <a:gd name="T8" fmla="*/ 0 w 206"/>
              <a:gd name="T9" fmla="*/ 49 h 205"/>
              <a:gd name="T10" fmla="*/ 0 w 206"/>
              <a:gd name="T11" fmla="*/ 45 h 205"/>
              <a:gd name="T12" fmla="*/ 7 w 206"/>
              <a:gd name="T13" fmla="*/ 32 h 205"/>
              <a:gd name="T14" fmla="*/ 44 w 206"/>
              <a:gd name="T15" fmla="*/ 0 h 205"/>
              <a:gd name="T16" fmla="*/ 55 w 206"/>
              <a:gd name="T17" fmla="*/ 7 h 205"/>
              <a:gd name="T18" fmla="*/ 78 w 206"/>
              <a:gd name="T19" fmla="*/ 50 h 205"/>
              <a:gd name="T20" fmla="*/ 75 w 206"/>
              <a:gd name="T21" fmla="*/ 68 h 205"/>
              <a:gd name="T22" fmla="*/ 65 w 206"/>
              <a:gd name="T23" fmla="*/ 79 h 205"/>
              <a:gd name="T24" fmla="*/ 68 w 206"/>
              <a:gd name="T25" fmla="*/ 87 h 205"/>
              <a:gd name="T26" fmla="*/ 90 w 206"/>
              <a:gd name="T27" fmla="*/ 115 h 205"/>
              <a:gd name="T28" fmla="*/ 118 w 206"/>
              <a:gd name="T29" fmla="*/ 138 h 205"/>
              <a:gd name="T30" fmla="*/ 127 w 206"/>
              <a:gd name="T31" fmla="*/ 141 h 205"/>
              <a:gd name="T32" fmla="*/ 127 w 206"/>
              <a:gd name="T33" fmla="*/ 141 h 205"/>
              <a:gd name="T34" fmla="*/ 139 w 206"/>
              <a:gd name="T35" fmla="*/ 128 h 205"/>
              <a:gd name="T36" fmla="*/ 157 w 206"/>
              <a:gd name="T37" fmla="*/ 126 h 205"/>
              <a:gd name="T38" fmla="*/ 198 w 206"/>
              <a:gd name="T39" fmla="*/ 150 h 205"/>
              <a:gd name="T40" fmla="*/ 205 w 206"/>
              <a:gd name="T41" fmla="*/ 159 h 205"/>
              <a:gd name="T42" fmla="*/ 173 w 206"/>
              <a:gd name="T43" fmla="*/ 199 h 205"/>
              <a:gd name="T44" fmla="*/ 160 w 206"/>
              <a:gd name="T45" fmla="*/ 205 h 205"/>
              <a:gd name="T46" fmla="*/ 159 w 206"/>
              <a:gd name="T47" fmla="*/ 205 h 205"/>
              <a:gd name="T48" fmla="*/ 7 w 206"/>
              <a:gd name="T49" fmla="*/ 46 h 205"/>
              <a:gd name="T50" fmla="*/ 8 w 206"/>
              <a:gd name="T51" fmla="*/ 59 h 205"/>
              <a:gd name="T52" fmla="*/ 20 w 206"/>
              <a:gd name="T53" fmla="*/ 94 h 205"/>
              <a:gd name="T54" fmla="*/ 60 w 206"/>
              <a:gd name="T55" fmla="*/ 146 h 205"/>
              <a:gd name="T56" fmla="*/ 123 w 206"/>
              <a:gd name="T57" fmla="*/ 190 h 205"/>
              <a:gd name="T58" fmla="*/ 156 w 206"/>
              <a:gd name="T59" fmla="*/ 198 h 205"/>
              <a:gd name="T60" fmla="*/ 159 w 206"/>
              <a:gd name="T61" fmla="*/ 198 h 205"/>
              <a:gd name="T62" fmla="*/ 168 w 206"/>
              <a:gd name="T63" fmla="*/ 194 h 205"/>
              <a:gd name="T64" fmla="*/ 198 w 206"/>
              <a:gd name="T65" fmla="*/ 161 h 205"/>
              <a:gd name="T66" fmla="*/ 155 w 206"/>
              <a:gd name="T67" fmla="*/ 132 h 205"/>
              <a:gd name="T68" fmla="*/ 150 w 206"/>
              <a:gd name="T69" fmla="*/ 131 h 205"/>
              <a:gd name="T70" fmla="*/ 132 w 206"/>
              <a:gd name="T71" fmla="*/ 146 h 205"/>
              <a:gd name="T72" fmla="*/ 126 w 206"/>
              <a:gd name="T73" fmla="*/ 148 h 205"/>
              <a:gd name="T74" fmla="*/ 115 w 206"/>
              <a:gd name="T75" fmla="*/ 144 h 205"/>
              <a:gd name="T76" fmla="*/ 85 w 206"/>
              <a:gd name="T77" fmla="*/ 120 h 205"/>
              <a:gd name="T78" fmla="*/ 61 w 206"/>
              <a:gd name="T79" fmla="*/ 91 h 205"/>
              <a:gd name="T80" fmla="*/ 57 w 206"/>
              <a:gd name="T81" fmla="*/ 79 h 205"/>
              <a:gd name="T82" fmla="*/ 59 w 206"/>
              <a:gd name="T83" fmla="*/ 73 h 205"/>
              <a:gd name="T84" fmla="*/ 72 w 206"/>
              <a:gd name="T85" fmla="*/ 58 h 205"/>
              <a:gd name="T86" fmla="*/ 49 w 206"/>
              <a:gd name="T87" fmla="*/ 11 h 205"/>
              <a:gd name="T88" fmla="*/ 44 w 206"/>
              <a:gd name="T89" fmla="*/ 7 h 205"/>
              <a:gd name="T90" fmla="*/ 12 w 206"/>
              <a:gd name="T91" fmla="*/ 37 h 205"/>
              <a:gd name="T92" fmla="*/ 7 w 206"/>
              <a:gd name="T93" fmla="*/ 46 h 205"/>
              <a:gd name="T94" fmla="*/ 127 w 206"/>
              <a:gd name="T95" fmla="*/ 141 h 205"/>
              <a:gd name="T96" fmla="*/ 65 w 206"/>
              <a:gd name="T97" fmla="*/ 78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06" h="205">
                <a:moveTo>
                  <a:pt x="156" y="205"/>
                </a:moveTo>
                <a:cubicBezTo>
                  <a:pt x="153" y="205"/>
                  <a:pt x="149" y="205"/>
                  <a:pt x="142" y="204"/>
                </a:cubicBezTo>
                <a:cubicBezTo>
                  <a:pt x="136" y="203"/>
                  <a:pt x="129" y="201"/>
                  <a:pt x="120" y="197"/>
                </a:cubicBezTo>
                <a:cubicBezTo>
                  <a:pt x="111" y="193"/>
                  <a:pt x="101" y="188"/>
                  <a:pt x="90" y="181"/>
                </a:cubicBezTo>
                <a:cubicBezTo>
                  <a:pt x="79" y="173"/>
                  <a:pt x="67" y="163"/>
                  <a:pt x="55" y="151"/>
                </a:cubicBezTo>
                <a:cubicBezTo>
                  <a:pt x="45" y="141"/>
                  <a:pt x="36" y="132"/>
                  <a:pt x="30" y="123"/>
                </a:cubicBezTo>
                <a:cubicBezTo>
                  <a:pt x="23" y="114"/>
                  <a:pt x="18" y="105"/>
                  <a:pt x="14" y="98"/>
                </a:cubicBezTo>
                <a:cubicBezTo>
                  <a:pt x="10" y="90"/>
                  <a:pt x="7" y="83"/>
                  <a:pt x="5" y="77"/>
                </a:cubicBezTo>
                <a:cubicBezTo>
                  <a:pt x="3" y="71"/>
                  <a:pt x="2" y="65"/>
                  <a:pt x="1" y="61"/>
                </a:cubicBezTo>
                <a:cubicBezTo>
                  <a:pt x="0" y="56"/>
                  <a:pt x="0" y="52"/>
                  <a:pt x="0" y="49"/>
                </a:cubicBezTo>
                <a:cubicBezTo>
                  <a:pt x="0" y="47"/>
                  <a:pt x="0" y="46"/>
                  <a:pt x="0" y="45"/>
                </a:cubicBezTo>
                <a:cubicBezTo>
                  <a:pt x="0" y="45"/>
                  <a:pt x="0" y="45"/>
                  <a:pt x="0" y="45"/>
                </a:cubicBezTo>
                <a:cubicBezTo>
                  <a:pt x="1" y="43"/>
                  <a:pt x="1" y="40"/>
                  <a:pt x="2" y="38"/>
                </a:cubicBezTo>
                <a:cubicBezTo>
                  <a:pt x="4" y="35"/>
                  <a:pt x="5" y="33"/>
                  <a:pt x="7" y="32"/>
                </a:cubicBezTo>
                <a:cubicBezTo>
                  <a:pt x="35" y="4"/>
                  <a:pt x="35" y="4"/>
                  <a:pt x="35" y="4"/>
                </a:cubicBezTo>
                <a:cubicBezTo>
                  <a:pt x="37" y="1"/>
                  <a:pt x="40" y="0"/>
                  <a:pt x="44" y="0"/>
                </a:cubicBezTo>
                <a:cubicBezTo>
                  <a:pt x="46" y="0"/>
                  <a:pt x="49" y="1"/>
                  <a:pt x="51" y="2"/>
                </a:cubicBezTo>
                <a:cubicBezTo>
                  <a:pt x="53" y="4"/>
                  <a:pt x="54" y="5"/>
                  <a:pt x="55" y="7"/>
                </a:cubicBezTo>
                <a:cubicBezTo>
                  <a:pt x="55" y="7"/>
                  <a:pt x="55" y="7"/>
                  <a:pt x="55" y="7"/>
                </a:cubicBezTo>
                <a:cubicBezTo>
                  <a:pt x="78" y="50"/>
                  <a:pt x="78" y="50"/>
                  <a:pt x="78" y="50"/>
                </a:cubicBezTo>
                <a:cubicBezTo>
                  <a:pt x="80" y="53"/>
                  <a:pt x="80" y="56"/>
                  <a:pt x="79" y="60"/>
                </a:cubicBezTo>
                <a:cubicBezTo>
                  <a:pt x="79" y="63"/>
                  <a:pt x="77" y="66"/>
                  <a:pt x="75" y="68"/>
                </a:cubicBezTo>
                <a:cubicBezTo>
                  <a:pt x="65" y="78"/>
                  <a:pt x="65" y="78"/>
                  <a:pt x="65" y="78"/>
                </a:cubicBezTo>
                <a:cubicBezTo>
                  <a:pt x="65" y="78"/>
                  <a:pt x="65" y="78"/>
                  <a:pt x="65" y="79"/>
                </a:cubicBezTo>
                <a:cubicBezTo>
                  <a:pt x="65" y="79"/>
                  <a:pt x="65" y="79"/>
                  <a:pt x="65" y="79"/>
                </a:cubicBezTo>
                <a:cubicBezTo>
                  <a:pt x="65" y="81"/>
                  <a:pt x="66" y="84"/>
                  <a:pt x="68" y="87"/>
                </a:cubicBezTo>
                <a:cubicBezTo>
                  <a:pt x="69" y="91"/>
                  <a:pt x="72" y="95"/>
                  <a:pt x="75" y="99"/>
                </a:cubicBezTo>
                <a:cubicBezTo>
                  <a:pt x="79" y="104"/>
                  <a:pt x="84" y="109"/>
                  <a:pt x="90" y="115"/>
                </a:cubicBezTo>
                <a:cubicBezTo>
                  <a:pt x="96" y="122"/>
                  <a:pt x="101" y="127"/>
                  <a:pt x="106" y="130"/>
                </a:cubicBezTo>
                <a:cubicBezTo>
                  <a:pt x="111" y="134"/>
                  <a:pt x="115" y="136"/>
                  <a:pt x="118" y="138"/>
                </a:cubicBezTo>
                <a:cubicBezTo>
                  <a:pt x="122" y="140"/>
                  <a:pt x="124" y="140"/>
                  <a:pt x="125" y="140"/>
                </a:cubicBezTo>
                <a:cubicBezTo>
                  <a:pt x="127" y="141"/>
                  <a:pt x="127" y="141"/>
                  <a:pt x="127" y="141"/>
                </a:cubicBezTo>
                <a:cubicBezTo>
                  <a:pt x="127" y="141"/>
                  <a:pt x="127" y="141"/>
                  <a:pt x="127" y="141"/>
                </a:cubicBezTo>
                <a:cubicBezTo>
                  <a:pt x="127" y="141"/>
                  <a:pt x="127" y="141"/>
                  <a:pt x="127" y="141"/>
                </a:cubicBezTo>
                <a:cubicBezTo>
                  <a:pt x="139" y="129"/>
                  <a:pt x="139" y="129"/>
                  <a:pt x="139" y="129"/>
                </a:cubicBezTo>
                <a:cubicBezTo>
                  <a:pt x="139" y="129"/>
                  <a:pt x="139" y="129"/>
                  <a:pt x="139" y="128"/>
                </a:cubicBezTo>
                <a:cubicBezTo>
                  <a:pt x="142" y="126"/>
                  <a:pt x="146" y="124"/>
                  <a:pt x="150" y="124"/>
                </a:cubicBezTo>
                <a:cubicBezTo>
                  <a:pt x="153" y="124"/>
                  <a:pt x="155" y="125"/>
                  <a:pt x="157" y="126"/>
                </a:cubicBezTo>
                <a:cubicBezTo>
                  <a:pt x="157" y="126"/>
                  <a:pt x="157" y="126"/>
                  <a:pt x="158" y="126"/>
                </a:cubicBezTo>
                <a:cubicBezTo>
                  <a:pt x="198" y="150"/>
                  <a:pt x="198" y="150"/>
                  <a:pt x="198" y="150"/>
                </a:cubicBezTo>
                <a:cubicBezTo>
                  <a:pt x="202" y="152"/>
                  <a:pt x="204" y="155"/>
                  <a:pt x="205" y="159"/>
                </a:cubicBezTo>
                <a:cubicBezTo>
                  <a:pt x="205" y="159"/>
                  <a:pt x="205" y="159"/>
                  <a:pt x="205" y="159"/>
                </a:cubicBezTo>
                <a:cubicBezTo>
                  <a:pt x="206" y="164"/>
                  <a:pt x="204" y="168"/>
                  <a:pt x="201" y="171"/>
                </a:cubicBezTo>
                <a:cubicBezTo>
                  <a:pt x="173" y="199"/>
                  <a:pt x="173" y="199"/>
                  <a:pt x="173" y="199"/>
                </a:cubicBezTo>
                <a:cubicBezTo>
                  <a:pt x="172" y="200"/>
                  <a:pt x="170" y="202"/>
                  <a:pt x="167" y="203"/>
                </a:cubicBezTo>
                <a:cubicBezTo>
                  <a:pt x="165" y="204"/>
                  <a:pt x="163" y="205"/>
                  <a:pt x="160" y="205"/>
                </a:cubicBezTo>
                <a:cubicBezTo>
                  <a:pt x="160" y="205"/>
                  <a:pt x="160" y="205"/>
                  <a:pt x="160" y="205"/>
                </a:cubicBezTo>
                <a:cubicBezTo>
                  <a:pt x="160" y="205"/>
                  <a:pt x="159" y="205"/>
                  <a:pt x="159" y="205"/>
                </a:cubicBezTo>
                <a:cubicBezTo>
                  <a:pt x="158" y="205"/>
                  <a:pt x="157" y="205"/>
                  <a:pt x="156" y="205"/>
                </a:cubicBezTo>
                <a:close/>
                <a:moveTo>
                  <a:pt x="7" y="46"/>
                </a:moveTo>
                <a:cubicBezTo>
                  <a:pt x="7" y="46"/>
                  <a:pt x="7" y="48"/>
                  <a:pt x="7" y="50"/>
                </a:cubicBezTo>
                <a:cubicBezTo>
                  <a:pt x="7" y="52"/>
                  <a:pt x="7" y="55"/>
                  <a:pt x="8" y="59"/>
                </a:cubicBezTo>
                <a:cubicBezTo>
                  <a:pt x="9" y="64"/>
                  <a:pt x="10" y="69"/>
                  <a:pt x="12" y="75"/>
                </a:cubicBezTo>
                <a:cubicBezTo>
                  <a:pt x="14" y="80"/>
                  <a:pt x="17" y="87"/>
                  <a:pt x="20" y="94"/>
                </a:cubicBezTo>
                <a:cubicBezTo>
                  <a:pt x="24" y="102"/>
                  <a:pt x="29" y="110"/>
                  <a:pt x="36" y="118"/>
                </a:cubicBezTo>
                <a:cubicBezTo>
                  <a:pt x="42" y="127"/>
                  <a:pt x="50" y="136"/>
                  <a:pt x="60" y="146"/>
                </a:cubicBezTo>
                <a:cubicBezTo>
                  <a:pt x="72" y="158"/>
                  <a:pt x="83" y="168"/>
                  <a:pt x="94" y="175"/>
                </a:cubicBezTo>
                <a:cubicBezTo>
                  <a:pt x="105" y="182"/>
                  <a:pt x="114" y="187"/>
                  <a:pt x="123" y="190"/>
                </a:cubicBezTo>
                <a:cubicBezTo>
                  <a:pt x="131" y="194"/>
                  <a:pt x="138" y="196"/>
                  <a:pt x="144" y="197"/>
                </a:cubicBezTo>
                <a:cubicBezTo>
                  <a:pt x="149" y="198"/>
                  <a:pt x="153" y="198"/>
                  <a:pt x="156" y="198"/>
                </a:cubicBezTo>
                <a:cubicBezTo>
                  <a:pt x="157" y="198"/>
                  <a:pt x="158" y="198"/>
                  <a:pt x="158" y="198"/>
                </a:cubicBezTo>
                <a:cubicBezTo>
                  <a:pt x="159" y="198"/>
                  <a:pt x="159" y="198"/>
                  <a:pt x="159" y="198"/>
                </a:cubicBezTo>
                <a:cubicBezTo>
                  <a:pt x="161" y="198"/>
                  <a:pt x="163" y="197"/>
                  <a:pt x="164" y="196"/>
                </a:cubicBezTo>
                <a:cubicBezTo>
                  <a:pt x="166" y="196"/>
                  <a:pt x="167" y="195"/>
                  <a:pt x="168" y="194"/>
                </a:cubicBezTo>
                <a:cubicBezTo>
                  <a:pt x="196" y="166"/>
                  <a:pt x="196" y="166"/>
                  <a:pt x="196" y="166"/>
                </a:cubicBezTo>
                <a:cubicBezTo>
                  <a:pt x="198" y="164"/>
                  <a:pt x="198" y="163"/>
                  <a:pt x="198" y="161"/>
                </a:cubicBezTo>
                <a:cubicBezTo>
                  <a:pt x="198" y="159"/>
                  <a:pt x="197" y="157"/>
                  <a:pt x="194" y="156"/>
                </a:cubicBezTo>
                <a:cubicBezTo>
                  <a:pt x="155" y="132"/>
                  <a:pt x="155" y="132"/>
                  <a:pt x="155" y="132"/>
                </a:cubicBezTo>
                <a:cubicBezTo>
                  <a:pt x="154" y="132"/>
                  <a:pt x="154" y="132"/>
                  <a:pt x="154" y="132"/>
                </a:cubicBezTo>
                <a:cubicBezTo>
                  <a:pt x="153" y="132"/>
                  <a:pt x="152" y="131"/>
                  <a:pt x="150" y="131"/>
                </a:cubicBezTo>
                <a:cubicBezTo>
                  <a:pt x="148" y="131"/>
                  <a:pt x="146" y="132"/>
                  <a:pt x="144" y="134"/>
                </a:cubicBezTo>
                <a:cubicBezTo>
                  <a:pt x="132" y="146"/>
                  <a:pt x="132" y="146"/>
                  <a:pt x="132" y="146"/>
                </a:cubicBezTo>
                <a:cubicBezTo>
                  <a:pt x="131" y="147"/>
                  <a:pt x="130" y="147"/>
                  <a:pt x="129" y="148"/>
                </a:cubicBezTo>
                <a:cubicBezTo>
                  <a:pt x="128" y="148"/>
                  <a:pt x="127" y="148"/>
                  <a:pt x="126" y="148"/>
                </a:cubicBezTo>
                <a:cubicBezTo>
                  <a:pt x="123" y="147"/>
                  <a:pt x="123" y="147"/>
                  <a:pt x="123" y="147"/>
                </a:cubicBezTo>
                <a:cubicBezTo>
                  <a:pt x="121" y="147"/>
                  <a:pt x="118" y="146"/>
                  <a:pt x="115" y="144"/>
                </a:cubicBezTo>
                <a:cubicBezTo>
                  <a:pt x="111" y="142"/>
                  <a:pt x="107" y="140"/>
                  <a:pt x="102" y="136"/>
                </a:cubicBezTo>
                <a:cubicBezTo>
                  <a:pt x="97" y="132"/>
                  <a:pt x="91" y="127"/>
                  <a:pt x="85" y="120"/>
                </a:cubicBezTo>
                <a:cubicBezTo>
                  <a:pt x="78" y="114"/>
                  <a:pt x="73" y="108"/>
                  <a:pt x="69" y="103"/>
                </a:cubicBezTo>
                <a:cubicBezTo>
                  <a:pt x="66" y="98"/>
                  <a:pt x="63" y="94"/>
                  <a:pt x="61" y="91"/>
                </a:cubicBezTo>
                <a:cubicBezTo>
                  <a:pt x="59" y="87"/>
                  <a:pt x="58" y="83"/>
                  <a:pt x="57" y="80"/>
                </a:cubicBezTo>
                <a:cubicBezTo>
                  <a:pt x="57" y="79"/>
                  <a:pt x="57" y="79"/>
                  <a:pt x="57" y="79"/>
                </a:cubicBezTo>
                <a:cubicBezTo>
                  <a:pt x="57" y="78"/>
                  <a:pt x="57" y="77"/>
                  <a:pt x="58" y="76"/>
                </a:cubicBezTo>
                <a:cubicBezTo>
                  <a:pt x="58" y="75"/>
                  <a:pt x="59" y="74"/>
                  <a:pt x="59" y="73"/>
                </a:cubicBezTo>
                <a:cubicBezTo>
                  <a:pt x="70" y="63"/>
                  <a:pt x="70" y="63"/>
                  <a:pt x="70" y="63"/>
                </a:cubicBezTo>
                <a:cubicBezTo>
                  <a:pt x="71" y="62"/>
                  <a:pt x="72" y="60"/>
                  <a:pt x="72" y="58"/>
                </a:cubicBezTo>
                <a:cubicBezTo>
                  <a:pt x="73" y="56"/>
                  <a:pt x="72" y="55"/>
                  <a:pt x="72" y="53"/>
                </a:cubicBezTo>
                <a:cubicBezTo>
                  <a:pt x="49" y="11"/>
                  <a:pt x="49" y="11"/>
                  <a:pt x="49" y="11"/>
                </a:cubicBezTo>
                <a:cubicBezTo>
                  <a:pt x="48" y="10"/>
                  <a:pt x="48" y="9"/>
                  <a:pt x="47" y="8"/>
                </a:cubicBezTo>
                <a:cubicBezTo>
                  <a:pt x="46" y="8"/>
                  <a:pt x="45" y="7"/>
                  <a:pt x="44" y="7"/>
                </a:cubicBezTo>
                <a:cubicBezTo>
                  <a:pt x="42" y="7"/>
                  <a:pt x="41" y="8"/>
                  <a:pt x="40" y="9"/>
                </a:cubicBezTo>
                <a:cubicBezTo>
                  <a:pt x="12" y="37"/>
                  <a:pt x="12" y="37"/>
                  <a:pt x="12" y="37"/>
                </a:cubicBezTo>
                <a:cubicBezTo>
                  <a:pt x="11" y="38"/>
                  <a:pt x="10" y="39"/>
                  <a:pt x="9" y="41"/>
                </a:cubicBezTo>
                <a:cubicBezTo>
                  <a:pt x="8" y="43"/>
                  <a:pt x="8" y="44"/>
                  <a:pt x="7" y="46"/>
                </a:cubicBezTo>
                <a:close/>
                <a:moveTo>
                  <a:pt x="127" y="141"/>
                </a:moveTo>
                <a:cubicBezTo>
                  <a:pt x="127" y="141"/>
                  <a:pt x="127" y="141"/>
                  <a:pt x="127" y="141"/>
                </a:cubicBezTo>
                <a:close/>
                <a:moveTo>
                  <a:pt x="65" y="78"/>
                </a:moveTo>
                <a:cubicBezTo>
                  <a:pt x="65" y="78"/>
                  <a:pt x="65" y="78"/>
                  <a:pt x="65" y="7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pSp>
        <p:nvGrpSpPr>
          <p:cNvPr id="36" name="Shape9_20200717_142329">
            <a:extLst>
              <a:ext uri="{FF2B5EF4-FFF2-40B4-BE49-F238E27FC236}">
                <a16:creationId xmlns:a16="http://schemas.microsoft.com/office/drawing/2014/main" id="{7375EE5D-3673-1838-A03F-C7ADC09289B9}"/>
              </a:ext>
            </a:extLst>
          </p:cNvPr>
          <p:cNvGrpSpPr>
            <a:grpSpLocks noChangeAspect="1"/>
          </p:cNvGrpSpPr>
          <p:nvPr/>
        </p:nvGrpSpPr>
        <p:grpSpPr>
          <a:xfrm>
            <a:off x="3213251" y="3863022"/>
            <a:ext cx="543272" cy="543272"/>
            <a:chOff x="-6356350" y="4217988"/>
            <a:chExt cx="257175" cy="257175"/>
          </a:xfrm>
          <a:solidFill>
            <a:schemeClr val="accent1"/>
          </a:solidFill>
        </p:grpSpPr>
        <p:sp>
          <p:nvSpPr>
            <p:cNvPr id="145" name="Freeform 739">
              <a:extLst>
                <a:ext uri="{FF2B5EF4-FFF2-40B4-BE49-F238E27FC236}">
                  <a16:creationId xmlns:a16="http://schemas.microsoft.com/office/drawing/2014/main" id="{998E73E6-EDF9-E468-9960-91AA493B5C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356350" y="4217988"/>
              <a:ext cx="257175" cy="257175"/>
            </a:xfrm>
            <a:custGeom>
              <a:avLst/>
              <a:gdLst>
                <a:gd name="T0" fmla="*/ 107 w 215"/>
                <a:gd name="T1" fmla="*/ 215 h 215"/>
                <a:gd name="T2" fmla="*/ 0 w 215"/>
                <a:gd name="T3" fmla="*/ 108 h 215"/>
                <a:gd name="T4" fmla="*/ 107 w 215"/>
                <a:gd name="T5" fmla="*/ 0 h 215"/>
                <a:gd name="T6" fmla="*/ 215 w 215"/>
                <a:gd name="T7" fmla="*/ 108 h 215"/>
                <a:gd name="T8" fmla="*/ 107 w 215"/>
                <a:gd name="T9" fmla="*/ 215 h 215"/>
                <a:gd name="T10" fmla="*/ 107 w 215"/>
                <a:gd name="T11" fmla="*/ 7 h 215"/>
                <a:gd name="T12" fmla="*/ 7 w 215"/>
                <a:gd name="T13" fmla="*/ 108 h 215"/>
                <a:gd name="T14" fmla="*/ 107 w 215"/>
                <a:gd name="T15" fmla="*/ 208 h 215"/>
                <a:gd name="T16" fmla="*/ 208 w 215"/>
                <a:gd name="T17" fmla="*/ 108 h 215"/>
                <a:gd name="T18" fmla="*/ 107 w 215"/>
                <a:gd name="T19" fmla="*/ 7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5" h="215">
                  <a:moveTo>
                    <a:pt x="107" y="215"/>
                  </a:moveTo>
                  <a:cubicBezTo>
                    <a:pt x="48" y="215"/>
                    <a:pt x="0" y="167"/>
                    <a:pt x="0" y="108"/>
                  </a:cubicBezTo>
                  <a:cubicBezTo>
                    <a:pt x="0" y="48"/>
                    <a:pt x="48" y="0"/>
                    <a:pt x="107" y="0"/>
                  </a:cubicBezTo>
                  <a:cubicBezTo>
                    <a:pt x="167" y="0"/>
                    <a:pt x="215" y="48"/>
                    <a:pt x="215" y="108"/>
                  </a:cubicBezTo>
                  <a:cubicBezTo>
                    <a:pt x="215" y="167"/>
                    <a:pt x="167" y="215"/>
                    <a:pt x="107" y="215"/>
                  </a:cubicBezTo>
                  <a:close/>
                  <a:moveTo>
                    <a:pt x="107" y="7"/>
                  </a:moveTo>
                  <a:cubicBezTo>
                    <a:pt x="52" y="7"/>
                    <a:pt x="7" y="52"/>
                    <a:pt x="7" y="108"/>
                  </a:cubicBezTo>
                  <a:cubicBezTo>
                    <a:pt x="7" y="163"/>
                    <a:pt x="52" y="208"/>
                    <a:pt x="107" y="208"/>
                  </a:cubicBezTo>
                  <a:cubicBezTo>
                    <a:pt x="163" y="208"/>
                    <a:pt x="208" y="163"/>
                    <a:pt x="208" y="108"/>
                  </a:cubicBezTo>
                  <a:cubicBezTo>
                    <a:pt x="208" y="52"/>
                    <a:pt x="163" y="7"/>
                    <a:pt x="10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6" name="Freeform 740">
              <a:extLst>
                <a:ext uri="{FF2B5EF4-FFF2-40B4-BE49-F238E27FC236}">
                  <a16:creationId xmlns:a16="http://schemas.microsoft.com/office/drawing/2014/main" id="{E6EFAAA2-4AD6-8B97-517A-C8E19ACC513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316663" y="4252913"/>
              <a:ext cx="179388" cy="42863"/>
            </a:xfrm>
            <a:custGeom>
              <a:avLst/>
              <a:gdLst>
                <a:gd name="T0" fmla="*/ 75 w 151"/>
                <a:gd name="T1" fmla="*/ 36 h 36"/>
                <a:gd name="T2" fmla="*/ 2 w 151"/>
                <a:gd name="T3" fmla="*/ 7 h 36"/>
                <a:gd name="T4" fmla="*/ 2 w 151"/>
                <a:gd name="T5" fmla="*/ 2 h 36"/>
                <a:gd name="T6" fmla="*/ 7 w 151"/>
                <a:gd name="T7" fmla="*/ 1 h 36"/>
                <a:gd name="T8" fmla="*/ 75 w 151"/>
                <a:gd name="T9" fmla="*/ 29 h 36"/>
                <a:gd name="T10" fmla="*/ 144 w 151"/>
                <a:gd name="T11" fmla="*/ 1 h 36"/>
                <a:gd name="T12" fmla="*/ 150 w 151"/>
                <a:gd name="T13" fmla="*/ 1 h 36"/>
                <a:gd name="T14" fmla="*/ 149 w 151"/>
                <a:gd name="T15" fmla="*/ 6 h 36"/>
                <a:gd name="T16" fmla="*/ 75 w 151"/>
                <a:gd name="T1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1" h="36">
                  <a:moveTo>
                    <a:pt x="75" y="36"/>
                  </a:moveTo>
                  <a:cubicBezTo>
                    <a:pt x="48" y="36"/>
                    <a:pt x="22" y="25"/>
                    <a:pt x="2" y="7"/>
                  </a:cubicBezTo>
                  <a:cubicBezTo>
                    <a:pt x="0" y="5"/>
                    <a:pt x="0" y="3"/>
                    <a:pt x="2" y="2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25" y="19"/>
                    <a:pt x="50" y="29"/>
                    <a:pt x="75" y="29"/>
                  </a:cubicBezTo>
                  <a:cubicBezTo>
                    <a:pt x="101" y="29"/>
                    <a:pt x="126" y="19"/>
                    <a:pt x="144" y="1"/>
                  </a:cubicBezTo>
                  <a:cubicBezTo>
                    <a:pt x="146" y="0"/>
                    <a:pt x="148" y="0"/>
                    <a:pt x="150" y="1"/>
                  </a:cubicBezTo>
                  <a:cubicBezTo>
                    <a:pt x="151" y="2"/>
                    <a:pt x="151" y="5"/>
                    <a:pt x="149" y="6"/>
                  </a:cubicBezTo>
                  <a:cubicBezTo>
                    <a:pt x="129" y="25"/>
                    <a:pt x="103" y="36"/>
                    <a:pt x="75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7" name="Freeform 741">
              <a:extLst>
                <a:ext uri="{FF2B5EF4-FFF2-40B4-BE49-F238E27FC236}">
                  <a16:creationId xmlns:a16="http://schemas.microsoft.com/office/drawing/2014/main" id="{376D72E1-8735-AF80-83AB-A0F34D83EB7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316663" y="4398963"/>
              <a:ext cx="179388" cy="41275"/>
            </a:xfrm>
            <a:custGeom>
              <a:avLst/>
              <a:gdLst>
                <a:gd name="T0" fmla="*/ 4 w 149"/>
                <a:gd name="T1" fmla="*/ 35 h 35"/>
                <a:gd name="T2" fmla="*/ 1 w 149"/>
                <a:gd name="T3" fmla="*/ 33 h 35"/>
                <a:gd name="T4" fmla="*/ 1 w 149"/>
                <a:gd name="T5" fmla="*/ 28 h 35"/>
                <a:gd name="T6" fmla="*/ 74 w 149"/>
                <a:gd name="T7" fmla="*/ 0 h 35"/>
                <a:gd name="T8" fmla="*/ 147 w 149"/>
                <a:gd name="T9" fmla="*/ 28 h 35"/>
                <a:gd name="T10" fmla="*/ 147 w 149"/>
                <a:gd name="T11" fmla="*/ 33 h 35"/>
                <a:gd name="T12" fmla="*/ 142 w 149"/>
                <a:gd name="T13" fmla="*/ 33 h 35"/>
                <a:gd name="T14" fmla="*/ 74 w 149"/>
                <a:gd name="T15" fmla="*/ 7 h 35"/>
                <a:gd name="T16" fmla="*/ 6 w 149"/>
                <a:gd name="T17" fmla="*/ 34 h 35"/>
                <a:gd name="T18" fmla="*/ 4 w 149"/>
                <a:gd name="T1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9" h="35">
                  <a:moveTo>
                    <a:pt x="4" y="35"/>
                  </a:moveTo>
                  <a:cubicBezTo>
                    <a:pt x="3" y="35"/>
                    <a:pt x="2" y="34"/>
                    <a:pt x="1" y="33"/>
                  </a:cubicBezTo>
                  <a:cubicBezTo>
                    <a:pt x="0" y="32"/>
                    <a:pt x="0" y="30"/>
                    <a:pt x="1" y="28"/>
                  </a:cubicBezTo>
                  <a:cubicBezTo>
                    <a:pt x="21" y="10"/>
                    <a:pt x="47" y="0"/>
                    <a:pt x="74" y="0"/>
                  </a:cubicBezTo>
                  <a:cubicBezTo>
                    <a:pt x="101" y="0"/>
                    <a:pt x="127" y="10"/>
                    <a:pt x="147" y="28"/>
                  </a:cubicBezTo>
                  <a:cubicBezTo>
                    <a:pt x="148" y="29"/>
                    <a:pt x="149" y="31"/>
                    <a:pt x="147" y="33"/>
                  </a:cubicBezTo>
                  <a:cubicBezTo>
                    <a:pt x="146" y="34"/>
                    <a:pt x="144" y="34"/>
                    <a:pt x="142" y="33"/>
                  </a:cubicBezTo>
                  <a:cubicBezTo>
                    <a:pt x="124" y="16"/>
                    <a:pt x="100" y="7"/>
                    <a:pt x="74" y="7"/>
                  </a:cubicBezTo>
                  <a:cubicBezTo>
                    <a:pt x="49" y="7"/>
                    <a:pt x="25" y="16"/>
                    <a:pt x="6" y="34"/>
                  </a:cubicBezTo>
                  <a:cubicBezTo>
                    <a:pt x="5" y="34"/>
                    <a:pt x="4" y="35"/>
                    <a:pt x="4" y="3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8" name="Freeform 742">
              <a:extLst>
                <a:ext uri="{FF2B5EF4-FFF2-40B4-BE49-F238E27FC236}">
                  <a16:creationId xmlns:a16="http://schemas.microsoft.com/office/drawing/2014/main" id="{247E4BE9-22F8-232F-FFFD-ED7BC4FF5D4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97613" y="4217988"/>
              <a:ext cx="139700" cy="257175"/>
            </a:xfrm>
            <a:custGeom>
              <a:avLst/>
              <a:gdLst>
                <a:gd name="T0" fmla="*/ 58 w 116"/>
                <a:gd name="T1" fmla="*/ 215 h 215"/>
                <a:gd name="T2" fmla="*/ 0 w 116"/>
                <a:gd name="T3" fmla="*/ 108 h 215"/>
                <a:gd name="T4" fmla="*/ 58 w 116"/>
                <a:gd name="T5" fmla="*/ 0 h 215"/>
                <a:gd name="T6" fmla="*/ 116 w 116"/>
                <a:gd name="T7" fmla="*/ 108 h 215"/>
                <a:gd name="T8" fmla="*/ 58 w 116"/>
                <a:gd name="T9" fmla="*/ 215 h 215"/>
                <a:gd name="T10" fmla="*/ 58 w 116"/>
                <a:gd name="T11" fmla="*/ 7 h 215"/>
                <a:gd name="T12" fmla="*/ 7 w 116"/>
                <a:gd name="T13" fmla="*/ 108 h 215"/>
                <a:gd name="T14" fmla="*/ 58 w 116"/>
                <a:gd name="T15" fmla="*/ 208 h 215"/>
                <a:gd name="T16" fmla="*/ 109 w 116"/>
                <a:gd name="T17" fmla="*/ 108 h 215"/>
                <a:gd name="T18" fmla="*/ 58 w 116"/>
                <a:gd name="T19" fmla="*/ 7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6" h="215">
                  <a:moveTo>
                    <a:pt x="58" y="215"/>
                  </a:moveTo>
                  <a:cubicBezTo>
                    <a:pt x="26" y="215"/>
                    <a:pt x="0" y="168"/>
                    <a:pt x="0" y="108"/>
                  </a:cubicBezTo>
                  <a:cubicBezTo>
                    <a:pt x="0" y="47"/>
                    <a:pt x="26" y="0"/>
                    <a:pt x="58" y="0"/>
                  </a:cubicBezTo>
                  <a:cubicBezTo>
                    <a:pt x="91" y="0"/>
                    <a:pt x="116" y="47"/>
                    <a:pt x="116" y="108"/>
                  </a:cubicBezTo>
                  <a:cubicBezTo>
                    <a:pt x="116" y="168"/>
                    <a:pt x="91" y="215"/>
                    <a:pt x="58" y="215"/>
                  </a:cubicBezTo>
                  <a:close/>
                  <a:moveTo>
                    <a:pt x="58" y="7"/>
                  </a:moveTo>
                  <a:cubicBezTo>
                    <a:pt x="30" y="7"/>
                    <a:pt x="7" y="52"/>
                    <a:pt x="7" y="108"/>
                  </a:cubicBezTo>
                  <a:cubicBezTo>
                    <a:pt x="7" y="163"/>
                    <a:pt x="30" y="208"/>
                    <a:pt x="58" y="208"/>
                  </a:cubicBezTo>
                  <a:cubicBezTo>
                    <a:pt x="86" y="208"/>
                    <a:pt x="109" y="163"/>
                    <a:pt x="109" y="108"/>
                  </a:cubicBezTo>
                  <a:cubicBezTo>
                    <a:pt x="109" y="52"/>
                    <a:pt x="86" y="7"/>
                    <a:pt x="5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9" name="Freeform 743">
              <a:extLst>
                <a:ext uri="{FF2B5EF4-FFF2-40B4-BE49-F238E27FC236}">
                  <a16:creationId xmlns:a16="http://schemas.microsoft.com/office/drawing/2014/main" id="{2141BFA2-EA5C-AE4D-626E-DD2CE6E234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6356350" y="4341813"/>
              <a:ext cx="257175" cy="7938"/>
            </a:xfrm>
            <a:custGeom>
              <a:avLst/>
              <a:gdLst>
                <a:gd name="T0" fmla="*/ 211 w 215"/>
                <a:gd name="T1" fmla="*/ 7 h 7"/>
                <a:gd name="T2" fmla="*/ 4 w 215"/>
                <a:gd name="T3" fmla="*/ 7 h 7"/>
                <a:gd name="T4" fmla="*/ 0 w 215"/>
                <a:gd name="T5" fmla="*/ 4 h 7"/>
                <a:gd name="T6" fmla="*/ 4 w 215"/>
                <a:gd name="T7" fmla="*/ 0 h 7"/>
                <a:gd name="T8" fmla="*/ 211 w 215"/>
                <a:gd name="T9" fmla="*/ 0 h 7"/>
                <a:gd name="T10" fmla="*/ 215 w 215"/>
                <a:gd name="T11" fmla="*/ 4 h 7"/>
                <a:gd name="T12" fmla="*/ 211 w 215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5" h="7">
                  <a:moveTo>
                    <a:pt x="211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3" y="0"/>
                    <a:pt x="215" y="2"/>
                    <a:pt x="215" y="4"/>
                  </a:cubicBezTo>
                  <a:cubicBezTo>
                    <a:pt x="215" y="6"/>
                    <a:pt x="213" y="7"/>
                    <a:pt x="21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0" name="Freeform 744">
              <a:extLst>
                <a:ext uri="{FF2B5EF4-FFF2-40B4-BE49-F238E27FC236}">
                  <a16:creationId xmlns:a16="http://schemas.microsoft.com/office/drawing/2014/main" id="{FFF6D60B-8C75-033E-B17E-1624EFCF726D}"/>
                </a:ext>
              </a:extLst>
            </p:cNvPr>
            <p:cNvSpPr>
              <a:spLocks/>
            </p:cNvSpPr>
            <p:nvPr/>
          </p:nvSpPr>
          <p:spPr bwMode="auto">
            <a:xfrm>
              <a:off x="-6230938" y="4217988"/>
              <a:ext cx="7938" cy="257175"/>
            </a:xfrm>
            <a:custGeom>
              <a:avLst/>
              <a:gdLst>
                <a:gd name="T0" fmla="*/ 3 w 7"/>
                <a:gd name="T1" fmla="*/ 215 h 215"/>
                <a:gd name="T2" fmla="*/ 0 w 7"/>
                <a:gd name="T3" fmla="*/ 211 h 215"/>
                <a:gd name="T4" fmla="*/ 0 w 7"/>
                <a:gd name="T5" fmla="*/ 4 h 215"/>
                <a:gd name="T6" fmla="*/ 3 w 7"/>
                <a:gd name="T7" fmla="*/ 0 h 215"/>
                <a:gd name="T8" fmla="*/ 7 w 7"/>
                <a:gd name="T9" fmla="*/ 4 h 215"/>
                <a:gd name="T10" fmla="*/ 7 w 7"/>
                <a:gd name="T11" fmla="*/ 211 h 215"/>
                <a:gd name="T12" fmla="*/ 3 w 7"/>
                <a:gd name="T13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15">
                  <a:moveTo>
                    <a:pt x="3" y="215"/>
                  </a:moveTo>
                  <a:cubicBezTo>
                    <a:pt x="1" y="215"/>
                    <a:pt x="0" y="213"/>
                    <a:pt x="0" y="21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211"/>
                    <a:pt x="7" y="211"/>
                    <a:pt x="7" y="211"/>
                  </a:cubicBezTo>
                  <a:cubicBezTo>
                    <a:pt x="7" y="213"/>
                    <a:pt x="5" y="215"/>
                    <a:pt x="3" y="2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7" name="Shape10_20200717_142329">
            <a:extLst>
              <a:ext uri="{FF2B5EF4-FFF2-40B4-BE49-F238E27FC236}">
                <a16:creationId xmlns:a16="http://schemas.microsoft.com/office/drawing/2014/main" id="{6BF936CF-0737-7F8D-B13A-33B080AD8233}"/>
              </a:ext>
            </a:extLst>
          </p:cNvPr>
          <p:cNvGrpSpPr>
            <a:grpSpLocks noChangeAspect="1"/>
          </p:cNvGrpSpPr>
          <p:nvPr/>
        </p:nvGrpSpPr>
        <p:grpSpPr>
          <a:xfrm>
            <a:off x="7145010" y="3857991"/>
            <a:ext cx="513090" cy="553332"/>
            <a:chOff x="-4667250" y="4214813"/>
            <a:chExt cx="242888" cy="261938"/>
          </a:xfrm>
          <a:solidFill>
            <a:schemeClr val="accent1"/>
          </a:solidFill>
        </p:grpSpPr>
        <p:sp>
          <p:nvSpPr>
            <p:cNvPr id="136" name="Freeform 745">
              <a:extLst>
                <a:ext uri="{FF2B5EF4-FFF2-40B4-BE49-F238E27FC236}">
                  <a16:creationId xmlns:a16="http://schemas.microsoft.com/office/drawing/2014/main" id="{342AA333-0C1E-8ADD-3604-F218A4B539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11688" y="4273551"/>
              <a:ext cx="128588" cy="203200"/>
            </a:xfrm>
            <a:custGeom>
              <a:avLst/>
              <a:gdLst>
                <a:gd name="T0" fmla="*/ 53 w 107"/>
                <a:gd name="T1" fmla="*/ 170 h 170"/>
                <a:gd name="T2" fmla="*/ 31 w 107"/>
                <a:gd name="T3" fmla="*/ 148 h 170"/>
                <a:gd name="T4" fmla="*/ 31 w 107"/>
                <a:gd name="T5" fmla="*/ 145 h 170"/>
                <a:gd name="T6" fmla="*/ 10 w 107"/>
                <a:gd name="T7" fmla="*/ 83 h 170"/>
                <a:gd name="T8" fmla="*/ 2 w 107"/>
                <a:gd name="T9" fmla="*/ 48 h 170"/>
                <a:gd name="T10" fmla="*/ 48 w 107"/>
                <a:gd name="T11" fmla="*/ 1 h 170"/>
                <a:gd name="T12" fmla="*/ 90 w 107"/>
                <a:gd name="T13" fmla="*/ 15 h 170"/>
                <a:gd name="T14" fmla="*/ 107 w 107"/>
                <a:gd name="T15" fmla="*/ 54 h 170"/>
                <a:gd name="T16" fmla="*/ 98 w 107"/>
                <a:gd name="T17" fmla="*/ 84 h 170"/>
                <a:gd name="T18" fmla="*/ 76 w 107"/>
                <a:gd name="T19" fmla="*/ 148 h 170"/>
                <a:gd name="T20" fmla="*/ 53 w 107"/>
                <a:gd name="T21" fmla="*/ 170 h 170"/>
                <a:gd name="T22" fmla="*/ 54 w 107"/>
                <a:gd name="T23" fmla="*/ 8 h 170"/>
                <a:gd name="T24" fmla="*/ 49 w 107"/>
                <a:gd name="T25" fmla="*/ 9 h 170"/>
                <a:gd name="T26" fmla="*/ 9 w 107"/>
                <a:gd name="T27" fmla="*/ 49 h 170"/>
                <a:gd name="T28" fmla="*/ 16 w 107"/>
                <a:gd name="T29" fmla="*/ 79 h 170"/>
                <a:gd name="T30" fmla="*/ 38 w 107"/>
                <a:gd name="T31" fmla="*/ 145 h 170"/>
                <a:gd name="T32" fmla="*/ 38 w 107"/>
                <a:gd name="T33" fmla="*/ 148 h 170"/>
                <a:gd name="T34" fmla="*/ 53 w 107"/>
                <a:gd name="T35" fmla="*/ 163 h 170"/>
                <a:gd name="T36" fmla="*/ 69 w 107"/>
                <a:gd name="T37" fmla="*/ 148 h 170"/>
                <a:gd name="T38" fmla="*/ 92 w 107"/>
                <a:gd name="T39" fmla="*/ 80 h 170"/>
                <a:gd name="T40" fmla="*/ 100 w 107"/>
                <a:gd name="T41" fmla="*/ 54 h 170"/>
                <a:gd name="T42" fmla="*/ 85 w 107"/>
                <a:gd name="T43" fmla="*/ 20 h 170"/>
                <a:gd name="T44" fmla="*/ 54 w 107"/>
                <a:gd name="T45" fmla="*/ 8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7" h="170">
                  <a:moveTo>
                    <a:pt x="53" y="170"/>
                  </a:moveTo>
                  <a:cubicBezTo>
                    <a:pt x="41" y="170"/>
                    <a:pt x="31" y="160"/>
                    <a:pt x="31" y="148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0" y="124"/>
                    <a:pt x="23" y="102"/>
                    <a:pt x="10" y="83"/>
                  </a:cubicBezTo>
                  <a:cubicBezTo>
                    <a:pt x="3" y="73"/>
                    <a:pt x="0" y="61"/>
                    <a:pt x="2" y="48"/>
                  </a:cubicBezTo>
                  <a:cubicBezTo>
                    <a:pt x="4" y="24"/>
                    <a:pt x="24" y="4"/>
                    <a:pt x="48" y="1"/>
                  </a:cubicBezTo>
                  <a:cubicBezTo>
                    <a:pt x="63" y="0"/>
                    <a:pt x="78" y="4"/>
                    <a:pt x="90" y="15"/>
                  </a:cubicBezTo>
                  <a:cubicBezTo>
                    <a:pt x="101" y="25"/>
                    <a:pt x="107" y="39"/>
                    <a:pt x="107" y="54"/>
                  </a:cubicBezTo>
                  <a:cubicBezTo>
                    <a:pt x="107" y="65"/>
                    <a:pt x="104" y="75"/>
                    <a:pt x="98" y="84"/>
                  </a:cubicBezTo>
                  <a:cubicBezTo>
                    <a:pt x="84" y="103"/>
                    <a:pt x="77" y="125"/>
                    <a:pt x="76" y="148"/>
                  </a:cubicBezTo>
                  <a:cubicBezTo>
                    <a:pt x="76" y="160"/>
                    <a:pt x="66" y="170"/>
                    <a:pt x="53" y="170"/>
                  </a:cubicBezTo>
                  <a:close/>
                  <a:moveTo>
                    <a:pt x="54" y="8"/>
                  </a:moveTo>
                  <a:cubicBezTo>
                    <a:pt x="53" y="8"/>
                    <a:pt x="51" y="8"/>
                    <a:pt x="49" y="9"/>
                  </a:cubicBezTo>
                  <a:cubicBezTo>
                    <a:pt x="28" y="11"/>
                    <a:pt x="11" y="28"/>
                    <a:pt x="9" y="49"/>
                  </a:cubicBezTo>
                  <a:cubicBezTo>
                    <a:pt x="8" y="60"/>
                    <a:pt x="10" y="70"/>
                    <a:pt x="16" y="79"/>
                  </a:cubicBezTo>
                  <a:cubicBezTo>
                    <a:pt x="29" y="99"/>
                    <a:pt x="37" y="122"/>
                    <a:pt x="38" y="145"/>
                  </a:cubicBezTo>
                  <a:cubicBezTo>
                    <a:pt x="38" y="148"/>
                    <a:pt x="38" y="148"/>
                    <a:pt x="38" y="148"/>
                  </a:cubicBezTo>
                  <a:cubicBezTo>
                    <a:pt x="38" y="156"/>
                    <a:pt x="45" y="163"/>
                    <a:pt x="53" y="163"/>
                  </a:cubicBezTo>
                  <a:cubicBezTo>
                    <a:pt x="62" y="163"/>
                    <a:pt x="69" y="156"/>
                    <a:pt x="69" y="148"/>
                  </a:cubicBezTo>
                  <a:cubicBezTo>
                    <a:pt x="70" y="124"/>
                    <a:pt x="78" y="100"/>
                    <a:pt x="92" y="80"/>
                  </a:cubicBezTo>
                  <a:cubicBezTo>
                    <a:pt x="97" y="72"/>
                    <a:pt x="100" y="63"/>
                    <a:pt x="100" y="54"/>
                  </a:cubicBezTo>
                  <a:cubicBezTo>
                    <a:pt x="100" y="41"/>
                    <a:pt x="94" y="29"/>
                    <a:pt x="85" y="20"/>
                  </a:cubicBezTo>
                  <a:cubicBezTo>
                    <a:pt x="76" y="12"/>
                    <a:pt x="66" y="8"/>
                    <a:pt x="5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7" name="Freeform 746">
              <a:extLst>
                <a:ext uri="{FF2B5EF4-FFF2-40B4-BE49-F238E27FC236}">
                  <a16:creationId xmlns:a16="http://schemas.microsoft.com/office/drawing/2014/main" id="{1F3C98AD-7FF8-D340-99A3-28E3D9AC45D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76763" y="4416426"/>
              <a:ext cx="58738" cy="15875"/>
            </a:xfrm>
            <a:custGeom>
              <a:avLst/>
              <a:gdLst>
                <a:gd name="T0" fmla="*/ 24 w 49"/>
                <a:gd name="T1" fmla="*/ 13 h 13"/>
                <a:gd name="T2" fmla="*/ 2 w 49"/>
                <a:gd name="T3" fmla="*/ 7 h 13"/>
                <a:gd name="T4" fmla="*/ 1 w 49"/>
                <a:gd name="T5" fmla="*/ 3 h 13"/>
                <a:gd name="T6" fmla="*/ 6 w 49"/>
                <a:gd name="T7" fmla="*/ 1 h 13"/>
                <a:gd name="T8" fmla="*/ 44 w 49"/>
                <a:gd name="T9" fmla="*/ 1 h 13"/>
                <a:gd name="T10" fmla="*/ 49 w 49"/>
                <a:gd name="T11" fmla="*/ 3 h 13"/>
                <a:gd name="T12" fmla="*/ 47 w 49"/>
                <a:gd name="T13" fmla="*/ 8 h 13"/>
                <a:gd name="T14" fmla="*/ 24 w 49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13">
                  <a:moveTo>
                    <a:pt x="24" y="13"/>
                  </a:moveTo>
                  <a:cubicBezTo>
                    <a:pt x="12" y="13"/>
                    <a:pt x="3" y="8"/>
                    <a:pt x="2" y="7"/>
                  </a:cubicBezTo>
                  <a:cubicBezTo>
                    <a:pt x="1" y="6"/>
                    <a:pt x="0" y="4"/>
                    <a:pt x="1" y="3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7" y="2"/>
                    <a:pt x="23" y="11"/>
                    <a:pt x="44" y="1"/>
                  </a:cubicBezTo>
                  <a:cubicBezTo>
                    <a:pt x="46" y="0"/>
                    <a:pt x="48" y="1"/>
                    <a:pt x="49" y="3"/>
                  </a:cubicBezTo>
                  <a:cubicBezTo>
                    <a:pt x="49" y="5"/>
                    <a:pt x="49" y="7"/>
                    <a:pt x="47" y="8"/>
                  </a:cubicBezTo>
                  <a:cubicBezTo>
                    <a:pt x="39" y="11"/>
                    <a:pt x="31" y="13"/>
                    <a:pt x="24" y="1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8" name="Freeform 747">
              <a:extLst>
                <a:ext uri="{FF2B5EF4-FFF2-40B4-BE49-F238E27FC236}">
                  <a16:creationId xmlns:a16="http://schemas.microsoft.com/office/drawing/2014/main" id="{DC089124-C5FD-C8AD-BC32-5F099D77BE4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49775" y="4214813"/>
              <a:ext cx="7938" cy="42863"/>
            </a:xfrm>
            <a:custGeom>
              <a:avLst/>
              <a:gdLst>
                <a:gd name="T0" fmla="*/ 3 w 7"/>
                <a:gd name="T1" fmla="*/ 36 h 36"/>
                <a:gd name="T2" fmla="*/ 0 w 7"/>
                <a:gd name="T3" fmla="*/ 32 h 36"/>
                <a:gd name="T4" fmla="*/ 0 w 7"/>
                <a:gd name="T5" fmla="*/ 4 h 36"/>
                <a:gd name="T6" fmla="*/ 3 w 7"/>
                <a:gd name="T7" fmla="*/ 0 h 36"/>
                <a:gd name="T8" fmla="*/ 7 w 7"/>
                <a:gd name="T9" fmla="*/ 4 h 36"/>
                <a:gd name="T10" fmla="*/ 7 w 7"/>
                <a:gd name="T11" fmla="*/ 32 h 36"/>
                <a:gd name="T12" fmla="*/ 3 w 7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6">
                  <a:moveTo>
                    <a:pt x="3" y="36"/>
                  </a:moveTo>
                  <a:cubicBezTo>
                    <a:pt x="1" y="36"/>
                    <a:pt x="0" y="34"/>
                    <a:pt x="0" y="3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32"/>
                    <a:pt x="7" y="32"/>
                    <a:pt x="7" y="32"/>
                  </a:cubicBezTo>
                  <a:cubicBezTo>
                    <a:pt x="7" y="34"/>
                    <a:pt x="5" y="36"/>
                    <a:pt x="3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9" name="Freeform 748">
              <a:extLst>
                <a:ext uri="{FF2B5EF4-FFF2-40B4-BE49-F238E27FC236}">
                  <a16:creationId xmlns:a16="http://schemas.microsoft.com/office/drawing/2014/main" id="{A91DF275-8CD0-A2F9-B941-5E20CBCAA8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27563" y="4243388"/>
              <a:ext cx="31750" cy="34925"/>
            </a:xfrm>
            <a:custGeom>
              <a:avLst/>
              <a:gdLst>
                <a:gd name="T0" fmla="*/ 23 w 27"/>
                <a:gd name="T1" fmla="*/ 30 h 30"/>
                <a:gd name="T2" fmla="*/ 20 w 27"/>
                <a:gd name="T3" fmla="*/ 28 h 30"/>
                <a:gd name="T4" fmla="*/ 2 w 27"/>
                <a:gd name="T5" fmla="*/ 6 h 30"/>
                <a:gd name="T6" fmla="*/ 2 w 27"/>
                <a:gd name="T7" fmla="*/ 1 h 30"/>
                <a:gd name="T8" fmla="*/ 7 w 27"/>
                <a:gd name="T9" fmla="*/ 2 h 30"/>
                <a:gd name="T10" fmla="*/ 26 w 27"/>
                <a:gd name="T11" fmla="*/ 24 h 30"/>
                <a:gd name="T12" fmla="*/ 25 w 27"/>
                <a:gd name="T13" fmla="*/ 29 h 30"/>
                <a:gd name="T14" fmla="*/ 23 w 27"/>
                <a:gd name="T1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" h="30">
                  <a:moveTo>
                    <a:pt x="23" y="30"/>
                  </a:moveTo>
                  <a:cubicBezTo>
                    <a:pt x="22" y="30"/>
                    <a:pt x="21" y="29"/>
                    <a:pt x="20" y="28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1" y="3"/>
                    <a:pt x="2" y="1"/>
                  </a:cubicBezTo>
                  <a:cubicBezTo>
                    <a:pt x="4" y="0"/>
                    <a:pt x="6" y="0"/>
                    <a:pt x="7" y="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7" y="25"/>
                    <a:pt x="27" y="27"/>
                    <a:pt x="25" y="29"/>
                  </a:cubicBezTo>
                  <a:cubicBezTo>
                    <a:pt x="25" y="29"/>
                    <a:pt x="24" y="30"/>
                    <a:pt x="23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0" name="Freeform 749">
              <a:extLst>
                <a:ext uri="{FF2B5EF4-FFF2-40B4-BE49-F238E27FC236}">
                  <a16:creationId xmlns:a16="http://schemas.microsoft.com/office/drawing/2014/main" id="{6AD4217B-5B90-88B7-5664-0AEDE775B6F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67250" y="4313238"/>
              <a:ext cx="42863" cy="14288"/>
            </a:xfrm>
            <a:custGeom>
              <a:avLst/>
              <a:gdLst>
                <a:gd name="T0" fmla="*/ 32 w 36"/>
                <a:gd name="T1" fmla="*/ 12 h 12"/>
                <a:gd name="T2" fmla="*/ 31 w 36"/>
                <a:gd name="T3" fmla="*/ 12 h 12"/>
                <a:gd name="T4" fmla="*/ 3 w 36"/>
                <a:gd name="T5" fmla="*/ 7 h 12"/>
                <a:gd name="T6" fmla="*/ 0 w 36"/>
                <a:gd name="T7" fmla="*/ 3 h 12"/>
                <a:gd name="T8" fmla="*/ 4 w 36"/>
                <a:gd name="T9" fmla="*/ 0 h 12"/>
                <a:gd name="T10" fmla="*/ 32 w 36"/>
                <a:gd name="T11" fmla="*/ 5 h 12"/>
                <a:gd name="T12" fmla="*/ 35 w 36"/>
                <a:gd name="T13" fmla="*/ 9 h 12"/>
                <a:gd name="T14" fmla="*/ 32 w 3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" h="12">
                  <a:moveTo>
                    <a:pt x="32" y="12"/>
                  </a:moveTo>
                  <a:cubicBezTo>
                    <a:pt x="32" y="12"/>
                    <a:pt x="31" y="12"/>
                    <a:pt x="31" y="12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32" y="5"/>
                    <a:pt x="32" y="5"/>
                    <a:pt x="32" y="5"/>
                  </a:cubicBezTo>
                  <a:cubicBezTo>
                    <a:pt x="34" y="6"/>
                    <a:pt x="36" y="7"/>
                    <a:pt x="35" y="9"/>
                  </a:cubicBezTo>
                  <a:cubicBezTo>
                    <a:pt x="35" y="11"/>
                    <a:pt x="3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1" name="Freeform 750">
              <a:extLst>
                <a:ext uri="{FF2B5EF4-FFF2-40B4-BE49-F238E27FC236}">
                  <a16:creationId xmlns:a16="http://schemas.microsoft.com/office/drawing/2014/main" id="{546A5E07-76E3-8C92-10CF-317D5064EC7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54550" y="4375151"/>
              <a:ext cx="39688" cy="26988"/>
            </a:xfrm>
            <a:custGeom>
              <a:avLst/>
              <a:gdLst>
                <a:gd name="T0" fmla="*/ 4 w 33"/>
                <a:gd name="T1" fmla="*/ 22 h 22"/>
                <a:gd name="T2" fmla="*/ 1 w 33"/>
                <a:gd name="T3" fmla="*/ 20 h 22"/>
                <a:gd name="T4" fmla="*/ 3 w 33"/>
                <a:gd name="T5" fmla="*/ 15 h 22"/>
                <a:gd name="T6" fmla="*/ 27 w 33"/>
                <a:gd name="T7" fmla="*/ 1 h 22"/>
                <a:gd name="T8" fmla="*/ 32 w 33"/>
                <a:gd name="T9" fmla="*/ 2 h 22"/>
                <a:gd name="T10" fmla="*/ 31 w 33"/>
                <a:gd name="T11" fmla="*/ 7 h 22"/>
                <a:gd name="T12" fmla="*/ 6 w 33"/>
                <a:gd name="T13" fmla="*/ 22 h 22"/>
                <a:gd name="T14" fmla="*/ 4 w 33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22">
                  <a:moveTo>
                    <a:pt x="4" y="22"/>
                  </a:moveTo>
                  <a:cubicBezTo>
                    <a:pt x="3" y="22"/>
                    <a:pt x="2" y="21"/>
                    <a:pt x="1" y="20"/>
                  </a:cubicBezTo>
                  <a:cubicBezTo>
                    <a:pt x="0" y="19"/>
                    <a:pt x="1" y="16"/>
                    <a:pt x="3" y="15"/>
                  </a:cubicBezTo>
                  <a:cubicBezTo>
                    <a:pt x="27" y="1"/>
                    <a:pt x="27" y="1"/>
                    <a:pt x="27" y="1"/>
                  </a:cubicBezTo>
                  <a:cubicBezTo>
                    <a:pt x="29" y="0"/>
                    <a:pt x="31" y="1"/>
                    <a:pt x="32" y="2"/>
                  </a:cubicBezTo>
                  <a:cubicBezTo>
                    <a:pt x="33" y="4"/>
                    <a:pt x="33" y="6"/>
                    <a:pt x="31" y="7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2"/>
                    <a:pt x="5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2" name="Freeform 751">
              <a:extLst>
                <a:ext uri="{FF2B5EF4-FFF2-40B4-BE49-F238E27FC236}">
                  <a16:creationId xmlns:a16="http://schemas.microsoft.com/office/drawing/2014/main" id="{16E30F36-0FF6-F6B8-37BF-5DB676A791C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78338" y="4375151"/>
              <a:ext cx="39688" cy="26988"/>
            </a:xfrm>
            <a:custGeom>
              <a:avLst/>
              <a:gdLst>
                <a:gd name="T0" fmla="*/ 29 w 33"/>
                <a:gd name="T1" fmla="*/ 22 h 22"/>
                <a:gd name="T2" fmla="*/ 27 w 33"/>
                <a:gd name="T3" fmla="*/ 22 h 22"/>
                <a:gd name="T4" fmla="*/ 3 w 33"/>
                <a:gd name="T5" fmla="*/ 7 h 22"/>
                <a:gd name="T6" fmla="*/ 1 w 33"/>
                <a:gd name="T7" fmla="*/ 2 h 22"/>
                <a:gd name="T8" fmla="*/ 6 w 33"/>
                <a:gd name="T9" fmla="*/ 1 h 22"/>
                <a:gd name="T10" fmla="*/ 31 w 33"/>
                <a:gd name="T11" fmla="*/ 15 h 22"/>
                <a:gd name="T12" fmla="*/ 32 w 33"/>
                <a:gd name="T13" fmla="*/ 20 h 22"/>
                <a:gd name="T14" fmla="*/ 29 w 33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22">
                  <a:moveTo>
                    <a:pt x="29" y="22"/>
                  </a:moveTo>
                  <a:cubicBezTo>
                    <a:pt x="28" y="22"/>
                    <a:pt x="28" y="22"/>
                    <a:pt x="27" y="22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33" y="16"/>
                    <a:pt x="33" y="19"/>
                    <a:pt x="32" y="20"/>
                  </a:cubicBezTo>
                  <a:cubicBezTo>
                    <a:pt x="32" y="21"/>
                    <a:pt x="30" y="22"/>
                    <a:pt x="29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3" name="Freeform 752">
              <a:extLst>
                <a:ext uri="{FF2B5EF4-FFF2-40B4-BE49-F238E27FC236}">
                  <a16:creationId xmlns:a16="http://schemas.microsoft.com/office/drawing/2014/main" id="{1DFBD99C-4AA9-0E6F-CFF3-04B143B3C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67225" y="4313238"/>
              <a:ext cx="42863" cy="14288"/>
            </a:xfrm>
            <a:custGeom>
              <a:avLst/>
              <a:gdLst>
                <a:gd name="T0" fmla="*/ 4 w 36"/>
                <a:gd name="T1" fmla="*/ 12 h 12"/>
                <a:gd name="T2" fmla="*/ 0 w 36"/>
                <a:gd name="T3" fmla="*/ 9 h 12"/>
                <a:gd name="T4" fmla="*/ 3 w 36"/>
                <a:gd name="T5" fmla="*/ 5 h 12"/>
                <a:gd name="T6" fmla="*/ 31 w 36"/>
                <a:gd name="T7" fmla="*/ 0 h 12"/>
                <a:gd name="T8" fmla="*/ 35 w 36"/>
                <a:gd name="T9" fmla="*/ 3 h 12"/>
                <a:gd name="T10" fmla="*/ 32 w 36"/>
                <a:gd name="T11" fmla="*/ 7 h 12"/>
                <a:gd name="T12" fmla="*/ 4 w 36"/>
                <a:gd name="T13" fmla="*/ 12 h 12"/>
                <a:gd name="T14" fmla="*/ 4 w 3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" h="12">
                  <a:moveTo>
                    <a:pt x="4" y="12"/>
                  </a:moveTo>
                  <a:cubicBezTo>
                    <a:pt x="2" y="12"/>
                    <a:pt x="0" y="11"/>
                    <a:pt x="0" y="9"/>
                  </a:cubicBezTo>
                  <a:cubicBezTo>
                    <a:pt x="0" y="7"/>
                    <a:pt x="1" y="6"/>
                    <a:pt x="3" y="5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5" y="1"/>
                    <a:pt x="35" y="3"/>
                  </a:cubicBezTo>
                  <a:cubicBezTo>
                    <a:pt x="36" y="5"/>
                    <a:pt x="34" y="7"/>
                    <a:pt x="32" y="7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4" y="12"/>
                    <a:pt x="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4" name="Freeform 753">
              <a:extLst>
                <a:ext uri="{FF2B5EF4-FFF2-40B4-BE49-F238E27FC236}">
                  <a16:creationId xmlns:a16="http://schemas.microsoft.com/office/drawing/2014/main" id="{EC65C7E6-7DEF-77D8-223B-E2F2564B1C3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95800" y="4243388"/>
              <a:ext cx="30163" cy="34925"/>
            </a:xfrm>
            <a:custGeom>
              <a:avLst/>
              <a:gdLst>
                <a:gd name="T0" fmla="*/ 4 w 26"/>
                <a:gd name="T1" fmla="*/ 30 h 30"/>
                <a:gd name="T2" fmla="*/ 1 w 26"/>
                <a:gd name="T3" fmla="*/ 29 h 30"/>
                <a:gd name="T4" fmla="*/ 1 w 26"/>
                <a:gd name="T5" fmla="*/ 24 h 30"/>
                <a:gd name="T6" fmla="*/ 19 w 26"/>
                <a:gd name="T7" fmla="*/ 2 h 30"/>
                <a:gd name="T8" fmla="*/ 24 w 26"/>
                <a:gd name="T9" fmla="*/ 1 h 30"/>
                <a:gd name="T10" fmla="*/ 25 w 26"/>
                <a:gd name="T11" fmla="*/ 6 h 30"/>
                <a:gd name="T12" fmla="*/ 6 w 26"/>
                <a:gd name="T13" fmla="*/ 28 h 30"/>
                <a:gd name="T14" fmla="*/ 4 w 26"/>
                <a:gd name="T1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" h="30">
                  <a:moveTo>
                    <a:pt x="4" y="30"/>
                  </a:moveTo>
                  <a:cubicBezTo>
                    <a:pt x="3" y="30"/>
                    <a:pt x="2" y="29"/>
                    <a:pt x="1" y="29"/>
                  </a:cubicBezTo>
                  <a:cubicBezTo>
                    <a:pt x="0" y="27"/>
                    <a:pt x="0" y="25"/>
                    <a:pt x="1" y="24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20" y="0"/>
                    <a:pt x="23" y="0"/>
                    <a:pt x="24" y="1"/>
                  </a:cubicBezTo>
                  <a:cubicBezTo>
                    <a:pt x="26" y="3"/>
                    <a:pt x="26" y="5"/>
                    <a:pt x="25" y="6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29"/>
                    <a:pt x="5" y="30"/>
                    <a:pt x="4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8" name="Shape11_20200717_142329">
            <a:extLst>
              <a:ext uri="{FF2B5EF4-FFF2-40B4-BE49-F238E27FC236}">
                <a16:creationId xmlns:a16="http://schemas.microsoft.com/office/drawing/2014/main" id="{54F5EE97-8063-E09B-32B4-6427ACED86E8}"/>
              </a:ext>
            </a:extLst>
          </p:cNvPr>
          <p:cNvGrpSpPr>
            <a:grpSpLocks noChangeAspect="1"/>
          </p:cNvGrpSpPr>
          <p:nvPr/>
        </p:nvGrpSpPr>
        <p:grpSpPr>
          <a:xfrm>
            <a:off x="7139980" y="2565850"/>
            <a:ext cx="523152" cy="526502"/>
            <a:chOff x="-6351588" y="3614738"/>
            <a:chExt cx="247651" cy="249238"/>
          </a:xfrm>
          <a:solidFill>
            <a:schemeClr val="accent1"/>
          </a:solidFill>
        </p:grpSpPr>
        <p:sp>
          <p:nvSpPr>
            <p:cNvPr id="128" name="Freeform 754">
              <a:extLst>
                <a:ext uri="{FF2B5EF4-FFF2-40B4-BE49-F238E27FC236}">
                  <a16:creationId xmlns:a16="http://schemas.microsoft.com/office/drawing/2014/main" id="{6CD9A0D9-9F2C-33C9-726F-43CA0455D83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311900" y="3692526"/>
              <a:ext cx="131763" cy="131763"/>
            </a:xfrm>
            <a:custGeom>
              <a:avLst/>
              <a:gdLst>
                <a:gd name="T0" fmla="*/ 56 w 111"/>
                <a:gd name="T1" fmla="*/ 110 h 110"/>
                <a:gd name="T2" fmla="*/ 0 w 111"/>
                <a:gd name="T3" fmla="*/ 55 h 110"/>
                <a:gd name="T4" fmla="*/ 56 w 111"/>
                <a:gd name="T5" fmla="*/ 0 h 110"/>
                <a:gd name="T6" fmla="*/ 111 w 111"/>
                <a:gd name="T7" fmla="*/ 55 h 110"/>
                <a:gd name="T8" fmla="*/ 56 w 111"/>
                <a:gd name="T9" fmla="*/ 110 h 110"/>
                <a:gd name="T10" fmla="*/ 56 w 111"/>
                <a:gd name="T11" fmla="*/ 7 h 110"/>
                <a:gd name="T12" fmla="*/ 7 w 111"/>
                <a:gd name="T13" fmla="*/ 55 h 110"/>
                <a:gd name="T14" fmla="*/ 56 w 111"/>
                <a:gd name="T15" fmla="*/ 103 h 110"/>
                <a:gd name="T16" fmla="*/ 104 w 111"/>
                <a:gd name="T17" fmla="*/ 55 h 110"/>
                <a:gd name="T18" fmla="*/ 56 w 111"/>
                <a:gd name="T19" fmla="*/ 7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1" h="110">
                  <a:moveTo>
                    <a:pt x="56" y="110"/>
                  </a:moveTo>
                  <a:cubicBezTo>
                    <a:pt x="25" y="110"/>
                    <a:pt x="0" y="86"/>
                    <a:pt x="0" y="55"/>
                  </a:cubicBezTo>
                  <a:cubicBezTo>
                    <a:pt x="0" y="25"/>
                    <a:pt x="25" y="0"/>
                    <a:pt x="56" y="0"/>
                  </a:cubicBezTo>
                  <a:cubicBezTo>
                    <a:pt x="86" y="0"/>
                    <a:pt x="111" y="25"/>
                    <a:pt x="111" y="55"/>
                  </a:cubicBezTo>
                  <a:cubicBezTo>
                    <a:pt x="111" y="86"/>
                    <a:pt x="86" y="110"/>
                    <a:pt x="56" y="110"/>
                  </a:cubicBezTo>
                  <a:close/>
                  <a:moveTo>
                    <a:pt x="56" y="7"/>
                  </a:moveTo>
                  <a:cubicBezTo>
                    <a:pt x="29" y="7"/>
                    <a:pt x="7" y="28"/>
                    <a:pt x="7" y="55"/>
                  </a:cubicBezTo>
                  <a:cubicBezTo>
                    <a:pt x="7" y="82"/>
                    <a:pt x="29" y="103"/>
                    <a:pt x="56" y="103"/>
                  </a:cubicBezTo>
                  <a:cubicBezTo>
                    <a:pt x="82" y="103"/>
                    <a:pt x="104" y="82"/>
                    <a:pt x="104" y="55"/>
                  </a:cubicBezTo>
                  <a:cubicBezTo>
                    <a:pt x="104" y="28"/>
                    <a:pt x="82" y="7"/>
                    <a:pt x="5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9" name="Freeform 755">
              <a:extLst>
                <a:ext uri="{FF2B5EF4-FFF2-40B4-BE49-F238E27FC236}">
                  <a16:creationId xmlns:a16="http://schemas.microsoft.com/office/drawing/2014/main" id="{D0FD94B9-E1FA-B906-85BF-BDD0AB61821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73800" y="3732213"/>
              <a:ext cx="53975" cy="52388"/>
            </a:xfrm>
            <a:custGeom>
              <a:avLst/>
              <a:gdLst>
                <a:gd name="T0" fmla="*/ 23 w 45"/>
                <a:gd name="T1" fmla="*/ 44 h 44"/>
                <a:gd name="T2" fmla="*/ 0 w 45"/>
                <a:gd name="T3" fmla="*/ 22 h 44"/>
                <a:gd name="T4" fmla="*/ 23 w 45"/>
                <a:gd name="T5" fmla="*/ 0 h 44"/>
                <a:gd name="T6" fmla="*/ 45 w 45"/>
                <a:gd name="T7" fmla="*/ 22 h 44"/>
                <a:gd name="T8" fmla="*/ 23 w 45"/>
                <a:gd name="T9" fmla="*/ 44 h 44"/>
                <a:gd name="T10" fmla="*/ 23 w 45"/>
                <a:gd name="T11" fmla="*/ 7 h 44"/>
                <a:gd name="T12" fmla="*/ 8 w 45"/>
                <a:gd name="T13" fmla="*/ 22 h 44"/>
                <a:gd name="T14" fmla="*/ 23 w 45"/>
                <a:gd name="T15" fmla="*/ 37 h 44"/>
                <a:gd name="T16" fmla="*/ 38 w 45"/>
                <a:gd name="T17" fmla="*/ 22 h 44"/>
                <a:gd name="T18" fmla="*/ 23 w 45"/>
                <a:gd name="T19" fmla="*/ 7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44">
                  <a:moveTo>
                    <a:pt x="23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3" y="0"/>
                  </a:cubicBezTo>
                  <a:cubicBezTo>
                    <a:pt x="35" y="0"/>
                    <a:pt x="45" y="10"/>
                    <a:pt x="45" y="22"/>
                  </a:cubicBezTo>
                  <a:cubicBezTo>
                    <a:pt x="45" y="34"/>
                    <a:pt x="35" y="44"/>
                    <a:pt x="23" y="44"/>
                  </a:cubicBezTo>
                  <a:close/>
                  <a:moveTo>
                    <a:pt x="23" y="7"/>
                  </a:moveTo>
                  <a:cubicBezTo>
                    <a:pt x="14" y="7"/>
                    <a:pt x="8" y="14"/>
                    <a:pt x="8" y="22"/>
                  </a:cubicBezTo>
                  <a:cubicBezTo>
                    <a:pt x="8" y="30"/>
                    <a:pt x="14" y="37"/>
                    <a:pt x="23" y="37"/>
                  </a:cubicBezTo>
                  <a:cubicBezTo>
                    <a:pt x="31" y="37"/>
                    <a:pt x="38" y="30"/>
                    <a:pt x="38" y="22"/>
                  </a:cubicBezTo>
                  <a:cubicBezTo>
                    <a:pt x="38" y="14"/>
                    <a:pt x="31" y="7"/>
                    <a:pt x="2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0" name="Freeform 756">
              <a:extLst>
                <a:ext uri="{FF2B5EF4-FFF2-40B4-BE49-F238E27FC236}">
                  <a16:creationId xmlns:a16="http://schemas.microsoft.com/office/drawing/2014/main" id="{2BA3AB65-5436-6A62-AF16-2F4B4DD5DC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351588" y="3652838"/>
              <a:ext cx="211138" cy="211138"/>
            </a:xfrm>
            <a:custGeom>
              <a:avLst/>
              <a:gdLst>
                <a:gd name="T0" fmla="*/ 89 w 177"/>
                <a:gd name="T1" fmla="*/ 176 h 176"/>
                <a:gd name="T2" fmla="*/ 0 w 177"/>
                <a:gd name="T3" fmla="*/ 88 h 176"/>
                <a:gd name="T4" fmla="*/ 89 w 177"/>
                <a:gd name="T5" fmla="*/ 0 h 176"/>
                <a:gd name="T6" fmla="*/ 177 w 177"/>
                <a:gd name="T7" fmla="*/ 88 h 176"/>
                <a:gd name="T8" fmla="*/ 89 w 177"/>
                <a:gd name="T9" fmla="*/ 176 h 176"/>
                <a:gd name="T10" fmla="*/ 89 w 177"/>
                <a:gd name="T11" fmla="*/ 7 h 176"/>
                <a:gd name="T12" fmla="*/ 7 w 177"/>
                <a:gd name="T13" fmla="*/ 88 h 176"/>
                <a:gd name="T14" fmla="*/ 89 w 177"/>
                <a:gd name="T15" fmla="*/ 169 h 176"/>
                <a:gd name="T16" fmla="*/ 170 w 177"/>
                <a:gd name="T17" fmla="*/ 88 h 176"/>
                <a:gd name="T18" fmla="*/ 89 w 177"/>
                <a:gd name="T19" fmla="*/ 7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176">
                  <a:moveTo>
                    <a:pt x="89" y="176"/>
                  </a:moveTo>
                  <a:cubicBezTo>
                    <a:pt x="40" y="176"/>
                    <a:pt x="0" y="137"/>
                    <a:pt x="0" y="88"/>
                  </a:cubicBezTo>
                  <a:cubicBezTo>
                    <a:pt x="0" y="39"/>
                    <a:pt x="40" y="0"/>
                    <a:pt x="89" y="0"/>
                  </a:cubicBezTo>
                  <a:cubicBezTo>
                    <a:pt x="137" y="0"/>
                    <a:pt x="177" y="39"/>
                    <a:pt x="177" y="88"/>
                  </a:cubicBezTo>
                  <a:cubicBezTo>
                    <a:pt x="177" y="137"/>
                    <a:pt x="137" y="176"/>
                    <a:pt x="89" y="176"/>
                  </a:cubicBezTo>
                  <a:close/>
                  <a:moveTo>
                    <a:pt x="89" y="7"/>
                  </a:moveTo>
                  <a:cubicBezTo>
                    <a:pt x="44" y="7"/>
                    <a:pt x="7" y="43"/>
                    <a:pt x="7" y="88"/>
                  </a:cubicBezTo>
                  <a:cubicBezTo>
                    <a:pt x="7" y="133"/>
                    <a:pt x="44" y="169"/>
                    <a:pt x="89" y="169"/>
                  </a:cubicBezTo>
                  <a:cubicBezTo>
                    <a:pt x="133" y="169"/>
                    <a:pt x="170" y="133"/>
                    <a:pt x="170" y="88"/>
                  </a:cubicBezTo>
                  <a:cubicBezTo>
                    <a:pt x="170" y="43"/>
                    <a:pt x="133" y="7"/>
                    <a:pt x="8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1" name="Freeform 757">
              <a:extLst>
                <a:ext uri="{FF2B5EF4-FFF2-40B4-BE49-F238E27FC236}">
                  <a16:creationId xmlns:a16="http://schemas.microsoft.com/office/drawing/2014/main" id="{3C62E11C-3D96-FF3D-DCA4-EED52B2DB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249988" y="3636963"/>
              <a:ext cx="127000" cy="127000"/>
            </a:xfrm>
            <a:custGeom>
              <a:avLst/>
              <a:gdLst>
                <a:gd name="T0" fmla="*/ 4 w 106"/>
                <a:gd name="T1" fmla="*/ 106 h 106"/>
                <a:gd name="T2" fmla="*/ 1 w 106"/>
                <a:gd name="T3" fmla="*/ 105 h 106"/>
                <a:gd name="T4" fmla="*/ 1 w 106"/>
                <a:gd name="T5" fmla="*/ 99 h 106"/>
                <a:gd name="T6" fmla="*/ 99 w 106"/>
                <a:gd name="T7" fmla="*/ 1 h 106"/>
                <a:gd name="T8" fmla="*/ 105 w 106"/>
                <a:gd name="T9" fmla="*/ 1 h 106"/>
                <a:gd name="T10" fmla="*/ 105 w 106"/>
                <a:gd name="T11" fmla="*/ 6 h 106"/>
                <a:gd name="T12" fmla="*/ 6 w 106"/>
                <a:gd name="T13" fmla="*/ 105 h 106"/>
                <a:gd name="T14" fmla="*/ 4 w 106"/>
                <a:gd name="T1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106">
                  <a:moveTo>
                    <a:pt x="4" y="106"/>
                  </a:moveTo>
                  <a:cubicBezTo>
                    <a:pt x="3" y="106"/>
                    <a:pt x="2" y="105"/>
                    <a:pt x="1" y="105"/>
                  </a:cubicBezTo>
                  <a:cubicBezTo>
                    <a:pt x="0" y="103"/>
                    <a:pt x="0" y="101"/>
                    <a:pt x="1" y="9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1" y="0"/>
                    <a:pt x="103" y="0"/>
                    <a:pt x="105" y="1"/>
                  </a:cubicBezTo>
                  <a:cubicBezTo>
                    <a:pt x="106" y="3"/>
                    <a:pt x="106" y="5"/>
                    <a:pt x="105" y="6"/>
                  </a:cubicBezTo>
                  <a:cubicBezTo>
                    <a:pt x="6" y="105"/>
                    <a:pt x="6" y="105"/>
                    <a:pt x="6" y="105"/>
                  </a:cubicBezTo>
                  <a:cubicBezTo>
                    <a:pt x="6" y="105"/>
                    <a:pt x="5" y="106"/>
                    <a:pt x="4" y="10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2" name="Freeform 758">
              <a:extLst>
                <a:ext uri="{FF2B5EF4-FFF2-40B4-BE49-F238E27FC236}">
                  <a16:creationId xmlns:a16="http://schemas.microsoft.com/office/drawing/2014/main" id="{B61A332F-E0B3-FB77-2CCA-8E26ED7CDD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64263" y="3633788"/>
              <a:ext cx="7938" cy="44450"/>
            </a:xfrm>
            <a:custGeom>
              <a:avLst/>
              <a:gdLst>
                <a:gd name="T0" fmla="*/ 4 w 7"/>
                <a:gd name="T1" fmla="*/ 36 h 36"/>
                <a:gd name="T2" fmla="*/ 0 w 7"/>
                <a:gd name="T3" fmla="*/ 32 h 36"/>
                <a:gd name="T4" fmla="*/ 0 w 7"/>
                <a:gd name="T5" fmla="*/ 3 h 36"/>
                <a:gd name="T6" fmla="*/ 4 w 7"/>
                <a:gd name="T7" fmla="*/ 0 h 36"/>
                <a:gd name="T8" fmla="*/ 7 w 7"/>
                <a:gd name="T9" fmla="*/ 3 h 36"/>
                <a:gd name="T10" fmla="*/ 7 w 7"/>
                <a:gd name="T11" fmla="*/ 32 h 36"/>
                <a:gd name="T12" fmla="*/ 4 w 7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6">
                  <a:moveTo>
                    <a:pt x="4" y="36"/>
                  </a:moveTo>
                  <a:cubicBezTo>
                    <a:pt x="2" y="36"/>
                    <a:pt x="0" y="34"/>
                    <a:pt x="0" y="3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32"/>
                    <a:pt x="7" y="32"/>
                    <a:pt x="7" y="32"/>
                  </a:cubicBezTo>
                  <a:cubicBezTo>
                    <a:pt x="7" y="34"/>
                    <a:pt x="6" y="36"/>
                    <a:pt x="4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3" name="Freeform 759">
              <a:extLst>
                <a:ext uri="{FF2B5EF4-FFF2-40B4-BE49-F238E27FC236}">
                  <a16:creationId xmlns:a16="http://schemas.microsoft.com/office/drawing/2014/main" id="{1D8C918F-5AF6-DA57-B2FC-710AD7E5A21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46800" y="3614738"/>
              <a:ext cx="9525" cy="44450"/>
            </a:xfrm>
            <a:custGeom>
              <a:avLst/>
              <a:gdLst>
                <a:gd name="T0" fmla="*/ 4 w 7"/>
                <a:gd name="T1" fmla="*/ 37 h 37"/>
                <a:gd name="T2" fmla="*/ 0 w 7"/>
                <a:gd name="T3" fmla="*/ 33 h 37"/>
                <a:gd name="T4" fmla="*/ 0 w 7"/>
                <a:gd name="T5" fmla="*/ 4 h 37"/>
                <a:gd name="T6" fmla="*/ 4 w 7"/>
                <a:gd name="T7" fmla="*/ 0 h 37"/>
                <a:gd name="T8" fmla="*/ 7 w 7"/>
                <a:gd name="T9" fmla="*/ 4 h 37"/>
                <a:gd name="T10" fmla="*/ 7 w 7"/>
                <a:gd name="T11" fmla="*/ 33 h 37"/>
                <a:gd name="T12" fmla="*/ 4 w 7"/>
                <a:gd name="T13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7">
                  <a:moveTo>
                    <a:pt x="4" y="37"/>
                  </a:moveTo>
                  <a:cubicBezTo>
                    <a:pt x="2" y="37"/>
                    <a:pt x="0" y="35"/>
                    <a:pt x="0" y="3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33"/>
                    <a:pt x="7" y="33"/>
                    <a:pt x="7" y="33"/>
                  </a:cubicBezTo>
                  <a:cubicBezTo>
                    <a:pt x="7" y="35"/>
                    <a:pt x="6" y="37"/>
                    <a:pt x="4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4" name="Freeform 760">
              <a:extLst>
                <a:ext uri="{FF2B5EF4-FFF2-40B4-BE49-F238E27FC236}">
                  <a16:creationId xmlns:a16="http://schemas.microsoft.com/office/drawing/2014/main" id="{9064BA7A-443A-0679-6A60-372EA1684FE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64263" y="3668713"/>
              <a:ext cx="42863" cy="9525"/>
            </a:xfrm>
            <a:custGeom>
              <a:avLst/>
              <a:gdLst>
                <a:gd name="T0" fmla="*/ 33 w 36"/>
                <a:gd name="T1" fmla="*/ 7 h 7"/>
                <a:gd name="T2" fmla="*/ 4 w 36"/>
                <a:gd name="T3" fmla="*/ 7 h 7"/>
                <a:gd name="T4" fmla="*/ 0 w 36"/>
                <a:gd name="T5" fmla="*/ 3 h 7"/>
                <a:gd name="T6" fmla="*/ 4 w 36"/>
                <a:gd name="T7" fmla="*/ 0 h 7"/>
                <a:gd name="T8" fmla="*/ 33 w 36"/>
                <a:gd name="T9" fmla="*/ 0 h 7"/>
                <a:gd name="T10" fmla="*/ 36 w 36"/>
                <a:gd name="T11" fmla="*/ 3 h 7"/>
                <a:gd name="T12" fmla="*/ 33 w 36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7">
                  <a:moveTo>
                    <a:pt x="33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5" y="0"/>
                    <a:pt x="36" y="1"/>
                    <a:pt x="36" y="3"/>
                  </a:cubicBezTo>
                  <a:cubicBezTo>
                    <a:pt x="36" y="5"/>
                    <a:pt x="35" y="7"/>
                    <a:pt x="3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5" name="Freeform 761">
              <a:extLst>
                <a:ext uri="{FF2B5EF4-FFF2-40B4-BE49-F238E27FC236}">
                  <a16:creationId xmlns:a16="http://schemas.microsoft.com/office/drawing/2014/main" id="{69F3C53E-69D0-1B76-0CDA-9F91AD14A7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46800" y="3649663"/>
              <a:ext cx="42863" cy="9525"/>
            </a:xfrm>
            <a:custGeom>
              <a:avLst/>
              <a:gdLst>
                <a:gd name="T0" fmla="*/ 33 w 36"/>
                <a:gd name="T1" fmla="*/ 8 h 8"/>
                <a:gd name="T2" fmla="*/ 4 w 36"/>
                <a:gd name="T3" fmla="*/ 8 h 8"/>
                <a:gd name="T4" fmla="*/ 0 w 36"/>
                <a:gd name="T5" fmla="*/ 4 h 8"/>
                <a:gd name="T6" fmla="*/ 4 w 36"/>
                <a:gd name="T7" fmla="*/ 0 h 8"/>
                <a:gd name="T8" fmla="*/ 33 w 36"/>
                <a:gd name="T9" fmla="*/ 0 h 8"/>
                <a:gd name="T10" fmla="*/ 36 w 36"/>
                <a:gd name="T11" fmla="*/ 4 h 8"/>
                <a:gd name="T12" fmla="*/ 33 w 36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8">
                  <a:moveTo>
                    <a:pt x="33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5" y="0"/>
                    <a:pt x="36" y="2"/>
                    <a:pt x="36" y="4"/>
                  </a:cubicBezTo>
                  <a:cubicBezTo>
                    <a:pt x="36" y="6"/>
                    <a:pt x="35" y="8"/>
                    <a:pt x="3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9" name="Shape12_20200717_142329">
            <a:extLst>
              <a:ext uri="{FF2B5EF4-FFF2-40B4-BE49-F238E27FC236}">
                <a16:creationId xmlns:a16="http://schemas.microsoft.com/office/drawing/2014/main" id="{409E4260-F8DF-9541-BF57-EC3FA19B6F3F}"/>
              </a:ext>
            </a:extLst>
          </p:cNvPr>
          <p:cNvGrpSpPr>
            <a:grpSpLocks noChangeAspect="1"/>
          </p:cNvGrpSpPr>
          <p:nvPr/>
        </p:nvGrpSpPr>
        <p:grpSpPr>
          <a:xfrm>
            <a:off x="1914401" y="3874759"/>
            <a:ext cx="529858" cy="519798"/>
            <a:chOff x="-6913563" y="4224338"/>
            <a:chExt cx="250826" cy="246063"/>
          </a:xfrm>
          <a:solidFill>
            <a:schemeClr val="accent1"/>
          </a:solidFill>
        </p:grpSpPr>
        <p:sp>
          <p:nvSpPr>
            <p:cNvPr id="119" name="Freeform 762">
              <a:extLst>
                <a:ext uri="{FF2B5EF4-FFF2-40B4-BE49-F238E27FC236}">
                  <a16:creationId xmlns:a16="http://schemas.microsoft.com/office/drawing/2014/main" id="{771B554A-18B9-D015-C4C7-3B8CB3DBBEE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10375" y="4224338"/>
              <a:ext cx="46038" cy="44450"/>
            </a:xfrm>
            <a:custGeom>
              <a:avLst/>
              <a:gdLst>
                <a:gd name="T0" fmla="*/ 19 w 38"/>
                <a:gd name="T1" fmla="*/ 38 h 38"/>
                <a:gd name="T2" fmla="*/ 0 w 38"/>
                <a:gd name="T3" fmla="*/ 19 h 38"/>
                <a:gd name="T4" fmla="*/ 19 w 38"/>
                <a:gd name="T5" fmla="*/ 0 h 38"/>
                <a:gd name="T6" fmla="*/ 38 w 38"/>
                <a:gd name="T7" fmla="*/ 19 h 38"/>
                <a:gd name="T8" fmla="*/ 19 w 38"/>
                <a:gd name="T9" fmla="*/ 38 h 38"/>
                <a:gd name="T10" fmla="*/ 19 w 38"/>
                <a:gd name="T11" fmla="*/ 7 h 38"/>
                <a:gd name="T12" fmla="*/ 7 w 38"/>
                <a:gd name="T13" fmla="*/ 19 h 38"/>
                <a:gd name="T14" fmla="*/ 19 w 38"/>
                <a:gd name="T15" fmla="*/ 31 h 38"/>
                <a:gd name="T16" fmla="*/ 31 w 38"/>
                <a:gd name="T17" fmla="*/ 19 h 38"/>
                <a:gd name="T18" fmla="*/ 19 w 38"/>
                <a:gd name="T19" fmla="*/ 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8">
                  <a:moveTo>
                    <a:pt x="19" y="38"/>
                  </a:moveTo>
                  <a:cubicBezTo>
                    <a:pt x="8" y="38"/>
                    <a:pt x="0" y="30"/>
                    <a:pt x="0" y="19"/>
                  </a:cubicBezTo>
                  <a:cubicBezTo>
                    <a:pt x="0" y="8"/>
                    <a:pt x="8" y="0"/>
                    <a:pt x="19" y="0"/>
                  </a:cubicBezTo>
                  <a:cubicBezTo>
                    <a:pt x="30" y="0"/>
                    <a:pt x="38" y="8"/>
                    <a:pt x="38" y="19"/>
                  </a:cubicBezTo>
                  <a:cubicBezTo>
                    <a:pt x="38" y="30"/>
                    <a:pt x="30" y="38"/>
                    <a:pt x="19" y="38"/>
                  </a:cubicBezTo>
                  <a:close/>
                  <a:moveTo>
                    <a:pt x="19" y="7"/>
                  </a:moveTo>
                  <a:cubicBezTo>
                    <a:pt x="12" y="7"/>
                    <a:pt x="7" y="12"/>
                    <a:pt x="7" y="19"/>
                  </a:cubicBezTo>
                  <a:cubicBezTo>
                    <a:pt x="7" y="26"/>
                    <a:pt x="12" y="31"/>
                    <a:pt x="19" y="31"/>
                  </a:cubicBezTo>
                  <a:cubicBezTo>
                    <a:pt x="26" y="31"/>
                    <a:pt x="31" y="26"/>
                    <a:pt x="31" y="19"/>
                  </a:cubicBezTo>
                  <a:cubicBezTo>
                    <a:pt x="31" y="12"/>
                    <a:pt x="26" y="7"/>
                    <a:pt x="1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0" name="Freeform 763">
              <a:extLst>
                <a:ext uri="{FF2B5EF4-FFF2-40B4-BE49-F238E27FC236}">
                  <a16:creationId xmlns:a16="http://schemas.microsoft.com/office/drawing/2014/main" id="{07FC5FFD-0986-7F68-8C09-0243D0EC73B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913563" y="4291013"/>
              <a:ext cx="80963" cy="179388"/>
            </a:xfrm>
            <a:custGeom>
              <a:avLst/>
              <a:gdLst>
                <a:gd name="T0" fmla="*/ 54 w 68"/>
                <a:gd name="T1" fmla="*/ 150 h 150"/>
                <a:gd name="T2" fmla="*/ 43 w 68"/>
                <a:gd name="T3" fmla="*/ 145 h 150"/>
                <a:gd name="T4" fmla="*/ 32 w 68"/>
                <a:gd name="T5" fmla="*/ 150 h 150"/>
                <a:gd name="T6" fmla="*/ 18 w 68"/>
                <a:gd name="T7" fmla="*/ 135 h 150"/>
                <a:gd name="T8" fmla="*/ 18 w 68"/>
                <a:gd name="T9" fmla="*/ 77 h 150"/>
                <a:gd name="T10" fmla="*/ 14 w 68"/>
                <a:gd name="T11" fmla="*/ 79 h 150"/>
                <a:gd name="T12" fmla="*/ 4 w 68"/>
                <a:gd name="T13" fmla="*/ 75 h 150"/>
                <a:gd name="T14" fmla="*/ 0 w 68"/>
                <a:gd name="T15" fmla="*/ 66 h 150"/>
                <a:gd name="T16" fmla="*/ 0 w 68"/>
                <a:gd name="T17" fmla="*/ 21 h 150"/>
                <a:gd name="T18" fmla="*/ 21 w 68"/>
                <a:gd name="T19" fmla="*/ 0 h 150"/>
                <a:gd name="T20" fmla="*/ 64 w 68"/>
                <a:gd name="T21" fmla="*/ 0 h 150"/>
                <a:gd name="T22" fmla="*/ 67 w 68"/>
                <a:gd name="T23" fmla="*/ 2 h 150"/>
                <a:gd name="T24" fmla="*/ 67 w 68"/>
                <a:gd name="T25" fmla="*/ 5 h 150"/>
                <a:gd name="T26" fmla="*/ 66 w 68"/>
                <a:gd name="T27" fmla="*/ 10 h 150"/>
                <a:gd name="T28" fmla="*/ 66 w 68"/>
                <a:gd name="T29" fmla="*/ 59 h 150"/>
                <a:gd name="T30" fmla="*/ 67 w 68"/>
                <a:gd name="T31" fmla="*/ 62 h 150"/>
                <a:gd name="T32" fmla="*/ 68 w 68"/>
                <a:gd name="T33" fmla="*/ 64 h 150"/>
                <a:gd name="T34" fmla="*/ 68 w 68"/>
                <a:gd name="T35" fmla="*/ 66 h 150"/>
                <a:gd name="T36" fmla="*/ 68 w 68"/>
                <a:gd name="T37" fmla="*/ 66 h 150"/>
                <a:gd name="T38" fmla="*/ 68 w 68"/>
                <a:gd name="T39" fmla="*/ 66 h 150"/>
                <a:gd name="T40" fmla="*/ 68 w 68"/>
                <a:gd name="T41" fmla="*/ 135 h 150"/>
                <a:gd name="T42" fmla="*/ 54 w 68"/>
                <a:gd name="T43" fmla="*/ 150 h 150"/>
                <a:gd name="T44" fmla="*/ 46 w 68"/>
                <a:gd name="T45" fmla="*/ 135 h 150"/>
                <a:gd name="T46" fmla="*/ 54 w 68"/>
                <a:gd name="T47" fmla="*/ 143 h 150"/>
                <a:gd name="T48" fmla="*/ 61 w 68"/>
                <a:gd name="T49" fmla="*/ 135 h 150"/>
                <a:gd name="T50" fmla="*/ 61 w 68"/>
                <a:gd name="T51" fmla="*/ 66 h 150"/>
                <a:gd name="T52" fmla="*/ 61 w 68"/>
                <a:gd name="T53" fmla="*/ 66 h 150"/>
                <a:gd name="T54" fmla="*/ 61 w 68"/>
                <a:gd name="T55" fmla="*/ 65 h 150"/>
                <a:gd name="T56" fmla="*/ 59 w 68"/>
                <a:gd name="T57" fmla="*/ 59 h 150"/>
                <a:gd name="T58" fmla="*/ 59 w 68"/>
                <a:gd name="T59" fmla="*/ 10 h 150"/>
                <a:gd name="T60" fmla="*/ 59 w 68"/>
                <a:gd name="T61" fmla="*/ 7 h 150"/>
                <a:gd name="T62" fmla="*/ 21 w 68"/>
                <a:gd name="T63" fmla="*/ 7 h 150"/>
                <a:gd name="T64" fmla="*/ 8 w 68"/>
                <a:gd name="T65" fmla="*/ 21 h 150"/>
                <a:gd name="T66" fmla="*/ 8 w 68"/>
                <a:gd name="T67" fmla="*/ 66 h 150"/>
                <a:gd name="T68" fmla="*/ 9 w 68"/>
                <a:gd name="T69" fmla="*/ 70 h 150"/>
                <a:gd name="T70" fmla="*/ 13 w 68"/>
                <a:gd name="T71" fmla="*/ 71 h 150"/>
                <a:gd name="T72" fmla="*/ 18 w 68"/>
                <a:gd name="T73" fmla="*/ 66 h 150"/>
                <a:gd name="T74" fmla="*/ 18 w 68"/>
                <a:gd name="T75" fmla="*/ 35 h 150"/>
                <a:gd name="T76" fmla="*/ 21 w 68"/>
                <a:gd name="T77" fmla="*/ 31 h 150"/>
                <a:gd name="T78" fmla="*/ 25 w 68"/>
                <a:gd name="T79" fmla="*/ 35 h 150"/>
                <a:gd name="T80" fmla="*/ 25 w 68"/>
                <a:gd name="T81" fmla="*/ 135 h 150"/>
                <a:gd name="T82" fmla="*/ 32 w 68"/>
                <a:gd name="T83" fmla="*/ 143 h 150"/>
                <a:gd name="T84" fmla="*/ 39 w 68"/>
                <a:gd name="T85" fmla="*/ 135 h 150"/>
                <a:gd name="T86" fmla="*/ 39 w 68"/>
                <a:gd name="T87" fmla="*/ 83 h 150"/>
                <a:gd name="T88" fmla="*/ 43 w 68"/>
                <a:gd name="T89" fmla="*/ 79 h 150"/>
                <a:gd name="T90" fmla="*/ 46 w 68"/>
                <a:gd name="T91" fmla="*/ 83 h 150"/>
                <a:gd name="T92" fmla="*/ 46 w 68"/>
                <a:gd name="T93" fmla="*/ 135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68" h="150">
                  <a:moveTo>
                    <a:pt x="54" y="150"/>
                  </a:moveTo>
                  <a:cubicBezTo>
                    <a:pt x="49" y="150"/>
                    <a:pt x="45" y="148"/>
                    <a:pt x="43" y="145"/>
                  </a:cubicBezTo>
                  <a:cubicBezTo>
                    <a:pt x="40" y="148"/>
                    <a:pt x="36" y="150"/>
                    <a:pt x="32" y="150"/>
                  </a:cubicBezTo>
                  <a:cubicBezTo>
                    <a:pt x="24" y="150"/>
                    <a:pt x="18" y="143"/>
                    <a:pt x="18" y="135"/>
                  </a:cubicBezTo>
                  <a:cubicBezTo>
                    <a:pt x="18" y="77"/>
                    <a:pt x="18" y="77"/>
                    <a:pt x="18" y="77"/>
                  </a:cubicBezTo>
                  <a:cubicBezTo>
                    <a:pt x="16" y="78"/>
                    <a:pt x="15" y="78"/>
                    <a:pt x="14" y="79"/>
                  </a:cubicBezTo>
                  <a:cubicBezTo>
                    <a:pt x="10" y="79"/>
                    <a:pt x="7" y="78"/>
                    <a:pt x="4" y="75"/>
                  </a:cubicBezTo>
                  <a:cubicBezTo>
                    <a:pt x="2" y="73"/>
                    <a:pt x="0" y="70"/>
                    <a:pt x="0" y="66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10"/>
                    <a:pt x="10" y="0"/>
                    <a:pt x="21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5" y="0"/>
                    <a:pt x="66" y="1"/>
                    <a:pt x="67" y="2"/>
                  </a:cubicBezTo>
                  <a:cubicBezTo>
                    <a:pt x="68" y="3"/>
                    <a:pt x="68" y="4"/>
                    <a:pt x="67" y="5"/>
                  </a:cubicBezTo>
                  <a:cubicBezTo>
                    <a:pt x="67" y="7"/>
                    <a:pt x="66" y="8"/>
                    <a:pt x="66" y="10"/>
                  </a:cubicBezTo>
                  <a:cubicBezTo>
                    <a:pt x="66" y="59"/>
                    <a:pt x="66" y="59"/>
                    <a:pt x="66" y="59"/>
                  </a:cubicBezTo>
                  <a:cubicBezTo>
                    <a:pt x="66" y="60"/>
                    <a:pt x="67" y="61"/>
                    <a:pt x="67" y="62"/>
                  </a:cubicBezTo>
                  <a:cubicBezTo>
                    <a:pt x="68" y="63"/>
                    <a:pt x="68" y="64"/>
                    <a:pt x="68" y="64"/>
                  </a:cubicBezTo>
                  <a:cubicBezTo>
                    <a:pt x="68" y="66"/>
                    <a:pt x="68" y="66"/>
                    <a:pt x="68" y="66"/>
                  </a:cubicBezTo>
                  <a:cubicBezTo>
                    <a:pt x="68" y="66"/>
                    <a:pt x="68" y="66"/>
                    <a:pt x="68" y="66"/>
                  </a:cubicBezTo>
                  <a:cubicBezTo>
                    <a:pt x="68" y="66"/>
                    <a:pt x="68" y="66"/>
                    <a:pt x="68" y="66"/>
                  </a:cubicBezTo>
                  <a:cubicBezTo>
                    <a:pt x="68" y="135"/>
                    <a:pt x="68" y="135"/>
                    <a:pt x="68" y="135"/>
                  </a:cubicBezTo>
                  <a:cubicBezTo>
                    <a:pt x="68" y="143"/>
                    <a:pt x="62" y="150"/>
                    <a:pt x="54" y="150"/>
                  </a:cubicBezTo>
                  <a:close/>
                  <a:moveTo>
                    <a:pt x="46" y="135"/>
                  </a:moveTo>
                  <a:cubicBezTo>
                    <a:pt x="46" y="139"/>
                    <a:pt x="50" y="143"/>
                    <a:pt x="54" y="143"/>
                  </a:cubicBezTo>
                  <a:cubicBezTo>
                    <a:pt x="58" y="143"/>
                    <a:pt x="61" y="139"/>
                    <a:pt x="61" y="135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61" y="66"/>
                    <a:pt x="61" y="66"/>
                    <a:pt x="61" y="65"/>
                  </a:cubicBezTo>
                  <a:cubicBezTo>
                    <a:pt x="60" y="63"/>
                    <a:pt x="59" y="61"/>
                    <a:pt x="59" y="59"/>
                  </a:cubicBezTo>
                  <a:cubicBezTo>
                    <a:pt x="59" y="10"/>
                    <a:pt x="59" y="10"/>
                    <a:pt x="59" y="10"/>
                  </a:cubicBezTo>
                  <a:cubicBezTo>
                    <a:pt x="59" y="9"/>
                    <a:pt x="59" y="8"/>
                    <a:pt x="59" y="7"/>
                  </a:cubicBezTo>
                  <a:cubicBezTo>
                    <a:pt x="21" y="7"/>
                    <a:pt x="21" y="7"/>
                    <a:pt x="21" y="7"/>
                  </a:cubicBezTo>
                  <a:cubicBezTo>
                    <a:pt x="14" y="7"/>
                    <a:pt x="8" y="14"/>
                    <a:pt x="8" y="21"/>
                  </a:cubicBezTo>
                  <a:cubicBezTo>
                    <a:pt x="8" y="66"/>
                    <a:pt x="8" y="66"/>
                    <a:pt x="8" y="66"/>
                  </a:cubicBezTo>
                  <a:cubicBezTo>
                    <a:pt x="8" y="68"/>
                    <a:pt x="8" y="69"/>
                    <a:pt x="9" y="70"/>
                  </a:cubicBezTo>
                  <a:cubicBezTo>
                    <a:pt x="10" y="71"/>
                    <a:pt x="12" y="71"/>
                    <a:pt x="13" y="71"/>
                  </a:cubicBezTo>
                  <a:cubicBezTo>
                    <a:pt x="16" y="71"/>
                    <a:pt x="18" y="69"/>
                    <a:pt x="18" y="66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3"/>
                    <a:pt x="19" y="31"/>
                    <a:pt x="21" y="31"/>
                  </a:cubicBezTo>
                  <a:cubicBezTo>
                    <a:pt x="23" y="31"/>
                    <a:pt x="25" y="33"/>
                    <a:pt x="25" y="35"/>
                  </a:cubicBezTo>
                  <a:cubicBezTo>
                    <a:pt x="25" y="135"/>
                    <a:pt x="25" y="135"/>
                    <a:pt x="25" y="135"/>
                  </a:cubicBezTo>
                  <a:cubicBezTo>
                    <a:pt x="25" y="139"/>
                    <a:pt x="28" y="143"/>
                    <a:pt x="32" y="143"/>
                  </a:cubicBezTo>
                  <a:cubicBezTo>
                    <a:pt x="36" y="143"/>
                    <a:pt x="39" y="139"/>
                    <a:pt x="39" y="135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9" y="81"/>
                    <a:pt x="41" y="79"/>
                    <a:pt x="43" y="79"/>
                  </a:cubicBezTo>
                  <a:cubicBezTo>
                    <a:pt x="45" y="79"/>
                    <a:pt x="46" y="81"/>
                    <a:pt x="46" y="83"/>
                  </a:cubicBezTo>
                  <a:lnTo>
                    <a:pt x="46" y="13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1" name="Freeform 764">
              <a:extLst>
                <a:ext uri="{FF2B5EF4-FFF2-40B4-BE49-F238E27FC236}">
                  <a16:creationId xmlns:a16="http://schemas.microsoft.com/office/drawing/2014/main" id="{338D44ED-79FF-CF8E-C551-3AE9240B7DF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83400" y="4243388"/>
              <a:ext cx="42863" cy="42863"/>
            </a:xfrm>
            <a:custGeom>
              <a:avLst/>
              <a:gdLst>
                <a:gd name="T0" fmla="*/ 18 w 36"/>
                <a:gd name="T1" fmla="*/ 36 h 36"/>
                <a:gd name="T2" fmla="*/ 0 w 36"/>
                <a:gd name="T3" fmla="*/ 18 h 36"/>
                <a:gd name="T4" fmla="*/ 18 w 36"/>
                <a:gd name="T5" fmla="*/ 0 h 36"/>
                <a:gd name="T6" fmla="*/ 36 w 36"/>
                <a:gd name="T7" fmla="*/ 18 h 36"/>
                <a:gd name="T8" fmla="*/ 18 w 36"/>
                <a:gd name="T9" fmla="*/ 36 h 36"/>
                <a:gd name="T10" fmla="*/ 18 w 36"/>
                <a:gd name="T11" fmla="*/ 7 h 36"/>
                <a:gd name="T12" fmla="*/ 7 w 36"/>
                <a:gd name="T13" fmla="*/ 18 h 36"/>
                <a:gd name="T14" fmla="*/ 18 w 36"/>
                <a:gd name="T15" fmla="*/ 29 h 36"/>
                <a:gd name="T16" fmla="*/ 29 w 36"/>
                <a:gd name="T17" fmla="*/ 18 h 36"/>
                <a:gd name="T18" fmla="*/ 18 w 36"/>
                <a:gd name="T19" fmla="*/ 7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6">
                  <a:moveTo>
                    <a:pt x="18" y="36"/>
                  </a:move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ubicBezTo>
                    <a:pt x="36" y="28"/>
                    <a:pt x="28" y="36"/>
                    <a:pt x="18" y="36"/>
                  </a:cubicBezTo>
                  <a:close/>
                  <a:moveTo>
                    <a:pt x="18" y="7"/>
                  </a:moveTo>
                  <a:cubicBezTo>
                    <a:pt x="12" y="7"/>
                    <a:pt x="7" y="12"/>
                    <a:pt x="7" y="18"/>
                  </a:cubicBezTo>
                  <a:cubicBezTo>
                    <a:pt x="7" y="24"/>
                    <a:pt x="12" y="29"/>
                    <a:pt x="18" y="29"/>
                  </a:cubicBezTo>
                  <a:cubicBezTo>
                    <a:pt x="24" y="29"/>
                    <a:pt x="29" y="24"/>
                    <a:pt x="29" y="18"/>
                  </a:cubicBezTo>
                  <a:cubicBezTo>
                    <a:pt x="29" y="12"/>
                    <a:pt x="24" y="7"/>
                    <a:pt x="1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2" name="Freeform 765">
              <a:extLst>
                <a:ext uri="{FF2B5EF4-FFF2-40B4-BE49-F238E27FC236}">
                  <a16:creationId xmlns:a16="http://schemas.microsoft.com/office/drawing/2014/main" id="{A784F9B6-C847-C9E4-B349-83144660DFF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43700" y="4291013"/>
              <a:ext cx="80963" cy="179388"/>
            </a:xfrm>
            <a:custGeom>
              <a:avLst/>
              <a:gdLst>
                <a:gd name="T0" fmla="*/ 36 w 68"/>
                <a:gd name="T1" fmla="*/ 150 h 150"/>
                <a:gd name="T2" fmla="*/ 25 w 68"/>
                <a:gd name="T3" fmla="*/ 145 h 150"/>
                <a:gd name="T4" fmla="*/ 15 w 68"/>
                <a:gd name="T5" fmla="*/ 150 h 150"/>
                <a:gd name="T6" fmla="*/ 0 w 68"/>
                <a:gd name="T7" fmla="*/ 135 h 150"/>
                <a:gd name="T8" fmla="*/ 0 w 68"/>
                <a:gd name="T9" fmla="*/ 66 h 150"/>
                <a:gd name="T10" fmla="*/ 0 w 68"/>
                <a:gd name="T11" fmla="*/ 65 h 150"/>
                <a:gd name="T12" fmla="*/ 2 w 68"/>
                <a:gd name="T13" fmla="*/ 59 h 150"/>
                <a:gd name="T14" fmla="*/ 2 w 68"/>
                <a:gd name="T15" fmla="*/ 10 h 150"/>
                <a:gd name="T16" fmla="*/ 1 w 68"/>
                <a:gd name="T17" fmla="*/ 5 h 150"/>
                <a:gd name="T18" fmla="*/ 1 w 68"/>
                <a:gd name="T19" fmla="*/ 2 h 150"/>
                <a:gd name="T20" fmla="*/ 4 w 68"/>
                <a:gd name="T21" fmla="*/ 0 h 150"/>
                <a:gd name="T22" fmla="*/ 47 w 68"/>
                <a:gd name="T23" fmla="*/ 0 h 150"/>
                <a:gd name="T24" fmla="*/ 68 w 68"/>
                <a:gd name="T25" fmla="*/ 21 h 150"/>
                <a:gd name="T26" fmla="*/ 68 w 68"/>
                <a:gd name="T27" fmla="*/ 66 h 150"/>
                <a:gd name="T28" fmla="*/ 64 w 68"/>
                <a:gd name="T29" fmla="*/ 75 h 150"/>
                <a:gd name="T30" fmla="*/ 54 w 68"/>
                <a:gd name="T31" fmla="*/ 79 h 150"/>
                <a:gd name="T32" fmla="*/ 51 w 68"/>
                <a:gd name="T33" fmla="*/ 77 h 150"/>
                <a:gd name="T34" fmla="*/ 51 w 68"/>
                <a:gd name="T35" fmla="*/ 135 h 150"/>
                <a:gd name="T36" fmla="*/ 36 w 68"/>
                <a:gd name="T37" fmla="*/ 150 h 150"/>
                <a:gd name="T38" fmla="*/ 29 w 68"/>
                <a:gd name="T39" fmla="*/ 135 h 150"/>
                <a:gd name="T40" fmla="*/ 36 w 68"/>
                <a:gd name="T41" fmla="*/ 143 h 150"/>
                <a:gd name="T42" fmla="*/ 43 w 68"/>
                <a:gd name="T43" fmla="*/ 135 h 150"/>
                <a:gd name="T44" fmla="*/ 43 w 68"/>
                <a:gd name="T45" fmla="*/ 66 h 150"/>
                <a:gd name="T46" fmla="*/ 43 w 68"/>
                <a:gd name="T47" fmla="*/ 66 h 150"/>
                <a:gd name="T48" fmla="*/ 43 w 68"/>
                <a:gd name="T49" fmla="*/ 35 h 150"/>
                <a:gd name="T50" fmla="*/ 47 w 68"/>
                <a:gd name="T51" fmla="*/ 31 h 150"/>
                <a:gd name="T52" fmla="*/ 51 w 68"/>
                <a:gd name="T53" fmla="*/ 35 h 150"/>
                <a:gd name="T54" fmla="*/ 51 w 68"/>
                <a:gd name="T55" fmla="*/ 66 h 150"/>
                <a:gd name="T56" fmla="*/ 51 w 68"/>
                <a:gd name="T57" fmla="*/ 66 h 150"/>
                <a:gd name="T58" fmla="*/ 55 w 68"/>
                <a:gd name="T59" fmla="*/ 71 h 150"/>
                <a:gd name="T60" fmla="*/ 59 w 68"/>
                <a:gd name="T61" fmla="*/ 70 h 150"/>
                <a:gd name="T62" fmla="*/ 61 w 68"/>
                <a:gd name="T63" fmla="*/ 66 h 150"/>
                <a:gd name="T64" fmla="*/ 61 w 68"/>
                <a:gd name="T65" fmla="*/ 21 h 150"/>
                <a:gd name="T66" fmla="*/ 47 w 68"/>
                <a:gd name="T67" fmla="*/ 7 h 150"/>
                <a:gd name="T68" fmla="*/ 9 w 68"/>
                <a:gd name="T69" fmla="*/ 7 h 150"/>
                <a:gd name="T70" fmla="*/ 9 w 68"/>
                <a:gd name="T71" fmla="*/ 10 h 150"/>
                <a:gd name="T72" fmla="*/ 9 w 68"/>
                <a:gd name="T73" fmla="*/ 59 h 150"/>
                <a:gd name="T74" fmla="*/ 7 w 68"/>
                <a:gd name="T75" fmla="*/ 67 h 150"/>
                <a:gd name="T76" fmla="*/ 7 w 68"/>
                <a:gd name="T77" fmla="*/ 135 h 150"/>
                <a:gd name="T78" fmla="*/ 15 w 68"/>
                <a:gd name="T79" fmla="*/ 143 h 150"/>
                <a:gd name="T80" fmla="*/ 22 w 68"/>
                <a:gd name="T81" fmla="*/ 135 h 150"/>
                <a:gd name="T82" fmla="*/ 22 w 68"/>
                <a:gd name="T83" fmla="*/ 83 h 150"/>
                <a:gd name="T84" fmla="*/ 25 w 68"/>
                <a:gd name="T85" fmla="*/ 79 h 150"/>
                <a:gd name="T86" fmla="*/ 29 w 68"/>
                <a:gd name="T87" fmla="*/ 83 h 150"/>
                <a:gd name="T88" fmla="*/ 29 w 68"/>
                <a:gd name="T89" fmla="*/ 135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8" h="150">
                  <a:moveTo>
                    <a:pt x="36" y="150"/>
                  </a:moveTo>
                  <a:cubicBezTo>
                    <a:pt x="32" y="150"/>
                    <a:pt x="28" y="148"/>
                    <a:pt x="25" y="145"/>
                  </a:cubicBezTo>
                  <a:cubicBezTo>
                    <a:pt x="23" y="148"/>
                    <a:pt x="19" y="150"/>
                    <a:pt x="15" y="150"/>
                  </a:cubicBezTo>
                  <a:cubicBezTo>
                    <a:pt x="7" y="150"/>
                    <a:pt x="0" y="143"/>
                    <a:pt x="0" y="135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6"/>
                    <a:pt x="0" y="65"/>
                    <a:pt x="0" y="65"/>
                  </a:cubicBezTo>
                  <a:cubicBezTo>
                    <a:pt x="1" y="63"/>
                    <a:pt x="2" y="60"/>
                    <a:pt x="2" y="59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8"/>
                    <a:pt x="1" y="7"/>
                    <a:pt x="1" y="5"/>
                  </a:cubicBezTo>
                  <a:cubicBezTo>
                    <a:pt x="0" y="4"/>
                    <a:pt x="0" y="3"/>
                    <a:pt x="1" y="2"/>
                  </a:cubicBezTo>
                  <a:cubicBezTo>
                    <a:pt x="2" y="1"/>
                    <a:pt x="3" y="0"/>
                    <a:pt x="4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8" y="0"/>
                    <a:pt x="68" y="10"/>
                    <a:pt x="68" y="21"/>
                  </a:cubicBezTo>
                  <a:cubicBezTo>
                    <a:pt x="68" y="66"/>
                    <a:pt x="68" y="66"/>
                    <a:pt x="68" y="66"/>
                  </a:cubicBezTo>
                  <a:cubicBezTo>
                    <a:pt x="68" y="70"/>
                    <a:pt x="66" y="73"/>
                    <a:pt x="64" y="75"/>
                  </a:cubicBezTo>
                  <a:cubicBezTo>
                    <a:pt x="61" y="78"/>
                    <a:pt x="58" y="79"/>
                    <a:pt x="54" y="79"/>
                  </a:cubicBezTo>
                  <a:cubicBezTo>
                    <a:pt x="53" y="78"/>
                    <a:pt x="52" y="78"/>
                    <a:pt x="51" y="77"/>
                  </a:cubicBezTo>
                  <a:cubicBezTo>
                    <a:pt x="51" y="135"/>
                    <a:pt x="51" y="135"/>
                    <a:pt x="51" y="135"/>
                  </a:cubicBezTo>
                  <a:cubicBezTo>
                    <a:pt x="51" y="143"/>
                    <a:pt x="44" y="150"/>
                    <a:pt x="36" y="150"/>
                  </a:cubicBezTo>
                  <a:close/>
                  <a:moveTo>
                    <a:pt x="29" y="135"/>
                  </a:moveTo>
                  <a:cubicBezTo>
                    <a:pt x="29" y="139"/>
                    <a:pt x="32" y="143"/>
                    <a:pt x="36" y="143"/>
                  </a:cubicBezTo>
                  <a:cubicBezTo>
                    <a:pt x="40" y="143"/>
                    <a:pt x="43" y="139"/>
                    <a:pt x="43" y="135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33"/>
                    <a:pt x="45" y="31"/>
                    <a:pt x="47" y="31"/>
                  </a:cubicBezTo>
                  <a:cubicBezTo>
                    <a:pt x="49" y="31"/>
                    <a:pt x="51" y="33"/>
                    <a:pt x="51" y="35"/>
                  </a:cubicBezTo>
                  <a:cubicBezTo>
                    <a:pt x="51" y="66"/>
                    <a:pt x="51" y="66"/>
                    <a:pt x="51" y="66"/>
                  </a:cubicBezTo>
                  <a:cubicBezTo>
                    <a:pt x="51" y="66"/>
                    <a:pt x="51" y="66"/>
                    <a:pt x="51" y="66"/>
                  </a:cubicBezTo>
                  <a:cubicBezTo>
                    <a:pt x="51" y="69"/>
                    <a:pt x="53" y="71"/>
                    <a:pt x="55" y="71"/>
                  </a:cubicBezTo>
                  <a:cubicBezTo>
                    <a:pt x="56" y="71"/>
                    <a:pt x="58" y="71"/>
                    <a:pt x="59" y="70"/>
                  </a:cubicBezTo>
                  <a:cubicBezTo>
                    <a:pt x="60" y="69"/>
                    <a:pt x="61" y="68"/>
                    <a:pt x="61" y="66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14"/>
                    <a:pt x="54" y="7"/>
                    <a:pt x="47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9" y="8"/>
                    <a:pt x="9" y="9"/>
                    <a:pt x="9" y="10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9" y="61"/>
                    <a:pt x="8" y="65"/>
                    <a:pt x="7" y="67"/>
                  </a:cubicBezTo>
                  <a:cubicBezTo>
                    <a:pt x="7" y="135"/>
                    <a:pt x="7" y="135"/>
                    <a:pt x="7" y="135"/>
                  </a:cubicBezTo>
                  <a:cubicBezTo>
                    <a:pt x="7" y="139"/>
                    <a:pt x="11" y="143"/>
                    <a:pt x="15" y="143"/>
                  </a:cubicBezTo>
                  <a:cubicBezTo>
                    <a:pt x="18" y="143"/>
                    <a:pt x="22" y="139"/>
                    <a:pt x="22" y="135"/>
                  </a:cubicBezTo>
                  <a:cubicBezTo>
                    <a:pt x="22" y="83"/>
                    <a:pt x="22" y="83"/>
                    <a:pt x="22" y="83"/>
                  </a:cubicBezTo>
                  <a:cubicBezTo>
                    <a:pt x="22" y="81"/>
                    <a:pt x="23" y="79"/>
                    <a:pt x="25" y="79"/>
                  </a:cubicBezTo>
                  <a:cubicBezTo>
                    <a:pt x="27" y="79"/>
                    <a:pt x="29" y="81"/>
                    <a:pt x="29" y="83"/>
                  </a:cubicBezTo>
                  <a:lnTo>
                    <a:pt x="29" y="13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3" name="Freeform 766">
              <a:extLst>
                <a:ext uri="{FF2B5EF4-FFF2-40B4-BE49-F238E27FC236}">
                  <a16:creationId xmlns:a16="http://schemas.microsoft.com/office/drawing/2014/main" id="{164FAB1C-80E8-3058-7759-6F7C1AA852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42125" y="4276726"/>
              <a:ext cx="109538" cy="193675"/>
            </a:xfrm>
            <a:custGeom>
              <a:avLst/>
              <a:gdLst>
                <a:gd name="T0" fmla="*/ 58 w 92"/>
                <a:gd name="T1" fmla="*/ 162 h 162"/>
                <a:gd name="T2" fmla="*/ 46 w 92"/>
                <a:gd name="T3" fmla="*/ 156 h 162"/>
                <a:gd name="T4" fmla="*/ 34 w 92"/>
                <a:gd name="T5" fmla="*/ 162 h 162"/>
                <a:gd name="T6" fmla="*/ 19 w 92"/>
                <a:gd name="T7" fmla="*/ 146 h 162"/>
                <a:gd name="T8" fmla="*/ 19 w 92"/>
                <a:gd name="T9" fmla="*/ 83 h 162"/>
                <a:gd name="T10" fmla="*/ 14 w 92"/>
                <a:gd name="T11" fmla="*/ 84 h 162"/>
                <a:gd name="T12" fmla="*/ 2 w 92"/>
                <a:gd name="T13" fmla="*/ 78 h 162"/>
                <a:gd name="T14" fmla="*/ 0 w 92"/>
                <a:gd name="T15" fmla="*/ 71 h 162"/>
                <a:gd name="T16" fmla="*/ 0 w 92"/>
                <a:gd name="T17" fmla="*/ 22 h 162"/>
                <a:gd name="T18" fmla="*/ 2 w 92"/>
                <a:gd name="T19" fmla="*/ 15 h 162"/>
                <a:gd name="T20" fmla="*/ 23 w 92"/>
                <a:gd name="T21" fmla="*/ 0 h 162"/>
                <a:gd name="T22" fmla="*/ 70 w 92"/>
                <a:gd name="T23" fmla="*/ 0 h 162"/>
                <a:gd name="T24" fmla="*/ 90 w 92"/>
                <a:gd name="T25" fmla="*/ 15 h 162"/>
                <a:gd name="T26" fmla="*/ 90 w 92"/>
                <a:gd name="T27" fmla="*/ 15 h 162"/>
                <a:gd name="T28" fmla="*/ 92 w 92"/>
                <a:gd name="T29" fmla="*/ 22 h 162"/>
                <a:gd name="T30" fmla="*/ 92 w 92"/>
                <a:gd name="T31" fmla="*/ 71 h 162"/>
                <a:gd name="T32" fmla="*/ 90 w 92"/>
                <a:gd name="T33" fmla="*/ 78 h 162"/>
                <a:gd name="T34" fmla="*/ 78 w 92"/>
                <a:gd name="T35" fmla="*/ 84 h 162"/>
                <a:gd name="T36" fmla="*/ 73 w 92"/>
                <a:gd name="T37" fmla="*/ 83 h 162"/>
                <a:gd name="T38" fmla="*/ 73 w 92"/>
                <a:gd name="T39" fmla="*/ 146 h 162"/>
                <a:gd name="T40" fmla="*/ 58 w 92"/>
                <a:gd name="T41" fmla="*/ 162 h 162"/>
                <a:gd name="T42" fmla="*/ 46 w 92"/>
                <a:gd name="T43" fmla="*/ 143 h 162"/>
                <a:gd name="T44" fmla="*/ 50 w 92"/>
                <a:gd name="T45" fmla="*/ 146 h 162"/>
                <a:gd name="T46" fmla="*/ 58 w 92"/>
                <a:gd name="T47" fmla="*/ 154 h 162"/>
                <a:gd name="T48" fmla="*/ 66 w 92"/>
                <a:gd name="T49" fmla="*/ 146 h 162"/>
                <a:gd name="T50" fmla="*/ 66 w 92"/>
                <a:gd name="T51" fmla="*/ 71 h 162"/>
                <a:gd name="T52" fmla="*/ 70 w 92"/>
                <a:gd name="T53" fmla="*/ 67 h 162"/>
                <a:gd name="T54" fmla="*/ 70 w 92"/>
                <a:gd name="T55" fmla="*/ 67 h 162"/>
                <a:gd name="T56" fmla="*/ 73 w 92"/>
                <a:gd name="T57" fmla="*/ 71 h 162"/>
                <a:gd name="T58" fmla="*/ 78 w 92"/>
                <a:gd name="T59" fmla="*/ 77 h 162"/>
                <a:gd name="T60" fmla="*/ 84 w 92"/>
                <a:gd name="T61" fmla="*/ 74 h 162"/>
                <a:gd name="T62" fmla="*/ 85 w 92"/>
                <a:gd name="T63" fmla="*/ 71 h 162"/>
                <a:gd name="T64" fmla="*/ 85 w 92"/>
                <a:gd name="T65" fmla="*/ 22 h 162"/>
                <a:gd name="T66" fmla="*/ 84 w 92"/>
                <a:gd name="T67" fmla="*/ 17 h 162"/>
                <a:gd name="T68" fmla="*/ 84 w 92"/>
                <a:gd name="T69" fmla="*/ 17 h 162"/>
                <a:gd name="T70" fmla="*/ 70 w 92"/>
                <a:gd name="T71" fmla="*/ 7 h 162"/>
                <a:gd name="T72" fmla="*/ 23 w 92"/>
                <a:gd name="T73" fmla="*/ 7 h 162"/>
                <a:gd name="T74" fmla="*/ 8 w 92"/>
                <a:gd name="T75" fmla="*/ 17 h 162"/>
                <a:gd name="T76" fmla="*/ 7 w 92"/>
                <a:gd name="T77" fmla="*/ 22 h 162"/>
                <a:gd name="T78" fmla="*/ 7 w 92"/>
                <a:gd name="T79" fmla="*/ 71 h 162"/>
                <a:gd name="T80" fmla="*/ 8 w 92"/>
                <a:gd name="T81" fmla="*/ 74 h 162"/>
                <a:gd name="T82" fmla="*/ 14 w 92"/>
                <a:gd name="T83" fmla="*/ 77 h 162"/>
                <a:gd name="T84" fmla="*/ 19 w 92"/>
                <a:gd name="T85" fmla="*/ 71 h 162"/>
                <a:gd name="T86" fmla="*/ 23 w 92"/>
                <a:gd name="T87" fmla="*/ 67 h 162"/>
                <a:gd name="T88" fmla="*/ 26 w 92"/>
                <a:gd name="T89" fmla="*/ 71 h 162"/>
                <a:gd name="T90" fmla="*/ 26 w 92"/>
                <a:gd name="T91" fmla="*/ 146 h 162"/>
                <a:gd name="T92" fmla="*/ 34 w 92"/>
                <a:gd name="T93" fmla="*/ 154 h 162"/>
                <a:gd name="T94" fmla="*/ 42 w 92"/>
                <a:gd name="T95" fmla="*/ 146 h 162"/>
                <a:gd name="T96" fmla="*/ 46 w 92"/>
                <a:gd name="T97" fmla="*/ 143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2" h="162">
                  <a:moveTo>
                    <a:pt x="58" y="162"/>
                  </a:moveTo>
                  <a:cubicBezTo>
                    <a:pt x="53" y="162"/>
                    <a:pt x="49" y="159"/>
                    <a:pt x="46" y="156"/>
                  </a:cubicBezTo>
                  <a:cubicBezTo>
                    <a:pt x="43" y="159"/>
                    <a:pt x="39" y="162"/>
                    <a:pt x="34" y="162"/>
                  </a:cubicBezTo>
                  <a:cubicBezTo>
                    <a:pt x="26" y="162"/>
                    <a:pt x="19" y="155"/>
                    <a:pt x="19" y="146"/>
                  </a:cubicBezTo>
                  <a:cubicBezTo>
                    <a:pt x="19" y="83"/>
                    <a:pt x="19" y="83"/>
                    <a:pt x="19" y="83"/>
                  </a:cubicBezTo>
                  <a:cubicBezTo>
                    <a:pt x="18" y="84"/>
                    <a:pt x="16" y="84"/>
                    <a:pt x="14" y="84"/>
                  </a:cubicBezTo>
                  <a:cubicBezTo>
                    <a:pt x="10" y="85"/>
                    <a:pt x="5" y="82"/>
                    <a:pt x="2" y="78"/>
                  </a:cubicBezTo>
                  <a:cubicBezTo>
                    <a:pt x="1" y="76"/>
                    <a:pt x="0" y="74"/>
                    <a:pt x="0" y="7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20"/>
                    <a:pt x="1" y="17"/>
                    <a:pt x="2" y="15"/>
                  </a:cubicBezTo>
                  <a:cubicBezTo>
                    <a:pt x="5" y="6"/>
                    <a:pt x="13" y="0"/>
                    <a:pt x="23" y="0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79" y="0"/>
                    <a:pt x="87" y="6"/>
                    <a:pt x="90" y="15"/>
                  </a:cubicBezTo>
                  <a:cubicBezTo>
                    <a:pt x="90" y="15"/>
                    <a:pt x="90" y="15"/>
                    <a:pt x="90" y="15"/>
                  </a:cubicBezTo>
                  <a:cubicBezTo>
                    <a:pt x="91" y="17"/>
                    <a:pt x="92" y="20"/>
                    <a:pt x="92" y="2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4"/>
                    <a:pt x="91" y="76"/>
                    <a:pt x="90" y="78"/>
                  </a:cubicBezTo>
                  <a:cubicBezTo>
                    <a:pt x="87" y="82"/>
                    <a:pt x="82" y="85"/>
                    <a:pt x="78" y="84"/>
                  </a:cubicBezTo>
                  <a:cubicBezTo>
                    <a:pt x="76" y="84"/>
                    <a:pt x="74" y="84"/>
                    <a:pt x="73" y="83"/>
                  </a:cubicBezTo>
                  <a:cubicBezTo>
                    <a:pt x="73" y="146"/>
                    <a:pt x="73" y="146"/>
                    <a:pt x="73" y="146"/>
                  </a:cubicBezTo>
                  <a:cubicBezTo>
                    <a:pt x="73" y="155"/>
                    <a:pt x="66" y="162"/>
                    <a:pt x="58" y="162"/>
                  </a:cubicBezTo>
                  <a:close/>
                  <a:moveTo>
                    <a:pt x="46" y="143"/>
                  </a:moveTo>
                  <a:cubicBezTo>
                    <a:pt x="48" y="143"/>
                    <a:pt x="50" y="144"/>
                    <a:pt x="50" y="146"/>
                  </a:cubicBezTo>
                  <a:cubicBezTo>
                    <a:pt x="50" y="151"/>
                    <a:pt x="53" y="154"/>
                    <a:pt x="58" y="154"/>
                  </a:cubicBezTo>
                  <a:cubicBezTo>
                    <a:pt x="62" y="154"/>
                    <a:pt x="66" y="151"/>
                    <a:pt x="66" y="146"/>
                  </a:cubicBezTo>
                  <a:cubicBezTo>
                    <a:pt x="66" y="71"/>
                    <a:pt x="66" y="71"/>
                    <a:pt x="66" y="71"/>
                  </a:cubicBezTo>
                  <a:cubicBezTo>
                    <a:pt x="66" y="69"/>
                    <a:pt x="68" y="67"/>
                    <a:pt x="70" y="67"/>
                  </a:cubicBezTo>
                  <a:cubicBezTo>
                    <a:pt x="70" y="67"/>
                    <a:pt x="70" y="67"/>
                    <a:pt x="70" y="67"/>
                  </a:cubicBezTo>
                  <a:cubicBezTo>
                    <a:pt x="72" y="67"/>
                    <a:pt x="73" y="69"/>
                    <a:pt x="73" y="71"/>
                  </a:cubicBezTo>
                  <a:cubicBezTo>
                    <a:pt x="73" y="74"/>
                    <a:pt x="75" y="77"/>
                    <a:pt x="78" y="77"/>
                  </a:cubicBezTo>
                  <a:cubicBezTo>
                    <a:pt x="80" y="77"/>
                    <a:pt x="82" y="76"/>
                    <a:pt x="84" y="74"/>
                  </a:cubicBezTo>
                  <a:cubicBezTo>
                    <a:pt x="84" y="73"/>
                    <a:pt x="85" y="72"/>
                    <a:pt x="85" y="71"/>
                  </a:cubicBezTo>
                  <a:cubicBezTo>
                    <a:pt x="85" y="22"/>
                    <a:pt x="85" y="22"/>
                    <a:pt x="85" y="22"/>
                  </a:cubicBezTo>
                  <a:cubicBezTo>
                    <a:pt x="85" y="20"/>
                    <a:pt x="84" y="19"/>
                    <a:pt x="84" y="17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2" y="11"/>
                    <a:pt x="76" y="7"/>
                    <a:pt x="70" y="7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16" y="7"/>
                    <a:pt x="11" y="11"/>
                    <a:pt x="8" y="17"/>
                  </a:cubicBezTo>
                  <a:cubicBezTo>
                    <a:pt x="8" y="19"/>
                    <a:pt x="7" y="20"/>
                    <a:pt x="7" y="22"/>
                  </a:cubicBezTo>
                  <a:cubicBezTo>
                    <a:pt x="7" y="71"/>
                    <a:pt x="7" y="71"/>
                    <a:pt x="7" y="71"/>
                  </a:cubicBezTo>
                  <a:cubicBezTo>
                    <a:pt x="7" y="72"/>
                    <a:pt x="8" y="73"/>
                    <a:pt x="8" y="74"/>
                  </a:cubicBezTo>
                  <a:cubicBezTo>
                    <a:pt x="10" y="76"/>
                    <a:pt x="12" y="77"/>
                    <a:pt x="14" y="77"/>
                  </a:cubicBezTo>
                  <a:cubicBezTo>
                    <a:pt x="17" y="77"/>
                    <a:pt x="19" y="74"/>
                    <a:pt x="19" y="71"/>
                  </a:cubicBezTo>
                  <a:cubicBezTo>
                    <a:pt x="19" y="69"/>
                    <a:pt x="21" y="67"/>
                    <a:pt x="23" y="67"/>
                  </a:cubicBezTo>
                  <a:cubicBezTo>
                    <a:pt x="25" y="67"/>
                    <a:pt x="26" y="69"/>
                    <a:pt x="26" y="71"/>
                  </a:cubicBezTo>
                  <a:cubicBezTo>
                    <a:pt x="26" y="146"/>
                    <a:pt x="26" y="146"/>
                    <a:pt x="26" y="146"/>
                  </a:cubicBezTo>
                  <a:cubicBezTo>
                    <a:pt x="26" y="151"/>
                    <a:pt x="30" y="154"/>
                    <a:pt x="34" y="154"/>
                  </a:cubicBezTo>
                  <a:cubicBezTo>
                    <a:pt x="39" y="154"/>
                    <a:pt x="42" y="151"/>
                    <a:pt x="42" y="146"/>
                  </a:cubicBezTo>
                  <a:cubicBezTo>
                    <a:pt x="42" y="144"/>
                    <a:pt x="44" y="143"/>
                    <a:pt x="46" y="1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4" name="Freeform 767">
              <a:extLst>
                <a:ext uri="{FF2B5EF4-FFF2-40B4-BE49-F238E27FC236}">
                  <a16:creationId xmlns:a16="http://schemas.microsoft.com/office/drawing/2014/main" id="{434A9250-1B06-8ED0-32AD-DAACFF91C6D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35763" y="4243388"/>
              <a:ext cx="44450" cy="42863"/>
            </a:xfrm>
            <a:custGeom>
              <a:avLst/>
              <a:gdLst>
                <a:gd name="T0" fmla="*/ 18 w 36"/>
                <a:gd name="T1" fmla="*/ 36 h 36"/>
                <a:gd name="T2" fmla="*/ 0 w 36"/>
                <a:gd name="T3" fmla="*/ 18 h 36"/>
                <a:gd name="T4" fmla="*/ 18 w 36"/>
                <a:gd name="T5" fmla="*/ 0 h 36"/>
                <a:gd name="T6" fmla="*/ 36 w 36"/>
                <a:gd name="T7" fmla="*/ 18 h 36"/>
                <a:gd name="T8" fmla="*/ 18 w 36"/>
                <a:gd name="T9" fmla="*/ 36 h 36"/>
                <a:gd name="T10" fmla="*/ 18 w 36"/>
                <a:gd name="T11" fmla="*/ 7 h 36"/>
                <a:gd name="T12" fmla="*/ 7 w 36"/>
                <a:gd name="T13" fmla="*/ 18 h 36"/>
                <a:gd name="T14" fmla="*/ 18 w 36"/>
                <a:gd name="T15" fmla="*/ 29 h 36"/>
                <a:gd name="T16" fmla="*/ 29 w 36"/>
                <a:gd name="T17" fmla="*/ 18 h 36"/>
                <a:gd name="T18" fmla="*/ 18 w 36"/>
                <a:gd name="T19" fmla="*/ 7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6">
                  <a:moveTo>
                    <a:pt x="18" y="36"/>
                  </a:move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ubicBezTo>
                    <a:pt x="36" y="28"/>
                    <a:pt x="28" y="36"/>
                    <a:pt x="18" y="36"/>
                  </a:cubicBezTo>
                  <a:close/>
                  <a:moveTo>
                    <a:pt x="18" y="7"/>
                  </a:moveTo>
                  <a:cubicBezTo>
                    <a:pt x="12" y="7"/>
                    <a:pt x="7" y="12"/>
                    <a:pt x="7" y="18"/>
                  </a:cubicBezTo>
                  <a:cubicBezTo>
                    <a:pt x="7" y="24"/>
                    <a:pt x="12" y="29"/>
                    <a:pt x="18" y="29"/>
                  </a:cubicBezTo>
                  <a:cubicBezTo>
                    <a:pt x="24" y="29"/>
                    <a:pt x="29" y="24"/>
                    <a:pt x="29" y="18"/>
                  </a:cubicBezTo>
                  <a:cubicBezTo>
                    <a:pt x="29" y="12"/>
                    <a:pt x="24" y="7"/>
                    <a:pt x="1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5" name="Freeform 768">
              <a:extLst>
                <a:ext uri="{FF2B5EF4-FFF2-40B4-BE49-F238E27FC236}">
                  <a16:creationId xmlns:a16="http://schemas.microsoft.com/office/drawing/2014/main" id="{14FFD711-DCBD-14A1-56F6-23234BA7344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92913" y="4379913"/>
              <a:ext cx="9525" cy="76200"/>
            </a:xfrm>
            <a:custGeom>
              <a:avLst/>
              <a:gdLst>
                <a:gd name="T0" fmla="*/ 4 w 8"/>
                <a:gd name="T1" fmla="*/ 64 h 64"/>
                <a:gd name="T2" fmla="*/ 0 w 8"/>
                <a:gd name="T3" fmla="*/ 60 h 64"/>
                <a:gd name="T4" fmla="*/ 0 w 8"/>
                <a:gd name="T5" fmla="*/ 4 h 64"/>
                <a:gd name="T6" fmla="*/ 4 w 8"/>
                <a:gd name="T7" fmla="*/ 0 h 64"/>
                <a:gd name="T8" fmla="*/ 8 w 8"/>
                <a:gd name="T9" fmla="*/ 4 h 64"/>
                <a:gd name="T10" fmla="*/ 8 w 8"/>
                <a:gd name="T11" fmla="*/ 60 h 64"/>
                <a:gd name="T12" fmla="*/ 4 w 8"/>
                <a:gd name="T13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4">
                  <a:moveTo>
                    <a:pt x="4" y="64"/>
                  </a:moveTo>
                  <a:cubicBezTo>
                    <a:pt x="2" y="64"/>
                    <a:pt x="0" y="62"/>
                    <a:pt x="0" y="6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8" y="62"/>
                    <a:pt x="6" y="64"/>
                    <a:pt x="4" y="6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6" name="Freeform 769">
              <a:extLst>
                <a:ext uri="{FF2B5EF4-FFF2-40B4-BE49-F238E27FC236}">
                  <a16:creationId xmlns:a16="http://schemas.microsoft.com/office/drawing/2014/main" id="{9A571640-9106-2F31-644C-5DA9CFCC3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19900" y="4311651"/>
              <a:ext cx="7938" cy="53975"/>
            </a:xfrm>
            <a:custGeom>
              <a:avLst/>
              <a:gdLst>
                <a:gd name="T0" fmla="*/ 4 w 7"/>
                <a:gd name="T1" fmla="*/ 46 h 46"/>
                <a:gd name="T2" fmla="*/ 0 w 7"/>
                <a:gd name="T3" fmla="*/ 42 h 46"/>
                <a:gd name="T4" fmla="*/ 0 w 7"/>
                <a:gd name="T5" fmla="*/ 4 h 46"/>
                <a:gd name="T6" fmla="*/ 4 w 7"/>
                <a:gd name="T7" fmla="*/ 0 h 46"/>
                <a:gd name="T8" fmla="*/ 7 w 7"/>
                <a:gd name="T9" fmla="*/ 4 h 46"/>
                <a:gd name="T10" fmla="*/ 7 w 7"/>
                <a:gd name="T11" fmla="*/ 42 h 46"/>
                <a:gd name="T12" fmla="*/ 4 w 7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46">
                  <a:moveTo>
                    <a:pt x="4" y="46"/>
                  </a:moveTo>
                  <a:cubicBezTo>
                    <a:pt x="2" y="46"/>
                    <a:pt x="0" y="44"/>
                    <a:pt x="0" y="4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42"/>
                    <a:pt x="7" y="42"/>
                    <a:pt x="7" y="42"/>
                  </a:cubicBezTo>
                  <a:cubicBezTo>
                    <a:pt x="7" y="44"/>
                    <a:pt x="6" y="46"/>
                    <a:pt x="4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7" name="Freeform 770">
              <a:extLst>
                <a:ext uri="{FF2B5EF4-FFF2-40B4-BE49-F238E27FC236}">
                  <a16:creationId xmlns:a16="http://schemas.microsoft.com/office/drawing/2014/main" id="{BD148951-8A0C-334B-F8EF-FB446530A09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64338" y="4311651"/>
              <a:ext cx="9525" cy="53975"/>
            </a:xfrm>
            <a:custGeom>
              <a:avLst/>
              <a:gdLst>
                <a:gd name="T0" fmla="*/ 4 w 7"/>
                <a:gd name="T1" fmla="*/ 46 h 46"/>
                <a:gd name="T2" fmla="*/ 0 w 7"/>
                <a:gd name="T3" fmla="*/ 42 h 46"/>
                <a:gd name="T4" fmla="*/ 0 w 7"/>
                <a:gd name="T5" fmla="*/ 4 h 46"/>
                <a:gd name="T6" fmla="*/ 4 w 7"/>
                <a:gd name="T7" fmla="*/ 0 h 46"/>
                <a:gd name="T8" fmla="*/ 7 w 7"/>
                <a:gd name="T9" fmla="*/ 4 h 46"/>
                <a:gd name="T10" fmla="*/ 7 w 7"/>
                <a:gd name="T11" fmla="*/ 42 h 46"/>
                <a:gd name="T12" fmla="*/ 4 w 7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46">
                  <a:moveTo>
                    <a:pt x="4" y="46"/>
                  </a:moveTo>
                  <a:cubicBezTo>
                    <a:pt x="2" y="46"/>
                    <a:pt x="0" y="44"/>
                    <a:pt x="0" y="4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42"/>
                    <a:pt x="7" y="42"/>
                    <a:pt x="7" y="42"/>
                  </a:cubicBezTo>
                  <a:cubicBezTo>
                    <a:pt x="7" y="44"/>
                    <a:pt x="6" y="46"/>
                    <a:pt x="4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0" name="Shape13_20200717_142329">
            <a:extLst>
              <a:ext uri="{FF2B5EF4-FFF2-40B4-BE49-F238E27FC236}">
                <a16:creationId xmlns:a16="http://schemas.microsoft.com/office/drawing/2014/main" id="{8441DFFA-2137-5673-F613-987D0006E579}"/>
              </a:ext>
            </a:extLst>
          </p:cNvPr>
          <p:cNvGrpSpPr>
            <a:grpSpLocks noChangeAspect="1"/>
          </p:cNvGrpSpPr>
          <p:nvPr/>
        </p:nvGrpSpPr>
        <p:grpSpPr>
          <a:xfrm>
            <a:off x="3221634" y="2565850"/>
            <a:ext cx="526504" cy="526504"/>
            <a:chOff x="-4672013" y="3006726"/>
            <a:chExt cx="249238" cy="249237"/>
          </a:xfrm>
          <a:solidFill>
            <a:schemeClr val="accent1"/>
          </a:solidFill>
        </p:grpSpPr>
        <p:sp>
          <p:nvSpPr>
            <p:cNvPr id="112" name="Freeform 771">
              <a:extLst>
                <a:ext uri="{FF2B5EF4-FFF2-40B4-BE49-F238E27FC236}">
                  <a16:creationId xmlns:a16="http://schemas.microsoft.com/office/drawing/2014/main" id="{D1F6817D-703B-E6F1-53A9-5CF1571A14A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24388" y="3006726"/>
              <a:ext cx="201613" cy="201613"/>
            </a:xfrm>
            <a:custGeom>
              <a:avLst/>
              <a:gdLst>
                <a:gd name="T0" fmla="*/ 85 w 169"/>
                <a:gd name="T1" fmla="*/ 168 h 168"/>
                <a:gd name="T2" fmla="*/ 0 w 169"/>
                <a:gd name="T3" fmla="*/ 84 h 168"/>
                <a:gd name="T4" fmla="*/ 85 w 169"/>
                <a:gd name="T5" fmla="*/ 0 h 168"/>
                <a:gd name="T6" fmla="*/ 169 w 169"/>
                <a:gd name="T7" fmla="*/ 84 h 168"/>
                <a:gd name="T8" fmla="*/ 85 w 169"/>
                <a:gd name="T9" fmla="*/ 168 h 168"/>
                <a:gd name="T10" fmla="*/ 85 w 169"/>
                <a:gd name="T11" fmla="*/ 7 h 168"/>
                <a:gd name="T12" fmla="*/ 8 w 169"/>
                <a:gd name="T13" fmla="*/ 84 h 168"/>
                <a:gd name="T14" fmla="*/ 85 w 169"/>
                <a:gd name="T15" fmla="*/ 161 h 168"/>
                <a:gd name="T16" fmla="*/ 162 w 169"/>
                <a:gd name="T17" fmla="*/ 84 h 168"/>
                <a:gd name="T18" fmla="*/ 85 w 169"/>
                <a:gd name="T19" fmla="*/ 7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9" h="168">
                  <a:moveTo>
                    <a:pt x="85" y="168"/>
                  </a:moveTo>
                  <a:cubicBezTo>
                    <a:pt x="38" y="168"/>
                    <a:pt x="0" y="131"/>
                    <a:pt x="0" y="84"/>
                  </a:cubicBezTo>
                  <a:cubicBezTo>
                    <a:pt x="0" y="38"/>
                    <a:pt x="38" y="0"/>
                    <a:pt x="85" y="0"/>
                  </a:cubicBezTo>
                  <a:cubicBezTo>
                    <a:pt x="131" y="0"/>
                    <a:pt x="169" y="38"/>
                    <a:pt x="169" y="84"/>
                  </a:cubicBezTo>
                  <a:cubicBezTo>
                    <a:pt x="169" y="131"/>
                    <a:pt x="131" y="168"/>
                    <a:pt x="85" y="168"/>
                  </a:cubicBezTo>
                  <a:close/>
                  <a:moveTo>
                    <a:pt x="85" y="7"/>
                  </a:moveTo>
                  <a:cubicBezTo>
                    <a:pt x="42" y="7"/>
                    <a:pt x="8" y="42"/>
                    <a:pt x="8" y="84"/>
                  </a:cubicBezTo>
                  <a:cubicBezTo>
                    <a:pt x="8" y="127"/>
                    <a:pt x="42" y="161"/>
                    <a:pt x="85" y="161"/>
                  </a:cubicBezTo>
                  <a:cubicBezTo>
                    <a:pt x="127" y="161"/>
                    <a:pt x="162" y="127"/>
                    <a:pt x="162" y="84"/>
                  </a:cubicBezTo>
                  <a:cubicBezTo>
                    <a:pt x="162" y="42"/>
                    <a:pt x="127" y="7"/>
                    <a:pt x="8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3" name="Freeform 772">
              <a:extLst>
                <a:ext uri="{FF2B5EF4-FFF2-40B4-BE49-F238E27FC236}">
                  <a16:creationId xmlns:a16="http://schemas.microsoft.com/office/drawing/2014/main" id="{01788EAE-6B43-F596-947B-8527D7A98B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72013" y="3157538"/>
              <a:ext cx="100013" cy="98425"/>
            </a:xfrm>
            <a:custGeom>
              <a:avLst/>
              <a:gdLst>
                <a:gd name="T0" fmla="*/ 21 w 84"/>
                <a:gd name="T1" fmla="*/ 82 h 82"/>
                <a:gd name="T2" fmla="*/ 21 w 84"/>
                <a:gd name="T3" fmla="*/ 82 h 82"/>
                <a:gd name="T4" fmla="*/ 7 w 84"/>
                <a:gd name="T5" fmla="*/ 76 h 82"/>
                <a:gd name="T6" fmla="*/ 8 w 84"/>
                <a:gd name="T7" fmla="*/ 48 h 82"/>
                <a:gd name="T8" fmla="*/ 55 w 84"/>
                <a:gd name="T9" fmla="*/ 1 h 82"/>
                <a:gd name="T10" fmla="*/ 58 w 84"/>
                <a:gd name="T11" fmla="*/ 0 h 82"/>
                <a:gd name="T12" fmla="*/ 61 w 84"/>
                <a:gd name="T13" fmla="*/ 1 h 82"/>
                <a:gd name="T14" fmla="*/ 82 w 84"/>
                <a:gd name="T15" fmla="*/ 23 h 82"/>
                <a:gd name="T16" fmla="*/ 84 w 84"/>
                <a:gd name="T17" fmla="*/ 25 h 82"/>
                <a:gd name="T18" fmla="*/ 83 w 84"/>
                <a:gd name="T19" fmla="*/ 28 h 82"/>
                <a:gd name="T20" fmla="*/ 35 w 84"/>
                <a:gd name="T21" fmla="*/ 76 h 82"/>
                <a:gd name="T22" fmla="*/ 21 w 84"/>
                <a:gd name="T23" fmla="*/ 82 h 82"/>
                <a:gd name="T24" fmla="*/ 57 w 84"/>
                <a:gd name="T25" fmla="*/ 9 h 82"/>
                <a:gd name="T26" fmla="*/ 13 w 84"/>
                <a:gd name="T27" fmla="*/ 53 h 82"/>
                <a:gd name="T28" fmla="*/ 12 w 84"/>
                <a:gd name="T29" fmla="*/ 71 h 82"/>
                <a:gd name="T30" fmla="*/ 21 w 84"/>
                <a:gd name="T31" fmla="*/ 75 h 82"/>
                <a:gd name="T32" fmla="*/ 21 w 84"/>
                <a:gd name="T33" fmla="*/ 75 h 82"/>
                <a:gd name="T34" fmla="*/ 30 w 84"/>
                <a:gd name="T35" fmla="*/ 71 h 82"/>
                <a:gd name="T36" fmla="*/ 75 w 84"/>
                <a:gd name="T37" fmla="*/ 26 h 82"/>
                <a:gd name="T38" fmla="*/ 57 w 84"/>
                <a:gd name="T39" fmla="*/ 9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4" h="82">
                  <a:moveTo>
                    <a:pt x="21" y="82"/>
                  </a:moveTo>
                  <a:cubicBezTo>
                    <a:pt x="21" y="82"/>
                    <a:pt x="21" y="82"/>
                    <a:pt x="21" y="82"/>
                  </a:cubicBezTo>
                  <a:cubicBezTo>
                    <a:pt x="15" y="82"/>
                    <a:pt x="11" y="80"/>
                    <a:pt x="7" y="76"/>
                  </a:cubicBezTo>
                  <a:cubicBezTo>
                    <a:pt x="0" y="68"/>
                    <a:pt x="0" y="56"/>
                    <a:pt x="8" y="48"/>
                  </a:cubicBezTo>
                  <a:cubicBezTo>
                    <a:pt x="55" y="1"/>
                    <a:pt x="55" y="1"/>
                    <a:pt x="55" y="1"/>
                  </a:cubicBezTo>
                  <a:cubicBezTo>
                    <a:pt x="56" y="0"/>
                    <a:pt x="57" y="0"/>
                    <a:pt x="58" y="0"/>
                  </a:cubicBezTo>
                  <a:cubicBezTo>
                    <a:pt x="59" y="0"/>
                    <a:pt x="60" y="0"/>
                    <a:pt x="61" y="1"/>
                  </a:cubicBezTo>
                  <a:cubicBezTo>
                    <a:pt x="67" y="10"/>
                    <a:pt x="74" y="17"/>
                    <a:pt x="82" y="23"/>
                  </a:cubicBezTo>
                  <a:cubicBezTo>
                    <a:pt x="83" y="23"/>
                    <a:pt x="84" y="24"/>
                    <a:pt x="84" y="25"/>
                  </a:cubicBezTo>
                  <a:cubicBezTo>
                    <a:pt x="84" y="27"/>
                    <a:pt x="83" y="28"/>
                    <a:pt x="83" y="28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1" y="80"/>
                    <a:pt x="26" y="82"/>
                    <a:pt x="21" y="82"/>
                  </a:cubicBezTo>
                  <a:close/>
                  <a:moveTo>
                    <a:pt x="57" y="9"/>
                  </a:moveTo>
                  <a:cubicBezTo>
                    <a:pt x="13" y="53"/>
                    <a:pt x="13" y="53"/>
                    <a:pt x="13" y="53"/>
                  </a:cubicBezTo>
                  <a:cubicBezTo>
                    <a:pt x="8" y="58"/>
                    <a:pt x="8" y="66"/>
                    <a:pt x="12" y="71"/>
                  </a:cubicBezTo>
                  <a:cubicBezTo>
                    <a:pt x="14" y="73"/>
                    <a:pt x="18" y="75"/>
                    <a:pt x="21" y="75"/>
                  </a:cubicBezTo>
                  <a:cubicBezTo>
                    <a:pt x="21" y="75"/>
                    <a:pt x="21" y="75"/>
                    <a:pt x="21" y="75"/>
                  </a:cubicBezTo>
                  <a:cubicBezTo>
                    <a:pt x="24" y="75"/>
                    <a:pt x="27" y="73"/>
                    <a:pt x="30" y="71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68" y="21"/>
                    <a:pt x="62" y="15"/>
                    <a:pt x="57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4" name="Freeform 773">
              <a:extLst>
                <a:ext uri="{FF2B5EF4-FFF2-40B4-BE49-F238E27FC236}">
                  <a16:creationId xmlns:a16="http://schemas.microsoft.com/office/drawing/2014/main" id="{2DE0F461-6AFB-91E1-BCFC-E35B0A19A7A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73588" y="3094038"/>
              <a:ext cx="101600" cy="69850"/>
            </a:xfrm>
            <a:custGeom>
              <a:avLst/>
              <a:gdLst>
                <a:gd name="T0" fmla="*/ 55 w 85"/>
                <a:gd name="T1" fmla="*/ 58 h 58"/>
                <a:gd name="T2" fmla="*/ 30 w 85"/>
                <a:gd name="T3" fmla="*/ 58 h 58"/>
                <a:gd name="T4" fmla="*/ 21 w 85"/>
                <a:gd name="T5" fmla="*/ 54 h 58"/>
                <a:gd name="T6" fmla="*/ 14 w 85"/>
                <a:gd name="T7" fmla="*/ 57 h 58"/>
                <a:gd name="T8" fmla="*/ 4 w 85"/>
                <a:gd name="T9" fmla="*/ 54 h 58"/>
                <a:gd name="T10" fmla="*/ 0 w 85"/>
                <a:gd name="T11" fmla="*/ 45 h 58"/>
                <a:gd name="T12" fmla="*/ 0 w 85"/>
                <a:gd name="T13" fmla="*/ 20 h 58"/>
                <a:gd name="T14" fmla="*/ 21 w 85"/>
                <a:gd name="T15" fmla="*/ 0 h 58"/>
                <a:gd name="T16" fmla="*/ 64 w 85"/>
                <a:gd name="T17" fmla="*/ 0 h 58"/>
                <a:gd name="T18" fmla="*/ 85 w 85"/>
                <a:gd name="T19" fmla="*/ 20 h 58"/>
                <a:gd name="T20" fmla="*/ 85 w 85"/>
                <a:gd name="T21" fmla="*/ 45 h 58"/>
                <a:gd name="T22" fmla="*/ 81 w 85"/>
                <a:gd name="T23" fmla="*/ 54 h 58"/>
                <a:gd name="T24" fmla="*/ 71 w 85"/>
                <a:gd name="T25" fmla="*/ 57 h 58"/>
                <a:gd name="T26" fmla="*/ 64 w 85"/>
                <a:gd name="T27" fmla="*/ 54 h 58"/>
                <a:gd name="T28" fmla="*/ 55 w 85"/>
                <a:gd name="T29" fmla="*/ 58 h 58"/>
                <a:gd name="T30" fmla="*/ 21 w 85"/>
                <a:gd name="T31" fmla="*/ 41 h 58"/>
                <a:gd name="T32" fmla="*/ 25 w 85"/>
                <a:gd name="T33" fmla="*/ 45 h 58"/>
                <a:gd name="T34" fmla="*/ 30 w 85"/>
                <a:gd name="T35" fmla="*/ 51 h 58"/>
                <a:gd name="T36" fmla="*/ 55 w 85"/>
                <a:gd name="T37" fmla="*/ 51 h 58"/>
                <a:gd name="T38" fmla="*/ 60 w 85"/>
                <a:gd name="T39" fmla="*/ 45 h 58"/>
                <a:gd name="T40" fmla="*/ 64 w 85"/>
                <a:gd name="T41" fmla="*/ 41 h 58"/>
                <a:gd name="T42" fmla="*/ 64 w 85"/>
                <a:gd name="T43" fmla="*/ 41 h 58"/>
                <a:gd name="T44" fmla="*/ 68 w 85"/>
                <a:gd name="T45" fmla="*/ 45 h 58"/>
                <a:gd name="T46" fmla="*/ 72 w 85"/>
                <a:gd name="T47" fmla="*/ 50 h 58"/>
                <a:gd name="T48" fmla="*/ 76 w 85"/>
                <a:gd name="T49" fmla="*/ 49 h 58"/>
                <a:gd name="T50" fmla="*/ 77 w 85"/>
                <a:gd name="T51" fmla="*/ 45 h 58"/>
                <a:gd name="T52" fmla="*/ 77 w 85"/>
                <a:gd name="T53" fmla="*/ 20 h 58"/>
                <a:gd name="T54" fmla="*/ 64 w 85"/>
                <a:gd name="T55" fmla="*/ 7 h 58"/>
                <a:gd name="T56" fmla="*/ 21 w 85"/>
                <a:gd name="T57" fmla="*/ 7 h 58"/>
                <a:gd name="T58" fmla="*/ 8 w 85"/>
                <a:gd name="T59" fmla="*/ 20 h 58"/>
                <a:gd name="T60" fmla="*/ 8 w 85"/>
                <a:gd name="T61" fmla="*/ 45 h 58"/>
                <a:gd name="T62" fmla="*/ 9 w 85"/>
                <a:gd name="T63" fmla="*/ 49 h 58"/>
                <a:gd name="T64" fmla="*/ 13 w 85"/>
                <a:gd name="T65" fmla="*/ 50 h 58"/>
                <a:gd name="T66" fmla="*/ 13 w 85"/>
                <a:gd name="T67" fmla="*/ 50 h 58"/>
                <a:gd name="T68" fmla="*/ 18 w 85"/>
                <a:gd name="T69" fmla="*/ 45 h 58"/>
                <a:gd name="T70" fmla="*/ 21 w 85"/>
                <a:gd name="T71" fmla="*/ 41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5" h="58">
                  <a:moveTo>
                    <a:pt x="55" y="58"/>
                  </a:moveTo>
                  <a:cubicBezTo>
                    <a:pt x="30" y="58"/>
                    <a:pt x="30" y="58"/>
                    <a:pt x="30" y="58"/>
                  </a:cubicBezTo>
                  <a:cubicBezTo>
                    <a:pt x="27" y="58"/>
                    <a:pt x="23" y="56"/>
                    <a:pt x="21" y="54"/>
                  </a:cubicBezTo>
                  <a:cubicBezTo>
                    <a:pt x="19" y="56"/>
                    <a:pt x="17" y="57"/>
                    <a:pt x="14" y="57"/>
                  </a:cubicBezTo>
                  <a:cubicBezTo>
                    <a:pt x="10" y="58"/>
                    <a:pt x="7" y="56"/>
                    <a:pt x="4" y="54"/>
                  </a:cubicBezTo>
                  <a:cubicBezTo>
                    <a:pt x="2" y="52"/>
                    <a:pt x="0" y="49"/>
                    <a:pt x="0" y="45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10" y="0"/>
                    <a:pt x="21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75" y="0"/>
                    <a:pt x="85" y="9"/>
                    <a:pt x="85" y="20"/>
                  </a:cubicBezTo>
                  <a:cubicBezTo>
                    <a:pt x="85" y="45"/>
                    <a:pt x="85" y="45"/>
                    <a:pt x="85" y="45"/>
                  </a:cubicBezTo>
                  <a:cubicBezTo>
                    <a:pt x="85" y="49"/>
                    <a:pt x="83" y="52"/>
                    <a:pt x="81" y="54"/>
                  </a:cubicBezTo>
                  <a:cubicBezTo>
                    <a:pt x="78" y="56"/>
                    <a:pt x="75" y="58"/>
                    <a:pt x="71" y="57"/>
                  </a:cubicBezTo>
                  <a:cubicBezTo>
                    <a:pt x="68" y="57"/>
                    <a:pt x="66" y="56"/>
                    <a:pt x="64" y="54"/>
                  </a:cubicBezTo>
                  <a:cubicBezTo>
                    <a:pt x="62" y="56"/>
                    <a:pt x="58" y="58"/>
                    <a:pt x="55" y="58"/>
                  </a:cubicBezTo>
                  <a:close/>
                  <a:moveTo>
                    <a:pt x="21" y="41"/>
                  </a:moveTo>
                  <a:cubicBezTo>
                    <a:pt x="23" y="41"/>
                    <a:pt x="25" y="43"/>
                    <a:pt x="25" y="45"/>
                  </a:cubicBezTo>
                  <a:cubicBezTo>
                    <a:pt x="25" y="48"/>
                    <a:pt x="27" y="51"/>
                    <a:pt x="30" y="51"/>
                  </a:cubicBezTo>
                  <a:cubicBezTo>
                    <a:pt x="55" y="51"/>
                    <a:pt x="55" y="51"/>
                    <a:pt x="55" y="51"/>
                  </a:cubicBezTo>
                  <a:cubicBezTo>
                    <a:pt x="58" y="51"/>
                    <a:pt x="60" y="48"/>
                    <a:pt x="60" y="45"/>
                  </a:cubicBezTo>
                  <a:cubicBezTo>
                    <a:pt x="60" y="43"/>
                    <a:pt x="62" y="41"/>
                    <a:pt x="64" y="41"/>
                  </a:cubicBezTo>
                  <a:cubicBezTo>
                    <a:pt x="64" y="41"/>
                    <a:pt x="64" y="41"/>
                    <a:pt x="64" y="41"/>
                  </a:cubicBezTo>
                  <a:cubicBezTo>
                    <a:pt x="66" y="41"/>
                    <a:pt x="68" y="43"/>
                    <a:pt x="68" y="45"/>
                  </a:cubicBezTo>
                  <a:cubicBezTo>
                    <a:pt x="68" y="48"/>
                    <a:pt x="70" y="50"/>
                    <a:pt x="72" y="50"/>
                  </a:cubicBezTo>
                  <a:cubicBezTo>
                    <a:pt x="73" y="50"/>
                    <a:pt x="75" y="50"/>
                    <a:pt x="76" y="49"/>
                  </a:cubicBezTo>
                  <a:cubicBezTo>
                    <a:pt x="77" y="48"/>
                    <a:pt x="77" y="47"/>
                    <a:pt x="77" y="45"/>
                  </a:cubicBezTo>
                  <a:cubicBezTo>
                    <a:pt x="77" y="20"/>
                    <a:pt x="77" y="20"/>
                    <a:pt x="77" y="20"/>
                  </a:cubicBezTo>
                  <a:cubicBezTo>
                    <a:pt x="77" y="13"/>
                    <a:pt x="71" y="7"/>
                    <a:pt x="64" y="7"/>
                  </a:cubicBezTo>
                  <a:cubicBezTo>
                    <a:pt x="21" y="7"/>
                    <a:pt x="21" y="7"/>
                    <a:pt x="21" y="7"/>
                  </a:cubicBezTo>
                  <a:cubicBezTo>
                    <a:pt x="14" y="7"/>
                    <a:pt x="8" y="13"/>
                    <a:pt x="8" y="20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8" y="47"/>
                    <a:pt x="8" y="48"/>
                    <a:pt x="9" y="49"/>
                  </a:cubicBezTo>
                  <a:cubicBezTo>
                    <a:pt x="10" y="50"/>
                    <a:pt x="12" y="50"/>
                    <a:pt x="13" y="50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6" y="50"/>
                    <a:pt x="18" y="48"/>
                    <a:pt x="18" y="45"/>
                  </a:cubicBezTo>
                  <a:cubicBezTo>
                    <a:pt x="18" y="43"/>
                    <a:pt x="19" y="41"/>
                    <a:pt x="21" y="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5" name="Freeform 774">
              <a:extLst>
                <a:ext uri="{FF2B5EF4-FFF2-40B4-BE49-F238E27FC236}">
                  <a16:creationId xmlns:a16="http://schemas.microsoft.com/office/drawing/2014/main" id="{41AB9435-AED1-3335-31AA-71C6C9D2E9F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2950" y="3094038"/>
              <a:ext cx="60325" cy="7938"/>
            </a:xfrm>
            <a:custGeom>
              <a:avLst/>
              <a:gdLst>
                <a:gd name="T0" fmla="*/ 46 w 50"/>
                <a:gd name="T1" fmla="*/ 7 h 7"/>
                <a:gd name="T2" fmla="*/ 3 w 50"/>
                <a:gd name="T3" fmla="*/ 7 h 7"/>
                <a:gd name="T4" fmla="*/ 0 w 50"/>
                <a:gd name="T5" fmla="*/ 3 h 7"/>
                <a:gd name="T6" fmla="*/ 3 w 50"/>
                <a:gd name="T7" fmla="*/ 0 h 7"/>
                <a:gd name="T8" fmla="*/ 46 w 50"/>
                <a:gd name="T9" fmla="*/ 0 h 7"/>
                <a:gd name="T10" fmla="*/ 50 w 50"/>
                <a:gd name="T11" fmla="*/ 3 h 7"/>
                <a:gd name="T12" fmla="*/ 46 w 5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" h="7">
                  <a:moveTo>
                    <a:pt x="46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8" y="0"/>
                    <a:pt x="50" y="1"/>
                    <a:pt x="50" y="3"/>
                  </a:cubicBezTo>
                  <a:cubicBezTo>
                    <a:pt x="50" y="5"/>
                    <a:pt x="48" y="7"/>
                    <a:pt x="4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6" name="Freeform 775">
              <a:extLst>
                <a:ext uri="{FF2B5EF4-FFF2-40B4-BE49-F238E27FC236}">
                  <a16:creationId xmlns:a16="http://schemas.microsoft.com/office/drawing/2014/main" id="{19D51ABF-3E3B-1140-D555-A1C330914E1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2950" y="3130551"/>
              <a:ext cx="7938" cy="20638"/>
            </a:xfrm>
            <a:custGeom>
              <a:avLst/>
              <a:gdLst>
                <a:gd name="T0" fmla="*/ 3 w 7"/>
                <a:gd name="T1" fmla="*/ 18 h 18"/>
                <a:gd name="T2" fmla="*/ 0 w 7"/>
                <a:gd name="T3" fmla="*/ 15 h 18"/>
                <a:gd name="T4" fmla="*/ 0 w 7"/>
                <a:gd name="T5" fmla="*/ 4 h 18"/>
                <a:gd name="T6" fmla="*/ 3 w 7"/>
                <a:gd name="T7" fmla="*/ 0 h 18"/>
                <a:gd name="T8" fmla="*/ 7 w 7"/>
                <a:gd name="T9" fmla="*/ 4 h 18"/>
                <a:gd name="T10" fmla="*/ 7 w 7"/>
                <a:gd name="T11" fmla="*/ 15 h 18"/>
                <a:gd name="T12" fmla="*/ 3 w 7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8">
                  <a:moveTo>
                    <a:pt x="3" y="18"/>
                  </a:moveTo>
                  <a:cubicBezTo>
                    <a:pt x="1" y="18"/>
                    <a:pt x="0" y="17"/>
                    <a:pt x="0" y="1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7"/>
                    <a:pt x="5" y="18"/>
                    <a:pt x="3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7" name="Freeform 776">
              <a:extLst>
                <a:ext uri="{FF2B5EF4-FFF2-40B4-BE49-F238E27FC236}">
                  <a16:creationId xmlns:a16="http://schemas.microsoft.com/office/drawing/2014/main" id="{649DF119-661C-CC2E-2501-DF80967808F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02150" y="3130551"/>
              <a:ext cx="9525" cy="20638"/>
            </a:xfrm>
            <a:custGeom>
              <a:avLst/>
              <a:gdLst>
                <a:gd name="T0" fmla="*/ 4 w 8"/>
                <a:gd name="T1" fmla="*/ 18 h 18"/>
                <a:gd name="T2" fmla="*/ 0 w 8"/>
                <a:gd name="T3" fmla="*/ 15 h 18"/>
                <a:gd name="T4" fmla="*/ 0 w 8"/>
                <a:gd name="T5" fmla="*/ 4 h 18"/>
                <a:gd name="T6" fmla="*/ 4 w 8"/>
                <a:gd name="T7" fmla="*/ 0 h 18"/>
                <a:gd name="T8" fmla="*/ 8 w 8"/>
                <a:gd name="T9" fmla="*/ 4 h 18"/>
                <a:gd name="T10" fmla="*/ 8 w 8"/>
                <a:gd name="T11" fmla="*/ 15 h 18"/>
                <a:gd name="T12" fmla="*/ 4 w 8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8">
                  <a:moveTo>
                    <a:pt x="4" y="18"/>
                  </a:moveTo>
                  <a:cubicBezTo>
                    <a:pt x="2" y="18"/>
                    <a:pt x="0" y="17"/>
                    <a:pt x="0" y="1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7"/>
                    <a:pt x="6" y="18"/>
                    <a:pt x="4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8" name="Freeform 777">
              <a:extLst>
                <a:ext uri="{FF2B5EF4-FFF2-40B4-BE49-F238E27FC236}">
                  <a16:creationId xmlns:a16="http://schemas.microsoft.com/office/drawing/2014/main" id="{C5A79891-17BD-A8AB-752C-CF072491AA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45013" y="3044826"/>
              <a:ext cx="44450" cy="42863"/>
            </a:xfrm>
            <a:custGeom>
              <a:avLst/>
              <a:gdLst>
                <a:gd name="T0" fmla="*/ 18 w 36"/>
                <a:gd name="T1" fmla="*/ 36 h 36"/>
                <a:gd name="T2" fmla="*/ 0 w 36"/>
                <a:gd name="T3" fmla="*/ 18 h 36"/>
                <a:gd name="T4" fmla="*/ 18 w 36"/>
                <a:gd name="T5" fmla="*/ 0 h 36"/>
                <a:gd name="T6" fmla="*/ 36 w 36"/>
                <a:gd name="T7" fmla="*/ 18 h 36"/>
                <a:gd name="T8" fmla="*/ 18 w 36"/>
                <a:gd name="T9" fmla="*/ 36 h 36"/>
                <a:gd name="T10" fmla="*/ 18 w 36"/>
                <a:gd name="T11" fmla="*/ 7 h 36"/>
                <a:gd name="T12" fmla="*/ 7 w 36"/>
                <a:gd name="T13" fmla="*/ 18 h 36"/>
                <a:gd name="T14" fmla="*/ 18 w 36"/>
                <a:gd name="T15" fmla="*/ 29 h 36"/>
                <a:gd name="T16" fmla="*/ 28 w 36"/>
                <a:gd name="T17" fmla="*/ 18 h 36"/>
                <a:gd name="T18" fmla="*/ 18 w 36"/>
                <a:gd name="T19" fmla="*/ 7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6">
                  <a:moveTo>
                    <a:pt x="18" y="36"/>
                  </a:move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7" y="0"/>
                    <a:pt x="36" y="8"/>
                    <a:pt x="36" y="18"/>
                  </a:cubicBezTo>
                  <a:cubicBezTo>
                    <a:pt x="36" y="28"/>
                    <a:pt x="27" y="36"/>
                    <a:pt x="18" y="36"/>
                  </a:cubicBezTo>
                  <a:close/>
                  <a:moveTo>
                    <a:pt x="18" y="7"/>
                  </a:moveTo>
                  <a:cubicBezTo>
                    <a:pt x="12" y="7"/>
                    <a:pt x="7" y="12"/>
                    <a:pt x="7" y="18"/>
                  </a:cubicBezTo>
                  <a:cubicBezTo>
                    <a:pt x="7" y="24"/>
                    <a:pt x="12" y="29"/>
                    <a:pt x="18" y="29"/>
                  </a:cubicBezTo>
                  <a:cubicBezTo>
                    <a:pt x="23" y="29"/>
                    <a:pt x="28" y="24"/>
                    <a:pt x="28" y="18"/>
                  </a:cubicBezTo>
                  <a:cubicBezTo>
                    <a:pt x="28" y="12"/>
                    <a:pt x="23" y="7"/>
                    <a:pt x="1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1" name="Shape14_20200717_142329">
            <a:extLst>
              <a:ext uri="{FF2B5EF4-FFF2-40B4-BE49-F238E27FC236}">
                <a16:creationId xmlns:a16="http://schemas.microsoft.com/office/drawing/2014/main" id="{7016C068-A077-20B3-EF27-AD432E6A8996}"/>
              </a:ext>
            </a:extLst>
          </p:cNvPr>
          <p:cNvGrpSpPr>
            <a:grpSpLocks noChangeAspect="1"/>
          </p:cNvGrpSpPr>
          <p:nvPr/>
        </p:nvGrpSpPr>
        <p:grpSpPr>
          <a:xfrm>
            <a:off x="9660550" y="2591001"/>
            <a:ext cx="704240" cy="476202"/>
            <a:chOff x="-5273675" y="3627438"/>
            <a:chExt cx="333375" cy="225425"/>
          </a:xfrm>
          <a:solidFill>
            <a:schemeClr val="accent1"/>
          </a:solidFill>
        </p:grpSpPr>
        <p:sp>
          <p:nvSpPr>
            <p:cNvPr id="107" name="Freeform 778">
              <a:extLst>
                <a:ext uri="{FF2B5EF4-FFF2-40B4-BE49-F238E27FC236}">
                  <a16:creationId xmlns:a16="http://schemas.microsoft.com/office/drawing/2014/main" id="{1395809B-92B0-37CE-E323-69D93C06ADD2}"/>
                </a:ext>
              </a:extLst>
            </p:cNvPr>
            <p:cNvSpPr>
              <a:spLocks/>
            </p:cNvSpPr>
            <p:nvPr/>
          </p:nvSpPr>
          <p:spPr bwMode="auto">
            <a:xfrm>
              <a:off x="-5145088" y="3713163"/>
              <a:ext cx="204788" cy="139700"/>
            </a:xfrm>
            <a:custGeom>
              <a:avLst/>
              <a:gdLst>
                <a:gd name="T0" fmla="*/ 84 w 171"/>
                <a:gd name="T1" fmla="*/ 117 h 117"/>
                <a:gd name="T2" fmla="*/ 1 w 171"/>
                <a:gd name="T3" fmla="*/ 74 h 117"/>
                <a:gd name="T4" fmla="*/ 3 w 171"/>
                <a:gd name="T5" fmla="*/ 70 h 117"/>
                <a:gd name="T6" fmla="*/ 7 w 171"/>
                <a:gd name="T7" fmla="*/ 71 h 117"/>
                <a:gd name="T8" fmla="*/ 84 w 171"/>
                <a:gd name="T9" fmla="*/ 110 h 117"/>
                <a:gd name="T10" fmla="*/ 132 w 171"/>
                <a:gd name="T11" fmla="*/ 99 h 117"/>
                <a:gd name="T12" fmla="*/ 135 w 171"/>
                <a:gd name="T13" fmla="*/ 99 h 117"/>
                <a:gd name="T14" fmla="*/ 159 w 171"/>
                <a:gd name="T15" fmla="*/ 105 h 117"/>
                <a:gd name="T16" fmla="*/ 154 w 171"/>
                <a:gd name="T17" fmla="*/ 85 h 117"/>
                <a:gd name="T18" fmla="*/ 155 w 171"/>
                <a:gd name="T19" fmla="*/ 82 h 117"/>
                <a:gd name="T20" fmla="*/ 164 w 171"/>
                <a:gd name="T21" fmla="*/ 58 h 117"/>
                <a:gd name="T22" fmla="*/ 106 w 171"/>
                <a:gd name="T23" fmla="*/ 7 h 117"/>
                <a:gd name="T24" fmla="*/ 103 w 171"/>
                <a:gd name="T25" fmla="*/ 3 h 117"/>
                <a:gd name="T26" fmla="*/ 107 w 171"/>
                <a:gd name="T27" fmla="*/ 0 h 117"/>
                <a:gd name="T28" fmla="*/ 171 w 171"/>
                <a:gd name="T29" fmla="*/ 58 h 117"/>
                <a:gd name="T30" fmla="*/ 161 w 171"/>
                <a:gd name="T31" fmla="*/ 85 h 117"/>
                <a:gd name="T32" fmla="*/ 168 w 171"/>
                <a:gd name="T33" fmla="*/ 109 h 117"/>
                <a:gd name="T34" fmla="*/ 167 w 171"/>
                <a:gd name="T35" fmla="*/ 112 h 117"/>
                <a:gd name="T36" fmla="*/ 163 w 171"/>
                <a:gd name="T37" fmla="*/ 113 h 117"/>
                <a:gd name="T38" fmla="*/ 134 w 171"/>
                <a:gd name="T39" fmla="*/ 106 h 117"/>
                <a:gd name="T40" fmla="*/ 84 w 171"/>
                <a:gd name="T41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1" h="117">
                  <a:moveTo>
                    <a:pt x="84" y="117"/>
                  </a:moveTo>
                  <a:cubicBezTo>
                    <a:pt x="46" y="117"/>
                    <a:pt x="11" y="99"/>
                    <a:pt x="1" y="74"/>
                  </a:cubicBezTo>
                  <a:cubicBezTo>
                    <a:pt x="0" y="72"/>
                    <a:pt x="1" y="70"/>
                    <a:pt x="3" y="70"/>
                  </a:cubicBezTo>
                  <a:cubicBezTo>
                    <a:pt x="4" y="69"/>
                    <a:pt x="7" y="70"/>
                    <a:pt x="7" y="71"/>
                  </a:cubicBezTo>
                  <a:cubicBezTo>
                    <a:pt x="17" y="94"/>
                    <a:pt x="49" y="110"/>
                    <a:pt x="84" y="110"/>
                  </a:cubicBezTo>
                  <a:cubicBezTo>
                    <a:pt x="102" y="110"/>
                    <a:pt x="118" y="106"/>
                    <a:pt x="132" y="99"/>
                  </a:cubicBezTo>
                  <a:cubicBezTo>
                    <a:pt x="133" y="99"/>
                    <a:pt x="134" y="99"/>
                    <a:pt x="135" y="99"/>
                  </a:cubicBezTo>
                  <a:cubicBezTo>
                    <a:pt x="159" y="105"/>
                    <a:pt x="159" y="105"/>
                    <a:pt x="159" y="105"/>
                  </a:cubicBezTo>
                  <a:cubicBezTo>
                    <a:pt x="154" y="85"/>
                    <a:pt x="154" y="85"/>
                    <a:pt x="154" y="85"/>
                  </a:cubicBezTo>
                  <a:cubicBezTo>
                    <a:pt x="154" y="84"/>
                    <a:pt x="154" y="83"/>
                    <a:pt x="155" y="82"/>
                  </a:cubicBezTo>
                  <a:cubicBezTo>
                    <a:pt x="161" y="74"/>
                    <a:pt x="164" y="66"/>
                    <a:pt x="164" y="58"/>
                  </a:cubicBezTo>
                  <a:cubicBezTo>
                    <a:pt x="164" y="34"/>
                    <a:pt x="140" y="14"/>
                    <a:pt x="106" y="7"/>
                  </a:cubicBezTo>
                  <a:cubicBezTo>
                    <a:pt x="104" y="7"/>
                    <a:pt x="102" y="5"/>
                    <a:pt x="103" y="3"/>
                  </a:cubicBezTo>
                  <a:cubicBezTo>
                    <a:pt x="103" y="1"/>
                    <a:pt x="105" y="0"/>
                    <a:pt x="107" y="0"/>
                  </a:cubicBezTo>
                  <a:cubicBezTo>
                    <a:pt x="145" y="7"/>
                    <a:pt x="171" y="31"/>
                    <a:pt x="171" y="58"/>
                  </a:cubicBezTo>
                  <a:cubicBezTo>
                    <a:pt x="171" y="67"/>
                    <a:pt x="168" y="76"/>
                    <a:pt x="161" y="85"/>
                  </a:cubicBezTo>
                  <a:cubicBezTo>
                    <a:pt x="168" y="109"/>
                    <a:pt x="168" y="109"/>
                    <a:pt x="168" y="109"/>
                  </a:cubicBezTo>
                  <a:cubicBezTo>
                    <a:pt x="168" y="110"/>
                    <a:pt x="167" y="111"/>
                    <a:pt x="167" y="112"/>
                  </a:cubicBezTo>
                  <a:cubicBezTo>
                    <a:pt x="166" y="113"/>
                    <a:pt x="164" y="114"/>
                    <a:pt x="163" y="113"/>
                  </a:cubicBezTo>
                  <a:cubicBezTo>
                    <a:pt x="134" y="106"/>
                    <a:pt x="134" y="106"/>
                    <a:pt x="134" y="106"/>
                  </a:cubicBezTo>
                  <a:cubicBezTo>
                    <a:pt x="120" y="113"/>
                    <a:pt x="102" y="117"/>
                    <a:pt x="84" y="1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8" name="Freeform 779">
              <a:extLst>
                <a:ext uri="{FF2B5EF4-FFF2-40B4-BE49-F238E27FC236}">
                  <a16:creationId xmlns:a16="http://schemas.microsoft.com/office/drawing/2014/main" id="{81FAEF24-3DAC-07B0-C4D9-FA92498A58B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73675" y="3627438"/>
              <a:ext cx="258763" cy="176213"/>
            </a:xfrm>
            <a:custGeom>
              <a:avLst/>
              <a:gdLst>
                <a:gd name="T0" fmla="*/ 108 w 216"/>
                <a:gd name="T1" fmla="*/ 147 h 147"/>
                <a:gd name="T2" fmla="*/ 45 w 216"/>
                <a:gd name="T3" fmla="*/ 133 h 147"/>
                <a:gd name="T4" fmla="*/ 9 w 216"/>
                <a:gd name="T5" fmla="*/ 142 h 147"/>
                <a:gd name="T6" fmla="*/ 5 w 216"/>
                <a:gd name="T7" fmla="*/ 141 h 147"/>
                <a:gd name="T8" fmla="*/ 4 w 216"/>
                <a:gd name="T9" fmla="*/ 138 h 147"/>
                <a:gd name="T10" fmla="*/ 12 w 216"/>
                <a:gd name="T11" fmla="*/ 107 h 147"/>
                <a:gd name="T12" fmla="*/ 0 w 216"/>
                <a:gd name="T13" fmla="*/ 73 h 147"/>
                <a:gd name="T14" fmla="*/ 108 w 216"/>
                <a:gd name="T15" fmla="*/ 0 h 147"/>
                <a:gd name="T16" fmla="*/ 216 w 216"/>
                <a:gd name="T17" fmla="*/ 73 h 147"/>
                <a:gd name="T18" fmla="*/ 108 w 216"/>
                <a:gd name="T19" fmla="*/ 147 h 147"/>
                <a:gd name="T20" fmla="*/ 45 w 216"/>
                <a:gd name="T21" fmla="*/ 126 h 147"/>
                <a:gd name="T22" fmla="*/ 47 w 216"/>
                <a:gd name="T23" fmla="*/ 126 h 147"/>
                <a:gd name="T24" fmla="*/ 108 w 216"/>
                <a:gd name="T25" fmla="*/ 140 h 147"/>
                <a:gd name="T26" fmla="*/ 209 w 216"/>
                <a:gd name="T27" fmla="*/ 73 h 147"/>
                <a:gd name="T28" fmla="*/ 108 w 216"/>
                <a:gd name="T29" fmla="*/ 7 h 147"/>
                <a:gd name="T30" fmla="*/ 7 w 216"/>
                <a:gd name="T31" fmla="*/ 73 h 147"/>
                <a:gd name="T32" fmla="*/ 19 w 216"/>
                <a:gd name="T33" fmla="*/ 104 h 147"/>
                <a:gd name="T34" fmla="*/ 19 w 216"/>
                <a:gd name="T35" fmla="*/ 107 h 147"/>
                <a:gd name="T36" fmla="*/ 13 w 216"/>
                <a:gd name="T37" fmla="*/ 134 h 147"/>
                <a:gd name="T38" fmla="*/ 45 w 216"/>
                <a:gd name="T39" fmla="*/ 126 h 147"/>
                <a:gd name="T40" fmla="*/ 45 w 216"/>
                <a:gd name="T41" fmla="*/ 126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16" h="147">
                  <a:moveTo>
                    <a:pt x="108" y="147"/>
                  </a:moveTo>
                  <a:cubicBezTo>
                    <a:pt x="85" y="147"/>
                    <a:pt x="63" y="142"/>
                    <a:pt x="45" y="133"/>
                  </a:cubicBezTo>
                  <a:cubicBezTo>
                    <a:pt x="9" y="142"/>
                    <a:pt x="9" y="142"/>
                    <a:pt x="9" y="142"/>
                  </a:cubicBezTo>
                  <a:cubicBezTo>
                    <a:pt x="7" y="143"/>
                    <a:pt x="6" y="142"/>
                    <a:pt x="5" y="141"/>
                  </a:cubicBezTo>
                  <a:cubicBezTo>
                    <a:pt x="4" y="140"/>
                    <a:pt x="4" y="139"/>
                    <a:pt x="4" y="138"/>
                  </a:cubicBezTo>
                  <a:cubicBezTo>
                    <a:pt x="12" y="107"/>
                    <a:pt x="12" y="107"/>
                    <a:pt x="12" y="107"/>
                  </a:cubicBezTo>
                  <a:cubicBezTo>
                    <a:pt x="4" y="97"/>
                    <a:pt x="0" y="85"/>
                    <a:pt x="0" y="73"/>
                  </a:cubicBezTo>
                  <a:cubicBezTo>
                    <a:pt x="0" y="33"/>
                    <a:pt x="48" y="0"/>
                    <a:pt x="108" y="0"/>
                  </a:cubicBezTo>
                  <a:cubicBezTo>
                    <a:pt x="167" y="0"/>
                    <a:pt x="216" y="33"/>
                    <a:pt x="216" y="73"/>
                  </a:cubicBezTo>
                  <a:cubicBezTo>
                    <a:pt x="216" y="114"/>
                    <a:pt x="167" y="147"/>
                    <a:pt x="108" y="147"/>
                  </a:cubicBezTo>
                  <a:close/>
                  <a:moveTo>
                    <a:pt x="45" y="126"/>
                  </a:moveTo>
                  <a:cubicBezTo>
                    <a:pt x="46" y="126"/>
                    <a:pt x="47" y="126"/>
                    <a:pt x="47" y="126"/>
                  </a:cubicBezTo>
                  <a:cubicBezTo>
                    <a:pt x="65" y="135"/>
                    <a:pt x="86" y="140"/>
                    <a:pt x="108" y="140"/>
                  </a:cubicBezTo>
                  <a:cubicBezTo>
                    <a:pt x="163" y="140"/>
                    <a:pt x="209" y="110"/>
                    <a:pt x="209" y="73"/>
                  </a:cubicBezTo>
                  <a:cubicBezTo>
                    <a:pt x="209" y="37"/>
                    <a:pt x="163" y="7"/>
                    <a:pt x="108" y="7"/>
                  </a:cubicBezTo>
                  <a:cubicBezTo>
                    <a:pt x="52" y="7"/>
                    <a:pt x="7" y="37"/>
                    <a:pt x="7" y="73"/>
                  </a:cubicBezTo>
                  <a:cubicBezTo>
                    <a:pt x="7" y="84"/>
                    <a:pt x="11" y="95"/>
                    <a:pt x="19" y="104"/>
                  </a:cubicBezTo>
                  <a:cubicBezTo>
                    <a:pt x="19" y="105"/>
                    <a:pt x="20" y="106"/>
                    <a:pt x="19" y="107"/>
                  </a:cubicBezTo>
                  <a:cubicBezTo>
                    <a:pt x="13" y="134"/>
                    <a:pt x="13" y="134"/>
                    <a:pt x="13" y="134"/>
                  </a:cubicBezTo>
                  <a:cubicBezTo>
                    <a:pt x="45" y="126"/>
                    <a:pt x="45" y="126"/>
                    <a:pt x="45" y="126"/>
                  </a:cubicBezTo>
                  <a:cubicBezTo>
                    <a:pt x="45" y="126"/>
                    <a:pt x="45" y="126"/>
                    <a:pt x="45" y="1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9" name="Freeform 780">
              <a:extLst>
                <a:ext uri="{FF2B5EF4-FFF2-40B4-BE49-F238E27FC236}">
                  <a16:creationId xmlns:a16="http://schemas.microsoft.com/office/drawing/2014/main" id="{EA0ED602-3160-3517-46BB-868A43B1616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164138" y="3695701"/>
              <a:ext cx="39688" cy="39688"/>
            </a:xfrm>
            <a:custGeom>
              <a:avLst/>
              <a:gdLst>
                <a:gd name="T0" fmla="*/ 17 w 33"/>
                <a:gd name="T1" fmla="*/ 33 h 33"/>
                <a:gd name="T2" fmla="*/ 0 w 33"/>
                <a:gd name="T3" fmla="*/ 16 h 33"/>
                <a:gd name="T4" fmla="*/ 17 w 33"/>
                <a:gd name="T5" fmla="*/ 0 h 33"/>
                <a:gd name="T6" fmla="*/ 33 w 33"/>
                <a:gd name="T7" fmla="*/ 16 h 33"/>
                <a:gd name="T8" fmla="*/ 17 w 33"/>
                <a:gd name="T9" fmla="*/ 33 h 33"/>
                <a:gd name="T10" fmla="*/ 17 w 33"/>
                <a:gd name="T11" fmla="*/ 7 h 33"/>
                <a:gd name="T12" fmla="*/ 8 w 33"/>
                <a:gd name="T13" fmla="*/ 16 h 33"/>
                <a:gd name="T14" fmla="*/ 17 w 33"/>
                <a:gd name="T15" fmla="*/ 26 h 33"/>
                <a:gd name="T16" fmla="*/ 26 w 33"/>
                <a:gd name="T17" fmla="*/ 16 h 33"/>
                <a:gd name="T18" fmla="*/ 17 w 33"/>
                <a:gd name="T19" fmla="*/ 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7"/>
                  </a:moveTo>
                  <a:cubicBezTo>
                    <a:pt x="12" y="7"/>
                    <a:pt x="8" y="11"/>
                    <a:pt x="8" y="16"/>
                  </a:cubicBezTo>
                  <a:cubicBezTo>
                    <a:pt x="8" y="21"/>
                    <a:pt x="12" y="26"/>
                    <a:pt x="17" y="26"/>
                  </a:cubicBezTo>
                  <a:cubicBezTo>
                    <a:pt x="22" y="26"/>
                    <a:pt x="26" y="21"/>
                    <a:pt x="26" y="16"/>
                  </a:cubicBezTo>
                  <a:cubicBezTo>
                    <a:pt x="26" y="11"/>
                    <a:pt x="22" y="7"/>
                    <a:pt x="1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0" name="Freeform 781">
              <a:extLst>
                <a:ext uri="{FF2B5EF4-FFF2-40B4-BE49-F238E27FC236}">
                  <a16:creationId xmlns:a16="http://schemas.microsoft.com/office/drawing/2014/main" id="{89F9ED59-DDD5-974A-AC1C-09DEEA73A56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22875" y="3695701"/>
              <a:ext cx="39688" cy="39688"/>
            </a:xfrm>
            <a:custGeom>
              <a:avLst/>
              <a:gdLst>
                <a:gd name="T0" fmla="*/ 17 w 33"/>
                <a:gd name="T1" fmla="*/ 33 h 33"/>
                <a:gd name="T2" fmla="*/ 0 w 33"/>
                <a:gd name="T3" fmla="*/ 16 h 33"/>
                <a:gd name="T4" fmla="*/ 17 w 33"/>
                <a:gd name="T5" fmla="*/ 0 h 33"/>
                <a:gd name="T6" fmla="*/ 33 w 33"/>
                <a:gd name="T7" fmla="*/ 16 h 33"/>
                <a:gd name="T8" fmla="*/ 17 w 33"/>
                <a:gd name="T9" fmla="*/ 33 h 33"/>
                <a:gd name="T10" fmla="*/ 17 w 33"/>
                <a:gd name="T11" fmla="*/ 7 h 33"/>
                <a:gd name="T12" fmla="*/ 8 w 33"/>
                <a:gd name="T13" fmla="*/ 16 h 33"/>
                <a:gd name="T14" fmla="*/ 17 w 33"/>
                <a:gd name="T15" fmla="*/ 26 h 33"/>
                <a:gd name="T16" fmla="*/ 26 w 33"/>
                <a:gd name="T17" fmla="*/ 16 h 33"/>
                <a:gd name="T18" fmla="*/ 17 w 33"/>
                <a:gd name="T19" fmla="*/ 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7"/>
                  </a:moveTo>
                  <a:cubicBezTo>
                    <a:pt x="12" y="7"/>
                    <a:pt x="8" y="11"/>
                    <a:pt x="8" y="16"/>
                  </a:cubicBezTo>
                  <a:cubicBezTo>
                    <a:pt x="8" y="21"/>
                    <a:pt x="12" y="26"/>
                    <a:pt x="17" y="26"/>
                  </a:cubicBezTo>
                  <a:cubicBezTo>
                    <a:pt x="22" y="26"/>
                    <a:pt x="26" y="21"/>
                    <a:pt x="26" y="16"/>
                  </a:cubicBezTo>
                  <a:cubicBezTo>
                    <a:pt x="26" y="11"/>
                    <a:pt x="22" y="7"/>
                    <a:pt x="1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1" name="Freeform 782">
              <a:extLst>
                <a:ext uri="{FF2B5EF4-FFF2-40B4-BE49-F238E27FC236}">
                  <a16:creationId xmlns:a16="http://schemas.microsoft.com/office/drawing/2014/main" id="{91811B97-206C-CE0B-C571-5397E4AC19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105400" y="3695701"/>
              <a:ext cx="39688" cy="39688"/>
            </a:xfrm>
            <a:custGeom>
              <a:avLst/>
              <a:gdLst>
                <a:gd name="T0" fmla="*/ 17 w 33"/>
                <a:gd name="T1" fmla="*/ 33 h 33"/>
                <a:gd name="T2" fmla="*/ 0 w 33"/>
                <a:gd name="T3" fmla="*/ 16 h 33"/>
                <a:gd name="T4" fmla="*/ 17 w 33"/>
                <a:gd name="T5" fmla="*/ 0 h 33"/>
                <a:gd name="T6" fmla="*/ 33 w 33"/>
                <a:gd name="T7" fmla="*/ 16 h 33"/>
                <a:gd name="T8" fmla="*/ 17 w 33"/>
                <a:gd name="T9" fmla="*/ 33 h 33"/>
                <a:gd name="T10" fmla="*/ 17 w 33"/>
                <a:gd name="T11" fmla="*/ 7 h 33"/>
                <a:gd name="T12" fmla="*/ 7 w 33"/>
                <a:gd name="T13" fmla="*/ 16 h 33"/>
                <a:gd name="T14" fmla="*/ 17 w 33"/>
                <a:gd name="T15" fmla="*/ 26 h 33"/>
                <a:gd name="T16" fmla="*/ 26 w 33"/>
                <a:gd name="T17" fmla="*/ 16 h 33"/>
                <a:gd name="T18" fmla="*/ 17 w 33"/>
                <a:gd name="T19" fmla="*/ 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7"/>
                  </a:moveTo>
                  <a:cubicBezTo>
                    <a:pt x="12" y="7"/>
                    <a:pt x="7" y="11"/>
                    <a:pt x="7" y="16"/>
                  </a:cubicBezTo>
                  <a:cubicBezTo>
                    <a:pt x="7" y="21"/>
                    <a:pt x="12" y="26"/>
                    <a:pt x="17" y="26"/>
                  </a:cubicBezTo>
                  <a:cubicBezTo>
                    <a:pt x="22" y="26"/>
                    <a:pt x="26" y="21"/>
                    <a:pt x="26" y="16"/>
                  </a:cubicBezTo>
                  <a:cubicBezTo>
                    <a:pt x="26" y="11"/>
                    <a:pt x="22" y="7"/>
                    <a:pt x="1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2" name="Shape15_20200717_142329">
            <a:extLst>
              <a:ext uri="{FF2B5EF4-FFF2-40B4-BE49-F238E27FC236}">
                <a16:creationId xmlns:a16="http://schemas.microsoft.com/office/drawing/2014/main" id="{4CD165C9-EC81-D0EA-E21F-8D9A985BF6BE}"/>
              </a:ext>
            </a:extLst>
          </p:cNvPr>
          <p:cNvGrpSpPr>
            <a:grpSpLocks noChangeAspect="1"/>
          </p:cNvGrpSpPr>
          <p:nvPr/>
        </p:nvGrpSpPr>
        <p:grpSpPr>
          <a:xfrm>
            <a:off x="1941230" y="1287122"/>
            <a:ext cx="476202" cy="472848"/>
            <a:chOff x="-6899275" y="2409826"/>
            <a:chExt cx="225425" cy="223837"/>
          </a:xfrm>
          <a:solidFill>
            <a:schemeClr val="accent1"/>
          </a:solidFill>
        </p:grpSpPr>
        <p:sp>
          <p:nvSpPr>
            <p:cNvPr id="104" name="Freeform 783">
              <a:extLst>
                <a:ext uri="{FF2B5EF4-FFF2-40B4-BE49-F238E27FC236}">
                  <a16:creationId xmlns:a16="http://schemas.microsoft.com/office/drawing/2014/main" id="{7A240118-5CE5-7DC1-2641-2EBA966FA7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99275" y="2409826"/>
              <a:ext cx="174625" cy="174625"/>
            </a:xfrm>
            <a:custGeom>
              <a:avLst/>
              <a:gdLst>
                <a:gd name="T0" fmla="*/ 73 w 146"/>
                <a:gd name="T1" fmla="*/ 146 h 146"/>
                <a:gd name="T2" fmla="*/ 0 w 146"/>
                <a:gd name="T3" fmla="*/ 73 h 146"/>
                <a:gd name="T4" fmla="*/ 73 w 146"/>
                <a:gd name="T5" fmla="*/ 0 h 146"/>
                <a:gd name="T6" fmla="*/ 146 w 146"/>
                <a:gd name="T7" fmla="*/ 73 h 146"/>
                <a:gd name="T8" fmla="*/ 73 w 146"/>
                <a:gd name="T9" fmla="*/ 146 h 146"/>
                <a:gd name="T10" fmla="*/ 73 w 146"/>
                <a:gd name="T11" fmla="*/ 7 h 146"/>
                <a:gd name="T12" fmla="*/ 7 w 146"/>
                <a:gd name="T13" fmla="*/ 73 h 146"/>
                <a:gd name="T14" fmla="*/ 73 w 146"/>
                <a:gd name="T15" fmla="*/ 139 h 146"/>
                <a:gd name="T16" fmla="*/ 139 w 146"/>
                <a:gd name="T17" fmla="*/ 73 h 146"/>
                <a:gd name="T18" fmla="*/ 73 w 146"/>
                <a:gd name="T19" fmla="*/ 7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6" h="146">
                  <a:moveTo>
                    <a:pt x="73" y="146"/>
                  </a:moveTo>
                  <a:cubicBezTo>
                    <a:pt x="32" y="146"/>
                    <a:pt x="0" y="114"/>
                    <a:pt x="0" y="73"/>
                  </a:cubicBezTo>
                  <a:cubicBezTo>
                    <a:pt x="0" y="33"/>
                    <a:pt x="32" y="0"/>
                    <a:pt x="73" y="0"/>
                  </a:cubicBezTo>
                  <a:cubicBezTo>
                    <a:pt x="113" y="0"/>
                    <a:pt x="146" y="33"/>
                    <a:pt x="146" y="73"/>
                  </a:cubicBezTo>
                  <a:cubicBezTo>
                    <a:pt x="146" y="114"/>
                    <a:pt x="113" y="146"/>
                    <a:pt x="73" y="146"/>
                  </a:cubicBezTo>
                  <a:close/>
                  <a:moveTo>
                    <a:pt x="73" y="7"/>
                  </a:moveTo>
                  <a:cubicBezTo>
                    <a:pt x="36" y="7"/>
                    <a:pt x="7" y="37"/>
                    <a:pt x="7" y="73"/>
                  </a:cubicBezTo>
                  <a:cubicBezTo>
                    <a:pt x="7" y="110"/>
                    <a:pt x="36" y="139"/>
                    <a:pt x="73" y="139"/>
                  </a:cubicBezTo>
                  <a:cubicBezTo>
                    <a:pt x="109" y="139"/>
                    <a:pt x="139" y="110"/>
                    <a:pt x="139" y="73"/>
                  </a:cubicBezTo>
                  <a:cubicBezTo>
                    <a:pt x="139" y="37"/>
                    <a:pt x="109" y="7"/>
                    <a:pt x="7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5" name="Freeform 784">
              <a:extLst>
                <a:ext uri="{FF2B5EF4-FFF2-40B4-BE49-F238E27FC236}">
                  <a16:creationId xmlns:a16="http://schemas.microsoft.com/office/drawing/2014/main" id="{77E1D43B-421C-15FC-C1FD-3719B79132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65925" y="2544763"/>
              <a:ext cx="92075" cy="88900"/>
            </a:xfrm>
            <a:custGeom>
              <a:avLst/>
              <a:gdLst>
                <a:gd name="T0" fmla="*/ 61 w 77"/>
                <a:gd name="T1" fmla="*/ 75 h 75"/>
                <a:gd name="T2" fmla="*/ 51 w 77"/>
                <a:gd name="T3" fmla="*/ 71 h 75"/>
                <a:gd name="T4" fmla="*/ 51 w 77"/>
                <a:gd name="T5" fmla="*/ 71 h 75"/>
                <a:gd name="T6" fmla="*/ 2 w 77"/>
                <a:gd name="T7" fmla="*/ 21 h 75"/>
                <a:gd name="T8" fmla="*/ 2 w 77"/>
                <a:gd name="T9" fmla="*/ 16 h 75"/>
                <a:gd name="T10" fmla="*/ 17 w 77"/>
                <a:gd name="T11" fmla="*/ 1 h 75"/>
                <a:gd name="T12" fmla="*/ 22 w 77"/>
                <a:gd name="T13" fmla="*/ 1 h 75"/>
                <a:gd name="T14" fmla="*/ 71 w 77"/>
                <a:gd name="T15" fmla="*/ 51 h 75"/>
                <a:gd name="T16" fmla="*/ 71 w 77"/>
                <a:gd name="T17" fmla="*/ 71 h 75"/>
                <a:gd name="T18" fmla="*/ 61 w 77"/>
                <a:gd name="T19" fmla="*/ 75 h 75"/>
                <a:gd name="T20" fmla="*/ 57 w 77"/>
                <a:gd name="T21" fmla="*/ 66 h 75"/>
                <a:gd name="T22" fmla="*/ 66 w 77"/>
                <a:gd name="T23" fmla="*/ 66 h 75"/>
                <a:gd name="T24" fmla="*/ 66 w 77"/>
                <a:gd name="T25" fmla="*/ 56 h 75"/>
                <a:gd name="T26" fmla="*/ 19 w 77"/>
                <a:gd name="T27" fmla="*/ 9 h 75"/>
                <a:gd name="T28" fmla="*/ 9 w 77"/>
                <a:gd name="T29" fmla="*/ 18 h 75"/>
                <a:gd name="T30" fmla="*/ 57 w 77"/>
                <a:gd name="T31" fmla="*/ 66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7" h="75">
                  <a:moveTo>
                    <a:pt x="61" y="75"/>
                  </a:moveTo>
                  <a:cubicBezTo>
                    <a:pt x="58" y="75"/>
                    <a:pt x="54" y="73"/>
                    <a:pt x="51" y="71"/>
                  </a:cubicBezTo>
                  <a:cubicBezTo>
                    <a:pt x="51" y="71"/>
                    <a:pt x="51" y="71"/>
                    <a:pt x="51" y="7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0"/>
                    <a:pt x="0" y="17"/>
                    <a:pt x="2" y="16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0"/>
                    <a:pt x="20" y="0"/>
                    <a:pt x="22" y="1"/>
                  </a:cubicBezTo>
                  <a:cubicBezTo>
                    <a:pt x="71" y="51"/>
                    <a:pt x="71" y="51"/>
                    <a:pt x="71" y="51"/>
                  </a:cubicBezTo>
                  <a:cubicBezTo>
                    <a:pt x="77" y="56"/>
                    <a:pt x="77" y="65"/>
                    <a:pt x="71" y="71"/>
                  </a:cubicBezTo>
                  <a:cubicBezTo>
                    <a:pt x="69" y="73"/>
                    <a:pt x="65" y="75"/>
                    <a:pt x="61" y="75"/>
                  </a:cubicBezTo>
                  <a:close/>
                  <a:moveTo>
                    <a:pt x="57" y="66"/>
                  </a:moveTo>
                  <a:cubicBezTo>
                    <a:pt x="59" y="68"/>
                    <a:pt x="64" y="68"/>
                    <a:pt x="66" y="66"/>
                  </a:cubicBezTo>
                  <a:cubicBezTo>
                    <a:pt x="69" y="63"/>
                    <a:pt x="69" y="59"/>
                    <a:pt x="66" y="56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9" y="18"/>
                    <a:pt x="9" y="18"/>
                    <a:pt x="9" y="18"/>
                  </a:cubicBezTo>
                  <a:cubicBezTo>
                    <a:pt x="57" y="66"/>
                    <a:pt x="57" y="66"/>
                    <a:pt x="57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6" name="Freeform 785">
              <a:extLst>
                <a:ext uri="{FF2B5EF4-FFF2-40B4-BE49-F238E27FC236}">
                  <a16:creationId xmlns:a16="http://schemas.microsoft.com/office/drawing/2014/main" id="{EC6551C8-3063-3312-F468-3C4360734EA9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69113" y="2439988"/>
              <a:ext cx="60325" cy="61913"/>
            </a:xfrm>
            <a:custGeom>
              <a:avLst/>
              <a:gdLst>
                <a:gd name="T0" fmla="*/ 3 w 51"/>
                <a:gd name="T1" fmla="*/ 52 h 52"/>
                <a:gd name="T2" fmla="*/ 0 w 51"/>
                <a:gd name="T3" fmla="*/ 48 h 52"/>
                <a:gd name="T4" fmla="*/ 48 w 51"/>
                <a:gd name="T5" fmla="*/ 0 h 52"/>
                <a:gd name="T6" fmla="*/ 51 w 51"/>
                <a:gd name="T7" fmla="*/ 4 h 52"/>
                <a:gd name="T8" fmla="*/ 48 w 51"/>
                <a:gd name="T9" fmla="*/ 7 h 52"/>
                <a:gd name="T10" fmla="*/ 7 w 51"/>
                <a:gd name="T11" fmla="*/ 48 h 52"/>
                <a:gd name="T12" fmla="*/ 3 w 51"/>
                <a:gd name="T13" fmla="*/ 5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" h="52">
                  <a:moveTo>
                    <a:pt x="3" y="52"/>
                  </a:moveTo>
                  <a:cubicBezTo>
                    <a:pt x="1" y="52"/>
                    <a:pt x="0" y="50"/>
                    <a:pt x="0" y="48"/>
                  </a:cubicBezTo>
                  <a:cubicBezTo>
                    <a:pt x="0" y="22"/>
                    <a:pt x="21" y="0"/>
                    <a:pt x="48" y="0"/>
                  </a:cubicBezTo>
                  <a:cubicBezTo>
                    <a:pt x="50" y="0"/>
                    <a:pt x="51" y="2"/>
                    <a:pt x="51" y="4"/>
                  </a:cubicBezTo>
                  <a:cubicBezTo>
                    <a:pt x="51" y="6"/>
                    <a:pt x="50" y="7"/>
                    <a:pt x="48" y="7"/>
                  </a:cubicBezTo>
                  <a:cubicBezTo>
                    <a:pt x="25" y="7"/>
                    <a:pt x="7" y="26"/>
                    <a:pt x="7" y="48"/>
                  </a:cubicBezTo>
                  <a:cubicBezTo>
                    <a:pt x="7" y="50"/>
                    <a:pt x="5" y="52"/>
                    <a:pt x="3" y="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3" name="Shape16_20200717_142329">
            <a:extLst>
              <a:ext uri="{FF2B5EF4-FFF2-40B4-BE49-F238E27FC236}">
                <a16:creationId xmlns:a16="http://schemas.microsoft.com/office/drawing/2014/main" id="{6E38B60D-8814-04BB-52EE-B0EFBCD11BE5}"/>
              </a:ext>
            </a:extLst>
          </p:cNvPr>
          <p:cNvGrpSpPr>
            <a:grpSpLocks noChangeAspect="1"/>
          </p:cNvGrpSpPr>
          <p:nvPr/>
        </p:nvGrpSpPr>
        <p:grpSpPr>
          <a:xfrm>
            <a:off x="11014731" y="1297182"/>
            <a:ext cx="606988" cy="452728"/>
            <a:chOff x="-6370638" y="3024188"/>
            <a:chExt cx="287338" cy="214313"/>
          </a:xfrm>
          <a:solidFill>
            <a:schemeClr val="accent1"/>
          </a:solidFill>
        </p:grpSpPr>
        <p:sp>
          <p:nvSpPr>
            <p:cNvPr id="100" name="Freeform 786">
              <a:extLst>
                <a:ext uri="{FF2B5EF4-FFF2-40B4-BE49-F238E27FC236}">
                  <a16:creationId xmlns:a16="http://schemas.microsoft.com/office/drawing/2014/main" id="{6F9E0160-3056-B48A-8812-B8413C16F0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370638" y="3078163"/>
              <a:ext cx="125413" cy="96838"/>
            </a:xfrm>
            <a:custGeom>
              <a:avLst/>
              <a:gdLst>
                <a:gd name="T0" fmla="*/ 101 w 105"/>
                <a:gd name="T1" fmla="*/ 81 h 81"/>
                <a:gd name="T2" fmla="*/ 40 w 105"/>
                <a:gd name="T3" fmla="*/ 81 h 81"/>
                <a:gd name="T4" fmla="*/ 0 w 105"/>
                <a:gd name="T5" fmla="*/ 41 h 81"/>
                <a:gd name="T6" fmla="*/ 40 w 105"/>
                <a:gd name="T7" fmla="*/ 0 h 81"/>
                <a:gd name="T8" fmla="*/ 101 w 105"/>
                <a:gd name="T9" fmla="*/ 0 h 81"/>
                <a:gd name="T10" fmla="*/ 105 w 105"/>
                <a:gd name="T11" fmla="*/ 4 h 81"/>
                <a:gd name="T12" fmla="*/ 105 w 105"/>
                <a:gd name="T13" fmla="*/ 77 h 81"/>
                <a:gd name="T14" fmla="*/ 101 w 105"/>
                <a:gd name="T15" fmla="*/ 81 h 81"/>
                <a:gd name="T16" fmla="*/ 40 w 105"/>
                <a:gd name="T17" fmla="*/ 7 h 81"/>
                <a:gd name="T18" fmla="*/ 7 w 105"/>
                <a:gd name="T19" fmla="*/ 41 h 81"/>
                <a:gd name="T20" fmla="*/ 40 w 105"/>
                <a:gd name="T21" fmla="*/ 74 h 81"/>
                <a:gd name="T22" fmla="*/ 98 w 105"/>
                <a:gd name="T23" fmla="*/ 74 h 81"/>
                <a:gd name="T24" fmla="*/ 98 w 105"/>
                <a:gd name="T25" fmla="*/ 7 h 81"/>
                <a:gd name="T26" fmla="*/ 40 w 105"/>
                <a:gd name="T27" fmla="*/ 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5" h="81">
                  <a:moveTo>
                    <a:pt x="101" y="81"/>
                  </a:moveTo>
                  <a:cubicBezTo>
                    <a:pt x="40" y="81"/>
                    <a:pt x="40" y="81"/>
                    <a:pt x="40" y="81"/>
                  </a:cubicBezTo>
                  <a:cubicBezTo>
                    <a:pt x="18" y="81"/>
                    <a:pt x="0" y="63"/>
                    <a:pt x="0" y="41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3" y="0"/>
                    <a:pt x="105" y="2"/>
                    <a:pt x="105" y="4"/>
                  </a:cubicBezTo>
                  <a:cubicBezTo>
                    <a:pt x="105" y="77"/>
                    <a:pt x="105" y="77"/>
                    <a:pt x="105" y="77"/>
                  </a:cubicBezTo>
                  <a:cubicBezTo>
                    <a:pt x="105" y="79"/>
                    <a:pt x="103" y="81"/>
                    <a:pt x="101" y="81"/>
                  </a:cubicBezTo>
                  <a:close/>
                  <a:moveTo>
                    <a:pt x="40" y="7"/>
                  </a:moveTo>
                  <a:cubicBezTo>
                    <a:pt x="22" y="7"/>
                    <a:pt x="7" y="22"/>
                    <a:pt x="7" y="41"/>
                  </a:cubicBezTo>
                  <a:cubicBezTo>
                    <a:pt x="7" y="59"/>
                    <a:pt x="22" y="74"/>
                    <a:pt x="40" y="74"/>
                  </a:cubicBezTo>
                  <a:cubicBezTo>
                    <a:pt x="98" y="74"/>
                    <a:pt x="98" y="74"/>
                    <a:pt x="98" y="74"/>
                  </a:cubicBezTo>
                  <a:cubicBezTo>
                    <a:pt x="98" y="7"/>
                    <a:pt x="98" y="7"/>
                    <a:pt x="98" y="7"/>
                  </a:cubicBezTo>
                  <a:lnTo>
                    <a:pt x="40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1" name="Freeform 787">
              <a:extLst>
                <a:ext uri="{FF2B5EF4-FFF2-40B4-BE49-F238E27FC236}">
                  <a16:creationId xmlns:a16="http://schemas.microsoft.com/office/drawing/2014/main" id="{2F582F56-CB91-B4EB-7E71-C43C81040B7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54750" y="3024188"/>
              <a:ext cx="141288" cy="204788"/>
            </a:xfrm>
            <a:custGeom>
              <a:avLst/>
              <a:gdLst>
                <a:gd name="T0" fmla="*/ 114 w 117"/>
                <a:gd name="T1" fmla="*/ 171 h 171"/>
                <a:gd name="T2" fmla="*/ 112 w 117"/>
                <a:gd name="T3" fmla="*/ 170 h 171"/>
                <a:gd name="T4" fmla="*/ 99 w 117"/>
                <a:gd name="T5" fmla="*/ 160 h 171"/>
                <a:gd name="T6" fmla="*/ 3 w 117"/>
                <a:gd name="T7" fmla="*/ 126 h 171"/>
                <a:gd name="T8" fmla="*/ 0 w 117"/>
                <a:gd name="T9" fmla="*/ 122 h 171"/>
                <a:gd name="T10" fmla="*/ 0 w 117"/>
                <a:gd name="T11" fmla="*/ 49 h 171"/>
                <a:gd name="T12" fmla="*/ 3 w 117"/>
                <a:gd name="T13" fmla="*/ 45 h 171"/>
                <a:gd name="T14" fmla="*/ 99 w 117"/>
                <a:gd name="T15" fmla="*/ 11 h 171"/>
                <a:gd name="T16" fmla="*/ 112 w 117"/>
                <a:gd name="T17" fmla="*/ 1 h 171"/>
                <a:gd name="T18" fmla="*/ 115 w 117"/>
                <a:gd name="T19" fmla="*/ 1 h 171"/>
                <a:gd name="T20" fmla="*/ 117 w 117"/>
                <a:gd name="T21" fmla="*/ 4 h 171"/>
                <a:gd name="T22" fmla="*/ 117 w 117"/>
                <a:gd name="T23" fmla="*/ 167 h 171"/>
                <a:gd name="T24" fmla="*/ 115 w 117"/>
                <a:gd name="T25" fmla="*/ 170 h 171"/>
                <a:gd name="T26" fmla="*/ 114 w 117"/>
                <a:gd name="T27" fmla="*/ 171 h 171"/>
                <a:gd name="T28" fmla="*/ 7 w 117"/>
                <a:gd name="T29" fmla="*/ 119 h 171"/>
                <a:gd name="T30" fmla="*/ 104 w 117"/>
                <a:gd name="T31" fmla="*/ 154 h 171"/>
                <a:gd name="T32" fmla="*/ 110 w 117"/>
                <a:gd name="T33" fmla="*/ 159 h 171"/>
                <a:gd name="T34" fmla="*/ 110 w 117"/>
                <a:gd name="T35" fmla="*/ 12 h 171"/>
                <a:gd name="T36" fmla="*/ 104 w 117"/>
                <a:gd name="T37" fmla="*/ 17 h 171"/>
                <a:gd name="T38" fmla="*/ 7 w 117"/>
                <a:gd name="T39" fmla="*/ 52 h 171"/>
                <a:gd name="T40" fmla="*/ 7 w 117"/>
                <a:gd name="T41" fmla="*/ 119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7" h="171">
                  <a:moveTo>
                    <a:pt x="114" y="171"/>
                  </a:moveTo>
                  <a:cubicBezTo>
                    <a:pt x="113" y="171"/>
                    <a:pt x="112" y="170"/>
                    <a:pt x="112" y="170"/>
                  </a:cubicBezTo>
                  <a:cubicBezTo>
                    <a:pt x="99" y="160"/>
                    <a:pt x="99" y="160"/>
                    <a:pt x="99" y="160"/>
                  </a:cubicBezTo>
                  <a:cubicBezTo>
                    <a:pt x="72" y="138"/>
                    <a:pt x="38" y="126"/>
                    <a:pt x="3" y="126"/>
                  </a:cubicBezTo>
                  <a:cubicBezTo>
                    <a:pt x="1" y="126"/>
                    <a:pt x="0" y="124"/>
                    <a:pt x="0" y="122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5"/>
                    <a:pt x="3" y="45"/>
                  </a:cubicBezTo>
                  <a:cubicBezTo>
                    <a:pt x="38" y="45"/>
                    <a:pt x="72" y="33"/>
                    <a:pt x="99" y="11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3" y="1"/>
                    <a:pt x="114" y="0"/>
                    <a:pt x="115" y="1"/>
                  </a:cubicBezTo>
                  <a:cubicBezTo>
                    <a:pt x="117" y="2"/>
                    <a:pt x="117" y="3"/>
                    <a:pt x="117" y="4"/>
                  </a:cubicBezTo>
                  <a:cubicBezTo>
                    <a:pt x="117" y="167"/>
                    <a:pt x="117" y="167"/>
                    <a:pt x="117" y="167"/>
                  </a:cubicBezTo>
                  <a:cubicBezTo>
                    <a:pt x="117" y="168"/>
                    <a:pt x="117" y="170"/>
                    <a:pt x="115" y="170"/>
                  </a:cubicBezTo>
                  <a:cubicBezTo>
                    <a:pt x="115" y="170"/>
                    <a:pt x="114" y="171"/>
                    <a:pt x="114" y="171"/>
                  </a:cubicBezTo>
                  <a:close/>
                  <a:moveTo>
                    <a:pt x="7" y="119"/>
                  </a:moveTo>
                  <a:cubicBezTo>
                    <a:pt x="42" y="120"/>
                    <a:pt x="76" y="132"/>
                    <a:pt x="104" y="154"/>
                  </a:cubicBezTo>
                  <a:cubicBezTo>
                    <a:pt x="110" y="159"/>
                    <a:pt x="110" y="159"/>
                    <a:pt x="110" y="159"/>
                  </a:cubicBezTo>
                  <a:cubicBezTo>
                    <a:pt x="110" y="12"/>
                    <a:pt x="110" y="12"/>
                    <a:pt x="110" y="12"/>
                  </a:cubicBezTo>
                  <a:cubicBezTo>
                    <a:pt x="104" y="17"/>
                    <a:pt x="104" y="17"/>
                    <a:pt x="104" y="17"/>
                  </a:cubicBezTo>
                  <a:cubicBezTo>
                    <a:pt x="76" y="39"/>
                    <a:pt x="42" y="52"/>
                    <a:pt x="7" y="52"/>
                  </a:cubicBezTo>
                  <a:lnTo>
                    <a:pt x="7" y="11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2" name="Freeform 788">
              <a:extLst>
                <a:ext uri="{FF2B5EF4-FFF2-40B4-BE49-F238E27FC236}">
                  <a16:creationId xmlns:a16="http://schemas.microsoft.com/office/drawing/2014/main" id="{C9B6C9A5-A7EC-40AF-D4C7-FA10DCB963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327775" y="3165476"/>
              <a:ext cx="60325" cy="73025"/>
            </a:xfrm>
            <a:custGeom>
              <a:avLst/>
              <a:gdLst>
                <a:gd name="T0" fmla="*/ 16 w 50"/>
                <a:gd name="T1" fmla="*/ 60 h 60"/>
                <a:gd name="T2" fmla="*/ 3 w 50"/>
                <a:gd name="T3" fmla="*/ 53 h 60"/>
                <a:gd name="T4" fmla="*/ 2 w 50"/>
                <a:gd name="T5" fmla="*/ 38 h 60"/>
                <a:gd name="T6" fmla="*/ 17 w 50"/>
                <a:gd name="T7" fmla="*/ 2 h 60"/>
                <a:gd name="T8" fmla="*/ 20 w 50"/>
                <a:gd name="T9" fmla="*/ 0 h 60"/>
                <a:gd name="T10" fmla="*/ 47 w 50"/>
                <a:gd name="T11" fmla="*/ 0 h 60"/>
                <a:gd name="T12" fmla="*/ 50 w 50"/>
                <a:gd name="T13" fmla="*/ 1 h 60"/>
                <a:gd name="T14" fmla="*/ 50 w 50"/>
                <a:gd name="T15" fmla="*/ 5 h 60"/>
                <a:gd name="T16" fmla="*/ 31 w 50"/>
                <a:gd name="T17" fmla="*/ 50 h 60"/>
                <a:gd name="T18" fmla="*/ 16 w 50"/>
                <a:gd name="T19" fmla="*/ 60 h 60"/>
                <a:gd name="T20" fmla="*/ 22 w 50"/>
                <a:gd name="T21" fmla="*/ 7 h 60"/>
                <a:gd name="T22" fmla="*/ 8 w 50"/>
                <a:gd name="T23" fmla="*/ 41 h 60"/>
                <a:gd name="T24" fmla="*/ 9 w 50"/>
                <a:gd name="T25" fmla="*/ 49 h 60"/>
                <a:gd name="T26" fmla="*/ 16 w 50"/>
                <a:gd name="T27" fmla="*/ 53 h 60"/>
                <a:gd name="T28" fmla="*/ 24 w 50"/>
                <a:gd name="T29" fmla="*/ 48 h 60"/>
                <a:gd name="T30" fmla="*/ 41 w 50"/>
                <a:gd name="T31" fmla="*/ 7 h 60"/>
                <a:gd name="T32" fmla="*/ 22 w 50"/>
                <a:gd name="T33" fmla="*/ 7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60">
                  <a:moveTo>
                    <a:pt x="16" y="60"/>
                  </a:moveTo>
                  <a:cubicBezTo>
                    <a:pt x="11" y="60"/>
                    <a:pt x="6" y="58"/>
                    <a:pt x="3" y="53"/>
                  </a:cubicBezTo>
                  <a:cubicBezTo>
                    <a:pt x="0" y="49"/>
                    <a:pt x="0" y="43"/>
                    <a:pt x="2" y="38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7" y="1"/>
                    <a:pt x="19" y="0"/>
                    <a:pt x="2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8" y="0"/>
                    <a:pt x="49" y="0"/>
                    <a:pt x="50" y="1"/>
                  </a:cubicBezTo>
                  <a:cubicBezTo>
                    <a:pt x="50" y="2"/>
                    <a:pt x="50" y="4"/>
                    <a:pt x="50" y="5"/>
                  </a:cubicBezTo>
                  <a:cubicBezTo>
                    <a:pt x="31" y="50"/>
                    <a:pt x="31" y="50"/>
                    <a:pt x="31" y="50"/>
                  </a:cubicBezTo>
                  <a:cubicBezTo>
                    <a:pt x="29" y="56"/>
                    <a:pt x="23" y="60"/>
                    <a:pt x="16" y="60"/>
                  </a:cubicBezTo>
                  <a:close/>
                  <a:moveTo>
                    <a:pt x="22" y="7"/>
                  </a:moveTo>
                  <a:cubicBezTo>
                    <a:pt x="8" y="41"/>
                    <a:pt x="8" y="41"/>
                    <a:pt x="8" y="41"/>
                  </a:cubicBezTo>
                  <a:cubicBezTo>
                    <a:pt x="7" y="44"/>
                    <a:pt x="8" y="47"/>
                    <a:pt x="9" y="49"/>
                  </a:cubicBezTo>
                  <a:cubicBezTo>
                    <a:pt x="11" y="52"/>
                    <a:pt x="13" y="53"/>
                    <a:pt x="16" y="53"/>
                  </a:cubicBezTo>
                  <a:cubicBezTo>
                    <a:pt x="20" y="53"/>
                    <a:pt x="23" y="51"/>
                    <a:pt x="24" y="48"/>
                  </a:cubicBezTo>
                  <a:cubicBezTo>
                    <a:pt x="41" y="7"/>
                    <a:pt x="41" y="7"/>
                    <a:pt x="41" y="7"/>
                  </a:cubicBezTo>
                  <a:lnTo>
                    <a:pt x="22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3" name="Freeform 789">
              <a:extLst>
                <a:ext uri="{FF2B5EF4-FFF2-40B4-BE49-F238E27FC236}">
                  <a16:creationId xmlns:a16="http://schemas.microsoft.com/office/drawing/2014/main" id="{248C896E-37F1-7414-2886-9EC80F63B6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122988" y="3089276"/>
              <a:ext cx="39688" cy="73025"/>
            </a:xfrm>
            <a:custGeom>
              <a:avLst/>
              <a:gdLst>
                <a:gd name="T0" fmla="*/ 4 w 33"/>
                <a:gd name="T1" fmla="*/ 61 h 61"/>
                <a:gd name="T2" fmla="*/ 0 w 33"/>
                <a:gd name="T3" fmla="*/ 58 h 61"/>
                <a:gd name="T4" fmla="*/ 0 w 33"/>
                <a:gd name="T5" fmla="*/ 3 h 61"/>
                <a:gd name="T6" fmla="*/ 4 w 33"/>
                <a:gd name="T7" fmla="*/ 0 h 61"/>
                <a:gd name="T8" fmla="*/ 33 w 33"/>
                <a:gd name="T9" fmla="*/ 29 h 61"/>
                <a:gd name="T10" fmla="*/ 33 w 33"/>
                <a:gd name="T11" fmla="*/ 32 h 61"/>
                <a:gd name="T12" fmla="*/ 4 w 33"/>
                <a:gd name="T13" fmla="*/ 61 h 61"/>
                <a:gd name="T14" fmla="*/ 7 w 33"/>
                <a:gd name="T15" fmla="*/ 7 h 61"/>
                <a:gd name="T16" fmla="*/ 7 w 33"/>
                <a:gd name="T17" fmla="*/ 54 h 61"/>
                <a:gd name="T18" fmla="*/ 26 w 33"/>
                <a:gd name="T19" fmla="*/ 32 h 61"/>
                <a:gd name="T20" fmla="*/ 26 w 33"/>
                <a:gd name="T21" fmla="*/ 29 h 61"/>
                <a:gd name="T22" fmla="*/ 7 w 33"/>
                <a:gd name="T23" fmla="*/ 7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3" h="61">
                  <a:moveTo>
                    <a:pt x="4" y="61"/>
                  </a:moveTo>
                  <a:cubicBezTo>
                    <a:pt x="2" y="61"/>
                    <a:pt x="0" y="60"/>
                    <a:pt x="0" y="5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0" y="0"/>
                    <a:pt x="33" y="13"/>
                    <a:pt x="33" y="29"/>
                  </a:cubicBezTo>
                  <a:cubicBezTo>
                    <a:pt x="33" y="32"/>
                    <a:pt x="33" y="32"/>
                    <a:pt x="33" y="32"/>
                  </a:cubicBezTo>
                  <a:cubicBezTo>
                    <a:pt x="33" y="48"/>
                    <a:pt x="20" y="61"/>
                    <a:pt x="4" y="61"/>
                  </a:cubicBezTo>
                  <a:close/>
                  <a:moveTo>
                    <a:pt x="7" y="7"/>
                  </a:moveTo>
                  <a:cubicBezTo>
                    <a:pt x="7" y="54"/>
                    <a:pt x="7" y="54"/>
                    <a:pt x="7" y="54"/>
                  </a:cubicBezTo>
                  <a:cubicBezTo>
                    <a:pt x="18" y="52"/>
                    <a:pt x="26" y="43"/>
                    <a:pt x="26" y="32"/>
                  </a:cubicBezTo>
                  <a:cubicBezTo>
                    <a:pt x="26" y="29"/>
                    <a:pt x="26" y="29"/>
                    <a:pt x="26" y="29"/>
                  </a:cubicBezTo>
                  <a:cubicBezTo>
                    <a:pt x="26" y="18"/>
                    <a:pt x="18" y="9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4" name="Shape18_20200717_142329">
            <a:extLst>
              <a:ext uri="{FF2B5EF4-FFF2-40B4-BE49-F238E27FC236}">
                <a16:creationId xmlns:a16="http://schemas.microsoft.com/office/drawing/2014/main" id="{5589056D-52EE-5C5A-92F4-A143D79100A5}"/>
              </a:ext>
            </a:extLst>
          </p:cNvPr>
          <p:cNvGrpSpPr>
            <a:grpSpLocks noChangeAspect="1"/>
          </p:cNvGrpSpPr>
          <p:nvPr/>
        </p:nvGrpSpPr>
        <p:grpSpPr>
          <a:xfrm>
            <a:off x="7153394" y="1275384"/>
            <a:ext cx="496322" cy="496322"/>
            <a:chOff x="-4664075" y="2405063"/>
            <a:chExt cx="234950" cy="234950"/>
          </a:xfrm>
          <a:solidFill>
            <a:schemeClr val="accent1"/>
          </a:solidFill>
        </p:grpSpPr>
        <p:sp>
          <p:nvSpPr>
            <p:cNvPr id="98" name="Freeform 794">
              <a:extLst>
                <a:ext uri="{FF2B5EF4-FFF2-40B4-BE49-F238E27FC236}">
                  <a16:creationId xmlns:a16="http://schemas.microsoft.com/office/drawing/2014/main" id="{E78491FE-E069-5E8D-B7ED-4EE7AAB6A2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51375" y="2417763"/>
              <a:ext cx="222250" cy="222250"/>
            </a:xfrm>
            <a:custGeom>
              <a:avLst/>
              <a:gdLst>
                <a:gd name="T0" fmla="*/ 129 w 185"/>
                <a:gd name="T1" fmla="*/ 186 h 186"/>
                <a:gd name="T2" fmla="*/ 118 w 185"/>
                <a:gd name="T3" fmla="*/ 181 h 186"/>
                <a:gd name="T4" fmla="*/ 6 w 185"/>
                <a:gd name="T5" fmla="*/ 69 h 186"/>
                <a:gd name="T6" fmla="*/ 2 w 185"/>
                <a:gd name="T7" fmla="*/ 53 h 186"/>
                <a:gd name="T8" fmla="*/ 14 w 185"/>
                <a:gd name="T9" fmla="*/ 17 h 186"/>
                <a:gd name="T10" fmla="*/ 16 w 185"/>
                <a:gd name="T11" fmla="*/ 14 h 186"/>
                <a:gd name="T12" fmla="*/ 53 w 185"/>
                <a:gd name="T13" fmla="*/ 2 h 186"/>
                <a:gd name="T14" fmla="*/ 69 w 185"/>
                <a:gd name="T15" fmla="*/ 6 h 186"/>
                <a:gd name="T16" fmla="*/ 181 w 185"/>
                <a:gd name="T17" fmla="*/ 118 h 186"/>
                <a:gd name="T18" fmla="*/ 185 w 185"/>
                <a:gd name="T19" fmla="*/ 129 h 186"/>
                <a:gd name="T20" fmla="*/ 181 w 185"/>
                <a:gd name="T21" fmla="*/ 140 h 186"/>
                <a:gd name="T22" fmla="*/ 140 w 185"/>
                <a:gd name="T23" fmla="*/ 181 h 186"/>
                <a:gd name="T24" fmla="*/ 129 w 185"/>
                <a:gd name="T25" fmla="*/ 186 h 186"/>
                <a:gd name="T26" fmla="*/ 20 w 185"/>
                <a:gd name="T27" fmla="*/ 21 h 186"/>
                <a:gd name="T28" fmla="*/ 9 w 185"/>
                <a:gd name="T29" fmla="*/ 56 h 186"/>
                <a:gd name="T30" fmla="*/ 11 w 185"/>
                <a:gd name="T31" fmla="*/ 64 h 186"/>
                <a:gd name="T32" fmla="*/ 123 w 185"/>
                <a:gd name="T33" fmla="*/ 176 h 186"/>
                <a:gd name="T34" fmla="*/ 134 w 185"/>
                <a:gd name="T35" fmla="*/ 176 h 186"/>
                <a:gd name="T36" fmla="*/ 176 w 185"/>
                <a:gd name="T37" fmla="*/ 135 h 186"/>
                <a:gd name="T38" fmla="*/ 176 w 185"/>
                <a:gd name="T39" fmla="*/ 123 h 186"/>
                <a:gd name="T40" fmla="*/ 64 w 185"/>
                <a:gd name="T41" fmla="*/ 11 h 186"/>
                <a:gd name="T42" fmla="*/ 64 w 185"/>
                <a:gd name="T43" fmla="*/ 11 h 186"/>
                <a:gd name="T44" fmla="*/ 55 w 185"/>
                <a:gd name="T45" fmla="*/ 9 h 186"/>
                <a:gd name="T46" fmla="*/ 20 w 185"/>
                <a:gd name="T47" fmla="*/ 21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85" h="186">
                  <a:moveTo>
                    <a:pt x="129" y="186"/>
                  </a:moveTo>
                  <a:cubicBezTo>
                    <a:pt x="124" y="186"/>
                    <a:pt x="120" y="184"/>
                    <a:pt x="118" y="181"/>
                  </a:cubicBezTo>
                  <a:cubicBezTo>
                    <a:pt x="6" y="69"/>
                    <a:pt x="6" y="69"/>
                    <a:pt x="6" y="69"/>
                  </a:cubicBezTo>
                  <a:cubicBezTo>
                    <a:pt x="2" y="65"/>
                    <a:pt x="0" y="59"/>
                    <a:pt x="2" y="53"/>
                  </a:cubicBezTo>
                  <a:cubicBezTo>
                    <a:pt x="14" y="17"/>
                    <a:pt x="14" y="17"/>
                    <a:pt x="14" y="17"/>
                  </a:cubicBezTo>
                  <a:cubicBezTo>
                    <a:pt x="15" y="16"/>
                    <a:pt x="15" y="15"/>
                    <a:pt x="16" y="14"/>
                  </a:cubicBezTo>
                  <a:cubicBezTo>
                    <a:pt x="53" y="2"/>
                    <a:pt x="53" y="2"/>
                    <a:pt x="53" y="2"/>
                  </a:cubicBezTo>
                  <a:cubicBezTo>
                    <a:pt x="59" y="0"/>
                    <a:pt x="65" y="2"/>
                    <a:pt x="69" y="6"/>
                  </a:cubicBezTo>
                  <a:cubicBezTo>
                    <a:pt x="181" y="118"/>
                    <a:pt x="181" y="118"/>
                    <a:pt x="181" y="118"/>
                  </a:cubicBezTo>
                  <a:cubicBezTo>
                    <a:pt x="184" y="121"/>
                    <a:pt x="185" y="125"/>
                    <a:pt x="185" y="129"/>
                  </a:cubicBezTo>
                  <a:cubicBezTo>
                    <a:pt x="185" y="133"/>
                    <a:pt x="184" y="137"/>
                    <a:pt x="181" y="140"/>
                  </a:cubicBezTo>
                  <a:cubicBezTo>
                    <a:pt x="140" y="181"/>
                    <a:pt x="140" y="181"/>
                    <a:pt x="140" y="181"/>
                  </a:cubicBezTo>
                  <a:cubicBezTo>
                    <a:pt x="137" y="184"/>
                    <a:pt x="133" y="186"/>
                    <a:pt x="129" y="186"/>
                  </a:cubicBezTo>
                  <a:close/>
                  <a:moveTo>
                    <a:pt x="20" y="21"/>
                  </a:moveTo>
                  <a:cubicBezTo>
                    <a:pt x="9" y="56"/>
                    <a:pt x="9" y="56"/>
                    <a:pt x="9" y="56"/>
                  </a:cubicBezTo>
                  <a:cubicBezTo>
                    <a:pt x="8" y="59"/>
                    <a:pt x="9" y="62"/>
                    <a:pt x="11" y="64"/>
                  </a:cubicBezTo>
                  <a:cubicBezTo>
                    <a:pt x="123" y="176"/>
                    <a:pt x="123" y="176"/>
                    <a:pt x="123" y="176"/>
                  </a:cubicBezTo>
                  <a:cubicBezTo>
                    <a:pt x="126" y="179"/>
                    <a:pt x="131" y="179"/>
                    <a:pt x="134" y="176"/>
                  </a:cubicBezTo>
                  <a:cubicBezTo>
                    <a:pt x="176" y="135"/>
                    <a:pt x="176" y="135"/>
                    <a:pt x="176" y="135"/>
                  </a:cubicBezTo>
                  <a:cubicBezTo>
                    <a:pt x="179" y="131"/>
                    <a:pt x="179" y="126"/>
                    <a:pt x="176" y="123"/>
                  </a:cubicBezTo>
                  <a:cubicBezTo>
                    <a:pt x="64" y="11"/>
                    <a:pt x="64" y="11"/>
                    <a:pt x="64" y="11"/>
                  </a:cubicBezTo>
                  <a:cubicBezTo>
                    <a:pt x="64" y="11"/>
                    <a:pt x="64" y="11"/>
                    <a:pt x="64" y="11"/>
                  </a:cubicBezTo>
                  <a:cubicBezTo>
                    <a:pt x="62" y="9"/>
                    <a:pt x="58" y="8"/>
                    <a:pt x="55" y="9"/>
                  </a:cubicBezTo>
                  <a:lnTo>
                    <a:pt x="20" y="2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9" name="Freeform 795">
              <a:extLst>
                <a:ext uri="{FF2B5EF4-FFF2-40B4-BE49-F238E27FC236}">
                  <a16:creationId xmlns:a16="http://schemas.microsoft.com/office/drawing/2014/main" id="{124DDB40-4A2B-5B8D-7FA9-3D16EF23A94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64075" y="2405063"/>
              <a:ext cx="66675" cy="68263"/>
            </a:xfrm>
            <a:custGeom>
              <a:avLst/>
              <a:gdLst>
                <a:gd name="T0" fmla="*/ 29 w 56"/>
                <a:gd name="T1" fmla="*/ 57 h 57"/>
                <a:gd name="T2" fmla="*/ 8 w 56"/>
                <a:gd name="T3" fmla="*/ 49 h 57"/>
                <a:gd name="T4" fmla="*/ 0 w 56"/>
                <a:gd name="T5" fmla="*/ 29 h 57"/>
                <a:gd name="T6" fmla="*/ 8 w 56"/>
                <a:gd name="T7" fmla="*/ 9 h 57"/>
                <a:gd name="T8" fmla="*/ 29 w 56"/>
                <a:gd name="T9" fmla="*/ 0 h 57"/>
                <a:gd name="T10" fmla="*/ 49 w 56"/>
                <a:gd name="T11" fmla="*/ 9 h 57"/>
                <a:gd name="T12" fmla="*/ 55 w 56"/>
                <a:gd name="T13" fmla="*/ 18 h 57"/>
                <a:gd name="T14" fmla="*/ 53 w 56"/>
                <a:gd name="T15" fmla="*/ 22 h 57"/>
                <a:gd name="T16" fmla="*/ 48 w 56"/>
                <a:gd name="T17" fmla="*/ 20 h 57"/>
                <a:gd name="T18" fmla="*/ 44 w 56"/>
                <a:gd name="T19" fmla="*/ 14 h 57"/>
                <a:gd name="T20" fmla="*/ 29 w 56"/>
                <a:gd name="T21" fmla="*/ 7 h 57"/>
                <a:gd name="T22" fmla="*/ 13 w 56"/>
                <a:gd name="T23" fmla="*/ 14 h 57"/>
                <a:gd name="T24" fmla="*/ 7 w 56"/>
                <a:gd name="T25" fmla="*/ 29 h 57"/>
                <a:gd name="T26" fmla="*/ 13 w 56"/>
                <a:gd name="T27" fmla="*/ 44 h 57"/>
                <a:gd name="T28" fmla="*/ 29 w 56"/>
                <a:gd name="T29" fmla="*/ 50 h 57"/>
                <a:gd name="T30" fmla="*/ 44 w 56"/>
                <a:gd name="T31" fmla="*/ 44 h 57"/>
                <a:gd name="T32" fmla="*/ 49 w 56"/>
                <a:gd name="T33" fmla="*/ 44 h 57"/>
                <a:gd name="T34" fmla="*/ 49 w 56"/>
                <a:gd name="T35" fmla="*/ 49 h 57"/>
                <a:gd name="T36" fmla="*/ 29 w 56"/>
                <a:gd name="T3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6" h="57">
                  <a:moveTo>
                    <a:pt x="29" y="57"/>
                  </a:moveTo>
                  <a:cubicBezTo>
                    <a:pt x="21" y="57"/>
                    <a:pt x="14" y="54"/>
                    <a:pt x="8" y="49"/>
                  </a:cubicBezTo>
                  <a:cubicBezTo>
                    <a:pt x="3" y="44"/>
                    <a:pt x="0" y="36"/>
                    <a:pt x="0" y="29"/>
                  </a:cubicBezTo>
                  <a:cubicBezTo>
                    <a:pt x="0" y="21"/>
                    <a:pt x="3" y="14"/>
                    <a:pt x="8" y="9"/>
                  </a:cubicBezTo>
                  <a:cubicBezTo>
                    <a:pt x="14" y="3"/>
                    <a:pt x="21" y="0"/>
                    <a:pt x="29" y="0"/>
                  </a:cubicBezTo>
                  <a:cubicBezTo>
                    <a:pt x="36" y="0"/>
                    <a:pt x="43" y="3"/>
                    <a:pt x="49" y="9"/>
                  </a:cubicBezTo>
                  <a:cubicBezTo>
                    <a:pt x="51" y="11"/>
                    <a:pt x="53" y="14"/>
                    <a:pt x="55" y="18"/>
                  </a:cubicBezTo>
                  <a:cubicBezTo>
                    <a:pt x="56" y="19"/>
                    <a:pt x="55" y="22"/>
                    <a:pt x="53" y="22"/>
                  </a:cubicBezTo>
                  <a:cubicBezTo>
                    <a:pt x="51" y="23"/>
                    <a:pt x="49" y="22"/>
                    <a:pt x="48" y="20"/>
                  </a:cubicBezTo>
                  <a:cubicBezTo>
                    <a:pt x="47" y="18"/>
                    <a:pt x="46" y="16"/>
                    <a:pt x="44" y="14"/>
                  </a:cubicBezTo>
                  <a:cubicBezTo>
                    <a:pt x="40" y="10"/>
                    <a:pt x="34" y="7"/>
                    <a:pt x="29" y="7"/>
                  </a:cubicBezTo>
                  <a:cubicBezTo>
                    <a:pt x="23" y="7"/>
                    <a:pt x="18" y="10"/>
                    <a:pt x="13" y="14"/>
                  </a:cubicBezTo>
                  <a:cubicBezTo>
                    <a:pt x="9" y="18"/>
                    <a:pt x="7" y="23"/>
                    <a:pt x="7" y="29"/>
                  </a:cubicBezTo>
                  <a:cubicBezTo>
                    <a:pt x="7" y="34"/>
                    <a:pt x="9" y="40"/>
                    <a:pt x="13" y="44"/>
                  </a:cubicBezTo>
                  <a:cubicBezTo>
                    <a:pt x="18" y="48"/>
                    <a:pt x="23" y="50"/>
                    <a:pt x="29" y="50"/>
                  </a:cubicBezTo>
                  <a:cubicBezTo>
                    <a:pt x="34" y="50"/>
                    <a:pt x="40" y="48"/>
                    <a:pt x="44" y="44"/>
                  </a:cubicBezTo>
                  <a:cubicBezTo>
                    <a:pt x="45" y="42"/>
                    <a:pt x="47" y="42"/>
                    <a:pt x="49" y="44"/>
                  </a:cubicBezTo>
                  <a:cubicBezTo>
                    <a:pt x="50" y="45"/>
                    <a:pt x="50" y="48"/>
                    <a:pt x="49" y="49"/>
                  </a:cubicBezTo>
                  <a:cubicBezTo>
                    <a:pt x="43" y="54"/>
                    <a:pt x="36" y="57"/>
                    <a:pt x="29" y="5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5" name="Shape19_20200717_142329">
            <a:extLst>
              <a:ext uri="{FF2B5EF4-FFF2-40B4-BE49-F238E27FC236}">
                <a16:creationId xmlns:a16="http://schemas.microsoft.com/office/drawing/2014/main" id="{9C406CAC-62D9-B0A7-D9CB-E7B9A42FC5F6}"/>
              </a:ext>
            </a:extLst>
          </p:cNvPr>
          <p:cNvGrpSpPr>
            <a:grpSpLocks noChangeAspect="1"/>
          </p:cNvGrpSpPr>
          <p:nvPr/>
        </p:nvGrpSpPr>
        <p:grpSpPr>
          <a:xfrm>
            <a:off x="5792503" y="2582617"/>
            <a:ext cx="606988" cy="492970"/>
            <a:chOff x="-6931025" y="3624263"/>
            <a:chExt cx="287338" cy="233363"/>
          </a:xfrm>
          <a:solidFill>
            <a:schemeClr val="accent1"/>
          </a:solidFill>
        </p:grpSpPr>
        <p:sp>
          <p:nvSpPr>
            <p:cNvPr id="88" name="Freeform 796">
              <a:extLst>
                <a:ext uri="{FF2B5EF4-FFF2-40B4-BE49-F238E27FC236}">
                  <a16:creationId xmlns:a16="http://schemas.microsoft.com/office/drawing/2014/main" id="{E201627F-8656-E175-DD64-208839BD40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931025" y="3624263"/>
              <a:ext cx="287338" cy="233363"/>
            </a:xfrm>
            <a:custGeom>
              <a:avLst/>
              <a:gdLst>
                <a:gd name="T0" fmla="*/ 225 w 241"/>
                <a:gd name="T1" fmla="*/ 195 h 195"/>
                <a:gd name="T2" fmla="*/ 15 w 241"/>
                <a:gd name="T3" fmla="*/ 195 h 195"/>
                <a:gd name="T4" fmla="*/ 0 w 241"/>
                <a:gd name="T5" fmla="*/ 179 h 195"/>
                <a:gd name="T6" fmla="*/ 0 w 241"/>
                <a:gd name="T7" fmla="*/ 15 h 195"/>
                <a:gd name="T8" fmla="*/ 15 w 241"/>
                <a:gd name="T9" fmla="*/ 0 h 195"/>
                <a:gd name="T10" fmla="*/ 225 w 241"/>
                <a:gd name="T11" fmla="*/ 0 h 195"/>
                <a:gd name="T12" fmla="*/ 241 w 241"/>
                <a:gd name="T13" fmla="*/ 15 h 195"/>
                <a:gd name="T14" fmla="*/ 241 w 241"/>
                <a:gd name="T15" fmla="*/ 179 h 195"/>
                <a:gd name="T16" fmla="*/ 225 w 241"/>
                <a:gd name="T17" fmla="*/ 195 h 195"/>
                <a:gd name="T18" fmla="*/ 15 w 241"/>
                <a:gd name="T19" fmla="*/ 7 h 195"/>
                <a:gd name="T20" fmla="*/ 7 w 241"/>
                <a:gd name="T21" fmla="*/ 15 h 195"/>
                <a:gd name="T22" fmla="*/ 7 w 241"/>
                <a:gd name="T23" fmla="*/ 179 h 195"/>
                <a:gd name="T24" fmla="*/ 15 w 241"/>
                <a:gd name="T25" fmla="*/ 188 h 195"/>
                <a:gd name="T26" fmla="*/ 225 w 241"/>
                <a:gd name="T27" fmla="*/ 188 h 195"/>
                <a:gd name="T28" fmla="*/ 233 w 241"/>
                <a:gd name="T29" fmla="*/ 179 h 195"/>
                <a:gd name="T30" fmla="*/ 233 w 241"/>
                <a:gd name="T31" fmla="*/ 15 h 195"/>
                <a:gd name="T32" fmla="*/ 225 w 241"/>
                <a:gd name="T33" fmla="*/ 7 h 195"/>
                <a:gd name="T34" fmla="*/ 15 w 241"/>
                <a:gd name="T35" fmla="*/ 7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1" h="195">
                  <a:moveTo>
                    <a:pt x="225" y="195"/>
                  </a:moveTo>
                  <a:cubicBezTo>
                    <a:pt x="15" y="195"/>
                    <a:pt x="15" y="195"/>
                    <a:pt x="15" y="195"/>
                  </a:cubicBezTo>
                  <a:cubicBezTo>
                    <a:pt x="7" y="195"/>
                    <a:pt x="0" y="188"/>
                    <a:pt x="0" y="179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225" y="0"/>
                    <a:pt x="225" y="0"/>
                    <a:pt x="225" y="0"/>
                  </a:cubicBezTo>
                  <a:cubicBezTo>
                    <a:pt x="234" y="0"/>
                    <a:pt x="241" y="7"/>
                    <a:pt x="241" y="15"/>
                  </a:cubicBezTo>
                  <a:cubicBezTo>
                    <a:pt x="241" y="179"/>
                    <a:pt x="241" y="179"/>
                    <a:pt x="241" y="179"/>
                  </a:cubicBezTo>
                  <a:cubicBezTo>
                    <a:pt x="241" y="188"/>
                    <a:pt x="234" y="195"/>
                    <a:pt x="225" y="195"/>
                  </a:cubicBezTo>
                  <a:close/>
                  <a:moveTo>
                    <a:pt x="15" y="7"/>
                  </a:moveTo>
                  <a:cubicBezTo>
                    <a:pt x="11" y="7"/>
                    <a:pt x="7" y="11"/>
                    <a:pt x="7" y="15"/>
                  </a:cubicBezTo>
                  <a:cubicBezTo>
                    <a:pt x="7" y="179"/>
                    <a:pt x="7" y="179"/>
                    <a:pt x="7" y="179"/>
                  </a:cubicBezTo>
                  <a:cubicBezTo>
                    <a:pt x="7" y="184"/>
                    <a:pt x="11" y="188"/>
                    <a:pt x="15" y="188"/>
                  </a:cubicBezTo>
                  <a:cubicBezTo>
                    <a:pt x="225" y="188"/>
                    <a:pt x="225" y="188"/>
                    <a:pt x="225" y="188"/>
                  </a:cubicBezTo>
                  <a:cubicBezTo>
                    <a:pt x="230" y="188"/>
                    <a:pt x="233" y="184"/>
                    <a:pt x="233" y="179"/>
                  </a:cubicBezTo>
                  <a:cubicBezTo>
                    <a:pt x="233" y="15"/>
                    <a:pt x="233" y="15"/>
                    <a:pt x="233" y="15"/>
                  </a:cubicBezTo>
                  <a:cubicBezTo>
                    <a:pt x="233" y="11"/>
                    <a:pt x="230" y="7"/>
                    <a:pt x="225" y="7"/>
                  </a:cubicBezTo>
                  <a:lnTo>
                    <a:pt x="15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9" name="Freeform 797">
              <a:extLst>
                <a:ext uri="{FF2B5EF4-FFF2-40B4-BE49-F238E27FC236}">
                  <a16:creationId xmlns:a16="http://schemas.microsoft.com/office/drawing/2014/main" id="{65BCEAF4-82ED-DE1C-A28C-86807C05918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931025" y="3624263"/>
              <a:ext cx="287338" cy="50800"/>
            </a:xfrm>
            <a:custGeom>
              <a:avLst/>
              <a:gdLst>
                <a:gd name="T0" fmla="*/ 237 w 240"/>
                <a:gd name="T1" fmla="*/ 43 h 43"/>
                <a:gd name="T2" fmla="*/ 3 w 240"/>
                <a:gd name="T3" fmla="*/ 43 h 43"/>
                <a:gd name="T4" fmla="*/ 0 w 240"/>
                <a:gd name="T5" fmla="*/ 40 h 43"/>
                <a:gd name="T6" fmla="*/ 0 w 240"/>
                <a:gd name="T7" fmla="*/ 15 h 43"/>
                <a:gd name="T8" fmla="*/ 15 w 240"/>
                <a:gd name="T9" fmla="*/ 0 h 43"/>
                <a:gd name="T10" fmla="*/ 225 w 240"/>
                <a:gd name="T11" fmla="*/ 0 h 43"/>
                <a:gd name="T12" fmla="*/ 240 w 240"/>
                <a:gd name="T13" fmla="*/ 15 h 43"/>
                <a:gd name="T14" fmla="*/ 240 w 240"/>
                <a:gd name="T15" fmla="*/ 40 h 43"/>
                <a:gd name="T16" fmla="*/ 237 w 240"/>
                <a:gd name="T17" fmla="*/ 43 h 43"/>
                <a:gd name="T18" fmla="*/ 7 w 240"/>
                <a:gd name="T19" fmla="*/ 36 h 43"/>
                <a:gd name="T20" fmla="*/ 233 w 240"/>
                <a:gd name="T21" fmla="*/ 36 h 43"/>
                <a:gd name="T22" fmla="*/ 233 w 240"/>
                <a:gd name="T23" fmla="*/ 15 h 43"/>
                <a:gd name="T24" fmla="*/ 225 w 240"/>
                <a:gd name="T25" fmla="*/ 7 h 43"/>
                <a:gd name="T26" fmla="*/ 15 w 240"/>
                <a:gd name="T27" fmla="*/ 7 h 43"/>
                <a:gd name="T28" fmla="*/ 7 w 240"/>
                <a:gd name="T29" fmla="*/ 15 h 43"/>
                <a:gd name="T30" fmla="*/ 7 w 240"/>
                <a:gd name="T31" fmla="*/ 36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0" h="43">
                  <a:moveTo>
                    <a:pt x="237" y="43"/>
                  </a:moveTo>
                  <a:cubicBezTo>
                    <a:pt x="3" y="43"/>
                    <a:pt x="3" y="43"/>
                    <a:pt x="3" y="43"/>
                  </a:cubicBezTo>
                  <a:cubicBezTo>
                    <a:pt x="1" y="43"/>
                    <a:pt x="0" y="42"/>
                    <a:pt x="0" y="4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225" y="0"/>
                    <a:pt x="225" y="0"/>
                    <a:pt x="225" y="0"/>
                  </a:cubicBezTo>
                  <a:cubicBezTo>
                    <a:pt x="234" y="0"/>
                    <a:pt x="240" y="7"/>
                    <a:pt x="240" y="15"/>
                  </a:cubicBezTo>
                  <a:cubicBezTo>
                    <a:pt x="240" y="40"/>
                    <a:pt x="240" y="40"/>
                    <a:pt x="240" y="40"/>
                  </a:cubicBezTo>
                  <a:cubicBezTo>
                    <a:pt x="240" y="42"/>
                    <a:pt x="239" y="43"/>
                    <a:pt x="237" y="43"/>
                  </a:cubicBezTo>
                  <a:close/>
                  <a:moveTo>
                    <a:pt x="7" y="36"/>
                  </a:moveTo>
                  <a:cubicBezTo>
                    <a:pt x="233" y="36"/>
                    <a:pt x="233" y="36"/>
                    <a:pt x="233" y="36"/>
                  </a:cubicBezTo>
                  <a:cubicBezTo>
                    <a:pt x="233" y="15"/>
                    <a:pt x="233" y="15"/>
                    <a:pt x="233" y="15"/>
                  </a:cubicBezTo>
                  <a:cubicBezTo>
                    <a:pt x="233" y="11"/>
                    <a:pt x="230" y="7"/>
                    <a:pt x="225" y="7"/>
                  </a:cubicBezTo>
                  <a:cubicBezTo>
                    <a:pt x="15" y="7"/>
                    <a:pt x="15" y="7"/>
                    <a:pt x="15" y="7"/>
                  </a:cubicBezTo>
                  <a:cubicBezTo>
                    <a:pt x="11" y="7"/>
                    <a:pt x="7" y="11"/>
                    <a:pt x="7" y="15"/>
                  </a:cubicBezTo>
                  <a:lnTo>
                    <a:pt x="7" y="3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0" name="Freeform 798">
              <a:extLst>
                <a:ext uri="{FF2B5EF4-FFF2-40B4-BE49-F238E27FC236}">
                  <a16:creationId xmlns:a16="http://schemas.microsoft.com/office/drawing/2014/main" id="{5475277B-0D01-D8A9-C394-F1BA4F718F3F}"/>
                </a:ext>
              </a:extLst>
            </p:cNvPr>
            <p:cNvSpPr>
              <a:spLocks/>
            </p:cNvSpPr>
            <p:nvPr/>
          </p:nvSpPr>
          <p:spPr bwMode="auto">
            <a:xfrm>
              <a:off x="-6910388" y="3644901"/>
              <a:ext cx="9525" cy="7938"/>
            </a:xfrm>
            <a:custGeom>
              <a:avLst/>
              <a:gdLst>
                <a:gd name="T0" fmla="*/ 3 w 7"/>
                <a:gd name="T1" fmla="*/ 7 h 7"/>
                <a:gd name="T2" fmla="*/ 1 w 7"/>
                <a:gd name="T3" fmla="*/ 6 h 7"/>
                <a:gd name="T4" fmla="*/ 0 w 7"/>
                <a:gd name="T5" fmla="*/ 4 h 7"/>
                <a:gd name="T6" fmla="*/ 1 w 7"/>
                <a:gd name="T7" fmla="*/ 1 h 7"/>
                <a:gd name="T8" fmla="*/ 4 w 7"/>
                <a:gd name="T9" fmla="*/ 0 h 7"/>
                <a:gd name="T10" fmla="*/ 5 w 7"/>
                <a:gd name="T11" fmla="*/ 0 h 7"/>
                <a:gd name="T12" fmla="*/ 5 w 7"/>
                <a:gd name="T13" fmla="*/ 1 h 7"/>
                <a:gd name="T14" fmla="*/ 6 w 7"/>
                <a:gd name="T15" fmla="*/ 1 h 7"/>
                <a:gd name="T16" fmla="*/ 7 w 7"/>
                <a:gd name="T17" fmla="*/ 4 h 7"/>
                <a:gd name="T18" fmla="*/ 7 w 7"/>
                <a:gd name="T19" fmla="*/ 4 h 7"/>
                <a:gd name="T20" fmla="*/ 7 w 7"/>
                <a:gd name="T21" fmla="*/ 5 h 7"/>
                <a:gd name="T22" fmla="*/ 6 w 7"/>
                <a:gd name="T23" fmla="*/ 6 h 7"/>
                <a:gd name="T24" fmla="*/ 6 w 7"/>
                <a:gd name="T25" fmla="*/ 6 h 7"/>
                <a:gd name="T26" fmla="*/ 5 w 7"/>
                <a:gd name="T27" fmla="*/ 7 h 7"/>
                <a:gd name="T28" fmla="*/ 5 w 7"/>
                <a:gd name="T29" fmla="*/ 7 h 7"/>
                <a:gd name="T30" fmla="*/ 4 w 7"/>
                <a:gd name="T31" fmla="*/ 7 h 7"/>
                <a:gd name="T32" fmla="*/ 3 w 7"/>
                <a:gd name="T3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" h="7">
                  <a:moveTo>
                    <a:pt x="3" y="7"/>
                  </a:moveTo>
                  <a:cubicBezTo>
                    <a:pt x="2" y="7"/>
                    <a:pt x="1" y="7"/>
                    <a:pt x="1" y="6"/>
                  </a:cubicBezTo>
                  <a:cubicBezTo>
                    <a:pt x="0" y="6"/>
                    <a:pt x="0" y="5"/>
                    <a:pt x="0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4" y="0"/>
                    <a:pt x="4" y="0"/>
                    <a:pt x="5" y="0"/>
                  </a:cubicBezTo>
                  <a:cubicBezTo>
                    <a:pt x="5" y="0"/>
                    <a:pt x="5" y="1"/>
                    <a:pt x="5" y="1"/>
                  </a:cubicBezTo>
                  <a:cubicBezTo>
                    <a:pt x="5" y="1"/>
                    <a:pt x="6" y="1"/>
                    <a:pt x="6" y="1"/>
                  </a:cubicBezTo>
                  <a:cubicBezTo>
                    <a:pt x="6" y="2"/>
                    <a:pt x="7" y="3"/>
                    <a:pt x="7" y="4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5"/>
                    <a:pt x="6" y="5"/>
                    <a:pt x="6" y="6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6" y="6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1" name="Freeform 799">
              <a:extLst>
                <a:ext uri="{FF2B5EF4-FFF2-40B4-BE49-F238E27FC236}">
                  <a16:creationId xmlns:a16="http://schemas.microsoft.com/office/drawing/2014/main" id="{A1E58FB0-7B18-ADBE-743C-C4D38496BCB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75463" y="3644901"/>
              <a:ext cx="9525" cy="7938"/>
            </a:xfrm>
            <a:custGeom>
              <a:avLst/>
              <a:gdLst>
                <a:gd name="T0" fmla="*/ 3 w 7"/>
                <a:gd name="T1" fmla="*/ 7 h 7"/>
                <a:gd name="T2" fmla="*/ 2 w 7"/>
                <a:gd name="T3" fmla="*/ 7 h 7"/>
                <a:gd name="T4" fmla="*/ 2 w 7"/>
                <a:gd name="T5" fmla="*/ 7 h 7"/>
                <a:gd name="T6" fmla="*/ 1 w 7"/>
                <a:gd name="T7" fmla="*/ 7 h 7"/>
                <a:gd name="T8" fmla="*/ 1 w 7"/>
                <a:gd name="T9" fmla="*/ 6 h 7"/>
                <a:gd name="T10" fmla="*/ 0 w 7"/>
                <a:gd name="T11" fmla="*/ 6 h 7"/>
                <a:gd name="T12" fmla="*/ 0 w 7"/>
                <a:gd name="T13" fmla="*/ 5 h 7"/>
                <a:gd name="T14" fmla="*/ 0 w 7"/>
                <a:gd name="T15" fmla="*/ 4 h 7"/>
                <a:gd name="T16" fmla="*/ 0 w 7"/>
                <a:gd name="T17" fmla="*/ 4 h 7"/>
                <a:gd name="T18" fmla="*/ 0 w 7"/>
                <a:gd name="T19" fmla="*/ 3 h 7"/>
                <a:gd name="T20" fmla="*/ 0 w 7"/>
                <a:gd name="T21" fmla="*/ 2 h 7"/>
                <a:gd name="T22" fmla="*/ 0 w 7"/>
                <a:gd name="T23" fmla="*/ 2 h 7"/>
                <a:gd name="T24" fmla="*/ 1 w 7"/>
                <a:gd name="T25" fmla="*/ 1 h 7"/>
                <a:gd name="T26" fmla="*/ 1 w 7"/>
                <a:gd name="T27" fmla="*/ 1 h 7"/>
                <a:gd name="T28" fmla="*/ 2 w 7"/>
                <a:gd name="T29" fmla="*/ 0 h 7"/>
                <a:gd name="T30" fmla="*/ 2 w 7"/>
                <a:gd name="T31" fmla="*/ 0 h 7"/>
                <a:gd name="T32" fmla="*/ 4 w 7"/>
                <a:gd name="T33" fmla="*/ 0 h 7"/>
                <a:gd name="T34" fmla="*/ 5 w 7"/>
                <a:gd name="T35" fmla="*/ 0 h 7"/>
                <a:gd name="T36" fmla="*/ 5 w 7"/>
                <a:gd name="T37" fmla="*/ 1 h 7"/>
                <a:gd name="T38" fmla="*/ 6 w 7"/>
                <a:gd name="T39" fmla="*/ 1 h 7"/>
                <a:gd name="T40" fmla="*/ 6 w 7"/>
                <a:gd name="T41" fmla="*/ 2 h 7"/>
                <a:gd name="T42" fmla="*/ 6 w 7"/>
                <a:gd name="T43" fmla="*/ 2 h 7"/>
                <a:gd name="T44" fmla="*/ 7 w 7"/>
                <a:gd name="T45" fmla="*/ 3 h 7"/>
                <a:gd name="T46" fmla="*/ 7 w 7"/>
                <a:gd name="T47" fmla="*/ 4 h 7"/>
                <a:gd name="T48" fmla="*/ 7 w 7"/>
                <a:gd name="T49" fmla="*/ 4 h 7"/>
                <a:gd name="T50" fmla="*/ 6 w 7"/>
                <a:gd name="T51" fmla="*/ 5 h 7"/>
                <a:gd name="T52" fmla="*/ 6 w 7"/>
                <a:gd name="T53" fmla="*/ 6 h 7"/>
                <a:gd name="T54" fmla="*/ 6 w 7"/>
                <a:gd name="T55" fmla="*/ 6 h 7"/>
                <a:gd name="T56" fmla="*/ 5 w 7"/>
                <a:gd name="T57" fmla="*/ 7 h 7"/>
                <a:gd name="T58" fmla="*/ 5 w 7"/>
                <a:gd name="T59" fmla="*/ 7 h 7"/>
                <a:gd name="T60" fmla="*/ 4 w 7"/>
                <a:gd name="T61" fmla="*/ 7 h 7"/>
                <a:gd name="T62" fmla="*/ 3 w 7"/>
                <a:gd name="T6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" h="7">
                  <a:moveTo>
                    <a:pt x="3" y="7"/>
                  </a:moveTo>
                  <a:cubicBezTo>
                    <a:pt x="3" y="7"/>
                    <a:pt x="3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7"/>
                    <a:pt x="1" y="7"/>
                  </a:cubicBezTo>
                  <a:cubicBezTo>
                    <a:pt x="1" y="7"/>
                    <a:pt x="1" y="6"/>
                    <a:pt x="1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4" y="0"/>
                  </a:cubicBezTo>
                  <a:cubicBezTo>
                    <a:pt x="4" y="0"/>
                    <a:pt x="4" y="0"/>
                    <a:pt x="5" y="0"/>
                  </a:cubicBezTo>
                  <a:cubicBezTo>
                    <a:pt x="5" y="0"/>
                    <a:pt x="5" y="1"/>
                    <a:pt x="5" y="1"/>
                  </a:cubicBezTo>
                  <a:cubicBezTo>
                    <a:pt x="5" y="1"/>
                    <a:pt x="5" y="1"/>
                    <a:pt x="6" y="1"/>
                  </a:cubicBezTo>
                  <a:cubicBezTo>
                    <a:pt x="6" y="1"/>
                    <a:pt x="6" y="1"/>
                    <a:pt x="6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7" y="2"/>
                    <a:pt x="7" y="3"/>
                    <a:pt x="7" y="3"/>
                  </a:cubicBezTo>
                  <a:cubicBezTo>
                    <a:pt x="7" y="3"/>
                    <a:pt x="7" y="3"/>
                    <a:pt x="7" y="4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7" y="5"/>
                    <a:pt x="7" y="5"/>
                    <a:pt x="6" y="5"/>
                  </a:cubicBezTo>
                  <a:cubicBezTo>
                    <a:pt x="6" y="5"/>
                    <a:pt x="6" y="5"/>
                    <a:pt x="6" y="6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5" y="6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3" y="7"/>
                    <a:pt x="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2" name="Freeform 800">
              <a:extLst>
                <a:ext uri="{FF2B5EF4-FFF2-40B4-BE49-F238E27FC236}">
                  <a16:creationId xmlns:a16="http://schemas.microsoft.com/office/drawing/2014/main" id="{BCDA0CF9-BBCF-9F6B-BF05-9EC9394036E7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92925" y="3644901"/>
              <a:ext cx="7938" cy="7938"/>
            </a:xfrm>
            <a:custGeom>
              <a:avLst/>
              <a:gdLst>
                <a:gd name="T0" fmla="*/ 4 w 7"/>
                <a:gd name="T1" fmla="*/ 7 h 7"/>
                <a:gd name="T2" fmla="*/ 1 w 7"/>
                <a:gd name="T3" fmla="*/ 6 h 7"/>
                <a:gd name="T4" fmla="*/ 0 w 7"/>
                <a:gd name="T5" fmla="*/ 4 h 7"/>
                <a:gd name="T6" fmla="*/ 0 w 7"/>
                <a:gd name="T7" fmla="*/ 3 h 7"/>
                <a:gd name="T8" fmla="*/ 0 w 7"/>
                <a:gd name="T9" fmla="*/ 2 h 7"/>
                <a:gd name="T10" fmla="*/ 1 w 7"/>
                <a:gd name="T11" fmla="*/ 2 h 7"/>
                <a:gd name="T12" fmla="*/ 1 w 7"/>
                <a:gd name="T13" fmla="*/ 1 h 7"/>
                <a:gd name="T14" fmla="*/ 4 w 7"/>
                <a:gd name="T15" fmla="*/ 0 h 7"/>
                <a:gd name="T16" fmla="*/ 5 w 7"/>
                <a:gd name="T17" fmla="*/ 0 h 7"/>
                <a:gd name="T18" fmla="*/ 6 w 7"/>
                <a:gd name="T19" fmla="*/ 1 h 7"/>
                <a:gd name="T20" fmla="*/ 6 w 7"/>
                <a:gd name="T21" fmla="*/ 1 h 7"/>
                <a:gd name="T22" fmla="*/ 7 w 7"/>
                <a:gd name="T23" fmla="*/ 2 h 7"/>
                <a:gd name="T24" fmla="*/ 7 w 7"/>
                <a:gd name="T25" fmla="*/ 2 h 7"/>
                <a:gd name="T26" fmla="*/ 7 w 7"/>
                <a:gd name="T27" fmla="*/ 3 h 7"/>
                <a:gd name="T28" fmla="*/ 7 w 7"/>
                <a:gd name="T29" fmla="*/ 4 h 7"/>
                <a:gd name="T30" fmla="*/ 6 w 7"/>
                <a:gd name="T31" fmla="*/ 6 h 7"/>
                <a:gd name="T32" fmla="*/ 6 w 7"/>
                <a:gd name="T33" fmla="*/ 7 h 7"/>
                <a:gd name="T34" fmla="*/ 5 w 7"/>
                <a:gd name="T35" fmla="*/ 7 h 7"/>
                <a:gd name="T36" fmla="*/ 4 w 7"/>
                <a:gd name="T37" fmla="*/ 7 h 7"/>
                <a:gd name="T38" fmla="*/ 4 w 7"/>
                <a:gd name="T3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" h="7">
                  <a:moveTo>
                    <a:pt x="4" y="7"/>
                  </a:moveTo>
                  <a:cubicBezTo>
                    <a:pt x="3" y="7"/>
                    <a:pt x="2" y="7"/>
                    <a:pt x="1" y="6"/>
                  </a:cubicBezTo>
                  <a:cubicBezTo>
                    <a:pt x="0" y="6"/>
                    <a:pt x="0" y="5"/>
                    <a:pt x="0" y="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6" y="1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7" y="1"/>
                    <a:pt x="7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2"/>
                    <a:pt x="7" y="3"/>
                    <a:pt x="7" y="3"/>
                  </a:cubicBezTo>
                  <a:cubicBezTo>
                    <a:pt x="7" y="3"/>
                    <a:pt x="7" y="3"/>
                    <a:pt x="7" y="4"/>
                  </a:cubicBezTo>
                  <a:cubicBezTo>
                    <a:pt x="7" y="5"/>
                    <a:pt x="7" y="6"/>
                    <a:pt x="6" y="6"/>
                  </a:cubicBezTo>
                  <a:cubicBezTo>
                    <a:pt x="6" y="6"/>
                    <a:pt x="6" y="7"/>
                    <a:pt x="6" y="7"/>
                  </a:cubicBezTo>
                  <a:cubicBezTo>
                    <a:pt x="6" y="7"/>
                    <a:pt x="5" y="7"/>
                    <a:pt x="5" y="7"/>
                  </a:cubicBezTo>
                  <a:cubicBezTo>
                    <a:pt x="5" y="7"/>
                    <a:pt x="5" y="7"/>
                    <a:pt x="4" y="7"/>
                  </a:cubicBezTo>
                  <a:cubicBezTo>
                    <a:pt x="4" y="7"/>
                    <a:pt x="4" y="7"/>
                    <a:pt x="4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3" name="Freeform 801">
              <a:extLst>
                <a:ext uri="{FF2B5EF4-FFF2-40B4-BE49-F238E27FC236}">
                  <a16:creationId xmlns:a16="http://schemas.microsoft.com/office/drawing/2014/main" id="{3DB467F2-3EF5-F537-4030-33B7C539EFF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99275" y="3819526"/>
              <a:ext cx="222250" cy="7938"/>
            </a:xfrm>
            <a:custGeom>
              <a:avLst/>
              <a:gdLst>
                <a:gd name="T0" fmla="*/ 182 w 186"/>
                <a:gd name="T1" fmla="*/ 7 h 7"/>
                <a:gd name="T2" fmla="*/ 4 w 186"/>
                <a:gd name="T3" fmla="*/ 7 h 7"/>
                <a:gd name="T4" fmla="*/ 0 w 186"/>
                <a:gd name="T5" fmla="*/ 4 h 7"/>
                <a:gd name="T6" fmla="*/ 4 w 186"/>
                <a:gd name="T7" fmla="*/ 0 h 7"/>
                <a:gd name="T8" fmla="*/ 182 w 186"/>
                <a:gd name="T9" fmla="*/ 0 h 7"/>
                <a:gd name="T10" fmla="*/ 186 w 186"/>
                <a:gd name="T11" fmla="*/ 4 h 7"/>
                <a:gd name="T12" fmla="*/ 182 w 186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6" h="7">
                  <a:moveTo>
                    <a:pt x="182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6" y="2"/>
                    <a:pt x="186" y="4"/>
                  </a:cubicBezTo>
                  <a:cubicBezTo>
                    <a:pt x="186" y="6"/>
                    <a:pt x="184" y="7"/>
                    <a:pt x="18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4" name="Freeform 802">
              <a:extLst>
                <a:ext uri="{FF2B5EF4-FFF2-40B4-BE49-F238E27FC236}">
                  <a16:creationId xmlns:a16="http://schemas.microsoft.com/office/drawing/2014/main" id="{B0EC03E4-37EC-7001-6F2F-4A80F3076B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83400" y="3783013"/>
              <a:ext cx="38100" cy="44450"/>
            </a:xfrm>
            <a:custGeom>
              <a:avLst/>
              <a:gdLst>
                <a:gd name="T0" fmla="*/ 28 w 32"/>
                <a:gd name="T1" fmla="*/ 37 h 37"/>
                <a:gd name="T2" fmla="*/ 3 w 32"/>
                <a:gd name="T3" fmla="*/ 37 h 37"/>
                <a:gd name="T4" fmla="*/ 0 w 32"/>
                <a:gd name="T5" fmla="*/ 34 h 37"/>
                <a:gd name="T6" fmla="*/ 0 w 32"/>
                <a:gd name="T7" fmla="*/ 4 h 37"/>
                <a:gd name="T8" fmla="*/ 3 w 32"/>
                <a:gd name="T9" fmla="*/ 0 h 37"/>
                <a:gd name="T10" fmla="*/ 28 w 32"/>
                <a:gd name="T11" fmla="*/ 0 h 37"/>
                <a:gd name="T12" fmla="*/ 32 w 32"/>
                <a:gd name="T13" fmla="*/ 4 h 37"/>
                <a:gd name="T14" fmla="*/ 32 w 32"/>
                <a:gd name="T15" fmla="*/ 34 h 37"/>
                <a:gd name="T16" fmla="*/ 28 w 32"/>
                <a:gd name="T17" fmla="*/ 37 h 37"/>
                <a:gd name="T18" fmla="*/ 7 w 32"/>
                <a:gd name="T19" fmla="*/ 30 h 37"/>
                <a:gd name="T20" fmla="*/ 25 w 32"/>
                <a:gd name="T21" fmla="*/ 30 h 37"/>
                <a:gd name="T22" fmla="*/ 25 w 32"/>
                <a:gd name="T23" fmla="*/ 8 h 37"/>
                <a:gd name="T24" fmla="*/ 7 w 32"/>
                <a:gd name="T25" fmla="*/ 8 h 37"/>
                <a:gd name="T26" fmla="*/ 7 w 32"/>
                <a:gd name="T2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" h="37">
                  <a:moveTo>
                    <a:pt x="28" y="37"/>
                  </a:moveTo>
                  <a:cubicBezTo>
                    <a:pt x="3" y="37"/>
                    <a:pt x="3" y="37"/>
                    <a:pt x="3" y="37"/>
                  </a:cubicBezTo>
                  <a:cubicBezTo>
                    <a:pt x="1" y="37"/>
                    <a:pt x="0" y="36"/>
                    <a:pt x="0" y="3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30" y="0"/>
                    <a:pt x="32" y="2"/>
                    <a:pt x="32" y="4"/>
                  </a:cubicBezTo>
                  <a:cubicBezTo>
                    <a:pt x="32" y="34"/>
                    <a:pt x="32" y="34"/>
                    <a:pt x="32" y="34"/>
                  </a:cubicBezTo>
                  <a:cubicBezTo>
                    <a:pt x="32" y="36"/>
                    <a:pt x="30" y="37"/>
                    <a:pt x="28" y="37"/>
                  </a:cubicBezTo>
                  <a:close/>
                  <a:moveTo>
                    <a:pt x="7" y="30"/>
                  </a:moveTo>
                  <a:cubicBezTo>
                    <a:pt x="25" y="30"/>
                    <a:pt x="25" y="30"/>
                    <a:pt x="25" y="30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7" y="8"/>
                    <a:pt x="7" y="8"/>
                    <a:pt x="7" y="8"/>
                  </a:cubicBezTo>
                  <a:lnTo>
                    <a:pt x="7" y="3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5" name="Freeform 803">
              <a:extLst>
                <a:ext uri="{FF2B5EF4-FFF2-40B4-BE49-F238E27FC236}">
                  <a16:creationId xmlns:a16="http://schemas.microsoft.com/office/drawing/2014/main" id="{3121E638-6D20-7827-4FDC-B00A91F0A3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32600" y="3740151"/>
              <a:ext cx="39688" cy="87313"/>
            </a:xfrm>
            <a:custGeom>
              <a:avLst/>
              <a:gdLst>
                <a:gd name="T0" fmla="*/ 28 w 32"/>
                <a:gd name="T1" fmla="*/ 72 h 72"/>
                <a:gd name="T2" fmla="*/ 3 w 32"/>
                <a:gd name="T3" fmla="*/ 72 h 72"/>
                <a:gd name="T4" fmla="*/ 0 w 32"/>
                <a:gd name="T5" fmla="*/ 69 h 72"/>
                <a:gd name="T6" fmla="*/ 0 w 32"/>
                <a:gd name="T7" fmla="*/ 3 h 72"/>
                <a:gd name="T8" fmla="*/ 3 w 32"/>
                <a:gd name="T9" fmla="*/ 0 h 72"/>
                <a:gd name="T10" fmla="*/ 28 w 32"/>
                <a:gd name="T11" fmla="*/ 0 h 72"/>
                <a:gd name="T12" fmla="*/ 32 w 32"/>
                <a:gd name="T13" fmla="*/ 3 h 72"/>
                <a:gd name="T14" fmla="*/ 32 w 32"/>
                <a:gd name="T15" fmla="*/ 69 h 72"/>
                <a:gd name="T16" fmla="*/ 28 w 32"/>
                <a:gd name="T17" fmla="*/ 72 h 72"/>
                <a:gd name="T18" fmla="*/ 7 w 32"/>
                <a:gd name="T19" fmla="*/ 65 h 72"/>
                <a:gd name="T20" fmla="*/ 25 w 32"/>
                <a:gd name="T21" fmla="*/ 65 h 72"/>
                <a:gd name="T22" fmla="*/ 25 w 32"/>
                <a:gd name="T23" fmla="*/ 7 h 72"/>
                <a:gd name="T24" fmla="*/ 7 w 32"/>
                <a:gd name="T25" fmla="*/ 7 h 72"/>
                <a:gd name="T26" fmla="*/ 7 w 32"/>
                <a:gd name="T27" fmla="*/ 6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" h="72">
                  <a:moveTo>
                    <a:pt x="28" y="72"/>
                  </a:moveTo>
                  <a:cubicBezTo>
                    <a:pt x="3" y="72"/>
                    <a:pt x="3" y="72"/>
                    <a:pt x="3" y="72"/>
                  </a:cubicBezTo>
                  <a:cubicBezTo>
                    <a:pt x="1" y="72"/>
                    <a:pt x="0" y="71"/>
                    <a:pt x="0" y="6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30" y="0"/>
                    <a:pt x="32" y="1"/>
                    <a:pt x="32" y="3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2" y="71"/>
                    <a:pt x="30" y="72"/>
                    <a:pt x="28" y="72"/>
                  </a:cubicBezTo>
                  <a:close/>
                  <a:moveTo>
                    <a:pt x="7" y="65"/>
                  </a:moveTo>
                  <a:cubicBezTo>
                    <a:pt x="25" y="65"/>
                    <a:pt x="25" y="65"/>
                    <a:pt x="25" y="65"/>
                  </a:cubicBezTo>
                  <a:cubicBezTo>
                    <a:pt x="25" y="7"/>
                    <a:pt x="25" y="7"/>
                    <a:pt x="25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6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6" name="Freeform 804">
              <a:extLst>
                <a:ext uri="{FF2B5EF4-FFF2-40B4-BE49-F238E27FC236}">
                  <a16:creationId xmlns:a16="http://schemas.microsoft.com/office/drawing/2014/main" id="{34850A2D-D616-46C7-A5B2-DA0096CB34A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81800" y="3763963"/>
              <a:ext cx="39688" cy="63500"/>
            </a:xfrm>
            <a:custGeom>
              <a:avLst/>
              <a:gdLst>
                <a:gd name="T0" fmla="*/ 29 w 33"/>
                <a:gd name="T1" fmla="*/ 53 h 53"/>
                <a:gd name="T2" fmla="*/ 4 w 33"/>
                <a:gd name="T3" fmla="*/ 53 h 53"/>
                <a:gd name="T4" fmla="*/ 0 w 33"/>
                <a:gd name="T5" fmla="*/ 50 h 53"/>
                <a:gd name="T6" fmla="*/ 0 w 33"/>
                <a:gd name="T7" fmla="*/ 3 h 53"/>
                <a:gd name="T8" fmla="*/ 4 w 33"/>
                <a:gd name="T9" fmla="*/ 0 h 53"/>
                <a:gd name="T10" fmla="*/ 29 w 33"/>
                <a:gd name="T11" fmla="*/ 0 h 53"/>
                <a:gd name="T12" fmla="*/ 33 w 33"/>
                <a:gd name="T13" fmla="*/ 3 h 53"/>
                <a:gd name="T14" fmla="*/ 33 w 33"/>
                <a:gd name="T15" fmla="*/ 50 h 53"/>
                <a:gd name="T16" fmla="*/ 29 w 33"/>
                <a:gd name="T17" fmla="*/ 53 h 53"/>
                <a:gd name="T18" fmla="*/ 8 w 33"/>
                <a:gd name="T19" fmla="*/ 46 h 53"/>
                <a:gd name="T20" fmla="*/ 25 w 33"/>
                <a:gd name="T21" fmla="*/ 46 h 53"/>
                <a:gd name="T22" fmla="*/ 25 w 33"/>
                <a:gd name="T23" fmla="*/ 7 h 53"/>
                <a:gd name="T24" fmla="*/ 8 w 33"/>
                <a:gd name="T25" fmla="*/ 7 h 53"/>
                <a:gd name="T26" fmla="*/ 8 w 33"/>
                <a:gd name="T27" fmla="*/ 4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3" h="53">
                  <a:moveTo>
                    <a:pt x="29" y="53"/>
                  </a:moveTo>
                  <a:cubicBezTo>
                    <a:pt x="4" y="53"/>
                    <a:pt x="4" y="53"/>
                    <a:pt x="4" y="53"/>
                  </a:cubicBezTo>
                  <a:cubicBezTo>
                    <a:pt x="2" y="53"/>
                    <a:pt x="0" y="52"/>
                    <a:pt x="0" y="5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31" y="0"/>
                    <a:pt x="33" y="1"/>
                    <a:pt x="33" y="3"/>
                  </a:cubicBezTo>
                  <a:cubicBezTo>
                    <a:pt x="33" y="50"/>
                    <a:pt x="33" y="50"/>
                    <a:pt x="33" y="50"/>
                  </a:cubicBezTo>
                  <a:cubicBezTo>
                    <a:pt x="33" y="52"/>
                    <a:pt x="31" y="53"/>
                    <a:pt x="29" y="53"/>
                  </a:cubicBezTo>
                  <a:close/>
                  <a:moveTo>
                    <a:pt x="8" y="46"/>
                  </a:moveTo>
                  <a:cubicBezTo>
                    <a:pt x="25" y="46"/>
                    <a:pt x="25" y="46"/>
                    <a:pt x="25" y="46"/>
                  </a:cubicBezTo>
                  <a:cubicBezTo>
                    <a:pt x="25" y="7"/>
                    <a:pt x="25" y="7"/>
                    <a:pt x="25" y="7"/>
                  </a:cubicBezTo>
                  <a:cubicBezTo>
                    <a:pt x="8" y="7"/>
                    <a:pt x="8" y="7"/>
                    <a:pt x="8" y="7"/>
                  </a:cubicBezTo>
                  <a:lnTo>
                    <a:pt x="8" y="4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7" name="Freeform 805">
              <a:extLst>
                <a:ext uri="{FF2B5EF4-FFF2-40B4-BE49-F238E27FC236}">
                  <a16:creationId xmlns:a16="http://schemas.microsoft.com/office/drawing/2014/main" id="{C1D3442B-E141-5308-32C6-CA13D9059B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31000" y="3711576"/>
              <a:ext cx="39688" cy="115888"/>
            </a:xfrm>
            <a:custGeom>
              <a:avLst/>
              <a:gdLst>
                <a:gd name="T0" fmla="*/ 29 w 32"/>
                <a:gd name="T1" fmla="*/ 96 h 96"/>
                <a:gd name="T2" fmla="*/ 4 w 32"/>
                <a:gd name="T3" fmla="*/ 96 h 96"/>
                <a:gd name="T4" fmla="*/ 0 w 32"/>
                <a:gd name="T5" fmla="*/ 93 h 96"/>
                <a:gd name="T6" fmla="*/ 0 w 32"/>
                <a:gd name="T7" fmla="*/ 4 h 96"/>
                <a:gd name="T8" fmla="*/ 4 w 32"/>
                <a:gd name="T9" fmla="*/ 0 h 96"/>
                <a:gd name="T10" fmla="*/ 29 w 32"/>
                <a:gd name="T11" fmla="*/ 0 h 96"/>
                <a:gd name="T12" fmla="*/ 32 w 32"/>
                <a:gd name="T13" fmla="*/ 4 h 96"/>
                <a:gd name="T14" fmla="*/ 32 w 32"/>
                <a:gd name="T15" fmla="*/ 93 h 96"/>
                <a:gd name="T16" fmla="*/ 29 w 32"/>
                <a:gd name="T17" fmla="*/ 96 h 96"/>
                <a:gd name="T18" fmla="*/ 7 w 32"/>
                <a:gd name="T19" fmla="*/ 89 h 96"/>
                <a:gd name="T20" fmla="*/ 25 w 32"/>
                <a:gd name="T21" fmla="*/ 89 h 96"/>
                <a:gd name="T22" fmla="*/ 25 w 32"/>
                <a:gd name="T23" fmla="*/ 7 h 96"/>
                <a:gd name="T24" fmla="*/ 7 w 32"/>
                <a:gd name="T25" fmla="*/ 7 h 96"/>
                <a:gd name="T26" fmla="*/ 7 w 32"/>
                <a:gd name="T27" fmla="*/ 89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" h="96">
                  <a:moveTo>
                    <a:pt x="29" y="96"/>
                  </a:moveTo>
                  <a:cubicBezTo>
                    <a:pt x="4" y="96"/>
                    <a:pt x="4" y="96"/>
                    <a:pt x="4" y="96"/>
                  </a:cubicBezTo>
                  <a:cubicBezTo>
                    <a:pt x="2" y="96"/>
                    <a:pt x="0" y="95"/>
                    <a:pt x="0" y="9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31" y="0"/>
                    <a:pt x="32" y="2"/>
                    <a:pt x="32" y="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2" y="95"/>
                    <a:pt x="31" y="96"/>
                    <a:pt x="29" y="96"/>
                  </a:cubicBezTo>
                  <a:close/>
                  <a:moveTo>
                    <a:pt x="7" y="89"/>
                  </a:moveTo>
                  <a:cubicBezTo>
                    <a:pt x="25" y="89"/>
                    <a:pt x="25" y="89"/>
                    <a:pt x="25" y="89"/>
                  </a:cubicBezTo>
                  <a:cubicBezTo>
                    <a:pt x="25" y="7"/>
                    <a:pt x="25" y="7"/>
                    <a:pt x="25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8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6" name="Shape20_20200717_142329">
            <a:extLst>
              <a:ext uri="{FF2B5EF4-FFF2-40B4-BE49-F238E27FC236}">
                <a16:creationId xmlns:a16="http://schemas.microsoft.com/office/drawing/2014/main" id="{04D8E0CA-89AE-B60A-CE04-7E21D4BBE517}"/>
              </a:ext>
            </a:extLst>
          </p:cNvPr>
          <p:cNvGrpSpPr>
            <a:grpSpLocks noChangeAspect="1"/>
          </p:cNvGrpSpPr>
          <p:nvPr/>
        </p:nvGrpSpPr>
        <p:grpSpPr>
          <a:xfrm>
            <a:off x="4473534" y="1287122"/>
            <a:ext cx="633816" cy="472848"/>
            <a:chOff x="-5816600" y="2409826"/>
            <a:chExt cx="300037" cy="223837"/>
          </a:xfrm>
          <a:solidFill>
            <a:schemeClr val="accent1"/>
          </a:solidFill>
        </p:grpSpPr>
        <p:sp>
          <p:nvSpPr>
            <p:cNvPr id="86" name="Freeform 806">
              <a:extLst>
                <a:ext uri="{FF2B5EF4-FFF2-40B4-BE49-F238E27FC236}">
                  <a16:creationId xmlns:a16="http://schemas.microsoft.com/office/drawing/2014/main" id="{C27DAD4F-85DF-5C0D-E65F-0B0999DBB0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719763" y="2409826"/>
              <a:ext cx="203200" cy="166688"/>
            </a:xfrm>
            <a:custGeom>
              <a:avLst/>
              <a:gdLst>
                <a:gd name="T0" fmla="*/ 132 w 169"/>
                <a:gd name="T1" fmla="*/ 139 h 139"/>
                <a:gd name="T2" fmla="*/ 127 w 169"/>
                <a:gd name="T3" fmla="*/ 137 h 139"/>
                <a:gd name="T4" fmla="*/ 108 w 169"/>
                <a:gd name="T5" fmla="*/ 118 h 139"/>
                <a:gd name="T6" fmla="*/ 20 w 169"/>
                <a:gd name="T7" fmla="*/ 118 h 139"/>
                <a:gd name="T8" fmla="*/ 0 w 169"/>
                <a:gd name="T9" fmla="*/ 98 h 139"/>
                <a:gd name="T10" fmla="*/ 0 w 169"/>
                <a:gd name="T11" fmla="*/ 21 h 139"/>
                <a:gd name="T12" fmla="*/ 20 w 169"/>
                <a:gd name="T13" fmla="*/ 0 h 139"/>
                <a:gd name="T14" fmla="*/ 148 w 169"/>
                <a:gd name="T15" fmla="*/ 0 h 139"/>
                <a:gd name="T16" fmla="*/ 169 w 169"/>
                <a:gd name="T17" fmla="*/ 21 h 139"/>
                <a:gd name="T18" fmla="*/ 169 w 169"/>
                <a:gd name="T19" fmla="*/ 98 h 139"/>
                <a:gd name="T20" fmla="*/ 148 w 169"/>
                <a:gd name="T21" fmla="*/ 118 h 139"/>
                <a:gd name="T22" fmla="*/ 140 w 169"/>
                <a:gd name="T23" fmla="*/ 118 h 139"/>
                <a:gd name="T24" fmla="*/ 140 w 169"/>
                <a:gd name="T25" fmla="*/ 132 h 139"/>
                <a:gd name="T26" fmla="*/ 135 w 169"/>
                <a:gd name="T27" fmla="*/ 139 h 139"/>
                <a:gd name="T28" fmla="*/ 132 w 169"/>
                <a:gd name="T29" fmla="*/ 139 h 139"/>
                <a:gd name="T30" fmla="*/ 20 w 169"/>
                <a:gd name="T31" fmla="*/ 7 h 139"/>
                <a:gd name="T32" fmla="*/ 7 w 169"/>
                <a:gd name="T33" fmla="*/ 21 h 139"/>
                <a:gd name="T34" fmla="*/ 7 w 169"/>
                <a:gd name="T35" fmla="*/ 98 h 139"/>
                <a:gd name="T36" fmla="*/ 20 w 169"/>
                <a:gd name="T37" fmla="*/ 111 h 139"/>
                <a:gd name="T38" fmla="*/ 110 w 169"/>
                <a:gd name="T39" fmla="*/ 111 h 139"/>
                <a:gd name="T40" fmla="*/ 112 w 169"/>
                <a:gd name="T41" fmla="*/ 112 h 139"/>
                <a:gd name="T42" fmla="*/ 132 w 169"/>
                <a:gd name="T43" fmla="*/ 132 h 139"/>
                <a:gd name="T44" fmla="*/ 133 w 169"/>
                <a:gd name="T45" fmla="*/ 132 h 139"/>
                <a:gd name="T46" fmla="*/ 133 w 169"/>
                <a:gd name="T47" fmla="*/ 132 h 139"/>
                <a:gd name="T48" fmla="*/ 133 w 169"/>
                <a:gd name="T49" fmla="*/ 115 h 139"/>
                <a:gd name="T50" fmla="*/ 136 w 169"/>
                <a:gd name="T51" fmla="*/ 111 h 139"/>
                <a:gd name="T52" fmla="*/ 148 w 169"/>
                <a:gd name="T53" fmla="*/ 111 h 139"/>
                <a:gd name="T54" fmla="*/ 161 w 169"/>
                <a:gd name="T55" fmla="*/ 98 h 139"/>
                <a:gd name="T56" fmla="*/ 161 w 169"/>
                <a:gd name="T57" fmla="*/ 21 h 139"/>
                <a:gd name="T58" fmla="*/ 148 w 169"/>
                <a:gd name="T59" fmla="*/ 7 h 139"/>
                <a:gd name="T60" fmla="*/ 20 w 169"/>
                <a:gd name="T61" fmla="*/ 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69" h="139">
                  <a:moveTo>
                    <a:pt x="132" y="139"/>
                  </a:moveTo>
                  <a:cubicBezTo>
                    <a:pt x="130" y="139"/>
                    <a:pt x="128" y="138"/>
                    <a:pt x="127" y="137"/>
                  </a:cubicBezTo>
                  <a:cubicBezTo>
                    <a:pt x="108" y="118"/>
                    <a:pt x="108" y="118"/>
                    <a:pt x="108" y="118"/>
                  </a:cubicBezTo>
                  <a:cubicBezTo>
                    <a:pt x="20" y="118"/>
                    <a:pt x="20" y="118"/>
                    <a:pt x="20" y="118"/>
                  </a:cubicBezTo>
                  <a:cubicBezTo>
                    <a:pt x="9" y="118"/>
                    <a:pt x="0" y="109"/>
                    <a:pt x="0" y="98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59" y="0"/>
                    <a:pt x="169" y="9"/>
                    <a:pt x="169" y="21"/>
                  </a:cubicBezTo>
                  <a:cubicBezTo>
                    <a:pt x="169" y="98"/>
                    <a:pt x="169" y="98"/>
                    <a:pt x="169" y="98"/>
                  </a:cubicBezTo>
                  <a:cubicBezTo>
                    <a:pt x="169" y="109"/>
                    <a:pt x="159" y="118"/>
                    <a:pt x="148" y="118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0" y="132"/>
                    <a:pt x="140" y="132"/>
                    <a:pt x="140" y="132"/>
                  </a:cubicBezTo>
                  <a:cubicBezTo>
                    <a:pt x="140" y="135"/>
                    <a:pt x="138" y="137"/>
                    <a:pt x="135" y="139"/>
                  </a:cubicBezTo>
                  <a:cubicBezTo>
                    <a:pt x="134" y="139"/>
                    <a:pt x="133" y="139"/>
                    <a:pt x="132" y="139"/>
                  </a:cubicBezTo>
                  <a:close/>
                  <a:moveTo>
                    <a:pt x="20" y="7"/>
                  </a:moveTo>
                  <a:cubicBezTo>
                    <a:pt x="13" y="7"/>
                    <a:pt x="7" y="13"/>
                    <a:pt x="7" y="21"/>
                  </a:cubicBezTo>
                  <a:cubicBezTo>
                    <a:pt x="7" y="98"/>
                    <a:pt x="7" y="98"/>
                    <a:pt x="7" y="98"/>
                  </a:cubicBezTo>
                  <a:cubicBezTo>
                    <a:pt x="7" y="105"/>
                    <a:pt x="13" y="111"/>
                    <a:pt x="20" y="111"/>
                  </a:cubicBezTo>
                  <a:cubicBezTo>
                    <a:pt x="110" y="111"/>
                    <a:pt x="110" y="111"/>
                    <a:pt x="110" y="111"/>
                  </a:cubicBezTo>
                  <a:cubicBezTo>
                    <a:pt x="111" y="111"/>
                    <a:pt x="112" y="112"/>
                    <a:pt x="112" y="112"/>
                  </a:cubicBezTo>
                  <a:cubicBezTo>
                    <a:pt x="132" y="132"/>
                    <a:pt x="132" y="132"/>
                    <a:pt x="132" y="132"/>
                  </a:cubicBezTo>
                  <a:cubicBezTo>
                    <a:pt x="132" y="132"/>
                    <a:pt x="132" y="132"/>
                    <a:pt x="133" y="132"/>
                  </a:cubicBezTo>
                  <a:cubicBezTo>
                    <a:pt x="133" y="132"/>
                    <a:pt x="133" y="132"/>
                    <a:pt x="133" y="132"/>
                  </a:cubicBezTo>
                  <a:cubicBezTo>
                    <a:pt x="133" y="115"/>
                    <a:pt x="133" y="115"/>
                    <a:pt x="133" y="115"/>
                  </a:cubicBezTo>
                  <a:cubicBezTo>
                    <a:pt x="133" y="113"/>
                    <a:pt x="134" y="111"/>
                    <a:pt x="136" y="111"/>
                  </a:cubicBezTo>
                  <a:cubicBezTo>
                    <a:pt x="148" y="111"/>
                    <a:pt x="148" y="111"/>
                    <a:pt x="148" y="111"/>
                  </a:cubicBezTo>
                  <a:cubicBezTo>
                    <a:pt x="155" y="111"/>
                    <a:pt x="161" y="105"/>
                    <a:pt x="161" y="98"/>
                  </a:cubicBezTo>
                  <a:cubicBezTo>
                    <a:pt x="161" y="21"/>
                    <a:pt x="161" y="21"/>
                    <a:pt x="161" y="21"/>
                  </a:cubicBezTo>
                  <a:cubicBezTo>
                    <a:pt x="161" y="13"/>
                    <a:pt x="155" y="7"/>
                    <a:pt x="148" y="7"/>
                  </a:cubicBezTo>
                  <a:lnTo>
                    <a:pt x="20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7" name="Freeform 807">
              <a:extLst>
                <a:ext uri="{FF2B5EF4-FFF2-40B4-BE49-F238E27FC236}">
                  <a16:creationId xmlns:a16="http://schemas.microsoft.com/office/drawing/2014/main" id="{FFCCF4C5-8908-5545-2EA7-DD1212A312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16600" y="2468563"/>
              <a:ext cx="203200" cy="165100"/>
            </a:xfrm>
            <a:custGeom>
              <a:avLst/>
              <a:gdLst>
                <a:gd name="T0" fmla="*/ 36 w 169"/>
                <a:gd name="T1" fmla="*/ 139 h 139"/>
                <a:gd name="T2" fmla="*/ 33 w 169"/>
                <a:gd name="T3" fmla="*/ 138 h 139"/>
                <a:gd name="T4" fmla="*/ 28 w 169"/>
                <a:gd name="T5" fmla="*/ 131 h 139"/>
                <a:gd name="T6" fmla="*/ 28 w 169"/>
                <a:gd name="T7" fmla="*/ 118 h 139"/>
                <a:gd name="T8" fmla="*/ 20 w 169"/>
                <a:gd name="T9" fmla="*/ 118 h 139"/>
                <a:gd name="T10" fmla="*/ 0 w 169"/>
                <a:gd name="T11" fmla="*/ 97 h 139"/>
                <a:gd name="T12" fmla="*/ 0 w 169"/>
                <a:gd name="T13" fmla="*/ 20 h 139"/>
                <a:gd name="T14" fmla="*/ 20 w 169"/>
                <a:gd name="T15" fmla="*/ 0 h 139"/>
                <a:gd name="T16" fmla="*/ 82 w 169"/>
                <a:gd name="T17" fmla="*/ 0 h 139"/>
                <a:gd name="T18" fmla="*/ 85 w 169"/>
                <a:gd name="T19" fmla="*/ 3 h 139"/>
                <a:gd name="T20" fmla="*/ 82 w 169"/>
                <a:gd name="T21" fmla="*/ 7 h 139"/>
                <a:gd name="T22" fmla="*/ 20 w 169"/>
                <a:gd name="T23" fmla="*/ 7 h 139"/>
                <a:gd name="T24" fmla="*/ 7 w 169"/>
                <a:gd name="T25" fmla="*/ 20 h 139"/>
                <a:gd name="T26" fmla="*/ 7 w 169"/>
                <a:gd name="T27" fmla="*/ 97 h 139"/>
                <a:gd name="T28" fmla="*/ 20 w 169"/>
                <a:gd name="T29" fmla="*/ 111 h 139"/>
                <a:gd name="T30" fmla="*/ 32 w 169"/>
                <a:gd name="T31" fmla="*/ 111 h 139"/>
                <a:gd name="T32" fmla="*/ 35 w 169"/>
                <a:gd name="T33" fmla="*/ 114 h 139"/>
                <a:gd name="T34" fmla="*/ 35 w 169"/>
                <a:gd name="T35" fmla="*/ 131 h 139"/>
                <a:gd name="T36" fmla="*/ 36 w 169"/>
                <a:gd name="T37" fmla="*/ 132 h 139"/>
                <a:gd name="T38" fmla="*/ 36 w 169"/>
                <a:gd name="T39" fmla="*/ 131 h 139"/>
                <a:gd name="T40" fmla="*/ 56 w 169"/>
                <a:gd name="T41" fmla="*/ 112 h 139"/>
                <a:gd name="T42" fmla="*/ 58 w 169"/>
                <a:gd name="T43" fmla="*/ 111 h 139"/>
                <a:gd name="T44" fmla="*/ 148 w 169"/>
                <a:gd name="T45" fmla="*/ 111 h 139"/>
                <a:gd name="T46" fmla="*/ 161 w 169"/>
                <a:gd name="T47" fmla="*/ 97 h 139"/>
                <a:gd name="T48" fmla="*/ 161 w 169"/>
                <a:gd name="T49" fmla="*/ 69 h 139"/>
                <a:gd name="T50" fmla="*/ 165 w 169"/>
                <a:gd name="T51" fmla="*/ 66 h 139"/>
                <a:gd name="T52" fmla="*/ 169 w 169"/>
                <a:gd name="T53" fmla="*/ 69 h 139"/>
                <a:gd name="T54" fmla="*/ 169 w 169"/>
                <a:gd name="T55" fmla="*/ 97 h 139"/>
                <a:gd name="T56" fmla="*/ 148 w 169"/>
                <a:gd name="T57" fmla="*/ 118 h 139"/>
                <a:gd name="T58" fmla="*/ 60 w 169"/>
                <a:gd name="T59" fmla="*/ 118 h 139"/>
                <a:gd name="T60" fmla="*/ 41 w 169"/>
                <a:gd name="T61" fmla="*/ 137 h 139"/>
                <a:gd name="T62" fmla="*/ 36 w 169"/>
                <a:gd name="T63" fmla="*/ 139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9" h="139">
                  <a:moveTo>
                    <a:pt x="36" y="139"/>
                  </a:moveTo>
                  <a:cubicBezTo>
                    <a:pt x="35" y="139"/>
                    <a:pt x="34" y="139"/>
                    <a:pt x="33" y="138"/>
                  </a:cubicBezTo>
                  <a:cubicBezTo>
                    <a:pt x="30" y="137"/>
                    <a:pt x="28" y="134"/>
                    <a:pt x="28" y="131"/>
                  </a:cubicBezTo>
                  <a:cubicBezTo>
                    <a:pt x="28" y="118"/>
                    <a:pt x="28" y="118"/>
                    <a:pt x="28" y="118"/>
                  </a:cubicBezTo>
                  <a:cubicBezTo>
                    <a:pt x="20" y="118"/>
                    <a:pt x="20" y="118"/>
                    <a:pt x="20" y="118"/>
                  </a:cubicBezTo>
                  <a:cubicBezTo>
                    <a:pt x="9" y="118"/>
                    <a:pt x="0" y="109"/>
                    <a:pt x="0" y="97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4" y="0"/>
                    <a:pt x="85" y="1"/>
                    <a:pt x="85" y="3"/>
                  </a:cubicBezTo>
                  <a:cubicBezTo>
                    <a:pt x="85" y="5"/>
                    <a:pt x="84" y="7"/>
                    <a:pt x="82" y="7"/>
                  </a:cubicBezTo>
                  <a:cubicBezTo>
                    <a:pt x="20" y="7"/>
                    <a:pt x="20" y="7"/>
                    <a:pt x="20" y="7"/>
                  </a:cubicBezTo>
                  <a:cubicBezTo>
                    <a:pt x="13" y="7"/>
                    <a:pt x="7" y="13"/>
                    <a:pt x="7" y="20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105"/>
                    <a:pt x="13" y="111"/>
                    <a:pt x="20" y="111"/>
                  </a:cubicBezTo>
                  <a:cubicBezTo>
                    <a:pt x="32" y="111"/>
                    <a:pt x="32" y="111"/>
                    <a:pt x="32" y="111"/>
                  </a:cubicBezTo>
                  <a:cubicBezTo>
                    <a:pt x="34" y="111"/>
                    <a:pt x="35" y="112"/>
                    <a:pt x="35" y="114"/>
                  </a:cubicBezTo>
                  <a:cubicBezTo>
                    <a:pt x="35" y="131"/>
                    <a:pt x="35" y="131"/>
                    <a:pt x="35" y="131"/>
                  </a:cubicBezTo>
                  <a:cubicBezTo>
                    <a:pt x="35" y="131"/>
                    <a:pt x="35" y="131"/>
                    <a:pt x="36" y="132"/>
                  </a:cubicBezTo>
                  <a:cubicBezTo>
                    <a:pt x="36" y="132"/>
                    <a:pt x="36" y="132"/>
                    <a:pt x="36" y="131"/>
                  </a:cubicBezTo>
                  <a:cubicBezTo>
                    <a:pt x="56" y="112"/>
                    <a:pt x="56" y="112"/>
                    <a:pt x="56" y="112"/>
                  </a:cubicBezTo>
                  <a:cubicBezTo>
                    <a:pt x="57" y="111"/>
                    <a:pt x="57" y="111"/>
                    <a:pt x="58" y="111"/>
                  </a:cubicBezTo>
                  <a:cubicBezTo>
                    <a:pt x="148" y="111"/>
                    <a:pt x="148" y="111"/>
                    <a:pt x="148" y="111"/>
                  </a:cubicBezTo>
                  <a:cubicBezTo>
                    <a:pt x="155" y="111"/>
                    <a:pt x="161" y="105"/>
                    <a:pt x="161" y="97"/>
                  </a:cubicBezTo>
                  <a:cubicBezTo>
                    <a:pt x="161" y="69"/>
                    <a:pt x="161" y="69"/>
                    <a:pt x="161" y="69"/>
                  </a:cubicBezTo>
                  <a:cubicBezTo>
                    <a:pt x="161" y="67"/>
                    <a:pt x="163" y="66"/>
                    <a:pt x="165" y="66"/>
                  </a:cubicBezTo>
                  <a:cubicBezTo>
                    <a:pt x="167" y="66"/>
                    <a:pt x="169" y="67"/>
                    <a:pt x="169" y="69"/>
                  </a:cubicBezTo>
                  <a:cubicBezTo>
                    <a:pt x="169" y="97"/>
                    <a:pt x="169" y="97"/>
                    <a:pt x="169" y="97"/>
                  </a:cubicBezTo>
                  <a:cubicBezTo>
                    <a:pt x="169" y="109"/>
                    <a:pt x="159" y="118"/>
                    <a:pt x="148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41" y="137"/>
                    <a:pt x="41" y="137"/>
                    <a:pt x="41" y="137"/>
                  </a:cubicBezTo>
                  <a:cubicBezTo>
                    <a:pt x="40" y="138"/>
                    <a:pt x="38" y="139"/>
                    <a:pt x="36" y="13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0" name="Shape4_20200717_142329">
            <a:extLst>
              <a:ext uri="{FF2B5EF4-FFF2-40B4-BE49-F238E27FC236}">
                <a16:creationId xmlns:a16="http://schemas.microsoft.com/office/drawing/2014/main" id="{CFC588CE-72FE-5A13-2E50-01AD1182CF7B}"/>
              </a:ext>
            </a:extLst>
          </p:cNvPr>
          <p:cNvGrpSpPr>
            <a:grpSpLocks noChangeAspect="1"/>
          </p:cNvGrpSpPr>
          <p:nvPr/>
        </p:nvGrpSpPr>
        <p:grpSpPr>
          <a:xfrm>
            <a:off x="533391" y="1256939"/>
            <a:ext cx="680768" cy="533214"/>
            <a:chOff x="-7508875" y="2395538"/>
            <a:chExt cx="322263" cy="252413"/>
          </a:xfrm>
          <a:solidFill>
            <a:schemeClr val="accent1"/>
          </a:solidFill>
        </p:grpSpPr>
        <p:sp>
          <p:nvSpPr>
            <p:cNvPr id="75" name="Freeform 703">
              <a:extLst>
                <a:ext uri="{FF2B5EF4-FFF2-40B4-BE49-F238E27FC236}">
                  <a16:creationId xmlns:a16="http://schemas.microsoft.com/office/drawing/2014/main" id="{C2A11B65-8556-A61F-9481-933A1C2D37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508875" y="2395538"/>
              <a:ext cx="322263" cy="217488"/>
            </a:xfrm>
            <a:custGeom>
              <a:avLst/>
              <a:gdLst>
                <a:gd name="T0" fmla="*/ 252 w 269"/>
                <a:gd name="T1" fmla="*/ 181 h 181"/>
                <a:gd name="T2" fmla="*/ 18 w 269"/>
                <a:gd name="T3" fmla="*/ 181 h 181"/>
                <a:gd name="T4" fmla="*/ 0 w 269"/>
                <a:gd name="T5" fmla="*/ 164 h 181"/>
                <a:gd name="T6" fmla="*/ 0 w 269"/>
                <a:gd name="T7" fmla="*/ 17 h 181"/>
                <a:gd name="T8" fmla="*/ 18 w 269"/>
                <a:gd name="T9" fmla="*/ 0 h 181"/>
                <a:gd name="T10" fmla="*/ 252 w 269"/>
                <a:gd name="T11" fmla="*/ 0 h 181"/>
                <a:gd name="T12" fmla="*/ 269 w 269"/>
                <a:gd name="T13" fmla="*/ 17 h 181"/>
                <a:gd name="T14" fmla="*/ 269 w 269"/>
                <a:gd name="T15" fmla="*/ 164 h 181"/>
                <a:gd name="T16" fmla="*/ 252 w 269"/>
                <a:gd name="T17" fmla="*/ 181 h 181"/>
                <a:gd name="T18" fmla="*/ 18 w 269"/>
                <a:gd name="T19" fmla="*/ 7 h 181"/>
                <a:gd name="T20" fmla="*/ 8 w 269"/>
                <a:gd name="T21" fmla="*/ 17 h 181"/>
                <a:gd name="T22" fmla="*/ 8 w 269"/>
                <a:gd name="T23" fmla="*/ 164 h 181"/>
                <a:gd name="T24" fmla="*/ 18 w 269"/>
                <a:gd name="T25" fmla="*/ 174 h 181"/>
                <a:gd name="T26" fmla="*/ 252 w 269"/>
                <a:gd name="T27" fmla="*/ 174 h 181"/>
                <a:gd name="T28" fmla="*/ 262 w 269"/>
                <a:gd name="T29" fmla="*/ 164 h 181"/>
                <a:gd name="T30" fmla="*/ 262 w 269"/>
                <a:gd name="T31" fmla="*/ 17 h 181"/>
                <a:gd name="T32" fmla="*/ 252 w 269"/>
                <a:gd name="T33" fmla="*/ 7 h 181"/>
                <a:gd name="T34" fmla="*/ 18 w 269"/>
                <a:gd name="T35" fmla="*/ 7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9" h="181">
                  <a:moveTo>
                    <a:pt x="252" y="181"/>
                  </a:moveTo>
                  <a:cubicBezTo>
                    <a:pt x="18" y="181"/>
                    <a:pt x="18" y="181"/>
                    <a:pt x="18" y="181"/>
                  </a:cubicBezTo>
                  <a:cubicBezTo>
                    <a:pt x="8" y="181"/>
                    <a:pt x="0" y="173"/>
                    <a:pt x="0" y="164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61" y="0"/>
                    <a:pt x="269" y="8"/>
                    <a:pt x="269" y="17"/>
                  </a:cubicBezTo>
                  <a:cubicBezTo>
                    <a:pt x="269" y="164"/>
                    <a:pt x="269" y="164"/>
                    <a:pt x="269" y="164"/>
                  </a:cubicBezTo>
                  <a:cubicBezTo>
                    <a:pt x="269" y="173"/>
                    <a:pt x="261" y="181"/>
                    <a:pt x="252" y="181"/>
                  </a:cubicBezTo>
                  <a:close/>
                  <a:moveTo>
                    <a:pt x="18" y="7"/>
                  </a:moveTo>
                  <a:cubicBezTo>
                    <a:pt x="12" y="7"/>
                    <a:pt x="8" y="12"/>
                    <a:pt x="8" y="17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9"/>
                    <a:pt x="12" y="174"/>
                    <a:pt x="18" y="174"/>
                  </a:cubicBezTo>
                  <a:cubicBezTo>
                    <a:pt x="252" y="174"/>
                    <a:pt x="252" y="174"/>
                    <a:pt x="252" y="174"/>
                  </a:cubicBezTo>
                  <a:cubicBezTo>
                    <a:pt x="257" y="174"/>
                    <a:pt x="262" y="169"/>
                    <a:pt x="262" y="164"/>
                  </a:cubicBezTo>
                  <a:cubicBezTo>
                    <a:pt x="262" y="17"/>
                    <a:pt x="262" y="17"/>
                    <a:pt x="262" y="17"/>
                  </a:cubicBezTo>
                  <a:cubicBezTo>
                    <a:pt x="262" y="12"/>
                    <a:pt x="257" y="7"/>
                    <a:pt x="252" y="7"/>
                  </a:cubicBezTo>
                  <a:lnTo>
                    <a:pt x="18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6" name="Freeform 704">
              <a:extLst>
                <a:ext uri="{FF2B5EF4-FFF2-40B4-BE49-F238E27FC236}">
                  <a16:creationId xmlns:a16="http://schemas.microsoft.com/office/drawing/2014/main" id="{E3EFBCC9-2C8C-F22D-CF1A-77687AAFF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372350" y="2605088"/>
              <a:ext cx="49213" cy="42863"/>
            </a:xfrm>
            <a:custGeom>
              <a:avLst/>
              <a:gdLst>
                <a:gd name="T0" fmla="*/ 38 w 42"/>
                <a:gd name="T1" fmla="*/ 37 h 37"/>
                <a:gd name="T2" fmla="*/ 3 w 42"/>
                <a:gd name="T3" fmla="*/ 37 h 37"/>
                <a:gd name="T4" fmla="*/ 0 w 42"/>
                <a:gd name="T5" fmla="*/ 33 h 37"/>
                <a:gd name="T6" fmla="*/ 0 w 42"/>
                <a:gd name="T7" fmla="*/ 4 h 37"/>
                <a:gd name="T8" fmla="*/ 3 w 42"/>
                <a:gd name="T9" fmla="*/ 0 h 37"/>
                <a:gd name="T10" fmla="*/ 38 w 42"/>
                <a:gd name="T11" fmla="*/ 0 h 37"/>
                <a:gd name="T12" fmla="*/ 42 w 42"/>
                <a:gd name="T13" fmla="*/ 4 h 37"/>
                <a:gd name="T14" fmla="*/ 42 w 42"/>
                <a:gd name="T15" fmla="*/ 33 h 37"/>
                <a:gd name="T16" fmla="*/ 38 w 42"/>
                <a:gd name="T17" fmla="*/ 37 h 37"/>
                <a:gd name="T18" fmla="*/ 7 w 42"/>
                <a:gd name="T19" fmla="*/ 30 h 37"/>
                <a:gd name="T20" fmla="*/ 34 w 42"/>
                <a:gd name="T21" fmla="*/ 30 h 37"/>
                <a:gd name="T22" fmla="*/ 34 w 42"/>
                <a:gd name="T23" fmla="*/ 7 h 37"/>
                <a:gd name="T24" fmla="*/ 7 w 42"/>
                <a:gd name="T25" fmla="*/ 7 h 37"/>
                <a:gd name="T26" fmla="*/ 7 w 42"/>
                <a:gd name="T2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" h="37">
                  <a:moveTo>
                    <a:pt x="38" y="37"/>
                  </a:moveTo>
                  <a:cubicBezTo>
                    <a:pt x="3" y="37"/>
                    <a:pt x="3" y="37"/>
                    <a:pt x="3" y="37"/>
                  </a:cubicBezTo>
                  <a:cubicBezTo>
                    <a:pt x="1" y="37"/>
                    <a:pt x="0" y="35"/>
                    <a:pt x="0" y="3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0" y="0"/>
                    <a:pt x="42" y="2"/>
                    <a:pt x="42" y="4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5"/>
                    <a:pt x="40" y="37"/>
                    <a:pt x="38" y="37"/>
                  </a:cubicBezTo>
                  <a:close/>
                  <a:moveTo>
                    <a:pt x="7" y="30"/>
                  </a:moveTo>
                  <a:cubicBezTo>
                    <a:pt x="34" y="30"/>
                    <a:pt x="34" y="30"/>
                    <a:pt x="34" y="30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3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7" name="Freeform 705">
              <a:extLst>
                <a:ext uri="{FF2B5EF4-FFF2-40B4-BE49-F238E27FC236}">
                  <a16:creationId xmlns:a16="http://schemas.microsoft.com/office/drawing/2014/main" id="{63CF64A7-C9B0-1125-E6AC-1AB2DAD82AF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508875" y="2566988"/>
              <a:ext cx="322263" cy="7938"/>
            </a:xfrm>
            <a:custGeom>
              <a:avLst/>
              <a:gdLst>
                <a:gd name="T0" fmla="*/ 265 w 269"/>
                <a:gd name="T1" fmla="*/ 7 h 7"/>
                <a:gd name="T2" fmla="*/ 4 w 269"/>
                <a:gd name="T3" fmla="*/ 7 h 7"/>
                <a:gd name="T4" fmla="*/ 0 w 269"/>
                <a:gd name="T5" fmla="*/ 3 h 7"/>
                <a:gd name="T6" fmla="*/ 4 w 269"/>
                <a:gd name="T7" fmla="*/ 0 h 7"/>
                <a:gd name="T8" fmla="*/ 265 w 269"/>
                <a:gd name="T9" fmla="*/ 0 h 7"/>
                <a:gd name="T10" fmla="*/ 269 w 269"/>
                <a:gd name="T11" fmla="*/ 3 h 7"/>
                <a:gd name="T12" fmla="*/ 265 w 269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9" h="7">
                  <a:moveTo>
                    <a:pt x="265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265" y="0"/>
                    <a:pt x="265" y="0"/>
                    <a:pt x="265" y="0"/>
                  </a:cubicBezTo>
                  <a:cubicBezTo>
                    <a:pt x="267" y="0"/>
                    <a:pt x="269" y="1"/>
                    <a:pt x="269" y="3"/>
                  </a:cubicBezTo>
                  <a:cubicBezTo>
                    <a:pt x="269" y="5"/>
                    <a:pt x="267" y="7"/>
                    <a:pt x="26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8" name="Freeform 706">
              <a:extLst>
                <a:ext uri="{FF2B5EF4-FFF2-40B4-BE49-F238E27FC236}">
                  <a16:creationId xmlns:a16="http://schemas.microsoft.com/office/drawing/2014/main" id="{749F3B86-3F24-2460-840D-691C7A87EA8B}"/>
                </a:ext>
              </a:extLst>
            </p:cNvPr>
            <p:cNvSpPr>
              <a:spLocks/>
            </p:cNvSpPr>
            <p:nvPr/>
          </p:nvSpPr>
          <p:spPr bwMode="auto">
            <a:xfrm>
              <a:off x="-7404100" y="2640013"/>
              <a:ext cx="112713" cy="7938"/>
            </a:xfrm>
            <a:custGeom>
              <a:avLst/>
              <a:gdLst>
                <a:gd name="T0" fmla="*/ 90 w 94"/>
                <a:gd name="T1" fmla="*/ 7 h 7"/>
                <a:gd name="T2" fmla="*/ 3 w 94"/>
                <a:gd name="T3" fmla="*/ 7 h 7"/>
                <a:gd name="T4" fmla="*/ 0 w 94"/>
                <a:gd name="T5" fmla="*/ 3 h 7"/>
                <a:gd name="T6" fmla="*/ 3 w 94"/>
                <a:gd name="T7" fmla="*/ 0 h 7"/>
                <a:gd name="T8" fmla="*/ 90 w 94"/>
                <a:gd name="T9" fmla="*/ 0 h 7"/>
                <a:gd name="T10" fmla="*/ 94 w 94"/>
                <a:gd name="T11" fmla="*/ 3 h 7"/>
                <a:gd name="T12" fmla="*/ 90 w 9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4" h="7">
                  <a:moveTo>
                    <a:pt x="90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90" y="0"/>
                    <a:pt x="90" y="0"/>
                    <a:pt x="90" y="0"/>
                  </a:cubicBezTo>
                  <a:cubicBezTo>
                    <a:pt x="92" y="0"/>
                    <a:pt x="94" y="1"/>
                    <a:pt x="94" y="3"/>
                  </a:cubicBezTo>
                  <a:cubicBezTo>
                    <a:pt x="94" y="5"/>
                    <a:pt x="92" y="7"/>
                    <a:pt x="9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9" name="Freeform 707">
              <a:extLst>
                <a:ext uri="{FF2B5EF4-FFF2-40B4-BE49-F238E27FC236}">
                  <a16:creationId xmlns:a16="http://schemas.microsoft.com/office/drawing/2014/main" id="{A8AD4291-8533-E7B1-F6AC-29BA5A76CB49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24725" y="2454276"/>
              <a:ext cx="58738" cy="63500"/>
            </a:xfrm>
            <a:custGeom>
              <a:avLst/>
              <a:gdLst>
                <a:gd name="T0" fmla="*/ 4 w 49"/>
                <a:gd name="T1" fmla="*/ 53 h 53"/>
                <a:gd name="T2" fmla="*/ 1 w 49"/>
                <a:gd name="T3" fmla="*/ 52 h 53"/>
                <a:gd name="T4" fmla="*/ 1 w 49"/>
                <a:gd name="T5" fmla="*/ 47 h 53"/>
                <a:gd name="T6" fmla="*/ 43 w 49"/>
                <a:gd name="T7" fmla="*/ 2 h 53"/>
                <a:gd name="T8" fmla="*/ 48 w 49"/>
                <a:gd name="T9" fmla="*/ 2 h 53"/>
                <a:gd name="T10" fmla="*/ 48 w 49"/>
                <a:gd name="T11" fmla="*/ 7 h 53"/>
                <a:gd name="T12" fmla="*/ 6 w 49"/>
                <a:gd name="T13" fmla="*/ 52 h 53"/>
                <a:gd name="T14" fmla="*/ 4 w 49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53">
                  <a:moveTo>
                    <a:pt x="4" y="53"/>
                  </a:moveTo>
                  <a:cubicBezTo>
                    <a:pt x="3" y="53"/>
                    <a:pt x="2" y="52"/>
                    <a:pt x="1" y="52"/>
                  </a:cubicBezTo>
                  <a:cubicBezTo>
                    <a:pt x="0" y="50"/>
                    <a:pt x="0" y="48"/>
                    <a:pt x="1" y="47"/>
                  </a:cubicBezTo>
                  <a:cubicBezTo>
                    <a:pt x="43" y="2"/>
                    <a:pt x="43" y="2"/>
                    <a:pt x="43" y="2"/>
                  </a:cubicBezTo>
                  <a:cubicBezTo>
                    <a:pt x="44" y="1"/>
                    <a:pt x="46" y="0"/>
                    <a:pt x="48" y="2"/>
                  </a:cubicBezTo>
                  <a:cubicBezTo>
                    <a:pt x="49" y="3"/>
                    <a:pt x="49" y="5"/>
                    <a:pt x="48" y="7"/>
                  </a:cubicBezTo>
                  <a:cubicBezTo>
                    <a:pt x="6" y="52"/>
                    <a:pt x="6" y="52"/>
                    <a:pt x="6" y="52"/>
                  </a:cubicBezTo>
                  <a:cubicBezTo>
                    <a:pt x="5" y="52"/>
                    <a:pt x="5" y="53"/>
                    <a:pt x="4" y="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0" name="Freeform 708">
              <a:extLst>
                <a:ext uri="{FF2B5EF4-FFF2-40B4-BE49-F238E27FC236}">
                  <a16:creationId xmlns:a16="http://schemas.microsoft.com/office/drawing/2014/main" id="{DE9DBBDE-63D8-6937-3945-2A6E1CB79F73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6163" y="2482851"/>
              <a:ext cx="61913" cy="38100"/>
            </a:xfrm>
            <a:custGeom>
              <a:avLst/>
              <a:gdLst>
                <a:gd name="T0" fmla="*/ 48 w 52"/>
                <a:gd name="T1" fmla="*/ 31 h 31"/>
                <a:gd name="T2" fmla="*/ 47 w 52"/>
                <a:gd name="T3" fmla="*/ 31 h 31"/>
                <a:gd name="T4" fmla="*/ 2 w 52"/>
                <a:gd name="T5" fmla="*/ 7 h 31"/>
                <a:gd name="T6" fmla="*/ 1 w 52"/>
                <a:gd name="T7" fmla="*/ 2 h 31"/>
                <a:gd name="T8" fmla="*/ 6 w 52"/>
                <a:gd name="T9" fmla="*/ 1 h 31"/>
                <a:gd name="T10" fmla="*/ 50 w 52"/>
                <a:gd name="T11" fmla="*/ 24 h 31"/>
                <a:gd name="T12" fmla="*/ 51 w 52"/>
                <a:gd name="T13" fmla="*/ 29 h 31"/>
                <a:gd name="T14" fmla="*/ 48 w 52"/>
                <a:gd name="T15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31">
                  <a:moveTo>
                    <a:pt x="48" y="31"/>
                  </a:moveTo>
                  <a:cubicBezTo>
                    <a:pt x="48" y="31"/>
                    <a:pt x="47" y="31"/>
                    <a:pt x="47" y="31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52" y="25"/>
                    <a:pt x="52" y="28"/>
                    <a:pt x="51" y="29"/>
                  </a:cubicBezTo>
                  <a:cubicBezTo>
                    <a:pt x="51" y="30"/>
                    <a:pt x="50" y="31"/>
                    <a:pt x="48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1" name="Freeform 709">
              <a:extLst>
                <a:ext uri="{FF2B5EF4-FFF2-40B4-BE49-F238E27FC236}">
                  <a16:creationId xmlns:a16="http://schemas.microsoft.com/office/drawing/2014/main" id="{7890E906-6E7C-952E-AA7A-9E3165FBBFE9}"/>
                </a:ext>
              </a:extLst>
            </p:cNvPr>
            <p:cNvSpPr>
              <a:spLocks/>
            </p:cNvSpPr>
            <p:nvPr/>
          </p:nvSpPr>
          <p:spPr bwMode="auto">
            <a:xfrm>
              <a:off x="-7440613" y="2487613"/>
              <a:ext cx="36513" cy="42863"/>
            </a:xfrm>
            <a:custGeom>
              <a:avLst/>
              <a:gdLst>
                <a:gd name="T0" fmla="*/ 5 w 31"/>
                <a:gd name="T1" fmla="*/ 36 h 36"/>
                <a:gd name="T2" fmla="*/ 2 w 31"/>
                <a:gd name="T3" fmla="*/ 35 h 36"/>
                <a:gd name="T4" fmla="*/ 2 w 31"/>
                <a:gd name="T5" fmla="*/ 30 h 36"/>
                <a:gd name="T6" fmla="*/ 24 w 31"/>
                <a:gd name="T7" fmla="*/ 2 h 36"/>
                <a:gd name="T8" fmla="*/ 29 w 31"/>
                <a:gd name="T9" fmla="*/ 1 h 36"/>
                <a:gd name="T10" fmla="*/ 30 w 31"/>
                <a:gd name="T11" fmla="*/ 6 h 36"/>
                <a:gd name="T12" fmla="*/ 7 w 31"/>
                <a:gd name="T13" fmla="*/ 34 h 36"/>
                <a:gd name="T14" fmla="*/ 5 w 31"/>
                <a:gd name="T15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" h="36">
                  <a:moveTo>
                    <a:pt x="5" y="36"/>
                  </a:moveTo>
                  <a:cubicBezTo>
                    <a:pt x="4" y="36"/>
                    <a:pt x="3" y="35"/>
                    <a:pt x="2" y="35"/>
                  </a:cubicBezTo>
                  <a:cubicBezTo>
                    <a:pt x="1" y="34"/>
                    <a:pt x="0" y="31"/>
                    <a:pt x="2" y="30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0"/>
                    <a:pt x="28" y="0"/>
                    <a:pt x="29" y="1"/>
                  </a:cubicBezTo>
                  <a:cubicBezTo>
                    <a:pt x="31" y="2"/>
                    <a:pt x="31" y="5"/>
                    <a:pt x="30" y="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5"/>
                    <a:pt x="6" y="36"/>
                    <a:pt x="5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2" name="Freeform 710">
              <a:extLst>
                <a:ext uri="{FF2B5EF4-FFF2-40B4-BE49-F238E27FC236}">
                  <a16:creationId xmlns:a16="http://schemas.microsoft.com/office/drawing/2014/main" id="{E4717CE1-DC8F-4176-C30F-051974B15D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58075" y="2519363"/>
              <a:ext cx="30163" cy="31750"/>
            </a:xfrm>
            <a:custGeom>
              <a:avLst/>
              <a:gdLst>
                <a:gd name="T0" fmla="*/ 12 w 25"/>
                <a:gd name="T1" fmla="*/ 26 h 26"/>
                <a:gd name="T2" fmla="*/ 12 w 25"/>
                <a:gd name="T3" fmla="*/ 26 h 26"/>
                <a:gd name="T4" fmla="*/ 3 w 25"/>
                <a:gd name="T5" fmla="*/ 22 h 26"/>
                <a:gd name="T6" fmla="*/ 0 w 25"/>
                <a:gd name="T7" fmla="*/ 13 h 26"/>
                <a:gd name="T8" fmla="*/ 4 w 25"/>
                <a:gd name="T9" fmla="*/ 4 h 26"/>
                <a:gd name="T10" fmla="*/ 13 w 25"/>
                <a:gd name="T11" fmla="*/ 1 h 26"/>
                <a:gd name="T12" fmla="*/ 21 w 25"/>
                <a:gd name="T13" fmla="*/ 5 h 26"/>
                <a:gd name="T14" fmla="*/ 25 w 25"/>
                <a:gd name="T15" fmla="*/ 14 h 26"/>
                <a:gd name="T16" fmla="*/ 21 w 25"/>
                <a:gd name="T17" fmla="*/ 22 h 26"/>
                <a:gd name="T18" fmla="*/ 12 w 25"/>
                <a:gd name="T19" fmla="*/ 26 h 26"/>
                <a:gd name="T20" fmla="*/ 12 w 25"/>
                <a:gd name="T21" fmla="*/ 8 h 26"/>
                <a:gd name="T22" fmla="*/ 9 w 25"/>
                <a:gd name="T23" fmla="*/ 9 h 26"/>
                <a:gd name="T24" fmla="*/ 7 w 25"/>
                <a:gd name="T25" fmla="*/ 13 h 26"/>
                <a:gd name="T26" fmla="*/ 8 w 25"/>
                <a:gd name="T27" fmla="*/ 17 h 26"/>
                <a:gd name="T28" fmla="*/ 12 w 25"/>
                <a:gd name="T29" fmla="*/ 18 h 26"/>
                <a:gd name="T30" fmla="*/ 16 w 25"/>
                <a:gd name="T31" fmla="*/ 17 h 26"/>
                <a:gd name="T32" fmla="*/ 17 w 25"/>
                <a:gd name="T33" fmla="*/ 13 h 26"/>
                <a:gd name="T34" fmla="*/ 17 w 25"/>
                <a:gd name="T35" fmla="*/ 13 h 26"/>
                <a:gd name="T36" fmla="*/ 16 w 25"/>
                <a:gd name="T37" fmla="*/ 9 h 26"/>
                <a:gd name="T38" fmla="*/ 12 w 25"/>
                <a:gd name="T39" fmla="*/ 8 h 26"/>
                <a:gd name="T40" fmla="*/ 12 w 25"/>
                <a:gd name="T41" fmla="*/ 8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" h="26">
                  <a:moveTo>
                    <a:pt x="12" y="26"/>
                  </a:moveTo>
                  <a:cubicBezTo>
                    <a:pt x="12" y="26"/>
                    <a:pt x="12" y="26"/>
                    <a:pt x="12" y="26"/>
                  </a:cubicBezTo>
                  <a:cubicBezTo>
                    <a:pt x="8" y="25"/>
                    <a:pt x="5" y="24"/>
                    <a:pt x="3" y="22"/>
                  </a:cubicBezTo>
                  <a:cubicBezTo>
                    <a:pt x="1" y="19"/>
                    <a:pt x="0" y="16"/>
                    <a:pt x="0" y="13"/>
                  </a:cubicBezTo>
                  <a:cubicBezTo>
                    <a:pt x="0" y="9"/>
                    <a:pt x="1" y="6"/>
                    <a:pt x="4" y="4"/>
                  </a:cubicBezTo>
                  <a:cubicBezTo>
                    <a:pt x="6" y="2"/>
                    <a:pt x="9" y="0"/>
                    <a:pt x="13" y="1"/>
                  </a:cubicBezTo>
                  <a:cubicBezTo>
                    <a:pt x="16" y="1"/>
                    <a:pt x="19" y="2"/>
                    <a:pt x="21" y="5"/>
                  </a:cubicBezTo>
                  <a:cubicBezTo>
                    <a:pt x="24" y="7"/>
                    <a:pt x="25" y="10"/>
                    <a:pt x="25" y="14"/>
                  </a:cubicBezTo>
                  <a:cubicBezTo>
                    <a:pt x="25" y="17"/>
                    <a:pt x="23" y="20"/>
                    <a:pt x="21" y="22"/>
                  </a:cubicBezTo>
                  <a:cubicBezTo>
                    <a:pt x="18" y="24"/>
                    <a:pt x="15" y="26"/>
                    <a:pt x="12" y="26"/>
                  </a:cubicBezTo>
                  <a:close/>
                  <a:moveTo>
                    <a:pt x="12" y="8"/>
                  </a:moveTo>
                  <a:cubicBezTo>
                    <a:pt x="11" y="8"/>
                    <a:pt x="10" y="8"/>
                    <a:pt x="9" y="9"/>
                  </a:cubicBezTo>
                  <a:cubicBezTo>
                    <a:pt x="8" y="10"/>
                    <a:pt x="7" y="11"/>
                    <a:pt x="7" y="13"/>
                  </a:cubicBezTo>
                  <a:cubicBezTo>
                    <a:pt x="7" y="14"/>
                    <a:pt x="7" y="16"/>
                    <a:pt x="8" y="17"/>
                  </a:cubicBezTo>
                  <a:cubicBezTo>
                    <a:pt x="9" y="18"/>
                    <a:pt x="11" y="18"/>
                    <a:pt x="12" y="18"/>
                  </a:cubicBezTo>
                  <a:cubicBezTo>
                    <a:pt x="13" y="18"/>
                    <a:pt x="15" y="18"/>
                    <a:pt x="16" y="17"/>
                  </a:cubicBezTo>
                  <a:cubicBezTo>
                    <a:pt x="17" y="16"/>
                    <a:pt x="17" y="15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8" y="12"/>
                    <a:pt x="17" y="11"/>
                    <a:pt x="16" y="9"/>
                  </a:cubicBezTo>
                  <a:cubicBezTo>
                    <a:pt x="15" y="8"/>
                    <a:pt x="14" y="8"/>
                    <a:pt x="12" y="8"/>
                  </a:cubicBezTo>
                  <a:cubicBezTo>
                    <a:pt x="12" y="8"/>
                    <a:pt x="12" y="8"/>
                    <a:pt x="1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3" name="Freeform 711">
              <a:extLst>
                <a:ext uri="{FF2B5EF4-FFF2-40B4-BE49-F238E27FC236}">
                  <a16:creationId xmlns:a16="http://schemas.microsoft.com/office/drawing/2014/main" id="{9ACA24D7-5119-725E-BCA2-F8FD30AE76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16800" y="2468563"/>
              <a:ext cx="30163" cy="28575"/>
            </a:xfrm>
            <a:custGeom>
              <a:avLst/>
              <a:gdLst>
                <a:gd name="T0" fmla="*/ 13 w 26"/>
                <a:gd name="T1" fmla="*/ 25 h 25"/>
                <a:gd name="T2" fmla="*/ 12 w 26"/>
                <a:gd name="T3" fmla="*/ 25 h 25"/>
                <a:gd name="T4" fmla="*/ 1 w 26"/>
                <a:gd name="T5" fmla="*/ 12 h 25"/>
                <a:gd name="T6" fmla="*/ 14 w 26"/>
                <a:gd name="T7" fmla="*/ 0 h 25"/>
                <a:gd name="T8" fmla="*/ 26 w 26"/>
                <a:gd name="T9" fmla="*/ 13 h 25"/>
                <a:gd name="T10" fmla="*/ 21 w 26"/>
                <a:gd name="T11" fmla="*/ 22 h 25"/>
                <a:gd name="T12" fmla="*/ 13 w 26"/>
                <a:gd name="T13" fmla="*/ 25 h 25"/>
                <a:gd name="T14" fmla="*/ 13 w 26"/>
                <a:gd name="T15" fmla="*/ 7 h 25"/>
                <a:gd name="T16" fmla="*/ 8 w 26"/>
                <a:gd name="T17" fmla="*/ 12 h 25"/>
                <a:gd name="T18" fmla="*/ 13 w 26"/>
                <a:gd name="T19" fmla="*/ 18 h 25"/>
                <a:gd name="T20" fmla="*/ 17 w 26"/>
                <a:gd name="T21" fmla="*/ 16 h 25"/>
                <a:gd name="T22" fmla="*/ 18 w 26"/>
                <a:gd name="T23" fmla="*/ 13 h 25"/>
                <a:gd name="T24" fmla="*/ 13 w 26"/>
                <a:gd name="T25" fmla="*/ 7 h 25"/>
                <a:gd name="T26" fmla="*/ 13 w 26"/>
                <a:gd name="T27" fmla="*/ 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" h="25">
                  <a:moveTo>
                    <a:pt x="13" y="25"/>
                  </a:moveTo>
                  <a:cubicBezTo>
                    <a:pt x="13" y="25"/>
                    <a:pt x="13" y="25"/>
                    <a:pt x="12" y="25"/>
                  </a:cubicBezTo>
                  <a:cubicBezTo>
                    <a:pt x="6" y="25"/>
                    <a:pt x="0" y="19"/>
                    <a:pt x="1" y="12"/>
                  </a:cubicBezTo>
                  <a:cubicBezTo>
                    <a:pt x="1" y="5"/>
                    <a:pt x="7" y="0"/>
                    <a:pt x="14" y="0"/>
                  </a:cubicBezTo>
                  <a:cubicBezTo>
                    <a:pt x="21" y="0"/>
                    <a:pt x="26" y="6"/>
                    <a:pt x="26" y="13"/>
                  </a:cubicBezTo>
                  <a:cubicBezTo>
                    <a:pt x="25" y="16"/>
                    <a:pt x="24" y="19"/>
                    <a:pt x="21" y="22"/>
                  </a:cubicBezTo>
                  <a:cubicBezTo>
                    <a:pt x="19" y="24"/>
                    <a:pt x="16" y="25"/>
                    <a:pt x="13" y="25"/>
                  </a:cubicBezTo>
                  <a:close/>
                  <a:moveTo>
                    <a:pt x="13" y="7"/>
                  </a:moveTo>
                  <a:cubicBezTo>
                    <a:pt x="10" y="7"/>
                    <a:pt x="8" y="9"/>
                    <a:pt x="8" y="12"/>
                  </a:cubicBezTo>
                  <a:cubicBezTo>
                    <a:pt x="8" y="15"/>
                    <a:pt x="10" y="18"/>
                    <a:pt x="13" y="18"/>
                  </a:cubicBezTo>
                  <a:cubicBezTo>
                    <a:pt x="14" y="18"/>
                    <a:pt x="16" y="17"/>
                    <a:pt x="17" y="16"/>
                  </a:cubicBezTo>
                  <a:cubicBezTo>
                    <a:pt x="18" y="15"/>
                    <a:pt x="18" y="14"/>
                    <a:pt x="18" y="13"/>
                  </a:cubicBezTo>
                  <a:cubicBezTo>
                    <a:pt x="18" y="10"/>
                    <a:pt x="16" y="7"/>
                    <a:pt x="13" y="7"/>
                  </a:cubicBezTo>
                  <a:cubicBezTo>
                    <a:pt x="13" y="7"/>
                    <a:pt x="13" y="7"/>
                    <a:pt x="1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4" name="Freeform 712">
              <a:extLst>
                <a:ext uri="{FF2B5EF4-FFF2-40B4-BE49-F238E27FC236}">
                  <a16:creationId xmlns:a16="http://schemas.microsoft.com/office/drawing/2014/main" id="{65614223-7BAB-0D39-227E-BF5B48CCD1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343775" y="2506663"/>
              <a:ext cx="30163" cy="30163"/>
            </a:xfrm>
            <a:custGeom>
              <a:avLst/>
              <a:gdLst>
                <a:gd name="T0" fmla="*/ 13 w 26"/>
                <a:gd name="T1" fmla="*/ 25 h 25"/>
                <a:gd name="T2" fmla="*/ 12 w 26"/>
                <a:gd name="T3" fmla="*/ 25 h 25"/>
                <a:gd name="T4" fmla="*/ 4 w 26"/>
                <a:gd name="T5" fmla="*/ 21 h 25"/>
                <a:gd name="T6" fmla="*/ 0 w 26"/>
                <a:gd name="T7" fmla="*/ 12 h 25"/>
                <a:gd name="T8" fmla="*/ 5 w 26"/>
                <a:gd name="T9" fmla="*/ 3 h 25"/>
                <a:gd name="T10" fmla="*/ 14 w 26"/>
                <a:gd name="T11" fmla="*/ 0 h 25"/>
                <a:gd name="T12" fmla="*/ 22 w 26"/>
                <a:gd name="T13" fmla="*/ 4 h 25"/>
                <a:gd name="T14" fmla="*/ 25 w 26"/>
                <a:gd name="T15" fmla="*/ 13 h 25"/>
                <a:gd name="T16" fmla="*/ 21 w 26"/>
                <a:gd name="T17" fmla="*/ 22 h 25"/>
                <a:gd name="T18" fmla="*/ 13 w 26"/>
                <a:gd name="T19" fmla="*/ 25 h 25"/>
                <a:gd name="T20" fmla="*/ 13 w 26"/>
                <a:gd name="T21" fmla="*/ 7 h 25"/>
                <a:gd name="T22" fmla="*/ 9 w 26"/>
                <a:gd name="T23" fmla="*/ 8 h 25"/>
                <a:gd name="T24" fmla="*/ 8 w 26"/>
                <a:gd name="T25" fmla="*/ 12 h 25"/>
                <a:gd name="T26" fmla="*/ 9 w 26"/>
                <a:gd name="T27" fmla="*/ 16 h 25"/>
                <a:gd name="T28" fmla="*/ 13 w 26"/>
                <a:gd name="T29" fmla="*/ 18 h 25"/>
                <a:gd name="T30" fmla="*/ 17 w 26"/>
                <a:gd name="T31" fmla="*/ 16 h 25"/>
                <a:gd name="T32" fmla="*/ 18 w 26"/>
                <a:gd name="T33" fmla="*/ 13 h 25"/>
                <a:gd name="T34" fmla="*/ 18 w 26"/>
                <a:gd name="T35" fmla="*/ 13 h 25"/>
                <a:gd name="T36" fmla="*/ 17 w 26"/>
                <a:gd name="T37" fmla="*/ 9 h 25"/>
                <a:gd name="T38" fmla="*/ 13 w 26"/>
                <a:gd name="T39" fmla="*/ 7 h 25"/>
                <a:gd name="T40" fmla="*/ 13 w 26"/>
                <a:gd name="T41" fmla="*/ 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6" h="25">
                  <a:moveTo>
                    <a:pt x="13" y="25"/>
                  </a:moveTo>
                  <a:cubicBezTo>
                    <a:pt x="13" y="25"/>
                    <a:pt x="13" y="25"/>
                    <a:pt x="12" y="25"/>
                  </a:cubicBezTo>
                  <a:cubicBezTo>
                    <a:pt x="9" y="25"/>
                    <a:pt x="6" y="23"/>
                    <a:pt x="4" y="21"/>
                  </a:cubicBezTo>
                  <a:cubicBezTo>
                    <a:pt x="1" y="18"/>
                    <a:pt x="0" y="15"/>
                    <a:pt x="0" y="12"/>
                  </a:cubicBezTo>
                  <a:cubicBezTo>
                    <a:pt x="1" y="8"/>
                    <a:pt x="2" y="5"/>
                    <a:pt x="5" y="3"/>
                  </a:cubicBezTo>
                  <a:cubicBezTo>
                    <a:pt x="7" y="1"/>
                    <a:pt x="10" y="0"/>
                    <a:pt x="14" y="0"/>
                  </a:cubicBezTo>
                  <a:cubicBezTo>
                    <a:pt x="17" y="0"/>
                    <a:pt x="20" y="1"/>
                    <a:pt x="22" y="4"/>
                  </a:cubicBezTo>
                  <a:cubicBezTo>
                    <a:pt x="24" y="6"/>
                    <a:pt x="26" y="9"/>
                    <a:pt x="25" y="13"/>
                  </a:cubicBezTo>
                  <a:cubicBezTo>
                    <a:pt x="25" y="16"/>
                    <a:pt x="24" y="19"/>
                    <a:pt x="21" y="22"/>
                  </a:cubicBezTo>
                  <a:cubicBezTo>
                    <a:pt x="19" y="24"/>
                    <a:pt x="16" y="25"/>
                    <a:pt x="13" y="25"/>
                  </a:cubicBezTo>
                  <a:close/>
                  <a:moveTo>
                    <a:pt x="13" y="7"/>
                  </a:moveTo>
                  <a:cubicBezTo>
                    <a:pt x="12" y="7"/>
                    <a:pt x="10" y="7"/>
                    <a:pt x="9" y="8"/>
                  </a:cubicBezTo>
                  <a:cubicBezTo>
                    <a:pt x="8" y="9"/>
                    <a:pt x="8" y="11"/>
                    <a:pt x="8" y="12"/>
                  </a:cubicBezTo>
                  <a:cubicBezTo>
                    <a:pt x="8" y="13"/>
                    <a:pt x="8" y="15"/>
                    <a:pt x="9" y="16"/>
                  </a:cubicBezTo>
                  <a:cubicBezTo>
                    <a:pt x="10" y="17"/>
                    <a:pt x="11" y="18"/>
                    <a:pt x="13" y="18"/>
                  </a:cubicBezTo>
                  <a:cubicBezTo>
                    <a:pt x="14" y="18"/>
                    <a:pt x="16" y="17"/>
                    <a:pt x="17" y="16"/>
                  </a:cubicBezTo>
                  <a:cubicBezTo>
                    <a:pt x="18" y="15"/>
                    <a:pt x="18" y="14"/>
                    <a:pt x="18" y="13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8" y="11"/>
                    <a:pt x="18" y="10"/>
                    <a:pt x="17" y="9"/>
                  </a:cubicBezTo>
                  <a:cubicBezTo>
                    <a:pt x="16" y="8"/>
                    <a:pt x="15" y="7"/>
                    <a:pt x="13" y="7"/>
                  </a:cubicBezTo>
                  <a:cubicBezTo>
                    <a:pt x="13" y="7"/>
                    <a:pt x="13" y="7"/>
                    <a:pt x="1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5" name="Freeform 713">
              <a:extLst>
                <a:ext uri="{FF2B5EF4-FFF2-40B4-BE49-F238E27FC236}">
                  <a16:creationId xmlns:a16="http://schemas.microsoft.com/office/drawing/2014/main" id="{43D4C6ED-43F8-AB24-493B-F4761E8D9B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278688" y="2436813"/>
              <a:ext cx="31750" cy="30163"/>
            </a:xfrm>
            <a:custGeom>
              <a:avLst/>
              <a:gdLst>
                <a:gd name="T0" fmla="*/ 13 w 26"/>
                <a:gd name="T1" fmla="*/ 25 h 25"/>
                <a:gd name="T2" fmla="*/ 13 w 26"/>
                <a:gd name="T3" fmla="*/ 25 h 25"/>
                <a:gd name="T4" fmla="*/ 1 w 26"/>
                <a:gd name="T5" fmla="*/ 12 h 25"/>
                <a:gd name="T6" fmla="*/ 14 w 26"/>
                <a:gd name="T7" fmla="*/ 0 h 25"/>
                <a:gd name="T8" fmla="*/ 26 w 26"/>
                <a:gd name="T9" fmla="*/ 13 h 25"/>
                <a:gd name="T10" fmla="*/ 22 w 26"/>
                <a:gd name="T11" fmla="*/ 22 h 25"/>
                <a:gd name="T12" fmla="*/ 13 w 26"/>
                <a:gd name="T13" fmla="*/ 25 h 25"/>
                <a:gd name="T14" fmla="*/ 13 w 26"/>
                <a:gd name="T15" fmla="*/ 7 h 25"/>
                <a:gd name="T16" fmla="*/ 8 w 26"/>
                <a:gd name="T17" fmla="*/ 12 h 25"/>
                <a:gd name="T18" fmla="*/ 13 w 26"/>
                <a:gd name="T19" fmla="*/ 18 h 25"/>
                <a:gd name="T20" fmla="*/ 17 w 26"/>
                <a:gd name="T21" fmla="*/ 16 h 25"/>
                <a:gd name="T22" fmla="*/ 18 w 26"/>
                <a:gd name="T23" fmla="*/ 13 h 25"/>
                <a:gd name="T24" fmla="*/ 13 w 26"/>
                <a:gd name="T25" fmla="*/ 7 h 25"/>
                <a:gd name="T26" fmla="*/ 13 w 26"/>
                <a:gd name="T27" fmla="*/ 7 h 25"/>
                <a:gd name="T28" fmla="*/ 22 w 26"/>
                <a:gd name="T29" fmla="*/ 13 h 25"/>
                <a:gd name="T30" fmla="*/ 22 w 26"/>
                <a:gd name="T31" fmla="*/ 1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" h="25">
                  <a:moveTo>
                    <a:pt x="13" y="25"/>
                  </a:moveTo>
                  <a:cubicBezTo>
                    <a:pt x="13" y="25"/>
                    <a:pt x="13" y="25"/>
                    <a:pt x="13" y="25"/>
                  </a:cubicBezTo>
                  <a:cubicBezTo>
                    <a:pt x="6" y="25"/>
                    <a:pt x="0" y="19"/>
                    <a:pt x="1" y="12"/>
                  </a:cubicBezTo>
                  <a:cubicBezTo>
                    <a:pt x="1" y="5"/>
                    <a:pt x="7" y="0"/>
                    <a:pt x="14" y="0"/>
                  </a:cubicBezTo>
                  <a:cubicBezTo>
                    <a:pt x="21" y="0"/>
                    <a:pt x="26" y="6"/>
                    <a:pt x="26" y="13"/>
                  </a:cubicBezTo>
                  <a:cubicBezTo>
                    <a:pt x="25" y="16"/>
                    <a:pt x="24" y="19"/>
                    <a:pt x="22" y="22"/>
                  </a:cubicBezTo>
                  <a:cubicBezTo>
                    <a:pt x="19" y="24"/>
                    <a:pt x="16" y="25"/>
                    <a:pt x="13" y="25"/>
                  </a:cubicBezTo>
                  <a:close/>
                  <a:moveTo>
                    <a:pt x="13" y="7"/>
                  </a:moveTo>
                  <a:cubicBezTo>
                    <a:pt x="10" y="7"/>
                    <a:pt x="8" y="9"/>
                    <a:pt x="8" y="12"/>
                  </a:cubicBezTo>
                  <a:cubicBezTo>
                    <a:pt x="8" y="15"/>
                    <a:pt x="10" y="18"/>
                    <a:pt x="13" y="18"/>
                  </a:cubicBezTo>
                  <a:cubicBezTo>
                    <a:pt x="14" y="18"/>
                    <a:pt x="16" y="17"/>
                    <a:pt x="17" y="16"/>
                  </a:cubicBezTo>
                  <a:cubicBezTo>
                    <a:pt x="18" y="15"/>
                    <a:pt x="18" y="14"/>
                    <a:pt x="18" y="13"/>
                  </a:cubicBezTo>
                  <a:cubicBezTo>
                    <a:pt x="19" y="10"/>
                    <a:pt x="16" y="7"/>
                    <a:pt x="13" y="7"/>
                  </a:cubicBezTo>
                  <a:cubicBezTo>
                    <a:pt x="13" y="7"/>
                    <a:pt x="13" y="7"/>
                    <a:pt x="13" y="7"/>
                  </a:cubicBezTo>
                  <a:close/>
                  <a:moveTo>
                    <a:pt x="22" y="13"/>
                  </a:moveTo>
                  <a:cubicBezTo>
                    <a:pt x="22" y="13"/>
                    <a:pt x="22" y="13"/>
                    <a:pt x="22" y="1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1" name="Shape17_20200717_142329">
            <a:extLst>
              <a:ext uri="{FF2B5EF4-FFF2-40B4-BE49-F238E27FC236}">
                <a16:creationId xmlns:a16="http://schemas.microsoft.com/office/drawing/2014/main" id="{E72E6505-31A1-E8A2-B9A9-3F80869323A6}"/>
              </a:ext>
            </a:extLst>
          </p:cNvPr>
          <p:cNvGrpSpPr>
            <a:grpSpLocks noChangeAspect="1"/>
          </p:cNvGrpSpPr>
          <p:nvPr/>
        </p:nvGrpSpPr>
        <p:grpSpPr>
          <a:xfrm>
            <a:off x="531715" y="3936798"/>
            <a:ext cx="684118" cy="395718"/>
            <a:chOff x="-7510463" y="4271963"/>
            <a:chExt cx="323850" cy="187326"/>
          </a:xfrm>
          <a:solidFill>
            <a:schemeClr val="accent1"/>
          </a:solidFill>
        </p:grpSpPr>
        <p:sp>
          <p:nvSpPr>
            <p:cNvPr id="71" name="Freeform 790">
              <a:extLst>
                <a:ext uri="{FF2B5EF4-FFF2-40B4-BE49-F238E27FC236}">
                  <a16:creationId xmlns:a16="http://schemas.microsoft.com/office/drawing/2014/main" id="{EA833AE1-F220-E3BE-022C-BAEFED2FCF47}"/>
                </a:ext>
              </a:extLst>
            </p:cNvPr>
            <p:cNvSpPr>
              <a:spLocks/>
            </p:cNvSpPr>
            <p:nvPr/>
          </p:nvSpPr>
          <p:spPr bwMode="auto">
            <a:xfrm>
              <a:off x="-7510463" y="4451351"/>
              <a:ext cx="323850" cy="7938"/>
            </a:xfrm>
            <a:custGeom>
              <a:avLst/>
              <a:gdLst>
                <a:gd name="T0" fmla="*/ 268 w 271"/>
                <a:gd name="T1" fmla="*/ 7 h 7"/>
                <a:gd name="T2" fmla="*/ 4 w 271"/>
                <a:gd name="T3" fmla="*/ 7 h 7"/>
                <a:gd name="T4" fmla="*/ 0 w 271"/>
                <a:gd name="T5" fmla="*/ 4 h 7"/>
                <a:gd name="T6" fmla="*/ 4 w 271"/>
                <a:gd name="T7" fmla="*/ 0 h 7"/>
                <a:gd name="T8" fmla="*/ 268 w 271"/>
                <a:gd name="T9" fmla="*/ 0 h 7"/>
                <a:gd name="T10" fmla="*/ 271 w 271"/>
                <a:gd name="T11" fmla="*/ 4 h 7"/>
                <a:gd name="T12" fmla="*/ 268 w 271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1" h="7">
                  <a:moveTo>
                    <a:pt x="268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68" y="0"/>
                    <a:pt x="268" y="0"/>
                    <a:pt x="268" y="0"/>
                  </a:cubicBezTo>
                  <a:cubicBezTo>
                    <a:pt x="270" y="0"/>
                    <a:pt x="271" y="2"/>
                    <a:pt x="271" y="4"/>
                  </a:cubicBezTo>
                  <a:cubicBezTo>
                    <a:pt x="271" y="6"/>
                    <a:pt x="270" y="7"/>
                    <a:pt x="26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2" name="Freeform 791">
              <a:extLst>
                <a:ext uri="{FF2B5EF4-FFF2-40B4-BE49-F238E27FC236}">
                  <a16:creationId xmlns:a16="http://schemas.microsoft.com/office/drawing/2014/main" id="{0948D48C-BF5A-86DC-E9F7-F4DBA73DCC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85063" y="4348163"/>
              <a:ext cx="73025" cy="111125"/>
            </a:xfrm>
            <a:custGeom>
              <a:avLst/>
              <a:gdLst>
                <a:gd name="T0" fmla="*/ 57 w 61"/>
                <a:gd name="T1" fmla="*/ 93 h 93"/>
                <a:gd name="T2" fmla="*/ 3 w 61"/>
                <a:gd name="T3" fmla="*/ 93 h 93"/>
                <a:gd name="T4" fmla="*/ 0 w 61"/>
                <a:gd name="T5" fmla="*/ 90 h 93"/>
                <a:gd name="T6" fmla="*/ 0 w 61"/>
                <a:gd name="T7" fmla="*/ 3 h 93"/>
                <a:gd name="T8" fmla="*/ 3 w 61"/>
                <a:gd name="T9" fmla="*/ 0 h 93"/>
                <a:gd name="T10" fmla="*/ 57 w 61"/>
                <a:gd name="T11" fmla="*/ 0 h 93"/>
                <a:gd name="T12" fmla="*/ 61 w 61"/>
                <a:gd name="T13" fmla="*/ 3 h 93"/>
                <a:gd name="T14" fmla="*/ 61 w 61"/>
                <a:gd name="T15" fmla="*/ 90 h 93"/>
                <a:gd name="T16" fmla="*/ 57 w 61"/>
                <a:gd name="T17" fmla="*/ 93 h 93"/>
                <a:gd name="T18" fmla="*/ 7 w 61"/>
                <a:gd name="T19" fmla="*/ 86 h 93"/>
                <a:gd name="T20" fmla="*/ 54 w 61"/>
                <a:gd name="T21" fmla="*/ 86 h 93"/>
                <a:gd name="T22" fmla="*/ 54 w 61"/>
                <a:gd name="T23" fmla="*/ 7 h 93"/>
                <a:gd name="T24" fmla="*/ 7 w 61"/>
                <a:gd name="T25" fmla="*/ 7 h 93"/>
                <a:gd name="T26" fmla="*/ 7 w 61"/>
                <a:gd name="T27" fmla="*/ 86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93">
                  <a:moveTo>
                    <a:pt x="57" y="93"/>
                  </a:moveTo>
                  <a:cubicBezTo>
                    <a:pt x="3" y="93"/>
                    <a:pt x="3" y="93"/>
                    <a:pt x="3" y="93"/>
                  </a:cubicBezTo>
                  <a:cubicBezTo>
                    <a:pt x="1" y="93"/>
                    <a:pt x="0" y="92"/>
                    <a:pt x="0" y="9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9" y="0"/>
                    <a:pt x="61" y="1"/>
                    <a:pt x="61" y="3"/>
                  </a:cubicBezTo>
                  <a:cubicBezTo>
                    <a:pt x="61" y="90"/>
                    <a:pt x="61" y="90"/>
                    <a:pt x="61" y="90"/>
                  </a:cubicBezTo>
                  <a:cubicBezTo>
                    <a:pt x="61" y="92"/>
                    <a:pt x="59" y="93"/>
                    <a:pt x="57" y="93"/>
                  </a:cubicBezTo>
                  <a:close/>
                  <a:moveTo>
                    <a:pt x="7" y="86"/>
                  </a:moveTo>
                  <a:cubicBezTo>
                    <a:pt x="54" y="86"/>
                    <a:pt x="54" y="86"/>
                    <a:pt x="54" y="86"/>
                  </a:cubicBezTo>
                  <a:cubicBezTo>
                    <a:pt x="54" y="7"/>
                    <a:pt x="54" y="7"/>
                    <a:pt x="54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8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3" name="Freeform 792">
              <a:extLst>
                <a:ext uri="{FF2B5EF4-FFF2-40B4-BE49-F238E27FC236}">
                  <a16:creationId xmlns:a16="http://schemas.microsoft.com/office/drawing/2014/main" id="{B3041589-0212-FCA4-1E09-ACE95078FEA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385050" y="4310063"/>
              <a:ext cx="73025" cy="149225"/>
            </a:xfrm>
            <a:custGeom>
              <a:avLst/>
              <a:gdLst>
                <a:gd name="T0" fmla="*/ 58 w 61"/>
                <a:gd name="T1" fmla="*/ 125 h 125"/>
                <a:gd name="T2" fmla="*/ 4 w 61"/>
                <a:gd name="T3" fmla="*/ 125 h 125"/>
                <a:gd name="T4" fmla="*/ 0 w 61"/>
                <a:gd name="T5" fmla="*/ 122 h 125"/>
                <a:gd name="T6" fmla="*/ 0 w 61"/>
                <a:gd name="T7" fmla="*/ 4 h 125"/>
                <a:gd name="T8" fmla="*/ 4 w 61"/>
                <a:gd name="T9" fmla="*/ 0 h 125"/>
                <a:gd name="T10" fmla="*/ 58 w 61"/>
                <a:gd name="T11" fmla="*/ 0 h 125"/>
                <a:gd name="T12" fmla="*/ 61 w 61"/>
                <a:gd name="T13" fmla="*/ 4 h 125"/>
                <a:gd name="T14" fmla="*/ 61 w 61"/>
                <a:gd name="T15" fmla="*/ 122 h 125"/>
                <a:gd name="T16" fmla="*/ 58 w 61"/>
                <a:gd name="T17" fmla="*/ 125 h 125"/>
                <a:gd name="T18" fmla="*/ 7 w 61"/>
                <a:gd name="T19" fmla="*/ 118 h 125"/>
                <a:gd name="T20" fmla="*/ 54 w 61"/>
                <a:gd name="T21" fmla="*/ 118 h 125"/>
                <a:gd name="T22" fmla="*/ 54 w 61"/>
                <a:gd name="T23" fmla="*/ 8 h 125"/>
                <a:gd name="T24" fmla="*/ 7 w 61"/>
                <a:gd name="T25" fmla="*/ 8 h 125"/>
                <a:gd name="T26" fmla="*/ 7 w 61"/>
                <a:gd name="T27" fmla="*/ 118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25">
                  <a:moveTo>
                    <a:pt x="58" y="125"/>
                  </a:moveTo>
                  <a:cubicBezTo>
                    <a:pt x="4" y="125"/>
                    <a:pt x="4" y="125"/>
                    <a:pt x="4" y="125"/>
                  </a:cubicBezTo>
                  <a:cubicBezTo>
                    <a:pt x="2" y="125"/>
                    <a:pt x="0" y="124"/>
                    <a:pt x="0" y="12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60" y="0"/>
                    <a:pt x="61" y="2"/>
                    <a:pt x="61" y="4"/>
                  </a:cubicBezTo>
                  <a:cubicBezTo>
                    <a:pt x="61" y="122"/>
                    <a:pt x="61" y="122"/>
                    <a:pt x="61" y="122"/>
                  </a:cubicBezTo>
                  <a:cubicBezTo>
                    <a:pt x="61" y="124"/>
                    <a:pt x="60" y="125"/>
                    <a:pt x="58" y="125"/>
                  </a:cubicBezTo>
                  <a:close/>
                  <a:moveTo>
                    <a:pt x="7" y="118"/>
                  </a:moveTo>
                  <a:cubicBezTo>
                    <a:pt x="54" y="118"/>
                    <a:pt x="54" y="118"/>
                    <a:pt x="54" y="118"/>
                  </a:cubicBezTo>
                  <a:cubicBezTo>
                    <a:pt x="54" y="8"/>
                    <a:pt x="54" y="8"/>
                    <a:pt x="54" y="8"/>
                  </a:cubicBezTo>
                  <a:cubicBezTo>
                    <a:pt x="7" y="8"/>
                    <a:pt x="7" y="8"/>
                    <a:pt x="7" y="8"/>
                  </a:cubicBezTo>
                  <a:lnTo>
                    <a:pt x="7" y="1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4" name="Freeform 793">
              <a:extLst>
                <a:ext uri="{FF2B5EF4-FFF2-40B4-BE49-F238E27FC236}">
                  <a16:creationId xmlns:a16="http://schemas.microsoft.com/office/drawing/2014/main" id="{6075EEAA-86AF-A94C-5D04-8779A98CD95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283450" y="4271963"/>
              <a:ext cx="73025" cy="187325"/>
            </a:xfrm>
            <a:custGeom>
              <a:avLst/>
              <a:gdLst>
                <a:gd name="T0" fmla="*/ 57 w 61"/>
                <a:gd name="T1" fmla="*/ 156 h 156"/>
                <a:gd name="T2" fmla="*/ 3 w 61"/>
                <a:gd name="T3" fmla="*/ 156 h 156"/>
                <a:gd name="T4" fmla="*/ 0 w 61"/>
                <a:gd name="T5" fmla="*/ 153 h 156"/>
                <a:gd name="T6" fmla="*/ 0 w 61"/>
                <a:gd name="T7" fmla="*/ 4 h 156"/>
                <a:gd name="T8" fmla="*/ 3 w 61"/>
                <a:gd name="T9" fmla="*/ 0 h 156"/>
                <a:gd name="T10" fmla="*/ 57 w 61"/>
                <a:gd name="T11" fmla="*/ 0 h 156"/>
                <a:gd name="T12" fmla="*/ 61 w 61"/>
                <a:gd name="T13" fmla="*/ 4 h 156"/>
                <a:gd name="T14" fmla="*/ 61 w 61"/>
                <a:gd name="T15" fmla="*/ 153 h 156"/>
                <a:gd name="T16" fmla="*/ 57 w 61"/>
                <a:gd name="T17" fmla="*/ 156 h 156"/>
                <a:gd name="T18" fmla="*/ 7 w 61"/>
                <a:gd name="T19" fmla="*/ 149 h 156"/>
                <a:gd name="T20" fmla="*/ 54 w 61"/>
                <a:gd name="T21" fmla="*/ 149 h 156"/>
                <a:gd name="T22" fmla="*/ 54 w 61"/>
                <a:gd name="T23" fmla="*/ 7 h 156"/>
                <a:gd name="T24" fmla="*/ 7 w 61"/>
                <a:gd name="T25" fmla="*/ 7 h 156"/>
                <a:gd name="T26" fmla="*/ 7 w 61"/>
                <a:gd name="T27" fmla="*/ 14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56">
                  <a:moveTo>
                    <a:pt x="57" y="156"/>
                  </a:moveTo>
                  <a:cubicBezTo>
                    <a:pt x="3" y="156"/>
                    <a:pt x="3" y="156"/>
                    <a:pt x="3" y="156"/>
                  </a:cubicBezTo>
                  <a:cubicBezTo>
                    <a:pt x="1" y="156"/>
                    <a:pt x="0" y="155"/>
                    <a:pt x="0" y="15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9" y="0"/>
                    <a:pt x="61" y="2"/>
                    <a:pt x="61" y="4"/>
                  </a:cubicBezTo>
                  <a:cubicBezTo>
                    <a:pt x="61" y="153"/>
                    <a:pt x="61" y="153"/>
                    <a:pt x="61" y="153"/>
                  </a:cubicBezTo>
                  <a:cubicBezTo>
                    <a:pt x="61" y="155"/>
                    <a:pt x="59" y="156"/>
                    <a:pt x="57" y="156"/>
                  </a:cubicBezTo>
                  <a:close/>
                  <a:moveTo>
                    <a:pt x="7" y="149"/>
                  </a:moveTo>
                  <a:cubicBezTo>
                    <a:pt x="54" y="149"/>
                    <a:pt x="54" y="149"/>
                    <a:pt x="54" y="149"/>
                  </a:cubicBezTo>
                  <a:cubicBezTo>
                    <a:pt x="54" y="7"/>
                    <a:pt x="54" y="7"/>
                    <a:pt x="54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4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2" name="Shape21_20200717_142329">
            <a:extLst>
              <a:ext uri="{FF2B5EF4-FFF2-40B4-BE49-F238E27FC236}">
                <a16:creationId xmlns:a16="http://schemas.microsoft.com/office/drawing/2014/main" id="{09B71093-58E7-0288-9E9F-63C43DD1E8D9}"/>
              </a:ext>
            </a:extLst>
          </p:cNvPr>
          <p:cNvGrpSpPr>
            <a:grpSpLocks noChangeAspect="1"/>
          </p:cNvGrpSpPr>
          <p:nvPr/>
        </p:nvGrpSpPr>
        <p:grpSpPr>
          <a:xfrm>
            <a:off x="556866" y="2572556"/>
            <a:ext cx="633816" cy="513090"/>
            <a:chOff x="-5816600" y="3009900"/>
            <a:chExt cx="300038" cy="242888"/>
          </a:xfrm>
          <a:solidFill>
            <a:schemeClr val="accent1"/>
          </a:solidFill>
        </p:grpSpPr>
        <p:sp>
          <p:nvSpPr>
            <p:cNvPr id="62" name="Freeform 809">
              <a:extLst>
                <a:ext uri="{FF2B5EF4-FFF2-40B4-BE49-F238E27FC236}">
                  <a16:creationId xmlns:a16="http://schemas.microsoft.com/office/drawing/2014/main" id="{104A6B8D-FD67-BFB5-985A-49688065A1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740400" y="3079750"/>
              <a:ext cx="115888" cy="117475"/>
            </a:xfrm>
            <a:custGeom>
              <a:avLst/>
              <a:gdLst>
                <a:gd name="T0" fmla="*/ 48 w 97"/>
                <a:gd name="T1" fmla="*/ 98 h 98"/>
                <a:gd name="T2" fmla="*/ 0 w 97"/>
                <a:gd name="T3" fmla="*/ 49 h 98"/>
                <a:gd name="T4" fmla="*/ 48 w 97"/>
                <a:gd name="T5" fmla="*/ 0 h 98"/>
                <a:gd name="T6" fmla="*/ 97 w 97"/>
                <a:gd name="T7" fmla="*/ 49 h 98"/>
                <a:gd name="T8" fmla="*/ 48 w 97"/>
                <a:gd name="T9" fmla="*/ 98 h 98"/>
                <a:gd name="T10" fmla="*/ 48 w 97"/>
                <a:gd name="T11" fmla="*/ 8 h 98"/>
                <a:gd name="T12" fmla="*/ 7 w 97"/>
                <a:gd name="T13" fmla="*/ 49 h 98"/>
                <a:gd name="T14" fmla="*/ 48 w 97"/>
                <a:gd name="T15" fmla="*/ 90 h 98"/>
                <a:gd name="T16" fmla="*/ 90 w 97"/>
                <a:gd name="T17" fmla="*/ 49 h 98"/>
                <a:gd name="T18" fmla="*/ 48 w 97"/>
                <a:gd name="T19" fmla="*/ 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7" h="98">
                  <a:moveTo>
                    <a:pt x="48" y="98"/>
                  </a:moveTo>
                  <a:cubicBezTo>
                    <a:pt x="21" y="98"/>
                    <a:pt x="0" y="76"/>
                    <a:pt x="0" y="49"/>
                  </a:cubicBezTo>
                  <a:cubicBezTo>
                    <a:pt x="0" y="22"/>
                    <a:pt x="21" y="0"/>
                    <a:pt x="48" y="0"/>
                  </a:cubicBezTo>
                  <a:cubicBezTo>
                    <a:pt x="75" y="0"/>
                    <a:pt x="97" y="22"/>
                    <a:pt x="97" y="49"/>
                  </a:cubicBezTo>
                  <a:cubicBezTo>
                    <a:pt x="97" y="76"/>
                    <a:pt x="75" y="98"/>
                    <a:pt x="48" y="98"/>
                  </a:cubicBezTo>
                  <a:close/>
                  <a:moveTo>
                    <a:pt x="48" y="8"/>
                  </a:moveTo>
                  <a:cubicBezTo>
                    <a:pt x="25" y="8"/>
                    <a:pt x="7" y="26"/>
                    <a:pt x="7" y="49"/>
                  </a:cubicBezTo>
                  <a:cubicBezTo>
                    <a:pt x="7" y="72"/>
                    <a:pt x="25" y="90"/>
                    <a:pt x="48" y="90"/>
                  </a:cubicBezTo>
                  <a:cubicBezTo>
                    <a:pt x="71" y="90"/>
                    <a:pt x="90" y="72"/>
                    <a:pt x="90" y="49"/>
                  </a:cubicBezTo>
                  <a:cubicBezTo>
                    <a:pt x="90" y="26"/>
                    <a:pt x="71" y="8"/>
                    <a:pt x="4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3" name="Freeform 810">
              <a:extLst>
                <a:ext uri="{FF2B5EF4-FFF2-40B4-BE49-F238E27FC236}">
                  <a16:creationId xmlns:a16="http://schemas.microsoft.com/office/drawing/2014/main" id="{01397E51-E0F5-5582-5942-DADF5952C2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56262" y="3165475"/>
              <a:ext cx="65088" cy="63500"/>
            </a:xfrm>
            <a:custGeom>
              <a:avLst/>
              <a:gdLst>
                <a:gd name="T0" fmla="*/ 41 w 55"/>
                <a:gd name="T1" fmla="*/ 54 h 54"/>
                <a:gd name="T2" fmla="*/ 32 w 55"/>
                <a:gd name="T3" fmla="*/ 51 h 54"/>
                <a:gd name="T4" fmla="*/ 32 w 55"/>
                <a:gd name="T5" fmla="*/ 51 h 54"/>
                <a:gd name="T6" fmla="*/ 1 w 55"/>
                <a:gd name="T7" fmla="*/ 20 h 54"/>
                <a:gd name="T8" fmla="*/ 1 w 55"/>
                <a:gd name="T9" fmla="*/ 15 h 54"/>
                <a:gd name="T10" fmla="*/ 15 w 55"/>
                <a:gd name="T11" fmla="*/ 1 h 54"/>
                <a:gd name="T12" fmla="*/ 20 w 55"/>
                <a:gd name="T13" fmla="*/ 1 h 54"/>
                <a:gd name="T14" fmla="*/ 51 w 55"/>
                <a:gd name="T15" fmla="*/ 32 h 54"/>
                <a:gd name="T16" fmla="*/ 51 w 55"/>
                <a:gd name="T17" fmla="*/ 49 h 54"/>
                <a:gd name="T18" fmla="*/ 49 w 55"/>
                <a:gd name="T19" fmla="*/ 51 h 54"/>
                <a:gd name="T20" fmla="*/ 41 w 55"/>
                <a:gd name="T21" fmla="*/ 54 h 54"/>
                <a:gd name="T22" fmla="*/ 37 w 55"/>
                <a:gd name="T23" fmla="*/ 46 h 54"/>
                <a:gd name="T24" fmla="*/ 44 w 55"/>
                <a:gd name="T25" fmla="*/ 46 h 54"/>
                <a:gd name="T26" fmla="*/ 46 w 55"/>
                <a:gd name="T27" fmla="*/ 44 h 54"/>
                <a:gd name="T28" fmla="*/ 46 w 55"/>
                <a:gd name="T29" fmla="*/ 37 h 54"/>
                <a:gd name="T30" fmla="*/ 17 w 55"/>
                <a:gd name="T31" fmla="*/ 9 h 54"/>
                <a:gd name="T32" fmla="*/ 9 w 55"/>
                <a:gd name="T33" fmla="*/ 17 h 54"/>
                <a:gd name="T34" fmla="*/ 37 w 55"/>
                <a:gd name="T35" fmla="*/ 46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5" h="54">
                  <a:moveTo>
                    <a:pt x="41" y="54"/>
                  </a:moveTo>
                  <a:cubicBezTo>
                    <a:pt x="38" y="54"/>
                    <a:pt x="35" y="53"/>
                    <a:pt x="32" y="51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8"/>
                    <a:pt x="0" y="16"/>
                    <a:pt x="1" y="15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6" y="0"/>
                    <a:pt x="18" y="0"/>
                    <a:pt x="20" y="1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5" y="37"/>
                    <a:pt x="55" y="44"/>
                    <a:pt x="51" y="49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47" y="53"/>
                    <a:pt x="44" y="54"/>
                    <a:pt x="41" y="54"/>
                  </a:cubicBezTo>
                  <a:close/>
                  <a:moveTo>
                    <a:pt x="37" y="46"/>
                  </a:moveTo>
                  <a:cubicBezTo>
                    <a:pt x="39" y="48"/>
                    <a:pt x="42" y="48"/>
                    <a:pt x="44" y="46"/>
                  </a:cubicBezTo>
                  <a:cubicBezTo>
                    <a:pt x="46" y="44"/>
                    <a:pt x="46" y="44"/>
                    <a:pt x="46" y="44"/>
                  </a:cubicBezTo>
                  <a:cubicBezTo>
                    <a:pt x="48" y="42"/>
                    <a:pt x="48" y="39"/>
                    <a:pt x="46" y="37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37" y="46"/>
                    <a:pt x="37" y="46"/>
                    <a:pt x="37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4" name="Freeform 811">
              <a:extLst>
                <a:ext uri="{FF2B5EF4-FFF2-40B4-BE49-F238E27FC236}">
                  <a16:creationId xmlns:a16="http://schemas.microsoft.com/office/drawing/2014/main" id="{22F89910-57D3-EFD6-5DBE-9FFC70B66963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19762" y="3101975"/>
              <a:ext cx="41275" cy="41275"/>
            </a:xfrm>
            <a:custGeom>
              <a:avLst/>
              <a:gdLst>
                <a:gd name="T0" fmla="*/ 4 w 34"/>
                <a:gd name="T1" fmla="*/ 34 h 34"/>
                <a:gd name="T2" fmla="*/ 0 w 34"/>
                <a:gd name="T3" fmla="*/ 30 h 34"/>
                <a:gd name="T4" fmla="*/ 30 w 34"/>
                <a:gd name="T5" fmla="*/ 0 h 34"/>
                <a:gd name="T6" fmla="*/ 34 w 34"/>
                <a:gd name="T7" fmla="*/ 4 h 34"/>
                <a:gd name="T8" fmla="*/ 30 w 34"/>
                <a:gd name="T9" fmla="*/ 8 h 34"/>
                <a:gd name="T10" fmla="*/ 8 w 34"/>
                <a:gd name="T11" fmla="*/ 30 h 34"/>
                <a:gd name="T12" fmla="*/ 4 w 34"/>
                <a:gd name="T1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" h="34">
                  <a:moveTo>
                    <a:pt x="4" y="34"/>
                  </a:moveTo>
                  <a:cubicBezTo>
                    <a:pt x="2" y="34"/>
                    <a:pt x="0" y="32"/>
                    <a:pt x="0" y="30"/>
                  </a:cubicBezTo>
                  <a:cubicBezTo>
                    <a:pt x="0" y="14"/>
                    <a:pt x="14" y="0"/>
                    <a:pt x="30" y="0"/>
                  </a:cubicBezTo>
                  <a:cubicBezTo>
                    <a:pt x="32" y="0"/>
                    <a:pt x="34" y="2"/>
                    <a:pt x="34" y="4"/>
                  </a:cubicBezTo>
                  <a:cubicBezTo>
                    <a:pt x="34" y="6"/>
                    <a:pt x="32" y="8"/>
                    <a:pt x="30" y="8"/>
                  </a:cubicBezTo>
                  <a:cubicBezTo>
                    <a:pt x="18" y="8"/>
                    <a:pt x="8" y="18"/>
                    <a:pt x="8" y="30"/>
                  </a:cubicBezTo>
                  <a:cubicBezTo>
                    <a:pt x="8" y="32"/>
                    <a:pt x="6" y="34"/>
                    <a:pt x="4" y="3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5" name="Freeform 812">
              <a:extLst>
                <a:ext uri="{FF2B5EF4-FFF2-40B4-BE49-F238E27FC236}">
                  <a16:creationId xmlns:a16="http://schemas.microsoft.com/office/drawing/2014/main" id="{E81F12B9-99AD-8A36-317B-AF3DB75B4A9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816600" y="3009900"/>
              <a:ext cx="300038" cy="242888"/>
            </a:xfrm>
            <a:custGeom>
              <a:avLst/>
              <a:gdLst>
                <a:gd name="T0" fmla="*/ 233 w 251"/>
                <a:gd name="T1" fmla="*/ 203 h 203"/>
                <a:gd name="T2" fmla="*/ 18 w 251"/>
                <a:gd name="T3" fmla="*/ 203 h 203"/>
                <a:gd name="T4" fmla="*/ 0 w 251"/>
                <a:gd name="T5" fmla="*/ 186 h 203"/>
                <a:gd name="T6" fmla="*/ 0 w 251"/>
                <a:gd name="T7" fmla="*/ 18 h 203"/>
                <a:gd name="T8" fmla="*/ 18 w 251"/>
                <a:gd name="T9" fmla="*/ 0 h 203"/>
                <a:gd name="T10" fmla="*/ 233 w 251"/>
                <a:gd name="T11" fmla="*/ 0 h 203"/>
                <a:gd name="T12" fmla="*/ 251 w 251"/>
                <a:gd name="T13" fmla="*/ 18 h 203"/>
                <a:gd name="T14" fmla="*/ 251 w 251"/>
                <a:gd name="T15" fmla="*/ 186 h 203"/>
                <a:gd name="T16" fmla="*/ 233 w 251"/>
                <a:gd name="T17" fmla="*/ 203 h 203"/>
                <a:gd name="T18" fmla="*/ 18 w 251"/>
                <a:gd name="T19" fmla="*/ 8 h 203"/>
                <a:gd name="T20" fmla="*/ 7 w 251"/>
                <a:gd name="T21" fmla="*/ 18 h 203"/>
                <a:gd name="T22" fmla="*/ 7 w 251"/>
                <a:gd name="T23" fmla="*/ 186 h 203"/>
                <a:gd name="T24" fmla="*/ 18 w 251"/>
                <a:gd name="T25" fmla="*/ 196 h 203"/>
                <a:gd name="T26" fmla="*/ 233 w 251"/>
                <a:gd name="T27" fmla="*/ 196 h 203"/>
                <a:gd name="T28" fmla="*/ 244 w 251"/>
                <a:gd name="T29" fmla="*/ 186 h 203"/>
                <a:gd name="T30" fmla="*/ 244 w 251"/>
                <a:gd name="T31" fmla="*/ 18 h 203"/>
                <a:gd name="T32" fmla="*/ 233 w 251"/>
                <a:gd name="T33" fmla="*/ 8 h 203"/>
                <a:gd name="T34" fmla="*/ 18 w 251"/>
                <a:gd name="T35" fmla="*/ 8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1" h="203">
                  <a:moveTo>
                    <a:pt x="233" y="203"/>
                  </a:moveTo>
                  <a:cubicBezTo>
                    <a:pt x="18" y="203"/>
                    <a:pt x="18" y="203"/>
                    <a:pt x="18" y="203"/>
                  </a:cubicBezTo>
                  <a:cubicBezTo>
                    <a:pt x="8" y="203"/>
                    <a:pt x="0" y="195"/>
                    <a:pt x="0" y="186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33" y="0"/>
                    <a:pt x="233" y="0"/>
                    <a:pt x="233" y="0"/>
                  </a:cubicBezTo>
                  <a:cubicBezTo>
                    <a:pt x="243" y="0"/>
                    <a:pt x="251" y="8"/>
                    <a:pt x="251" y="18"/>
                  </a:cubicBezTo>
                  <a:cubicBezTo>
                    <a:pt x="251" y="186"/>
                    <a:pt x="251" y="186"/>
                    <a:pt x="251" y="186"/>
                  </a:cubicBezTo>
                  <a:cubicBezTo>
                    <a:pt x="251" y="195"/>
                    <a:pt x="243" y="203"/>
                    <a:pt x="233" y="203"/>
                  </a:cubicBezTo>
                  <a:close/>
                  <a:moveTo>
                    <a:pt x="18" y="8"/>
                  </a:moveTo>
                  <a:cubicBezTo>
                    <a:pt x="12" y="8"/>
                    <a:pt x="7" y="12"/>
                    <a:pt x="7" y="18"/>
                  </a:cubicBezTo>
                  <a:cubicBezTo>
                    <a:pt x="7" y="186"/>
                    <a:pt x="7" y="186"/>
                    <a:pt x="7" y="186"/>
                  </a:cubicBezTo>
                  <a:cubicBezTo>
                    <a:pt x="7" y="192"/>
                    <a:pt x="12" y="196"/>
                    <a:pt x="18" y="196"/>
                  </a:cubicBezTo>
                  <a:cubicBezTo>
                    <a:pt x="233" y="196"/>
                    <a:pt x="233" y="196"/>
                    <a:pt x="233" y="196"/>
                  </a:cubicBezTo>
                  <a:cubicBezTo>
                    <a:pt x="239" y="196"/>
                    <a:pt x="244" y="192"/>
                    <a:pt x="244" y="186"/>
                  </a:cubicBezTo>
                  <a:cubicBezTo>
                    <a:pt x="244" y="18"/>
                    <a:pt x="244" y="18"/>
                    <a:pt x="244" y="18"/>
                  </a:cubicBezTo>
                  <a:cubicBezTo>
                    <a:pt x="244" y="12"/>
                    <a:pt x="239" y="8"/>
                    <a:pt x="233" y="8"/>
                  </a:cubicBezTo>
                  <a:lnTo>
                    <a:pt x="18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6" name="Freeform 813">
              <a:extLst>
                <a:ext uri="{FF2B5EF4-FFF2-40B4-BE49-F238E27FC236}">
                  <a16:creationId xmlns:a16="http://schemas.microsoft.com/office/drawing/2014/main" id="{A52352A3-0107-F882-D366-25FF710D2B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816600" y="3009900"/>
              <a:ext cx="300038" cy="52388"/>
            </a:xfrm>
            <a:custGeom>
              <a:avLst/>
              <a:gdLst>
                <a:gd name="T0" fmla="*/ 247 w 251"/>
                <a:gd name="T1" fmla="*/ 45 h 45"/>
                <a:gd name="T2" fmla="*/ 4 w 251"/>
                <a:gd name="T3" fmla="*/ 45 h 45"/>
                <a:gd name="T4" fmla="*/ 0 w 251"/>
                <a:gd name="T5" fmla="*/ 42 h 45"/>
                <a:gd name="T6" fmla="*/ 0 w 251"/>
                <a:gd name="T7" fmla="*/ 16 h 45"/>
                <a:gd name="T8" fmla="*/ 16 w 251"/>
                <a:gd name="T9" fmla="*/ 0 h 45"/>
                <a:gd name="T10" fmla="*/ 236 w 251"/>
                <a:gd name="T11" fmla="*/ 0 h 45"/>
                <a:gd name="T12" fmla="*/ 251 w 251"/>
                <a:gd name="T13" fmla="*/ 16 h 45"/>
                <a:gd name="T14" fmla="*/ 251 w 251"/>
                <a:gd name="T15" fmla="*/ 42 h 45"/>
                <a:gd name="T16" fmla="*/ 247 w 251"/>
                <a:gd name="T17" fmla="*/ 45 h 45"/>
                <a:gd name="T18" fmla="*/ 7 w 251"/>
                <a:gd name="T19" fmla="*/ 38 h 45"/>
                <a:gd name="T20" fmla="*/ 244 w 251"/>
                <a:gd name="T21" fmla="*/ 38 h 45"/>
                <a:gd name="T22" fmla="*/ 244 w 251"/>
                <a:gd name="T23" fmla="*/ 16 h 45"/>
                <a:gd name="T24" fmla="*/ 236 w 251"/>
                <a:gd name="T25" fmla="*/ 8 h 45"/>
                <a:gd name="T26" fmla="*/ 16 w 251"/>
                <a:gd name="T27" fmla="*/ 8 h 45"/>
                <a:gd name="T28" fmla="*/ 7 w 251"/>
                <a:gd name="T29" fmla="*/ 16 h 45"/>
                <a:gd name="T30" fmla="*/ 7 w 251"/>
                <a:gd name="T31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1" h="45">
                  <a:moveTo>
                    <a:pt x="247" y="45"/>
                  </a:moveTo>
                  <a:cubicBezTo>
                    <a:pt x="4" y="45"/>
                    <a:pt x="4" y="45"/>
                    <a:pt x="4" y="45"/>
                  </a:cubicBezTo>
                  <a:cubicBezTo>
                    <a:pt x="2" y="45"/>
                    <a:pt x="0" y="44"/>
                    <a:pt x="0" y="42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236" y="0"/>
                    <a:pt x="236" y="0"/>
                    <a:pt x="236" y="0"/>
                  </a:cubicBezTo>
                  <a:cubicBezTo>
                    <a:pt x="244" y="0"/>
                    <a:pt x="251" y="7"/>
                    <a:pt x="251" y="16"/>
                  </a:cubicBezTo>
                  <a:cubicBezTo>
                    <a:pt x="251" y="42"/>
                    <a:pt x="251" y="42"/>
                    <a:pt x="251" y="42"/>
                  </a:cubicBezTo>
                  <a:cubicBezTo>
                    <a:pt x="251" y="44"/>
                    <a:pt x="249" y="45"/>
                    <a:pt x="247" y="45"/>
                  </a:cubicBezTo>
                  <a:close/>
                  <a:moveTo>
                    <a:pt x="7" y="38"/>
                  </a:moveTo>
                  <a:cubicBezTo>
                    <a:pt x="244" y="38"/>
                    <a:pt x="244" y="38"/>
                    <a:pt x="244" y="38"/>
                  </a:cubicBezTo>
                  <a:cubicBezTo>
                    <a:pt x="244" y="16"/>
                    <a:pt x="244" y="16"/>
                    <a:pt x="244" y="16"/>
                  </a:cubicBezTo>
                  <a:cubicBezTo>
                    <a:pt x="244" y="11"/>
                    <a:pt x="240" y="8"/>
                    <a:pt x="23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1" y="8"/>
                    <a:pt x="7" y="11"/>
                    <a:pt x="7" y="16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7" name="Freeform 814">
              <a:extLst>
                <a:ext uri="{FF2B5EF4-FFF2-40B4-BE49-F238E27FC236}">
                  <a16:creationId xmlns:a16="http://schemas.microsoft.com/office/drawing/2014/main" id="{05FFB261-1CEB-9CDD-B240-803126498AF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94375" y="3032125"/>
              <a:ext cx="7938" cy="9525"/>
            </a:xfrm>
            <a:custGeom>
              <a:avLst/>
              <a:gdLst>
                <a:gd name="T0" fmla="*/ 4 w 7"/>
                <a:gd name="T1" fmla="*/ 8 h 8"/>
                <a:gd name="T2" fmla="*/ 1 w 7"/>
                <a:gd name="T3" fmla="*/ 7 h 8"/>
                <a:gd name="T4" fmla="*/ 1 w 7"/>
                <a:gd name="T5" fmla="*/ 6 h 8"/>
                <a:gd name="T6" fmla="*/ 0 w 7"/>
                <a:gd name="T7" fmla="*/ 5 h 8"/>
                <a:gd name="T8" fmla="*/ 0 w 7"/>
                <a:gd name="T9" fmla="*/ 5 h 8"/>
                <a:gd name="T10" fmla="*/ 0 w 7"/>
                <a:gd name="T11" fmla="*/ 4 h 8"/>
                <a:gd name="T12" fmla="*/ 0 w 7"/>
                <a:gd name="T13" fmla="*/ 3 h 8"/>
                <a:gd name="T14" fmla="*/ 0 w 7"/>
                <a:gd name="T15" fmla="*/ 3 h 8"/>
                <a:gd name="T16" fmla="*/ 1 w 7"/>
                <a:gd name="T17" fmla="*/ 2 h 8"/>
                <a:gd name="T18" fmla="*/ 1 w 7"/>
                <a:gd name="T19" fmla="*/ 1 h 8"/>
                <a:gd name="T20" fmla="*/ 2 w 7"/>
                <a:gd name="T21" fmla="*/ 1 h 8"/>
                <a:gd name="T22" fmla="*/ 2 w 7"/>
                <a:gd name="T23" fmla="*/ 1 h 8"/>
                <a:gd name="T24" fmla="*/ 3 w 7"/>
                <a:gd name="T25" fmla="*/ 0 h 8"/>
                <a:gd name="T26" fmla="*/ 4 w 7"/>
                <a:gd name="T27" fmla="*/ 0 h 8"/>
                <a:gd name="T28" fmla="*/ 5 w 7"/>
                <a:gd name="T29" fmla="*/ 1 h 8"/>
                <a:gd name="T30" fmla="*/ 6 w 7"/>
                <a:gd name="T31" fmla="*/ 1 h 8"/>
                <a:gd name="T32" fmla="*/ 6 w 7"/>
                <a:gd name="T33" fmla="*/ 1 h 8"/>
                <a:gd name="T34" fmla="*/ 7 w 7"/>
                <a:gd name="T35" fmla="*/ 2 h 8"/>
                <a:gd name="T36" fmla="*/ 7 w 7"/>
                <a:gd name="T37" fmla="*/ 3 h 8"/>
                <a:gd name="T38" fmla="*/ 7 w 7"/>
                <a:gd name="T39" fmla="*/ 3 h 8"/>
                <a:gd name="T40" fmla="*/ 7 w 7"/>
                <a:gd name="T41" fmla="*/ 4 h 8"/>
                <a:gd name="T42" fmla="*/ 7 w 7"/>
                <a:gd name="T43" fmla="*/ 5 h 8"/>
                <a:gd name="T44" fmla="*/ 7 w 7"/>
                <a:gd name="T45" fmla="*/ 5 h 8"/>
                <a:gd name="T46" fmla="*/ 7 w 7"/>
                <a:gd name="T47" fmla="*/ 6 h 8"/>
                <a:gd name="T48" fmla="*/ 6 w 7"/>
                <a:gd name="T49" fmla="*/ 7 h 8"/>
                <a:gd name="T50" fmla="*/ 6 w 7"/>
                <a:gd name="T51" fmla="*/ 7 h 8"/>
                <a:gd name="T52" fmla="*/ 5 w 7"/>
                <a:gd name="T53" fmla="*/ 7 h 8"/>
                <a:gd name="T54" fmla="*/ 4 w 7"/>
                <a:gd name="T55" fmla="*/ 8 h 8"/>
                <a:gd name="T56" fmla="*/ 4 w 7"/>
                <a:gd name="T5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" h="8">
                  <a:moveTo>
                    <a:pt x="4" y="8"/>
                  </a:moveTo>
                  <a:cubicBezTo>
                    <a:pt x="3" y="8"/>
                    <a:pt x="2" y="7"/>
                    <a:pt x="1" y="7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6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1" y="1"/>
                    <a:pt x="1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1"/>
                    <a:pt x="3" y="0"/>
                    <a:pt x="3" y="0"/>
                  </a:cubicBezTo>
                  <a:cubicBezTo>
                    <a:pt x="3" y="0"/>
                    <a:pt x="4" y="0"/>
                    <a:pt x="4" y="0"/>
                  </a:cubicBezTo>
                  <a:cubicBezTo>
                    <a:pt x="5" y="0"/>
                    <a:pt x="5" y="1"/>
                    <a:pt x="5" y="1"/>
                  </a:cubicBezTo>
                  <a:cubicBezTo>
                    <a:pt x="5" y="1"/>
                    <a:pt x="6" y="1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2"/>
                    <a:pt x="7" y="2"/>
                    <a:pt x="7" y="2"/>
                  </a:cubicBezTo>
                  <a:cubicBezTo>
                    <a:pt x="7" y="2"/>
                    <a:pt x="7" y="2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7" y="3"/>
                    <a:pt x="7" y="4"/>
                    <a:pt x="7" y="4"/>
                  </a:cubicBezTo>
                  <a:cubicBezTo>
                    <a:pt x="7" y="4"/>
                    <a:pt x="7" y="4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6"/>
                    <a:pt x="6" y="6"/>
                    <a:pt x="6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7"/>
                    <a:pt x="5" y="7"/>
                    <a:pt x="5" y="7"/>
                  </a:cubicBezTo>
                  <a:cubicBezTo>
                    <a:pt x="5" y="7"/>
                    <a:pt x="5" y="7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8" name="Freeform 815">
              <a:extLst>
                <a:ext uri="{FF2B5EF4-FFF2-40B4-BE49-F238E27FC236}">
                  <a16:creationId xmlns:a16="http://schemas.microsoft.com/office/drawing/2014/main" id="{E1682C19-4BA1-3FA2-3A28-411C424FA56F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59450" y="3032125"/>
              <a:ext cx="9525" cy="9525"/>
            </a:xfrm>
            <a:custGeom>
              <a:avLst/>
              <a:gdLst>
                <a:gd name="T0" fmla="*/ 4 w 7"/>
                <a:gd name="T1" fmla="*/ 8 h 8"/>
                <a:gd name="T2" fmla="*/ 3 w 7"/>
                <a:gd name="T3" fmla="*/ 8 h 8"/>
                <a:gd name="T4" fmla="*/ 2 w 7"/>
                <a:gd name="T5" fmla="*/ 7 h 8"/>
                <a:gd name="T6" fmla="*/ 2 w 7"/>
                <a:gd name="T7" fmla="*/ 7 h 8"/>
                <a:gd name="T8" fmla="*/ 1 w 7"/>
                <a:gd name="T9" fmla="*/ 7 h 8"/>
                <a:gd name="T10" fmla="*/ 1 w 7"/>
                <a:gd name="T11" fmla="*/ 6 h 8"/>
                <a:gd name="T12" fmla="*/ 0 w 7"/>
                <a:gd name="T13" fmla="*/ 5 h 8"/>
                <a:gd name="T14" fmla="*/ 0 w 7"/>
                <a:gd name="T15" fmla="*/ 5 h 8"/>
                <a:gd name="T16" fmla="*/ 0 w 7"/>
                <a:gd name="T17" fmla="*/ 4 h 8"/>
                <a:gd name="T18" fmla="*/ 0 w 7"/>
                <a:gd name="T19" fmla="*/ 3 h 8"/>
                <a:gd name="T20" fmla="*/ 0 w 7"/>
                <a:gd name="T21" fmla="*/ 3 h 8"/>
                <a:gd name="T22" fmla="*/ 1 w 7"/>
                <a:gd name="T23" fmla="*/ 2 h 8"/>
                <a:gd name="T24" fmla="*/ 1 w 7"/>
                <a:gd name="T25" fmla="*/ 1 h 8"/>
                <a:gd name="T26" fmla="*/ 2 w 7"/>
                <a:gd name="T27" fmla="*/ 1 h 8"/>
                <a:gd name="T28" fmla="*/ 2 w 7"/>
                <a:gd name="T29" fmla="*/ 1 h 8"/>
                <a:gd name="T30" fmla="*/ 3 w 7"/>
                <a:gd name="T31" fmla="*/ 0 h 8"/>
                <a:gd name="T32" fmla="*/ 6 w 7"/>
                <a:gd name="T33" fmla="*/ 1 h 8"/>
                <a:gd name="T34" fmla="*/ 7 w 7"/>
                <a:gd name="T35" fmla="*/ 2 h 8"/>
                <a:gd name="T36" fmla="*/ 7 w 7"/>
                <a:gd name="T37" fmla="*/ 3 h 8"/>
                <a:gd name="T38" fmla="*/ 7 w 7"/>
                <a:gd name="T39" fmla="*/ 3 h 8"/>
                <a:gd name="T40" fmla="*/ 7 w 7"/>
                <a:gd name="T41" fmla="*/ 4 h 8"/>
                <a:gd name="T42" fmla="*/ 7 w 7"/>
                <a:gd name="T43" fmla="*/ 5 h 8"/>
                <a:gd name="T44" fmla="*/ 7 w 7"/>
                <a:gd name="T45" fmla="*/ 5 h 8"/>
                <a:gd name="T46" fmla="*/ 7 w 7"/>
                <a:gd name="T47" fmla="*/ 6 h 8"/>
                <a:gd name="T48" fmla="*/ 6 w 7"/>
                <a:gd name="T49" fmla="*/ 7 h 8"/>
                <a:gd name="T50" fmla="*/ 4 w 7"/>
                <a:gd name="T5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" h="8">
                  <a:moveTo>
                    <a:pt x="4" y="8"/>
                  </a:moveTo>
                  <a:cubicBezTo>
                    <a:pt x="4" y="8"/>
                    <a:pt x="3" y="8"/>
                    <a:pt x="3" y="8"/>
                  </a:cubicBezTo>
                  <a:cubicBezTo>
                    <a:pt x="3" y="7"/>
                    <a:pt x="3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7"/>
                    <a:pt x="1" y="7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1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1"/>
                    <a:pt x="3" y="0"/>
                    <a:pt x="3" y="0"/>
                  </a:cubicBezTo>
                  <a:cubicBezTo>
                    <a:pt x="4" y="0"/>
                    <a:pt x="5" y="1"/>
                    <a:pt x="6" y="1"/>
                  </a:cubicBezTo>
                  <a:cubicBezTo>
                    <a:pt x="6" y="2"/>
                    <a:pt x="7" y="2"/>
                    <a:pt x="7" y="2"/>
                  </a:cubicBezTo>
                  <a:cubicBezTo>
                    <a:pt x="7" y="2"/>
                    <a:pt x="7" y="2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7" y="3"/>
                    <a:pt x="7" y="4"/>
                    <a:pt x="7" y="4"/>
                  </a:cubicBezTo>
                  <a:cubicBezTo>
                    <a:pt x="7" y="4"/>
                    <a:pt x="7" y="4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6"/>
                    <a:pt x="6" y="6"/>
                    <a:pt x="6" y="7"/>
                  </a:cubicBezTo>
                  <a:cubicBezTo>
                    <a:pt x="6" y="7"/>
                    <a:pt x="5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9" name="Freeform 816">
              <a:extLst>
                <a:ext uri="{FF2B5EF4-FFF2-40B4-BE49-F238E27FC236}">
                  <a16:creationId xmlns:a16="http://schemas.microsoft.com/office/drawing/2014/main" id="{4A0E0F30-FC36-E3FF-0F8F-447E0A20BD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76912" y="3032125"/>
              <a:ext cx="7938" cy="9525"/>
            </a:xfrm>
            <a:custGeom>
              <a:avLst/>
              <a:gdLst>
                <a:gd name="T0" fmla="*/ 4 w 7"/>
                <a:gd name="T1" fmla="*/ 8 h 8"/>
                <a:gd name="T2" fmla="*/ 3 w 7"/>
                <a:gd name="T3" fmla="*/ 8 h 8"/>
                <a:gd name="T4" fmla="*/ 2 w 7"/>
                <a:gd name="T5" fmla="*/ 7 h 8"/>
                <a:gd name="T6" fmla="*/ 2 w 7"/>
                <a:gd name="T7" fmla="*/ 7 h 8"/>
                <a:gd name="T8" fmla="*/ 1 w 7"/>
                <a:gd name="T9" fmla="*/ 7 h 8"/>
                <a:gd name="T10" fmla="*/ 1 w 7"/>
                <a:gd name="T11" fmla="*/ 6 h 8"/>
                <a:gd name="T12" fmla="*/ 0 w 7"/>
                <a:gd name="T13" fmla="*/ 5 h 8"/>
                <a:gd name="T14" fmla="*/ 0 w 7"/>
                <a:gd name="T15" fmla="*/ 5 h 8"/>
                <a:gd name="T16" fmla="*/ 0 w 7"/>
                <a:gd name="T17" fmla="*/ 4 h 8"/>
                <a:gd name="T18" fmla="*/ 0 w 7"/>
                <a:gd name="T19" fmla="*/ 3 h 8"/>
                <a:gd name="T20" fmla="*/ 0 w 7"/>
                <a:gd name="T21" fmla="*/ 3 h 8"/>
                <a:gd name="T22" fmla="*/ 1 w 7"/>
                <a:gd name="T23" fmla="*/ 2 h 8"/>
                <a:gd name="T24" fmla="*/ 1 w 7"/>
                <a:gd name="T25" fmla="*/ 1 h 8"/>
                <a:gd name="T26" fmla="*/ 2 w 7"/>
                <a:gd name="T27" fmla="*/ 1 h 8"/>
                <a:gd name="T28" fmla="*/ 2 w 7"/>
                <a:gd name="T29" fmla="*/ 1 h 8"/>
                <a:gd name="T30" fmla="*/ 3 w 7"/>
                <a:gd name="T31" fmla="*/ 0 h 8"/>
                <a:gd name="T32" fmla="*/ 6 w 7"/>
                <a:gd name="T33" fmla="*/ 1 h 8"/>
                <a:gd name="T34" fmla="*/ 7 w 7"/>
                <a:gd name="T35" fmla="*/ 2 h 8"/>
                <a:gd name="T36" fmla="*/ 7 w 7"/>
                <a:gd name="T37" fmla="*/ 3 h 8"/>
                <a:gd name="T38" fmla="*/ 7 w 7"/>
                <a:gd name="T39" fmla="*/ 3 h 8"/>
                <a:gd name="T40" fmla="*/ 7 w 7"/>
                <a:gd name="T41" fmla="*/ 4 h 8"/>
                <a:gd name="T42" fmla="*/ 7 w 7"/>
                <a:gd name="T43" fmla="*/ 5 h 8"/>
                <a:gd name="T44" fmla="*/ 7 w 7"/>
                <a:gd name="T45" fmla="*/ 5 h 8"/>
                <a:gd name="T46" fmla="*/ 7 w 7"/>
                <a:gd name="T47" fmla="*/ 6 h 8"/>
                <a:gd name="T48" fmla="*/ 6 w 7"/>
                <a:gd name="T49" fmla="*/ 7 h 8"/>
                <a:gd name="T50" fmla="*/ 4 w 7"/>
                <a:gd name="T5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" h="8">
                  <a:moveTo>
                    <a:pt x="4" y="8"/>
                  </a:moveTo>
                  <a:cubicBezTo>
                    <a:pt x="4" y="8"/>
                    <a:pt x="3" y="8"/>
                    <a:pt x="3" y="8"/>
                  </a:cubicBezTo>
                  <a:cubicBezTo>
                    <a:pt x="3" y="7"/>
                    <a:pt x="3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7"/>
                    <a:pt x="1" y="7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1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1"/>
                    <a:pt x="3" y="0"/>
                    <a:pt x="3" y="0"/>
                  </a:cubicBezTo>
                  <a:cubicBezTo>
                    <a:pt x="4" y="0"/>
                    <a:pt x="5" y="1"/>
                    <a:pt x="6" y="1"/>
                  </a:cubicBezTo>
                  <a:cubicBezTo>
                    <a:pt x="6" y="2"/>
                    <a:pt x="7" y="2"/>
                    <a:pt x="7" y="2"/>
                  </a:cubicBezTo>
                  <a:cubicBezTo>
                    <a:pt x="7" y="2"/>
                    <a:pt x="7" y="2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7" y="3"/>
                    <a:pt x="7" y="4"/>
                    <a:pt x="7" y="4"/>
                  </a:cubicBezTo>
                  <a:cubicBezTo>
                    <a:pt x="7" y="4"/>
                    <a:pt x="7" y="4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6"/>
                    <a:pt x="6" y="6"/>
                    <a:pt x="6" y="7"/>
                  </a:cubicBezTo>
                  <a:cubicBezTo>
                    <a:pt x="6" y="7"/>
                    <a:pt x="5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0" name="Freeform 817">
              <a:extLst>
                <a:ext uri="{FF2B5EF4-FFF2-40B4-BE49-F238E27FC236}">
                  <a16:creationId xmlns:a16="http://schemas.microsoft.com/office/drawing/2014/main" id="{75DFB41C-8495-81CF-7902-A367BA44206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80087" y="3243263"/>
              <a:ext cx="227013" cy="9525"/>
            </a:xfrm>
            <a:custGeom>
              <a:avLst/>
              <a:gdLst>
                <a:gd name="T0" fmla="*/ 186 w 190"/>
                <a:gd name="T1" fmla="*/ 7 h 7"/>
                <a:gd name="T2" fmla="*/ 3 w 190"/>
                <a:gd name="T3" fmla="*/ 7 h 7"/>
                <a:gd name="T4" fmla="*/ 0 w 190"/>
                <a:gd name="T5" fmla="*/ 4 h 7"/>
                <a:gd name="T6" fmla="*/ 3 w 190"/>
                <a:gd name="T7" fmla="*/ 0 h 7"/>
                <a:gd name="T8" fmla="*/ 186 w 190"/>
                <a:gd name="T9" fmla="*/ 0 h 7"/>
                <a:gd name="T10" fmla="*/ 190 w 190"/>
                <a:gd name="T11" fmla="*/ 4 h 7"/>
                <a:gd name="T12" fmla="*/ 186 w 19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0" h="7">
                  <a:moveTo>
                    <a:pt x="186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88" y="0"/>
                    <a:pt x="190" y="2"/>
                    <a:pt x="190" y="4"/>
                  </a:cubicBezTo>
                  <a:cubicBezTo>
                    <a:pt x="190" y="6"/>
                    <a:pt x="188" y="7"/>
                    <a:pt x="18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3" name="Shape22_20200717_142329">
            <a:extLst>
              <a:ext uri="{FF2B5EF4-FFF2-40B4-BE49-F238E27FC236}">
                <a16:creationId xmlns:a16="http://schemas.microsoft.com/office/drawing/2014/main" id="{5FA10374-A114-E7E6-C22D-94C7C8F8183F}"/>
              </a:ext>
            </a:extLst>
          </p:cNvPr>
          <p:cNvGrpSpPr>
            <a:grpSpLocks noChangeAspect="1"/>
          </p:cNvGrpSpPr>
          <p:nvPr/>
        </p:nvGrpSpPr>
        <p:grpSpPr>
          <a:xfrm>
            <a:off x="5760645" y="1322334"/>
            <a:ext cx="670704" cy="402422"/>
            <a:chOff x="-5265737" y="2427288"/>
            <a:chExt cx="317500" cy="190500"/>
          </a:xfrm>
          <a:solidFill>
            <a:schemeClr val="accent1"/>
          </a:solidFill>
        </p:grpSpPr>
        <p:sp>
          <p:nvSpPr>
            <p:cNvPr id="57" name="Freeform 818">
              <a:extLst>
                <a:ext uri="{FF2B5EF4-FFF2-40B4-BE49-F238E27FC236}">
                  <a16:creationId xmlns:a16="http://schemas.microsoft.com/office/drawing/2014/main" id="{3C95DA28-EF29-D6DF-17F0-50143CD9D6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33987" y="2427288"/>
              <a:ext cx="254000" cy="165100"/>
            </a:xfrm>
            <a:custGeom>
              <a:avLst/>
              <a:gdLst>
                <a:gd name="T0" fmla="*/ 209 w 212"/>
                <a:gd name="T1" fmla="*/ 138 h 138"/>
                <a:gd name="T2" fmla="*/ 3 w 212"/>
                <a:gd name="T3" fmla="*/ 138 h 138"/>
                <a:gd name="T4" fmla="*/ 0 w 212"/>
                <a:gd name="T5" fmla="*/ 134 h 138"/>
                <a:gd name="T6" fmla="*/ 0 w 212"/>
                <a:gd name="T7" fmla="*/ 13 h 138"/>
                <a:gd name="T8" fmla="*/ 12 w 212"/>
                <a:gd name="T9" fmla="*/ 0 h 138"/>
                <a:gd name="T10" fmla="*/ 199 w 212"/>
                <a:gd name="T11" fmla="*/ 0 h 138"/>
                <a:gd name="T12" fmla="*/ 212 w 212"/>
                <a:gd name="T13" fmla="*/ 13 h 138"/>
                <a:gd name="T14" fmla="*/ 212 w 212"/>
                <a:gd name="T15" fmla="*/ 134 h 138"/>
                <a:gd name="T16" fmla="*/ 209 w 212"/>
                <a:gd name="T17" fmla="*/ 138 h 138"/>
                <a:gd name="T18" fmla="*/ 7 w 212"/>
                <a:gd name="T19" fmla="*/ 130 h 138"/>
                <a:gd name="T20" fmla="*/ 205 w 212"/>
                <a:gd name="T21" fmla="*/ 130 h 138"/>
                <a:gd name="T22" fmla="*/ 205 w 212"/>
                <a:gd name="T23" fmla="*/ 13 h 138"/>
                <a:gd name="T24" fmla="*/ 199 w 212"/>
                <a:gd name="T25" fmla="*/ 8 h 138"/>
                <a:gd name="T26" fmla="*/ 12 w 212"/>
                <a:gd name="T27" fmla="*/ 8 h 138"/>
                <a:gd name="T28" fmla="*/ 7 w 212"/>
                <a:gd name="T29" fmla="*/ 13 h 138"/>
                <a:gd name="T30" fmla="*/ 7 w 212"/>
                <a:gd name="T31" fmla="*/ 13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2" h="138">
                  <a:moveTo>
                    <a:pt x="209" y="138"/>
                  </a:moveTo>
                  <a:cubicBezTo>
                    <a:pt x="3" y="138"/>
                    <a:pt x="3" y="138"/>
                    <a:pt x="3" y="138"/>
                  </a:cubicBezTo>
                  <a:cubicBezTo>
                    <a:pt x="1" y="138"/>
                    <a:pt x="0" y="136"/>
                    <a:pt x="0" y="134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6"/>
                    <a:pt x="5" y="0"/>
                    <a:pt x="12" y="0"/>
                  </a:cubicBezTo>
                  <a:cubicBezTo>
                    <a:pt x="199" y="0"/>
                    <a:pt x="199" y="0"/>
                    <a:pt x="199" y="0"/>
                  </a:cubicBezTo>
                  <a:cubicBezTo>
                    <a:pt x="207" y="0"/>
                    <a:pt x="212" y="6"/>
                    <a:pt x="212" y="13"/>
                  </a:cubicBezTo>
                  <a:cubicBezTo>
                    <a:pt x="212" y="134"/>
                    <a:pt x="212" y="134"/>
                    <a:pt x="212" y="134"/>
                  </a:cubicBezTo>
                  <a:cubicBezTo>
                    <a:pt x="212" y="136"/>
                    <a:pt x="211" y="138"/>
                    <a:pt x="209" y="138"/>
                  </a:cubicBezTo>
                  <a:close/>
                  <a:moveTo>
                    <a:pt x="7" y="130"/>
                  </a:moveTo>
                  <a:cubicBezTo>
                    <a:pt x="205" y="130"/>
                    <a:pt x="205" y="130"/>
                    <a:pt x="205" y="130"/>
                  </a:cubicBezTo>
                  <a:cubicBezTo>
                    <a:pt x="205" y="13"/>
                    <a:pt x="205" y="13"/>
                    <a:pt x="205" y="13"/>
                  </a:cubicBezTo>
                  <a:cubicBezTo>
                    <a:pt x="205" y="10"/>
                    <a:pt x="203" y="8"/>
                    <a:pt x="199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9" y="8"/>
                    <a:pt x="7" y="10"/>
                    <a:pt x="7" y="13"/>
                  </a:cubicBezTo>
                  <a:lnTo>
                    <a:pt x="7" y="13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8" name="Freeform 819">
              <a:extLst>
                <a:ext uri="{FF2B5EF4-FFF2-40B4-BE49-F238E27FC236}">
                  <a16:creationId xmlns:a16="http://schemas.microsoft.com/office/drawing/2014/main" id="{C7CEB3BA-9EC0-4982-5CFD-97B7C43156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65737" y="2582863"/>
              <a:ext cx="317500" cy="34925"/>
            </a:xfrm>
            <a:custGeom>
              <a:avLst/>
              <a:gdLst>
                <a:gd name="T0" fmla="*/ 262 w 266"/>
                <a:gd name="T1" fmla="*/ 29 h 29"/>
                <a:gd name="T2" fmla="*/ 4 w 266"/>
                <a:gd name="T3" fmla="*/ 29 h 29"/>
                <a:gd name="T4" fmla="*/ 1 w 266"/>
                <a:gd name="T5" fmla="*/ 26 h 29"/>
                <a:gd name="T6" fmla="*/ 2 w 266"/>
                <a:gd name="T7" fmla="*/ 22 h 29"/>
                <a:gd name="T8" fmla="*/ 28 w 266"/>
                <a:gd name="T9" fmla="*/ 1 h 29"/>
                <a:gd name="T10" fmla="*/ 30 w 266"/>
                <a:gd name="T11" fmla="*/ 0 h 29"/>
                <a:gd name="T12" fmla="*/ 236 w 266"/>
                <a:gd name="T13" fmla="*/ 0 h 29"/>
                <a:gd name="T14" fmla="*/ 238 w 266"/>
                <a:gd name="T15" fmla="*/ 1 h 29"/>
                <a:gd name="T16" fmla="*/ 264 w 266"/>
                <a:gd name="T17" fmla="*/ 22 h 29"/>
                <a:gd name="T18" fmla="*/ 265 w 266"/>
                <a:gd name="T19" fmla="*/ 26 h 29"/>
                <a:gd name="T20" fmla="*/ 262 w 266"/>
                <a:gd name="T21" fmla="*/ 29 h 29"/>
                <a:gd name="T22" fmla="*/ 14 w 266"/>
                <a:gd name="T23" fmla="*/ 21 h 29"/>
                <a:gd name="T24" fmla="*/ 252 w 266"/>
                <a:gd name="T25" fmla="*/ 21 h 29"/>
                <a:gd name="T26" fmla="*/ 234 w 266"/>
                <a:gd name="T27" fmla="*/ 8 h 29"/>
                <a:gd name="T28" fmla="*/ 31 w 266"/>
                <a:gd name="T29" fmla="*/ 8 h 29"/>
                <a:gd name="T30" fmla="*/ 14 w 266"/>
                <a:gd name="T31" fmla="*/ 2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6" h="29">
                  <a:moveTo>
                    <a:pt x="262" y="29"/>
                  </a:moveTo>
                  <a:cubicBezTo>
                    <a:pt x="4" y="29"/>
                    <a:pt x="4" y="29"/>
                    <a:pt x="4" y="29"/>
                  </a:cubicBezTo>
                  <a:cubicBezTo>
                    <a:pt x="3" y="29"/>
                    <a:pt x="1" y="28"/>
                    <a:pt x="1" y="26"/>
                  </a:cubicBezTo>
                  <a:cubicBezTo>
                    <a:pt x="0" y="25"/>
                    <a:pt x="1" y="23"/>
                    <a:pt x="2" y="22"/>
                  </a:cubicBezTo>
                  <a:cubicBezTo>
                    <a:pt x="28" y="1"/>
                    <a:pt x="28" y="1"/>
                    <a:pt x="28" y="1"/>
                  </a:cubicBezTo>
                  <a:cubicBezTo>
                    <a:pt x="29" y="1"/>
                    <a:pt x="29" y="0"/>
                    <a:pt x="30" y="0"/>
                  </a:cubicBezTo>
                  <a:cubicBezTo>
                    <a:pt x="236" y="0"/>
                    <a:pt x="236" y="0"/>
                    <a:pt x="236" y="0"/>
                  </a:cubicBezTo>
                  <a:cubicBezTo>
                    <a:pt x="236" y="0"/>
                    <a:pt x="237" y="1"/>
                    <a:pt x="238" y="1"/>
                  </a:cubicBezTo>
                  <a:cubicBezTo>
                    <a:pt x="264" y="22"/>
                    <a:pt x="264" y="22"/>
                    <a:pt x="264" y="22"/>
                  </a:cubicBezTo>
                  <a:cubicBezTo>
                    <a:pt x="265" y="23"/>
                    <a:pt x="266" y="25"/>
                    <a:pt x="265" y="26"/>
                  </a:cubicBezTo>
                  <a:cubicBezTo>
                    <a:pt x="265" y="28"/>
                    <a:pt x="263" y="29"/>
                    <a:pt x="262" y="29"/>
                  </a:cubicBezTo>
                  <a:close/>
                  <a:moveTo>
                    <a:pt x="14" y="21"/>
                  </a:moveTo>
                  <a:cubicBezTo>
                    <a:pt x="252" y="21"/>
                    <a:pt x="252" y="21"/>
                    <a:pt x="252" y="21"/>
                  </a:cubicBezTo>
                  <a:cubicBezTo>
                    <a:pt x="234" y="8"/>
                    <a:pt x="234" y="8"/>
                    <a:pt x="234" y="8"/>
                  </a:cubicBezTo>
                  <a:cubicBezTo>
                    <a:pt x="31" y="8"/>
                    <a:pt x="31" y="8"/>
                    <a:pt x="31" y="8"/>
                  </a:cubicBezTo>
                  <a:lnTo>
                    <a:pt x="14" y="2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9" name="Freeform 820">
              <a:extLst>
                <a:ext uri="{FF2B5EF4-FFF2-40B4-BE49-F238E27FC236}">
                  <a16:creationId xmlns:a16="http://schemas.microsoft.com/office/drawing/2014/main" id="{AD64EDCF-AC94-D44D-8B22-AC87BF0AA8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11762" y="2484438"/>
              <a:ext cx="139700" cy="85725"/>
            </a:xfrm>
            <a:custGeom>
              <a:avLst/>
              <a:gdLst>
                <a:gd name="T0" fmla="*/ 113 w 117"/>
                <a:gd name="T1" fmla="*/ 72 h 72"/>
                <a:gd name="T2" fmla="*/ 4 w 117"/>
                <a:gd name="T3" fmla="*/ 72 h 72"/>
                <a:gd name="T4" fmla="*/ 1 w 117"/>
                <a:gd name="T5" fmla="*/ 70 h 72"/>
                <a:gd name="T6" fmla="*/ 2 w 117"/>
                <a:gd name="T7" fmla="*/ 66 h 72"/>
                <a:gd name="T8" fmla="*/ 56 w 117"/>
                <a:gd name="T9" fmla="*/ 1 h 72"/>
                <a:gd name="T10" fmla="*/ 61 w 117"/>
                <a:gd name="T11" fmla="*/ 1 h 72"/>
                <a:gd name="T12" fmla="*/ 116 w 117"/>
                <a:gd name="T13" fmla="*/ 66 h 72"/>
                <a:gd name="T14" fmla="*/ 116 w 117"/>
                <a:gd name="T15" fmla="*/ 70 h 72"/>
                <a:gd name="T16" fmla="*/ 113 w 117"/>
                <a:gd name="T17" fmla="*/ 72 h 72"/>
                <a:gd name="T18" fmla="*/ 12 w 117"/>
                <a:gd name="T19" fmla="*/ 65 h 72"/>
                <a:gd name="T20" fmla="*/ 105 w 117"/>
                <a:gd name="T21" fmla="*/ 65 h 72"/>
                <a:gd name="T22" fmla="*/ 59 w 117"/>
                <a:gd name="T23" fmla="*/ 9 h 72"/>
                <a:gd name="T24" fmla="*/ 12 w 117"/>
                <a:gd name="T25" fmla="*/ 6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7" h="72">
                  <a:moveTo>
                    <a:pt x="113" y="72"/>
                  </a:moveTo>
                  <a:cubicBezTo>
                    <a:pt x="4" y="72"/>
                    <a:pt x="4" y="72"/>
                    <a:pt x="4" y="72"/>
                  </a:cubicBezTo>
                  <a:cubicBezTo>
                    <a:pt x="3" y="72"/>
                    <a:pt x="2" y="71"/>
                    <a:pt x="1" y="70"/>
                  </a:cubicBezTo>
                  <a:cubicBezTo>
                    <a:pt x="0" y="69"/>
                    <a:pt x="1" y="67"/>
                    <a:pt x="2" y="66"/>
                  </a:cubicBezTo>
                  <a:cubicBezTo>
                    <a:pt x="56" y="1"/>
                    <a:pt x="56" y="1"/>
                    <a:pt x="56" y="1"/>
                  </a:cubicBezTo>
                  <a:cubicBezTo>
                    <a:pt x="57" y="0"/>
                    <a:pt x="60" y="0"/>
                    <a:pt x="61" y="1"/>
                  </a:cubicBezTo>
                  <a:cubicBezTo>
                    <a:pt x="116" y="66"/>
                    <a:pt x="116" y="66"/>
                    <a:pt x="116" y="66"/>
                  </a:cubicBezTo>
                  <a:cubicBezTo>
                    <a:pt x="117" y="67"/>
                    <a:pt x="117" y="69"/>
                    <a:pt x="116" y="70"/>
                  </a:cubicBezTo>
                  <a:cubicBezTo>
                    <a:pt x="116" y="71"/>
                    <a:pt x="114" y="72"/>
                    <a:pt x="113" y="72"/>
                  </a:cubicBezTo>
                  <a:close/>
                  <a:moveTo>
                    <a:pt x="12" y="65"/>
                  </a:moveTo>
                  <a:cubicBezTo>
                    <a:pt x="105" y="65"/>
                    <a:pt x="105" y="65"/>
                    <a:pt x="105" y="65"/>
                  </a:cubicBezTo>
                  <a:cubicBezTo>
                    <a:pt x="59" y="9"/>
                    <a:pt x="59" y="9"/>
                    <a:pt x="59" y="9"/>
                  </a:cubicBezTo>
                  <a:lnTo>
                    <a:pt x="12" y="6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0" name="Freeform 821">
              <a:extLst>
                <a:ext uri="{FF2B5EF4-FFF2-40B4-BE49-F238E27FC236}">
                  <a16:creationId xmlns:a16="http://schemas.microsoft.com/office/drawing/2014/main" id="{BBBB3102-566C-8727-C21C-82E84EAB429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106987" y="2505075"/>
              <a:ext cx="104775" cy="65088"/>
            </a:xfrm>
            <a:custGeom>
              <a:avLst/>
              <a:gdLst>
                <a:gd name="T0" fmla="*/ 83 w 87"/>
                <a:gd name="T1" fmla="*/ 55 h 55"/>
                <a:gd name="T2" fmla="*/ 4 w 87"/>
                <a:gd name="T3" fmla="*/ 55 h 55"/>
                <a:gd name="T4" fmla="*/ 0 w 87"/>
                <a:gd name="T5" fmla="*/ 51 h 55"/>
                <a:gd name="T6" fmla="*/ 4 w 87"/>
                <a:gd name="T7" fmla="*/ 48 h 55"/>
                <a:gd name="T8" fmla="*/ 76 w 87"/>
                <a:gd name="T9" fmla="*/ 48 h 55"/>
                <a:gd name="T10" fmla="*/ 44 w 87"/>
                <a:gd name="T11" fmla="*/ 10 h 55"/>
                <a:gd name="T12" fmla="*/ 19 w 87"/>
                <a:gd name="T13" fmla="*/ 39 h 55"/>
                <a:gd name="T14" fmla="*/ 14 w 87"/>
                <a:gd name="T15" fmla="*/ 40 h 55"/>
                <a:gd name="T16" fmla="*/ 13 w 87"/>
                <a:gd name="T17" fmla="*/ 34 h 55"/>
                <a:gd name="T18" fmla="*/ 41 w 87"/>
                <a:gd name="T19" fmla="*/ 2 h 55"/>
                <a:gd name="T20" fmla="*/ 46 w 87"/>
                <a:gd name="T21" fmla="*/ 2 h 55"/>
                <a:gd name="T22" fmla="*/ 86 w 87"/>
                <a:gd name="T23" fmla="*/ 49 h 55"/>
                <a:gd name="T24" fmla="*/ 87 w 87"/>
                <a:gd name="T25" fmla="*/ 53 h 55"/>
                <a:gd name="T26" fmla="*/ 83 w 87"/>
                <a:gd name="T27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7" h="55">
                  <a:moveTo>
                    <a:pt x="83" y="55"/>
                  </a:moveTo>
                  <a:cubicBezTo>
                    <a:pt x="4" y="55"/>
                    <a:pt x="4" y="55"/>
                    <a:pt x="4" y="55"/>
                  </a:cubicBezTo>
                  <a:cubicBezTo>
                    <a:pt x="2" y="55"/>
                    <a:pt x="0" y="53"/>
                    <a:pt x="0" y="51"/>
                  </a:cubicBezTo>
                  <a:cubicBezTo>
                    <a:pt x="0" y="49"/>
                    <a:pt x="2" y="48"/>
                    <a:pt x="4" y="48"/>
                  </a:cubicBezTo>
                  <a:cubicBezTo>
                    <a:pt x="76" y="48"/>
                    <a:pt x="76" y="48"/>
                    <a:pt x="76" y="48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8" y="41"/>
                    <a:pt x="15" y="41"/>
                    <a:pt x="14" y="40"/>
                  </a:cubicBezTo>
                  <a:cubicBezTo>
                    <a:pt x="12" y="38"/>
                    <a:pt x="12" y="36"/>
                    <a:pt x="13" y="34"/>
                  </a:cubicBezTo>
                  <a:cubicBezTo>
                    <a:pt x="41" y="2"/>
                    <a:pt x="41" y="2"/>
                    <a:pt x="41" y="2"/>
                  </a:cubicBezTo>
                  <a:cubicBezTo>
                    <a:pt x="42" y="0"/>
                    <a:pt x="45" y="0"/>
                    <a:pt x="46" y="2"/>
                  </a:cubicBezTo>
                  <a:cubicBezTo>
                    <a:pt x="86" y="49"/>
                    <a:pt x="86" y="49"/>
                    <a:pt x="86" y="49"/>
                  </a:cubicBezTo>
                  <a:cubicBezTo>
                    <a:pt x="87" y="50"/>
                    <a:pt x="87" y="52"/>
                    <a:pt x="87" y="53"/>
                  </a:cubicBezTo>
                  <a:cubicBezTo>
                    <a:pt x="86" y="54"/>
                    <a:pt x="85" y="55"/>
                    <a:pt x="83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1" name="Freeform 822">
              <a:extLst>
                <a:ext uri="{FF2B5EF4-FFF2-40B4-BE49-F238E27FC236}">
                  <a16:creationId xmlns:a16="http://schemas.microsoft.com/office/drawing/2014/main" id="{A8094EC2-9289-A9EC-0F47-0DCBA6C2AE6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105400" y="2447925"/>
              <a:ext cx="28575" cy="30163"/>
            </a:xfrm>
            <a:custGeom>
              <a:avLst/>
              <a:gdLst>
                <a:gd name="T0" fmla="*/ 12 w 24"/>
                <a:gd name="T1" fmla="*/ 25 h 25"/>
                <a:gd name="T2" fmla="*/ 0 w 24"/>
                <a:gd name="T3" fmla="*/ 12 h 25"/>
                <a:gd name="T4" fmla="*/ 12 w 24"/>
                <a:gd name="T5" fmla="*/ 0 h 25"/>
                <a:gd name="T6" fmla="*/ 24 w 24"/>
                <a:gd name="T7" fmla="*/ 12 h 25"/>
                <a:gd name="T8" fmla="*/ 12 w 24"/>
                <a:gd name="T9" fmla="*/ 25 h 25"/>
                <a:gd name="T10" fmla="*/ 12 w 24"/>
                <a:gd name="T11" fmla="*/ 8 h 25"/>
                <a:gd name="T12" fmla="*/ 7 w 24"/>
                <a:gd name="T13" fmla="*/ 12 h 25"/>
                <a:gd name="T14" fmla="*/ 12 w 24"/>
                <a:gd name="T15" fmla="*/ 17 h 25"/>
                <a:gd name="T16" fmla="*/ 17 w 24"/>
                <a:gd name="T17" fmla="*/ 12 h 25"/>
                <a:gd name="T18" fmla="*/ 12 w 24"/>
                <a:gd name="T19" fmla="*/ 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" h="25">
                  <a:moveTo>
                    <a:pt x="12" y="25"/>
                  </a:moveTo>
                  <a:cubicBezTo>
                    <a:pt x="6" y="25"/>
                    <a:pt x="0" y="19"/>
                    <a:pt x="0" y="12"/>
                  </a:cubicBezTo>
                  <a:cubicBezTo>
                    <a:pt x="0" y="6"/>
                    <a:pt x="6" y="0"/>
                    <a:pt x="12" y="0"/>
                  </a:cubicBezTo>
                  <a:cubicBezTo>
                    <a:pt x="19" y="0"/>
                    <a:pt x="24" y="6"/>
                    <a:pt x="24" y="12"/>
                  </a:cubicBezTo>
                  <a:cubicBezTo>
                    <a:pt x="24" y="19"/>
                    <a:pt x="19" y="25"/>
                    <a:pt x="12" y="25"/>
                  </a:cubicBezTo>
                  <a:close/>
                  <a:moveTo>
                    <a:pt x="12" y="8"/>
                  </a:moveTo>
                  <a:cubicBezTo>
                    <a:pt x="10" y="8"/>
                    <a:pt x="7" y="10"/>
                    <a:pt x="7" y="12"/>
                  </a:cubicBezTo>
                  <a:cubicBezTo>
                    <a:pt x="7" y="15"/>
                    <a:pt x="10" y="17"/>
                    <a:pt x="12" y="17"/>
                  </a:cubicBezTo>
                  <a:cubicBezTo>
                    <a:pt x="15" y="17"/>
                    <a:pt x="17" y="15"/>
                    <a:pt x="17" y="12"/>
                  </a:cubicBezTo>
                  <a:cubicBezTo>
                    <a:pt x="17" y="10"/>
                    <a:pt x="15" y="8"/>
                    <a:pt x="1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4" name="Shape23_20200717_142329">
            <a:extLst>
              <a:ext uri="{FF2B5EF4-FFF2-40B4-BE49-F238E27FC236}">
                <a16:creationId xmlns:a16="http://schemas.microsoft.com/office/drawing/2014/main" id="{40DDAA6C-F784-115C-FA8E-12579A003E9A}"/>
              </a:ext>
            </a:extLst>
          </p:cNvPr>
          <p:cNvGrpSpPr>
            <a:grpSpLocks noChangeAspect="1"/>
          </p:cNvGrpSpPr>
          <p:nvPr/>
        </p:nvGrpSpPr>
        <p:grpSpPr>
          <a:xfrm>
            <a:off x="1852362" y="2646334"/>
            <a:ext cx="653938" cy="365534"/>
            <a:chOff x="-5262562" y="3044825"/>
            <a:chExt cx="309563" cy="173038"/>
          </a:xfrm>
          <a:solidFill>
            <a:schemeClr val="accent1"/>
          </a:solidFill>
        </p:grpSpPr>
        <p:sp>
          <p:nvSpPr>
            <p:cNvPr id="55" name="Freeform 823">
              <a:extLst>
                <a:ext uri="{FF2B5EF4-FFF2-40B4-BE49-F238E27FC236}">
                  <a16:creationId xmlns:a16="http://schemas.microsoft.com/office/drawing/2014/main" id="{A529D1F3-358C-BB59-248C-EA8D90B98C7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62562" y="3044825"/>
              <a:ext cx="309563" cy="173038"/>
            </a:xfrm>
            <a:custGeom>
              <a:avLst/>
              <a:gdLst>
                <a:gd name="T0" fmla="*/ 41 w 259"/>
                <a:gd name="T1" fmla="*/ 144 h 144"/>
                <a:gd name="T2" fmla="*/ 0 w 259"/>
                <a:gd name="T3" fmla="*/ 103 h 144"/>
                <a:gd name="T4" fmla="*/ 41 w 259"/>
                <a:gd name="T5" fmla="*/ 62 h 144"/>
                <a:gd name="T6" fmla="*/ 46 w 259"/>
                <a:gd name="T7" fmla="*/ 63 h 144"/>
                <a:gd name="T8" fmla="*/ 46 w 259"/>
                <a:gd name="T9" fmla="*/ 60 h 144"/>
                <a:gd name="T10" fmla="*/ 77 w 259"/>
                <a:gd name="T11" fmla="*/ 28 h 144"/>
                <a:gd name="T12" fmla="*/ 92 w 259"/>
                <a:gd name="T13" fmla="*/ 32 h 144"/>
                <a:gd name="T14" fmla="*/ 134 w 259"/>
                <a:gd name="T15" fmla="*/ 0 h 144"/>
                <a:gd name="T16" fmla="*/ 176 w 259"/>
                <a:gd name="T17" fmla="*/ 36 h 144"/>
                <a:gd name="T18" fmla="*/ 217 w 259"/>
                <a:gd name="T19" fmla="*/ 63 h 144"/>
                <a:gd name="T20" fmla="*/ 219 w 259"/>
                <a:gd name="T21" fmla="*/ 63 h 144"/>
                <a:gd name="T22" fmla="*/ 259 w 259"/>
                <a:gd name="T23" fmla="*/ 103 h 144"/>
                <a:gd name="T24" fmla="*/ 219 w 259"/>
                <a:gd name="T25" fmla="*/ 144 h 144"/>
                <a:gd name="T26" fmla="*/ 132 w 259"/>
                <a:gd name="T27" fmla="*/ 144 h 144"/>
                <a:gd name="T28" fmla="*/ 41 w 259"/>
                <a:gd name="T29" fmla="*/ 144 h 144"/>
                <a:gd name="T30" fmla="*/ 41 w 259"/>
                <a:gd name="T31" fmla="*/ 70 h 144"/>
                <a:gd name="T32" fmla="*/ 8 w 259"/>
                <a:gd name="T33" fmla="*/ 103 h 144"/>
                <a:gd name="T34" fmla="*/ 41 w 259"/>
                <a:gd name="T35" fmla="*/ 137 h 144"/>
                <a:gd name="T36" fmla="*/ 132 w 259"/>
                <a:gd name="T37" fmla="*/ 137 h 144"/>
                <a:gd name="T38" fmla="*/ 219 w 259"/>
                <a:gd name="T39" fmla="*/ 137 h 144"/>
                <a:gd name="T40" fmla="*/ 252 w 259"/>
                <a:gd name="T41" fmla="*/ 103 h 144"/>
                <a:gd name="T42" fmla="*/ 219 w 259"/>
                <a:gd name="T43" fmla="*/ 70 h 144"/>
                <a:gd name="T44" fmla="*/ 215 w 259"/>
                <a:gd name="T45" fmla="*/ 70 h 144"/>
                <a:gd name="T46" fmla="*/ 211 w 259"/>
                <a:gd name="T47" fmla="*/ 67 h 144"/>
                <a:gd name="T48" fmla="*/ 174 w 259"/>
                <a:gd name="T49" fmla="*/ 44 h 144"/>
                <a:gd name="T50" fmla="*/ 171 w 259"/>
                <a:gd name="T51" fmla="*/ 44 h 144"/>
                <a:gd name="T52" fmla="*/ 170 w 259"/>
                <a:gd name="T53" fmla="*/ 41 h 144"/>
                <a:gd name="T54" fmla="*/ 134 w 259"/>
                <a:gd name="T55" fmla="*/ 7 h 144"/>
                <a:gd name="T56" fmla="*/ 98 w 259"/>
                <a:gd name="T57" fmla="*/ 38 h 144"/>
                <a:gd name="T58" fmla="*/ 96 w 259"/>
                <a:gd name="T59" fmla="*/ 41 h 144"/>
                <a:gd name="T60" fmla="*/ 92 w 259"/>
                <a:gd name="T61" fmla="*/ 40 h 144"/>
                <a:gd name="T62" fmla="*/ 77 w 259"/>
                <a:gd name="T63" fmla="*/ 35 h 144"/>
                <a:gd name="T64" fmla="*/ 53 w 259"/>
                <a:gd name="T65" fmla="*/ 60 h 144"/>
                <a:gd name="T66" fmla="*/ 54 w 259"/>
                <a:gd name="T67" fmla="*/ 66 h 144"/>
                <a:gd name="T68" fmla="*/ 53 w 259"/>
                <a:gd name="T69" fmla="*/ 70 h 144"/>
                <a:gd name="T70" fmla="*/ 49 w 259"/>
                <a:gd name="T71" fmla="*/ 71 h 144"/>
                <a:gd name="T72" fmla="*/ 41 w 259"/>
                <a:gd name="T73" fmla="*/ 7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59" h="144">
                  <a:moveTo>
                    <a:pt x="41" y="144"/>
                  </a:moveTo>
                  <a:cubicBezTo>
                    <a:pt x="19" y="144"/>
                    <a:pt x="0" y="126"/>
                    <a:pt x="0" y="103"/>
                  </a:cubicBezTo>
                  <a:cubicBezTo>
                    <a:pt x="0" y="81"/>
                    <a:pt x="19" y="62"/>
                    <a:pt x="41" y="62"/>
                  </a:cubicBezTo>
                  <a:cubicBezTo>
                    <a:pt x="43" y="62"/>
                    <a:pt x="44" y="63"/>
                    <a:pt x="46" y="63"/>
                  </a:cubicBezTo>
                  <a:cubicBezTo>
                    <a:pt x="46" y="62"/>
                    <a:pt x="46" y="61"/>
                    <a:pt x="46" y="60"/>
                  </a:cubicBezTo>
                  <a:cubicBezTo>
                    <a:pt x="46" y="43"/>
                    <a:pt x="60" y="28"/>
                    <a:pt x="77" y="28"/>
                  </a:cubicBezTo>
                  <a:cubicBezTo>
                    <a:pt x="83" y="28"/>
                    <a:pt x="87" y="29"/>
                    <a:pt x="92" y="32"/>
                  </a:cubicBezTo>
                  <a:cubicBezTo>
                    <a:pt x="97" y="13"/>
                    <a:pt x="114" y="0"/>
                    <a:pt x="134" y="0"/>
                  </a:cubicBezTo>
                  <a:cubicBezTo>
                    <a:pt x="155" y="0"/>
                    <a:pt x="173" y="16"/>
                    <a:pt x="176" y="36"/>
                  </a:cubicBezTo>
                  <a:cubicBezTo>
                    <a:pt x="195" y="34"/>
                    <a:pt x="212" y="45"/>
                    <a:pt x="217" y="63"/>
                  </a:cubicBezTo>
                  <a:cubicBezTo>
                    <a:pt x="218" y="63"/>
                    <a:pt x="218" y="63"/>
                    <a:pt x="219" y="63"/>
                  </a:cubicBezTo>
                  <a:cubicBezTo>
                    <a:pt x="241" y="63"/>
                    <a:pt x="259" y="81"/>
                    <a:pt x="259" y="103"/>
                  </a:cubicBezTo>
                  <a:cubicBezTo>
                    <a:pt x="259" y="126"/>
                    <a:pt x="241" y="144"/>
                    <a:pt x="219" y="144"/>
                  </a:cubicBezTo>
                  <a:cubicBezTo>
                    <a:pt x="209" y="144"/>
                    <a:pt x="171" y="144"/>
                    <a:pt x="132" y="144"/>
                  </a:cubicBezTo>
                  <a:cubicBezTo>
                    <a:pt x="92" y="144"/>
                    <a:pt x="52" y="144"/>
                    <a:pt x="41" y="144"/>
                  </a:cubicBezTo>
                  <a:close/>
                  <a:moveTo>
                    <a:pt x="41" y="70"/>
                  </a:moveTo>
                  <a:cubicBezTo>
                    <a:pt x="23" y="70"/>
                    <a:pt x="8" y="85"/>
                    <a:pt x="8" y="103"/>
                  </a:cubicBezTo>
                  <a:cubicBezTo>
                    <a:pt x="8" y="122"/>
                    <a:pt x="23" y="137"/>
                    <a:pt x="41" y="137"/>
                  </a:cubicBezTo>
                  <a:cubicBezTo>
                    <a:pt x="52" y="137"/>
                    <a:pt x="92" y="137"/>
                    <a:pt x="132" y="137"/>
                  </a:cubicBezTo>
                  <a:cubicBezTo>
                    <a:pt x="171" y="137"/>
                    <a:pt x="209" y="137"/>
                    <a:pt x="219" y="137"/>
                  </a:cubicBezTo>
                  <a:cubicBezTo>
                    <a:pt x="237" y="137"/>
                    <a:pt x="252" y="122"/>
                    <a:pt x="252" y="103"/>
                  </a:cubicBezTo>
                  <a:cubicBezTo>
                    <a:pt x="252" y="85"/>
                    <a:pt x="237" y="70"/>
                    <a:pt x="219" y="70"/>
                  </a:cubicBezTo>
                  <a:cubicBezTo>
                    <a:pt x="218" y="70"/>
                    <a:pt x="216" y="70"/>
                    <a:pt x="215" y="70"/>
                  </a:cubicBezTo>
                  <a:cubicBezTo>
                    <a:pt x="213" y="70"/>
                    <a:pt x="211" y="69"/>
                    <a:pt x="211" y="67"/>
                  </a:cubicBezTo>
                  <a:cubicBezTo>
                    <a:pt x="208" y="51"/>
                    <a:pt x="191" y="40"/>
                    <a:pt x="174" y="44"/>
                  </a:cubicBezTo>
                  <a:cubicBezTo>
                    <a:pt x="173" y="45"/>
                    <a:pt x="172" y="44"/>
                    <a:pt x="171" y="44"/>
                  </a:cubicBezTo>
                  <a:cubicBezTo>
                    <a:pt x="170" y="43"/>
                    <a:pt x="170" y="42"/>
                    <a:pt x="170" y="41"/>
                  </a:cubicBezTo>
                  <a:cubicBezTo>
                    <a:pt x="169" y="22"/>
                    <a:pt x="153" y="7"/>
                    <a:pt x="134" y="7"/>
                  </a:cubicBezTo>
                  <a:cubicBezTo>
                    <a:pt x="116" y="7"/>
                    <a:pt x="100" y="20"/>
                    <a:pt x="98" y="38"/>
                  </a:cubicBezTo>
                  <a:cubicBezTo>
                    <a:pt x="98" y="39"/>
                    <a:pt x="97" y="40"/>
                    <a:pt x="96" y="41"/>
                  </a:cubicBezTo>
                  <a:cubicBezTo>
                    <a:pt x="95" y="41"/>
                    <a:pt x="93" y="41"/>
                    <a:pt x="92" y="40"/>
                  </a:cubicBezTo>
                  <a:cubicBezTo>
                    <a:pt x="88" y="37"/>
                    <a:pt x="83" y="35"/>
                    <a:pt x="77" y="35"/>
                  </a:cubicBezTo>
                  <a:cubicBezTo>
                    <a:pt x="64" y="35"/>
                    <a:pt x="53" y="47"/>
                    <a:pt x="53" y="60"/>
                  </a:cubicBezTo>
                  <a:cubicBezTo>
                    <a:pt x="53" y="62"/>
                    <a:pt x="53" y="64"/>
                    <a:pt x="54" y="66"/>
                  </a:cubicBezTo>
                  <a:cubicBezTo>
                    <a:pt x="54" y="67"/>
                    <a:pt x="54" y="69"/>
                    <a:pt x="53" y="70"/>
                  </a:cubicBezTo>
                  <a:cubicBezTo>
                    <a:pt x="52" y="71"/>
                    <a:pt x="50" y="71"/>
                    <a:pt x="49" y="71"/>
                  </a:cubicBezTo>
                  <a:cubicBezTo>
                    <a:pt x="46" y="70"/>
                    <a:pt x="44" y="70"/>
                    <a:pt x="41" y="7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6" name="Freeform 824">
              <a:extLst>
                <a:ext uri="{FF2B5EF4-FFF2-40B4-BE49-F238E27FC236}">
                  <a16:creationId xmlns:a16="http://schemas.microsoft.com/office/drawing/2014/main" id="{C20B2E22-8D44-1D72-69C3-C39E9E5F9DC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16525" y="3209925"/>
              <a:ext cx="220663" cy="7938"/>
            </a:xfrm>
            <a:custGeom>
              <a:avLst/>
              <a:gdLst>
                <a:gd name="T0" fmla="*/ 181 w 184"/>
                <a:gd name="T1" fmla="*/ 7 h 7"/>
                <a:gd name="T2" fmla="*/ 3 w 184"/>
                <a:gd name="T3" fmla="*/ 7 h 7"/>
                <a:gd name="T4" fmla="*/ 0 w 184"/>
                <a:gd name="T5" fmla="*/ 3 h 7"/>
                <a:gd name="T6" fmla="*/ 3 w 184"/>
                <a:gd name="T7" fmla="*/ 0 h 7"/>
                <a:gd name="T8" fmla="*/ 181 w 184"/>
                <a:gd name="T9" fmla="*/ 0 h 7"/>
                <a:gd name="T10" fmla="*/ 184 w 184"/>
                <a:gd name="T11" fmla="*/ 3 h 7"/>
                <a:gd name="T12" fmla="*/ 181 w 18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4" h="7">
                  <a:moveTo>
                    <a:pt x="181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81" y="0"/>
                    <a:pt x="181" y="0"/>
                    <a:pt x="181" y="0"/>
                  </a:cubicBezTo>
                  <a:cubicBezTo>
                    <a:pt x="183" y="0"/>
                    <a:pt x="184" y="1"/>
                    <a:pt x="184" y="3"/>
                  </a:cubicBezTo>
                  <a:cubicBezTo>
                    <a:pt x="184" y="5"/>
                    <a:pt x="183" y="7"/>
                    <a:pt x="18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1998908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9728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Icons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871</cp:revision>
  <dcterms:created xsi:type="dcterms:W3CDTF">2021-03-31T02:49:57Z</dcterms:created>
  <dcterms:modified xsi:type="dcterms:W3CDTF">2025-10-15T03:55:40Z</dcterms:modified>
  <cp:category/>
</cp:coreProperties>
</file>