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99"/>
  </p:notesMasterIdLst>
  <p:sldIdLst>
    <p:sldId id="257" r:id="rId4"/>
    <p:sldId id="2134804810" r:id="rId5"/>
    <p:sldId id="2134807763" r:id="rId6"/>
    <p:sldId id="2134805474" r:id="rId7"/>
    <p:sldId id="2134804730" r:id="rId8"/>
    <p:sldId id="2134807525" r:id="rId9"/>
    <p:sldId id="2134805978" r:id="rId10"/>
    <p:sldId id="2134807743" r:id="rId11"/>
    <p:sldId id="2134806261" r:id="rId12"/>
    <p:sldId id="2134807098" r:id="rId13"/>
    <p:sldId id="2134807299" r:id="rId14"/>
    <p:sldId id="2134807380" r:id="rId15"/>
    <p:sldId id="2134807744" r:id="rId16"/>
    <p:sldId id="2134806092" r:id="rId17"/>
    <p:sldId id="2134807247" r:id="rId18"/>
    <p:sldId id="2134807483" r:id="rId19"/>
    <p:sldId id="2134807846" r:id="rId20"/>
    <p:sldId id="2134807847" r:id="rId21"/>
    <p:sldId id="2134807848" r:id="rId22"/>
    <p:sldId id="2134807849" r:id="rId23"/>
    <p:sldId id="2134807850" r:id="rId24"/>
    <p:sldId id="2134807851" r:id="rId25"/>
    <p:sldId id="2134807895" r:id="rId26"/>
    <p:sldId id="2134807896" r:id="rId27"/>
    <p:sldId id="2134807369" r:id="rId28"/>
    <p:sldId id="2134807370" r:id="rId29"/>
    <p:sldId id="2134807783" r:id="rId30"/>
    <p:sldId id="2134807784" r:id="rId31"/>
    <p:sldId id="2134807381" r:id="rId32"/>
    <p:sldId id="2134804919" r:id="rId33"/>
    <p:sldId id="2134807372" r:id="rId34"/>
    <p:sldId id="2134807373" r:id="rId35"/>
    <p:sldId id="2134807382" r:id="rId36"/>
    <p:sldId id="2134807383" r:id="rId37"/>
    <p:sldId id="2134807384" r:id="rId38"/>
    <p:sldId id="2134807385" r:id="rId39"/>
    <p:sldId id="2134807479" r:id="rId40"/>
    <p:sldId id="2134805383" r:id="rId41"/>
    <p:sldId id="2134807375" r:id="rId42"/>
    <p:sldId id="2134805384" r:id="rId43"/>
    <p:sldId id="2134807376" r:id="rId44"/>
    <p:sldId id="2134807377" r:id="rId45"/>
    <p:sldId id="2134807745" r:id="rId46"/>
    <p:sldId id="2134807309" r:id="rId47"/>
    <p:sldId id="2134807243" r:id="rId48"/>
    <p:sldId id="2134807964" r:id="rId49"/>
    <p:sldId id="2134807965" r:id="rId50"/>
    <p:sldId id="2134807942" r:id="rId51"/>
    <p:sldId id="2134807943" r:id="rId52"/>
    <p:sldId id="2134807944" r:id="rId53"/>
    <p:sldId id="2134807945" r:id="rId54"/>
    <p:sldId id="2134807946" r:id="rId55"/>
    <p:sldId id="2134807966" r:id="rId56"/>
    <p:sldId id="2134807967" r:id="rId57"/>
    <p:sldId id="2134807792" r:id="rId58"/>
    <p:sldId id="2134807793" r:id="rId59"/>
    <p:sldId id="2134807794" r:id="rId60"/>
    <p:sldId id="2134807795" r:id="rId61"/>
    <p:sldId id="2134807947" r:id="rId62"/>
    <p:sldId id="2134807797" r:id="rId63"/>
    <p:sldId id="2134807322" r:id="rId64"/>
    <p:sldId id="2134807591" r:id="rId65"/>
    <p:sldId id="2134807750" r:id="rId66"/>
    <p:sldId id="2134807329" r:id="rId67"/>
    <p:sldId id="2134807907" r:id="rId68"/>
    <p:sldId id="2134807603" r:id="rId69"/>
    <p:sldId id="2134807948" r:id="rId70"/>
    <p:sldId id="2134807841" r:id="rId71"/>
    <p:sldId id="2134807968" r:id="rId72"/>
    <p:sldId id="2134807961" r:id="rId73"/>
    <p:sldId id="2134807800" r:id="rId74"/>
    <p:sldId id="2134807611" r:id="rId75"/>
    <p:sldId id="2134807737" r:id="rId76"/>
    <p:sldId id="2134807962" r:id="rId77"/>
    <p:sldId id="2134807614" r:id="rId78"/>
    <p:sldId id="2134807751" r:id="rId79"/>
    <p:sldId id="2134807463" r:id="rId80"/>
    <p:sldId id="2134807952" r:id="rId81"/>
    <p:sldId id="2134807739" r:id="rId82"/>
    <p:sldId id="2134807796" r:id="rId83"/>
    <p:sldId id="2134807493" r:id="rId84"/>
    <p:sldId id="2134807963" r:id="rId85"/>
    <p:sldId id="2134807722" r:id="rId86"/>
    <p:sldId id="2134807757" r:id="rId87"/>
    <p:sldId id="2134807728" r:id="rId88"/>
    <p:sldId id="2134807547" r:id="rId89"/>
    <p:sldId id="2134807958" r:id="rId90"/>
    <p:sldId id="2134807732" r:id="rId91"/>
    <p:sldId id="2134807524" r:id="rId92"/>
    <p:sldId id="2134807341" r:id="rId93"/>
    <p:sldId id="2134807758" r:id="rId94"/>
    <p:sldId id="2134807355" r:id="rId95"/>
    <p:sldId id="2134807344" r:id="rId96"/>
    <p:sldId id="2134807347" r:id="rId97"/>
    <p:sldId id="2134805888" r:id="rId98"/>
  </p:sldIdLst>
  <p:sldSz cx="9144000" cy="6858000" type="screen4x3"/>
  <p:notesSz cx="6858000" cy="9144000"/>
  <p:embeddedFontLst>
    <p:embeddedFont>
      <p:font typeface="Cambria" panose="02040503050406030204" pitchFamily="18" charset="0"/>
      <p:regular r:id="rId100"/>
      <p:bold r:id="rId101"/>
      <p:italic r:id="rId102"/>
      <p:boldItalic r:id="rId103"/>
    </p:embeddedFont>
    <p:embeddedFont>
      <p:font typeface="Carelia" panose="020B0604020202020204" charset="0"/>
      <p:regular r:id="rId104"/>
    </p:embeddedFont>
    <p:embeddedFont>
      <p:font typeface="Dosis" pitchFamily="2" charset="0"/>
      <p:regular r:id="rId105"/>
      <p:bold r:id="rId106"/>
    </p:embeddedFont>
    <p:embeddedFont>
      <p:font typeface="Dosis Bold" pitchFamily="2" charset="0"/>
      <p:regular r:id="rId107"/>
      <p:bold r:id="rId10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sorterViewPr>
    <p:cViewPr>
      <p:scale>
        <a:sx n="130" d="100"/>
        <a:sy n="130" d="100"/>
      </p:scale>
      <p:origin x="0" y="-156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tableStyles" Target="tableStyles.xml"/><Relationship Id="rId16" Type="http://schemas.openxmlformats.org/officeDocument/2006/relationships/slide" Target="slides/slide13.xml"/><Relationship Id="rId107" Type="http://schemas.openxmlformats.org/officeDocument/2006/relationships/font" Target="fonts/font8.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font" Target="fonts/font3.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font" Target="fonts/font4.fntdata"/><Relationship Id="rId108" Type="http://schemas.openxmlformats.org/officeDocument/2006/relationships/font" Target="fonts/font9.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7.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notesMaster" Target="notesMasters/notesMaster1.xml"/><Relationship Id="rId101" Type="http://schemas.openxmlformats.org/officeDocument/2006/relationships/font" Target="fonts/font2.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presProps" Target="pres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font" Target="fonts/font5.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font" Target="fonts/font1.fntdata"/><Relationship Id="rId105"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12/08/2025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11</a:t>
            </a:fld>
            <a:endParaRPr lang="fr-FR" dirty="0"/>
          </a:p>
        </p:txBody>
      </p:sp>
    </p:spTree>
    <p:extLst>
      <p:ext uri="{BB962C8B-B14F-4D97-AF65-F5344CB8AC3E}">
        <p14:creationId xmlns:p14="http://schemas.microsoft.com/office/powerpoint/2010/main" val="2485789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16</a:t>
            </a:fld>
            <a:endParaRPr lang="fr-FR" dirty="0"/>
          </a:p>
        </p:txBody>
      </p:sp>
    </p:spTree>
    <p:extLst>
      <p:ext uri="{BB962C8B-B14F-4D97-AF65-F5344CB8AC3E}">
        <p14:creationId xmlns:p14="http://schemas.microsoft.com/office/powerpoint/2010/main" val="139531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4.xml"/><Relationship Id="rId7" Type="http://schemas.openxmlformats.org/officeDocument/2006/relationships/image" Target="../media/image23.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7.xml"/><Relationship Id="rId5" Type="http://schemas.openxmlformats.org/officeDocument/2006/relationships/tags" Target="../tags/tag86.xml"/><Relationship Id="rId4" Type="http://schemas.openxmlformats.org/officeDocument/2006/relationships/tags" Target="../tags/tag85.xml"/><Relationship Id="rId9" Type="http://schemas.openxmlformats.org/officeDocument/2006/relationships/image" Target="../media/image29.jp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89.xml"/><Relationship Id="rId7" Type="http://schemas.openxmlformats.org/officeDocument/2006/relationships/notesSlide" Target="../notesSlides/notesSlide2.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92.xml"/><Relationship Id="rId7" Type="http://schemas.openxmlformats.org/officeDocument/2006/relationships/image" Target="../media/image30.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9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5.png"/><Relationship Id="rId5" Type="http://schemas.openxmlformats.org/officeDocument/2006/relationships/tags" Target="../tags/tag97.xml"/><Relationship Id="rId10" Type="http://schemas.openxmlformats.org/officeDocument/2006/relationships/image" Target="../media/image26.svg"/><Relationship Id="rId4" Type="http://schemas.openxmlformats.org/officeDocument/2006/relationships/tags" Target="../tags/tag96.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3.sv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11.png"/><Relationship Id="rId17" Type="http://schemas.openxmlformats.org/officeDocument/2006/relationships/image" Target="../media/image17.png"/><Relationship Id="rId2" Type="http://schemas.openxmlformats.org/officeDocument/2006/relationships/tags" Target="../tags/tag100.xml"/><Relationship Id="rId16" Type="http://schemas.openxmlformats.org/officeDocument/2006/relationships/image" Target="../media/image16.sv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0.jpeg"/><Relationship Id="rId5" Type="http://schemas.openxmlformats.org/officeDocument/2006/relationships/tags" Target="../tags/tag103.xml"/><Relationship Id="rId15" Type="http://schemas.openxmlformats.org/officeDocument/2006/relationships/image" Target="../media/image32.svg"/><Relationship Id="rId10" Type="http://schemas.openxmlformats.org/officeDocument/2006/relationships/slideLayout" Target="../slideLayouts/slideLayout29.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3" Type="http://schemas.openxmlformats.org/officeDocument/2006/relationships/tags" Target="../tags/tag110.xml"/><Relationship Id="rId7" Type="http://schemas.openxmlformats.org/officeDocument/2006/relationships/image" Target="../media/image24.svg"/><Relationship Id="rId12" Type="http://schemas.openxmlformats.org/officeDocument/2006/relationships/image" Target="../media/image38.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3.png"/><Relationship Id="rId11" Type="http://schemas.openxmlformats.org/officeDocument/2006/relationships/image" Target="../media/image37.png"/><Relationship Id="rId5" Type="http://schemas.openxmlformats.org/officeDocument/2006/relationships/image" Target="../media/image33.jpg"/><Relationship Id="rId10" Type="http://schemas.openxmlformats.org/officeDocument/2006/relationships/image" Target="../media/image36.png"/><Relationship Id="rId4" Type="http://schemas.openxmlformats.org/officeDocument/2006/relationships/slideLayout" Target="../slideLayouts/slideLayout7.xml"/><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jpg"/><Relationship Id="rId3" Type="http://schemas.openxmlformats.org/officeDocument/2006/relationships/slideLayout" Target="../slideLayouts/slideLayout7.xml"/><Relationship Id="rId7" Type="http://schemas.openxmlformats.org/officeDocument/2006/relationships/image" Target="../media/image24.svg"/><Relationship Id="rId12" Type="http://schemas.openxmlformats.org/officeDocument/2006/relationships/image" Target="../media/image44.jp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3.png"/><Relationship Id="rId11" Type="http://schemas.openxmlformats.org/officeDocument/2006/relationships/image" Target="../media/image43.jpg"/><Relationship Id="rId5" Type="http://schemas.openxmlformats.org/officeDocument/2006/relationships/image" Target="../media/image33.jpg"/><Relationship Id="rId10" Type="http://schemas.openxmlformats.org/officeDocument/2006/relationships/image" Target="../media/image42.jpg"/><Relationship Id="rId4" Type="http://schemas.openxmlformats.org/officeDocument/2006/relationships/notesSlide" Target="../notesSlides/notesSlide3.xml"/><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jp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tags" Target="../tags/tag117.xml"/><Relationship Id="rId7" Type="http://schemas.openxmlformats.org/officeDocument/2006/relationships/image" Target="../media/image24.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22.xml"/><Relationship Id="rId7" Type="http://schemas.openxmlformats.org/officeDocument/2006/relationships/image" Target="../media/image24.sv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jp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tags" Target="../tags/tag127.xml"/><Relationship Id="rId7" Type="http://schemas.openxmlformats.org/officeDocument/2006/relationships/image" Target="../media/image24.sv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132.xml"/><Relationship Id="rId7" Type="http://schemas.openxmlformats.org/officeDocument/2006/relationships/image" Target="../media/image24.sv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jp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26.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tags" Target="../tags/tag137.xml"/><Relationship Id="rId7" Type="http://schemas.openxmlformats.org/officeDocument/2006/relationships/image" Target="../media/image24.sv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jp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tags" Target="../tags/tag142.xml"/><Relationship Id="rId7" Type="http://schemas.openxmlformats.org/officeDocument/2006/relationships/image" Target="../media/image24.sv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40.png"/><Relationship Id="rId12" Type="http://schemas.openxmlformats.org/officeDocument/2006/relationships/image" Target="../media/image45.jp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4.svg"/><Relationship Id="rId11" Type="http://schemas.openxmlformats.org/officeDocument/2006/relationships/image" Target="../media/image44.jpg"/><Relationship Id="rId5" Type="http://schemas.openxmlformats.org/officeDocument/2006/relationships/image" Target="../media/image23.png"/><Relationship Id="rId10" Type="http://schemas.openxmlformats.org/officeDocument/2006/relationships/image" Target="../media/image43.jpg"/><Relationship Id="rId4" Type="http://schemas.openxmlformats.org/officeDocument/2006/relationships/image" Target="../media/image33.jpg"/><Relationship Id="rId9" Type="http://schemas.openxmlformats.org/officeDocument/2006/relationships/image" Target="../media/image42.jp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4.xml"/><Relationship Id="rId7" Type="http://schemas.openxmlformats.org/officeDocument/2006/relationships/image" Target="../media/image10.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10" Type="http://schemas.openxmlformats.org/officeDocument/2006/relationships/image" Target="../media/image14.png"/><Relationship Id="rId4" Type="http://schemas.openxmlformats.org/officeDocument/2006/relationships/tags" Target="../tags/tag25.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7.xml"/><Relationship Id="rId7" Type="http://schemas.openxmlformats.org/officeDocument/2006/relationships/image" Target="../media/image10.jpe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9.xml"/><Relationship Id="rId10" Type="http://schemas.openxmlformats.org/officeDocument/2006/relationships/image" Target="../media/image5.png"/><Relationship Id="rId4" Type="http://schemas.openxmlformats.org/officeDocument/2006/relationships/tags" Target="../tags/tag148.xml"/><Relationship Id="rId9" Type="http://schemas.openxmlformats.org/officeDocument/2006/relationships/image" Target="../media/image4.svg"/></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52.xml"/><Relationship Id="rId7" Type="http://schemas.openxmlformats.org/officeDocument/2006/relationships/image" Target="../media/image24.sv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3.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4.jpg"/><Relationship Id="rId3" Type="http://schemas.openxmlformats.org/officeDocument/2006/relationships/tags" Target="../tags/tag155.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image" Target="../media/image48.jpeg"/><Relationship Id="rId5" Type="http://schemas.openxmlformats.org/officeDocument/2006/relationships/tags" Target="../tags/tag157.xml"/><Relationship Id="rId10" Type="http://schemas.openxmlformats.org/officeDocument/2006/relationships/image" Target="../media/image24.svg"/><Relationship Id="rId4" Type="http://schemas.openxmlformats.org/officeDocument/2006/relationships/tags" Target="../tags/tag156.xml"/><Relationship Id="rId9" Type="http://schemas.openxmlformats.org/officeDocument/2006/relationships/image" Target="../media/image23.png"/><Relationship Id="rId14" Type="http://schemas.openxmlformats.org/officeDocument/2006/relationships/image" Target="../media/image43.jpg"/></Relationships>
</file>

<file path=ppt/slides/_rels/slide33.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4.jpg"/><Relationship Id="rId3" Type="http://schemas.openxmlformats.org/officeDocument/2006/relationships/tags" Target="../tags/tag161.xml"/><Relationship Id="rId7" Type="http://schemas.openxmlformats.org/officeDocument/2006/relationships/slideLayout" Target="../slideLayouts/slideLayout7.xml"/><Relationship Id="rId12" Type="http://schemas.openxmlformats.org/officeDocument/2006/relationships/image" Target="../media/image43.jp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48.jpeg"/><Relationship Id="rId5" Type="http://schemas.openxmlformats.org/officeDocument/2006/relationships/tags" Target="../tags/tag163.xml"/><Relationship Id="rId10" Type="http://schemas.openxmlformats.org/officeDocument/2006/relationships/image" Target="../media/image24.svg"/><Relationship Id="rId4" Type="http://schemas.openxmlformats.org/officeDocument/2006/relationships/tags" Target="../tags/tag162.xml"/><Relationship Id="rId9" Type="http://schemas.openxmlformats.org/officeDocument/2006/relationships/image" Target="../media/image23.png"/><Relationship Id="rId14" Type="http://schemas.openxmlformats.org/officeDocument/2006/relationships/image" Target="../media/image40.png"/></Relationships>
</file>

<file path=ppt/slides/_rels/slide34.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5.jpg"/><Relationship Id="rId3" Type="http://schemas.openxmlformats.org/officeDocument/2006/relationships/tags" Target="../tags/tag167.xml"/><Relationship Id="rId7" Type="http://schemas.openxmlformats.org/officeDocument/2006/relationships/slideLayout" Target="../slideLayouts/slideLayout7.xml"/><Relationship Id="rId12" Type="http://schemas.openxmlformats.org/officeDocument/2006/relationships/image" Target="../media/image40.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24.svg"/><Relationship Id="rId5" Type="http://schemas.openxmlformats.org/officeDocument/2006/relationships/tags" Target="../tags/tag169.xml"/><Relationship Id="rId10" Type="http://schemas.openxmlformats.org/officeDocument/2006/relationships/image" Target="../media/image23.png"/><Relationship Id="rId4" Type="http://schemas.openxmlformats.org/officeDocument/2006/relationships/tags" Target="../tags/tag168.xml"/><Relationship Id="rId9" Type="http://schemas.openxmlformats.org/officeDocument/2006/relationships/image" Target="../media/image48.jpeg"/><Relationship Id="rId14" Type="http://schemas.openxmlformats.org/officeDocument/2006/relationships/image" Target="../media/image43.jpg"/></Relationships>
</file>

<file path=ppt/slides/_rels/slide35.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5.jpg"/><Relationship Id="rId3" Type="http://schemas.openxmlformats.org/officeDocument/2006/relationships/tags" Target="../tags/tag173.xml"/><Relationship Id="rId7" Type="http://schemas.openxmlformats.org/officeDocument/2006/relationships/slideLayout" Target="../slideLayouts/slideLayout7.xml"/><Relationship Id="rId12" Type="http://schemas.openxmlformats.org/officeDocument/2006/relationships/image" Target="../media/image43.jp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24.svg"/><Relationship Id="rId5" Type="http://schemas.openxmlformats.org/officeDocument/2006/relationships/tags" Target="../tags/tag175.xml"/><Relationship Id="rId10" Type="http://schemas.openxmlformats.org/officeDocument/2006/relationships/image" Target="../media/image23.png"/><Relationship Id="rId4" Type="http://schemas.openxmlformats.org/officeDocument/2006/relationships/tags" Target="../tags/tag174.xml"/><Relationship Id="rId9" Type="http://schemas.openxmlformats.org/officeDocument/2006/relationships/image" Target="../media/image48.jpeg"/><Relationship Id="rId14" Type="http://schemas.openxmlformats.org/officeDocument/2006/relationships/image" Target="../media/image42.jpg"/></Relationships>
</file>

<file path=ppt/slides/_rels/slide36.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2.jpg"/><Relationship Id="rId3" Type="http://schemas.openxmlformats.org/officeDocument/2006/relationships/tags" Target="../tags/tag179.xml"/><Relationship Id="rId7" Type="http://schemas.openxmlformats.org/officeDocument/2006/relationships/slideLayout" Target="../slideLayouts/slideLayout7.xml"/><Relationship Id="rId12" Type="http://schemas.openxmlformats.org/officeDocument/2006/relationships/image" Target="../media/image45.jp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4.svg"/><Relationship Id="rId5" Type="http://schemas.openxmlformats.org/officeDocument/2006/relationships/tags" Target="../tags/tag181.xml"/><Relationship Id="rId10" Type="http://schemas.openxmlformats.org/officeDocument/2006/relationships/image" Target="../media/image23.png"/><Relationship Id="rId4" Type="http://schemas.openxmlformats.org/officeDocument/2006/relationships/tags" Target="../tags/tag180.xml"/><Relationship Id="rId9" Type="http://schemas.openxmlformats.org/officeDocument/2006/relationships/image" Target="../media/image48.jpeg"/><Relationship Id="rId14" Type="http://schemas.openxmlformats.org/officeDocument/2006/relationships/image" Target="../media/image34.png"/></Relationships>
</file>

<file path=ppt/slides/_rels/slide37.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9.png"/><Relationship Id="rId3" Type="http://schemas.openxmlformats.org/officeDocument/2006/relationships/tags" Target="../tags/tag185.xml"/><Relationship Id="rId7" Type="http://schemas.openxmlformats.org/officeDocument/2006/relationships/slideLayout" Target="../slideLayouts/slideLayout7.xml"/><Relationship Id="rId12" Type="http://schemas.openxmlformats.org/officeDocument/2006/relationships/image" Target="../media/image42.jp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24.svg"/><Relationship Id="rId5" Type="http://schemas.openxmlformats.org/officeDocument/2006/relationships/tags" Target="../tags/tag187.xml"/><Relationship Id="rId10" Type="http://schemas.openxmlformats.org/officeDocument/2006/relationships/image" Target="../media/image23.png"/><Relationship Id="rId4" Type="http://schemas.openxmlformats.org/officeDocument/2006/relationships/tags" Target="../tags/tag186.xml"/><Relationship Id="rId9" Type="http://schemas.openxmlformats.org/officeDocument/2006/relationships/image" Target="../media/image48.jpeg"/><Relationship Id="rId14" Type="http://schemas.openxmlformats.org/officeDocument/2006/relationships/image" Target="../media/image50.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1.xml"/><Relationship Id="rId7" Type="http://schemas.openxmlformats.org/officeDocument/2006/relationships/image" Target="../media/image10.jpe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11" Type="http://schemas.openxmlformats.org/officeDocument/2006/relationships/image" Target="../media/image27.svg"/><Relationship Id="rId5" Type="http://schemas.openxmlformats.org/officeDocument/2006/relationships/tags" Target="../tags/tag193.xml"/><Relationship Id="rId10" Type="http://schemas.openxmlformats.org/officeDocument/2006/relationships/image" Target="../media/image5.png"/><Relationship Id="rId4" Type="http://schemas.openxmlformats.org/officeDocument/2006/relationships/tags" Target="../tags/tag192.xml"/><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3.jpg"/><Relationship Id="rId3" Type="http://schemas.openxmlformats.org/officeDocument/2006/relationships/tags" Target="../tags/tag196.xml"/><Relationship Id="rId7" Type="http://schemas.openxmlformats.org/officeDocument/2006/relationships/image" Target="../media/image24.svg"/><Relationship Id="rId12" Type="http://schemas.openxmlformats.org/officeDocument/2006/relationships/image" Target="../media/image45.jp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23.png"/><Relationship Id="rId11" Type="http://schemas.openxmlformats.org/officeDocument/2006/relationships/image" Target="../media/image44.jpg"/><Relationship Id="rId5" Type="http://schemas.openxmlformats.org/officeDocument/2006/relationships/image" Target="../media/image33.jpg"/><Relationship Id="rId10" Type="http://schemas.openxmlformats.org/officeDocument/2006/relationships/image" Target="../media/image42.jpg"/><Relationship Id="rId4" Type="http://schemas.openxmlformats.org/officeDocument/2006/relationships/slideLayout" Target="../slideLayouts/slideLayout7.xml"/><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9.xml"/><Relationship Id="rId7" Type="http://schemas.openxmlformats.org/officeDocument/2006/relationships/image" Target="../media/image10.jpe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1.xml"/><Relationship Id="rId10" Type="http://schemas.openxmlformats.org/officeDocument/2006/relationships/image" Target="../media/image5.png"/><Relationship Id="rId4" Type="http://schemas.openxmlformats.org/officeDocument/2006/relationships/tags" Target="../tags/tag200.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5.jpg"/><Relationship Id="rId3" Type="http://schemas.openxmlformats.org/officeDocument/2006/relationships/tags" Target="../tags/tag204.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40.png"/><Relationship Id="rId5" Type="http://schemas.openxmlformats.org/officeDocument/2006/relationships/tags" Target="../tags/tag206.xml"/><Relationship Id="rId10" Type="http://schemas.openxmlformats.org/officeDocument/2006/relationships/image" Target="../media/image24.svg"/><Relationship Id="rId4" Type="http://schemas.openxmlformats.org/officeDocument/2006/relationships/tags" Target="../tags/tag205.xml"/><Relationship Id="rId9" Type="http://schemas.openxmlformats.org/officeDocument/2006/relationships/image" Target="../media/image23.png"/><Relationship Id="rId14" Type="http://schemas.openxmlformats.org/officeDocument/2006/relationships/image" Target="../media/image43.jpg"/></Relationships>
</file>

<file path=ppt/slides/_rels/slide42.xml.rels><?xml version="1.0" encoding="UTF-8" standalone="yes"?>
<Relationships xmlns="http://schemas.openxmlformats.org/package/2006/relationships"><Relationship Id="rId8" Type="http://schemas.openxmlformats.org/officeDocument/2006/relationships/tags" Target="../tags/tag215.xml"/><Relationship Id="rId13" Type="http://schemas.openxmlformats.org/officeDocument/2006/relationships/image" Target="../media/image40.png"/><Relationship Id="rId18" Type="http://schemas.openxmlformats.org/officeDocument/2006/relationships/image" Target="../media/image45.jpg"/><Relationship Id="rId3" Type="http://schemas.openxmlformats.org/officeDocument/2006/relationships/tags" Target="../tags/tag210.xml"/><Relationship Id="rId7" Type="http://schemas.openxmlformats.org/officeDocument/2006/relationships/tags" Target="../tags/tag214.xml"/><Relationship Id="rId12" Type="http://schemas.openxmlformats.org/officeDocument/2006/relationships/image" Target="../media/image24.svg"/><Relationship Id="rId17" Type="http://schemas.openxmlformats.org/officeDocument/2006/relationships/image" Target="../media/image44.jpg"/><Relationship Id="rId2" Type="http://schemas.openxmlformats.org/officeDocument/2006/relationships/tags" Target="../tags/tag209.xml"/><Relationship Id="rId16" Type="http://schemas.openxmlformats.org/officeDocument/2006/relationships/image" Target="../media/image43.jpg"/><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23.png"/><Relationship Id="rId5" Type="http://schemas.openxmlformats.org/officeDocument/2006/relationships/tags" Target="../tags/tag212.xml"/><Relationship Id="rId15" Type="http://schemas.openxmlformats.org/officeDocument/2006/relationships/image" Target="../media/image42.jpg"/><Relationship Id="rId10" Type="http://schemas.openxmlformats.org/officeDocument/2006/relationships/image" Target="../media/image33.jpg"/><Relationship Id="rId4" Type="http://schemas.openxmlformats.org/officeDocument/2006/relationships/tags" Target="../tags/tag211.xml"/><Relationship Id="rId9" Type="http://schemas.openxmlformats.org/officeDocument/2006/relationships/slideLayout" Target="../slideLayouts/slideLayout7.xml"/><Relationship Id="rId14" Type="http://schemas.openxmlformats.org/officeDocument/2006/relationships/image" Target="../media/image41.png"/></Relationships>
</file>

<file path=ppt/slides/_rels/slide4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218.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image" Target="../media/image5.png"/><Relationship Id="rId5" Type="http://schemas.openxmlformats.org/officeDocument/2006/relationships/tags" Target="../tags/tag220.xml"/><Relationship Id="rId10" Type="http://schemas.openxmlformats.org/officeDocument/2006/relationships/image" Target="../media/image26.svg"/><Relationship Id="rId4" Type="http://schemas.openxmlformats.org/officeDocument/2006/relationships/tags" Target="../tags/tag219.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tags" Target="../tags/tag229.xml"/><Relationship Id="rId13" Type="http://schemas.openxmlformats.org/officeDocument/2006/relationships/image" Target="../media/image13.svg"/><Relationship Id="rId3" Type="http://schemas.openxmlformats.org/officeDocument/2006/relationships/tags" Target="../tags/tag224.xml"/><Relationship Id="rId7" Type="http://schemas.openxmlformats.org/officeDocument/2006/relationships/tags" Target="../tags/tag228.xml"/><Relationship Id="rId12" Type="http://schemas.openxmlformats.org/officeDocument/2006/relationships/image" Target="../media/image11.png"/><Relationship Id="rId2" Type="http://schemas.openxmlformats.org/officeDocument/2006/relationships/tags" Target="../tags/tag223.xml"/><Relationship Id="rId16" Type="http://schemas.openxmlformats.org/officeDocument/2006/relationships/image" Target="../media/image17.png"/><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image" Target="../media/image10.jpeg"/><Relationship Id="rId5" Type="http://schemas.openxmlformats.org/officeDocument/2006/relationships/tags" Target="../tags/tag226.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25.xml"/><Relationship Id="rId9" Type="http://schemas.openxmlformats.org/officeDocument/2006/relationships/tags" Target="../tags/tag230.xml"/><Relationship Id="rId14" Type="http://schemas.openxmlformats.org/officeDocument/2006/relationships/image" Target="../media/image15.png"/></Relationships>
</file>

<file path=ppt/slides/_rels/slide4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233.xml"/><Relationship Id="rId7" Type="http://schemas.openxmlformats.org/officeDocument/2006/relationships/image" Target="../media/image23.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slideLayout" Target="../slideLayouts/slideLayout7.xml"/><Relationship Id="rId5" Type="http://schemas.openxmlformats.org/officeDocument/2006/relationships/tags" Target="../tags/tag235.xml"/><Relationship Id="rId4" Type="http://schemas.openxmlformats.org/officeDocument/2006/relationships/tags" Target="../tags/tag234.xml"/></Relationships>
</file>

<file path=ppt/slides/_rels/slide46.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Layout" Target="../slideLayouts/slideLayout7.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4.sv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3.png"/></Relationships>
</file>

<file path=ppt/slides/_rels/slide47.xml.rels><?xml version="1.0" encoding="UTF-8" standalone="yes"?>
<Relationships xmlns="http://schemas.openxmlformats.org/package/2006/relationships"><Relationship Id="rId8" Type="http://schemas.openxmlformats.org/officeDocument/2006/relationships/tags" Target="../tags/tag255.xml"/><Relationship Id="rId13" Type="http://schemas.openxmlformats.org/officeDocument/2006/relationships/tags" Target="../tags/tag260.xml"/><Relationship Id="rId3" Type="http://schemas.openxmlformats.org/officeDocument/2006/relationships/tags" Target="../tags/tag250.xml"/><Relationship Id="rId7" Type="http://schemas.openxmlformats.org/officeDocument/2006/relationships/tags" Target="../tags/tag254.xml"/><Relationship Id="rId12" Type="http://schemas.openxmlformats.org/officeDocument/2006/relationships/tags" Target="../tags/tag259.xml"/><Relationship Id="rId2" Type="http://schemas.openxmlformats.org/officeDocument/2006/relationships/tags" Target="../tags/tag249.xml"/><Relationship Id="rId16" Type="http://schemas.openxmlformats.org/officeDocument/2006/relationships/image" Target="../media/image24.svg"/><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tags" Target="../tags/tag258.xml"/><Relationship Id="rId5" Type="http://schemas.openxmlformats.org/officeDocument/2006/relationships/tags" Target="../tags/tag252.xml"/><Relationship Id="rId15" Type="http://schemas.openxmlformats.org/officeDocument/2006/relationships/image" Target="../media/image23.png"/><Relationship Id="rId10" Type="http://schemas.openxmlformats.org/officeDocument/2006/relationships/tags" Target="../tags/tag257.xml"/><Relationship Id="rId4" Type="http://schemas.openxmlformats.org/officeDocument/2006/relationships/tags" Target="../tags/tag251.xml"/><Relationship Id="rId9" Type="http://schemas.openxmlformats.org/officeDocument/2006/relationships/tags" Target="../tags/tag256.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slideLayout" Target="../slideLayouts/slideLayout7.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tags" Target="../tags/tag272.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5" Type="http://schemas.openxmlformats.org/officeDocument/2006/relationships/tags" Target="../tags/tag265.xml"/><Relationship Id="rId15" Type="http://schemas.openxmlformats.org/officeDocument/2006/relationships/image" Target="../media/image24.svg"/><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image" Target="../media/image23.png"/></Relationships>
</file>

<file path=ppt/slides/_rels/slide49.xml.rels><?xml version="1.0" encoding="UTF-8" standalone="yes"?>
<Relationships xmlns="http://schemas.openxmlformats.org/package/2006/relationships"><Relationship Id="rId8" Type="http://schemas.openxmlformats.org/officeDocument/2006/relationships/tags" Target="../tags/tag280.xml"/><Relationship Id="rId13" Type="http://schemas.openxmlformats.org/officeDocument/2006/relationships/tags" Target="../tags/tag285.xml"/><Relationship Id="rId3" Type="http://schemas.openxmlformats.org/officeDocument/2006/relationships/tags" Target="../tags/tag275.xml"/><Relationship Id="rId7" Type="http://schemas.openxmlformats.org/officeDocument/2006/relationships/tags" Target="../tags/tag279.xml"/><Relationship Id="rId12" Type="http://schemas.openxmlformats.org/officeDocument/2006/relationships/tags" Target="../tags/tag284.xml"/><Relationship Id="rId2" Type="http://schemas.openxmlformats.org/officeDocument/2006/relationships/tags" Target="../tags/tag274.xml"/><Relationship Id="rId16" Type="http://schemas.openxmlformats.org/officeDocument/2006/relationships/image" Target="../media/image24.svg"/><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tags" Target="../tags/tag283.xml"/><Relationship Id="rId5" Type="http://schemas.openxmlformats.org/officeDocument/2006/relationships/tags" Target="../tags/tag277.xml"/><Relationship Id="rId15" Type="http://schemas.openxmlformats.org/officeDocument/2006/relationships/image" Target="../media/image23.png"/><Relationship Id="rId10" Type="http://schemas.openxmlformats.org/officeDocument/2006/relationships/tags" Target="../tags/tag282.xml"/><Relationship Id="rId4" Type="http://schemas.openxmlformats.org/officeDocument/2006/relationships/tags" Target="../tags/tag276.xml"/><Relationship Id="rId9" Type="http://schemas.openxmlformats.org/officeDocument/2006/relationships/tags" Target="../tags/tag281.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11.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image" Target="../media/image10.jpeg"/><Relationship Id="rId2" Type="http://schemas.openxmlformats.org/officeDocument/2006/relationships/tags" Target="../tags/tag35.xml"/><Relationship Id="rId16"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image" Target="../media/image12.sv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293.xml"/><Relationship Id="rId13" Type="http://schemas.openxmlformats.org/officeDocument/2006/relationships/slideLayout" Target="../slideLayouts/slideLayout7.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tags" Target="../tags/tag297.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5" Type="http://schemas.openxmlformats.org/officeDocument/2006/relationships/tags" Target="../tags/tag290.xml"/><Relationship Id="rId15" Type="http://schemas.openxmlformats.org/officeDocument/2006/relationships/image" Target="../media/image24.svg"/><Relationship Id="rId10" Type="http://schemas.openxmlformats.org/officeDocument/2006/relationships/tags" Target="../tags/tag295.xml"/><Relationship Id="rId4" Type="http://schemas.openxmlformats.org/officeDocument/2006/relationships/tags" Target="../tags/tag289.xml"/><Relationship Id="rId9" Type="http://schemas.openxmlformats.org/officeDocument/2006/relationships/tags" Target="../tags/tag294.xml"/><Relationship Id="rId14" Type="http://schemas.openxmlformats.org/officeDocument/2006/relationships/image" Target="../media/image23.png"/></Relationships>
</file>

<file path=ppt/slides/_rels/slide51.xml.rels><?xml version="1.0" encoding="UTF-8" standalone="yes"?>
<Relationships xmlns="http://schemas.openxmlformats.org/package/2006/relationships"><Relationship Id="rId8" Type="http://schemas.openxmlformats.org/officeDocument/2006/relationships/tags" Target="../tags/tag305.xml"/><Relationship Id="rId13" Type="http://schemas.openxmlformats.org/officeDocument/2006/relationships/tags" Target="../tags/tag310.xml"/><Relationship Id="rId3" Type="http://schemas.openxmlformats.org/officeDocument/2006/relationships/tags" Target="../tags/tag300.xml"/><Relationship Id="rId7" Type="http://schemas.openxmlformats.org/officeDocument/2006/relationships/tags" Target="../tags/tag304.xml"/><Relationship Id="rId12" Type="http://schemas.openxmlformats.org/officeDocument/2006/relationships/tags" Target="../tags/tag309.xml"/><Relationship Id="rId2" Type="http://schemas.openxmlformats.org/officeDocument/2006/relationships/tags" Target="../tags/tag299.xml"/><Relationship Id="rId16" Type="http://schemas.openxmlformats.org/officeDocument/2006/relationships/image" Target="../media/image24.svg"/><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tags" Target="../tags/tag308.xml"/><Relationship Id="rId5" Type="http://schemas.openxmlformats.org/officeDocument/2006/relationships/tags" Target="../tags/tag302.xml"/><Relationship Id="rId15" Type="http://schemas.openxmlformats.org/officeDocument/2006/relationships/image" Target="../media/image23.png"/><Relationship Id="rId10" Type="http://schemas.openxmlformats.org/officeDocument/2006/relationships/tags" Target="../tags/tag307.xml"/><Relationship Id="rId4" Type="http://schemas.openxmlformats.org/officeDocument/2006/relationships/tags" Target="../tags/tag301.xml"/><Relationship Id="rId9" Type="http://schemas.openxmlformats.org/officeDocument/2006/relationships/tags" Target="../tags/tag306.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slideLayout" Target="../slideLayouts/slideLayout7.xml"/><Relationship Id="rId3" Type="http://schemas.openxmlformats.org/officeDocument/2006/relationships/tags" Target="../tags/tag313.xml"/><Relationship Id="rId7" Type="http://schemas.openxmlformats.org/officeDocument/2006/relationships/tags" Target="../tags/tag317.xml"/><Relationship Id="rId12" Type="http://schemas.openxmlformats.org/officeDocument/2006/relationships/tags" Target="../tags/tag322.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tags" Target="../tags/tag321.xml"/><Relationship Id="rId5" Type="http://schemas.openxmlformats.org/officeDocument/2006/relationships/tags" Target="../tags/tag315.xml"/><Relationship Id="rId15" Type="http://schemas.openxmlformats.org/officeDocument/2006/relationships/image" Target="../media/image24.svg"/><Relationship Id="rId10" Type="http://schemas.openxmlformats.org/officeDocument/2006/relationships/tags" Target="../tags/tag320.xml"/><Relationship Id="rId4" Type="http://schemas.openxmlformats.org/officeDocument/2006/relationships/tags" Target="../tags/tag314.xml"/><Relationship Id="rId9" Type="http://schemas.openxmlformats.org/officeDocument/2006/relationships/tags" Target="../tags/tag319.xml"/><Relationship Id="rId14" Type="http://schemas.openxmlformats.org/officeDocument/2006/relationships/image" Target="../media/image23.png"/></Relationships>
</file>

<file path=ppt/slides/_rels/slide53.xml.rels><?xml version="1.0" encoding="UTF-8" standalone="yes"?>
<Relationships xmlns="http://schemas.openxmlformats.org/package/2006/relationships"><Relationship Id="rId8" Type="http://schemas.openxmlformats.org/officeDocument/2006/relationships/tags" Target="../tags/tag330.xml"/><Relationship Id="rId13" Type="http://schemas.openxmlformats.org/officeDocument/2006/relationships/tags" Target="../tags/tag335.xml"/><Relationship Id="rId3" Type="http://schemas.openxmlformats.org/officeDocument/2006/relationships/tags" Target="../tags/tag325.xml"/><Relationship Id="rId7" Type="http://schemas.openxmlformats.org/officeDocument/2006/relationships/tags" Target="../tags/tag329.xml"/><Relationship Id="rId12" Type="http://schemas.openxmlformats.org/officeDocument/2006/relationships/tags" Target="../tags/tag334.xml"/><Relationship Id="rId2" Type="http://schemas.openxmlformats.org/officeDocument/2006/relationships/tags" Target="../tags/tag324.xml"/><Relationship Id="rId16" Type="http://schemas.openxmlformats.org/officeDocument/2006/relationships/image" Target="../media/image24.svg"/><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tags" Target="../tags/tag333.xml"/><Relationship Id="rId5" Type="http://schemas.openxmlformats.org/officeDocument/2006/relationships/tags" Target="../tags/tag327.xml"/><Relationship Id="rId15" Type="http://schemas.openxmlformats.org/officeDocument/2006/relationships/image" Target="../media/image23.png"/><Relationship Id="rId10" Type="http://schemas.openxmlformats.org/officeDocument/2006/relationships/tags" Target="../tags/tag332.xml"/><Relationship Id="rId4" Type="http://schemas.openxmlformats.org/officeDocument/2006/relationships/tags" Target="../tags/tag326.xml"/><Relationship Id="rId9" Type="http://schemas.openxmlformats.org/officeDocument/2006/relationships/tags" Target="../tags/tag331.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43.xml"/><Relationship Id="rId13" Type="http://schemas.openxmlformats.org/officeDocument/2006/relationships/slideLayout" Target="../slideLayouts/slideLayout7.xml"/><Relationship Id="rId3" Type="http://schemas.openxmlformats.org/officeDocument/2006/relationships/tags" Target="../tags/tag338.xml"/><Relationship Id="rId7" Type="http://schemas.openxmlformats.org/officeDocument/2006/relationships/tags" Target="../tags/tag342.xml"/><Relationship Id="rId12" Type="http://schemas.openxmlformats.org/officeDocument/2006/relationships/tags" Target="../tags/tag347.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tags" Target="../tags/tag341.xml"/><Relationship Id="rId11" Type="http://schemas.openxmlformats.org/officeDocument/2006/relationships/tags" Target="../tags/tag346.xml"/><Relationship Id="rId5" Type="http://schemas.openxmlformats.org/officeDocument/2006/relationships/tags" Target="../tags/tag340.xml"/><Relationship Id="rId15" Type="http://schemas.openxmlformats.org/officeDocument/2006/relationships/image" Target="../media/image24.svg"/><Relationship Id="rId10" Type="http://schemas.openxmlformats.org/officeDocument/2006/relationships/tags" Target="../tags/tag345.xml"/><Relationship Id="rId4" Type="http://schemas.openxmlformats.org/officeDocument/2006/relationships/tags" Target="../tags/tag339.xml"/><Relationship Id="rId9" Type="http://schemas.openxmlformats.org/officeDocument/2006/relationships/tags" Target="../tags/tag344.xml"/><Relationship Id="rId14"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tags" Target="../tags/tag355.xml"/><Relationship Id="rId13" Type="http://schemas.openxmlformats.org/officeDocument/2006/relationships/slideLayout" Target="../slideLayouts/slideLayout7.xml"/><Relationship Id="rId3" Type="http://schemas.openxmlformats.org/officeDocument/2006/relationships/tags" Target="../tags/tag350.xml"/><Relationship Id="rId7" Type="http://schemas.openxmlformats.org/officeDocument/2006/relationships/tags" Target="../tags/tag354.xml"/><Relationship Id="rId12" Type="http://schemas.openxmlformats.org/officeDocument/2006/relationships/tags" Target="../tags/tag359.xml"/><Relationship Id="rId2" Type="http://schemas.openxmlformats.org/officeDocument/2006/relationships/tags" Target="../tags/tag349.xml"/><Relationship Id="rId1" Type="http://schemas.openxmlformats.org/officeDocument/2006/relationships/tags" Target="../tags/tag348.xml"/><Relationship Id="rId6" Type="http://schemas.openxmlformats.org/officeDocument/2006/relationships/tags" Target="../tags/tag353.xml"/><Relationship Id="rId11" Type="http://schemas.openxmlformats.org/officeDocument/2006/relationships/tags" Target="../tags/tag358.xml"/><Relationship Id="rId5" Type="http://schemas.openxmlformats.org/officeDocument/2006/relationships/tags" Target="../tags/tag352.xml"/><Relationship Id="rId15" Type="http://schemas.openxmlformats.org/officeDocument/2006/relationships/image" Target="../media/image24.svg"/><Relationship Id="rId10" Type="http://schemas.openxmlformats.org/officeDocument/2006/relationships/tags" Target="../tags/tag357.xml"/><Relationship Id="rId4" Type="http://schemas.openxmlformats.org/officeDocument/2006/relationships/tags" Target="../tags/tag351.xml"/><Relationship Id="rId9" Type="http://schemas.openxmlformats.org/officeDocument/2006/relationships/tags" Target="../tags/tag356.xml"/><Relationship Id="rId14" Type="http://schemas.openxmlformats.org/officeDocument/2006/relationships/image" Target="../media/image23.png"/></Relationships>
</file>

<file path=ppt/slides/_rels/slide56.xml.rels><?xml version="1.0" encoding="UTF-8" standalone="yes"?>
<Relationships xmlns="http://schemas.openxmlformats.org/package/2006/relationships"><Relationship Id="rId8" Type="http://schemas.openxmlformats.org/officeDocument/2006/relationships/tags" Target="../tags/tag367.xml"/><Relationship Id="rId13" Type="http://schemas.openxmlformats.org/officeDocument/2006/relationships/image" Target="../media/image23.png"/><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slideLayout" Target="../slideLayouts/slideLayout7.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tags" Target="../tags/tag370.xml"/><Relationship Id="rId5" Type="http://schemas.openxmlformats.org/officeDocument/2006/relationships/tags" Target="../tags/tag364.xml"/><Relationship Id="rId10" Type="http://schemas.openxmlformats.org/officeDocument/2006/relationships/tags" Target="../tags/tag369.xml"/><Relationship Id="rId4" Type="http://schemas.openxmlformats.org/officeDocument/2006/relationships/tags" Target="../tags/tag363.xml"/><Relationship Id="rId9" Type="http://schemas.openxmlformats.org/officeDocument/2006/relationships/tags" Target="../tags/tag368.xml"/><Relationship Id="rId14" Type="http://schemas.openxmlformats.org/officeDocument/2006/relationships/image" Target="../media/image24.svg"/></Relationships>
</file>

<file path=ppt/slides/_rels/slide57.xml.rels><?xml version="1.0" encoding="UTF-8" standalone="yes"?>
<Relationships xmlns="http://schemas.openxmlformats.org/package/2006/relationships"><Relationship Id="rId8" Type="http://schemas.openxmlformats.org/officeDocument/2006/relationships/tags" Target="../tags/tag378.xml"/><Relationship Id="rId13" Type="http://schemas.openxmlformats.org/officeDocument/2006/relationships/slideLayout" Target="../slideLayouts/slideLayout7.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tags" Target="../tags/tag382.xml"/><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tags" Target="../tags/tag381.xml"/><Relationship Id="rId5" Type="http://schemas.openxmlformats.org/officeDocument/2006/relationships/tags" Target="../tags/tag375.xml"/><Relationship Id="rId15" Type="http://schemas.openxmlformats.org/officeDocument/2006/relationships/image" Target="../media/image24.svg"/><Relationship Id="rId10" Type="http://schemas.openxmlformats.org/officeDocument/2006/relationships/tags" Target="../tags/tag380.xml"/><Relationship Id="rId4" Type="http://schemas.openxmlformats.org/officeDocument/2006/relationships/tags" Target="../tags/tag374.xml"/><Relationship Id="rId9" Type="http://schemas.openxmlformats.org/officeDocument/2006/relationships/tags" Target="../tags/tag379.xml"/><Relationship Id="rId14" Type="http://schemas.openxmlformats.org/officeDocument/2006/relationships/image" Target="../media/image23.png"/></Relationships>
</file>

<file path=ppt/slides/_rels/slide58.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slideLayout" Target="../slideLayouts/slideLayout7.xm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tags" Target="../tags/tag394.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5" Type="http://schemas.openxmlformats.org/officeDocument/2006/relationships/tags" Target="../tags/tag387.xml"/><Relationship Id="rId15" Type="http://schemas.openxmlformats.org/officeDocument/2006/relationships/image" Target="../media/image24.svg"/><Relationship Id="rId10" Type="http://schemas.openxmlformats.org/officeDocument/2006/relationships/tags" Target="../tags/tag392.xml"/><Relationship Id="rId4" Type="http://schemas.openxmlformats.org/officeDocument/2006/relationships/tags" Target="../tags/tag386.xml"/><Relationship Id="rId9" Type="http://schemas.openxmlformats.org/officeDocument/2006/relationships/tags" Target="../tags/tag391.xml"/><Relationship Id="rId14" Type="http://schemas.openxmlformats.org/officeDocument/2006/relationships/image" Target="../media/image23.png"/></Relationships>
</file>

<file path=ppt/slides/_rels/slide59.xml.rels><?xml version="1.0" encoding="UTF-8" standalone="yes"?>
<Relationships xmlns="http://schemas.openxmlformats.org/package/2006/relationships"><Relationship Id="rId8" Type="http://schemas.openxmlformats.org/officeDocument/2006/relationships/tags" Target="../tags/tag402.xml"/><Relationship Id="rId13" Type="http://schemas.openxmlformats.org/officeDocument/2006/relationships/tags" Target="../tags/tag407.xml"/><Relationship Id="rId3" Type="http://schemas.openxmlformats.org/officeDocument/2006/relationships/tags" Target="../tags/tag397.xml"/><Relationship Id="rId7" Type="http://schemas.openxmlformats.org/officeDocument/2006/relationships/tags" Target="../tags/tag401.xml"/><Relationship Id="rId12" Type="http://schemas.openxmlformats.org/officeDocument/2006/relationships/tags" Target="../tags/tag406.xml"/><Relationship Id="rId2" Type="http://schemas.openxmlformats.org/officeDocument/2006/relationships/tags" Target="../tags/tag396.xml"/><Relationship Id="rId16" Type="http://schemas.openxmlformats.org/officeDocument/2006/relationships/image" Target="../media/image24.svg"/><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tags" Target="../tags/tag405.xml"/><Relationship Id="rId5" Type="http://schemas.openxmlformats.org/officeDocument/2006/relationships/tags" Target="../tags/tag399.xml"/><Relationship Id="rId15" Type="http://schemas.openxmlformats.org/officeDocument/2006/relationships/image" Target="../media/image23.png"/><Relationship Id="rId10" Type="http://schemas.openxmlformats.org/officeDocument/2006/relationships/tags" Target="../tags/tag404.xml"/><Relationship Id="rId4" Type="http://schemas.openxmlformats.org/officeDocument/2006/relationships/tags" Target="../tags/tag398.xml"/><Relationship Id="rId9" Type="http://schemas.openxmlformats.org/officeDocument/2006/relationships/tags" Target="../tags/tag403.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image" Target="../media/image18.png"/><Relationship Id="rId3" Type="http://schemas.openxmlformats.org/officeDocument/2006/relationships/tags" Target="../tags/tag51.xml"/><Relationship Id="rId21" Type="http://schemas.openxmlformats.org/officeDocument/2006/relationships/image" Target="../media/image21.pn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image" Target="../media/image13.svg"/><Relationship Id="rId2" Type="http://schemas.openxmlformats.org/officeDocument/2006/relationships/tags" Target="../tags/tag50.xml"/><Relationship Id="rId16" Type="http://schemas.openxmlformats.org/officeDocument/2006/relationships/image" Target="../media/image11.png"/><Relationship Id="rId20" Type="http://schemas.openxmlformats.org/officeDocument/2006/relationships/image" Target="../media/image20.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image" Target="../media/image10.jpeg"/><Relationship Id="rId10" Type="http://schemas.openxmlformats.org/officeDocument/2006/relationships/tags" Target="../tags/tag58.xml"/><Relationship Id="rId19" Type="http://schemas.openxmlformats.org/officeDocument/2006/relationships/image" Target="../media/image19.png"/><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slideLayout" Target="../slideLayouts/slideLayout7.xml"/><Relationship Id="rId22" Type="http://schemas.openxmlformats.org/officeDocument/2006/relationships/image" Target="../media/image22.png"/></Relationships>
</file>

<file path=ppt/slides/_rels/slide60.xml.rels><?xml version="1.0" encoding="UTF-8" standalone="yes"?>
<Relationships xmlns="http://schemas.openxmlformats.org/package/2006/relationships"><Relationship Id="rId8" Type="http://schemas.openxmlformats.org/officeDocument/2006/relationships/tags" Target="../tags/tag415.xml"/><Relationship Id="rId13" Type="http://schemas.openxmlformats.org/officeDocument/2006/relationships/tags" Target="../tags/tag420.xml"/><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tags" Target="../tags/tag419.xml"/><Relationship Id="rId2" Type="http://schemas.openxmlformats.org/officeDocument/2006/relationships/tags" Target="../tags/tag409.xml"/><Relationship Id="rId16" Type="http://schemas.openxmlformats.org/officeDocument/2006/relationships/image" Target="../media/image24.svg"/><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tags" Target="../tags/tag418.xml"/><Relationship Id="rId5" Type="http://schemas.openxmlformats.org/officeDocument/2006/relationships/tags" Target="../tags/tag412.xml"/><Relationship Id="rId15" Type="http://schemas.openxmlformats.org/officeDocument/2006/relationships/image" Target="../media/image23.png"/><Relationship Id="rId10" Type="http://schemas.openxmlformats.org/officeDocument/2006/relationships/tags" Target="../tags/tag417.xml"/><Relationship Id="rId4" Type="http://schemas.openxmlformats.org/officeDocument/2006/relationships/tags" Target="../tags/tag411.xml"/><Relationship Id="rId9" Type="http://schemas.openxmlformats.org/officeDocument/2006/relationships/tags" Target="../tags/tag416.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28.xml"/><Relationship Id="rId3" Type="http://schemas.openxmlformats.org/officeDocument/2006/relationships/tags" Target="../tags/tag423.xml"/><Relationship Id="rId7" Type="http://schemas.openxmlformats.org/officeDocument/2006/relationships/tags" Target="../tags/tag427.xml"/><Relationship Id="rId12" Type="http://schemas.openxmlformats.org/officeDocument/2006/relationships/image" Target="../media/image51.png"/><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11" Type="http://schemas.openxmlformats.org/officeDocument/2006/relationships/image" Target="../media/image24.svg"/><Relationship Id="rId5" Type="http://schemas.openxmlformats.org/officeDocument/2006/relationships/tags" Target="../tags/tag425.xml"/><Relationship Id="rId10" Type="http://schemas.openxmlformats.org/officeDocument/2006/relationships/image" Target="../media/image23.png"/><Relationship Id="rId4" Type="http://schemas.openxmlformats.org/officeDocument/2006/relationships/tags" Target="../tags/tag424.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436.xml"/><Relationship Id="rId13" Type="http://schemas.openxmlformats.org/officeDocument/2006/relationships/image" Target="../media/image52.jpg"/><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image" Target="../media/image24.svg"/><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image" Target="../media/image23.png"/><Relationship Id="rId5" Type="http://schemas.openxmlformats.org/officeDocument/2006/relationships/tags" Target="../tags/tag433.xml"/><Relationship Id="rId10" Type="http://schemas.openxmlformats.org/officeDocument/2006/relationships/slideLayout" Target="../slideLayouts/slideLayout7.xml"/><Relationship Id="rId4" Type="http://schemas.openxmlformats.org/officeDocument/2006/relationships/tags" Target="../tags/tag432.xml"/><Relationship Id="rId9" Type="http://schemas.openxmlformats.org/officeDocument/2006/relationships/tags" Target="../tags/tag437.xml"/><Relationship Id="rId14" Type="http://schemas.openxmlformats.org/officeDocument/2006/relationships/image" Target="../media/image53.png"/></Relationships>
</file>

<file path=ppt/slides/_rels/slide6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440.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11" Type="http://schemas.openxmlformats.org/officeDocument/2006/relationships/image" Target="../media/image5.png"/><Relationship Id="rId5" Type="http://schemas.openxmlformats.org/officeDocument/2006/relationships/tags" Target="../tags/tag442.xml"/><Relationship Id="rId10" Type="http://schemas.openxmlformats.org/officeDocument/2006/relationships/image" Target="../media/image26.svg"/><Relationship Id="rId4" Type="http://schemas.openxmlformats.org/officeDocument/2006/relationships/tags" Target="../tags/tag441.xml"/><Relationship Id="rId9" Type="http://schemas.openxmlformats.org/officeDocument/2006/relationships/image" Target="../media/image3.png"/></Relationships>
</file>

<file path=ppt/slides/_rels/slide64.xml.rels><?xml version="1.0" encoding="UTF-8" standalone="yes"?>
<Relationships xmlns="http://schemas.openxmlformats.org/package/2006/relationships"><Relationship Id="rId8" Type="http://schemas.openxmlformats.org/officeDocument/2006/relationships/tags" Target="../tags/tag451.xml"/><Relationship Id="rId13" Type="http://schemas.openxmlformats.org/officeDocument/2006/relationships/image" Target="../media/image13.svg"/><Relationship Id="rId3" Type="http://schemas.openxmlformats.org/officeDocument/2006/relationships/tags" Target="../tags/tag446.xml"/><Relationship Id="rId7" Type="http://schemas.openxmlformats.org/officeDocument/2006/relationships/tags" Target="../tags/tag450.xml"/><Relationship Id="rId12" Type="http://schemas.openxmlformats.org/officeDocument/2006/relationships/image" Target="../media/image11.png"/><Relationship Id="rId2" Type="http://schemas.openxmlformats.org/officeDocument/2006/relationships/tags" Target="../tags/tag445.xml"/><Relationship Id="rId16" Type="http://schemas.openxmlformats.org/officeDocument/2006/relationships/image" Target="../media/image17.png"/><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image" Target="../media/image10.jpeg"/><Relationship Id="rId5" Type="http://schemas.openxmlformats.org/officeDocument/2006/relationships/tags" Target="../tags/tag448.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447.xml"/><Relationship Id="rId9" Type="http://schemas.openxmlformats.org/officeDocument/2006/relationships/tags" Target="../tags/tag452.xml"/><Relationship Id="rId14" Type="http://schemas.openxmlformats.org/officeDocument/2006/relationships/image" Target="../media/image15.png"/></Relationships>
</file>

<file path=ppt/slides/_rels/slide65.xml.rels><?xml version="1.0" encoding="UTF-8" standalone="yes"?>
<Relationships xmlns="http://schemas.openxmlformats.org/package/2006/relationships"><Relationship Id="rId8" Type="http://schemas.openxmlformats.org/officeDocument/2006/relationships/tags" Target="../tags/tag460.xml"/><Relationship Id="rId13" Type="http://schemas.openxmlformats.org/officeDocument/2006/relationships/image" Target="../media/image54.png"/><Relationship Id="rId3" Type="http://schemas.openxmlformats.org/officeDocument/2006/relationships/tags" Target="../tags/tag455.xml"/><Relationship Id="rId7" Type="http://schemas.openxmlformats.org/officeDocument/2006/relationships/tags" Target="../tags/tag459.xml"/><Relationship Id="rId12" Type="http://schemas.openxmlformats.org/officeDocument/2006/relationships/image" Target="../media/image24.svg"/><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23.png"/><Relationship Id="rId5" Type="http://schemas.openxmlformats.org/officeDocument/2006/relationships/tags" Target="../tags/tag457.xml"/><Relationship Id="rId10" Type="http://schemas.openxmlformats.org/officeDocument/2006/relationships/slideLayout" Target="../slideLayouts/slideLayout7.xml"/><Relationship Id="rId4" Type="http://schemas.openxmlformats.org/officeDocument/2006/relationships/tags" Target="../tags/tag456.xml"/><Relationship Id="rId9" Type="http://schemas.openxmlformats.org/officeDocument/2006/relationships/tags" Target="../tags/tag461.xml"/><Relationship Id="rId14" Type="http://schemas.openxmlformats.org/officeDocument/2006/relationships/image" Target="../media/image55.svg"/></Relationships>
</file>

<file path=ppt/slides/_rels/slide66.xml.rels><?xml version="1.0" encoding="UTF-8" standalone="yes"?>
<Relationships xmlns="http://schemas.openxmlformats.org/package/2006/relationships"><Relationship Id="rId8" Type="http://schemas.openxmlformats.org/officeDocument/2006/relationships/tags" Target="../tags/tag469.xml"/><Relationship Id="rId13" Type="http://schemas.openxmlformats.org/officeDocument/2006/relationships/image" Target="../media/image24.svg"/><Relationship Id="rId3" Type="http://schemas.openxmlformats.org/officeDocument/2006/relationships/tags" Target="../tags/tag464.xml"/><Relationship Id="rId7" Type="http://schemas.openxmlformats.org/officeDocument/2006/relationships/tags" Target="../tags/tag468.xml"/><Relationship Id="rId12" Type="http://schemas.openxmlformats.org/officeDocument/2006/relationships/image" Target="../media/image23.png"/><Relationship Id="rId2" Type="http://schemas.openxmlformats.org/officeDocument/2006/relationships/tags" Target="../tags/tag463.xml"/><Relationship Id="rId1" Type="http://schemas.openxmlformats.org/officeDocument/2006/relationships/tags" Target="../tags/tag462.xml"/><Relationship Id="rId6" Type="http://schemas.openxmlformats.org/officeDocument/2006/relationships/tags" Target="../tags/tag467.xml"/><Relationship Id="rId11" Type="http://schemas.openxmlformats.org/officeDocument/2006/relationships/slideLayout" Target="../slideLayouts/slideLayout7.xml"/><Relationship Id="rId5" Type="http://schemas.openxmlformats.org/officeDocument/2006/relationships/tags" Target="../tags/tag466.xml"/><Relationship Id="rId10" Type="http://schemas.openxmlformats.org/officeDocument/2006/relationships/tags" Target="../tags/tag471.xml"/><Relationship Id="rId4" Type="http://schemas.openxmlformats.org/officeDocument/2006/relationships/tags" Target="../tags/tag465.xml"/><Relationship Id="rId9" Type="http://schemas.openxmlformats.org/officeDocument/2006/relationships/tags" Target="../tags/tag470.xml"/></Relationships>
</file>

<file path=ppt/slides/_rels/slide67.xml.rels><?xml version="1.0" encoding="UTF-8" standalone="yes"?>
<Relationships xmlns="http://schemas.openxmlformats.org/package/2006/relationships"><Relationship Id="rId8" Type="http://schemas.openxmlformats.org/officeDocument/2006/relationships/tags" Target="../tags/tag479.xml"/><Relationship Id="rId13" Type="http://schemas.openxmlformats.org/officeDocument/2006/relationships/image" Target="../media/image24.svg"/><Relationship Id="rId3" Type="http://schemas.openxmlformats.org/officeDocument/2006/relationships/tags" Target="../tags/tag474.xml"/><Relationship Id="rId7" Type="http://schemas.openxmlformats.org/officeDocument/2006/relationships/tags" Target="../tags/tag478.xml"/><Relationship Id="rId12" Type="http://schemas.openxmlformats.org/officeDocument/2006/relationships/image" Target="../media/image23.png"/><Relationship Id="rId2" Type="http://schemas.openxmlformats.org/officeDocument/2006/relationships/tags" Target="../tags/tag473.xml"/><Relationship Id="rId1" Type="http://schemas.openxmlformats.org/officeDocument/2006/relationships/tags" Target="../tags/tag472.xml"/><Relationship Id="rId6" Type="http://schemas.openxmlformats.org/officeDocument/2006/relationships/tags" Target="../tags/tag477.xml"/><Relationship Id="rId11" Type="http://schemas.openxmlformats.org/officeDocument/2006/relationships/slideLayout" Target="../slideLayouts/slideLayout7.xml"/><Relationship Id="rId5" Type="http://schemas.openxmlformats.org/officeDocument/2006/relationships/tags" Target="../tags/tag476.xml"/><Relationship Id="rId10" Type="http://schemas.openxmlformats.org/officeDocument/2006/relationships/tags" Target="../tags/tag481.xml"/><Relationship Id="rId4" Type="http://schemas.openxmlformats.org/officeDocument/2006/relationships/tags" Target="../tags/tag475.xml"/><Relationship Id="rId9" Type="http://schemas.openxmlformats.org/officeDocument/2006/relationships/tags" Target="../tags/tag480.xml"/></Relationships>
</file>

<file path=ppt/slides/_rels/slide68.xml.rels><?xml version="1.0" encoding="UTF-8" standalone="yes"?>
<Relationships xmlns="http://schemas.openxmlformats.org/package/2006/relationships"><Relationship Id="rId8" Type="http://schemas.openxmlformats.org/officeDocument/2006/relationships/tags" Target="../tags/tag489.xml"/><Relationship Id="rId13" Type="http://schemas.openxmlformats.org/officeDocument/2006/relationships/image" Target="../media/image23.png"/><Relationship Id="rId3" Type="http://schemas.openxmlformats.org/officeDocument/2006/relationships/tags" Target="../tags/tag484.xml"/><Relationship Id="rId7" Type="http://schemas.openxmlformats.org/officeDocument/2006/relationships/tags" Target="../tags/tag488.xml"/><Relationship Id="rId12" Type="http://schemas.openxmlformats.org/officeDocument/2006/relationships/slideLayout" Target="../slideLayouts/slideLayout7.xml"/><Relationship Id="rId2" Type="http://schemas.openxmlformats.org/officeDocument/2006/relationships/tags" Target="../tags/tag483.xml"/><Relationship Id="rId1" Type="http://schemas.openxmlformats.org/officeDocument/2006/relationships/tags" Target="../tags/tag482.xml"/><Relationship Id="rId6" Type="http://schemas.openxmlformats.org/officeDocument/2006/relationships/tags" Target="../tags/tag487.xml"/><Relationship Id="rId11" Type="http://schemas.openxmlformats.org/officeDocument/2006/relationships/tags" Target="../tags/tag492.xml"/><Relationship Id="rId5" Type="http://schemas.openxmlformats.org/officeDocument/2006/relationships/tags" Target="../tags/tag486.xml"/><Relationship Id="rId10" Type="http://schemas.openxmlformats.org/officeDocument/2006/relationships/tags" Target="../tags/tag491.xml"/><Relationship Id="rId4" Type="http://schemas.openxmlformats.org/officeDocument/2006/relationships/tags" Target="../tags/tag485.xml"/><Relationship Id="rId9" Type="http://schemas.openxmlformats.org/officeDocument/2006/relationships/tags" Target="../tags/tag490.xml"/><Relationship Id="rId14" Type="http://schemas.openxmlformats.org/officeDocument/2006/relationships/image" Target="../media/image24.svg"/></Relationships>
</file>

<file path=ppt/slides/_rels/slide69.xml.rels><?xml version="1.0" encoding="UTF-8" standalone="yes"?>
<Relationships xmlns="http://schemas.openxmlformats.org/package/2006/relationships"><Relationship Id="rId8" Type="http://schemas.openxmlformats.org/officeDocument/2006/relationships/tags" Target="../tags/tag500.xml"/><Relationship Id="rId13" Type="http://schemas.openxmlformats.org/officeDocument/2006/relationships/image" Target="../media/image24.svg"/><Relationship Id="rId3" Type="http://schemas.openxmlformats.org/officeDocument/2006/relationships/tags" Target="../tags/tag495.xml"/><Relationship Id="rId7" Type="http://schemas.openxmlformats.org/officeDocument/2006/relationships/tags" Target="../tags/tag499.xml"/><Relationship Id="rId12" Type="http://schemas.openxmlformats.org/officeDocument/2006/relationships/image" Target="../media/image23.png"/><Relationship Id="rId2" Type="http://schemas.openxmlformats.org/officeDocument/2006/relationships/tags" Target="../tags/tag494.xml"/><Relationship Id="rId1" Type="http://schemas.openxmlformats.org/officeDocument/2006/relationships/tags" Target="../tags/tag493.xml"/><Relationship Id="rId6" Type="http://schemas.openxmlformats.org/officeDocument/2006/relationships/tags" Target="../tags/tag498.xml"/><Relationship Id="rId11" Type="http://schemas.openxmlformats.org/officeDocument/2006/relationships/slideLayout" Target="../slideLayouts/slideLayout7.xml"/><Relationship Id="rId5" Type="http://schemas.openxmlformats.org/officeDocument/2006/relationships/tags" Target="../tags/tag497.xml"/><Relationship Id="rId10" Type="http://schemas.openxmlformats.org/officeDocument/2006/relationships/tags" Target="../tags/tag502.xml"/><Relationship Id="rId4" Type="http://schemas.openxmlformats.org/officeDocument/2006/relationships/tags" Target="../tags/tag496.xml"/><Relationship Id="rId9" Type="http://schemas.openxmlformats.org/officeDocument/2006/relationships/tags" Target="../tags/tag501.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4.xml"/><Relationship Id="rId7" Type="http://schemas.openxmlformats.org/officeDocument/2006/relationships/image" Target="../media/image23.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7.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tags" Target="../tags/tag510.xml"/><Relationship Id="rId13" Type="http://schemas.openxmlformats.org/officeDocument/2006/relationships/image" Target="../media/image24.svg"/><Relationship Id="rId3" Type="http://schemas.openxmlformats.org/officeDocument/2006/relationships/tags" Target="../tags/tag505.xml"/><Relationship Id="rId7" Type="http://schemas.openxmlformats.org/officeDocument/2006/relationships/tags" Target="../tags/tag509.xml"/><Relationship Id="rId12" Type="http://schemas.openxmlformats.org/officeDocument/2006/relationships/image" Target="../media/image23.png"/><Relationship Id="rId2" Type="http://schemas.openxmlformats.org/officeDocument/2006/relationships/tags" Target="../tags/tag504.xml"/><Relationship Id="rId1" Type="http://schemas.openxmlformats.org/officeDocument/2006/relationships/tags" Target="../tags/tag503.xml"/><Relationship Id="rId6" Type="http://schemas.openxmlformats.org/officeDocument/2006/relationships/tags" Target="../tags/tag508.xml"/><Relationship Id="rId11" Type="http://schemas.openxmlformats.org/officeDocument/2006/relationships/slideLayout" Target="../slideLayouts/slideLayout7.xml"/><Relationship Id="rId5" Type="http://schemas.openxmlformats.org/officeDocument/2006/relationships/tags" Target="../tags/tag507.xml"/><Relationship Id="rId10" Type="http://schemas.openxmlformats.org/officeDocument/2006/relationships/tags" Target="../tags/tag512.xml"/><Relationship Id="rId4" Type="http://schemas.openxmlformats.org/officeDocument/2006/relationships/tags" Target="../tags/tag506.xml"/><Relationship Id="rId9" Type="http://schemas.openxmlformats.org/officeDocument/2006/relationships/tags" Target="../tags/tag511.xml"/></Relationships>
</file>

<file path=ppt/slides/_rels/slide71.xml.rels><?xml version="1.0" encoding="UTF-8" standalone="yes"?>
<Relationships xmlns="http://schemas.openxmlformats.org/package/2006/relationships"><Relationship Id="rId8" Type="http://schemas.openxmlformats.org/officeDocument/2006/relationships/tags" Target="../tags/tag520.xml"/><Relationship Id="rId3" Type="http://schemas.openxmlformats.org/officeDocument/2006/relationships/tags" Target="../tags/tag515.xml"/><Relationship Id="rId7" Type="http://schemas.openxmlformats.org/officeDocument/2006/relationships/tags" Target="../tags/tag519.xml"/><Relationship Id="rId12" Type="http://schemas.openxmlformats.org/officeDocument/2006/relationships/image" Target="../media/image24.svg"/><Relationship Id="rId2" Type="http://schemas.openxmlformats.org/officeDocument/2006/relationships/tags" Target="../tags/tag514.xml"/><Relationship Id="rId1" Type="http://schemas.openxmlformats.org/officeDocument/2006/relationships/tags" Target="../tags/tag513.xml"/><Relationship Id="rId6" Type="http://schemas.openxmlformats.org/officeDocument/2006/relationships/tags" Target="../tags/tag518.xml"/><Relationship Id="rId11" Type="http://schemas.openxmlformats.org/officeDocument/2006/relationships/image" Target="../media/image23.png"/><Relationship Id="rId5" Type="http://schemas.openxmlformats.org/officeDocument/2006/relationships/tags" Target="../tags/tag517.xml"/><Relationship Id="rId10" Type="http://schemas.openxmlformats.org/officeDocument/2006/relationships/slideLayout" Target="../slideLayouts/slideLayout7.xml"/><Relationship Id="rId4" Type="http://schemas.openxmlformats.org/officeDocument/2006/relationships/tags" Target="../tags/tag516.xml"/><Relationship Id="rId9" Type="http://schemas.openxmlformats.org/officeDocument/2006/relationships/tags" Target="../tags/tag521.xml"/></Relationships>
</file>

<file path=ppt/slides/_rels/slide72.xml.rels><?xml version="1.0" encoding="UTF-8" standalone="yes"?>
<Relationships xmlns="http://schemas.openxmlformats.org/package/2006/relationships"><Relationship Id="rId8" Type="http://schemas.openxmlformats.org/officeDocument/2006/relationships/tags" Target="../tags/tag529.xml"/><Relationship Id="rId13" Type="http://schemas.openxmlformats.org/officeDocument/2006/relationships/tags" Target="../tags/tag534.xml"/><Relationship Id="rId3" Type="http://schemas.openxmlformats.org/officeDocument/2006/relationships/tags" Target="../tags/tag524.xml"/><Relationship Id="rId7" Type="http://schemas.openxmlformats.org/officeDocument/2006/relationships/tags" Target="../tags/tag528.xml"/><Relationship Id="rId12" Type="http://schemas.openxmlformats.org/officeDocument/2006/relationships/tags" Target="../tags/tag533.xml"/><Relationship Id="rId2" Type="http://schemas.openxmlformats.org/officeDocument/2006/relationships/tags" Target="../tags/tag523.xml"/><Relationship Id="rId16" Type="http://schemas.openxmlformats.org/officeDocument/2006/relationships/image" Target="../media/image24.svg"/><Relationship Id="rId1" Type="http://schemas.openxmlformats.org/officeDocument/2006/relationships/tags" Target="../tags/tag522.xml"/><Relationship Id="rId6" Type="http://schemas.openxmlformats.org/officeDocument/2006/relationships/tags" Target="../tags/tag527.xml"/><Relationship Id="rId11" Type="http://schemas.openxmlformats.org/officeDocument/2006/relationships/tags" Target="../tags/tag532.xml"/><Relationship Id="rId5" Type="http://schemas.openxmlformats.org/officeDocument/2006/relationships/tags" Target="../tags/tag526.xml"/><Relationship Id="rId15" Type="http://schemas.openxmlformats.org/officeDocument/2006/relationships/image" Target="../media/image23.png"/><Relationship Id="rId10" Type="http://schemas.openxmlformats.org/officeDocument/2006/relationships/tags" Target="../tags/tag531.xml"/><Relationship Id="rId4" Type="http://schemas.openxmlformats.org/officeDocument/2006/relationships/tags" Target="../tags/tag525.xml"/><Relationship Id="rId9" Type="http://schemas.openxmlformats.org/officeDocument/2006/relationships/tags" Target="../tags/tag530.xml"/><Relationship Id="rId1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42.xml"/><Relationship Id="rId13" Type="http://schemas.openxmlformats.org/officeDocument/2006/relationships/tags" Target="../tags/tag547.xml"/><Relationship Id="rId3" Type="http://schemas.openxmlformats.org/officeDocument/2006/relationships/tags" Target="../tags/tag537.xml"/><Relationship Id="rId7" Type="http://schemas.openxmlformats.org/officeDocument/2006/relationships/tags" Target="../tags/tag541.xml"/><Relationship Id="rId12" Type="http://schemas.openxmlformats.org/officeDocument/2006/relationships/tags" Target="../tags/tag546.xml"/><Relationship Id="rId2" Type="http://schemas.openxmlformats.org/officeDocument/2006/relationships/tags" Target="../tags/tag536.xml"/><Relationship Id="rId16" Type="http://schemas.openxmlformats.org/officeDocument/2006/relationships/image" Target="../media/image24.svg"/><Relationship Id="rId1" Type="http://schemas.openxmlformats.org/officeDocument/2006/relationships/tags" Target="../tags/tag535.xml"/><Relationship Id="rId6" Type="http://schemas.openxmlformats.org/officeDocument/2006/relationships/tags" Target="../tags/tag540.xml"/><Relationship Id="rId11" Type="http://schemas.openxmlformats.org/officeDocument/2006/relationships/tags" Target="../tags/tag545.xml"/><Relationship Id="rId5" Type="http://schemas.openxmlformats.org/officeDocument/2006/relationships/tags" Target="../tags/tag539.xml"/><Relationship Id="rId15" Type="http://schemas.openxmlformats.org/officeDocument/2006/relationships/image" Target="../media/image23.png"/><Relationship Id="rId10" Type="http://schemas.openxmlformats.org/officeDocument/2006/relationships/tags" Target="../tags/tag544.xml"/><Relationship Id="rId4" Type="http://schemas.openxmlformats.org/officeDocument/2006/relationships/tags" Target="../tags/tag538.xml"/><Relationship Id="rId9" Type="http://schemas.openxmlformats.org/officeDocument/2006/relationships/tags" Target="../tags/tag543.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555.xml"/><Relationship Id="rId3" Type="http://schemas.openxmlformats.org/officeDocument/2006/relationships/tags" Target="../tags/tag550.xml"/><Relationship Id="rId7" Type="http://schemas.openxmlformats.org/officeDocument/2006/relationships/tags" Target="../tags/tag554.xml"/><Relationship Id="rId12" Type="http://schemas.openxmlformats.org/officeDocument/2006/relationships/image" Target="../media/image56.png"/><Relationship Id="rId2" Type="http://schemas.openxmlformats.org/officeDocument/2006/relationships/tags" Target="../tags/tag549.xml"/><Relationship Id="rId1" Type="http://schemas.openxmlformats.org/officeDocument/2006/relationships/tags" Target="../tags/tag548.xml"/><Relationship Id="rId6" Type="http://schemas.openxmlformats.org/officeDocument/2006/relationships/tags" Target="../tags/tag553.xml"/><Relationship Id="rId11" Type="http://schemas.openxmlformats.org/officeDocument/2006/relationships/image" Target="../media/image24.svg"/><Relationship Id="rId5" Type="http://schemas.openxmlformats.org/officeDocument/2006/relationships/tags" Target="../tags/tag552.xml"/><Relationship Id="rId10" Type="http://schemas.openxmlformats.org/officeDocument/2006/relationships/image" Target="../media/image23.png"/><Relationship Id="rId4" Type="http://schemas.openxmlformats.org/officeDocument/2006/relationships/tags" Target="../tags/tag551.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563.xml"/><Relationship Id="rId13" Type="http://schemas.openxmlformats.org/officeDocument/2006/relationships/image" Target="../media/image52.jpg"/><Relationship Id="rId3" Type="http://schemas.openxmlformats.org/officeDocument/2006/relationships/tags" Target="../tags/tag558.xml"/><Relationship Id="rId7" Type="http://schemas.openxmlformats.org/officeDocument/2006/relationships/tags" Target="../tags/tag562.xml"/><Relationship Id="rId12" Type="http://schemas.openxmlformats.org/officeDocument/2006/relationships/image" Target="../media/image24.svg"/><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11" Type="http://schemas.openxmlformats.org/officeDocument/2006/relationships/image" Target="../media/image23.png"/><Relationship Id="rId5" Type="http://schemas.openxmlformats.org/officeDocument/2006/relationships/tags" Target="../tags/tag560.xml"/><Relationship Id="rId10" Type="http://schemas.openxmlformats.org/officeDocument/2006/relationships/slideLayout" Target="../slideLayouts/slideLayout7.xml"/><Relationship Id="rId4" Type="http://schemas.openxmlformats.org/officeDocument/2006/relationships/tags" Target="../tags/tag559.xml"/><Relationship Id="rId9" Type="http://schemas.openxmlformats.org/officeDocument/2006/relationships/tags" Target="../tags/tag564.xml"/><Relationship Id="rId14" Type="http://schemas.openxmlformats.org/officeDocument/2006/relationships/image" Target="../media/image57.png"/></Relationships>
</file>

<file path=ppt/slides/_rels/slide7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567.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tags" Target="../tags/tag570.xml"/><Relationship Id="rId11" Type="http://schemas.openxmlformats.org/officeDocument/2006/relationships/image" Target="../media/image5.png"/><Relationship Id="rId5" Type="http://schemas.openxmlformats.org/officeDocument/2006/relationships/tags" Target="../tags/tag569.xml"/><Relationship Id="rId10" Type="http://schemas.openxmlformats.org/officeDocument/2006/relationships/image" Target="../media/image26.svg"/><Relationship Id="rId4" Type="http://schemas.openxmlformats.org/officeDocument/2006/relationships/tags" Target="../tags/tag568.xml"/><Relationship Id="rId9" Type="http://schemas.openxmlformats.org/officeDocument/2006/relationships/image" Target="../media/image3.png"/></Relationships>
</file>

<file path=ppt/slides/_rels/slide77.xml.rels><?xml version="1.0" encoding="UTF-8" standalone="yes"?>
<Relationships xmlns="http://schemas.openxmlformats.org/package/2006/relationships"><Relationship Id="rId8" Type="http://schemas.openxmlformats.org/officeDocument/2006/relationships/tags" Target="../tags/tag578.xml"/><Relationship Id="rId13" Type="http://schemas.openxmlformats.org/officeDocument/2006/relationships/image" Target="../media/image13.svg"/><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image" Target="../media/image11.png"/><Relationship Id="rId2" Type="http://schemas.openxmlformats.org/officeDocument/2006/relationships/tags" Target="../tags/tag572.xml"/><Relationship Id="rId16" Type="http://schemas.openxmlformats.org/officeDocument/2006/relationships/image" Target="../media/image17.png"/><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image" Target="../media/image10.jpeg"/><Relationship Id="rId5" Type="http://schemas.openxmlformats.org/officeDocument/2006/relationships/tags" Target="../tags/tag575.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574.xml"/><Relationship Id="rId9" Type="http://schemas.openxmlformats.org/officeDocument/2006/relationships/tags" Target="../tags/tag579.xml"/><Relationship Id="rId14" Type="http://schemas.openxmlformats.org/officeDocument/2006/relationships/image" Target="../media/image15.png"/></Relationships>
</file>

<file path=ppt/slides/_rels/slide78.xml.rels><?xml version="1.0" encoding="UTF-8" standalone="yes"?>
<Relationships xmlns="http://schemas.openxmlformats.org/package/2006/relationships"><Relationship Id="rId8" Type="http://schemas.openxmlformats.org/officeDocument/2006/relationships/tags" Target="../tags/tag587.xml"/><Relationship Id="rId3" Type="http://schemas.openxmlformats.org/officeDocument/2006/relationships/tags" Target="../tags/tag582.xml"/><Relationship Id="rId7" Type="http://schemas.openxmlformats.org/officeDocument/2006/relationships/tags" Target="../tags/tag586.xml"/><Relationship Id="rId2" Type="http://schemas.openxmlformats.org/officeDocument/2006/relationships/tags" Target="../tags/tag581.xml"/><Relationship Id="rId1" Type="http://schemas.openxmlformats.org/officeDocument/2006/relationships/tags" Target="../tags/tag580.xml"/><Relationship Id="rId6" Type="http://schemas.openxmlformats.org/officeDocument/2006/relationships/tags" Target="../tags/tag585.xml"/><Relationship Id="rId11" Type="http://schemas.openxmlformats.org/officeDocument/2006/relationships/image" Target="../media/image24.svg"/><Relationship Id="rId5" Type="http://schemas.openxmlformats.org/officeDocument/2006/relationships/tags" Target="../tags/tag584.xml"/><Relationship Id="rId10" Type="http://schemas.openxmlformats.org/officeDocument/2006/relationships/image" Target="../media/image23.png"/><Relationship Id="rId4" Type="http://schemas.openxmlformats.org/officeDocument/2006/relationships/tags" Target="../tags/tag583.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595.xml"/><Relationship Id="rId3" Type="http://schemas.openxmlformats.org/officeDocument/2006/relationships/tags" Target="../tags/tag590.xml"/><Relationship Id="rId7" Type="http://schemas.openxmlformats.org/officeDocument/2006/relationships/tags" Target="../tags/tag594.xml"/><Relationship Id="rId2" Type="http://schemas.openxmlformats.org/officeDocument/2006/relationships/tags" Target="../tags/tag589.xml"/><Relationship Id="rId1" Type="http://schemas.openxmlformats.org/officeDocument/2006/relationships/tags" Target="../tags/tag588.xml"/><Relationship Id="rId6" Type="http://schemas.openxmlformats.org/officeDocument/2006/relationships/tags" Target="../tags/tag593.xml"/><Relationship Id="rId11" Type="http://schemas.openxmlformats.org/officeDocument/2006/relationships/image" Target="../media/image24.svg"/><Relationship Id="rId5" Type="http://schemas.openxmlformats.org/officeDocument/2006/relationships/tags" Target="../tags/tag592.xml"/><Relationship Id="rId10" Type="http://schemas.openxmlformats.org/officeDocument/2006/relationships/image" Target="../media/image23.png"/><Relationship Id="rId4" Type="http://schemas.openxmlformats.org/officeDocument/2006/relationships/tags" Target="../tags/tag591.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9.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5.png"/><Relationship Id="rId5" Type="http://schemas.openxmlformats.org/officeDocument/2006/relationships/tags" Target="../tags/tag71.xml"/><Relationship Id="rId10" Type="http://schemas.openxmlformats.org/officeDocument/2006/relationships/image" Target="../media/image26.svg"/><Relationship Id="rId4" Type="http://schemas.openxmlformats.org/officeDocument/2006/relationships/tags" Target="../tags/tag70.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tags" Target="../tags/tag603.xml"/><Relationship Id="rId3" Type="http://schemas.openxmlformats.org/officeDocument/2006/relationships/tags" Target="../tags/tag598.xml"/><Relationship Id="rId7" Type="http://schemas.openxmlformats.org/officeDocument/2006/relationships/tags" Target="../tags/tag602.xml"/><Relationship Id="rId2" Type="http://schemas.openxmlformats.org/officeDocument/2006/relationships/tags" Target="../tags/tag597.xml"/><Relationship Id="rId1" Type="http://schemas.openxmlformats.org/officeDocument/2006/relationships/tags" Target="../tags/tag596.xml"/><Relationship Id="rId6" Type="http://schemas.openxmlformats.org/officeDocument/2006/relationships/tags" Target="../tags/tag601.xml"/><Relationship Id="rId11" Type="http://schemas.openxmlformats.org/officeDocument/2006/relationships/image" Target="../media/image24.svg"/><Relationship Id="rId5" Type="http://schemas.openxmlformats.org/officeDocument/2006/relationships/tags" Target="../tags/tag600.xml"/><Relationship Id="rId10" Type="http://schemas.openxmlformats.org/officeDocument/2006/relationships/image" Target="../media/image23.png"/><Relationship Id="rId4" Type="http://schemas.openxmlformats.org/officeDocument/2006/relationships/tags" Target="../tags/tag599.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611.xml"/><Relationship Id="rId3" Type="http://schemas.openxmlformats.org/officeDocument/2006/relationships/tags" Target="../tags/tag606.xml"/><Relationship Id="rId7" Type="http://schemas.openxmlformats.org/officeDocument/2006/relationships/tags" Target="../tags/tag610.xml"/><Relationship Id="rId2" Type="http://schemas.openxmlformats.org/officeDocument/2006/relationships/tags" Target="../tags/tag605.xml"/><Relationship Id="rId1" Type="http://schemas.openxmlformats.org/officeDocument/2006/relationships/tags" Target="../tags/tag604.xml"/><Relationship Id="rId6" Type="http://schemas.openxmlformats.org/officeDocument/2006/relationships/tags" Target="../tags/tag609.xml"/><Relationship Id="rId11" Type="http://schemas.openxmlformats.org/officeDocument/2006/relationships/image" Target="../media/image24.svg"/><Relationship Id="rId5" Type="http://schemas.openxmlformats.org/officeDocument/2006/relationships/tags" Target="../tags/tag608.xml"/><Relationship Id="rId10" Type="http://schemas.openxmlformats.org/officeDocument/2006/relationships/image" Target="../media/image23.png"/><Relationship Id="rId4" Type="http://schemas.openxmlformats.org/officeDocument/2006/relationships/tags" Target="../tags/tag607.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619.xml"/><Relationship Id="rId3" Type="http://schemas.openxmlformats.org/officeDocument/2006/relationships/tags" Target="../tags/tag614.xml"/><Relationship Id="rId7" Type="http://schemas.openxmlformats.org/officeDocument/2006/relationships/tags" Target="../tags/tag618.xml"/><Relationship Id="rId12" Type="http://schemas.openxmlformats.org/officeDocument/2006/relationships/image" Target="../media/image56.png"/><Relationship Id="rId2" Type="http://schemas.openxmlformats.org/officeDocument/2006/relationships/tags" Target="../tags/tag613.xml"/><Relationship Id="rId1" Type="http://schemas.openxmlformats.org/officeDocument/2006/relationships/tags" Target="../tags/tag612.xml"/><Relationship Id="rId6" Type="http://schemas.openxmlformats.org/officeDocument/2006/relationships/tags" Target="../tags/tag617.xml"/><Relationship Id="rId11" Type="http://schemas.openxmlformats.org/officeDocument/2006/relationships/image" Target="../media/image24.svg"/><Relationship Id="rId5" Type="http://schemas.openxmlformats.org/officeDocument/2006/relationships/tags" Target="../tags/tag616.xml"/><Relationship Id="rId10" Type="http://schemas.openxmlformats.org/officeDocument/2006/relationships/image" Target="../media/image23.png"/><Relationship Id="rId4" Type="http://schemas.openxmlformats.org/officeDocument/2006/relationships/tags" Target="../tags/tag615.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27.xml"/><Relationship Id="rId13" Type="http://schemas.openxmlformats.org/officeDocument/2006/relationships/image" Target="../media/image52.jpg"/><Relationship Id="rId3" Type="http://schemas.openxmlformats.org/officeDocument/2006/relationships/tags" Target="../tags/tag622.xml"/><Relationship Id="rId7" Type="http://schemas.openxmlformats.org/officeDocument/2006/relationships/tags" Target="../tags/tag626.xml"/><Relationship Id="rId12" Type="http://schemas.openxmlformats.org/officeDocument/2006/relationships/image" Target="../media/image24.svg"/><Relationship Id="rId2" Type="http://schemas.openxmlformats.org/officeDocument/2006/relationships/tags" Target="../tags/tag621.xml"/><Relationship Id="rId1" Type="http://schemas.openxmlformats.org/officeDocument/2006/relationships/tags" Target="../tags/tag620.xml"/><Relationship Id="rId6" Type="http://schemas.openxmlformats.org/officeDocument/2006/relationships/tags" Target="../tags/tag625.xml"/><Relationship Id="rId11" Type="http://schemas.openxmlformats.org/officeDocument/2006/relationships/image" Target="../media/image23.png"/><Relationship Id="rId5" Type="http://schemas.openxmlformats.org/officeDocument/2006/relationships/tags" Target="../tags/tag624.xml"/><Relationship Id="rId10" Type="http://schemas.openxmlformats.org/officeDocument/2006/relationships/slideLayout" Target="../slideLayouts/slideLayout7.xml"/><Relationship Id="rId4" Type="http://schemas.openxmlformats.org/officeDocument/2006/relationships/tags" Target="../tags/tag623.xml"/><Relationship Id="rId9" Type="http://schemas.openxmlformats.org/officeDocument/2006/relationships/tags" Target="../tags/tag628.xml"/><Relationship Id="rId14" Type="http://schemas.openxmlformats.org/officeDocument/2006/relationships/image" Target="../media/image58.png"/></Relationships>
</file>

<file path=ppt/slides/_rels/slide8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31.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30.xml"/><Relationship Id="rId1" Type="http://schemas.openxmlformats.org/officeDocument/2006/relationships/tags" Target="../tags/tag629.xml"/><Relationship Id="rId6" Type="http://schemas.openxmlformats.org/officeDocument/2006/relationships/tags" Target="../tags/tag634.xml"/><Relationship Id="rId11" Type="http://schemas.openxmlformats.org/officeDocument/2006/relationships/image" Target="../media/image5.png"/><Relationship Id="rId5" Type="http://schemas.openxmlformats.org/officeDocument/2006/relationships/tags" Target="../tags/tag633.xml"/><Relationship Id="rId10" Type="http://schemas.openxmlformats.org/officeDocument/2006/relationships/image" Target="../media/image26.svg"/><Relationship Id="rId4" Type="http://schemas.openxmlformats.org/officeDocument/2006/relationships/tags" Target="../tags/tag632.xml"/><Relationship Id="rId9" Type="http://schemas.openxmlformats.org/officeDocument/2006/relationships/image" Target="../media/image3.png"/></Relationships>
</file>

<file path=ppt/slides/_rels/slide85.xml.rels><?xml version="1.0" encoding="UTF-8" standalone="yes"?>
<Relationships xmlns="http://schemas.openxmlformats.org/package/2006/relationships"><Relationship Id="rId8" Type="http://schemas.openxmlformats.org/officeDocument/2006/relationships/tags" Target="../tags/tag642.xml"/><Relationship Id="rId13" Type="http://schemas.openxmlformats.org/officeDocument/2006/relationships/image" Target="../media/image13.svg"/><Relationship Id="rId3" Type="http://schemas.openxmlformats.org/officeDocument/2006/relationships/tags" Target="../tags/tag637.xml"/><Relationship Id="rId7" Type="http://schemas.openxmlformats.org/officeDocument/2006/relationships/tags" Target="../tags/tag641.xml"/><Relationship Id="rId12" Type="http://schemas.openxmlformats.org/officeDocument/2006/relationships/image" Target="../media/image11.png"/><Relationship Id="rId2" Type="http://schemas.openxmlformats.org/officeDocument/2006/relationships/tags" Target="../tags/tag636.xml"/><Relationship Id="rId16" Type="http://schemas.openxmlformats.org/officeDocument/2006/relationships/image" Target="../media/image17.png"/><Relationship Id="rId1" Type="http://schemas.openxmlformats.org/officeDocument/2006/relationships/tags" Target="../tags/tag635.xml"/><Relationship Id="rId6" Type="http://schemas.openxmlformats.org/officeDocument/2006/relationships/tags" Target="../tags/tag640.xml"/><Relationship Id="rId11" Type="http://schemas.openxmlformats.org/officeDocument/2006/relationships/image" Target="../media/image10.jpeg"/><Relationship Id="rId5" Type="http://schemas.openxmlformats.org/officeDocument/2006/relationships/tags" Target="../tags/tag639.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638.xml"/><Relationship Id="rId9" Type="http://schemas.openxmlformats.org/officeDocument/2006/relationships/tags" Target="../tags/tag643.xml"/><Relationship Id="rId14" Type="http://schemas.openxmlformats.org/officeDocument/2006/relationships/image" Target="../media/image15.png"/></Relationships>
</file>

<file path=ppt/slides/_rels/slide8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646.xml"/><Relationship Id="rId7" Type="http://schemas.openxmlformats.org/officeDocument/2006/relationships/slideLayout" Target="../slideLayouts/slideLayout7.xml"/><Relationship Id="rId2" Type="http://schemas.openxmlformats.org/officeDocument/2006/relationships/tags" Target="../tags/tag645.xml"/><Relationship Id="rId1" Type="http://schemas.openxmlformats.org/officeDocument/2006/relationships/tags" Target="../tags/tag644.xml"/><Relationship Id="rId6" Type="http://schemas.openxmlformats.org/officeDocument/2006/relationships/tags" Target="../tags/tag649.xml"/><Relationship Id="rId5" Type="http://schemas.openxmlformats.org/officeDocument/2006/relationships/tags" Target="../tags/tag648.xml"/><Relationship Id="rId10" Type="http://schemas.openxmlformats.org/officeDocument/2006/relationships/image" Target="../media/image59.png"/><Relationship Id="rId4" Type="http://schemas.openxmlformats.org/officeDocument/2006/relationships/tags" Target="../tags/tag647.xml"/><Relationship Id="rId9" Type="http://schemas.openxmlformats.org/officeDocument/2006/relationships/image" Target="../media/image24.svg"/></Relationships>
</file>

<file path=ppt/slides/_rels/slide8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652.xml"/><Relationship Id="rId7" Type="http://schemas.openxmlformats.org/officeDocument/2006/relationships/slideLayout" Target="../slideLayouts/slideLayout7.xml"/><Relationship Id="rId2" Type="http://schemas.openxmlformats.org/officeDocument/2006/relationships/tags" Target="../tags/tag651.xml"/><Relationship Id="rId1" Type="http://schemas.openxmlformats.org/officeDocument/2006/relationships/tags" Target="../tags/tag650.xml"/><Relationship Id="rId6" Type="http://schemas.openxmlformats.org/officeDocument/2006/relationships/tags" Target="../tags/tag655.xml"/><Relationship Id="rId5" Type="http://schemas.openxmlformats.org/officeDocument/2006/relationships/tags" Target="../tags/tag654.xml"/><Relationship Id="rId10" Type="http://schemas.openxmlformats.org/officeDocument/2006/relationships/image" Target="../media/image59.png"/><Relationship Id="rId4" Type="http://schemas.openxmlformats.org/officeDocument/2006/relationships/tags" Target="../tags/tag653.xml"/><Relationship Id="rId9" Type="http://schemas.openxmlformats.org/officeDocument/2006/relationships/image" Target="../media/image24.svg"/></Relationships>
</file>

<file path=ppt/slides/_rels/slide8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58.xml"/><Relationship Id="rId7" Type="http://schemas.openxmlformats.org/officeDocument/2006/relationships/image" Target="../media/image23.png"/><Relationship Id="rId2" Type="http://schemas.openxmlformats.org/officeDocument/2006/relationships/tags" Target="../tags/tag657.xml"/><Relationship Id="rId1" Type="http://schemas.openxmlformats.org/officeDocument/2006/relationships/tags" Target="../tags/tag656.xml"/><Relationship Id="rId6" Type="http://schemas.openxmlformats.org/officeDocument/2006/relationships/slideLayout" Target="../slideLayouts/slideLayout7.xml"/><Relationship Id="rId5" Type="http://schemas.openxmlformats.org/officeDocument/2006/relationships/tags" Target="../tags/tag660.xml"/><Relationship Id="rId4" Type="http://schemas.openxmlformats.org/officeDocument/2006/relationships/tags" Target="../tags/tag659.xml"/><Relationship Id="rId9" Type="http://schemas.openxmlformats.org/officeDocument/2006/relationships/image" Target="../media/image47.png"/></Relationships>
</file>

<file path=ppt/slides/_rels/slide89.xml.rels><?xml version="1.0" encoding="UTF-8" standalone="yes"?>
<Relationships xmlns="http://schemas.openxmlformats.org/package/2006/relationships"><Relationship Id="rId8" Type="http://schemas.openxmlformats.org/officeDocument/2006/relationships/tags" Target="../tags/tag668.xml"/><Relationship Id="rId3" Type="http://schemas.openxmlformats.org/officeDocument/2006/relationships/tags" Target="../tags/tag663.xml"/><Relationship Id="rId7" Type="http://schemas.openxmlformats.org/officeDocument/2006/relationships/tags" Target="../tags/tag667.xml"/><Relationship Id="rId12" Type="http://schemas.openxmlformats.org/officeDocument/2006/relationships/image" Target="../media/image56.png"/><Relationship Id="rId2" Type="http://schemas.openxmlformats.org/officeDocument/2006/relationships/tags" Target="../tags/tag662.xml"/><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image" Target="../media/image24.svg"/><Relationship Id="rId5" Type="http://schemas.openxmlformats.org/officeDocument/2006/relationships/tags" Target="../tags/tag665.xml"/><Relationship Id="rId10" Type="http://schemas.openxmlformats.org/officeDocument/2006/relationships/image" Target="../media/image23.png"/><Relationship Id="rId4" Type="http://schemas.openxmlformats.org/officeDocument/2006/relationships/tags" Target="../tags/tag66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13.svg"/><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11.png"/><Relationship Id="rId2" Type="http://schemas.openxmlformats.org/officeDocument/2006/relationships/tags" Target="../tags/tag74.xml"/><Relationship Id="rId16" Type="http://schemas.openxmlformats.org/officeDocument/2006/relationships/image" Target="../media/image17.png"/><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10.jpeg"/><Relationship Id="rId5" Type="http://schemas.openxmlformats.org/officeDocument/2006/relationships/tags" Target="../tags/tag77.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tags" Target="../tags/tag676.xml"/><Relationship Id="rId3" Type="http://schemas.openxmlformats.org/officeDocument/2006/relationships/tags" Target="../tags/tag671.xml"/><Relationship Id="rId7" Type="http://schemas.openxmlformats.org/officeDocument/2006/relationships/tags" Target="../tags/tag675.xml"/><Relationship Id="rId12" Type="http://schemas.openxmlformats.org/officeDocument/2006/relationships/image" Target="../media/image60.png"/><Relationship Id="rId2" Type="http://schemas.openxmlformats.org/officeDocument/2006/relationships/tags" Target="../tags/tag670.xml"/><Relationship Id="rId1" Type="http://schemas.openxmlformats.org/officeDocument/2006/relationships/tags" Target="../tags/tag669.xml"/><Relationship Id="rId6" Type="http://schemas.openxmlformats.org/officeDocument/2006/relationships/tags" Target="../tags/tag674.xml"/><Relationship Id="rId11" Type="http://schemas.openxmlformats.org/officeDocument/2006/relationships/image" Target="../media/image24.svg"/><Relationship Id="rId5" Type="http://schemas.openxmlformats.org/officeDocument/2006/relationships/tags" Target="../tags/tag673.xml"/><Relationship Id="rId10" Type="http://schemas.openxmlformats.org/officeDocument/2006/relationships/image" Target="../media/image23.png"/><Relationship Id="rId4" Type="http://schemas.openxmlformats.org/officeDocument/2006/relationships/tags" Target="../tags/tag672.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79.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78.xml"/><Relationship Id="rId1" Type="http://schemas.openxmlformats.org/officeDocument/2006/relationships/tags" Target="../tags/tag677.xml"/><Relationship Id="rId6" Type="http://schemas.openxmlformats.org/officeDocument/2006/relationships/tags" Target="../tags/tag682.xml"/><Relationship Id="rId11" Type="http://schemas.openxmlformats.org/officeDocument/2006/relationships/image" Target="../media/image5.png"/><Relationship Id="rId5" Type="http://schemas.openxmlformats.org/officeDocument/2006/relationships/tags" Target="../tags/tag681.xml"/><Relationship Id="rId10" Type="http://schemas.openxmlformats.org/officeDocument/2006/relationships/image" Target="../media/image26.svg"/><Relationship Id="rId4" Type="http://schemas.openxmlformats.org/officeDocument/2006/relationships/tags" Target="../tags/tag680.xml"/><Relationship Id="rId9" Type="http://schemas.openxmlformats.org/officeDocument/2006/relationships/image" Target="../media/image3.png"/></Relationships>
</file>

<file path=ppt/slides/_rels/slide92.xml.rels><?xml version="1.0" encoding="UTF-8" standalone="yes"?>
<Relationships xmlns="http://schemas.openxmlformats.org/package/2006/relationships"><Relationship Id="rId8" Type="http://schemas.openxmlformats.org/officeDocument/2006/relationships/tags" Target="../tags/tag690.xml"/><Relationship Id="rId13" Type="http://schemas.openxmlformats.org/officeDocument/2006/relationships/tags" Target="../tags/tag695.xml"/><Relationship Id="rId18" Type="http://schemas.openxmlformats.org/officeDocument/2006/relationships/image" Target="../media/image11.png"/><Relationship Id="rId3" Type="http://schemas.openxmlformats.org/officeDocument/2006/relationships/tags" Target="../tags/tag685.xml"/><Relationship Id="rId21" Type="http://schemas.openxmlformats.org/officeDocument/2006/relationships/image" Target="../media/image16.svg"/><Relationship Id="rId7" Type="http://schemas.openxmlformats.org/officeDocument/2006/relationships/tags" Target="../tags/tag689.xml"/><Relationship Id="rId12" Type="http://schemas.openxmlformats.org/officeDocument/2006/relationships/tags" Target="../tags/tag694.xml"/><Relationship Id="rId17" Type="http://schemas.openxmlformats.org/officeDocument/2006/relationships/image" Target="../media/image10.jpeg"/><Relationship Id="rId2" Type="http://schemas.openxmlformats.org/officeDocument/2006/relationships/tags" Target="../tags/tag684.xml"/><Relationship Id="rId16" Type="http://schemas.openxmlformats.org/officeDocument/2006/relationships/slideLayout" Target="../slideLayouts/slideLayout7.xml"/><Relationship Id="rId20" Type="http://schemas.openxmlformats.org/officeDocument/2006/relationships/image" Target="../media/image15.png"/><Relationship Id="rId1" Type="http://schemas.openxmlformats.org/officeDocument/2006/relationships/tags" Target="../tags/tag683.xml"/><Relationship Id="rId6" Type="http://schemas.openxmlformats.org/officeDocument/2006/relationships/tags" Target="../tags/tag688.xml"/><Relationship Id="rId11" Type="http://schemas.openxmlformats.org/officeDocument/2006/relationships/tags" Target="../tags/tag693.xml"/><Relationship Id="rId5" Type="http://schemas.openxmlformats.org/officeDocument/2006/relationships/tags" Target="../tags/tag687.xml"/><Relationship Id="rId15" Type="http://schemas.openxmlformats.org/officeDocument/2006/relationships/tags" Target="../tags/tag697.xml"/><Relationship Id="rId23" Type="http://schemas.openxmlformats.org/officeDocument/2006/relationships/image" Target="../media/image61.png"/><Relationship Id="rId10" Type="http://schemas.openxmlformats.org/officeDocument/2006/relationships/tags" Target="../tags/tag692.xml"/><Relationship Id="rId19" Type="http://schemas.openxmlformats.org/officeDocument/2006/relationships/image" Target="../media/image13.svg"/><Relationship Id="rId4" Type="http://schemas.openxmlformats.org/officeDocument/2006/relationships/tags" Target="../tags/tag686.xml"/><Relationship Id="rId9" Type="http://schemas.openxmlformats.org/officeDocument/2006/relationships/tags" Target="../tags/tag691.xml"/><Relationship Id="rId14" Type="http://schemas.openxmlformats.org/officeDocument/2006/relationships/tags" Target="../tags/tag696.xml"/><Relationship Id="rId22" Type="http://schemas.openxmlformats.org/officeDocument/2006/relationships/image" Target="../media/image17.png"/></Relationships>
</file>

<file path=ppt/slides/_rels/slide93.xml.rels><?xml version="1.0" encoding="UTF-8" standalone="yes"?>
<Relationships xmlns="http://schemas.openxmlformats.org/package/2006/relationships"><Relationship Id="rId8" Type="http://schemas.openxmlformats.org/officeDocument/2006/relationships/tags" Target="../tags/tag705.xml"/><Relationship Id="rId13" Type="http://schemas.openxmlformats.org/officeDocument/2006/relationships/image" Target="../media/image62.png"/><Relationship Id="rId3" Type="http://schemas.openxmlformats.org/officeDocument/2006/relationships/tags" Target="../tags/tag700.xml"/><Relationship Id="rId7" Type="http://schemas.openxmlformats.org/officeDocument/2006/relationships/tags" Target="../tags/tag704.xml"/><Relationship Id="rId12" Type="http://schemas.openxmlformats.org/officeDocument/2006/relationships/image" Target="../media/image24.svg"/><Relationship Id="rId2" Type="http://schemas.openxmlformats.org/officeDocument/2006/relationships/tags" Target="../tags/tag699.xml"/><Relationship Id="rId1" Type="http://schemas.openxmlformats.org/officeDocument/2006/relationships/tags" Target="../tags/tag698.xml"/><Relationship Id="rId6" Type="http://schemas.openxmlformats.org/officeDocument/2006/relationships/tags" Target="../tags/tag703.xml"/><Relationship Id="rId11" Type="http://schemas.openxmlformats.org/officeDocument/2006/relationships/image" Target="../media/image23.png"/><Relationship Id="rId5" Type="http://schemas.openxmlformats.org/officeDocument/2006/relationships/tags" Target="../tags/tag702.xml"/><Relationship Id="rId10" Type="http://schemas.openxmlformats.org/officeDocument/2006/relationships/slideLayout" Target="../slideLayouts/slideLayout7.xml"/><Relationship Id="rId4" Type="http://schemas.openxmlformats.org/officeDocument/2006/relationships/tags" Target="../tags/tag701.xml"/><Relationship Id="rId9" Type="http://schemas.openxmlformats.org/officeDocument/2006/relationships/tags" Target="../tags/tag706.xml"/></Relationships>
</file>

<file path=ppt/slides/_rels/slide94.xml.rels><?xml version="1.0" encoding="UTF-8" standalone="yes"?>
<Relationships xmlns="http://schemas.openxmlformats.org/package/2006/relationships"><Relationship Id="rId8" Type="http://schemas.openxmlformats.org/officeDocument/2006/relationships/tags" Target="../tags/tag714.xml"/><Relationship Id="rId3" Type="http://schemas.openxmlformats.org/officeDocument/2006/relationships/tags" Target="../tags/tag709.xml"/><Relationship Id="rId7" Type="http://schemas.openxmlformats.org/officeDocument/2006/relationships/tags" Target="../tags/tag713.xml"/><Relationship Id="rId12" Type="http://schemas.openxmlformats.org/officeDocument/2006/relationships/image" Target="../media/image62.png"/><Relationship Id="rId2" Type="http://schemas.openxmlformats.org/officeDocument/2006/relationships/tags" Target="../tags/tag708.xml"/><Relationship Id="rId1" Type="http://schemas.openxmlformats.org/officeDocument/2006/relationships/tags" Target="../tags/tag707.xml"/><Relationship Id="rId6" Type="http://schemas.openxmlformats.org/officeDocument/2006/relationships/tags" Target="../tags/tag712.xml"/><Relationship Id="rId11" Type="http://schemas.openxmlformats.org/officeDocument/2006/relationships/image" Target="../media/image24.svg"/><Relationship Id="rId5" Type="http://schemas.openxmlformats.org/officeDocument/2006/relationships/tags" Target="../tags/tag711.xml"/><Relationship Id="rId10" Type="http://schemas.openxmlformats.org/officeDocument/2006/relationships/image" Target="../media/image23.png"/><Relationship Id="rId4" Type="http://schemas.openxmlformats.org/officeDocument/2006/relationships/tags" Target="../tags/tag710.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717.xml"/><Relationship Id="rId7" Type="http://schemas.openxmlformats.org/officeDocument/2006/relationships/image" Target="../media/image23.png"/><Relationship Id="rId2" Type="http://schemas.openxmlformats.org/officeDocument/2006/relationships/tags" Target="../tags/tag716.xml"/><Relationship Id="rId1" Type="http://schemas.openxmlformats.org/officeDocument/2006/relationships/tags" Target="../tags/tag715.xml"/><Relationship Id="rId6" Type="http://schemas.openxmlformats.org/officeDocument/2006/relationships/slideLayout" Target="../slideLayouts/slideLayout18.xml"/><Relationship Id="rId5" Type="http://schemas.openxmlformats.org/officeDocument/2006/relationships/tags" Target="../tags/tag719.xml"/><Relationship Id="rId4" Type="http://schemas.openxmlformats.org/officeDocument/2006/relationships/tags" Target="../tags/tag718.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11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869183" cy="400110"/>
          </a:xfrm>
          <a:prstGeom prst="rect">
            <a:avLst/>
          </a:prstGeom>
          <a:noFill/>
        </p:spPr>
        <p:txBody>
          <a:bodyPr wrap="none" rtlCol="0">
            <a:spAutoFit/>
          </a:bodyPr>
          <a:lstStyle/>
          <a:p>
            <a:r>
              <a:rPr lang="fr-FR" sz="2000" i="1" dirty="0">
                <a:solidFill>
                  <a:schemeClr val="bg1">
                    <a:lumMod val="50000"/>
                  </a:schemeClr>
                </a:solidFill>
              </a:rPr>
              <a:t>Année scolaire 2024-2025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599" y="333987"/>
            <a:ext cx="7975601"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7467600"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46840"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 </a:t>
            </a:r>
            <a:r>
              <a:rPr lang="fr-FR" sz="2000" b="1" dirty="0">
                <a:solidFill>
                  <a:srgbClr val="225D6D"/>
                </a:solidFill>
                <a:latin typeface="Dosis" pitchFamily="2" charset="0"/>
              </a:rPr>
              <a:t>panda – radis – dé – ordinateur – dames – radar.</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descr="Une image contenant cercle, Caractère coloré, jaune, Graphique&#10;&#10;Description générée automatiquement">
            <a:extLst>
              <a:ext uri="{FF2B5EF4-FFF2-40B4-BE49-F238E27FC236}">
                <a16:creationId xmlns:a16="http://schemas.microsoft.com/office/drawing/2014/main" id="{689CF7F4-2838-FEF8-6236-F12D800A6B9B}"/>
              </a:ext>
            </a:extLst>
          </p:cNvPr>
          <p:cNvPicPr>
            <a:picLocks noChangeAspect="1"/>
          </p:cNvPicPr>
          <p:nvPr/>
        </p:nvPicPr>
        <p:blipFill>
          <a:blip r:embed="rId8">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971585" y="1907556"/>
            <a:ext cx="1807586" cy="1438839"/>
          </a:xfrm>
          <a:prstGeom prst="rect">
            <a:avLst/>
          </a:prstGeom>
        </p:spPr>
      </p:pic>
      <p:pic>
        <p:nvPicPr>
          <p:cNvPr id="5" name="Image 4" descr="Une image contenant clipart, dessin, illustration, Dessin animé&#10;&#10;Description générée automatiquement">
            <a:extLst>
              <a:ext uri="{FF2B5EF4-FFF2-40B4-BE49-F238E27FC236}">
                <a16:creationId xmlns:a16="http://schemas.microsoft.com/office/drawing/2014/main" id="{0EAC3034-38BD-9B52-2EE4-F591E8B9D4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1507" y="1705784"/>
            <a:ext cx="1824581" cy="1723216"/>
          </a:xfrm>
          <a:prstGeom prst="rect">
            <a:avLst/>
          </a:prstGeom>
        </p:spPr>
      </p:pic>
      <p:pic>
        <p:nvPicPr>
          <p:cNvPr id="6" name="Image 5" descr="Une image contenant meubles, table, tiroir, petite table basse&#10;&#10;Description générée automatiquement">
            <a:extLst>
              <a:ext uri="{FF2B5EF4-FFF2-40B4-BE49-F238E27FC236}">
                <a16:creationId xmlns:a16="http://schemas.microsoft.com/office/drawing/2014/main" id="{886CE49E-0A76-6256-48CD-EEA522F6E4C4}"/>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6442939" y="2074998"/>
            <a:ext cx="1459554" cy="1215060"/>
          </a:xfrm>
          <a:prstGeom prst="rect">
            <a:avLst/>
          </a:prstGeom>
        </p:spPr>
      </p:pic>
      <p:pic>
        <p:nvPicPr>
          <p:cNvPr id="7" name="Image 6">
            <a:extLst>
              <a:ext uri="{FF2B5EF4-FFF2-40B4-BE49-F238E27FC236}">
                <a16:creationId xmlns:a16="http://schemas.microsoft.com/office/drawing/2014/main" id="{08E1760D-E4F4-4FA4-E2AD-E39A729F1937}"/>
              </a:ext>
            </a:extLst>
          </p:cNvPr>
          <p:cNvPicPr>
            <a:picLocks noChangeAspect="1"/>
          </p:cNvPicPr>
          <p:nvPr/>
        </p:nvPicPr>
        <p:blipFill>
          <a:blip r:embed="rId11"/>
          <a:stretch>
            <a:fillRect/>
          </a:stretch>
        </p:blipFill>
        <p:spPr>
          <a:xfrm>
            <a:off x="1039908" y="4140181"/>
            <a:ext cx="2026180" cy="1428668"/>
          </a:xfrm>
          <a:prstGeom prst="roundRect">
            <a:avLst/>
          </a:prstGeom>
        </p:spPr>
      </p:pic>
      <p:pic>
        <p:nvPicPr>
          <p:cNvPr id="8" name="Image 7">
            <a:extLst>
              <a:ext uri="{FF2B5EF4-FFF2-40B4-BE49-F238E27FC236}">
                <a16:creationId xmlns:a16="http://schemas.microsoft.com/office/drawing/2014/main" id="{F8DF2008-81A1-7367-2264-A91CF427E0A8}"/>
              </a:ext>
            </a:extLst>
          </p:cNvPr>
          <p:cNvPicPr>
            <a:picLocks noChangeAspect="1"/>
          </p:cNvPicPr>
          <p:nvPr/>
        </p:nvPicPr>
        <p:blipFill>
          <a:blip r:embed="rId12"/>
          <a:stretch>
            <a:fillRect/>
          </a:stretch>
        </p:blipFill>
        <p:spPr>
          <a:xfrm>
            <a:off x="3723446" y="4546322"/>
            <a:ext cx="2354468" cy="1133633"/>
          </a:xfrm>
          <a:prstGeom prst="rect">
            <a:avLst/>
          </a:prstGeom>
        </p:spPr>
      </p:pic>
      <p:pic>
        <p:nvPicPr>
          <p:cNvPr id="9"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8E7DB2AA-B091-9750-88CA-1AA1BFA7C2A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52428" y="4403426"/>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3" name="Image 12" descr="Une image contenant Appareils électroniques, texte, Appareil électronique, gadget&#10;&#10;Description générée automatiquement">
            <a:extLst>
              <a:ext uri="{FF2B5EF4-FFF2-40B4-BE49-F238E27FC236}">
                <a16:creationId xmlns:a16="http://schemas.microsoft.com/office/drawing/2014/main" id="{0312D98C-3CD8-2A00-D82D-41FD76AD0B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0870" y="4193804"/>
            <a:ext cx="1566675" cy="1926340"/>
          </a:xfrm>
          <a:prstGeom prst="rect">
            <a:avLst/>
          </a:prstGeom>
        </p:spPr>
      </p:pic>
      <p:pic>
        <p:nvPicPr>
          <p:cNvPr id="15" name="Image 14" descr="Une image contenant légume, produits, Aliments naturels, légume racine&#10;&#10;Description générée automatiquement">
            <a:extLst>
              <a:ext uri="{FF2B5EF4-FFF2-40B4-BE49-F238E27FC236}">
                <a16:creationId xmlns:a16="http://schemas.microsoft.com/office/drawing/2014/main" id="{B1A9DE82-6C62-35AE-3A7E-3E553BBDBA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2889" y="1909011"/>
            <a:ext cx="1748676" cy="1786596"/>
          </a:xfrm>
          <a:prstGeom prst="rect">
            <a:avLst/>
          </a:prstGeom>
        </p:spPr>
      </p:pic>
      <p:pic>
        <p:nvPicPr>
          <p:cNvPr id="17" name="Image 16" descr="Une image contenant antenne, Radiotélescope&#10;&#10;Description générée automatiquement">
            <a:extLst>
              <a:ext uri="{FF2B5EF4-FFF2-40B4-BE49-F238E27FC236}">
                <a16:creationId xmlns:a16="http://schemas.microsoft.com/office/drawing/2014/main" id="{06AB5334-44BD-250C-EC9F-4D4C449411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8673" y="3886419"/>
            <a:ext cx="1822641" cy="1789638"/>
          </a:xfrm>
          <a:prstGeom prst="rect">
            <a:avLst/>
          </a:prstGeom>
        </p:spPr>
      </p:pic>
      <p:pic>
        <p:nvPicPr>
          <p:cNvPr id="19" name="Image 18" descr="Une image contenant dé, Jeu de dé&#10;&#10;Description générée automatiquement">
            <a:extLst>
              <a:ext uri="{FF2B5EF4-FFF2-40B4-BE49-F238E27FC236}">
                <a16:creationId xmlns:a16="http://schemas.microsoft.com/office/drawing/2014/main" id="{1F0FB313-262B-5874-9BB7-E7C3091A76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32129" y="2037907"/>
            <a:ext cx="1523977" cy="1496381"/>
          </a:xfrm>
          <a:prstGeom prst="rect">
            <a:avLst/>
          </a:prstGeom>
        </p:spPr>
      </p:pic>
      <p:pic>
        <p:nvPicPr>
          <p:cNvPr id="21" name="Image 20" descr="Une image contenant ours, panda, croquis, clipart&#10;&#10;Description générée automatiquement">
            <a:extLst>
              <a:ext uri="{FF2B5EF4-FFF2-40B4-BE49-F238E27FC236}">
                <a16:creationId xmlns:a16="http://schemas.microsoft.com/office/drawing/2014/main" id="{78CDD4CF-D218-C818-6B61-8391B6CEF3B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0870" y="1694793"/>
            <a:ext cx="2151941" cy="2191626"/>
          </a:xfrm>
          <a:prstGeom prst="rect">
            <a:avLst/>
          </a:prstGeom>
        </p:spPr>
      </p:pic>
      <p:pic>
        <p:nvPicPr>
          <p:cNvPr id="23" name="Image 22" descr="Une image contenant damier, Jeux et sports d’intérieur, Jeux, jeu de plateau&#10;&#10;Description générée automatiquement">
            <a:extLst>
              <a:ext uri="{FF2B5EF4-FFF2-40B4-BE49-F238E27FC236}">
                <a16:creationId xmlns:a16="http://schemas.microsoft.com/office/drawing/2014/main" id="{FEFA944F-3EC9-4EC6-40C3-289F3D6E843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58832" y="4015372"/>
            <a:ext cx="2032733" cy="2070219"/>
          </a:xfrm>
          <a:prstGeom prst="rect">
            <a:avLst/>
          </a:prstGeom>
        </p:spPr>
      </p:pic>
    </p:spTree>
    <p:extLst>
      <p:ext uri="{BB962C8B-B14F-4D97-AF65-F5344CB8AC3E}">
        <p14:creationId xmlns:p14="http://schemas.microsoft.com/office/powerpoint/2010/main" val="1778071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ours, panda, croquis, clipart&#10;&#10;Description générée automatiquement">
            <a:extLst>
              <a:ext uri="{FF2B5EF4-FFF2-40B4-BE49-F238E27FC236}">
                <a16:creationId xmlns:a16="http://schemas.microsoft.com/office/drawing/2014/main" id="{D8D14525-EB29-9D6D-EC45-4F0C951520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4807" y="1993933"/>
            <a:ext cx="2794385" cy="2845918"/>
          </a:xfrm>
          <a:prstGeom prst="rect">
            <a:avLst/>
          </a:prstGeom>
        </p:spPr>
      </p:pic>
    </p:spTree>
    <p:extLst>
      <p:ext uri="{BB962C8B-B14F-4D97-AF65-F5344CB8AC3E}">
        <p14:creationId xmlns:p14="http://schemas.microsoft.com/office/powerpoint/2010/main" val="2566070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panda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Panda.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panda</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descr="Une image contenant ours, panda, croquis, clipart&#10;&#10;Description générée automatiquement">
            <a:extLst>
              <a:ext uri="{FF2B5EF4-FFF2-40B4-BE49-F238E27FC236}">
                <a16:creationId xmlns:a16="http://schemas.microsoft.com/office/drawing/2014/main" id="{AB7960D2-14E1-ED9E-8542-4CA459853A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1331" y="2006038"/>
            <a:ext cx="2794385" cy="2845918"/>
          </a:xfrm>
          <a:prstGeom prst="rect">
            <a:avLst/>
          </a:prstGeom>
        </p:spPr>
      </p:pic>
    </p:spTree>
    <p:extLst>
      <p:ext uri="{BB962C8B-B14F-4D97-AF65-F5344CB8AC3E}">
        <p14:creationId xmlns:p14="http://schemas.microsoft.com/office/powerpoint/2010/main" val="3288524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3A2F91F-EE71-0E0F-EF14-93CCF89E186E}"/>
              </a:ext>
            </a:extLst>
          </p:cNvPr>
          <p:cNvPicPr>
            <a:picLocks noChangeAspect="1"/>
          </p:cNvPicPr>
          <p:nvPr/>
        </p:nvPicPr>
        <p:blipFill>
          <a:blip r:embed="rId7"/>
          <a:stretch>
            <a:fillRect/>
          </a:stretch>
        </p:blipFill>
        <p:spPr>
          <a:xfrm>
            <a:off x="4067504" y="2129388"/>
            <a:ext cx="2545997" cy="2599223"/>
          </a:xfrm>
          <a:prstGeom prst="rect">
            <a:avLst/>
          </a:prstGeom>
        </p:spPr>
      </p:pic>
    </p:spTree>
    <p:extLst>
      <p:ext uri="{BB962C8B-B14F-4D97-AF65-F5344CB8AC3E}">
        <p14:creationId xmlns:p14="http://schemas.microsoft.com/office/powerpoint/2010/main" val="924531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radis. </a:t>
            </a:r>
            <a:r>
              <a:rPr lang="fr-FR" sz="1600" b="1" dirty="0">
                <a:solidFill>
                  <a:prstClr val="white">
                    <a:lumMod val="65000"/>
                  </a:prstClr>
                </a:solidFill>
                <a:latin typeface="Calibri"/>
              </a:rPr>
              <a:t>Radis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radis</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a:extLst>
              <a:ext uri="{FF2B5EF4-FFF2-40B4-BE49-F238E27FC236}">
                <a16:creationId xmlns:a16="http://schemas.microsoft.com/office/drawing/2014/main" id="{87E8F18F-37C6-3403-7764-CF97701953DC}"/>
              </a:ext>
            </a:extLst>
          </p:cNvPr>
          <p:cNvPicPr>
            <a:picLocks noChangeAspect="1"/>
          </p:cNvPicPr>
          <p:nvPr/>
        </p:nvPicPr>
        <p:blipFill>
          <a:blip r:embed="rId8"/>
          <a:stretch>
            <a:fillRect/>
          </a:stretch>
        </p:blipFill>
        <p:spPr>
          <a:xfrm>
            <a:off x="1450428" y="1861375"/>
            <a:ext cx="2545997" cy="2599223"/>
          </a:xfrm>
          <a:prstGeom prst="rect">
            <a:avLst/>
          </a:prstGeom>
        </p:spPr>
      </p:pic>
    </p:spTree>
    <p:extLst>
      <p:ext uri="{BB962C8B-B14F-4D97-AF65-F5344CB8AC3E}">
        <p14:creationId xmlns:p14="http://schemas.microsoft.com/office/powerpoint/2010/main" val="3387309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dé, Jeu de dé&#10;&#10;Description générée automatiquement">
            <a:extLst>
              <a:ext uri="{FF2B5EF4-FFF2-40B4-BE49-F238E27FC236}">
                <a16:creationId xmlns:a16="http://schemas.microsoft.com/office/drawing/2014/main" id="{E2EC1698-E3B8-6A67-B1E5-D26E55D812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9492" y="2110802"/>
            <a:ext cx="2685016" cy="2636396"/>
          </a:xfrm>
          <a:prstGeom prst="rect">
            <a:avLst/>
          </a:prstGeom>
        </p:spPr>
      </p:pic>
    </p:spTree>
    <p:extLst>
      <p:ext uri="{BB962C8B-B14F-4D97-AF65-F5344CB8AC3E}">
        <p14:creationId xmlns:p14="http://schemas.microsoft.com/office/powerpoint/2010/main" val="550004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dé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Dé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dé</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descr="Une image contenant dé, Jeu de dé&#10;&#10;Description générée automatiquement">
            <a:extLst>
              <a:ext uri="{FF2B5EF4-FFF2-40B4-BE49-F238E27FC236}">
                <a16:creationId xmlns:a16="http://schemas.microsoft.com/office/drawing/2014/main" id="{8BF919BF-7BA5-FB58-37D2-3B856F793F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3467" y="2110802"/>
            <a:ext cx="2685016" cy="2636396"/>
          </a:xfrm>
          <a:prstGeom prst="rect">
            <a:avLst/>
          </a:prstGeom>
        </p:spPr>
      </p:pic>
    </p:spTree>
    <p:extLst>
      <p:ext uri="{BB962C8B-B14F-4D97-AF65-F5344CB8AC3E}">
        <p14:creationId xmlns:p14="http://schemas.microsoft.com/office/powerpoint/2010/main" val="1455765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Appareils électroniques, texte, Appareil électronique, gadget&#10;&#10;Description générée automatiquement">
            <a:extLst>
              <a:ext uri="{FF2B5EF4-FFF2-40B4-BE49-F238E27FC236}">
                <a16:creationId xmlns:a16="http://schemas.microsoft.com/office/drawing/2014/main" id="{702D9935-CC9E-8EB3-5C8F-A1929A527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9628" y="1643204"/>
            <a:ext cx="2904744" cy="3571592"/>
          </a:xfrm>
          <a:prstGeom prst="rect">
            <a:avLst/>
          </a:prstGeom>
        </p:spPr>
      </p:pic>
    </p:spTree>
    <p:extLst>
      <p:ext uri="{BB962C8B-B14F-4D97-AF65-F5344CB8AC3E}">
        <p14:creationId xmlns:p14="http://schemas.microsoft.com/office/powerpoint/2010/main" val="3391014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ordinateur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Ordinateur.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473225" y="2713471"/>
            <a:ext cx="3857975"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ordinateur</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Appareils électroniques, texte, Appareil électronique, gadget&#10;&#10;Description générée automatiquement">
            <a:extLst>
              <a:ext uri="{FF2B5EF4-FFF2-40B4-BE49-F238E27FC236}">
                <a16:creationId xmlns:a16="http://schemas.microsoft.com/office/drawing/2014/main" id="{3D492EBC-EC11-F26E-647D-BBEDF64D95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800" y="1643204"/>
            <a:ext cx="2904744" cy="3571592"/>
          </a:xfrm>
          <a:prstGeom prst="rect">
            <a:avLst/>
          </a:prstGeom>
        </p:spPr>
      </p:pic>
    </p:spTree>
    <p:extLst>
      <p:ext uri="{BB962C8B-B14F-4D97-AF65-F5344CB8AC3E}">
        <p14:creationId xmlns:p14="http://schemas.microsoft.com/office/powerpoint/2010/main" val="3524515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damier, Jeux et sports d’intérieur, Jeux, jeu de plateau&#10;&#10;Description générée automatiquement">
            <a:extLst>
              <a:ext uri="{FF2B5EF4-FFF2-40B4-BE49-F238E27FC236}">
                <a16:creationId xmlns:a16="http://schemas.microsoft.com/office/drawing/2014/main" id="{2FB8E82D-EE25-B62D-84B4-CE6FE588C6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6905" y="2150759"/>
            <a:ext cx="2510190" cy="2556481"/>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a:t>
            </a:r>
            <a:r>
              <a:rPr lang="fr-FR" sz="1600" b="1" dirty="0">
                <a:solidFill>
                  <a:prstClr val="white">
                    <a:lumMod val="65000"/>
                  </a:prstClr>
                </a:solidFill>
                <a:latin typeface="Calibri"/>
              </a:rPr>
              <a:t>le jeu de dames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Dames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dames</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damier, Jeux et sports d’intérieur, Jeux, jeu de plateau&#10;&#10;Description générée automatiquement">
            <a:extLst>
              <a:ext uri="{FF2B5EF4-FFF2-40B4-BE49-F238E27FC236}">
                <a16:creationId xmlns:a16="http://schemas.microsoft.com/office/drawing/2014/main" id="{F207C121-5DE6-D41E-162D-C44B41428F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61810" y="2150759"/>
            <a:ext cx="2510190" cy="2556481"/>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antenne, Radiotélescope&#10;&#10;Description générée automatiquement">
            <a:extLst>
              <a:ext uri="{FF2B5EF4-FFF2-40B4-BE49-F238E27FC236}">
                <a16:creationId xmlns:a16="http://schemas.microsoft.com/office/drawing/2014/main" id="{A84933C1-0FE7-1E44-87DB-521C6D0E88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1660" y="1926370"/>
            <a:ext cx="3060680" cy="3005260"/>
          </a:xfrm>
          <a:prstGeom prst="rect">
            <a:avLst/>
          </a:prstGeom>
        </p:spPr>
      </p:pic>
    </p:spTree>
    <p:extLst>
      <p:ext uri="{BB962C8B-B14F-4D97-AF65-F5344CB8AC3E}">
        <p14:creationId xmlns:p14="http://schemas.microsoft.com/office/powerpoint/2010/main" val="2519642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radar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Radar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radar</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descr="Une image contenant antenne, Radiotélescope&#10;&#10;Description générée automatiquement">
            <a:extLst>
              <a:ext uri="{FF2B5EF4-FFF2-40B4-BE49-F238E27FC236}">
                <a16:creationId xmlns:a16="http://schemas.microsoft.com/office/drawing/2014/main" id="{C4309838-3C02-8898-8EB4-870FED662E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2077" y="1926370"/>
            <a:ext cx="3060680" cy="3005260"/>
          </a:xfrm>
          <a:prstGeom prst="rect">
            <a:avLst/>
          </a:prstGeom>
        </p:spPr>
      </p:pic>
    </p:spTree>
    <p:extLst>
      <p:ext uri="{BB962C8B-B14F-4D97-AF65-F5344CB8AC3E}">
        <p14:creationId xmlns:p14="http://schemas.microsoft.com/office/powerpoint/2010/main" val="2758437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lang="fi-FI" sz="1600" b="1" dirty="0">
                <a:solidFill>
                  <a:prstClr val="white">
                    <a:lumMod val="65000"/>
                  </a:prstClr>
                </a:solidFill>
                <a:latin typeface="Calibri"/>
              </a:rPr>
              <a:t>panda – radis – dé – ordinateur – dames – radar.</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Appareils électroniques, texte, Appareil électronique, gadget&#10;&#10;Description générée automatiquement">
            <a:extLst>
              <a:ext uri="{FF2B5EF4-FFF2-40B4-BE49-F238E27FC236}">
                <a16:creationId xmlns:a16="http://schemas.microsoft.com/office/drawing/2014/main" id="{619C3903-E070-3A94-CDA2-A19EA31EB3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0870" y="4193804"/>
            <a:ext cx="1566675" cy="1926340"/>
          </a:xfrm>
          <a:prstGeom prst="rect">
            <a:avLst/>
          </a:prstGeom>
        </p:spPr>
      </p:pic>
      <p:pic>
        <p:nvPicPr>
          <p:cNvPr id="9" name="Image 8" descr="Une image contenant légume, produits, Aliments naturels, légume racine&#10;&#10;Description générée automatiquement">
            <a:extLst>
              <a:ext uri="{FF2B5EF4-FFF2-40B4-BE49-F238E27FC236}">
                <a16:creationId xmlns:a16="http://schemas.microsoft.com/office/drawing/2014/main" id="{886D09AE-CF31-A381-C4B7-0672FF855F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2889" y="1909011"/>
            <a:ext cx="1748676" cy="1786596"/>
          </a:xfrm>
          <a:prstGeom prst="rect">
            <a:avLst/>
          </a:prstGeom>
        </p:spPr>
      </p:pic>
      <p:pic>
        <p:nvPicPr>
          <p:cNvPr id="10" name="Image 9" descr="Une image contenant antenne, Radiotélescope&#10;&#10;Description générée automatiquement">
            <a:extLst>
              <a:ext uri="{FF2B5EF4-FFF2-40B4-BE49-F238E27FC236}">
                <a16:creationId xmlns:a16="http://schemas.microsoft.com/office/drawing/2014/main" id="{A1EB10CE-F537-8E54-E0D8-50D6A78E0F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08673" y="3886419"/>
            <a:ext cx="1822641" cy="1789638"/>
          </a:xfrm>
          <a:prstGeom prst="rect">
            <a:avLst/>
          </a:prstGeom>
        </p:spPr>
      </p:pic>
      <p:pic>
        <p:nvPicPr>
          <p:cNvPr id="11" name="Image 10" descr="Une image contenant dé, Jeu de dé&#10;&#10;Description générée automatiquement">
            <a:extLst>
              <a:ext uri="{FF2B5EF4-FFF2-40B4-BE49-F238E27FC236}">
                <a16:creationId xmlns:a16="http://schemas.microsoft.com/office/drawing/2014/main" id="{4CB2F7FA-2F05-2AC4-2C78-1B7CC44E91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32129" y="2037907"/>
            <a:ext cx="1523977" cy="1496381"/>
          </a:xfrm>
          <a:prstGeom prst="rect">
            <a:avLst/>
          </a:prstGeom>
        </p:spPr>
      </p:pic>
      <p:pic>
        <p:nvPicPr>
          <p:cNvPr id="12" name="Image 11" descr="Une image contenant ours, panda, croquis, clipart&#10;&#10;Description générée automatiquement">
            <a:extLst>
              <a:ext uri="{FF2B5EF4-FFF2-40B4-BE49-F238E27FC236}">
                <a16:creationId xmlns:a16="http://schemas.microsoft.com/office/drawing/2014/main" id="{C4BA0C26-682D-52AE-54C1-6DF9BDFF38D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0870" y="1694793"/>
            <a:ext cx="2151941" cy="2191626"/>
          </a:xfrm>
          <a:prstGeom prst="rect">
            <a:avLst/>
          </a:prstGeom>
        </p:spPr>
      </p:pic>
      <p:pic>
        <p:nvPicPr>
          <p:cNvPr id="13" name="Image 12" descr="Une image contenant damier, Jeux et sports d’intérieur, Jeux, jeu de plateau&#10;&#10;Description générée automatiquement">
            <a:extLst>
              <a:ext uri="{FF2B5EF4-FFF2-40B4-BE49-F238E27FC236}">
                <a16:creationId xmlns:a16="http://schemas.microsoft.com/office/drawing/2014/main" id="{DA6259C9-7218-EA4D-0656-76B514491F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58832" y="4015372"/>
            <a:ext cx="2032733" cy="2070219"/>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590514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520651" y="692854"/>
            <a:ext cx="6768494" cy="331566"/>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pour 2</a:t>
            </a:r>
            <a:r>
              <a:rPr kumimoji="0" lang="fr-FR" sz="2000" b="1" i="0" u="none" strike="noStrike" kern="1200" cap="none" spc="0" normalizeH="0" baseline="30000" noProof="0" dirty="0" err="1">
                <a:ln>
                  <a:noFill/>
                </a:ln>
                <a:solidFill>
                  <a:srgbClr val="106585"/>
                </a:solidFill>
                <a:effectLst/>
                <a:uLnTx/>
                <a:uFillTx/>
                <a:latin typeface="Carelia"/>
                <a:ea typeface="+mn-ea"/>
                <a:cs typeface="+mn-cs"/>
              </a:rPr>
              <a:t>ème</a:t>
            </a:r>
            <a:r>
              <a:rPr kumimoji="0" lang="fr-FR" sz="2000" b="1" i="0" u="none" strike="noStrike" kern="1200" cap="none" spc="0" normalizeH="0" baseline="0" noProof="0" dirty="0">
                <a:ln>
                  <a:noFill/>
                </a:ln>
                <a:solidFill>
                  <a:srgbClr val="106585"/>
                </a:solidFill>
                <a:effectLst/>
                <a:uLnTx/>
                <a:uFillTx/>
                <a:latin typeface="Carelia"/>
                <a:ea typeface="+mn-ea"/>
                <a:cs typeface="+mn-cs"/>
              </a:rPr>
              <a:t> 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2" name="Image 11">
            <a:extLst>
              <a:ext uri="{FF2B5EF4-FFF2-40B4-BE49-F238E27FC236}">
                <a16:creationId xmlns:a16="http://schemas.microsoft.com/office/drawing/2014/main" id="{BC9AABB8-AA1B-9082-AAB1-022CE0697F11}"/>
              </a:ext>
            </a:extLst>
          </p:cNvPr>
          <p:cNvPicPr>
            <a:picLocks noChangeAspect="1"/>
          </p:cNvPicPr>
          <p:nvPr/>
        </p:nvPicPr>
        <p:blipFill>
          <a:blip r:embed="rId10"/>
          <a:stretch>
            <a:fillRect/>
          </a:stretch>
        </p:blipFill>
        <p:spPr>
          <a:xfrm>
            <a:off x="525450" y="1181442"/>
            <a:ext cx="8108383" cy="4907705"/>
          </a:xfrm>
          <a:prstGeom prst="rect">
            <a:avLst/>
          </a:prstGeom>
        </p:spPr>
      </p:pic>
    </p:spTree>
    <p:extLst>
      <p:ext uri="{BB962C8B-B14F-4D97-AF65-F5344CB8AC3E}">
        <p14:creationId xmlns:p14="http://schemas.microsoft.com/office/powerpoint/2010/main" val="139507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radis »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descr="Une image contenant légume, produits, Aliments naturels, légume racine&#10;&#10;Description générée automatiquement">
            <a:extLst>
              <a:ext uri="{FF2B5EF4-FFF2-40B4-BE49-F238E27FC236}">
                <a16:creationId xmlns:a16="http://schemas.microsoft.com/office/drawing/2014/main" id="{A103CDE8-0247-6DB3-1190-6A77ADC897B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33328" y="2490908"/>
            <a:ext cx="1748676" cy="1786596"/>
          </a:xfrm>
          <a:prstGeom prst="rect">
            <a:avLst/>
          </a:prstGeom>
        </p:spPr>
      </p:pic>
      <p:pic>
        <p:nvPicPr>
          <p:cNvPr id="13" name="Image 12" descr="Une image contenant ours, panda, croquis, clipart&#10;&#10;Description générée automatiquement">
            <a:extLst>
              <a:ext uri="{FF2B5EF4-FFF2-40B4-BE49-F238E27FC236}">
                <a16:creationId xmlns:a16="http://schemas.microsoft.com/office/drawing/2014/main" id="{BE5ECA78-1B2C-E2BC-5A3F-1F5C809CB1F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8777" y="2085878"/>
            <a:ext cx="2151941" cy="2191626"/>
          </a:xfrm>
          <a:prstGeom prst="rect">
            <a:avLst/>
          </a:prstGeom>
        </p:spPr>
      </p:pic>
      <p:pic>
        <p:nvPicPr>
          <p:cNvPr id="8" name="Image 7" descr="Une image contenant dé, Jeu de dé&#10;&#10;Description générée automatiquement">
            <a:extLst>
              <a:ext uri="{FF2B5EF4-FFF2-40B4-BE49-F238E27FC236}">
                <a16:creationId xmlns:a16="http://schemas.microsoft.com/office/drawing/2014/main" id="{C3919D24-A770-B384-DF11-A516D84398F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03716" y="2428991"/>
            <a:ext cx="1523977" cy="1496381"/>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panda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2" name="Image 11" descr="Une image contenant dé, Jeu de dé&#10;&#10;Description générée automatiquement">
            <a:extLst>
              <a:ext uri="{FF2B5EF4-FFF2-40B4-BE49-F238E27FC236}">
                <a16:creationId xmlns:a16="http://schemas.microsoft.com/office/drawing/2014/main" id="{EC1AAAD3-1A52-B192-BAF9-2192290C86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03716" y="2428991"/>
            <a:ext cx="1523977" cy="1496381"/>
          </a:xfrm>
          <a:prstGeom prst="rect">
            <a:avLst/>
          </a:prstGeom>
        </p:spPr>
      </p:pic>
      <p:pic>
        <p:nvPicPr>
          <p:cNvPr id="14" name="Image 13" descr="Une image contenant ours, panda, croquis, clipart&#10;&#10;Description générée automatiquement">
            <a:extLst>
              <a:ext uri="{FF2B5EF4-FFF2-40B4-BE49-F238E27FC236}">
                <a16:creationId xmlns:a16="http://schemas.microsoft.com/office/drawing/2014/main" id="{413214E1-BB2E-5B93-EA7C-056FC705D27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96028" y="2081369"/>
            <a:ext cx="2151941" cy="2191626"/>
          </a:xfrm>
          <a:prstGeom prst="rect">
            <a:avLst/>
          </a:prstGeom>
        </p:spPr>
      </p:pic>
      <p:pic>
        <p:nvPicPr>
          <p:cNvPr id="15" name="Image 14" descr="Une image contenant Appareils électroniques, texte, Appareil électronique, gadget&#10;&#10;Description générée automatiquement">
            <a:extLst>
              <a:ext uri="{FF2B5EF4-FFF2-40B4-BE49-F238E27FC236}">
                <a16:creationId xmlns:a16="http://schemas.microsoft.com/office/drawing/2014/main" id="{1D60C3BF-E1CF-E11E-F9EF-29963783D66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48271" y="2346655"/>
            <a:ext cx="1566675" cy="1926340"/>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ordinateur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Appareils électroniques, texte, Appareil électronique, gadget&#10;&#10;Description générée automatiquement">
            <a:extLst>
              <a:ext uri="{FF2B5EF4-FFF2-40B4-BE49-F238E27FC236}">
                <a16:creationId xmlns:a16="http://schemas.microsoft.com/office/drawing/2014/main" id="{20C4E118-8BE8-40A6-ADE8-91883C81BC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8271" y="2346655"/>
            <a:ext cx="1566675" cy="1926340"/>
          </a:xfrm>
          <a:prstGeom prst="rect">
            <a:avLst/>
          </a:prstGeom>
        </p:spPr>
      </p:pic>
      <p:pic>
        <p:nvPicPr>
          <p:cNvPr id="5" name="Image 4" descr="Une image contenant damier, Jeux et sports d’intérieur, Jeux, jeu de plateau&#10;&#10;Description générée automatiquement">
            <a:extLst>
              <a:ext uri="{FF2B5EF4-FFF2-40B4-BE49-F238E27FC236}">
                <a16:creationId xmlns:a16="http://schemas.microsoft.com/office/drawing/2014/main" id="{D4B5B287-CEF5-F92A-021C-B25A8F72076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5632" y="2033785"/>
            <a:ext cx="2032733" cy="2070219"/>
          </a:xfrm>
          <a:prstGeom prst="rect">
            <a:avLst/>
          </a:prstGeom>
        </p:spPr>
      </p:pic>
      <p:pic>
        <p:nvPicPr>
          <p:cNvPr id="8" name="Image 7" descr="Une image contenant dé, Jeu de dé&#10;&#10;Description générée automatiquement">
            <a:extLst>
              <a:ext uri="{FF2B5EF4-FFF2-40B4-BE49-F238E27FC236}">
                <a16:creationId xmlns:a16="http://schemas.microsoft.com/office/drawing/2014/main" id="{1B4FFB2B-2888-7E0E-F183-86EE66F5E3E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03716" y="2428991"/>
            <a:ext cx="1523977" cy="1496381"/>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dé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dé, Jeu de dé&#10;&#10;Description générée automatiquement">
            <a:extLst>
              <a:ext uri="{FF2B5EF4-FFF2-40B4-BE49-F238E27FC236}">
                <a16:creationId xmlns:a16="http://schemas.microsoft.com/office/drawing/2014/main" id="{4BB47A1E-51FA-68F8-ECA2-A6BF005955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4537" y="2320703"/>
            <a:ext cx="1523977" cy="1496381"/>
          </a:xfrm>
          <a:prstGeom prst="rect">
            <a:avLst/>
          </a:prstGeom>
        </p:spPr>
      </p:pic>
      <p:pic>
        <p:nvPicPr>
          <p:cNvPr id="9" name="Image 8" descr="Une image contenant damier, Jeux et sports d’intérieur, Jeux, jeu de plateau&#10;&#10;Description générée automatiquement">
            <a:extLst>
              <a:ext uri="{FF2B5EF4-FFF2-40B4-BE49-F238E27FC236}">
                <a16:creationId xmlns:a16="http://schemas.microsoft.com/office/drawing/2014/main" id="{924F0090-8730-1CB2-2F35-3D390EFBD11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5632" y="2033785"/>
            <a:ext cx="2032733" cy="2070219"/>
          </a:xfrm>
          <a:prstGeom prst="rect">
            <a:avLst/>
          </a:prstGeom>
        </p:spPr>
      </p:pic>
      <p:pic>
        <p:nvPicPr>
          <p:cNvPr id="10" name="Image 9" descr="Une image contenant antenne, Radiotélescope&#10;&#10;Description générée automatiquement">
            <a:extLst>
              <a:ext uri="{FF2B5EF4-FFF2-40B4-BE49-F238E27FC236}">
                <a16:creationId xmlns:a16="http://schemas.microsoft.com/office/drawing/2014/main" id="{1D950C12-155C-613C-90EE-8DB3ABD3CED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82692" y="2075249"/>
            <a:ext cx="1822641" cy="1789638"/>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dames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descr="Une image contenant damier, Jeux et sports d’intérieur, Jeux, jeu de plateau&#10;&#10;Description générée automatiquement">
            <a:extLst>
              <a:ext uri="{FF2B5EF4-FFF2-40B4-BE49-F238E27FC236}">
                <a16:creationId xmlns:a16="http://schemas.microsoft.com/office/drawing/2014/main" id="{0DC5D516-80D9-5F2C-D6B3-F74A047FFCC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8975" y="2174075"/>
            <a:ext cx="2032733" cy="2070219"/>
          </a:xfrm>
          <a:prstGeom prst="rect">
            <a:avLst/>
          </a:prstGeom>
        </p:spPr>
      </p:pic>
      <p:pic>
        <p:nvPicPr>
          <p:cNvPr id="4" name="Image 3" descr="Une image contenant antenne, Radiotélescope&#10;&#10;Description générée automatiquement">
            <a:extLst>
              <a:ext uri="{FF2B5EF4-FFF2-40B4-BE49-F238E27FC236}">
                <a16:creationId xmlns:a16="http://schemas.microsoft.com/office/drawing/2014/main" id="{4501A064-D1E8-7101-9A27-43558A1DC20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60678" y="2314365"/>
            <a:ext cx="1822641" cy="1789638"/>
          </a:xfrm>
          <a:prstGeom prst="rect">
            <a:avLst/>
          </a:prstGeom>
        </p:spPr>
      </p:pic>
      <p:pic>
        <p:nvPicPr>
          <p:cNvPr id="5" name="Image 4" descr="Une image contenant cercle, Caractère coloré, jaune, Graphique&#10;&#10;Description générée automatiquement">
            <a:extLst>
              <a:ext uri="{FF2B5EF4-FFF2-40B4-BE49-F238E27FC236}">
                <a16:creationId xmlns:a16="http://schemas.microsoft.com/office/drawing/2014/main" id="{BB1DAA87-AD10-DA91-CC2F-A52CC99D7985}"/>
              </a:ext>
            </a:extLst>
          </p:cNvPr>
          <p:cNvPicPr>
            <a:picLocks noChangeAspect="1"/>
          </p:cNvPicPr>
          <p:nvPr/>
        </p:nvPicPr>
        <p:blipFill>
          <a:blip r:embed="rId14">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872292" y="2567405"/>
            <a:ext cx="1807586" cy="1438839"/>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radar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antenne, Radiotélescope&#10;&#10;Description générée automatiquement">
            <a:extLst>
              <a:ext uri="{FF2B5EF4-FFF2-40B4-BE49-F238E27FC236}">
                <a16:creationId xmlns:a16="http://schemas.microsoft.com/office/drawing/2014/main" id="{831F86ED-BD6C-B0AA-06C3-97FFD67AC37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60678" y="2127838"/>
            <a:ext cx="1822641" cy="1789638"/>
          </a:xfrm>
          <a:prstGeom prst="rect">
            <a:avLst/>
          </a:prstGeom>
        </p:spPr>
      </p:pic>
      <p:pic>
        <p:nvPicPr>
          <p:cNvPr id="8" name="Image 7" descr="Une image contenant clipart, Graphique, dessin humoristique, créativité&#10;&#10;Description générée automatiquement">
            <a:extLst>
              <a:ext uri="{FF2B5EF4-FFF2-40B4-BE49-F238E27FC236}">
                <a16:creationId xmlns:a16="http://schemas.microsoft.com/office/drawing/2014/main" id="{3F670681-A26B-0051-50CB-214730902B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7646" y="2279672"/>
            <a:ext cx="1696055" cy="1617948"/>
          </a:xfrm>
          <a:prstGeom prst="rect">
            <a:avLst/>
          </a:prstGeom>
        </p:spPr>
      </p:pic>
      <p:pic>
        <p:nvPicPr>
          <p:cNvPr id="9" name="Image 8" descr="Une image contenant Instrument optique, télescope, caméra&#10;&#10;Description générée automatiquement">
            <a:extLst>
              <a:ext uri="{FF2B5EF4-FFF2-40B4-BE49-F238E27FC236}">
                <a16:creationId xmlns:a16="http://schemas.microsoft.com/office/drawing/2014/main" id="{AE18A9DC-287B-F357-3199-9F8AD19A8B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590218" y="2240660"/>
            <a:ext cx="1783367" cy="1444341"/>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8" name="Image 7" descr="Une image contenant Appareils électroniques, texte, Appareil électronique, gadget&#10;&#10;Description générée automatiquement">
            <a:extLst>
              <a:ext uri="{FF2B5EF4-FFF2-40B4-BE49-F238E27FC236}">
                <a16:creationId xmlns:a16="http://schemas.microsoft.com/office/drawing/2014/main" id="{86435062-4471-5993-5F67-0E583241ED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0870" y="4193804"/>
            <a:ext cx="1566675" cy="1926340"/>
          </a:xfrm>
          <a:prstGeom prst="rect">
            <a:avLst/>
          </a:prstGeom>
        </p:spPr>
      </p:pic>
      <p:pic>
        <p:nvPicPr>
          <p:cNvPr id="9" name="Image 8" descr="Une image contenant légume, produits, Aliments naturels, légume racine&#10;&#10;Description générée automatiquement">
            <a:extLst>
              <a:ext uri="{FF2B5EF4-FFF2-40B4-BE49-F238E27FC236}">
                <a16:creationId xmlns:a16="http://schemas.microsoft.com/office/drawing/2014/main" id="{0F7327ED-F269-111A-3979-03E198C24D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2889" y="1909011"/>
            <a:ext cx="1748676" cy="1786596"/>
          </a:xfrm>
          <a:prstGeom prst="rect">
            <a:avLst/>
          </a:prstGeom>
        </p:spPr>
      </p:pic>
      <p:pic>
        <p:nvPicPr>
          <p:cNvPr id="10" name="Image 9" descr="Une image contenant antenne, Radiotélescope&#10;&#10;Description générée automatiquement">
            <a:extLst>
              <a:ext uri="{FF2B5EF4-FFF2-40B4-BE49-F238E27FC236}">
                <a16:creationId xmlns:a16="http://schemas.microsoft.com/office/drawing/2014/main" id="{B3258317-178C-0CC8-11FC-484ACF1F53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8673" y="3886419"/>
            <a:ext cx="1822641" cy="1789638"/>
          </a:xfrm>
          <a:prstGeom prst="rect">
            <a:avLst/>
          </a:prstGeom>
        </p:spPr>
      </p:pic>
      <p:pic>
        <p:nvPicPr>
          <p:cNvPr id="13" name="Image 12" descr="Une image contenant ours, panda, croquis, clipart&#10;&#10;Description générée automatiquement">
            <a:extLst>
              <a:ext uri="{FF2B5EF4-FFF2-40B4-BE49-F238E27FC236}">
                <a16:creationId xmlns:a16="http://schemas.microsoft.com/office/drawing/2014/main" id="{80FED3BD-DB6A-7414-26FE-9F2C28381D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0870" y="1694793"/>
            <a:ext cx="2151941" cy="2191626"/>
          </a:xfrm>
          <a:prstGeom prst="rect">
            <a:avLst/>
          </a:prstGeom>
        </p:spPr>
      </p:pic>
      <p:pic>
        <p:nvPicPr>
          <p:cNvPr id="14" name="Image 13" descr="Une image contenant damier, Jeux et sports d’intérieur, Jeux, jeu de plateau&#10;&#10;Description générée automatiquement">
            <a:extLst>
              <a:ext uri="{FF2B5EF4-FFF2-40B4-BE49-F238E27FC236}">
                <a16:creationId xmlns:a16="http://schemas.microsoft.com/office/drawing/2014/main" id="{F4BC2F8F-27EC-A9B0-DD56-7721ACE1523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58832" y="4015372"/>
            <a:ext cx="2032733" cy="2070219"/>
          </a:xfrm>
          <a:prstGeom prst="rect">
            <a:avLst/>
          </a:prstGeom>
        </p:spPr>
      </p:pic>
      <p:pic>
        <p:nvPicPr>
          <p:cNvPr id="5" name="Image 4" descr="Une image contenant dé, Jeu de dé&#10;&#10;Description générée automatiquement">
            <a:extLst>
              <a:ext uri="{FF2B5EF4-FFF2-40B4-BE49-F238E27FC236}">
                <a16:creationId xmlns:a16="http://schemas.microsoft.com/office/drawing/2014/main" id="{962E0E2C-E384-79C6-C156-8B0CD620C70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10646" y="2114764"/>
            <a:ext cx="1523977" cy="1496381"/>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7049234" y="4108882"/>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1642710" y="1919651"/>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descr="Une image contenant Appareils électroniques, texte, Appareil électronique, gadget&#10;&#10;Description générée automatiquement">
            <a:extLst>
              <a:ext uri="{FF2B5EF4-FFF2-40B4-BE49-F238E27FC236}">
                <a16:creationId xmlns:a16="http://schemas.microsoft.com/office/drawing/2014/main" id="{84EE9772-90D1-3E49-70F7-F5216AC6E08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0870" y="4193804"/>
            <a:ext cx="1566675" cy="1926340"/>
          </a:xfrm>
          <a:prstGeom prst="rect">
            <a:avLst/>
          </a:prstGeom>
        </p:spPr>
      </p:pic>
      <p:pic>
        <p:nvPicPr>
          <p:cNvPr id="9" name="Image 8" descr="Une image contenant légume, produits, Aliments naturels, légume racine&#10;&#10;Description générée automatiquement">
            <a:extLst>
              <a:ext uri="{FF2B5EF4-FFF2-40B4-BE49-F238E27FC236}">
                <a16:creationId xmlns:a16="http://schemas.microsoft.com/office/drawing/2014/main" id="{3280D6D9-DDCE-22D9-1EC0-667D71B355A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42889" y="1909011"/>
            <a:ext cx="1748676" cy="1786596"/>
          </a:xfrm>
          <a:prstGeom prst="rect">
            <a:avLst/>
          </a:prstGeom>
        </p:spPr>
      </p:pic>
      <p:pic>
        <p:nvPicPr>
          <p:cNvPr id="15" name="Image 14" descr="Une image contenant damier, Jeux et sports d’intérieur, Jeux, jeu de plateau&#10;&#10;Description générée automatiquement">
            <a:extLst>
              <a:ext uri="{FF2B5EF4-FFF2-40B4-BE49-F238E27FC236}">
                <a16:creationId xmlns:a16="http://schemas.microsoft.com/office/drawing/2014/main" id="{BDDB647B-C0ED-903E-8035-3DD454E6559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58832" y="4015372"/>
            <a:ext cx="2032733" cy="2070219"/>
          </a:xfrm>
          <a:prstGeom prst="rect">
            <a:avLst/>
          </a:prstGeom>
        </p:spPr>
      </p:pic>
      <p:pic>
        <p:nvPicPr>
          <p:cNvPr id="10" name="Image 9" descr="Une image contenant dé, Jeu de dé&#10;&#10;Description générée automatiquement">
            <a:extLst>
              <a:ext uri="{FF2B5EF4-FFF2-40B4-BE49-F238E27FC236}">
                <a16:creationId xmlns:a16="http://schemas.microsoft.com/office/drawing/2014/main" id="{AD31F4D4-971D-0BC4-9705-20412CF8E5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10646" y="2114764"/>
            <a:ext cx="1523977" cy="1496381"/>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panda</a:t>
            </a:r>
            <a:r>
              <a:rPr lang="fr-FR" sz="1600" b="1" dirty="0">
                <a:solidFill>
                  <a:prstClr val="white">
                    <a:lumMod val="65000"/>
                  </a:prstClr>
                </a:solidFill>
                <a:latin typeface="Calibri"/>
              </a:rPr>
              <a:t> et  radar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10" name="Image 9" descr="Une image contenant Appareils électroniques, texte, Appareil électronique, gadget&#10;&#10;Description générée automatiquement">
            <a:extLst>
              <a:ext uri="{FF2B5EF4-FFF2-40B4-BE49-F238E27FC236}">
                <a16:creationId xmlns:a16="http://schemas.microsoft.com/office/drawing/2014/main" id="{A63301BD-1455-1153-384E-D75F6D69C64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0870" y="4193804"/>
            <a:ext cx="1566675" cy="1926340"/>
          </a:xfrm>
          <a:prstGeom prst="rect">
            <a:avLst/>
          </a:prstGeom>
        </p:spPr>
      </p:pic>
      <p:pic>
        <p:nvPicPr>
          <p:cNvPr id="14" name="Image 13" descr="Une image contenant légume, produits, Aliments naturels, légume racine&#10;&#10;Description générée automatiquement">
            <a:extLst>
              <a:ext uri="{FF2B5EF4-FFF2-40B4-BE49-F238E27FC236}">
                <a16:creationId xmlns:a16="http://schemas.microsoft.com/office/drawing/2014/main" id="{B0ED5F0B-7B8A-38BE-878B-0D38CE06F47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42889" y="1909011"/>
            <a:ext cx="1748676" cy="1786596"/>
          </a:xfrm>
          <a:prstGeom prst="rect">
            <a:avLst/>
          </a:prstGeom>
        </p:spPr>
      </p:pic>
      <p:pic>
        <p:nvPicPr>
          <p:cNvPr id="15" name="Image 14" descr="Une image contenant antenne, Radiotélescope&#10;&#10;Description générée automatiquement">
            <a:extLst>
              <a:ext uri="{FF2B5EF4-FFF2-40B4-BE49-F238E27FC236}">
                <a16:creationId xmlns:a16="http://schemas.microsoft.com/office/drawing/2014/main" id="{17FF5006-8D9D-C74E-AD7E-5F0F2D1A24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639203" y="3910007"/>
            <a:ext cx="1822641" cy="1789638"/>
          </a:xfrm>
          <a:prstGeom prst="rect">
            <a:avLst/>
          </a:prstGeom>
        </p:spPr>
      </p:pic>
      <p:pic>
        <p:nvPicPr>
          <p:cNvPr id="17" name="Image 16" descr="Une image contenant dé, Jeu de dé&#10;&#10;Description générée automatiquement">
            <a:extLst>
              <a:ext uri="{FF2B5EF4-FFF2-40B4-BE49-F238E27FC236}">
                <a16:creationId xmlns:a16="http://schemas.microsoft.com/office/drawing/2014/main" id="{FD3DEDCE-ED43-5E38-1266-0B8E0260973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332129" y="2037907"/>
            <a:ext cx="1523977" cy="1496381"/>
          </a:xfrm>
          <a:prstGeom prst="rect">
            <a:avLst/>
          </a:prstGeom>
        </p:spPr>
      </p:pic>
      <p:pic>
        <p:nvPicPr>
          <p:cNvPr id="18" name="Image 17" descr="Une image contenant ours, panda, croquis, clipart&#10;&#10;Description générée automatiquement">
            <a:extLst>
              <a:ext uri="{FF2B5EF4-FFF2-40B4-BE49-F238E27FC236}">
                <a16:creationId xmlns:a16="http://schemas.microsoft.com/office/drawing/2014/main" id="{48BF635A-1B13-18C7-62A9-6A6B52E7638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0870" y="1484560"/>
            <a:ext cx="2151941" cy="2191626"/>
          </a:xfrm>
          <a:prstGeom prst="rect">
            <a:avLst/>
          </a:prstGeom>
        </p:spPr>
      </p:pic>
      <p:pic>
        <p:nvPicPr>
          <p:cNvPr id="19" name="Image 18" descr="Une image contenant damier, Jeux et sports d’intérieur, Jeux, jeu de plateau&#10;&#10;Description générée automatiquement">
            <a:extLst>
              <a:ext uri="{FF2B5EF4-FFF2-40B4-BE49-F238E27FC236}">
                <a16:creationId xmlns:a16="http://schemas.microsoft.com/office/drawing/2014/main" id="{3A4F758F-9633-6063-D765-10633BFD2D1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58832" y="4015372"/>
            <a:ext cx="2032733" cy="2070219"/>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7"/>
            </p:custDataLst>
          </p:nvPr>
        </p:nvSpPr>
        <p:spPr>
          <a:xfrm>
            <a:off x="824898" y="1436996"/>
            <a:ext cx="2522649" cy="2352684"/>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8"/>
            </p:custDataLst>
          </p:nvPr>
        </p:nvSpPr>
        <p:spPr>
          <a:xfrm>
            <a:off x="6332129" y="3715304"/>
            <a:ext cx="2248898" cy="2179044"/>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044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lang="pt-BR" sz="2000" b="1" dirty="0">
                <a:solidFill>
                  <a:schemeClr val="accent5">
                    <a:lumMod val="50000"/>
                  </a:schemeClr>
                </a:solidFill>
                <a:latin typeface="Dosis" pitchFamily="2" charset="0"/>
              </a:rPr>
              <a:t>d</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d</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pt-BR" sz="1600" b="1" dirty="0">
                <a:solidFill>
                  <a:prstClr val="white">
                    <a:lumMod val="65000"/>
                  </a:prstClr>
                </a:solidFill>
                <a:latin typeface="Calibri"/>
              </a:rPr>
              <a:t>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d</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d. Elle fait le son « d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317061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357996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da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424166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80975" y="752622"/>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34761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d</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d</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6642108"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panda – radis – dé – ordinateur – dames – radar.</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Toute la famille se réveille.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8"/>
            <a:ext cx="8753847" cy="189762"/>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2"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64616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12597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209956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o » « d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711657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od</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od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03935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0" y="156056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571500" y="1663711"/>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330448" y="202994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 y="2220890"/>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0DA53E70-DD39-D52A-9BBB-E15C31082786}"/>
              </a:ext>
            </a:extLst>
          </p:cNvPr>
          <p:cNvGrpSpPr/>
          <p:nvPr/>
        </p:nvGrpSpPr>
        <p:grpSpPr>
          <a:xfrm>
            <a:off x="2282110" y="1793441"/>
            <a:ext cx="4122580" cy="3544843"/>
            <a:chOff x="1147755" y="1639887"/>
            <a:chExt cx="2272473" cy="2152897"/>
          </a:xfrm>
        </p:grpSpPr>
        <p:grpSp>
          <p:nvGrpSpPr>
            <p:cNvPr id="49" name="Groupe 48">
              <a:extLst>
                <a:ext uri="{FF2B5EF4-FFF2-40B4-BE49-F238E27FC236}">
                  <a16:creationId xmlns:a16="http://schemas.microsoft.com/office/drawing/2014/main" id="{BBB4F13F-E3E6-F05C-2B56-2801E43C8733}"/>
                </a:ext>
              </a:extLst>
            </p:cNvPr>
            <p:cNvGrpSpPr/>
            <p:nvPr/>
          </p:nvGrpSpPr>
          <p:grpSpPr>
            <a:xfrm>
              <a:off x="2476051" y="1781430"/>
              <a:ext cx="374597" cy="1869812"/>
              <a:chOff x="2476051" y="1835809"/>
              <a:chExt cx="374597" cy="1869812"/>
            </a:xfrm>
          </p:grpSpPr>
          <p:cxnSp>
            <p:nvCxnSpPr>
              <p:cNvPr id="75" name="Connecteur droit 74">
                <a:extLst>
                  <a:ext uri="{FF2B5EF4-FFF2-40B4-BE49-F238E27FC236}">
                    <a16:creationId xmlns:a16="http://schemas.microsoft.com/office/drawing/2014/main" id="{54B46EE0-3615-FED5-7370-E16590E2BA5B}"/>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0FF11E90-DD28-1765-E177-801D90639816}"/>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3F3E9427-6321-2F85-E4D6-73CEE9678EB1}"/>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E3DEAEA6-BA51-4DFA-BDDD-B942A3783DFC}"/>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011C7035-3AB8-B099-B337-A305C466F6AE}"/>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72BEA1BA-DDF7-C618-6EF0-53A234C6C825}"/>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3D113B61-00A3-C469-A13E-8BFACF815CF5}"/>
                  </a:ext>
                </a:extLst>
              </p:cNvPr>
              <p:cNvCxnSpPr/>
              <p:nvPr/>
            </p:nvCxnSpPr>
            <p:spPr>
              <a:xfrm>
                <a:off x="2476051" y="370562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5E951EE7-266F-7BCC-8638-9BEF1E4B9D11}"/>
                </a:ext>
              </a:extLst>
            </p:cNvPr>
            <p:cNvGrpSpPr/>
            <p:nvPr/>
          </p:nvGrpSpPr>
          <p:grpSpPr>
            <a:xfrm>
              <a:off x="1147755" y="1639887"/>
              <a:ext cx="2272473" cy="2152897"/>
              <a:chOff x="1120969" y="1589165"/>
              <a:chExt cx="2272473" cy="2152897"/>
            </a:xfrm>
          </p:grpSpPr>
          <p:sp>
            <p:nvSpPr>
              <p:cNvPr id="58" name="Rectangle : coins arrondis 57">
                <a:extLst>
                  <a:ext uri="{FF2B5EF4-FFF2-40B4-BE49-F238E27FC236}">
                    <a16:creationId xmlns:a16="http://schemas.microsoft.com/office/drawing/2014/main" id="{58F48E5B-059F-3064-0C25-DE74DF242AA4}"/>
                  </a:ext>
                </a:extLst>
              </p:cNvPr>
              <p:cNvSpPr/>
              <p:nvPr/>
            </p:nvSpPr>
            <p:spPr>
              <a:xfrm>
                <a:off x="1120969" y="2481908"/>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d</a:t>
                </a:r>
              </a:p>
            </p:txBody>
          </p:sp>
          <p:grpSp>
            <p:nvGrpSpPr>
              <p:cNvPr id="59" name="Groupe 58">
                <a:extLst>
                  <a:ext uri="{FF2B5EF4-FFF2-40B4-BE49-F238E27FC236}">
                    <a16:creationId xmlns:a16="http://schemas.microsoft.com/office/drawing/2014/main" id="{1BC5F25B-A957-7E90-ADA6-ADA3533D51C9}"/>
                  </a:ext>
                </a:extLst>
              </p:cNvPr>
              <p:cNvGrpSpPr/>
              <p:nvPr/>
            </p:nvGrpSpPr>
            <p:grpSpPr>
              <a:xfrm>
                <a:off x="1972415" y="1589165"/>
                <a:ext cx="476850" cy="2152897"/>
                <a:chOff x="1998815" y="1589165"/>
                <a:chExt cx="476850" cy="2576922"/>
              </a:xfrm>
            </p:grpSpPr>
            <p:sp>
              <p:nvSpPr>
                <p:cNvPr id="68" name="Rectangle : coins arrondis 67">
                  <a:extLst>
                    <a:ext uri="{FF2B5EF4-FFF2-40B4-BE49-F238E27FC236}">
                      <a16:creationId xmlns:a16="http://schemas.microsoft.com/office/drawing/2014/main" id="{9E24AF2D-FF3C-1C85-7C02-51C4E76C1F08}"/>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1B61831F-9843-E50C-D11B-236BFFD3815B}"/>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E51A2222-9E13-55F4-0541-77F83BF0A6AE}"/>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B0D71B0D-5D99-E8F2-F248-FC8F762FA4B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BCEF6DE1-DEB6-2D01-67B8-9E5C3D7F4E83}"/>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6B571583-229C-7EE3-E6C3-F8BA69FC137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4" name="Rectangle : coins arrondis 73">
                  <a:extLst>
                    <a:ext uri="{FF2B5EF4-FFF2-40B4-BE49-F238E27FC236}">
                      <a16:creationId xmlns:a16="http://schemas.microsoft.com/office/drawing/2014/main" id="{DCB902BE-92D4-EE6C-9038-DAA59F2A684E}"/>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60" name="Groupe 59">
                <a:extLst>
                  <a:ext uri="{FF2B5EF4-FFF2-40B4-BE49-F238E27FC236}">
                    <a16:creationId xmlns:a16="http://schemas.microsoft.com/office/drawing/2014/main" id="{C7C6D5D1-2AA8-E0A4-E48A-E7E8CA2F1B45}"/>
                  </a:ext>
                </a:extLst>
              </p:cNvPr>
              <p:cNvGrpSpPr/>
              <p:nvPr/>
            </p:nvGrpSpPr>
            <p:grpSpPr>
              <a:xfrm>
                <a:off x="2823862" y="1589165"/>
                <a:ext cx="569580" cy="2152897"/>
                <a:chOff x="1998815" y="1589165"/>
                <a:chExt cx="476850" cy="2576922"/>
              </a:xfrm>
            </p:grpSpPr>
            <p:sp>
              <p:nvSpPr>
                <p:cNvPr id="61" name="Rectangle : coins arrondis 60">
                  <a:extLst>
                    <a:ext uri="{FF2B5EF4-FFF2-40B4-BE49-F238E27FC236}">
                      <a16:creationId xmlns:a16="http://schemas.microsoft.com/office/drawing/2014/main" id="{83F197BF-CEF3-CD0A-2AAC-2162C2A9776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2" name="Rectangle : coins arrondis 61">
                  <a:extLst>
                    <a:ext uri="{FF2B5EF4-FFF2-40B4-BE49-F238E27FC236}">
                      <a16:creationId xmlns:a16="http://schemas.microsoft.com/office/drawing/2014/main" id="{51E8DDD7-3365-EB7E-B5F9-0D6BC0D778C5}"/>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63" name="Rectangle : coins arrondis 62">
                  <a:extLst>
                    <a:ext uri="{FF2B5EF4-FFF2-40B4-BE49-F238E27FC236}">
                      <a16:creationId xmlns:a16="http://schemas.microsoft.com/office/drawing/2014/main" id="{B998A725-B8E2-A1E6-7134-6A30A450D349}"/>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64" name="Rectangle : coins arrondis 63">
                  <a:extLst>
                    <a:ext uri="{FF2B5EF4-FFF2-40B4-BE49-F238E27FC236}">
                      <a16:creationId xmlns:a16="http://schemas.microsoft.com/office/drawing/2014/main" id="{54D4A8D4-C43D-B5E9-C148-8E8BC40543D6}"/>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65" name="Rectangle : coins arrondis 64">
                  <a:extLst>
                    <a:ext uri="{FF2B5EF4-FFF2-40B4-BE49-F238E27FC236}">
                      <a16:creationId xmlns:a16="http://schemas.microsoft.com/office/drawing/2014/main" id="{68AB4C85-1BB0-52FE-CFD4-0D011BFB7847}"/>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6" name="Rectangle : coins arrondis 65">
                  <a:extLst>
                    <a:ext uri="{FF2B5EF4-FFF2-40B4-BE49-F238E27FC236}">
                      <a16:creationId xmlns:a16="http://schemas.microsoft.com/office/drawing/2014/main" id="{4CFB98BE-6DC9-F612-B32B-25275C566CC0}"/>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67" name="Rectangle : coins arrondis 66">
                  <a:extLst>
                    <a:ext uri="{FF2B5EF4-FFF2-40B4-BE49-F238E27FC236}">
                      <a16:creationId xmlns:a16="http://schemas.microsoft.com/office/drawing/2014/main" id="{CEE5CABA-6AC5-73A7-B640-B624EFAD5039}"/>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1F46EAB5-A3B2-C8F2-6539-7B06B57E13AF}"/>
                </a:ext>
              </a:extLst>
            </p:cNvPr>
            <p:cNvCxnSpPr>
              <a:stCxn id="58" idx="3"/>
              <a:endCxn id="68" idx="1"/>
            </p:cNvCxnSpPr>
            <p:nvPr/>
          </p:nvCxnSpPr>
          <p:spPr>
            <a:xfrm flipV="1">
              <a:off x="1624605" y="1781430"/>
              <a:ext cx="374596" cy="9206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4B417499-1686-D08D-C4DA-A7F256DE9B22}"/>
                </a:ext>
              </a:extLst>
            </p:cNvPr>
            <p:cNvCxnSpPr>
              <a:stCxn id="58" idx="3"/>
              <a:endCxn id="69" idx="1"/>
            </p:cNvCxnSpPr>
            <p:nvPr/>
          </p:nvCxnSpPr>
          <p:spPr>
            <a:xfrm flipV="1">
              <a:off x="1624605" y="2094373"/>
              <a:ext cx="374596" cy="60767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639BA410-D43A-B82D-BD26-BE54D78E5C6F}"/>
                </a:ext>
              </a:extLst>
            </p:cNvPr>
            <p:cNvCxnSpPr>
              <a:stCxn id="58" idx="3"/>
              <a:endCxn id="70" idx="1"/>
            </p:cNvCxnSpPr>
            <p:nvPr/>
          </p:nvCxnSpPr>
          <p:spPr>
            <a:xfrm flipV="1">
              <a:off x="1624605" y="2407316"/>
              <a:ext cx="374596" cy="29473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B82F7835-7481-6802-1254-B641F3196B12}"/>
                </a:ext>
              </a:extLst>
            </p:cNvPr>
            <p:cNvCxnSpPr>
              <a:stCxn id="58" idx="3"/>
              <a:endCxn id="71" idx="1"/>
            </p:cNvCxnSpPr>
            <p:nvPr/>
          </p:nvCxnSpPr>
          <p:spPr>
            <a:xfrm>
              <a:off x="1624605" y="2702050"/>
              <a:ext cx="374596" cy="1820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6494E69D-AC0A-0B82-103E-FA70896C6F11}"/>
                </a:ext>
              </a:extLst>
            </p:cNvPr>
            <p:cNvCxnSpPr>
              <a:stCxn id="58" idx="3"/>
              <a:endCxn id="72" idx="1"/>
            </p:cNvCxnSpPr>
            <p:nvPr/>
          </p:nvCxnSpPr>
          <p:spPr>
            <a:xfrm>
              <a:off x="1624605" y="2702050"/>
              <a:ext cx="374596" cy="33115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CD4E2B90-F42F-4455-83CE-9FBB04772410}"/>
                </a:ext>
              </a:extLst>
            </p:cNvPr>
            <p:cNvCxnSpPr>
              <a:stCxn id="58" idx="3"/>
              <a:endCxn id="73" idx="1"/>
            </p:cNvCxnSpPr>
            <p:nvPr/>
          </p:nvCxnSpPr>
          <p:spPr>
            <a:xfrm>
              <a:off x="1624605" y="2702050"/>
              <a:ext cx="374596" cy="64409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DDBDADE6-26FB-994A-1404-11FC0E8494B0}"/>
                </a:ext>
              </a:extLst>
            </p:cNvPr>
            <p:cNvCxnSpPr>
              <a:cxnSpLocks/>
              <a:stCxn id="58" idx="3"/>
              <a:endCxn id="74" idx="1"/>
            </p:cNvCxnSpPr>
            <p:nvPr/>
          </p:nvCxnSpPr>
          <p:spPr>
            <a:xfrm>
              <a:off x="1624605" y="2702050"/>
              <a:ext cx="374596" cy="94919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41122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126753" y="1672356"/>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698253" y="1775505"/>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1" y="214174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2" y="2332684"/>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grpSp>
        <p:nvGrpSpPr>
          <p:cNvPr id="6" name="Groupe 5">
            <a:extLst>
              <a:ext uri="{FF2B5EF4-FFF2-40B4-BE49-F238E27FC236}">
                <a16:creationId xmlns:a16="http://schemas.microsoft.com/office/drawing/2014/main" id="{0FCE84A3-F3E3-E5FA-C77C-2016B7F8312C}"/>
              </a:ext>
            </a:extLst>
          </p:cNvPr>
          <p:cNvGrpSpPr/>
          <p:nvPr/>
        </p:nvGrpSpPr>
        <p:grpSpPr>
          <a:xfrm>
            <a:off x="2282110" y="1793441"/>
            <a:ext cx="4122580" cy="3544843"/>
            <a:chOff x="1147755" y="1639887"/>
            <a:chExt cx="2272473" cy="2152897"/>
          </a:xfrm>
        </p:grpSpPr>
        <p:grpSp>
          <p:nvGrpSpPr>
            <p:cNvPr id="9" name="Groupe 8">
              <a:extLst>
                <a:ext uri="{FF2B5EF4-FFF2-40B4-BE49-F238E27FC236}">
                  <a16:creationId xmlns:a16="http://schemas.microsoft.com/office/drawing/2014/main" id="{3E1B3328-F967-BFD0-A0B0-F2E4218ACBC7}"/>
                </a:ext>
              </a:extLst>
            </p:cNvPr>
            <p:cNvGrpSpPr/>
            <p:nvPr/>
          </p:nvGrpSpPr>
          <p:grpSpPr>
            <a:xfrm>
              <a:off x="2476051" y="1781430"/>
              <a:ext cx="374597" cy="1869812"/>
              <a:chOff x="2476051" y="1835809"/>
              <a:chExt cx="374597" cy="1869812"/>
            </a:xfrm>
          </p:grpSpPr>
          <p:cxnSp>
            <p:nvCxnSpPr>
              <p:cNvPr id="43" name="Connecteur droit 42">
                <a:extLst>
                  <a:ext uri="{FF2B5EF4-FFF2-40B4-BE49-F238E27FC236}">
                    <a16:creationId xmlns:a16="http://schemas.microsoft.com/office/drawing/2014/main" id="{C85BBF9D-B6F3-2C5B-F192-D84641CCA4C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53BB4AC-BE50-489E-E175-05C7D00CC2C0}"/>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DD531D1-4755-1A11-27D0-5AA0588CA679}"/>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9CC1459F-F37E-5A6D-01A4-C8872EBA434C}"/>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25A48B60-0A6C-AD48-CC07-B4B2A8FB6AE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0B576624-465A-613D-8E4F-F81078F8B8F7}"/>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68B92A66-02DA-5D82-BB0C-B38C8176BF15}"/>
                  </a:ext>
                </a:extLst>
              </p:cNvPr>
              <p:cNvCxnSpPr/>
              <p:nvPr/>
            </p:nvCxnSpPr>
            <p:spPr>
              <a:xfrm>
                <a:off x="2476051" y="370562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3DF0B317-D787-AE11-28AC-25C539B74DA5}"/>
                </a:ext>
              </a:extLst>
            </p:cNvPr>
            <p:cNvGrpSpPr/>
            <p:nvPr/>
          </p:nvGrpSpPr>
          <p:grpSpPr>
            <a:xfrm>
              <a:off x="1147755" y="1639887"/>
              <a:ext cx="2272473" cy="2152897"/>
              <a:chOff x="1120969" y="1589165"/>
              <a:chExt cx="2272473" cy="2152897"/>
            </a:xfrm>
          </p:grpSpPr>
          <p:sp>
            <p:nvSpPr>
              <p:cNvPr id="25" name="Rectangle : coins arrondis 24">
                <a:extLst>
                  <a:ext uri="{FF2B5EF4-FFF2-40B4-BE49-F238E27FC236}">
                    <a16:creationId xmlns:a16="http://schemas.microsoft.com/office/drawing/2014/main" id="{996CF1B1-2B8C-486B-F4FC-721FBAEFF5E3}"/>
                  </a:ext>
                </a:extLst>
              </p:cNvPr>
              <p:cNvSpPr/>
              <p:nvPr/>
            </p:nvSpPr>
            <p:spPr>
              <a:xfrm>
                <a:off x="1120969" y="2481908"/>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d</a:t>
                </a:r>
              </a:p>
            </p:txBody>
          </p:sp>
          <p:grpSp>
            <p:nvGrpSpPr>
              <p:cNvPr id="27" name="Groupe 26">
                <a:extLst>
                  <a:ext uri="{FF2B5EF4-FFF2-40B4-BE49-F238E27FC236}">
                    <a16:creationId xmlns:a16="http://schemas.microsoft.com/office/drawing/2014/main" id="{0E7DA35E-D365-B9EF-F76C-FE912AE6C866}"/>
                  </a:ext>
                </a:extLst>
              </p:cNvPr>
              <p:cNvGrpSpPr/>
              <p:nvPr/>
            </p:nvGrpSpPr>
            <p:grpSpPr>
              <a:xfrm>
                <a:off x="1972415" y="1589165"/>
                <a:ext cx="476850" cy="2152897"/>
                <a:chOff x="1998815" y="1589165"/>
                <a:chExt cx="476850" cy="2576922"/>
              </a:xfrm>
            </p:grpSpPr>
            <p:sp>
              <p:nvSpPr>
                <p:cNvPr id="36" name="Rectangle : coins arrondis 35">
                  <a:extLst>
                    <a:ext uri="{FF2B5EF4-FFF2-40B4-BE49-F238E27FC236}">
                      <a16:creationId xmlns:a16="http://schemas.microsoft.com/office/drawing/2014/main" id="{5203BB07-EFC9-7AF0-F61D-BEE2928C8CD6}"/>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7" name="Rectangle : coins arrondis 36">
                  <a:extLst>
                    <a:ext uri="{FF2B5EF4-FFF2-40B4-BE49-F238E27FC236}">
                      <a16:creationId xmlns:a16="http://schemas.microsoft.com/office/drawing/2014/main" id="{9D1EAF94-AA52-DD50-10BC-907AB784A7FB}"/>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8" name="Rectangle : coins arrondis 37">
                  <a:extLst>
                    <a:ext uri="{FF2B5EF4-FFF2-40B4-BE49-F238E27FC236}">
                      <a16:creationId xmlns:a16="http://schemas.microsoft.com/office/drawing/2014/main" id="{DB365344-53AF-AA97-E3BD-801C58DC5582}"/>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9" name="Rectangle : coins arrondis 38">
                  <a:extLst>
                    <a:ext uri="{FF2B5EF4-FFF2-40B4-BE49-F238E27FC236}">
                      <a16:creationId xmlns:a16="http://schemas.microsoft.com/office/drawing/2014/main" id="{436946BE-CE20-96EB-51D8-FC2D99186AFC}"/>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40" name="Rectangle : coins arrondis 39">
                  <a:extLst>
                    <a:ext uri="{FF2B5EF4-FFF2-40B4-BE49-F238E27FC236}">
                      <a16:creationId xmlns:a16="http://schemas.microsoft.com/office/drawing/2014/main" id="{99E0EEB9-BB25-94BE-0D24-DB81C02E3816}"/>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1" name="Rectangle : coins arrondis 40">
                  <a:extLst>
                    <a:ext uri="{FF2B5EF4-FFF2-40B4-BE49-F238E27FC236}">
                      <a16:creationId xmlns:a16="http://schemas.microsoft.com/office/drawing/2014/main" id="{6958002B-1C70-D962-DD3E-796A69E5D154}"/>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2" name="Rectangle : coins arrondis 41">
                  <a:extLst>
                    <a:ext uri="{FF2B5EF4-FFF2-40B4-BE49-F238E27FC236}">
                      <a16:creationId xmlns:a16="http://schemas.microsoft.com/office/drawing/2014/main" id="{8BD7682E-B755-07A5-AE10-9E5D9DFBB597}"/>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8" name="Groupe 27">
                <a:extLst>
                  <a:ext uri="{FF2B5EF4-FFF2-40B4-BE49-F238E27FC236}">
                    <a16:creationId xmlns:a16="http://schemas.microsoft.com/office/drawing/2014/main" id="{79DEA687-BE92-7426-7AAF-83E58065D781}"/>
                  </a:ext>
                </a:extLst>
              </p:cNvPr>
              <p:cNvGrpSpPr/>
              <p:nvPr/>
            </p:nvGrpSpPr>
            <p:grpSpPr>
              <a:xfrm>
                <a:off x="2823862" y="1589165"/>
                <a:ext cx="569580" cy="2152897"/>
                <a:chOff x="1998815" y="1589165"/>
                <a:chExt cx="476850" cy="2576922"/>
              </a:xfrm>
            </p:grpSpPr>
            <p:sp>
              <p:nvSpPr>
                <p:cNvPr id="29" name="Rectangle : coins arrondis 28">
                  <a:extLst>
                    <a:ext uri="{FF2B5EF4-FFF2-40B4-BE49-F238E27FC236}">
                      <a16:creationId xmlns:a16="http://schemas.microsoft.com/office/drawing/2014/main" id="{9F5E7F84-10F0-7FE2-4D9C-3BC5119AAC88}"/>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0" name="Rectangle : coins arrondis 29">
                  <a:extLst>
                    <a:ext uri="{FF2B5EF4-FFF2-40B4-BE49-F238E27FC236}">
                      <a16:creationId xmlns:a16="http://schemas.microsoft.com/office/drawing/2014/main" id="{64B49451-E991-04E8-75A2-4722CCA75FDB}"/>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1" name="Rectangle : coins arrondis 30">
                  <a:extLst>
                    <a:ext uri="{FF2B5EF4-FFF2-40B4-BE49-F238E27FC236}">
                      <a16:creationId xmlns:a16="http://schemas.microsoft.com/office/drawing/2014/main" id="{82737D1D-3D96-B40A-CA3D-593260AABFDC}"/>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2" name="Rectangle : coins arrondis 31">
                  <a:extLst>
                    <a:ext uri="{FF2B5EF4-FFF2-40B4-BE49-F238E27FC236}">
                      <a16:creationId xmlns:a16="http://schemas.microsoft.com/office/drawing/2014/main" id="{794FFB0E-2DAD-5AAB-B8E7-1706CCA1474D}"/>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3" name="Rectangle : coins arrondis 32">
                  <a:extLst>
                    <a:ext uri="{FF2B5EF4-FFF2-40B4-BE49-F238E27FC236}">
                      <a16:creationId xmlns:a16="http://schemas.microsoft.com/office/drawing/2014/main" id="{20EA5CB8-B0A1-43A0-6844-06BF496E7E1F}"/>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4" name="Rectangle : coins arrondis 33">
                  <a:extLst>
                    <a:ext uri="{FF2B5EF4-FFF2-40B4-BE49-F238E27FC236}">
                      <a16:creationId xmlns:a16="http://schemas.microsoft.com/office/drawing/2014/main" id="{47F98717-9B38-729F-39C4-0FC1FD76E10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5" name="Rectangle : coins arrondis 34">
                  <a:extLst>
                    <a:ext uri="{FF2B5EF4-FFF2-40B4-BE49-F238E27FC236}">
                      <a16:creationId xmlns:a16="http://schemas.microsoft.com/office/drawing/2014/main" id="{377176AD-F0F7-7F3B-1EAA-6D1C4A5BB323}"/>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2" name="Connecteur droit 11">
              <a:extLst>
                <a:ext uri="{FF2B5EF4-FFF2-40B4-BE49-F238E27FC236}">
                  <a16:creationId xmlns:a16="http://schemas.microsoft.com/office/drawing/2014/main" id="{70E04565-2D03-7FF2-36B5-2BBB075D409F}"/>
                </a:ext>
              </a:extLst>
            </p:cNvPr>
            <p:cNvCxnSpPr>
              <a:stCxn id="25" idx="3"/>
              <a:endCxn id="36" idx="1"/>
            </p:cNvCxnSpPr>
            <p:nvPr/>
          </p:nvCxnSpPr>
          <p:spPr>
            <a:xfrm flipV="1">
              <a:off x="1624605" y="1781430"/>
              <a:ext cx="374596" cy="9206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FBB6D27-2BB2-1562-DE4A-7372520A91B6}"/>
                </a:ext>
              </a:extLst>
            </p:cNvPr>
            <p:cNvCxnSpPr>
              <a:stCxn id="25" idx="3"/>
              <a:endCxn id="37" idx="1"/>
            </p:cNvCxnSpPr>
            <p:nvPr/>
          </p:nvCxnSpPr>
          <p:spPr>
            <a:xfrm flipV="1">
              <a:off x="1624605" y="2094373"/>
              <a:ext cx="374596" cy="60767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5E4EEF55-517C-31C5-E790-44557BC3ECAA}"/>
                </a:ext>
              </a:extLst>
            </p:cNvPr>
            <p:cNvCxnSpPr>
              <a:stCxn id="25" idx="3"/>
              <a:endCxn id="38" idx="1"/>
            </p:cNvCxnSpPr>
            <p:nvPr/>
          </p:nvCxnSpPr>
          <p:spPr>
            <a:xfrm flipV="1">
              <a:off x="1624605" y="2407316"/>
              <a:ext cx="374596" cy="29473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ED41F092-7E3E-A4C2-A2FB-9E948C907669}"/>
                </a:ext>
              </a:extLst>
            </p:cNvPr>
            <p:cNvCxnSpPr>
              <a:stCxn id="25" idx="3"/>
              <a:endCxn id="39" idx="1"/>
            </p:cNvCxnSpPr>
            <p:nvPr/>
          </p:nvCxnSpPr>
          <p:spPr>
            <a:xfrm>
              <a:off x="1624605" y="2702050"/>
              <a:ext cx="374596" cy="1820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0E31DAE0-9BC0-863B-AFA2-8BB6AA48AC7B}"/>
                </a:ext>
              </a:extLst>
            </p:cNvPr>
            <p:cNvCxnSpPr>
              <a:stCxn id="25" idx="3"/>
              <a:endCxn id="40" idx="1"/>
            </p:cNvCxnSpPr>
            <p:nvPr/>
          </p:nvCxnSpPr>
          <p:spPr>
            <a:xfrm>
              <a:off x="1624605" y="2702050"/>
              <a:ext cx="374596" cy="33115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A540EC9-192E-5ADD-4212-EA720DA2F1CC}"/>
                </a:ext>
              </a:extLst>
            </p:cNvPr>
            <p:cNvCxnSpPr>
              <a:stCxn id="25" idx="3"/>
              <a:endCxn id="41" idx="1"/>
            </p:cNvCxnSpPr>
            <p:nvPr/>
          </p:nvCxnSpPr>
          <p:spPr>
            <a:xfrm>
              <a:off x="1624605" y="2702050"/>
              <a:ext cx="374596" cy="64409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89A6A1CD-0BE0-7A66-B3E1-29C8A448158C}"/>
                </a:ext>
              </a:extLst>
            </p:cNvPr>
            <p:cNvCxnSpPr>
              <a:cxnSpLocks/>
              <a:stCxn id="25" idx="3"/>
              <a:endCxn id="42" idx="1"/>
            </p:cNvCxnSpPr>
            <p:nvPr/>
          </p:nvCxnSpPr>
          <p:spPr>
            <a:xfrm>
              <a:off x="1624605" y="2702050"/>
              <a:ext cx="374596" cy="94919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487256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2" y="21434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3" y="2334372"/>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5" name="Groupe 4">
            <a:extLst>
              <a:ext uri="{FF2B5EF4-FFF2-40B4-BE49-F238E27FC236}">
                <a16:creationId xmlns:a16="http://schemas.microsoft.com/office/drawing/2014/main" id="{95C16138-1C32-99C5-A3A4-BCCCBF058D9A}"/>
              </a:ext>
            </a:extLst>
          </p:cNvPr>
          <p:cNvGrpSpPr/>
          <p:nvPr/>
        </p:nvGrpSpPr>
        <p:grpSpPr>
          <a:xfrm>
            <a:off x="2408863" y="2391628"/>
            <a:ext cx="4122580" cy="3544843"/>
            <a:chOff x="1147755" y="1639887"/>
            <a:chExt cx="2272473" cy="2152897"/>
          </a:xfrm>
        </p:grpSpPr>
        <p:grpSp>
          <p:nvGrpSpPr>
            <p:cNvPr id="6" name="Groupe 5">
              <a:extLst>
                <a:ext uri="{FF2B5EF4-FFF2-40B4-BE49-F238E27FC236}">
                  <a16:creationId xmlns:a16="http://schemas.microsoft.com/office/drawing/2014/main" id="{77D30F41-8B3F-9B8D-0BD5-F7F37EAB4B1D}"/>
                </a:ext>
              </a:extLst>
            </p:cNvPr>
            <p:cNvGrpSpPr/>
            <p:nvPr/>
          </p:nvGrpSpPr>
          <p:grpSpPr>
            <a:xfrm>
              <a:off x="2476051" y="1781430"/>
              <a:ext cx="374597" cy="1869812"/>
              <a:chOff x="2476051" y="1835809"/>
              <a:chExt cx="374597" cy="1869812"/>
            </a:xfrm>
          </p:grpSpPr>
          <p:cxnSp>
            <p:nvCxnSpPr>
              <p:cNvPr id="42" name="Connecteur droit 41">
                <a:extLst>
                  <a:ext uri="{FF2B5EF4-FFF2-40B4-BE49-F238E27FC236}">
                    <a16:creationId xmlns:a16="http://schemas.microsoft.com/office/drawing/2014/main" id="{7A9FBCA5-ECE1-33E2-BBFD-5BF2FF277855}"/>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4BDEA577-DE85-8394-191F-0CB6031387B8}"/>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49E7B320-BF83-246A-9D9D-6C2F8A5E4764}"/>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AA57F39-FEB8-0634-4574-C4CDC7CE8F8A}"/>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3DEEAF67-1A2E-C702-9A00-8D8A81DD88E3}"/>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FB5249B2-94FF-4288-0892-F813FE00C38A}"/>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072DD325-32F1-6FF1-41B1-1445D6A87780}"/>
                  </a:ext>
                </a:extLst>
              </p:cNvPr>
              <p:cNvCxnSpPr/>
              <p:nvPr/>
            </p:nvCxnSpPr>
            <p:spPr>
              <a:xfrm>
                <a:off x="2476051" y="370562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3424AA3B-5E81-2279-D093-26BBF32A42B8}"/>
                </a:ext>
              </a:extLst>
            </p:cNvPr>
            <p:cNvGrpSpPr/>
            <p:nvPr/>
          </p:nvGrpSpPr>
          <p:grpSpPr>
            <a:xfrm>
              <a:off x="1147755" y="1639887"/>
              <a:ext cx="2272473" cy="2152897"/>
              <a:chOff x="1120969" y="1589165"/>
              <a:chExt cx="2272473" cy="2152897"/>
            </a:xfrm>
          </p:grpSpPr>
          <p:sp>
            <p:nvSpPr>
              <p:cNvPr id="24" name="Rectangle : coins arrondis 23">
                <a:extLst>
                  <a:ext uri="{FF2B5EF4-FFF2-40B4-BE49-F238E27FC236}">
                    <a16:creationId xmlns:a16="http://schemas.microsoft.com/office/drawing/2014/main" id="{DE533A89-FAAF-59A7-CFED-669D865B469B}"/>
                  </a:ext>
                </a:extLst>
              </p:cNvPr>
              <p:cNvSpPr/>
              <p:nvPr/>
            </p:nvSpPr>
            <p:spPr>
              <a:xfrm>
                <a:off x="1120969" y="2481908"/>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d</a:t>
                </a:r>
              </a:p>
            </p:txBody>
          </p:sp>
          <p:grpSp>
            <p:nvGrpSpPr>
              <p:cNvPr id="25" name="Groupe 24">
                <a:extLst>
                  <a:ext uri="{FF2B5EF4-FFF2-40B4-BE49-F238E27FC236}">
                    <a16:creationId xmlns:a16="http://schemas.microsoft.com/office/drawing/2014/main" id="{EA647132-6763-3816-87B0-B74DBF53D384}"/>
                  </a:ext>
                </a:extLst>
              </p:cNvPr>
              <p:cNvGrpSpPr/>
              <p:nvPr/>
            </p:nvGrpSpPr>
            <p:grpSpPr>
              <a:xfrm>
                <a:off x="1972415" y="1589165"/>
                <a:ext cx="476850" cy="2152897"/>
                <a:chOff x="1998815" y="1589165"/>
                <a:chExt cx="476850" cy="2576922"/>
              </a:xfrm>
            </p:grpSpPr>
            <p:sp>
              <p:nvSpPr>
                <p:cNvPr id="35" name="Rectangle : coins arrondis 34">
                  <a:extLst>
                    <a:ext uri="{FF2B5EF4-FFF2-40B4-BE49-F238E27FC236}">
                      <a16:creationId xmlns:a16="http://schemas.microsoft.com/office/drawing/2014/main" id="{8EA863EA-FB95-F4A2-ADA3-ED7CF08C4AF8}"/>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6" name="Rectangle : coins arrondis 35">
                  <a:extLst>
                    <a:ext uri="{FF2B5EF4-FFF2-40B4-BE49-F238E27FC236}">
                      <a16:creationId xmlns:a16="http://schemas.microsoft.com/office/drawing/2014/main" id="{5D6EA81C-28FF-7F3F-8C23-D997B98B2AA7}"/>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7" name="Rectangle : coins arrondis 36">
                  <a:extLst>
                    <a:ext uri="{FF2B5EF4-FFF2-40B4-BE49-F238E27FC236}">
                      <a16:creationId xmlns:a16="http://schemas.microsoft.com/office/drawing/2014/main" id="{F227CABD-CB72-09A5-F41D-BB015F716D90}"/>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8" name="Rectangle : coins arrondis 37">
                  <a:extLst>
                    <a:ext uri="{FF2B5EF4-FFF2-40B4-BE49-F238E27FC236}">
                      <a16:creationId xmlns:a16="http://schemas.microsoft.com/office/drawing/2014/main" id="{31996EE3-7AA8-A5CE-E474-BE7B0941E52A}"/>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9" name="Rectangle : coins arrondis 38">
                  <a:extLst>
                    <a:ext uri="{FF2B5EF4-FFF2-40B4-BE49-F238E27FC236}">
                      <a16:creationId xmlns:a16="http://schemas.microsoft.com/office/drawing/2014/main" id="{C1A83CBC-052A-7A84-A34B-D0AD0D769607}"/>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0" name="Rectangle : coins arrondis 39">
                  <a:extLst>
                    <a:ext uri="{FF2B5EF4-FFF2-40B4-BE49-F238E27FC236}">
                      <a16:creationId xmlns:a16="http://schemas.microsoft.com/office/drawing/2014/main" id="{83AC6BA3-1DFE-1FBA-1710-28EB67539756}"/>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1" name="Rectangle : coins arrondis 40">
                  <a:extLst>
                    <a:ext uri="{FF2B5EF4-FFF2-40B4-BE49-F238E27FC236}">
                      <a16:creationId xmlns:a16="http://schemas.microsoft.com/office/drawing/2014/main" id="{FF3F9EF6-81CD-A17D-75D9-EE8256A6A729}"/>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7" name="Groupe 26">
                <a:extLst>
                  <a:ext uri="{FF2B5EF4-FFF2-40B4-BE49-F238E27FC236}">
                    <a16:creationId xmlns:a16="http://schemas.microsoft.com/office/drawing/2014/main" id="{4760EB2D-DB38-6906-8CB4-AE1A0A53B7B7}"/>
                  </a:ext>
                </a:extLst>
              </p:cNvPr>
              <p:cNvGrpSpPr/>
              <p:nvPr/>
            </p:nvGrpSpPr>
            <p:grpSpPr>
              <a:xfrm>
                <a:off x="2823862" y="1589165"/>
                <a:ext cx="569580" cy="2152897"/>
                <a:chOff x="1998815" y="1589165"/>
                <a:chExt cx="476850" cy="2576922"/>
              </a:xfrm>
            </p:grpSpPr>
            <p:sp>
              <p:nvSpPr>
                <p:cNvPr id="28" name="Rectangle : coins arrondis 27">
                  <a:extLst>
                    <a:ext uri="{FF2B5EF4-FFF2-40B4-BE49-F238E27FC236}">
                      <a16:creationId xmlns:a16="http://schemas.microsoft.com/office/drawing/2014/main" id="{72E5759D-E97D-1437-B0CA-530A840FDE87}"/>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9" name="Rectangle : coins arrondis 28">
                  <a:extLst>
                    <a:ext uri="{FF2B5EF4-FFF2-40B4-BE49-F238E27FC236}">
                      <a16:creationId xmlns:a16="http://schemas.microsoft.com/office/drawing/2014/main" id="{A6AE7599-6F7D-619D-AEAD-51FECE797F5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0" name="Rectangle : coins arrondis 29">
                  <a:extLst>
                    <a:ext uri="{FF2B5EF4-FFF2-40B4-BE49-F238E27FC236}">
                      <a16:creationId xmlns:a16="http://schemas.microsoft.com/office/drawing/2014/main" id="{DE98DB93-E656-A2D5-F5E7-1778B229F4E4}"/>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1" name="Rectangle : coins arrondis 30">
                  <a:extLst>
                    <a:ext uri="{FF2B5EF4-FFF2-40B4-BE49-F238E27FC236}">
                      <a16:creationId xmlns:a16="http://schemas.microsoft.com/office/drawing/2014/main" id="{95CF40D3-E936-DFD3-78F7-F5B493B1B204}"/>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2" name="Rectangle : coins arrondis 31">
                  <a:extLst>
                    <a:ext uri="{FF2B5EF4-FFF2-40B4-BE49-F238E27FC236}">
                      <a16:creationId xmlns:a16="http://schemas.microsoft.com/office/drawing/2014/main" id="{AB586CA0-74C8-C779-BB62-1AB47B43F789}"/>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3" name="Rectangle : coins arrondis 32">
                  <a:extLst>
                    <a:ext uri="{FF2B5EF4-FFF2-40B4-BE49-F238E27FC236}">
                      <a16:creationId xmlns:a16="http://schemas.microsoft.com/office/drawing/2014/main" id="{F3823C8E-B7B1-D386-473B-1ED6CEBA89CA}"/>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4" name="Rectangle : coins arrondis 33">
                  <a:extLst>
                    <a:ext uri="{FF2B5EF4-FFF2-40B4-BE49-F238E27FC236}">
                      <a16:creationId xmlns:a16="http://schemas.microsoft.com/office/drawing/2014/main" id="{AE656D2E-41CE-83E8-8B97-58433CAD978E}"/>
                    </a:ext>
                  </a:extLst>
                </p:cNvPr>
                <p:cNvSpPr/>
                <p:nvPr/>
              </p:nvSpPr>
              <p:spPr>
                <a:xfrm>
                  <a:off x="1998815" y="3827247"/>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d</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A29E0976-029E-5C6D-3D4D-4D5E588F8D59}"/>
                </a:ext>
              </a:extLst>
            </p:cNvPr>
            <p:cNvCxnSpPr>
              <a:stCxn id="24" idx="3"/>
              <a:endCxn id="35" idx="1"/>
            </p:cNvCxnSpPr>
            <p:nvPr/>
          </p:nvCxnSpPr>
          <p:spPr>
            <a:xfrm flipV="1">
              <a:off x="1624605" y="1781430"/>
              <a:ext cx="374596" cy="9206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89A41A03-19B4-54EA-534B-593648B35E87}"/>
                </a:ext>
              </a:extLst>
            </p:cNvPr>
            <p:cNvCxnSpPr>
              <a:stCxn id="24" idx="3"/>
              <a:endCxn id="36" idx="1"/>
            </p:cNvCxnSpPr>
            <p:nvPr/>
          </p:nvCxnSpPr>
          <p:spPr>
            <a:xfrm flipV="1">
              <a:off x="1624605" y="2094373"/>
              <a:ext cx="374596" cy="60767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654E03D5-296C-0CD4-FA05-760083B7F6BD}"/>
                </a:ext>
              </a:extLst>
            </p:cNvPr>
            <p:cNvCxnSpPr>
              <a:stCxn id="24" idx="3"/>
              <a:endCxn id="37" idx="1"/>
            </p:cNvCxnSpPr>
            <p:nvPr/>
          </p:nvCxnSpPr>
          <p:spPr>
            <a:xfrm flipV="1">
              <a:off x="1624605" y="2407316"/>
              <a:ext cx="374596" cy="29473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1419FA6-8B65-F14A-D93A-FA086FC0A4BF}"/>
                </a:ext>
              </a:extLst>
            </p:cNvPr>
            <p:cNvCxnSpPr>
              <a:stCxn id="24" idx="3"/>
              <a:endCxn id="38" idx="1"/>
            </p:cNvCxnSpPr>
            <p:nvPr/>
          </p:nvCxnSpPr>
          <p:spPr>
            <a:xfrm>
              <a:off x="1624605" y="2702050"/>
              <a:ext cx="374596" cy="1820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0AAB30C-9424-1E79-A376-A9F1B2CE2BE7}"/>
                </a:ext>
              </a:extLst>
            </p:cNvPr>
            <p:cNvCxnSpPr>
              <a:stCxn id="24" idx="3"/>
              <a:endCxn id="39" idx="1"/>
            </p:cNvCxnSpPr>
            <p:nvPr/>
          </p:nvCxnSpPr>
          <p:spPr>
            <a:xfrm>
              <a:off x="1624605" y="2702050"/>
              <a:ext cx="374596" cy="33115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982CC207-7FB1-EE2B-B7B3-B7494B1FD228}"/>
                </a:ext>
              </a:extLst>
            </p:cNvPr>
            <p:cNvCxnSpPr>
              <a:stCxn id="24" idx="3"/>
              <a:endCxn id="40" idx="1"/>
            </p:cNvCxnSpPr>
            <p:nvPr/>
          </p:nvCxnSpPr>
          <p:spPr>
            <a:xfrm>
              <a:off x="1624605" y="2702050"/>
              <a:ext cx="374596" cy="64409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4A49C4F3-D378-3AE2-7E76-624C7A2B2F52}"/>
                </a:ext>
              </a:extLst>
            </p:cNvPr>
            <p:cNvCxnSpPr>
              <a:cxnSpLocks/>
              <a:stCxn id="24" idx="3"/>
              <a:endCxn id="41" idx="1"/>
            </p:cNvCxnSpPr>
            <p:nvPr/>
          </p:nvCxnSpPr>
          <p:spPr>
            <a:xfrm>
              <a:off x="1624605" y="2702050"/>
              <a:ext cx="374596" cy="94919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515675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A88064B0-1CB2-0896-75D1-2F9919986A44}"/>
              </a:ext>
            </a:extLst>
          </p:cNvPr>
          <p:cNvSpPr txBox="1"/>
          <p:nvPr>
            <p:custDataLst>
              <p:tags r:id="rId12"/>
            </p:custDataLst>
          </p:nvPr>
        </p:nvSpPr>
        <p:spPr>
          <a:xfrm>
            <a:off x="392428" y="2128720"/>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da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dou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di    du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de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od</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dé    do   </a:t>
            </a:r>
          </a:p>
        </p:txBody>
      </p:sp>
    </p:spTree>
    <p:extLst>
      <p:ext uri="{BB962C8B-B14F-4D97-AF65-F5344CB8AC3E}">
        <p14:creationId xmlns:p14="http://schemas.microsoft.com/office/powerpoint/2010/main" val="3787507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FF0BFDF-4140-DE08-32A8-BFDD9F425668}"/>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99E636D-3610-E572-9680-715264E7C772}"/>
              </a:ext>
            </a:extLst>
          </p:cNvPr>
          <p:cNvSpPr txBox="1"/>
          <p:nvPr>
            <p:custDataLst>
              <p:tags r:id="rId13"/>
            </p:custDataLst>
          </p:nvPr>
        </p:nvSpPr>
        <p:spPr>
          <a:xfrm>
            <a:off x="402137" y="2730254"/>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dou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da    de   di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du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od</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do    dé   </a:t>
            </a:r>
          </a:p>
        </p:txBody>
      </p:sp>
    </p:spTree>
    <p:extLst>
      <p:ext uri="{BB962C8B-B14F-4D97-AF65-F5344CB8AC3E}">
        <p14:creationId xmlns:p14="http://schemas.microsoft.com/office/powerpoint/2010/main" val="2418442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A76F4EA3-FD05-D827-02C1-D35005DEECFF}"/>
              </a:ext>
            </a:extLst>
          </p:cNvPr>
          <p:cNvSpPr txBox="1"/>
          <p:nvPr>
            <p:custDataLst>
              <p:tags r:id="rId13"/>
            </p:custDataLst>
          </p:nvPr>
        </p:nvSpPr>
        <p:spPr>
          <a:xfrm>
            <a:off x="499187" y="2853997"/>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dé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dou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de  du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ud</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di   da   do   </a:t>
            </a:r>
          </a:p>
        </p:txBody>
      </p:sp>
    </p:spTree>
    <p:extLst>
      <p:ext uri="{BB962C8B-B14F-4D97-AF65-F5344CB8AC3E}">
        <p14:creationId xmlns:p14="http://schemas.microsoft.com/office/powerpoint/2010/main" val="1936932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26</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7C3D2FE0-AEAA-14D6-6448-0A14366CEF6C}"/>
              </a:ext>
            </a:extLst>
          </p:cNvPr>
          <p:cNvPicPr>
            <a:picLocks noChangeAspect="1"/>
          </p:cNvPicPr>
          <p:nvPr/>
        </p:nvPicPr>
        <p:blipFill>
          <a:blip r:embed="rId12"/>
          <a:stretch>
            <a:fillRect/>
          </a:stretch>
        </p:blipFill>
        <p:spPr>
          <a:xfrm>
            <a:off x="2674909" y="983195"/>
            <a:ext cx="3981893" cy="546943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73878" y="1447836"/>
            <a:ext cx="4098623" cy="142889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D8F17206-C059-28E7-4697-29D47995C6DA}"/>
              </a:ext>
            </a:extLst>
          </p:cNvPr>
          <p:cNvPicPr>
            <a:picLocks noChangeAspect="1"/>
          </p:cNvPicPr>
          <p:nvPr/>
        </p:nvPicPr>
        <p:blipFill>
          <a:blip r:embed="rId14"/>
          <a:stretch>
            <a:fillRect/>
          </a:stretch>
        </p:blipFill>
        <p:spPr>
          <a:xfrm>
            <a:off x="4320214" y="2534413"/>
            <a:ext cx="4512669" cy="169901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d.</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2650844" y="1708992"/>
            <a:ext cx="478654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réda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2999328" y="4184611"/>
            <a:ext cx="3585134"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26740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    ré    d/</a:t>
            </a:r>
            <a:r>
              <a:rPr lang="fr-FR" sz="1600" b="1" dirty="0">
                <a:solidFill>
                  <a:prstClr val="white">
                    <a:lumMod val="65000"/>
                  </a:prstClr>
                </a:solidFill>
                <a:latin typeface="Calibri"/>
              </a:rPr>
              <a:t>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da. </a:t>
            </a:r>
            <a:r>
              <a:rPr lang="fr-FR" sz="1600" b="1" dirty="0">
                <a:solidFill>
                  <a:prstClr val="white">
                    <a:lumMod val="65000"/>
                  </a:prstClr>
                </a:solidFill>
                <a:latin typeface="Calibri"/>
              </a:rPr>
              <a:t>Réda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R</a:t>
            </a:r>
            <a:r>
              <a:rPr lang="fr-FR" sz="1600" b="1" dirty="0" err="1">
                <a:solidFill>
                  <a:prstClr val="white">
                    <a:lumMod val="65000"/>
                  </a:prstClr>
                </a:solidFill>
                <a:latin typeface="Calibri"/>
              </a:rPr>
              <a:t>éda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681318" y="1519437"/>
            <a:ext cx="6278779"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ré</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da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743632" y="2835527"/>
            <a:ext cx="228353" cy="2134235"/>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6170083" y="2951912"/>
            <a:ext cx="217182" cy="191263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r/a    ra     d/i    di .  R</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adi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radis.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271415" y="1519437"/>
            <a:ext cx="6278779"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di</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028845" y="3140411"/>
            <a:ext cx="217183" cy="151329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28265" y="2398928"/>
            <a:ext cx="217182" cy="299626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11279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d/o  do   m/i   mi     n/o    no. Domino. Lisons ensemble : domino.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1483386" y="1776111"/>
            <a:ext cx="8002316"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do</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mi</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no </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2367619" y="3115947"/>
            <a:ext cx="249842" cy="165635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4448758" y="2941966"/>
            <a:ext cx="304291" cy="200698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Parenthèse ouvrante 4">
            <a:extLst>
              <a:ext uri="{FF2B5EF4-FFF2-40B4-BE49-F238E27FC236}">
                <a16:creationId xmlns:a16="http://schemas.microsoft.com/office/drawing/2014/main" id="{319FD05C-B157-E768-91C5-2E0D6AE68EEA}"/>
              </a:ext>
            </a:extLst>
          </p:cNvPr>
          <p:cNvSpPr/>
          <p:nvPr>
            <p:custDataLst>
              <p:tags r:id="rId11"/>
            </p:custDataLst>
          </p:nvPr>
        </p:nvSpPr>
        <p:spPr>
          <a:xfrm rot="16200000">
            <a:off x="6500841" y="3042611"/>
            <a:ext cx="342448" cy="176753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00389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m/i   mi     d/i    di. </a:t>
            </a:r>
            <a:r>
              <a:rPr lang="fr-FR" sz="1600" b="1" dirty="0">
                <a:solidFill>
                  <a:prstClr val="white">
                    <a:lumMod val="65000"/>
                  </a:prstClr>
                </a:solidFill>
                <a:latin typeface="Calibri"/>
              </a:rPr>
              <a:t>Midi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midi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2523910" y="1760346"/>
            <a:ext cx="8002316"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mi</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4300" b="1" dirty="0">
                <a:solidFill>
                  <a:srgbClr val="106585"/>
                </a:solidFill>
                <a:latin typeface="Dosis" pitchFamily="2" charset="0"/>
              </a:rPr>
              <a:t>di</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719823" y="3100180"/>
            <a:ext cx="249842" cy="165635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437255" y="3168560"/>
            <a:ext cx="304290" cy="146515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6649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d/o   do    r/a  ra. </a:t>
            </a:r>
            <a:r>
              <a:rPr lang="fr-FR" sz="1600" b="1" dirty="0">
                <a:solidFill>
                  <a:prstClr val="white">
                    <a:lumMod val="65000"/>
                  </a:prstClr>
                </a:solidFill>
                <a:latin typeface="Calibri"/>
              </a:rPr>
              <a:t>Dora.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dora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do</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514935" y="3045828"/>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976900" y="3187795"/>
            <a:ext cx="217181" cy="1896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11666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d/é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dé.  Lisons ensemble : </a:t>
            </a:r>
            <a:r>
              <a:rPr lang="fr-FR" sz="1600" b="1" dirty="0">
                <a:solidFill>
                  <a:prstClr val="white">
                    <a:lumMod val="65000"/>
                  </a:prstClr>
                </a:solidFill>
                <a:latin typeface="Calibri"/>
              </a:rPr>
              <a:t>dé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212062"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dé</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4368203" y="2980835"/>
            <a:ext cx="307914" cy="240144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9125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mardi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midi   radi</a:t>
            </a:r>
            <a:r>
              <a:rPr kumimoji="0" lang="fr-FR" sz="7200" b="1" i="0" u="none" strike="noStrike" kern="1200" cap="none" spc="0" normalizeH="0" baseline="0" noProof="0" dirty="0">
                <a:ln>
                  <a:noFill/>
                </a:ln>
                <a:solidFill>
                  <a:schemeClr val="bg1">
                    <a:lumMod val="75000"/>
                  </a:schemeClr>
                </a:solidFill>
                <a:effectLst/>
                <a:uLnTx/>
                <a:uFillTx/>
                <a:latin typeface="Dosis" pitchFamily="2" charset="0"/>
                <a:ea typeface="+mn-ea"/>
                <a:cs typeface="Times New Roman" panose="02020603050405020304" pitchFamily="18" charset="0"/>
              </a:rPr>
              <a:t>s</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dé    Réda</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lang="fr-FR" sz="7200" b="1" dirty="0" err="1">
                <a:solidFill>
                  <a:srgbClr val="4BACC6">
                    <a:lumMod val="50000"/>
                  </a:srgbClr>
                </a:solidFill>
                <a:latin typeface="Dosis" pitchFamily="2" charset="0"/>
                <a:cs typeface="Times New Roman" panose="02020603050405020304" pitchFamily="18" charset="0"/>
              </a:rPr>
              <a:t>dodi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dira   domino</a:t>
            </a:r>
          </a:p>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   dun</a:t>
            </a:r>
            <a:r>
              <a:rPr lang="fr-FR" sz="7200" b="1" dirty="0">
                <a:solidFill>
                  <a:schemeClr val="bg1">
                    <a:lumMod val="75000"/>
                  </a:schemeClr>
                </a:solidFill>
                <a:latin typeface="Dosis" pitchFamily="2" charset="0"/>
                <a:cs typeface="Times New Roman" panose="02020603050405020304" pitchFamily="18" charset="0"/>
              </a:rPr>
              <a:t>e</a:t>
            </a:r>
            <a:r>
              <a:rPr lang="fr-FR" sz="7200" b="1" dirty="0">
                <a:solidFill>
                  <a:schemeClr val="bg1">
                    <a:lumMod val="65000"/>
                  </a:schemeClr>
                </a:solidFill>
                <a:latin typeface="Dosis" pitchFamily="2" charset="0"/>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doré</a:t>
            </a:r>
            <a:r>
              <a:rPr lang="fr-FR" sz="7200" b="1" dirty="0">
                <a:solidFill>
                  <a:schemeClr val="bg1">
                    <a:lumMod val="65000"/>
                  </a:schemeClr>
                </a:solidFill>
                <a:latin typeface="Dosis" pitchFamily="2" charset="0"/>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26</a:t>
            </a:r>
            <a:r>
              <a:rPr lang="fr-FR" sz="1600" b="1" dirty="0">
                <a:solidFill>
                  <a:prstClr val="white">
                    <a:lumMod val="65000"/>
                  </a:prstClr>
                </a:solidFill>
                <a:latin typeface="Dosis" pitchFamily="2" charset="0"/>
              </a:rPr>
              <a:t>.</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AA7072EB-12A0-8715-8303-1AA80A2A8328}"/>
              </a:ext>
            </a:extLst>
          </p:cNvPr>
          <p:cNvPicPr>
            <a:picLocks noChangeAspect="1"/>
          </p:cNvPicPr>
          <p:nvPr/>
        </p:nvPicPr>
        <p:blipFill>
          <a:blip r:embed="rId12"/>
          <a:stretch>
            <a:fillRect/>
          </a:stretch>
        </p:blipFill>
        <p:spPr>
          <a:xfrm>
            <a:off x="2712117" y="1032513"/>
            <a:ext cx="3927096" cy="5420116"/>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12116" y="2936240"/>
            <a:ext cx="1971643" cy="12109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533982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389B2F64-3A6C-C637-E294-CF030B991186}"/>
              </a:ext>
            </a:extLst>
          </p:cNvPr>
          <p:cNvPicPr>
            <a:picLocks noChangeAspect="1"/>
          </p:cNvPicPr>
          <p:nvPr/>
        </p:nvPicPr>
        <p:blipFill>
          <a:blip r:embed="rId14"/>
          <a:stretch>
            <a:fillRect/>
          </a:stretch>
        </p:blipFill>
        <p:spPr>
          <a:xfrm>
            <a:off x="5021827" y="2400697"/>
            <a:ext cx="3302431" cy="1966448"/>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les - des  - un -  une  - dans -  deux -  trois de – du -  des -  avec – pour.</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pour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a:t>
            </a:r>
            <a:r>
              <a:rPr lang="fr-FR" sz="1600" b="1" dirty="0">
                <a:solidFill>
                  <a:prstClr val="white">
                    <a:lumMod val="65000"/>
                  </a:prstClr>
                </a:solidFill>
                <a:latin typeface="Calibri"/>
              </a:rPr>
              <a:t>p-o-u-r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Pour. Lisons ensemble : </a:t>
            </a:r>
            <a:r>
              <a:rPr lang="fr-FR" sz="1600" b="1" dirty="0">
                <a:solidFill>
                  <a:prstClr val="white">
                    <a:lumMod val="65000"/>
                  </a:prstClr>
                </a:solidFill>
                <a:latin typeface="Calibri"/>
              </a:rPr>
              <a:t>pour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285872" y="2769799"/>
            <a:ext cx="8559801"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lang="fr-FR" sz="8000" b="1" kern="0" spc="320" dirty="0">
                <a:solidFill>
                  <a:srgbClr val="106585"/>
                </a:solidFill>
                <a:latin typeface="Dosis" pitchFamily="2" charset="0"/>
              </a:rPr>
              <a:t>pour</a:t>
            </a:r>
            <a:endParaRPr kumimoji="0" lang="fr-FR" sz="80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938279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86232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les    des    de   un    une   dans    deux   trois   du    des     pour   avec</a:t>
            </a:r>
          </a:p>
        </p:txBody>
      </p:sp>
    </p:spTree>
    <p:extLst>
      <p:ext uri="{BB962C8B-B14F-4D97-AF65-F5344CB8AC3E}">
        <p14:creationId xmlns:p14="http://schemas.microsoft.com/office/powerpoint/2010/main" val="303604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171081" y="3525800"/>
            <a:ext cx="8776195"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les       des       de</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une        dans </a:t>
            </a:r>
          </a:p>
        </p:txBody>
      </p:sp>
    </p:spTree>
    <p:extLst>
      <p:ext uri="{BB962C8B-B14F-4D97-AF65-F5344CB8AC3E}">
        <p14:creationId xmlns:p14="http://schemas.microsoft.com/office/powerpoint/2010/main" val="21082687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deux      pour       du</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des      trois     avec</a:t>
            </a:r>
          </a:p>
        </p:txBody>
      </p:sp>
    </p:spTree>
    <p:extLst>
      <p:ext uri="{BB962C8B-B14F-4D97-AF65-F5344CB8AC3E}">
        <p14:creationId xmlns:p14="http://schemas.microsoft.com/office/powerpoint/2010/main" val="32368821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26</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2" name="Image 1">
            <a:extLst>
              <a:ext uri="{FF2B5EF4-FFF2-40B4-BE49-F238E27FC236}">
                <a16:creationId xmlns:a16="http://schemas.microsoft.com/office/drawing/2014/main" id="{7AD7CDD2-B3C2-943D-72B7-E1FE5B444F74}"/>
              </a:ext>
            </a:extLst>
          </p:cNvPr>
          <p:cNvPicPr>
            <a:picLocks noChangeAspect="1"/>
          </p:cNvPicPr>
          <p:nvPr/>
        </p:nvPicPr>
        <p:blipFill>
          <a:blip r:embed="rId12"/>
          <a:stretch>
            <a:fillRect/>
          </a:stretch>
        </p:blipFill>
        <p:spPr>
          <a:xfrm>
            <a:off x="2621274" y="1131901"/>
            <a:ext cx="3927096" cy="5420116"/>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4673345" y="3125358"/>
            <a:ext cx="1881436" cy="111194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43095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7" name="Image 6">
            <a:extLst>
              <a:ext uri="{FF2B5EF4-FFF2-40B4-BE49-F238E27FC236}">
                <a16:creationId xmlns:a16="http://schemas.microsoft.com/office/drawing/2014/main" id="{7276727A-C5A1-371C-BD9B-50908943CB6C}"/>
              </a:ext>
            </a:extLst>
          </p:cNvPr>
          <p:cNvPicPr>
            <a:picLocks noChangeAspect="1"/>
          </p:cNvPicPr>
          <p:nvPr/>
        </p:nvPicPr>
        <p:blipFill>
          <a:blip r:embed="rId14"/>
          <a:stretch>
            <a:fillRect/>
          </a:stretch>
        </p:blipFill>
        <p:spPr>
          <a:xfrm>
            <a:off x="4895491" y="2384026"/>
            <a:ext cx="3072142" cy="1999790"/>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a:t>
            </a:r>
            <a:r>
              <a:rPr lang="fr-FR" sz="1600" b="1" dirty="0">
                <a:solidFill>
                  <a:prstClr val="white">
                    <a:lumMod val="65000"/>
                  </a:prstClr>
                </a:solidFill>
                <a:latin typeface="Calibri"/>
              </a:rPr>
              <a:t>do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d » et « o ». J’écris un d  et un o.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3800" b="1" dirty="0">
                <a:solidFill>
                  <a:srgbClr val="106585"/>
                </a:solidFill>
                <a:latin typeface="Dosis" pitchFamily="2" charset="0"/>
              </a:rPr>
              <a:t>do</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dodi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 « do – di ». J’entends « do »,  j’écris les lettres d et o. J’entends « di », j’écris les lettres d et i.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dodi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do</a:t>
            </a:r>
            <a:r>
              <a:rPr kumimoji="0" lang="pt-BR" sz="60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di</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2629776" y="3460336"/>
            <a:ext cx="278418" cy="1610718"/>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542755" y="3406154"/>
            <a:ext cx="233539" cy="1763961"/>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67972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a:t>
            </a:r>
            <a:r>
              <a:rPr lang="fr-FR" sz="1600" b="1" dirty="0">
                <a:solidFill>
                  <a:prstClr val="white">
                    <a:lumMod val="65000"/>
                  </a:prstClr>
                </a:solidFill>
                <a:latin typeface="Calibri"/>
              </a:rPr>
              <a:t>domino – dé – Réda.</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a:t>
            </a:r>
            <a:r>
              <a:rPr lang="fr-FR" sz="1600" b="1" dirty="0">
                <a:solidFill>
                  <a:prstClr val="white">
                    <a:lumMod val="65000"/>
                  </a:prstClr>
                </a:solidFill>
                <a:latin typeface="Calibri"/>
              </a:rPr>
              <a:t>26</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A3C517AB-9A0F-C132-0D38-66BB7A66E2A9}"/>
              </a:ext>
            </a:extLst>
          </p:cNvPr>
          <p:cNvPicPr>
            <a:picLocks noChangeAspect="1"/>
          </p:cNvPicPr>
          <p:nvPr/>
        </p:nvPicPr>
        <p:blipFill>
          <a:blip r:embed="rId12"/>
          <a:stretch>
            <a:fillRect/>
          </a:stretch>
        </p:blipFill>
        <p:spPr>
          <a:xfrm>
            <a:off x="2621274" y="1131901"/>
            <a:ext cx="3927096" cy="5420116"/>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530495" y="4279403"/>
            <a:ext cx="4070555" cy="20096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toute la famille se réveille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a:extLst>
              <a:ext uri="{FF2B5EF4-FFF2-40B4-BE49-F238E27FC236}">
                <a16:creationId xmlns:a16="http://schemas.microsoft.com/office/drawing/2014/main" id="{AFF62FC6-6DCF-CE12-8AEC-FECC2FB7B838}"/>
              </a:ext>
            </a:extLst>
          </p:cNvPr>
          <p:cNvPicPr>
            <a:picLocks noChangeAspect="1"/>
          </p:cNvPicPr>
          <p:nvPr/>
        </p:nvPicPr>
        <p:blipFill>
          <a:blip r:embed="rId12"/>
          <a:stretch>
            <a:fillRect/>
          </a:stretch>
        </p:blipFill>
        <p:spPr>
          <a:xfrm>
            <a:off x="1418581" y="1688129"/>
            <a:ext cx="6306838" cy="3481741"/>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a:t>
            </a:r>
            <a:r>
              <a:rPr lang="fr-FR" sz="2000" dirty="0">
                <a:solidFill>
                  <a:prstClr val="black"/>
                </a:solidFill>
                <a:latin typeface="Dosis" pitchFamily="2" charset="0"/>
              </a:rPr>
              <a:t>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d</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d</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9"/>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3"/>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9"/>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4"/>
</p:tagLst>
</file>

<file path=ppt/tags/tag235.xml><?xml version="1.0" encoding="utf-8"?>
<p:tagLst xmlns:a="http://schemas.openxmlformats.org/drawingml/2006/main" xmlns:r="http://schemas.openxmlformats.org/officeDocument/2006/relationships" xmlns:p="http://schemas.openxmlformats.org/presentationml/2006/main">
  <p:tag name="NUM" val="5"/>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9"/>
</p:tagLst>
</file>

<file path=ppt/tags/tag245.xml><?xml version="1.0" encoding="utf-8"?>
<p:tagLst xmlns:a="http://schemas.openxmlformats.org/drawingml/2006/main" xmlns:r="http://schemas.openxmlformats.org/officeDocument/2006/relationships" xmlns:p="http://schemas.openxmlformats.org/presentationml/2006/main">
  <p:tag name="NUM" val="10"/>
</p:tagLst>
</file>

<file path=ppt/tags/tag246.xml><?xml version="1.0" encoding="utf-8"?>
<p:tagLst xmlns:a="http://schemas.openxmlformats.org/drawingml/2006/main" xmlns:r="http://schemas.openxmlformats.org/officeDocument/2006/relationships" xmlns:p="http://schemas.openxmlformats.org/presentationml/2006/main">
  <p:tag name="NUM" val="11"/>
</p:tagLst>
</file>

<file path=ppt/tags/tag247.xml><?xml version="1.0" encoding="utf-8"?>
<p:tagLst xmlns:a="http://schemas.openxmlformats.org/drawingml/2006/main" xmlns:r="http://schemas.openxmlformats.org/officeDocument/2006/relationships" xmlns:p="http://schemas.openxmlformats.org/presentationml/2006/main">
  <p:tag name="NUM" val="12"/>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6"/>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9"/>
</p:tagLst>
</file>

<file path=ppt/tags/tag257.xml><?xml version="1.0" encoding="utf-8"?>
<p:tagLst xmlns:a="http://schemas.openxmlformats.org/drawingml/2006/main" xmlns:r="http://schemas.openxmlformats.org/officeDocument/2006/relationships" xmlns:p="http://schemas.openxmlformats.org/presentationml/2006/main">
  <p:tag name="NUM" val="10"/>
</p:tagLst>
</file>

<file path=ppt/tags/tag258.xml><?xml version="1.0" encoding="utf-8"?>
<p:tagLst xmlns:a="http://schemas.openxmlformats.org/drawingml/2006/main" xmlns:r="http://schemas.openxmlformats.org/officeDocument/2006/relationships" xmlns:p="http://schemas.openxmlformats.org/presentationml/2006/main">
  <p:tag name="NUM" val="11"/>
</p:tagLst>
</file>

<file path=ppt/tags/tag259.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3"/>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8"/>
</p:tagLst>
</file>

<file path=ppt/tags/tag269.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0"/>
</p:tagLst>
</file>

<file path=ppt/tags/tag271.xml><?xml version="1.0" encoding="utf-8"?>
<p:tagLst xmlns:a="http://schemas.openxmlformats.org/drawingml/2006/main" xmlns:r="http://schemas.openxmlformats.org/officeDocument/2006/relationships" xmlns:p="http://schemas.openxmlformats.org/presentationml/2006/main">
  <p:tag name="NUM" val="11"/>
</p:tagLst>
</file>

<file path=ppt/tags/tag272.xml><?xml version="1.0" encoding="utf-8"?>
<p:tagLst xmlns:a="http://schemas.openxmlformats.org/drawingml/2006/main" xmlns:r="http://schemas.openxmlformats.org/officeDocument/2006/relationships" xmlns:p="http://schemas.openxmlformats.org/presentationml/2006/main">
  <p:tag name="NUM" val="12"/>
</p:tagLst>
</file>

<file path=ppt/tags/tag273.xml><?xml version="1.0" encoding="utf-8"?>
<p:tagLst xmlns:a="http://schemas.openxmlformats.org/drawingml/2006/main" xmlns:r="http://schemas.openxmlformats.org/officeDocument/2006/relationships" xmlns:p="http://schemas.openxmlformats.org/presentationml/2006/main">
  <p:tag name="NUM" val="1"/>
</p:tagLst>
</file>

<file path=ppt/tags/tag274.xml><?xml version="1.0" encoding="utf-8"?>
<p:tagLst xmlns:a="http://schemas.openxmlformats.org/drawingml/2006/main" xmlns:r="http://schemas.openxmlformats.org/officeDocument/2006/relationships" xmlns:p="http://schemas.openxmlformats.org/presentationml/2006/main">
  <p:tag name="NUM" val="2"/>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4"/>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8"/>
</p:tagLst>
</file>

<file path=ppt/tags/tag281.xml><?xml version="1.0" encoding="utf-8"?>
<p:tagLst xmlns:a="http://schemas.openxmlformats.org/drawingml/2006/main" xmlns:r="http://schemas.openxmlformats.org/officeDocument/2006/relationships" xmlns:p="http://schemas.openxmlformats.org/presentationml/2006/main">
  <p:tag name="NUM" val="9"/>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11"/>
</p:tagLst>
</file>

<file path=ppt/tags/tag284.xml><?xml version="1.0" encoding="utf-8"?>
<p:tagLst xmlns:a="http://schemas.openxmlformats.org/drawingml/2006/main" xmlns:r="http://schemas.openxmlformats.org/officeDocument/2006/relationships" xmlns:p="http://schemas.openxmlformats.org/presentationml/2006/main">
  <p:tag name="NUM" val="12"/>
</p:tagLst>
</file>

<file path=ppt/tags/tag285.xml><?xml version="1.0" encoding="utf-8"?>
<p:tagLst xmlns:a="http://schemas.openxmlformats.org/drawingml/2006/main" xmlns:r="http://schemas.openxmlformats.org/officeDocument/2006/relationships" xmlns:p="http://schemas.openxmlformats.org/presentationml/2006/main">
  <p:tag name="NUM" val="13"/>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5"/>
</p:tagLst>
</file>

<file path=ppt/tags/tag291.xml><?xml version="1.0" encoding="utf-8"?>
<p:tagLst xmlns:a="http://schemas.openxmlformats.org/drawingml/2006/main" xmlns:r="http://schemas.openxmlformats.org/officeDocument/2006/relationships" xmlns:p="http://schemas.openxmlformats.org/presentationml/2006/main">
  <p:tag name="NUM" val="6"/>
</p:tagLst>
</file>

<file path=ppt/tags/tag292.xml><?xml version="1.0" encoding="utf-8"?>
<p:tagLst xmlns:a="http://schemas.openxmlformats.org/drawingml/2006/main" xmlns:r="http://schemas.openxmlformats.org/officeDocument/2006/relationships" xmlns:p="http://schemas.openxmlformats.org/presentationml/2006/main">
  <p:tag name="NUM" val="7"/>
</p:tagLst>
</file>

<file path=ppt/tags/tag293.xml><?xml version="1.0" encoding="utf-8"?>
<p:tagLst xmlns:a="http://schemas.openxmlformats.org/drawingml/2006/main" xmlns:r="http://schemas.openxmlformats.org/officeDocument/2006/relationships" xmlns:p="http://schemas.openxmlformats.org/presentationml/2006/main">
  <p:tag name="NUM" val="8"/>
</p:tagLst>
</file>

<file path=ppt/tags/tag294.xml><?xml version="1.0" encoding="utf-8"?>
<p:tagLst xmlns:a="http://schemas.openxmlformats.org/drawingml/2006/main" xmlns:r="http://schemas.openxmlformats.org/officeDocument/2006/relationships" xmlns:p="http://schemas.openxmlformats.org/presentationml/2006/main">
  <p:tag name="NUM" val="9"/>
</p:tagLst>
</file>

<file path=ppt/tags/tag295.xml><?xml version="1.0" encoding="utf-8"?>
<p:tagLst xmlns:a="http://schemas.openxmlformats.org/drawingml/2006/main" xmlns:r="http://schemas.openxmlformats.org/officeDocument/2006/relationships" xmlns:p="http://schemas.openxmlformats.org/presentationml/2006/main">
  <p:tag name="NUM" val="10"/>
</p:tagLst>
</file>

<file path=ppt/tags/tag296.xml><?xml version="1.0" encoding="utf-8"?>
<p:tagLst xmlns:a="http://schemas.openxmlformats.org/drawingml/2006/main" xmlns:r="http://schemas.openxmlformats.org/officeDocument/2006/relationships" xmlns:p="http://schemas.openxmlformats.org/presentationml/2006/main">
  <p:tag name="NUM" val="11"/>
</p:tagLst>
</file>

<file path=ppt/tags/tag297.xml><?xml version="1.0" encoding="utf-8"?>
<p:tagLst xmlns:a="http://schemas.openxmlformats.org/drawingml/2006/main" xmlns:r="http://schemas.openxmlformats.org/officeDocument/2006/relationships" xmlns:p="http://schemas.openxmlformats.org/presentationml/2006/main">
  <p:tag name="NUM" val="12"/>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8"/>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10"/>
</p:tagLst>
</file>

<file path=ppt/tags/tag308.xml><?xml version="1.0" encoding="utf-8"?>
<p:tagLst xmlns:a="http://schemas.openxmlformats.org/drawingml/2006/main" xmlns:r="http://schemas.openxmlformats.org/officeDocument/2006/relationships" xmlns:p="http://schemas.openxmlformats.org/presentationml/2006/main">
  <p:tag name="NUM" val="11"/>
</p:tagLst>
</file>

<file path=ppt/tags/tag309.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13"/>
</p:tagLst>
</file>

<file path=ppt/tags/tag311.xml><?xml version="1.0" encoding="utf-8"?>
<p:tagLst xmlns:a="http://schemas.openxmlformats.org/drawingml/2006/main" xmlns:r="http://schemas.openxmlformats.org/officeDocument/2006/relationships" xmlns:p="http://schemas.openxmlformats.org/presentationml/2006/main">
  <p:tag name="NUM" val="1"/>
</p:tagLst>
</file>

<file path=ppt/tags/tag312.xml><?xml version="1.0" encoding="utf-8"?>
<p:tagLst xmlns:a="http://schemas.openxmlformats.org/drawingml/2006/main" xmlns:r="http://schemas.openxmlformats.org/officeDocument/2006/relationships" xmlns:p="http://schemas.openxmlformats.org/presentationml/2006/main">
  <p:tag name="NUM" val="2"/>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4"/>
</p:tagLst>
</file>

<file path=ppt/tags/tag315.xml><?xml version="1.0" encoding="utf-8"?>
<p:tagLst xmlns:a="http://schemas.openxmlformats.org/drawingml/2006/main" xmlns:r="http://schemas.openxmlformats.org/officeDocument/2006/relationships" xmlns:p="http://schemas.openxmlformats.org/presentationml/2006/main">
  <p:tag name="NUM" val="5"/>
</p:tagLst>
</file>

<file path=ppt/tags/tag316.xml><?xml version="1.0" encoding="utf-8"?>
<p:tagLst xmlns:a="http://schemas.openxmlformats.org/drawingml/2006/main" xmlns:r="http://schemas.openxmlformats.org/officeDocument/2006/relationships" xmlns:p="http://schemas.openxmlformats.org/presentationml/2006/main">
  <p:tag name="NUM" val="6"/>
</p:tagLst>
</file>

<file path=ppt/tags/tag317.xml><?xml version="1.0" encoding="utf-8"?>
<p:tagLst xmlns:a="http://schemas.openxmlformats.org/drawingml/2006/main" xmlns:r="http://schemas.openxmlformats.org/officeDocument/2006/relationships" xmlns:p="http://schemas.openxmlformats.org/presentationml/2006/main">
  <p:tag name="NUM" val="7"/>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9"/>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10"/>
</p:tagLst>
</file>

<file path=ppt/tags/tag321.xml><?xml version="1.0" encoding="utf-8"?>
<p:tagLst xmlns:a="http://schemas.openxmlformats.org/drawingml/2006/main" xmlns:r="http://schemas.openxmlformats.org/officeDocument/2006/relationships" xmlns:p="http://schemas.openxmlformats.org/presentationml/2006/main">
  <p:tag name="NUM" val="11"/>
</p:tagLst>
</file>

<file path=ppt/tags/tag322.xml><?xml version="1.0" encoding="utf-8"?>
<p:tagLst xmlns:a="http://schemas.openxmlformats.org/drawingml/2006/main" xmlns:r="http://schemas.openxmlformats.org/officeDocument/2006/relationships" xmlns:p="http://schemas.openxmlformats.org/presentationml/2006/main">
  <p:tag name="NUM" val="12"/>
</p:tagLst>
</file>

<file path=ppt/tags/tag323.xml><?xml version="1.0" encoding="utf-8"?>
<p:tagLst xmlns:a="http://schemas.openxmlformats.org/drawingml/2006/main" xmlns:r="http://schemas.openxmlformats.org/officeDocument/2006/relationships" xmlns:p="http://schemas.openxmlformats.org/presentationml/2006/main">
  <p:tag name="NUM" val="1"/>
</p:tagLst>
</file>

<file path=ppt/tags/tag324.xml><?xml version="1.0" encoding="utf-8"?>
<p:tagLst xmlns:a="http://schemas.openxmlformats.org/drawingml/2006/main" xmlns:r="http://schemas.openxmlformats.org/officeDocument/2006/relationships" xmlns:p="http://schemas.openxmlformats.org/presentationml/2006/main">
  <p:tag name="NUM" val="2"/>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4"/>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6"/>
</p:tagLst>
</file>

<file path=ppt/tags/tag329.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8"/>
</p:tagLst>
</file>

<file path=ppt/tags/tag331.xml><?xml version="1.0" encoding="utf-8"?>
<p:tagLst xmlns:a="http://schemas.openxmlformats.org/drawingml/2006/main" xmlns:r="http://schemas.openxmlformats.org/officeDocument/2006/relationships" xmlns:p="http://schemas.openxmlformats.org/presentationml/2006/main">
  <p:tag name="NUM" val="9"/>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1"/>
</p:tagLst>
</file>

<file path=ppt/tags/tag334.xml><?xml version="1.0" encoding="utf-8"?>
<p:tagLst xmlns:a="http://schemas.openxmlformats.org/drawingml/2006/main" xmlns:r="http://schemas.openxmlformats.org/officeDocument/2006/relationships" xmlns:p="http://schemas.openxmlformats.org/presentationml/2006/main">
  <p:tag name="NUM" val="12"/>
</p:tagLst>
</file>

<file path=ppt/tags/tag335.xml><?xml version="1.0" encoding="utf-8"?>
<p:tagLst xmlns:a="http://schemas.openxmlformats.org/drawingml/2006/main" xmlns:r="http://schemas.openxmlformats.org/officeDocument/2006/relationships" xmlns:p="http://schemas.openxmlformats.org/presentationml/2006/main">
  <p:tag name="NUM" val="13"/>
</p:tagLst>
</file>

<file path=ppt/tags/tag336.xml><?xml version="1.0" encoding="utf-8"?>
<p:tagLst xmlns:a="http://schemas.openxmlformats.org/drawingml/2006/main" xmlns:r="http://schemas.openxmlformats.org/officeDocument/2006/relationships" xmlns:p="http://schemas.openxmlformats.org/presentationml/2006/main">
  <p:tag name="NUM" val="1"/>
</p:tagLst>
</file>

<file path=ppt/tags/tag337.xml><?xml version="1.0" encoding="utf-8"?>
<p:tagLst xmlns:a="http://schemas.openxmlformats.org/drawingml/2006/main" xmlns:r="http://schemas.openxmlformats.org/officeDocument/2006/relationships" xmlns:p="http://schemas.openxmlformats.org/presentationml/2006/main">
  <p:tag name="NUM" val="2"/>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5"/>
</p:tagLst>
</file>

<file path=ppt/tags/tag341.xml><?xml version="1.0" encoding="utf-8"?>
<p:tagLst xmlns:a="http://schemas.openxmlformats.org/drawingml/2006/main" xmlns:r="http://schemas.openxmlformats.org/officeDocument/2006/relationships" xmlns:p="http://schemas.openxmlformats.org/presentationml/2006/main">
  <p:tag name="NUM" val="6"/>
</p:tagLst>
</file>

<file path=ppt/tags/tag342.xml><?xml version="1.0" encoding="utf-8"?>
<p:tagLst xmlns:a="http://schemas.openxmlformats.org/drawingml/2006/main" xmlns:r="http://schemas.openxmlformats.org/officeDocument/2006/relationships" xmlns:p="http://schemas.openxmlformats.org/presentationml/2006/main">
  <p:tag name="NUM" val="7"/>
</p:tagLst>
</file>

<file path=ppt/tags/tag343.xml><?xml version="1.0" encoding="utf-8"?>
<p:tagLst xmlns:a="http://schemas.openxmlformats.org/drawingml/2006/main" xmlns:r="http://schemas.openxmlformats.org/officeDocument/2006/relationships" xmlns:p="http://schemas.openxmlformats.org/presentationml/2006/main">
  <p:tag name="NUM" val="8"/>
</p:tagLst>
</file>

<file path=ppt/tags/tag344.xml><?xml version="1.0" encoding="utf-8"?>
<p:tagLst xmlns:a="http://schemas.openxmlformats.org/drawingml/2006/main" xmlns:r="http://schemas.openxmlformats.org/officeDocument/2006/relationships" xmlns:p="http://schemas.openxmlformats.org/presentationml/2006/main">
  <p:tag name="NUM" val="9"/>
</p:tagLst>
</file>

<file path=ppt/tags/tag345.xml><?xml version="1.0" encoding="utf-8"?>
<p:tagLst xmlns:a="http://schemas.openxmlformats.org/drawingml/2006/main" xmlns:r="http://schemas.openxmlformats.org/officeDocument/2006/relationships" xmlns:p="http://schemas.openxmlformats.org/presentationml/2006/main">
  <p:tag name="NUM" val="10"/>
</p:tagLst>
</file>

<file path=ppt/tags/tag346.xml><?xml version="1.0" encoding="utf-8"?>
<p:tagLst xmlns:a="http://schemas.openxmlformats.org/drawingml/2006/main" xmlns:r="http://schemas.openxmlformats.org/officeDocument/2006/relationships" xmlns:p="http://schemas.openxmlformats.org/presentationml/2006/main">
  <p:tag name="NUM" val="11"/>
</p:tagLst>
</file>

<file path=ppt/tags/tag347.xml><?xml version="1.0" encoding="utf-8"?>
<p:tagLst xmlns:a="http://schemas.openxmlformats.org/drawingml/2006/main" xmlns:r="http://schemas.openxmlformats.org/officeDocument/2006/relationships" xmlns:p="http://schemas.openxmlformats.org/presentationml/2006/main">
  <p:tag name="NUM" val="12"/>
</p:tagLst>
</file>

<file path=ppt/tags/tag348.xml><?xml version="1.0" encoding="utf-8"?>
<p:tagLst xmlns:a="http://schemas.openxmlformats.org/drawingml/2006/main" xmlns:r="http://schemas.openxmlformats.org/officeDocument/2006/relationships" xmlns:p="http://schemas.openxmlformats.org/presentationml/2006/main">
  <p:tag name="NUM" val="1"/>
</p:tagLst>
</file>

<file path=ppt/tags/tag349.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4"/>
</p:tagLst>
</file>

<file path=ppt/tags/tag352.xml><?xml version="1.0" encoding="utf-8"?>
<p:tagLst xmlns:a="http://schemas.openxmlformats.org/drawingml/2006/main" xmlns:r="http://schemas.openxmlformats.org/officeDocument/2006/relationships" xmlns:p="http://schemas.openxmlformats.org/presentationml/2006/main">
  <p:tag name="NUM" val="5"/>
</p:tagLst>
</file>

<file path=ppt/tags/tag353.xml><?xml version="1.0" encoding="utf-8"?>
<p:tagLst xmlns:a="http://schemas.openxmlformats.org/drawingml/2006/main" xmlns:r="http://schemas.openxmlformats.org/officeDocument/2006/relationships" xmlns:p="http://schemas.openxmlformats.org/presentationml/2006/main">
  <p:tag name="NUM" val="6"/>
</p:tagLst>
</file>

<file path=ppt/tags/tag354.xml><?xml version="1.0" encoding="utf-8"?>
<p:tagLst xmlns:a="http://schemas.openxmlformats.org/drawingml/2006/main" xmlns:r="http://schemas.openxmlformats.org/officeDocument/2006/relationships" xmlns:p="http://schemas.openxmlformats.org/presentationml/2006/main">
  <p:tag name="NUM" val="7"/>
</p:tagLst>
</file>

<file path=ppt/tags/tag355.xml><?xml version="1.0" encoding="utf-8"?>
<p:tagLst xmlns:a="http://schemas.openxmlformats.org/drawingml/2006/main" xmlns:r="http://schemas.openxmlformats.org/officeDocument/2006/relationships" xmlns:p="http://schemas.openxmlformats.org/presentationml/2006/main">
  <p:tag name="NUM" val="8"/>
</p:tagLst>
</file>

<file path=ppt/tags/tag356.xml><?xml version="1.0" encoding="utf-8"?>
<p:tagLst xmlns:a="http://schemas.openxmlformats.org/drawingml/2006/main" xmlns:r="http://schemas.openxmlformats.org/officeDocument/2006/relationships" xmlns:p="http://schemas.openxmlformats.org/presentationml/2006/main">
  <p:tag name="NUM" val="9"/>
</p:tagLst>
</file>

<file path=ppt/tags/tag357.xml><?xml version="1.0" encoding="utf-8"?>
<p:tagLst xmlns:a="http://schemas.openxmlformats.org/drawingml/2006/main" xmlns:r="http://schemas.openxmlformats.org/officeDocument/2006/relationships" xmlns:p="http://schemas.openxmlformats.org/presentationml/2006/main">
  <p:tag name="NUM" val="10"/>
</p:tagLst>
</file>

<file path=ppt/tags/tag358.xml><?xml version="1.0" encoding="utf-8"?>
<p:tagLst xmlns:a="http://schemas.openxmlformats.org/drawingml/2006/main" xmlns:r="http://schemas.openxmlformats.org/officeDocument/2006/relationships" xmlns:p="http://schemas.openxmlformats.org/presentationml/2006/main">
  <p:tag name="NUM" val="11"/>
</p:tagLst>
</file>

<file path=ppt/tags/tag359.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8"/>
</p:tagLst>
</file>

<file path=ppt/tags/tag368.xml><?xml version="1.0" encoding="utf-8"?>
<p:tagLst xmlns:a="http://schemas.openxmlformats.org/drawingml/2006/main" xmlns:r="http://schemas.openxmlformats.org/officeDocument/2006/relationships" xmlns:p="http://schemas.openxmlformats.org/presentationml/2006/main">
  <p:tag name="NUM" val="9"/>
</p:tagLst>
</file>

<file path=ppt/tags/tag369.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11"/>
</p:tagLst>
</file>

<file path=ppt/tags/tag371.xml><?xml version="1.0" encoding="utf-8"?>
<p:tagLst xmlns:a="http://schemas.openxmlformats.org/drawingml/2006/main" xmlns:r="http://schemas.openxmlformats.org/officeDocument/2006/relationships" xmlns:p="http://schemas.openxmlformats.org/presentationml/2006/main">
  <p:tag name="NUM" val="1"/>
</p:tagLst>
</file>

<file path=ppt/tags/tag372.xml><?xml version="1.0" encoding="utf-8"?>
<p:tagLst xmlns:a="http://schemas.openxmlformats.org/drawingml/2006/main" xmlns:r="http://schemas.openxmlformats.org/officeDocument/2006/relationships" xmlns:p="http://schemas.openxmlformats.org/presentationml/2006/main">
  <p:tag name="NUM" val="2"/>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4"/>
</p:tagLst>
</file>

<file path=ppt/tags/tag375.xml><?xml version="1.0" encoding="utf-8"?>
<p:tagLst xmlns:a="http://schemas.openxmlformats.org/drawingml/2006/main" xmlns:r="http://schemas.openxmlformats.org/officeDocument/2006/relationships" xmlns:p="http://schemas.openxmlformats.org/presentationml/2006/main">
  <p:tag name="NUM" val="5"/>
</p:tagLst>
</file>

<file path=ppt/tags/tag376.xml><?xml version="1.0" encoding="utf-8"?>
<p:tagLst xmlns:a="http://schemas.openxmlformats.org/drawingml/2006/main" xmlns:r="http://schemas.openxmlformats.org/officeDocument/2006/relationships" xmlns:p="http://schemas.openxmlformats.org/presentationml/2006/main">
  <p:tag name="NUM" val="6"/>
</p:tagLst>
</file>

<file path=ppt/tags/tag377.xml><?xml version="1.0" encoding="utf-8"?>
<p:tagLst xmlns:a="http://schemas.openxmlformats.org/drawingml/2006/main" xmlns:r="http://schemas.openxmlformats.org/officeDocument/2006/relationships" xmlns:p="http://schemas.openxmlformats.org/presentationml/2006/main">
  <p:tag name="NUM" val="7"/>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80.xml><?xml version="1.0" encoding="utf-8"?>
<p:tagLst xmlns:a="http://schemas.openxmlformats.org/drawingml/2006/main" xmlns:r="http://schemas.openxmlformats.org/officeDocument/2006/relationships" xmlns:p="http://schemas.openxmlformats.org/presentationml/2006/main">
  <p:tag name="NUM" val="10"/>
</p:tagLst>
</file>

<file path=ppt/tags/tag381.xml><?xml version="1.0" encoding="utf-8"?>
<p:tagLst xmlns:a="http://schemas.openxmlformats.org/drawingml/2006/main" xmlns:r="http://schemas.openxmlformats.org/officeDocument/2006/relationships" xmlns:p="http://schemas.openxmlformats.org/presentationml/2006/main">
  <p:tag name="NUM" val="11"/>
</p:tagLst>
</file>

<file path=ppt/tags/tag382.xml><?xml version="1.0" encoding="utf-8"?>
<p:tagLst xmlns:a="http://schemas.openxmlformats.org/drawingml/2006/main" xmlns:r="http://schemas.openxmlformats.org/officeDocument/2006/relationships" xmlns:p="http://schemas.openxmlformats.org/presentationml/2006/main">
  <p:tag name="NUM" val="12"/>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6"/>
</p:tagLst>
</file>

<file path=ppt/tags/tag389.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390.xml><?xml version="1.0" encoding="utf-8"?>
<p:tagLst xmlns:a="http://schemas.openxmlformats.org/drawingml/2006/main" xmlns:r="http://schemas.openxmlformats.org/officeDocument/2006/relationships" xmlns:p="http://schemas.openxmlformats.org/presentationml/2006/main">
  <p:tag name="NUM" val="8"/>
</p:tagLst>
</file>

<file path=ppt/tags/tag391.xml><?xml version="1.0" encoding="utf-8"?>
<p:tagLst xmlns:a="http://schemas.openxmlformats.org/drawingml/2006/main" xmlns:r="http://schemas.openxmlformats.org/officeDocument/2006/relationships" xmlns:p="http://schemas.openxmlformats.org/presentationml/2006/main">
  <p:tag name="NUM" val="9"/>
</p:tagLst>
</file>

<file path=ppt/tags/tag392.xml><?xml version="1.0" encoding="utf-8"?>
<p:tagLst xmlns:a="http://schemas.openxmlformats.org/drawingml/2006/main" xmlns:r="http://schemas.openxmlformats.org/officeDocument/2006/relationships" xmlns:p="http://schemas.openxmlformats.org/presentationml/2006/main">
  <p:tag name="NUM" val="10"/>
</p:tagLst>
</file>

<file path=ppt/tags/tag393.xml><?xml version="1.0" encoding="utf-8"?>
<p:tagLst xmlns:a="http://schemas.openxmlformats.org/drawingml/2006/main" xmlns:r="http://schemas.openxmlformats.org/officeDocument/2006/relationships" xmlns:p="http://schemas.openxmlformats.org/presentationml/2006/main">
  <p:tag name="NUM" val="11"/>
</p:tagLst>
</file>

<file path=ppt/tags/tag394.xml><?xml version="1.0" encoding="utf-8"?>
<p:tagLst xmlns:a="http://schemas.openxmlformats.org/drawingml/2006/main" xmlns:r="http://schemas.openxmlformats.org/officeDocument/2006/relationships" xmlns:p="http://schemas.openxmlformats.org/presentationml/2006/main">
  <p:tag name="NUM" val="13"/>
</p:tagLst>
</file>

<file path=ppt/tags/tag395.xml><?xml version="1.0" encoding="utf-8"?>
<p:tagLst xmlns:a="http://schemas.openxmlformats.org/drawingml/2006/main" xmlns:r="http://schemas.openxmlformats.org/officeDocument/2006/relationships" xmlns:p="http://schemas.openxmlformats.org/presentationml/2006/main">
  <p:tag name="NUM" val="1"/>
</p:tagLst>
</file>

<file path=ppt/tags/tag396.xml><?xml version="1.0" encoding="utf-8"?>
<p:tagLst xmlns:a="http://schemas.openxmlformats.org/drawingml/2006/main" xmlns:r="http://schemas.openxmlformats.org/officeDocument/2006/relationships" xmlns:p="http://schemas.openxmlformats.org/presentationml/2006/main">
  <p:tag name="NUM" val="2"/>
</p:tagLst>
</file>

<file path=ppt/tags/tag397.xml><?xml version="1.0" encoding="utf-8"?>
<p:tagLst xmlns:a="http://schemas.openxmlformats.org/drawingml/2006/main" xmlns:r="http://schemas.openxmlformats.org/officeDocument/2006/relationships" xmlns:p="http://schemas.openxmlformats.org/presentationml/2006/main">
  <p:tag name="NUM" val="3"/>
</p:tagLst>
</file>

<file path=ppt/tags/tag398.xml><?xml version="1.0" encoding="utf-8"?>
<p:tagLst xmlns:a="http://schemas.openxmlformats.org/drawingml/2006/main" xmlns:r="http://schemas.openxmlformats.org/officeDocument/2006/relationships" xmlns:p="http://schemas.openxmlformats.org/presentationml/2006/main">
  <p:tag name="NUM" val="4"/>
</p:tagLst>
</file>

<file path=ppt/tags/tag39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00.xml><?xml version="1.0" encoding="utf-8"?>
<p:tagLst xmlns:a="http://schemas.openxmlformats.org/drawingml/2006/main" xmlns:r="http://schemas.openxmlformats.org/officeDocument/2006/relationships" xmlns:p="http://schemas.openxmlformats.org/presentationml/2006/main">
  <p:tag name="NUM" val="6"/>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8"/>
</p:tagLst>
</file>

<file path=ppt/tags/tag403.xml><?xml version="1.0" encoding="utf-8"?>
<p:tagLst xmlns:a="http://schemas.openxmlformats.org/drawingml/2006/main" xmlns:r="http://schemas.openxmlformats.org/officeDocument/2006/relationships" xmlns:p="http://schemas.openxmlformats.org/presentationml/2006/main">
  <p:tag name="NUM" val="9"/>
</p:tagLst>
</file>

<file path=ppt/tags/tag404.xml><?xml version="1.0" encoding="utf-8"?>
<p:tagLst xmlns:a="http://schemas.openxmlformats.org/drawingml/2006/main" xmlns:r="http://schemas.openxmlformats.org/officeDocument/2006/relationships" xmlns:p="http://schemas.openxmlformats.org/presentationml/2006/main">
  <p:tag name="NUM" val="10"/>
</p:tagLst>
</file>

<file path=ppt/tags/tag405.xml><?xml version="1.0" encoding="utf-8"?>
<p:tagLst xmlns:a="http://schemas.openxmlformats.org/drawingml/2006/main" xmlns:r="http://schemas.openxmlformats.org/officeDocument/2006/relationships" xmlns:p="http://schemas.openxmlformats.org/presentationml/2006/main">
  <p:tag name="NUM" val="11"/>
</p:tagLst>
</file>

<file path=ppt/tags/tag406.xml><?xml version="1.0" encoding="utf-8"?>
<p:tagLst xmlns:a="http://schemas.openxmlformats.org/drawingml/2006/main" xmlns:r="http://schemas.openxmlformats.org/officeDocument/2006/relationships" xmlns:p="http://schemas.openxmlformats.org/presentationml/2006/main">
  <p:tag name="NUM" val="12"/>
</p:tagLst>
</file>

<file path=ppt/tags/tag407.xml><?xml version="1.0" encoding="utf-8"?>
<p:tagLst xmlns:a="http://schemas.openxmlformats.org/drawingml/2006/main" xmlns:r="http://schemas.openxmlformats.org/officeDocument/2006/relationships" xmlns:p="http://schemas.openxmlformats.org/presentationml/2006/main">
  <p:tag name="NUM" val="13"/>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7"/>
</p:tagLst>
</file>

<file path=ppt/tags/tag415.xml><?xml version="1.0" encoding="utf-8"?>
<p:tagLst xmlns:a="http://schemas.openxmlformats.org/drawingml/2006/main" xmlns:r="http://schemas.openxmlformats.org/officeDocument/2006/relationships" xmlns:p="http://schemas.openxmlformats.org/presentationml/2006/main">
  <p:tag name="NUM" val="8"/>
</p:tagLst>
</file>

<file path=ppt/tags/tag416.xml><?xml version="1.0" encoding="utf-8"?>
<p:tagLst xmlns:a="http://schemas.openxmlformats.org/drawingml/2006/main" xmlns:r="http://schemas.openxmlformats.org/officeDocument/2006/relationships" xmlns:p="http://schemas.openxmlformats.org/presentationml/2006/main">
  <p:tag name="NUM" val="9"/>
</p:tagLst>
</file>

<file path=ppt/tags/tag417.xml><?xml version="1.0" encoding="utf-8"?>
<p:tagLst xmlns:a="http://schemas.openxmlformats.org/drawingml/2006/main" xmlns:r="http://schemas.openxmlformats.org/officeDocument/2006/relationships" xmlns:p="http://schemas.openxmlformats.org/presentationml/2006/main">
  <p:tag name="NUM" val="10"/>
</p:tagLst>
</file>

<file path=ppt/tags/tag418.xml><?xml version="1.0" encoding="utf-8"?>
<p:tagLst xmlns:a="http://schemas.openxmlformats.org/drawingml/2006/main" xmlns:r="http://schemas.openxmlformats.org/officeDocument/2006/relationships" xmlns:p="http://schemas.openxmlformats.org/presentationml/2006/main">
  <p:tag name="NUM" val="11"/>
</p:tagLst>
</file>

<file path=ppt/tags/tag419.xml><?xml version="1.0" encoding="utf-8"?>
<p:tagLst xmlns:a="http://schemas.openxmlformats.org/drawingml/2006/main" xmlns:r="http://schemas.openxmlformats.org/officeDocument/2006/relationships" xmlns:p="http://schemas.openxmlformats.org/presentationml/2006/main">
  <p:tag name="NUM" val="12"/>
</p:tagLst>
</file>

<file path=ppt/tags/tag42.xml><?xml version="1.0" encoding="utf-8"?>
<p:tagLst xmlns:a="http://schemas.openxmlformats.org/drawingml/2006/main" xmlns:r="http://schemas.openxmlformats.org/officeDocument/2006/relationships" xmlns:p="http://schemas.openxmlformats.org/presentationml/2006/main">
  <p:tag name="NUM" val="9"/>
</p:tagLst>
</file>

<file path=ppt/tags/tag420.xml><?xml version="1.0" encoding="utf-8"?>
<p:tagLst xmlns:a="http://schemas.openxmlformats.org/drawingml/2006/main" xmlns:r="http://schemas.openxmlformats.org/officeDocument/2006/relationships" xmlns:p="http://schemas.openxmlformats.org/presentationml/2006/main">
  <p:tag name="NUM" val="13"/>
</p:tagLst>
</file>

<file path=ppt/tags/tag421.xml><?xml version="1.0" encoding="utf-8"?>
<p:tagLst xmlns:a="http://schemas.openxmlformats.org/drawingml/2006/main" xmlns:r="http://schemas.openxmlformats.org/officeDocument/2006/relationships" xmlns:p="http://schemas.openxmlformats.org/presentationml/2006/main">
  <p:tag name="NUM" val="1"/>
</p:tagLst>
</file>

<file path=ppt/tags/tag422.xml><?xml version="1.0" encoding="utf-8"?>
<p:tagLst xmlns:a="http://schemas.openxmlformats.org/drawingml/2006/main" xmlns:r="http://schemas.openxmlformats.org/officeDocument/2006/relationships" xmlns:p="http://schemas.openxmlformats.org/presentationml/2006/main">
  <p:tag name="NUM" val="2"/>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4"/>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6"/>
</p:tagLst>
</file>

<file path=ppt/tags/tag427.xml><?xml version="1.0" encoding="utf-8"?>
<p:tagLst xmlns:a="http://schemas.openxmlformats.org/drawingml/2006/main" xmlns:r="http://schemas.openxmlformats.org/officeDocument/2006/relationships" xmlns:p="http://schemas.openxmlformats.org/presentationml/2006/main">
  <p:tag name="NUM" val="7"/>
</p:tagLst>
</file>

<file path=ppt/tags/tag428.xml><?xml version="1.0" encoding="utf-8"?>
<p:tagLst xmlns:a="http://schemas.openxmlformats.org/drawingml/2006/main" xmlns:r="http://schemas.openxmlformats.org/officeDocument/2006/relationships" xmlns:p="http://schemas.openxmlformats.org/presentationml/2006/main">
  <p:tag name="NUM" val="9"/>
</p:tagLst>
</file>

<file path=ppt/tags/tag429.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30.xml><?xml version="1.0" encoding="utf-8"?>
<p:tagLst xmlns:a="http://schemas.openxmlformats.org/drawingml/2006/main" xmlns:r="http://schemas.openxmlformats.org/officeDocument/2006/relationships" xmlns:p="http://schemas.openxmlformats.org/presentationml/2006/main">
  <p:tag name="NUM" val="2"/>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4"/>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6"/>
</p:tagLst>
</file>

<file path=ppt/tags/tag435.xml><?xml version="1.0" encoding="utf-8"?>
<p:tagLst xmlns:a="http://schemas.openxmlformats.org/drawingml/2006/main" xmlns:r="http://schemas.openxmlformats.org/officeDocument/2006/relationships" xmlns:p="http://schemas.openxmlformats.org/presentationml/2006/main">
  <p:tag name="NUM" val="7"/>
</p:tagLst>
</file>

<file path=ppt/tags/tag436.xml><?xml version="1.0" encoding="utf-8"?>
<p:tagLst xmlns:a="http://schemas.openxmlformats.org/drawingml/2006/main" xmlns:r="http://schemas.openxmlformats.org/officeDocument/2006/relationships" xmlns:p="http://schemas.openxmlformats.org/presentationml/2006/main">
  <p:tag name="NUM" val="8"/>
</p:tagLst>
</file>

<file path=ppt/tags/tag437.xml><?xml version="1.0" encoding="utf-8"?>
<p:tagLst xmlns:a="http://schemas.openxmlformats.org/drawingml/2006/main" xmlns:r="http://schemas.openxmlformats.org/officeDocument/2006/relationships" xmlns:p="http://schemas.openxmlformats.org/presentationml/2006/main">
  <p:tag name="NUM" val="9"/>
</p:tagLst>
</file>

<file path=ppt/tags/tag438.xml><?xml version="1.0" encoding="utf-8"?>
<p:tagLst xmlns:a="http://schemas.openxmlformats.org/drawingml/2006/main" xmlns:r="http://schemas.openxmlformats.org/officeDocument/2006/relationships" xmlns:p="http://schemas.openxmlformats.org/presentationml/2006/main">
  <p:tag name="NUM" val="1"/>
</p:tagLst>
</file>

<file path=ppt/tags/tag439.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4"/>
</p:tagLst>
</file>

<file path=ppt/tags/tag442.xml><?xml version="1.0" encoding="utf-8"?>
<p:tagLst xmlns:a="http://schemas.openxmlformats.org/drawingml/2006/main" xmlns:r="http://schemas.openxmlformats.org/officeDocument/2006/relationships" xmlns:p="http://schemas.openxmlformats.org/presentationml/2006/main">
  <p:tag name="NUM" val="5"/>
</p:tagLst>
</file>

<file path=ppt/tags/tag443.xml><?xml version="1.0" encoding="utf-8"?>
<p:tagLst xmlns:a="http://schemas.openxmlformats.org/drawingml/2006/main" xmlns:r="http://schemas.openxmlformats.org/officeDocument/2006/relationships" xmlns:p="http://schemas.openxmlformats.org/presentationml/2006/main">
  <p:tag name="NUM" val="6"/>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50.xml><?xml version="1.0" encoding="utf-8"?>
<p:tagLst xmlns:a="http://schemas.openxmlformats.org/drawingml/2006/main" xmlns:r="http://schemas.openxmlformats.org/officeDocument/2006/relationships" xmlns:p="http://schemas.openxmlformats.org/presentationml/2006/main">
  <p:tag name="NUM" val="7"/>
</p:tagLst>
</file>

<file path=ppt/tags/tag451.xml><?xml version="1.0" encoding="utf-8"?>
<p:tagLst xmlns:a="http://schemas.openxmlformats.org/drawingml/2006/main" xmlns:r="http://schemas.openxmlformats.org/officeDocument/2006/relationships" xmlns:p="http://schemas.openxmlformats.org/presentationml/2006/main">
  <p:tag name="NUM" val="8"/>
</p:tagLst>
</file>

<file path=ppt/tags/tag452.xml><?xml version="1.0" encoding="utf-8"?>
<p:tagLst xmlns:a="http://schemas.openxmlformats.org/drawingml/2006/main" xmlns:r="http://schemas.openxmlformats.org/officeDocument/2006/relationships" xmlns:p="http://schemas.openxmlformats.org/presentationml/2006/main">
  <p:tag name="NUM" val="9"/>
</p:tagLst>
</file>

<file path=ppt/tags/tag453.xml><?xml version="1.0" encoding="utf-8"?>
<p:tagLst xmlns:a="http://schemas.openxmlformats.org/drawingml/2006/main" xmlns:r="http://schemas.openxmlformats.org/officeDocument/2006/relationships" xmlns:p="http://schemas.openxmlformats.org/presentationml/2006/main">
  <p:tag name="NUM" val="1"/>
</p:tagLst>
</file>

<file path=ppt/tags/tag454.xml><?xml version="1.0" encoding="utf-8"?>
<p:tagLst xmlns:a="http://schemas.openxmlformats.org/drawingml/2006/main" xmlns:r="http://schemas.openxmlformats.org/officeDocument/2006/relationships" xmlns:p="http://schemas.openxmlformats.org/presentationml/2006/main">
  <p:tag name="NUM" val="2"/>
</p:tagLst>
</file>

<file path=ppt/tags/tag455.xml><?xml version="1.0" encoding="utf-8"?>
<p:tagLst xmlns:a="http://schemas.openxmlformats.org/drawingml/2006/main" xmlns:r="http://schemas.openxmlformats.org/officeDocument/2006/relationships" xmlns:p="http://schemas.openxmlformats.org/presentationml/2006/main">
  <p:tag name="NUM" val="3"/>
</p:tagLst>
</file>

<file path=ppt/tags/tag456.xml><?xml version="1.0" encoding="utf-8"?>
<p:tagLst xmlns:a="http://schemas.openxmlformats.org/drawingml/2006/main" xmlns:r="http://schemas.openxmlformats.org/officeDocument/2006/relationships" xmlns:p="http://schemas.openxmlformats.org/presentationml/2006/main">
  <p:tag name="NUM" val="4"/>
</p:tagLst>
</file>

<file path=ppt/tags/tag457.xml><?xml version="1.0" encoding="utf-8"?>
<p:tagLst xmlns:a="http://schemas.openxmlformats.org/drawingml/2006/main" xmlns:r="http://schemas.openxmlformats.org/officeDocument/2006/relationships" xmlns:p="http://schemas.openxmlformats.org/presentationml/2006/main">
  <p:tag name="NUM" val="5"/>
</p:tagLst>
</file>

<file path=ppt/tags/tag458.xml><?xml version="1.0" encoding="utf-8"?>
<p:tagLst xmlns:a="http://schemas.openxmlformats.org/drawingml/2006/main" xmlns:r="http://schemas.openxmlformats.org/officeDocument/2006/relationships" xmlns:p="http://schemas.openxmlformats.org/presentationml/2006/main">
  <p:tag name="NUM" val="6"/>
</p:tagLst>
</file>

<file path=ppt/tags/tag459.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4"/>
</p:tagLst>
</file>

<file path=ppt/tags/tag460.xml><?xml version="1.0" encoding="utf-8"?>
<p:tagLst xmlns:a="http://schemas.openxmlformats.org/drawingml/2006/main" xmlns:r="http://schemas.openxmlformats.org/officeDocument/2006/relationships" xmlns:p="http://schemas.openxmlformats.org/presentationml/2006/main">
  <p:tag name="NUM" val="8"/>
</p:tagLst>
</file>

<file path=ppt/tags/tag461.xml><?xml version="1.0" encoding="utf-8"?>
<p:tagLst xmlns:a="http://schemas.openxmlformats.org/drawingml/2006/main" xmlns:r="http://schemas.openxmlformats.org/officeDocument/2006/relationships" xmlns:p="http://schemas.openxmlformats.org/presentationml/2006/main">
  <p:tag name="NUM" val="9"/>
</p:tagLst>
</file>

<file path=ppt/tags/tag462.xml><?xml version="1.0" encoding="utf-8"?>
<p:tagLst xmlns:a="http://schemas.openxmlformats.org/drawingml/2006/main" xmlns:r="http://schemas.openxmlformats.org/officeDocument/2006/relationships" xmlns:p="http://schemas.openxmlformats.org/presentationml/2006/main">
  <p:tag name="NUM" val="1"/>
</p:tagLst>
</file>

<file path=ppt/tags/tag463.xml><?xml version="1.0" encoding="utf-8"?>
<p:tagLst xmlns:a="http://schemas.openxmlformats.org/drawingml/2006/main" xmlns:r="http://schemas.openxmlformats.org/officeDocument/2006/relationships" xmlns:p="http://schemas.openxmlformats.org/presentationml/2006/main">
  <p:tag name="NUM" val="2"/>
</p:tagLst>
</file>

<file path=ppt/tags/tag464.xml><?xml version="1.0" encoding="utf-8"?>
<p:tagLst xmlns:a="http://schemas.openxmlformats.org/drawingml/2006/main" xmlns:r="http://schemas.openxmlformats.org/officeDocument/2006/relationships" xmlns:p="http://schemas.openxmlformats.org/presentationml/2006/main">
  <p:tag name="NUM" val="3"/>
</p:tagLst>
</file>

<file path=ppt/tags/tag465.xml><?xml version="1.0" encoding="utf-8"?>
<p:tagLst xmlns:a="http://schemas.openxmlformats.org/drawingml/2006/main" xmlns:r="http://schemas.openxmlformats.org/officeDocument/2006/relationships" xmlns:p="http://schemas.openxmlformats.org/presentationml/2006/main">
  <p:tag name="NUM" val="4"/>
</p:tagLst>
</file>

<file path=ppt/tags/tag466.xml><?xml version="1.0" encoding="utf-8"?>
<p:tagLst xmlns:a="http://schemas.openxmlformats.org/drawingml/2006/main" xmlns:r="http://schemas.openxmlformats.org/officeDocument/2006/relationships" xmlns:p="http://schemas.openxmlformats.org/presentationml/2006/main">
  <p:tag name="NUM" val="5"/>
</p:tagLst>
</file>

<file path=ppt/tags/tag467.xml><?xml version="1.0" encoding="utf-8"?>
<p:tagLst xmlns:a="http://schemas.openxmlformats.org/drawingml/2006/main" xmlns:r="http://schemas.openxmlformats.org/officeDocument/2006/relationships" xmlns:p="http://schemas.openxmlformats.org/presentationml/2006/main">
  <p:tag name="NUM" val="6"/>
</p:tagLst>
</file>

<file path=ppt/tags/tag468.xml><?xml version="1.0" encoding="utf-8"?>
<p:tagLst xmlns:a="http://schemas.openxmlformats.org/drawingml/2006/main" xmlns:r="http://schemas.openxmlformats.org/officeDocument/2006/relationships" xmlns:p="http://schemas.openxmlformats.org/presentationml/2006/main">
  <p:tag name="NUM" val="7"/>
</p:tagLst>
</file>

<file path=ppt/tags/tag469.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5"/>
</p:tagLst>
</file>

<file path=ppt/tags/tag470.xml><?xml version="1.0" encoding="utf-8"?>
<p:tagLst xmlns:a="http://schemas.openxmlformats.org/drawingml/2006/main" xmlns:r="http://schemas.openxmlformats.org/officeDocument/2006/relationships" xmlns:p="http://schemas.openxmlformats.org/presentationml/2006/main">
  <p:tag name="NUM" val="9"/>
</p:tagLst>
</file>

<file path=ppt/tags/tag471.xml><?xml version="1.0" encoding="utf-8"?>
<p:tagLst xmlns:a="http://schemas.openxmlformats.org/drawingml/2006/main" xmlns:r="http://schemas.openxmlformats.org/officeDocument/2006/relationships" xmlns:p="http://schemas.openxmlformats.org/presentationml/2006/main">
  <p:tag name="NUM" val="10"/>
</p:tagLst>
</file>

<file path=ppt/tags/tag472.xml><?xml version="1.0" encoding="utf-8"?>
<p:tagLst xmlns:a="http://schemas.openxmlformats.org/drawingml/2006/main" xmlns:r="http://schemas.openxmlformats.org/officeDocument/2006/relationships" xmlns:p="http://schemas.openxmlformats.org/presentationml/2006/main">
  <p:tag name="NUM" val="1"/>
</p:tagLst>
</file>

<file path=ppt/tags/tag473.xml><?xml version="1.0" encoding="utf-8"?>
<p:tagLst xmlns:a="http://schemas.openxmlformats.org/drawingml/2006/main" xmlns:r="http://schemas.openxmlformats.org/officeDocument/2006/relationships" xmlns:p="http://schemas.openxmlformats.org/presentationml/2006/main">
  <p:tag name="NUM" val="2"/>
</p:tagLst>
</file>

<file path=ppt/tags/tag474.xml><?xml version="1.0" encoding="utf-8"?>
<p:tagLst xmlns:a="http://schemas.openxmlformats.org/drawingml/2006/main" xmlns:r="http://schemas.openxmlformats.org/officeDocument/2006/relationships" xmlns:p="http://schemas.openxmlformats.org/presentationml/2006/main">
  <p:tag name="NUM" val="3"/>
</p:tagLst>
</file>

<file path=ppt/tags/tag475.xml><?xml version="1.0" encoding="utf-8"?>
<p:tagLst xmlns:a="http://schemas.openxmlformats.org/drawingml/2006/main" xmlns:r="http://schemas.openxmlformats.org/officeDocument/2006/relationships" xmlns:p="http://schemas.openxmlformats.org/presentationml/2006/main">
  <p:tag name="NUM" val="4"/>
</p:tagLst>
</file>

<file path=ppt/tags/tag476.xml><?xml version="1.0" encoding="utf-8"?>
<p:tagLst xmlns:a="http://schemas.openxmlformats.org/drawingml/2006/main" xmlns:r="http://schemas.openxmlformats.org/officeDocument/2006/relationships" xmlns:p="http://schemas.openxmlformats.org/presentationml/2006/main">
  <p:tag name="NUM" val="5"/>
</p:tagLst>
</file>

<file path=ppt/tags/tag477.xml><?xml version="1.0" encoding="utf-8"?>
<p:tagLst xmlns:a="http://schemas.openxmlformats.org/drawingml/2006/main" xmlns:r="http://schemas.openxmlformats.org/officeDocument/2006/relationships" xmlns:p="http://schemas.openxmlformats.org/presentationml/2006/main">
  <p:tag name="NUM" val="6"/>
</p:tagLst>
</file>

<file path=ppt/tags/tag478.xml><?xml version="1.0" encoding="utf-8"?>
<p:tagLst xmlns:a="http://schemas.openxmlformats.org/drawingml/2006/main" xmlns:r="http://schemas.openxmlformats.org/officeDocument/2006/relationships" xmlns:p="http://schemas.openxmlformats.org/presentationml/2006/main">
  <p:tag name="NUM" val="7"/>
</p:tagLst>
</file>

<file path=ppt/tags/tag479.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6"/>
</p:tagLst>
</file>

<file path=ppt/tags/tag480.xml><?xml version="1.0" encoding="utf-8"?>
<p:tagLst xmlns:a="http://schemas.openxmlformats.org/drawingml/2006/main" xmlns:r="http://schemas.openxmlformats.org/officeDocument/2006/relationships" xmlns:p="http://schemas.openxmlformats.org/presentationml/2006/main">
  <p:tag name="NUM" val="9"/>
</p:tagLst>
</file>

<file path=ppt/tags/tag481.xml><?xml version="1.0" encoding="utf-8"?>
<p:tagLst xmlns:a="http://schemas.openxmlformats.org/drawingml/2006/main" xmlns:r="http://schemas.openxmlformats.org/officeDocument/2006/relationships" xmlns:p="http://schemas.openxmlformats.org/presentationml/2006/main">
  <p:tag name="NUM" val="10"/>
</p:tagLst>
</file>

<file path=ppt/tags/tag482.xml><?xml version="1.0" encoding="utf-8"?>
<p:tagLst xmlns:a="http://schemas.openxmlformats.org/drawingml/2006/main" xmlns:r="http://schemas.openxmlformats.org/officeDocument/2006/relationships" xmlns:p="http://schemas.openxmlformats.org/presentationml/2006/main">
  <p:tag name="NUM" val="1"/>
</p:tagLst>
</file>

<file path=ppt/tags/tag483.xml><?xml version="1.0" encoding="utf-8"?>
<p:tagLst xmlns:a="http://schemas.openxmlformats.org/drawingml/2006/main" xmlns:r="http://schemas.openxmlformats.org/officeDocument/2006/relationships" xmlns:p="http://schemas.openxmlformats.org/presentationml/2006/main">
  <p:tag name="NUM" val="2"/>
</p:tagLst>
</file>

<file path=ppt/tags/tag484.xml><?xml version="1.0" encoding="utf-8"?>
<p:tagLst xmlns:a="http://schemas.openxmlformats.org/drawingml/2006/main" xmlns:r="http://schemas.openxmlformats.org/officeDocument/2006/relationships" xmlns:p="http://schemas.openxmlformats.org/presentationml/2006/main">
  <p:tag name="NUM" val="3"/>
</p:tagLst>
</file>

<file path=ppt/tags/tag485.xml><?xml version="1.0" encoding="utf-8"?>
<p:tagLst xmlns:a="http://schemas.openxmlformats.org/drawingml/2006/main" xmlns:r="http://schemas.openxmlformats.org/officeDocument/2006/relationships" xmlns:p="http://schemas.openxmlformats.org/presentationml/2006/main">
  <p:tag name="NUM" val="4"/>
</p:tagLst>
</file>

<file path=ppt/tags/tag486.xml><?xml version="1.0" encoding="utf-8"?>
<p:tagLst xmlns:a="http://schemas.openxmlformats.org/drawingml/2006/main" xmlns:r="http://schemas.openxmlformats.org/officeDocument/2006/relationships" xmlns:p="http://schemas.openxmlformats.org/presentationml/2006/main">
  <p:tag name="NUM" val="5"/>
</p:tagLst>
</file>

<file path=ppt/tags/tag487.xml><?xml version="1.0" encoding="utf-8"?>
<p:tagLst xmlns:a="http://schemas.openxmlformats.org/drawingml/2006/main" xmlns:r="http://schemas.openxmlformats.org/officeDocument/2006/relationships" xmlns:p="http://schemas.openxmlformats.org/presentationml/2006/main">
  <p:tag name="NUM" val="6"/>
</p:tagLst>
</file>

<file path=ppt/tags/tag488.xml><?xml version="1.0" encoding="utf-8"?>
<p:tagLst xmlns:a="http://schemas.openxmlformats.org/drawingml/2006/main" xmlns:r="http://schemas.openxmlformats.org/officeDocument/2006/relationships" xmlns:p="http://schemas.openxmlformats.org/presentationml/2006/main">
  <p:tag name="NUM" val="7"/>
</p:tagLst>
</file>

<file path=ppt/tags/tag489.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9"/>
</p:tagLst>
</file>

<file path=ppt/tags/tag491.xml><?xml version="1.0" encoding="utf-8"?>
<p:tagLst xmlns:a="http://schemas.openxmlformats.org/drawingml/2006/main" xmlns:r="http://schemas.openxmlformats.org/officeDocument/2006/relationships" xmlns:p="http://schemas.openxmlformats.org/presentationml/2006/main">
  <p:tag name="NUM" val="10"/>
</p:tagLst>
</file>

<file path=ppt/tags/tag492.xml><?xml version="1.0" encoding="utf-8"?>
<p:tagLst xmlns:a="http://schemas.openxmlformats.org/drawingml/2006/main" xmlns:r="http://schemas.openxmlformats.org/officeDocument/2006/relationships" xmlns:p="http://schemas.openxmlformats.org/presentationml/2006/main">
  <p:tag name="NUM" val="10"/>
</p:tagLst>
</file>

<file path=ppt/tags/tag493.xml><?xml version="1.0" encoding="utf-8"?>
<p:tagLst xmlns:a="http://schemas.openxmlformats.org/drawingml/2006/main" xmlns:r="http://schemas.openxmlformats.org/officeDocument/2006/relationships" xmlns:p="http://schemas.openxmlformats.org/presentationml/2006/main">
  <p:tag name="NUM" val="1"/>
</p:tagLst>
</file>

<file path=ppt/tags/tag494.xml><?xml version="1.0" encoding="utf-8"?>
<p:tagLst xmlns:a="http://schemas.openxmlformats.org/drawingml/2006/main" xmlns:r="http://schemas.openxmlformats.org/officeDocument/2006/relationships" xmlns:p="http://schemas.openxmlformats.org/presentationml/2006/main">
  <p:tag name="NUM" val="2"/>
</p:tagLst>
</file>

<file path=ppt/tags/tag495.xml><?xml version="1.0" encoding="utf-8"?>
<p:tagLst xmlns:a="http://schemas.openxmlformats.org/drawingml/2006/main" xmlns:r="http://schemas.openxmlformats.org/officeDocument/2006/relationships" xmlns:p="http://schemas.openxmlformats.org/presentationml/2006/main">
  <p:tag name="NUM" val="3"/>
</p:tagLst>
</file>

<file path=ppt/tags/tag496.xml><?xml version="1.0" encoding="utf-8"?>
<p:tagLst xmlns:a="http://schemas.openxmlformats.org/drawingml/2006/main" xmlns:r="http://schemas.openxmlformats.org/officeDocument/2006/relationships" xmlns:p="http://schemas.openxmlformats.org/presentationml/2006/main">
  <p:tag name="NUM" val="4"/>
</p:tagLst>
</file>

<file path=ppt/tags/tag497.xml><?xml version="1.0" encoding="utf-8"?>
<p:tagLst xmlns:a="http://schemas.openxmlformats.org/drawingml/2006/main" xmlns:r="http://schemas.openxmlformats.org/officeDocument/2006/relationships" xmlns:p="http://schemas.openxmlformats.org/presentationml/2006/main">
  <p:tag name="NUM" val="5"/>
</p:tagLst>
</file>

<file path=ppt/tags/tag498.xml><?xml version="1.0" encoding="utf-8"?>
<p:tagLst xmlns:a="http://schemas.openxmlformats.org/drawingml/2006/main" xmlns:r="http://schemas.openxmlformats.org/officeDocument/2006/relationships" xmlns:p="http://schemas.openxmlformats.org/presentationml/2006/main">
  <p:tag name="NUM" val="6"/>
</p:tagLst>
</file>

<file path=ppt/tags/tag499.xml><?xml version="1.0" encoding="utf-8"?>
<p:tagLst xmlns:a="http://schemas.openxmlformats.org/drawingml/2006/main" xmlns:r="http://schemas.openxmlformats.org/officeDocument/2006/relationships" xmlns:p="http://schemas.openxmlformats.org/presentationml/2006/main">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8"/>
</p:tagLst>
</file>

<file path=ppt/tags/tag501.xml><?xml version="1.0" encoding="utf-8"?>
<p:tagLst xmlns:a="http://schemas.openxmlformats.org/drawingml/2006/main" xmlns:r="http://schemas.openxmlformats.org/officeDocument/2006/relationships" xmlns:p="http://schemas.openxmlformats.org/presentationml/2006/main">
  <p:tag name="NUM" val="9"/>
</p:tagLst>
</file>

<file path=ppt/tags/tag502.xml><?xml version="1.0" encoding="utf-8"?>
<p:tagLst xmlns:a="http://schemas.openxmlformats.org/drawingml/2006/main" xmlns:r="http://schemas.openxmlformats.org/officeDocument/2006/relationships" xmlns:p="http://schemas.openxmlformats.org/presentationml/2006/main">
  <p:tag name="NUM" val="10"/>
</p:tagLst>
</file>

<file path=ppt/tags/tag503.xml><?xml version="1.0" encoding="utf-8"?>
<p:tagLst xmlns:a="http://schemas.openxmlformats.org/drawingml/2006/main" xmlns:r="http://schemas.openxmlformats.org/officeDocument/2006/relationships" xmlns:p="http://schemas.openxmlformats.org/presentationml/2006/main">
  <p:tag name="NUM" val="1"/>
</p:tagLst>
</file>

<file path=ppt/tags/tag504.xml><?xml version="1.0" encoding="utf-8"?>
<p:tagLst xmlns:a="http://schemas.openxmlformats.org/drawingml/2006/main" xmlns:r="http://schemas.openxmlformats.org/officeDocument/2006/relationships" xmlns:p="http://schemas.openxmlformats.org/presentationml/2006/main">
  <p:tag name="NUM" val="2"/>
</p:tagLst>
</file>

<file path=ppt/tags/tag505.xml><?xml version="1.0" encoding="utf-8"?>
<p:tagLst xmlns:a="http://schemas.openxmlformats.org/drawingml/2006/main" xmlns:r="http://schemas.openxmlformats.org/officeDocument/2006/relationships" xmlns:p="http://schemas.openxmlformats.org/presentationml/2006/main">
  <p:tag name="NUM" val="3"/>
</p:tagLst>
</file>

<file path=ppt/tags/tag506.xml><?xml version="1.0" encoding="utf-8"?>
<p:tagLst xmlns:a="http://schemas.openxmlformats.org/drawingml/2006/main" xmlns:r="http://schemas.openxmlformats.org/officeDocument/2006/relationships" xmlns:p="http://schemas.openxmlformats.org/presentationml/2006/main">
  <p:tag name="NUM" val="4"/>
</p:tagLst>
</file>

<file path=ppt/tags/tag507.xml><?xml version="1.0" encoding="utf-8"?>
<p:tagLst xmlns:a="http://schemas.openxmlformats.org/drawingml/2006/main" xmlns:r="http://schemas.openxmlformats.org/officeDocument/2006/relationships" xmlns:p="http://schemas.openxmlformats.org/presentationml/2006/main">
  <p:tag name="NUM" val="5"/>
</p:tagLst>
</file>

<file path=ppt/tags/tag508.xml><?xml version="1.0" encoding="utf-8"?>
<p:tagLst xmlns:a="http://schemas.openxmlformats.org/drawingml/2006/main" xmlns:r="http://schemas.openxmlformats.org/officeDocument/2006/relationships" xmlns:p="http://schemas.openxmlformats.org/presentationml/2006/main">
  <p:tag name="NUM" val="6"/>
</p:tagLst>
</file>

<file path=ppt/tags/tag509.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10.xml><?xml version="1.0" encoding="utf-8"?>
<p:tagLst xmlns:a="http://schemas.openxmlformats.org/drawingml/2006/main" xmlns:r="http://schemas.openxmlformats.org/officeDocument/2006/relationships" xmlns:p="http://schemas.openxmlformats.org/presentationml/2006/main">
  <p:tag name="NUM" val="8"/>
</p:tagLst>
</file>

<file path=ppt/tags/tag511.xml><?xml version="1.0" encoding="utf-8"?>
<p:tagLst xmlns:a="http://schemas.openxmlformats.org/drawingml/2006/main" xmlns:r="http://schemas.openxmlformats.org/officeDocument/2006/relationships" xmlns:p="http://schemas.openxmlformats.org/presentationml/2006/main">
  <p:tag name="NUM" val="9"/>
</p:tagLst>
</file>

<file path=ppt/tags/tag512.xml><?xml version="1.0" encoding="utf-8"?>
<p:tagLst xmlns:a="http://schemas.openxmlformats.org/drawingml/2006/main" xmlns:r="http://schemas.openxmlformats.org/officeDocument/2006/relationships" xmlns:p="http://schemas.openxmlformats.org/presentationml/2006/main">
  <p:tag name="NUM" val="10"/>
</p:tagLst>
</file>

<file path=ppt/tags/tag513.xml><?xml version="1.0" encoding="utf-8"?>
<p:tagLst xmlns:a="http://schemas.openxmlformats.org/drawingml/2006/main" xmlns:r="http://schemas.openxmlformats.org/officeDocument/2006/relationships" xmlns:p="http://schemas.openxmlformats.org/presentationml/2006/main">
  <p:tag name="NUM" val="1"/>
</p:tagLst>
</file>

<file path=ppt/tags/tag514.xml><?xml version="1.0" encoding="utf-8"?>
<p:tagLst xmlns:a="http://schemas.openxmlformats.org/drawingml/2006/main" xmlns:r="http://schemas.openxmlformats.org/officeDocument/2006/relationships" xmlns:p="http://schemas.openxmlformats.org/presentationml/2006/main">
  <p:tag name="NUM" val="2"/>
</p:tagLst>
</file>

<file path=ppt/tags/tag515.xml><?xml version="1.0" encoding="utf-8"?>
<p:tagLst xmlns:a="http://schemas.openxmlformats.org/drawingml/2006/main" xmlns:r="http://schemas.openxmlformats.org/officeDocument/2006/relationships" xmlns:p="http://schemas.openxmlformats.org/presentationml/2006/main">
  <p:tag name="NUM" val="3"/>
</p:tagLst>
</file>

<file path=ppt/tags/tag516.xml><?xml version="1.0" encoding="utf-8"?>
<p:tagLst xmlns:a="http://schemas.openxmlformats.org/drawingml/2006/main" xmlns:r="http://schemas.openxmlformats.org/officeDocument/2006/relationships" xmlns:p="http://schemas.openxmlformats.org/presentationml/2006/main">
  <p:tag name="NUM" val="4"/>
</p:tagLst>
</file>

<file path=ppt/tags/tag517.xml><?xml version="1.0" encoding="utf-8"?>
<p:tagLst xmlns:a="http://schemas.openxmlformats.org/drawingml/2006/main" xmlns:r="http://schemas.openxmlformats.org/officeDocument/2006/relationships" xmlns:p="http://schemas.openxmlformats.org/presentationml/2006/main">
  <p:tag name="NUM" val="5"/>
</p:tagLst>
</file>

<file path=ppt/tags/tag518.xml><?xml version="1.0" encoding="utf-8"?>
<p:tagLst xmlns:a="http://schemas.openxmlformats.org/drawingml/2006/main" xmlns:r="http://schemas.openxmlformats.org/officeDocument/2006/relationships" xmlns:p="http://schemas.openxmlformats.org/presentationml/2006/main">
  <p:tag name="NUM" val="6"/>
</p:tagLst>
</file>

<file path=ppt/tags/tag519.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20.xml><?xml version="1.0" encoding="utf-8"?>
<p:tagLst xmlns:a="http://schemas.openxmlformats.org/drawingml/2006/main" xmlns:r="http://schemas.openxmlformats.org/officeDocument/2006/relationships" xmlns:p="http://schemas.openxmlformats.org/presentationml/2006/main">
  <p:tag name="NUM" val="8"/>
</p:tagLst>
</file>

<file path=ppt/tags/tag521.xml><?xml version="1.0" encoding="utf-8"?>
<p:tagLst xmlns:a="http://schemas.openxmlformats.org/drawingml/2006/main" xmlns:r="http://schemas.openxmlformats.org/officeDocument/2006/relationships" xmlns:p="http://schemas.openxmlformats.org/presentationml/2006/main">
  <p:tag name="NUM" val="9"/>
</p:tagLst>
</file>

<file path=ppt/tags/tag522.xml><?xml version="1.0" encoding="utf-8"?>
<p:tagLst xmlns:a="http://schemas.openxmlformats.org/drawingml/2006/main" xmlns:r="http://schemas.openxmlformats.org/officeDocument/2006/relationships" xmlns:p="http://schemas.openxmlformats.org/presentationml/2006/main">
  <p:tag name="NUM" val="1"/>
</p:tagLst>
</file>

<file path=ppt/tags/tag523.xml><?xml version="1.0" encoding="utf-8"?>
<p:tagLst xmlns:a="http://schemas.openxmlformats.org/drawingml/2006/main" xmlns:r="http://schemas.openxmlformats.org/officeDocument/2006/relationships" xmlns:p="http://schemas.openxmlformats.org/presentationml/2006/main">
  <p:tag name="NUM" val="2"/>
</p:tagLst>
</file>

<file path=ppt/tags/tag524.xml><?xml version="1.0" encoding="utf-8"?>
<p:tagLst xmlns:a="http://schemas.openxmlformats.org/drawingml/2006/main" xmlns:r="http://schemas.openxmlformats.org/officeDocument/2006/relationships" xmlns:p="http://schemas.openxmlformats.org/presentationml/2006/main">
  <p:tag name="NUM" val="3"/>
</p:tagLst>
</file>

<file path=ppt/tags/tag525.xml><?xml version="1.0" encoding="utf-8"?>
<p:tagLst xmlns:a="http://schemas.openxmlformats.org/drawingml/2006/main" xmlns:r="http://schemas.openxmlformats.org/officeDocument/2006/relationships" xmlns:p="http://schemas.openxmlformats.org/presentationml/2006/main">
  <p:tag name="NUM" val="4"/>
</p:tagLst>
</file>

<file path=ppt/tags/tag526.xml><?xml version="1.0" encoding="utf-8"?>
<p:tagLst xmlns:a="http://schemas.openxmlformats.org/drawingml/2006/main" xmlns:r="http://schemas.openxmlformats.org/officeDocument/2006/relationships" xmlns:p="http://schemas.openxmlformats.org/presentationml/2006/main">
  <p:tag name="NUM" val="5"/>
</p:tagLst>
</file>

<file path=ppt/tags/tag527.xml><?xml version="1.0" encoding="utf-8"?>
<p:tagLst xmlns:a="http://schemas.openxmlformats.org/drawingml/2006/main" xmlns:r="http://schemas.openxmlformats.org/officeDocument/2006/relationships" xmlns:p="http://schemas.openxmlformats.org/presentationml/2006/main">
  <p:tag name="NUM" val="6"/>
</p:tagLst>
</file>

<file path=ppt/tags/tag528.xml><?xml version="1.0" encoding="utf-8"?>
<p:tagLst xmlns:a="http://schemas.openxmlformats.org/drawingml/2006/main" xmlns:r="http://schemas.openxmlformats.org/officeDocument/2006/relationships" xmlns:p="http://schemas.openxmlformats.org/presentationml/2006/main">
  <p:tag name="NUM" val="7"/>
</p:tagLst>
</file>

<file path=ppt/tags/tag529.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30.xml><?xml version="1.0" encoding="utf-8"?>
<p:tagLst xmlns:a="http://schemas.openxmlformats.org/drawingml/2006/main" xmlns:r="http://schemas.openxmlformats.org/officeDocument/2006/relationships" xmlns:p="http://schemas.openxmlformats.org/presentationml/2006/main">
  <p:tag name="NUM" val="9"/>
</p:tagLst>
</file>

<file path=ppt/tags/tag531.xml><?xml version="1.0" encoding="utf-8"?>
<p:tagLst xmlns:a="http://schemas.openxmlformats.org/drawingml/2006/main" xmlns:r="http://schemas.openxmlformats.org/officeDocument/2006/relationships" xmlns:p="http://schemas.openxmlformats.org/presentationml/2006/main">
  <p:tag name="NUM" val="10"/>
</p:tagLst>
</file>

<file path=ppt/tags/tag532.xml><?xml version="1.0" encoding="utf-8"?>
<p:tagLst xmlns:a="http://schemas.openxmlformats.org/drawingml/2006/main" xmlns:r="http://schemas.openxmlformats.org/officeDocument/2006/relationships" xmlns:p="http://schemas.openxmlformats.org/presentationml/2006/main">
  <p:tag name="NUM" val="11"/>
</p:tagLst>
</file>

<file path=ppt/tags/tag533.xml><?xml version="1.0" encoding="utf-8"?>
<p:tagLst xmlns:a="http://schemas.openxmlformats.org/drawingml/2006/main" xmlns:r="http://schemas.openxmlformats.org/officeDocument/2006/relationships" xmlns:p="http://schemas.openxmlformats.org/presentationml/2006/main">
  <p:tag name="NUM" val="12"/>
</p:tagLst>
</file>

<file path=ppt/tags/tag534.xml><?xml version="1.0" encoding="utf-8"?>
<p:tagLst xmlns:a="http://schemas.openxmlformats.org/drawingml/2006/main" xmlns:r="http://schemas.openxmlformats.org/officeDocument/2006/relationships" xmlns:p="http://schemas.openxmlformats.org/presentationml/2006/main">
  <p:tag name="NUM" val="13"/>
</p:tagLst>
</file>

<file path=ppt/tags/tag535.xml><?xml version="1.0" encoding="utf-8"?>
<p:tagLst xmlns:a="http://schemas.openxmlformats.org/drawingml/2006/main" xmlns:r="http://schemas.openxmlformats.org/officeDocument/2006/relationships" xmlns:p="http://schemas.openxmlformats.org/presentationml/2006/main">
  <p:tag name="NUM" val="1"/>
</p:tagLst>
</file>

<file path=ppt/tags/tag536.xml><?xml version="1.0" encoding="utf-8"?>
<p:tagLst xmlns:a="http://schemas.openxmlformats.org/drawingml/2006/main" xmlns:r="http://schemas.openxmlformats.org/officeDocument/2006/relationships" xmlns:p="http://schemas.openxmlformats.org/presentationml/2006/main">
  <p:tag name="NUM" val="2"/>
</p:tagLst>
</file>

<file path=ppt/tags/tag537.xml><?xml version="1.0" encoding="utf-8"?>
<p:tagLst xmlns:a="http://schemas.openxmlformats.org/drawingml/2006/main" xmlns:r="http://schemas.openxmlformats.org/officeDocument/2006/relationships" xmlns:p="http://schemas.openxmlformats.org/presentationml/2006/main">
  <p:tag name="NUM" val="3"/>
</p:tagLst>
</file>

<file path=ppt/tags/tag538.xml><?xml version="1.0" encoding="utf-8"?>
<p:tagLst xmlns:a="http://schemas.openxmlformats.org/drawingml/2006/main" xmlns:r="http://schemas.openxmlformats.org/officeDocument/2006/relationships" xmlns:p="http://schemas.openxmlformats.org/presentationml/2006/main">
  <p:tag name="NUM" val="4"/>
</p:tagLst>
</file>

<file path=ppt/tags/tag539.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40.xml><?xml version="1.0" encoding="utf-8"?>
<p:tagLst xmlns:a="http://schemas.openxmlformats.org/drawingml/2006/main" xmlns:r="http://schemas.openxmlformats.org/officeDocument/2006/relationships" xmlns:p="http://schemas.openxmlformats.org/presentationml/2006/main">
  <p:tag name="NUM" val="6"/>
</p:tagLst>
</file>

<file path=ppt/tags/tag541.xml><?xml version="1.0" encoding="utf-8"?>
<p:tagLst xmlns:a="http://schemas.openxmlformats.org/drawingml/2006/main" xmlns:r="http://schemas.openxmlformats.org/officeDocument/2006/relationships" xmlns:p="http://schemas.openxmlformats.org/presentationml/2006/main">
  <p:tag name="NUM" val="7"/>
</p:tagLst>
</file>

<file path=ppt/tags/tag542.xml><?xml version="1.0" encoding="utf-8"?>
<p:tagLst xmlns:a="http://schemas.openxmlformats.org/drawingml/2006/main" xmlns:r="http://schemas.openxmlformats.org/officeDocument/2006/relationships" xmlns:p="http://schemas.openxmlformats.org/presentationml/2006/main">
  <p:tag name="NUM" val="8"/>
</p:tagLst>
</file>

<file path=ppt/tags/tag543.xml><?xml version="1.0" encoding="utf-8"?>
<p:tagLst xmlns:a="http://schemas.openxmlformats.org/drawingml/2006/main" xmlns:r="http://schemas.openxmlformats.org/officeDocument/2006/relationships" xmlns:p="http://schemas.openxmlformats.org/presentationml/2006/main">
  <p:tag name="NUM" val="9"/>
</p:tagLst>
</file>

<file path=ppt/tags/tag544.xml><?xml version="1.0" encoding="utf-8"?>
<p:tagLst xmlns:a="http://schemas.openxmlformats.org/drawingml/2006/main" xmlns:r="http://schemas.openxmlformats.org/officeDocument/2006/relationships" xmlns:p="http://schemas.openxmlformats.org/presentationml/2006/main">
  <p:tag name="NUM" val="13"/>
</p:tagLst>
</file>

<file path=ppt/tags/tag545.xml><?xml version="1.0" encoding="utf-8"?>
<p:tagLst xmlns:a="http://schemas.openxmlformats.org/drawingml/2006/main" xmlns:r="http://schemas.openxmlformats.org/officeDocument/2006/relationships" xmlns:p="http://schemas.openxmlformats.org/presentationml/2006/main">
  <p:tag name="NUM" val="11"/>
</p:tagLst>
</file>

<file path=ppt/tags/tag546.xml><?xml version="1.0" encoding="utf-8"?>
<p:tagLst xmlns:a="http://schemas.openxmlformats.org/drawingml/2006/main" xmlns:r="http://schemas.openxmlformats.org/officeDocument/2006/relationships" xmlns:p="http://schemas.openxmlformats.org/presentationml/2006/main">
  <p:tag name="NUM" val="12"/>
</p:tagLst>
</file>

<file path=ppt/tags/tag547.xml><?xml version="1.0" encoding="utf-8"?>
<p:tagLst xmlns:a="http://schemas.openxmlformats.org/drawingml/2006/main" xmlns:r="http://schemas.openxmlformats.org/officeDocument/2006/relationships" xmlns:p="http://schemas.openxmlformats.org/presentationml/2006/main">
  <p:tag name="NUM" val="10"/>
</p:tagLst>
</file>

<file path=ppt/tags/tag548.xml><?xml version="1.0" encoding="utf-8"?>
<p:tagLst xmlns:a="http://schemas.openxmlformats.org/drawingml/2006/main" xmlns:r="http://schemas.openxmlformats.org/officeDocument/2006/relationships" xmlns:p="http://schemas.openxmlformats.org/presentationml/2006/main">
  <p:tag name="NUM" val="1"/>
</p:tagLst>
</file>

<file path=ppt/tags/tag549.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50.xml><?xml version="1.0" encoding="utf-8"?>
<p:tagLst xmlns:a="http://schemas.openxmlformats.org/drawingml/2006/main" xmlns:r="http://schemas.openxmlformats.org/officeDocument/2006/relationships" xmlns:p="http://schemas.openxmlformats.org/presentationml/2006/main">
  <p:tag name="NUM" val="3"/>
</p:tagLst>
</file>

<file path=ppt/tags/tag551.xml><?xml version="1.0" encoding="utf-8"?>
<p:tagLst xmlns:a="http://schemas.openxmlformats.org/drawingml/2006/main" xmlns:r="http://schemas.openxmlformats.org/officeDocument/2006/relationships" xmlns:p="http://schemas.openxmlformats.org/presentationml/2006/main">
  <p:tag name="NUM" val="4"/>
</p:tagLst>
</file>

<file path=ppt/tags/tag552.xml><?xml version="1.0" encoding="utf-8"?>
<p:tagLst xmlns:a="http://schemas.openxmlformats.org/drawingml/2006/main" xmlns:r="http://schemas.openxmlformats.org/officeDocument/2006/relationships" xmlns:p="http://schemas.openxmlformats.org/presentationml/2006/main">
  <p:tag name="NUM" val="5"/>
</p:tagLst>
</file>

<file path=ppt/tags/tag553.xml><?xml version="1.0" encoding="utf-8"?>
<p:tagLst xmlns:a="http://schemas.openxmlformats.org/drawingml/2006/main" xmlns:r="http://schemas.openxmlformats.org/officeDocument/2006/relationships" xmlns:p="http://schemas.openxmlformats.org/presentationml/2006/main">
  <p:tag name="NUM" val="6"/>
</p:tagLst>
</file>

<file path=ppt/tags/tag554.xml><?xml version="1.0" encoding="utf-8"?>
<p:tagLst xmlns:a="http://schemas.openxmlformats.org/drawingml/2006/main" xmlns:r="http://schemas.openxmlformats.org/officeDocument/2006/relationships" xmlns:p="http://schemas.openxmlformats.org/presentationml/2006/main">
  <p:tag name="NUM" val="7"/>
</p:tagLst>
</file>

<file path=ppt/tags/tag555.xml><?xml version="1.0" encoding="utf-8"?>
<p:tagLst xmlns:a="http://schemas.openxmlformats.org/drawingml/2006/main" xmlns:r="http://schemas.openxmlformats.org/officeDocument/2006/relationships" xmlns:p="http://schemas.openxmlformats.org/presentationml/2006/main">
  <p:tag name="NUM" val="9"/>
</p:tagLst>
</file>

<file path=ppt/tags/tag556.xml><?xml version="1.0" encoding="utf-8"?>
<p:tagLst xmlns:a="http://schemas.openxmlformats.org/drawingml/2006/main" xmlns:r="http://schemas.openxmlformats.org/officeDocument/2006/relationships" xmlns:p="http://schemas.openxmlformats.org/presentationml/2006/main">
  <p:tag name="NUM" val="1"/>
</p:tagLst>
</file>

<file path=ppt/tags/tag557.xml><?xml version="1.0" encoding="utf-8"?>
<p:tagLst xmlns:a="http://schemas.openxmlformats.org/drawingml/2006/main" xmlns:r="http://schemas.openxmlformats.org/officeDocument/2006/relationships" xmlns:p="http://schemas.openxmlformats.org/presentationml/2006/main">
  <p:tag name="NUM" val="2"/>
</p:tagLst>
</file>

<file path=ppt/tags/tag558.xml><?xml version="1.0" encoding="utf-8"?>
<p:tagLst xmlns:a="http://schemas.openxmlformats.org/drawingml/2006/main" xmlns:r="http://schemas.openxmlformats.org/officeDocument/2006/relationships" xmlns:p="http://schemas.openxmlformats.org/presentationml/2006/main">
  <p:tag name="NUM" val="3"/>
</p:tagLst>
</file>

<file path=ppt/tags/tag559.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60.xml><?xml version="1.0" encoding="utf-8"?>
<p:tagLst xmlns:a="http://schemas.openxmlformats.org/drawingml/2006/main" xmlns:r="http://schemas.openxmlformats.org/officeDocument/2006/relationships" xmlns:p="http://schemas.openxmlformats.org/presentationml/2006/main">
  <p:tag name="NUM" val="5"/>
</p:tagLst>
</file>

<file path=ppt/tags/tag561.xml><?xml version="1.0" encoding="utf-8"?>
<p:tagLst xmlns:a="http://schemas.openxmlformats.org/drawingml/2006/main" xmlns:r="http://schemas.openxmlformats.org/officeDocument/2006/relationships" xmlns:p="http://schemas.openxmlformats.org/presentationml/2006/main">
  <p:tag name="NUM" val="6"/>
</p:tagLst>
</file>

<file path=ppt/tags/tag562.xml><?xml version="1.0" encoding="utf-8"?>
<p:tagLst xmlns:a="http://schemas.openxmlformats.org/drawingml/2006/main" xmlns:r="http://schemas.openxmlformats.org/officeDocument/2006/relationships" xmlns:p="http://schemas.openxmlformats.org/presentationml/2006/main">
  <p:tag name="NUM" val="7"/>
</p:tagLst>
</file>

<file path=ppt/tags/tag563.xml><?xml version="1.0" encoding="utf-8"?>
<p:tagLst xmlns:a="http://schemas.openxmlformats.org/drawingml/2006/main" xmlns:r="http://schemas.openxmlformats.org/officeDocument/2006/relationships" xmlns:p="http://schemas.openxmlformats.org/presentationml/2006/main">
  <p:tag name="NUM" val="8"/>
</p:tagLst>
</file>

<file path=ppt/tags/tag564.xml><?xml version="1.0" encoding="utf-8"?>
<p:tagLst xmlns:a="http://schemas.openxmlformats.org/drawingml/2006/main" xmlns:r="http://schemas.openxmlformats.org/officeDocument/2006/relationships" xmlns:p="http://schemas.openxmlformats.org/presentationml/2006/main">
  <p:tag name="NUM" val="9"/>
</p:tagLst>
</file>

<file path=ppt/tags/tag565.xml><?xml version="1.0" encoding="utf-8"?>
<p:tagLst xmlns:a="http://schemas.openxmlformats.org/drawingml/2006/main" xmlns:r="http://schemas.openxmlformats.org/officeDocument/2006/relationships" xmlns:p="http://schemas.openxmlformats.org/presentationml/2006/main">
  <p:tag name="NUM" val="1"/>
</p:tagLst>
</file>

<file path=ppt/tags/tag566.xml><?xml version="1.0" encoding="utf-8"?>
<p:tagLst xmlns:a="http://schemas.openxmlformats.org/drawingml/2006/main" xmlns:r="http://schemas.openxmlformats.org/officeDocument/2006/relationships" xmlns:p="http://schemas.openxmlformats.org/presentationml/2006/main">
  <p:tag name="NUM" val="2"/>
</p:tagLst>
</file>

<file path=ppt/tags/tag567.xml><?xml version="1.0" encoding="utf-8"?>
<p:tagLst xmlns:a="http://schemas.openxmlformats.org/drawingml/2006/main" xmlns:r="http://schemas.openxmlformats.org/officeDocument/2006/relationships" xmlns:p="http://schemas.openxmlformats.org/presentationml/2006/main">
  <p:tag name="NUM" val="3"/>
</p:tagLst>
</file>

<file path=ppt/tags/tag568.xml><?xml version="1.0" encoding="utf-8"?>
<p:tagLst xmlns:a="http://schemas.openxmlformats.org/drawingml/2006/main" xmlns:r="http://schemas.openxmlformats.org/officeDocument/2006/relationships" xmlns:p="http://schemas.openxmlformats.org/presentationml/2006/main">
  <p:tag name="NUM" val="4"/>
</p:tagLst>
</file>

<file path=ppt/tags/tag569.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70.xml><?xml version="1.0" encoding="utf-8"?>
<p:tagLst xmlns:a="http://schemas.openxmlformats.org/drawingml/2006/main" xmlns:r="http://schemas.openxmlformats.org/officeDocument/2006/relationships" xmlns:p="http://schemas.openxmlformats.org/presentationml/2006/main">
  <p:tag name="NUM" val="6"/>
</p:tagLst>
</file>

<file path=ppt/tags/tag571.xml><?xml version="1.0" encoding="utf-8"?>
<p:tagLst xmlns:a="http://schemas.openxmlformats.org/drawingml/2006/main" xmlns:r="http://schemas.openxmlformats.org/officeDocument/2006/relationships" xmlns:p="http://schemas.openxmlformats.org/presentationml/2006/main">
  <p:tag name="NUM" val="1"/>
</p:tagLst>
</file>

<file path=ppt/tags/tag572.xml><?xml version="1.0" encoding="utf-8"?>
<p:tagLst xmlns:a="http://schemas.openxmlformats.org/drawingml/2006/main" xmlns:r="http://schemas.openxmlformats.org/officeDocument/2006/relationships" xmlns:p="http://schemas.openxmlformats.org/presentationml/2006/main">
  <p:tag name="NUM" val="2"/>
</p:tagLst>
</file>

<file path=ppt/tags/tag573.xml><?xml version="1.0" encoding="utf-8"?>
<p:tagLst xmlns:a="http://schemas.openxmlformats.org/drawingml/2006/main" xmlns:r="http://schemas.openxmlformats.org/officeDocument/2006/relationships" xmlns:p="http://schemas.openxmlformats.org/presentationml/2006/main">
  <p:tag name="NUM" val="3"/>
</p:tagLst>
</file>

<file path=ppt/tags/tag574.xml><?xml version="1.0" encoding="utf-8"?>
<p:tagLst xmlns:a="http://schemas.openxmlformats.org/drawingml/2006/main" xmlns:r="http://schemas.openxmlformats.org/officeDocument/2006/relationships" xmlns:p="http://schemas.openxmlformats.org/presentationml/2006/main">
  <p:tag name="NUM" val="4"/>
</p:tagLst>
</file>

<file path=ppt/tags/tag575.xml><?xml version="1.0" encoding="utf-8"?>
<p:tagLst xmlns:a="http://schemas.openxmlformats.org/drawingml/2006/main" xmlns:r="http://schemas.openxmlformats.org/officeDocument/2006/relationships" xmlns:p="http://schemas.openxmlformats.org/presentationml/2006/main">
  <p:tag name="NUM" val="5"/>
</p:tagLst>
</file>

<file path=ppt/tags/tag576.xml><?xml version="1.0" encoding="utf-8"?>
<p:tagLst xmlns:a="http://schemas.openxmlformats.org/drawingml/2006/main" xmlns:r="http://schemas.openxmlformats.org/officeDocument/2006/relationships" xmlns:p="http://schemas.openxmlformats.org/presentationml/2006/main">
  <p:tag name="NUM" val="6"/>
</p:tagLst>
</file>

<file path=ppt/tags/tag577.xml><?xml version="1.0" encoding="utf-8"?>
<p:tagLst xmlns:a="http://schemas.openxmlformats.org/drawingml/2006/main" xmlns:r="http://schemas.openxmlformats.org/officeDocument/2006/relationships" xmlns:p="http://schemas.openxmlformats.org/presentationml/2006/main">
  <p:tag name="NUM" val="7"/>
</p:tagLst>
</file>

<file path=ppt/tags/tag578.xml><?xml version="1.0" encoding="utf-8"?>
<p:tagLst xmlns:a="http://schemas.openxmlformats.org/drawingml/2006/main" xmlns:r="http://schemas.openxmlformats.org/officeDocument/2006/relationships" xmlns:p="http://schemas.openxmlformats.org/presentationml/2006/main">
  <p:tag name="NUM" val="8"/>
</p:tagLst>
</file>

<file path=ppt/tags/tag579.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11"/>
</p:tagLst>
</file>

<file path=ppt/tags/tag580.xml><?xml version="1.0" encoding="utf-8"?>
<p:tagLst xmlns:a="http://schemas.openxmlformats.org/drawingml/2006/main" xmlns:r="http://schemas.openxmlformats.org/officeDocument/2006/relationships" xmlns:p="http://schemas.openxmlformats.org/presentationml/2006/main">
  <p:tag name="NUM" val="1"/>
</p:tagLst>
</file>

<file path=ppt/tags/tag581.xml><?xml version="1.0" encoding="utf-8"?>
<p:tagLst xmlns:a="http://schemas.openxmlformats.org/drawingml/2006/main" xmlns:r="http://schemas.openxmlformats.org/officeDocument/2006/relationships" xmlns:p="http://schemas.openxmlformats.org/presentationml/2006/main">
  <p:tag name="NUM" val="2"/>
</p:tagLst>
</file>

<file path=ppt/tags/tag582.xml><?xml version="1.0" encoding="utf-8"?>
<p:tagLst xmlns:a="http://schemas.openxmlformats.org/drawingml/2006/main" xmlns:r="http://schemas.openxmlformats.org/officeDocument/2006/relationships" xmlns:p="http://schemas.openxmlformats.org/presentationml/2006/main">
  <p:tag name="NUM" val="3"/>
</p:tagLst>
</file>

<file path=ppt/tags/tag583.xml><?xml version="1.0" encoding="utf-8"?>
<p:tagLst xmlns:a="http://schemas.openxmlformats.org/drawingml/2006/main" xmlns:r="http://schemas.openxmlformats.org/officeDocument/2006/relationships" xmlns:p="http://schemas.openxmlformats.org/presentationml/2006/main">
  <p:tag name="NUM" val="4"/>
</p:tagLst>
</file>

<file path=ppt/tags/tag584.xml><?xml version="1.0" encoding="utf-8"?>
<p:tagLst xmlns:a="http://schemas.openxmlformats.org/drawingml/2006/main" xmlns:r="http://schemas.openxmlformats.org/officeDocument/2006/relationships" xmlns:p="http://schemas.openxmlformats.org/presentationml/2006/main">
  <p:tag name="NUM" val="5"/>
</p:tagLst>
</file>

<file path=ppt/tags/tag585.xml><?xml version="1.0" encoding="utf-8"?>
<p:tagLst xmlns:a="http://schemas.openxmlformats.org/drawingml/2006/main" xmlns:r="http://schemas.openxmlformats.org/officeDocument/2006/relationships" xmlns:p="http://schemas.openxmlformats.org/presentationml/2006/main">
  <p:tag name="NUM" val="6"/>
</p:tagLst>
</file>

<file path=ppt/tags/tag586.xml><?xml version="1.0" encoding="utf-8"?>
<p:tagLst xmlns:a="http://schemas.openxmlformats.org/drawingml/2006/main" xmlns:r="http://schemas.openxmlformats.org/officeDocument/2006/relationships" xmlns:p="http://schemas.openxmlformats.org/presentationml/2006/main">
  <p:tag name="NUM" val="7"/>
</p:tagLst>
</file>

<file path=ppt/tags/tag587.xml><?xml version="1.0" encoding="utf-8"?>
<p:tagLst xmlns:a="http://schemas.openxmlformats.org/drawingml/2006/main" xmlns:r="http://schemas.openxmlformats.org/officeDocument/2006/relationships" xmlns:p="http://schemas.openxmlformats.org/presentationml/2006/main">
  <p:tag name="NUM" val="8"/>
</p:tagLst>
</file>

<file path=ppt/tags/tag588.xml><?xml version="1.0" encoding="utf-8"?>
<p:tagLst xmlns:a="http://schemas.openxmlformats.org/drawingml/2006/main" xmlns:r="http://schemas.openxmlformats.org/officeDocument/2006/relationships" xmlns:p="http://schemas.openxmlformats.org/presentationml/2006/main">
  <p:tag name="NUM" val="1"/>
</p:tagLst>
</file>

<file path=ppt/tags/tag589.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2"/>
</p:tagLst>
</file>

<file path=ppt/tags/tag590.xml><?xml version="1.0" encoding="utf-8"?>
<p:tagLst xmlns:a="http://schemas.openxmlformats.org/drawingml/2006/main" xmlns:r="http://schemas.openxmlformats.org/officeDocument/2006/relationships" xmlns:p="http://schemas.openxmlformats.org/presentationml/2006/main">
  <p:tag name="NUM" val="3"/>
</p:tagLst>
</file>

<file path=ppt/tags/tag591.xml><?xml version="1.0" encoding="utf-8"?>
<p:tagLst xmlns:a="http://schemas.openxmlformats.org/drawingml/2006/main" xmlns:r="http://schemas.openxmlformats.org/officeDocument/2006/relationships" xmlns:p="http://schemas.openxmlformats.org/presentationml/2006/main">
  <p:tag name="NUM" val="4"/>
</p:tagLst>
</file>

<file path=ppt/tags/tag592.xml><?xml version="1.0" encoding="utf-8"?>
<p:tagLst xmlns:a="http://schemas.openxmlformats.org/drawingml/2006/main" xmlns:r="http://schemas.openxmlformats.org/officeDocument/2006/relationships" xmlns:p="http://schemas.openxmlformats.org/presentationml/2006/main">
  <p:tag name="NUM" val="5"/>
</p:tagLst>
</file>

<file path=ppt/tags/tag593.xml><?xml version="1.0" encoding="utf-8"?>
<p:tagLst xmlns:a="http://schemas.openxmlformats.org/drawingml/2006/main" xmlns:r="http://schemas.openxmlformats.org/officeDocument/2006/relationships" xmlns:p="http://schemas.openxmlformats.org/presentationml/2006/main">
  <p:tag name="NUM" val="6"/>
</p:tagLst>
</file>

<file path=ppt/tags/tag594.xml><?xml version="1.0" encoding="utf-8"?>
<p:tagLst xmlns:a="http://schemas.openxmlformats.org/drawingml/2006/main" xmlns:r="http://schemas.openxmlformats.org/officeDocument/2006/relationships" xmlns:p="http://schemas.openxmlformats.org/presentationml/2006/main">
  <p:tag name="NUM" val="7"/>
</p:tagLst>
</file>

<file path=ppt/tags/tag595.xml><?xml version="1.0" encoding="utf-8"?>
<p:tagLst xmlns:a="http://schemas.openxmlformats.org/drawingml/2006/main" xmlns:r="http://schemas.openxmlformats.org/officeDocument/2006/relationships" xmlns:p="http://schemas.openxmlformats.org/presentationml/2006/main">
  <p:tag name="NUM" val="8"/>
</p:tagLst>
</file>

<file path=ppt/tags/tag596.xml><?xml version="1.0" encoding="utf-8"?>
<p:tagLst xmlns:a="http://schemas.openxmlformats.org/drawingml/2006/main" xmlns:r="http://schemas.openxmlformats.org/officeDocument/2006/relationships" xmlns:p="http://schemas.openxmlformats.org/presentationml/2006/main">
  <p:tag name="NUM" val="1"/>
</p:tagLst>
</file>

<file path=ppt/tags/tag597.xml><?xml version="1.0" encoding="utf-8"?>
<p:tagLst xmlns:a="http://schemas.openxmlformats.org/drawingml/2006/main" xmlns:r="http://schemas.openxmlformats.org/officeDocument/2006/relationships" xmlns:p="http://schemas.openxmlformats.org/presentationml/2006/main">
  <p:tag name="NUM" val="2"/>
</p:tagLst>
</file>

<file path=ppt/tags/tag598.xml><?xml version="1.0" encoding="utf-8"?>
<p:tagLst xmlns:a="http://schemas.openxmlformats.org/drawingml/2006/main" xmlns:r="http://schemas.openxmlformats.org/officeDocument/2006/relationships" xmlns:p="http://schemas.openxmlformats.org/presentationml/2006/main">
  <p:tag name="NUM" val="3"/>
</p:tagLst>
</file>

<file path=ppt/tags/tag59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00.xml><?xml version="1.0" encoding="utf-8"?>
<p:tagLst xmlns:a="http://schemas.openxmlformats.org/drawingml/2006/main" xmlns:r="http://schemas.openxmlformats.org/officeDocument/2006/relationships" xmlns:p="http://schemas.openxmlformats.org/presentationml/2006/main">
  <p:tag name="NUM" val="5"/>
</p:tagLst>
</file>

<file path=ppt/tags/tag601.xml><?xml version="1.0" encoding="utf-8"?>
<p:tagLst xmlns:a="http://schemas.openxmlformats.org/drawingml/2006/main" xmlns:r="http://schemas.openxmlformats.org/officeDocument/2006/relationships" xmlns:p="http://schemas.openxmlformats.org/presentationml/2006/main">
  <p:tag name="NUM" val="6"/>
</p:tagLst>
</file>

<file path=ppt/tags/tag602.xml><?xml version="1.0" encoding="utf-8"?>
<p:tagLst xmlns:a="http://schemas.openxmlformats.org/drawingml/2006/main" xmlns:r="http://schemas.openxmlformats.org/officeDocument/2006/relationships" xmlns:p="http://schemas.openxmlformats.org/presentationml/2006/main">
  <p:tag name="NUM" val="7"/>
</p:tagLst>
</file>

<file path=ppt/tags/tag603.xml><?xml version="1.0" encoding="utf-8"?>
<p:tagLst xmlns:a="http://schemas.openxmlformats.org/drawingml/2006/main" xmlns:r="http://schemas.openxmlformats.org/officeDocument/2006/relationships" xmlns:p="http://schemas.openxmlformats.org/presentationml/2006/main">
  <p:tag name="NUM" val="8"/>
</p:tagLst>
</file>

<file path=ppt/tags/tag604.xml><?xml version="1.0" encoding="utf-8"?>
<p:tagLst xmlns:a="http://schemas.openxmlformats.org/drawingml/2006/main" xmlns:r="http://schemas.openxmlformats.org/officeDocument/2006/relationships" xmlns:p="http://schemas.openxmlformats.org/presentationml/2006/main">
  <p:tag name="NUM" val="1"/>
</p:tagLst>
</file>

<file path=ppt/tags/tag605.xml><?xml version="1.0" encoding="utf-8"?>
<p:tagLst xmlns:a="http://schemas.openxmlformats.org/drawingml/2006/main" xmlns:r="http://schemas.openxmlformats.org/officeDocument/2006/relationships" xmlns:p="http://schemas.openxmlformats.org/presentationml/2006/main">
  <p:tag name="NUM" val="2"/>
</p:tagLst>
</file>

<file path=ppt/tags/tag606.xml><?xml version="1.0" encoding="utf-8"?>
<p:tagLst xmlns:a="http://schemas.openxmlformats.org/drawingml/2006/main" xmlns:r="http://schemas.openxmlformats.org/officeDocument/2006/relationships" xmlns:p="http://schemas.openxmlformats.org/presentationml/2006/main">
  <p:tag name="NUM" val="3"/>
</p:tagLst>
</file>

<file path=ppt/tags/tag607.xml><?xml version="1.0" encoding="utf-8"?>
<p:tagLst xmlns:a="http://schemas.openxmlformats.org/drawingml/2006/main" xmlns:r="http://schemas.openxmlformats.org/officeDocument/2006/relationships" xmlns:p="http://schemas.openxmlformats.org/presentationml/2006/main">
  <p:tag name="NUM" val="4"/>
</p:tagLst>
</file>

<file path=ppt/tags/tag608.xml><?xml version="1.0" encoding="utf-8"?>
<p:tagLst xmlns:a="http://schemas.openxmlformats.org/drawingml/2006/main" xmlns:r="http://schemas.openxmlformats.org/officeDocument/2006/relationships" xmlns:p="http://schemas.openxmlformats.org/presentationml/2006/main">
  <p:tag name="NUM" val="5"/>
</p:tagLst>
</file>

<file path=ppt/tags/tag609.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10.xml><?xml version="1.0" encoding="utf-8"?>
<p:tagLst xmlns:a="http://schemas.openxmlformats.org/drawingml/2006/main" xmlns:r="http://schemas.openxmlformats.org/officeDocument/2006/relationships" xmlns:p="http://schemas.openxmlformats.org/presentationml/2006/main">
  <p:tag name="NUM" val="7"/>
</p:tagLst>
</file>

<file path=ppt/tags/tag611.xml><?xml version="1.0" encoding="utf-8"?>
<p:tagLst xmlns:a="http://schemas.openxmlformats.org/drawingml/2006/main" xmlns:r="http://schemas.openxmlformats.org/officeDocument/2006/relationships" xmlns:p="http://schemas.openxmlformats.org/presentationml/2006/main">
  <p:tag name="NUM" val="8"/>
</p:tagLst>
</file>

<file path=ppt/tags/tag612.xml><?xml version="1.0" encoding="utf-8"?>
<p:tagLst xmlns:a="http://schemas.openxmlformats.org/drawingml/2006/main" xmlns:r="http://schemas.openxmlformats.org/officeDocument/2006/relationships" xmlns:p="http://schemas.openxmlformats.org/presentationml/2006/main">
  <p:tag name="NUM" val="1"/>
</p:tagLst>
</file>

<file path=ppt/tags/tag613.xml><?xml version="1.0" encoding="utf-8"?>
<p:tagLst xmlns:a="http://schemas.openxmlformats.org/drawingml/2006/main" xmlns:r="http://schemas.openxmlformats.org/officeDocument/2006/relationships" xmlns:p="http://schemas.openxmlformats.org/presentationml/2006/main">
  <p:tag name="NUM" val="2"/>
</p:tagLst>
</file>

<file path=ppt/tags/tag614.xml><?xml version="1.0" encoding="utf-8"?>
<p:tagLst xmlns:a="http://schemas.openxmlformats.org/drawingml/2006/main" xmlns:r="http://schemas.openxmlformats.org/officeDocument/2006/relationships" xmlns:p="http://schemas.openxmlformats.org/presentationml/2006/main">
  <p:tag name="NUM" val="3"/>
</p:tagLst>
</file>

<file path=ppt/tags/tag615.xml><?xml version="1.0" encoding="utf-8"?>
<p:tagLst xmlns:a="http://schemas.openxmlformats.org/drawingml/2006/main" xmlns:r="http://schemas.openxmlformats.org/officeDocument/2006/relationships" xmlns:p="http://schemas.openxmlformats.org/presentationml/2006/main">
  <p:tag name="NUM" val="4"/>
</p:tagLst>
</file>

<file path=ppt/tags/tag616.xml><?xml version="1.0" encoding="utf-8"?>
<p:tagLst xmlns:a="http://schemas.openxmlformats.org/drawingml/2006/main" xmlns:r="http://schemas.openxmlformats.org/officeDocument/2006/relationships" xmlns:p="http://schemas.openxmlformats.org/presentationml/2006/main">
  <p:tag name="NUM" val="5"/>
</p:tagLst>
</file>

<file path=ppt/tags/tag617.xml><?xml version="1.0" encoding="utf-8"?>
<p:tagLst xmlns:a="http://schemas.openxmlformats.org/drawingml/2006/main" xmlns:r="http://schemas.openxmlformats.org/officeDocument/2006/relationships" xmlns:p="http://schemas.openxmlformats.org/presentationml/2006/main">
  <p:tag name="NUM" val="6"/>
</p:tagLst>
</file>

<file path=ppt/tags/tag618.xml><?xml version="1.0" encoding="utf-8"?>
<p:tagLst xmlns:a="http://schemas.openxmlformats.org/drawingml/2006/main" xmlns:r="http://schemas.openxmlformats.org/officeDocument/2006/relationships" xmlns:p="http://schemas.openxmlformats.org/presentationml/2006/main">
  <p:tag name="NUM" val="7"/>
</p:tagLst>
</file>

<file path=ppt/tags/tag619.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1"/>
</p:tagLst>
</file>

<file path=ppt/tags/tag621.xml><?xml version="1.0" encoding="utf-8"?>
<p:tagLst xmlns:a="http://schemas.openxmlformats.org/drawingml/2006/main" xmlns:r="http://schemas.openxmlformats.org/officeDocument/2006/relationships" xmlns:p="http://schemas.openxmlformats.org/presentationml/2006/main">
  <p:tag name="NUM" val="2"/>
</p:tagLst>
</file>

<file path=ppt/tags/tag622.xml><?xml version="1.0" encoding="utf-8"?>
<p:tagLst xmlns:a="http://schemas.openxmlformats.org/drawingml/2006/main" xmlns:r="http://schemas.openxmlformats.org/officeDocument/2006/relationships" xmlns:p="http://schemas.openxmlformats.org/presentationml/2006/main">
  <p:tag name="NUM" val="3"/>
</p:tagLst>
</file>

<file path=ppt/tags/tag623.xml><?xml version="1.0" encoding="utf-8"?>
<p:tagLst xmlns:a="http://schemas.openxmlformats.org/drawingml/2006/main" xmlns:r="http://schemas.openxmlformats.org/officeDocument/2006/relationships" xmlns:p="http://schemas.openxmlformats.org/presentationml/2006/main">
  <p:tag name="NUM" val="4"/>
</p:tagLst>
</file>

<file path=ppt/tags/tag624.xml><?xml version="1.0" encoding="utf-8"?>
<p:tagLst xmlns:a="http://schemas.openxmlformats.org/drawingml/2006/main" xmlns:r="http://schemas.openxmlformats.org/officeDocument/2006/relationships" xmlns:p="http://schemas.openxmlformats.org/presentationml/2006/main">
  <p:tag name="NUM" val="5"/>
</p:tagLst>
</file>

<file path=ppt/tags/tag625.xml><?xml version="1.0" encoding="utf-8"?>
<p:tagLst xmlns:a="http://schemas.openxmlformats.org/drawingml/2006/main" xmlns:r="http://schemas.openxmlformats.org/officeDocument/2006/relationships" xmlns:p="http://schemas.openxmlformats.org/presentationml/2006/main">
  <p:tag name="NUM" val="6"/>
</p:tagLst>
</file>

<file path=ppt/tags/tag626.xml><?xml version="1.0" encoding="utf-8"?>
<p:tagLst xmlns:a="http://schemas.openxmlformats.org/drawingml/2006/main" xmlns:r="http://schemas.openxmlformats.org/officeDocument/2006/relationships" xmlns:p="http://schemas.openxmlformats.org/presentationml/2006/main">
  <p:tag name="NUM" val="7"/>
</p:tagLst>
</file>

<file path=ppt/tags/tag627.xml><?xml version="1.0" encoding="utf-8"?>
<p:tagLst xmlns:a="http://schemas.openxmlformats.org/drawingml/2006/main" xmlns:r="http://schemas.openxmlformats.org/officeDocument/2006/relationships" xmlns:p="http://schemas.openxmlformats.org/presentationml/2006/main">
  <p:tag name="NUM" val="8"/>
</p:tagLst>
</file>

<file path=ppt/tags/tag628.xml><?xml version="1.0" encoding="utf-8"?>
<p:tagLst xmlns:a="http://schemas.openxmlformats.org/drawingml/2006/main" xmlns:r="http://schemas.openxmlformats.org/officeDocument/2006/relationships" xmlns:p="http://schemas.openxmlformats.org/presentationml/2006/main">
  <p:tag name="NUM" val="9"/>
</p:tagLst>
</file>

<file path=ppt/tags/tag629.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2"/>
</p:tagLst>
</file>

<file path=ppt/tags/tag631.xml><?xml version="1.0" encoding="utf-8"?>
<p:tagLst xmlns:a="http://schemas.openxmlformats.org/drawingml/2006/main" xmlns:r="http://schemas.openxmlformats.org/officeDocument/2006/relationships" xmlns:p="http://schemas.openxmlformats.org/presentationml/2006/main">
  <p:tag name="NUM" val="3"/>
</p:tagLst>
</file>

<file path=ppt/tags/tag632.xml><?xml version="1.0" encoding="utf-8"?>
<p:tagLst xmlns:a="http://schemas.openxmlformats.org/drawingml/2006/main" xmlns:r="http://schemas.openxmlformats.org/officeDocument/2006/relationships" xmlns:p="http://schemas.openxmlformats.org/presentationml/2006/main">
  <p:tag name="NUM" val="4"/>
</p:tagLst>
</file>

<file path=ppt/tags/tag633.xml><?xml version="1.0" encoding="utf-8"?>
<p:tagLst xmlns:a="http://schemas.openxmlformats.org/drawingml/2006/main" xmlns:r="http://schemas.openxmlformats.org/officeDocument/2006/relationships" xmlns:p="http://schemas.openxmlformats.org/presentationml/2006/main">
  <p:tag name="NUM" val="5"/>
</p:tagLst>
</file>

<file path=ppt/tags/tag634.xml><?xml version="1.0" encoding="utf-8"?>
<p:tagLst xmlns:a="http://schemas.openxmlformats.org/drawingml/2006/main" xmlns:r="http://schemas.openxmlformats.org/officeDocument/2006/relationships" xmlns:p="http://schemas.openxmlformats.org/presentationml/2006/main">
  <p:tag name="NUM" val="6"/>
</p:tagLst>
</file>

<file path=ppt/tags/tag635.xml><?xml version="1.0" encoding="utf-8"?>
<p:tagLst xmlns:a="http://schemas.openxmlformats.org/drawingml/2006/main" xmlns:r="http://schemas.openxmlformats.org/officeDocument/2006/relationships" xmlns:p="http://schemas.openxmlformats.org/presentationml/2006/main">
  <p:tag name="NUM" val="1"/>
</p:tagLst>
</file>

<file path=ppt/tags/tag636.xml><?xml version="1.0" encoding="utf-8"?>
<p:tagLst xmlns:a="http://schemas.openxmlformats.org/drawingml/2006/main" xmlns:r="http://schemas.openxmlformats.org/officeDocument/2006/relationships" xmlns:p="http://schemas.openxmlformats.org/presentationml/2006/main">
  <p:tag name="NUM" val="2"/>
</p:tagLst>
</file>

<file path=ppt/tags/tag637.xml><?xml version="1.0" encoding="utf-8"?>
<p:tagLst xmlns:a="http://schemas.openxmlformats.org/drawingml/2006/main" xmlns:r="http://schemas.openxmlformats.org/officeDocument/2006/relationships" xmlns:p="http://schemas.openxmlformats.org/presentationml/2006/main">
  <p:tag name="NUM" val="3"/>
</p:tagLst>
</file>

<file path=ppt/tags/tag638.xml><?xml version="1.0" encoding="utf-8"?>
<p:tagLst xmlns:a="http://schemas.openxmlformats.org/drawingml/2006/main" xmlns:r="http://schemas.openxmlformats.org/officeDocument/2006/relationships" xmlns:p="http://schemas.openxmlformats.org/presentationml/2006/main">
  <p:tag name="NUM" val="4"/>
</p:tagLst>
</file>

<file path=ppt/tags/tag639.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6"/>
</p:tagLst>
</file>

<file path=ppt/tags/tag641.xml><?xml version="1.0" encoding="utf-8"?>
<p:tagLst xmlns:a="http://schemas.openxmlformats.org/drawingml/2006/main" xmlns:r="http://schemas.openxmlformats.org/officeDocument/2006/relationships" xmlns:p="http://schemas.openxmlformats.org/presentationml/2006/main">
  <p:tag name="NUM" val="7"/>
</p:tagLst>
</file>

<file path=ppt/tags/tag642.xml><?xml version="1.0" encoding="utf-8"?>
<p:tagLst xmlns:a="http://schemas.openxmlformats.org/drawingml/2006/main" xmlns:r="http://schemas.openxmlformats.org/officeDocument/2006/relationships" xmlns:p="http://schemas.openxmlformats.org/presentationml/2006/main">
  <p:tag name="NUM" val="8"/>
</p:tagLst>
</file>

<file path=ppt/tags/tag643.xml><?xml version="1.0" encoding="utf-8"?>
<p:tagLst xmlns:a="http://schemas.openxmlformats.org/drawingml/2006/main" xmlns:r="http://schemas.openxmlformats.org/officeDocument/2006/relationships" xmlns:p="http://schemas.openxmlformats.org/presentationml/2006/main">
  <p:tag name="NUM" val="9"/>
</p:tagLst>
</file>

<file path=ppt/tags/tag644.xml><?xml version="1.0" encoding="utf-8"?>
<p:tagLst xmlns:a="http://schemas.openxmlformats.org/drawingml/2006/main" xmlns:r="http://schemas.openxmlformats.org/officeDocument/2006/relationships" xmlns:p="http://schemas.openxmlformats.org/presentationml/2006/main">
  <p:tag name="NUM" val="1"/>
</p:tagLst>
</file>

<file path=ppt/tags/tag645.xml><?xml version="1.0" encoding="utf-8"?>
<p:tagLst xmlns:a="http://schemas.openxmlformats.org/drawingml/2006/main" xmlns:r="http://schemas.openxmlformats.org/officeDocument/2006/relationships" xmlns:p="http://schemas.openxmlformats.org/presentationml/2006/main">
  <p:tag name="NUM" val="2"/>
</p:tagLst>
</file>

<file path=ppt/tags/tag646.xml><?xml version="1.0" encoding="utf-8"?>
<p:tagLst xmlns:a="http://schemas.openxmlformats.org/drawingml/2006/main" xmlns:r="http://schemas.openxmlformats.org/officeDocument/2006/relationships" xmlns:p="http://schemas.openxmlformats.org/presentationml/2006/main">
  <p:tag name="NUM" val="3"/>
</p:tagLst>
</file>

<file path=ppt/tags/tag647.xml><?xml version="1.0" encoding="utf-8"?>
<p:tagLst xmlns:a="http://schemas.openxmlformats.org/drawingml/2006/main" xmlns:r="http://schemas.openxmlformats.org/officeDocument/2006/relationships" xmlns:p="http://schemas.openxmlformats.org/presentationml/2006/main">
  <p:tag name="NUM" val="4"/>
</p:tagLst>
</file>

<file path=ppt/tags/tag648.xml><?xml version="1.0" encoding="utf-8"?>
<p:tagLst xmlns:a="http://schemas.openxmlformats.org/drawingml/2006/main" xmlns:r="http://schemas.openxmlformats.org/officeDocument/2006/relationships" xmlns:p="http://schemas.openxmlformats.org/presentationml/2006/main">
  <p:tag name="NUM" val="5"/>
</p:tagLst>
</file>

<file path=ppt/tags/tag649.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1"/>
</p:tagLst>
</file>

<file path=ppt/tags/tag651.xml><?xml version="1.0" encoding="utf-8"?>
<p:tagLst xmlns:a="http://schemas.openxmlformats.org/drawingml/2006/main" xmlns:r="http://schemas.openxmlformats.org/officeDocument/2006/relationships" xmlns:p="http://schemas.openxmlformats.org/presentationml/2006/main">
  <p:tag name="NUM" val="2"/>
</p:tagLst>
</file>

<file path=ppt/tags/tag652.xml><?xml version="1.0" encoding="utf-8"?>
<p:tagLst xmlns:a="http://schemas.openxmlformats.org/drawingml/2006/main" xmlns:r="http://schemas.openxmlformats.org/officeDocument/2006/relationships" xmlns:p="http://schemas.openxmlformats.org/presentationml/2006/main">
  <p:tag name="NUM" val="3"/>
</p:tagLst>
</file>

<file path=ppt/tags/tag653.xml><?xml version="1.0" encoding="utf-8"?>
<p:tagLst xmlns:a="http://schemas.openxmlformats.org/drawingml/2006/main" xmlns:r="http://schemas.openxmlformats.org/officeDocument/2006/relationships" xmlns:p="http://schemas.openxmlformats.org/presentationml/2006/main">
  <p:tag name="NUM" val="4"/>
</p:tagLst>
</file>

<file path=ppt/tags/tag654.xml><?xml version="1.0" encoding="utf-8"?>
<p:tagLst xmlns:a="http://schemas.openxmlformats.org/drawingml/2006/main" xmlns:r="http://schemas.openxmlformats.org/officeDocument/2006/relationships" xmlns:p="http://schemas.openxmlformats.org/presentationml/2006/main">
  <p:tag name="NUM" val="5"/>
</p:tagLst>
</file>

<file path=ppt/tags/tag655.xml><?xml version="1.0" encoding="utf-8"?>
<p:tagLst xmlns:a="http://schemas.openxmlformats.org/drawingml/2006/main" xmlns:r="http://schemas.openxmlformats.org/officeDocument/2006/relationships" xmlns:p="http://schemas.openxmlformats.org/presentationml/2006/main">
  <p:tag name="NUM" val="6"/>
</p:tagLst>
</file>

<file path=ppt/tags/tag656.xml><?xml version="1.0" encoding="utf-8"?>
<p:tagLst xmlns:a="http://schemas.openxmlformats.org/drawingml/2006/main" xmlns:r="http://schemas.openxmlformats.org/officeDocument/2006/relationships" xmlns:p="http://schemas.openxmlformats.org/presentationml/2006/main">
  <p:tag name="NUM" val="1"/>
</p:tagLst>
</file>

<file path=ppt/tags/tag657.xml><?xml version="1.0" encoding="utf-8"?>
<p:tagLst xmlns:a="http://schemas.openxmlformats.org/drawingml/2006/main" xmlns:r="http://schemas.openxmlformats.org/officeDocument/2006/relationships" xmlns:p="http://schemas.openxmlformats.org/presentationml/2006/main">
  <p:tag name="NUM" val="2"/>
</p:tagLst>
</file>

<file path=ppt/tags/tag658.xml><?xml version="1.0" encoding="utf-8"?>
<p:tagLst xmlns:a="http://schemas.openxmlformats.org/drawingml/2006/main" xmlns:r="http://schemas.openxmlformats.org/officeDocument/2006/relationships" xmlns:p="http://schemas.openxmlformats.org/presentationml/2006/main">
  <p:tag name="NUM" val="3"/>
</p:tagLst>
</file>

<file path=ppt/tags/tag659.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5"/>
</p:tagLst>
</file>

<file path=ppt/tags/tag661.xml><?xml version="1.0" encoding="utf-8"?>
<p:tagLst xmlns:a="http://schemas.openxmlformats.org/drawingml/2006/main" xmlns:r="http://schemas.openxmlformats.org/officeDocument/2006/relationships" xmlns:p="http://schemas.openxmlformats.org/presentationml/2006/main">
  <p:tag name="NUM" val="1"/>
</p:tagLst>
</file>

<file path=ppt/tags/tag662.xml><?xml version="1.0" encoding="utf-8"?>
<p:tagLst xmlns:a="http://schemas.openxmlformats.org/drawingml/2006/main" xmlns:r="http://schemas.openxmlformats.org/officeDocument/2006/relationships" xmlns:p="http://schemas.openxmlformats.org/presentationml/2006/main">
  <p:tag name="NUM" val="2"/>
</p:tagLst>
</file>

<file path=ppt/tags/tag663.xml><?xml version="1.0" encoding="utf-8"?>
<p:tagLst xmlns:a="http://schemas.openxmlformats.org/drawingml/2006/main" xmlns:r="http://schemas.openxmlformats.org/officeDocument/2006/relationships" xmlns:p="http://schemas.openxmlformats.org/presentationml/2006/main">
  <p:tag name="NUM" val="3"/>
</p:tagLst>
</file>

<file path=ppt/tags/tag664.xml><?xml version="1.0" encoding="utf-8"?>
<p:tagLst xmlns:a="http://schemas.openxmlformats.org/drawingml/2006/main" xmlns:r="http://schemas.openxmlformats.org/officeDocument/2006/relationships" xmlns:p="http://schemas.openxmlformats.org/presentationml/2006/main">
  <p:tag name="NUM" val="4"/>
</p:tagLst>
</file>

<file path=ppt/tags/tag665.xml><?xml version="1.0" encoding="utf-8"?>
<p:tagLst xmlns:a="http://schemas.openxmlformats.org/drawingml/2006/main" xmlns:r="http://schemas.openxmlformats.org/officeDocument/2006/relationships" xmlns:p="http://schemas.openxmlformats.org/presentationml/2006/main">
  <p:tag name="NUM" val="5"/>
</p:tagLst>
</file>

<file path=ppt/tags/tag666.xml><?xml version="1.0" encoding="utf-8"?>
<p:tagLst xmlns:a="http://schemas.openxmlformats.org/drawingml/2006/main" xmlns:r="http://schemas.openxmlformats.org/officeDocument/2006/relationships" xmlns:p="http://schemas.openxmlformats.org/presentationml/2006/main">
  <p:tag name="NUM" val="6"/>
</p:tagLst>
</file>

<file path=ppt/tags/tag667.xml><?xml version="1.0" encoding="utf-8"?>
<p:tagLst xmlns:a="http://schemas.openxmlformats.org/drawingml/2006/main" xmlns:r="http://schemas.openxmlformats.org/officeDocument/2006/relationships" xmlns:p="http://schemas.openxmlformats.org/presentationml/2006/main">
  <p:tag name="NUM" val="7"/>
</p:tagLst>
</file>

<file path=ppt/tags/tag668.xml><?xml version="1.0" encoding="utf-8"?>
<p:tagLst xmlns:a="http://schemas.openxmlformats.org/drawingml/2006/main" xmlns:r="http://schemas.openxmlformats.org/officeDocument/2006/relationships" xmlns:p="http://schemas.openxmlformats.org/presentationml/2006/main">
  <p:tag name="NUM" val="9"/>
</p:tagLst>
</file>

<file path=ppt/tags/tag669.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2"/>
</p:tagLst>
</file>

<file path=ppt/tags/tag671.xml><?xml version="1.0" encoding="utf-8"?>
<p:tagLst xmlns:a="http://schemas.openxmlformats.org/drawingml/2006/main" xmlns:r="http://schemas.openxmlformats.org/officeDocument/2006/relationships" xmlns:p="http://schemas.openxmlformats.org/presentationml/2006/main">
  <p:tag name="NUM" val="3"/>
</p:tagLst>
</file>

<file path=ppt/tags/tag672.xml><?xml version="1.0" encoding="utf-8"?>
<p:tagLst xmlns:a="http://schemas.openxmlformats.org/drawingml/2006/main" xmlns:r="http://schemas.openxmlformats.org/officeDocument/2006/relationships" xmlns:p="http://schemas.openxmlformats.org/presentationml/2006/main">
  <p:tag name="NUM" val="4"/>
</p:tagLst>
</file>

<file path=ppt/tags/tag673.xml><?xml version="1.0" encoding="utf-8"?>
<p:tagLst xmlns:a="http://schemas.openxmlformats.org/drawingml/2006/main" xmlns:r="http://schemas.openxmlformats.org/officeDocument/2006/relationships" xmlns:p="http://schemas.openxmlformats.org/presentationml/2006/main">
  <p:tag name="NUM" val="5"/>
</p:tagLst>
</file>

<file path=ppt/tags/tag674.xml><?xml version="1.0" encoding="utf-8"?>
<p:tagLst xmlns:a="http://schemas.openxmlformats.org/drawingml/2006/main" xmlns:r="http://schemas.openxmlformats.org/officeDocument/2006/relationships" xmlns:p="http://schemas.openxmlformats.org/presentationml/2006/main">
  <p:tag name="NUM" val="6"/>
</p:tagLst>
</file>

<file path=ppt/tags/tag675.xml><?xml version="1.0" encoding="utf-8"?>
<p:tagLst xmlns:a="http://schemas.openxmlformats.org/drawingml/2006/main" xmlns:r="http://schemas.openxmlformats.org/officeDocument/2006/relationships" xmlns:p="http://schemas.openxmlformats.org/presentationml/2006/main">
  <p:tag name="NUM" val="7"/>
</p:tagLst>
</file>

<file path=ppt/tags/tag676.xml><?xml version="1.0" encoding="utf-8"?>
<p:tagLst xmlns:a="http://schemas.openxmlformats.org/drawingml/2006/main" xmlns:r="http://schemas.openxmlformats.org/officeDocument/2006/relationships" xmlns:p="http://schemas.openxmlformats.org/presentationml/2006/main">
  <p:tag name="NUM" val="8"/>
</p:tagLst>
</file>

<file path=ppt/tags/tag677.xml><?xml version="1.0" encoding="utf-8"?>
<p:tagLst xmlns:a="http://schemas.openxmlformats.org/drawingml/2006/main" xmlns:r="http://schemas.openxmlformats.org/officeDocument/2006/relationships" xmlns:p="http://schemas.openxmlformats.org/presentationml/2006/main">
  <p:tag name="NUM" val="1"/>
</p:tagLst>
</file>

<file path=ppt/tags/tag678.xml><?xml version="1.0" encoding="utf-8"?>
<p:tagLst xmlns:a="http://schemas.openxmlformats.org/drawingml/2006/main" xmlns:r="http://schemas.openxmlformats.org/officeDocument/2006/relationships" xmlns:p="http://schemas.openxmlformats.org/presentationml/2006/main">
  <p:tag name="NUM" val="2"/>
</p:tagLst>
</file>

<file path=ppt/tags/tag679.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4"/>
</p:tagLst>
</file>

<file path=ppt/tags/tag681.xml><?xml version="1.0" encoding="utf-8"?>
<p:tagLst xmlns:a="http://schemas.openxmlformats.org/drawingml/2006/main" xmlns:r="http://schemas.openxmlformats.org/officeDocument/2006/relationships" xmlns:p="http://schemas.openxmlformats.org/presentationml/2006/main">
  <p:tag name="NUM" val="5"/>
</p:tagLst>
</file>

<file path=ppt/tags/tag682.xml><?xml version="1.0" encoding="utf-8"?>
<p:tagLst xmlns:a="http://schemas.openxmlformats.org/drawingml/2006/main" xmlns:r="http://schemas.openxmlformats.org/officeDocument/2006/relationships" xmlns:p="http://schemas.openxmlformats.org/presentationml/2006/main">
  <p:tag name="NUM" val="6"/>
</p:tagLst>
</file>

<file path=ppt/tags/tag683.xml><?xml version="1.0" encoding="utf-8"?>
<p:tagLst xmlns:a="http://schemas.openxmlformats.org/drawingml/2006/main" xmlns:r="http://schemas.openxmlformats.org/officeDocument/2006/relationships" xmlns:p="http://schemas.openxmlformats.org/presentationml/2006/main">
  <p:tag name="NUM" val="1"/>
</p:tagLst>
</file>

<file path=ppt/tags/tag684.xml><?xml version="1.0" encoding="utf-8"?>
<p:tagLst xmlns:a="http://schemas.openxmlformats.org/drawingml/2006/main" xmlns:r="http://schemas.openxmlformats.org/officeDocument/2006/relationships" xmlns:p="http://schemas.openxmlformats.org/presentationml/2006/main">
  <p:tag name="NUM" val="2"/>
</p:tagLst>
</file>

<file path=ppt/tags/tag685.xml><?xml version="1.0" encoding="utf-8"?>
<p:tagLst xmlns:a="http://schemas.openxmlformats.org/drawingml/2006/main" xmlns:r="http://schemas.openxmlformats.org/officeDocument/2006/relationships" xmlns:p="http://schemas.openxmlformats.org/presentationml/2006/main">
  <p:tag name="NUM" val="3"/>
</p:tagLst>
</file>

<file path=ppt/tags/tag686.xml><?xml version="1.0" encoding="utf-8"?>
<p:tagLst xmlns:a="http://schemas.openxmlformats.org/drawingml/2006/main" xmlns:r="http://schemas.openxmlformats.org/officeDocument/2006/relationships" xmlns:p="http://schemas.openxmlformats.org/presentationml/2006/main">
  <p:tag name="NUM" val="4"/>
</p:tagLst>
</file>

<file path=ppt/tags/tag687.xml><?xml version="1.0" encoding="utf-8"?>
<p:tagLst xmlns:a="http://schemas.openxmlformats.org/drawingml/2006/main" xmlns:r="http://schemas.openxmlformats.org/officeDocument/2006/relationships" xmlns:p="http://schemas.openxmlformats.org/presentationml/2006/main">
  <p:tag name="NUM" val="5"/>
</p:tagLst>
</file>

<file path=ppt/tags/tag688.xml><?xml version="1.0" encoding="utf-8"?>
<p:tagLst xmlns:a="http://schemas.openxmlformats.org/drawingml/2006/main" xmlns:r="http://schemas.openxmlformats.org/officeDocument/2006/relationships" xmlns:p="http://schemas.openxmlformats.org/presentationml/2006/main">
  <p:tag name="NUM" val="6"/>
</p:tagLst>
</file>

<file path=ppt/tags/tag689.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8"/>
</p:tagLst>
</file>

<file path=ppt/tags/tag691.xml><?xml version="1.0" encoding="utf-8"?>
<p:tagLst xmlns:a="http://schemas.openxmlformats.org/drawingml/2006/main" xmlns:r="http://schemas.openxmlformats.org/officeDocument/2006/relationships" xmlns:p="http://schemas.openxmlformats.org/presentationml/2006/main">
  <p:tag name="NUM" val="9"/>
</p:tagLst>
</file>

<file path=ppt/tags/tag692.xml><?xml version="1.0" encoding="utf-8"?>
<p:tagLst xmlns:a="http://schemas.openxmlformats.org/drawingml/2006/main" xmlns:r="http://schemas.openxmlformats.org/officeDocument/2006/relationships" xmlns:p="http://schemas.openxmlformats.org/presentationml/2006/main">
  <p:tag name="NUM" val="10"/>
</p:tagLst>
</file>

<file path=ppt/tags/tag693.xml><?xml version="1.0" encoding="utf-8"?>
<p:tagLst xmlns:a="http://schemas.openxmlformats.org/drawingml/2006/main" xmlns:r="http://schemas.openxmlformats.org/officeDocument/2006/relationships" xmlns:p="http://schemas.openxmlformats.org/presentationml/2006/main">
  <p:tag name="NUM" val="11"/>
</p:tagLst>
</file>

<file path=ppt/tags/tag694.xml><?xml version="1.0" encoding="utf-8"?>
<p:tagLst xmlns:a="http://schemas.openxmlformats.org/drawingml/2006/main" xmlns:r="http://schemas.openxmlformats.org/officeDocument/2006/relationships" xmlns:p="http://schemas.openxmlformats.org/presentationml/2006/main">
  <p:tag name="NUM" val="12"/>
</p:tagLst>
</file>

<file path=ppt/tags/tag695.xml><?xml version="1.0" encoding="utf-8"?>
<p:tagLst xmlns:a="http://schemas.openxmlformats.org/drawingml/2006/main" xmlns:r="http://schemas.openxmlformats.org/officeDocument/2006/relationships" xmlns:p="http://schemas.openxmlformats.org/presentationml/2006/main">
  <p:tag name="NUM" val="13"/>
</p:tagLst>
</file>

<file path=ppt/tags/tag696.xml><?xml version="1.0" encoding="utf-8"?>
<p:tagLst xmlns:a="http://schemas.openxmlformats.org/drawingml/2006/main" xmlns:r="http://schemas.openxmlformats.org/officeDocument/2006/relationships" xmlns:p="http://schemas.openxmlformats.org/presentationml/2006/main">
  <p:tag name="NUM" val="14"/>
</p:tagLst>
</file>

<file path=ppt/tags/tag697.xml><?xml version="1.0" encoding="utf-8"?>
<p:tagLst xmlns:a="http://schemas.openxmlformats.org/drawingml/2006/main" xmlns:r="http://schemas.openxmlformats.org/officeDocument/2006/relationships" xmlns:p="http://schemas.openxmlformats.org/presentationml/2006/main">
  <p:tag name="NUM" val="15"/>
</p:tagLst>
</file>

<file path=ppt/tags/tag698.xml><?xml version="1.0" encoding="utf-8"?>
<p:tagLst xmlns:a="http://schemas.openxmlformats.org/drawingml/2006/main" xmlns:r="http://schemas.openxmlformats.org/officeDocument/2006/relationships" xmlns:p="http://schemas.openxmlformats.org/presentationml/2006/main">
  <p:tag name="NUM" val="1"/>
</p:tagLst>
</file>

<file path=ppt/tags/tag69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3"/>
</p:tagLst>
</file>

<file path=ppt/tags/tag701.xml><?xml version="1.0" encoding="utf-8"?>
<p:tagLst xmlns:a="http://schemas.openxmlformats.org/drawingml/2006/main" xmlns:r="http://schemas.openxmlformats.org/officeDocument/2006/relationships" xmlns:p="http://schemas.openxmlformats.org/presentationml/2006/main">
  <p:tag name="NUM" val="4"/>
</p:tagLst>
</file>

<file path=ppt/tags/tag702.xml><?xml version="1.0" encoding="utf-8"?>
<p:tagLst xmlns:a="http://schemas.openxmlformats.org/drawingml/2006/main" xmlns:r="http://schemas.openxmlformats.org/officeDocument/2006/relationships" xmlns:p="http://schemas.openxmlformats.org/presentationml/2006/main">
  <p:tag name="NUM" val="5"/>
</p:tagLst>
</file>

<file path=ppt/tags/tag703.xml><?xml version="1.0" encoding="utf-8"?>
<p:tagLst xmlns:a="http://schemas.openxmlformats.org/drawingml/2006/main" xmlns:r="http://schemas.openxmlformats.org/officeDocument/2006/relationships" xmlns:p="http://schemas.openxmlformats.org/presentationml/2006/main">
  <p:tag name="NUM" val="6"/>
</p:tagLst>
</file>

<file path=ppt/tags/tag704.xml><?xml version="1.0" encoding="utf-8"?>
<p:tagLst xmlns:a="http://schemas.openxmlformats.org/drawingml/2006/main" xmlns:r="http://schemas.openxmlformats.org/officeDocument/2006/relationships" xmlns:p="http://schemas.openxmlformats.org/presentationml/2006/main">
  <p:tag name="NUM" val="7"/>
</p:tagLst>
</file>

<file path=ppt/tags/tag705.xml><?xml version="1.0" encoding="utf-8"?>
<p:tagLst xmlns:a="http://schemas.openxmlformats.org/drawingml/2006/main" xmlns:r="http://schemas.openxmlformats.org/officeDocument/2006/relationships" xmlns:p="http://schemas.openxmlformats.org/presentationml/2006/main">
  <p:tag name="NUM" val="8"/>
</p:tagLst>
</file>

<file path=ppt/tags/tag706.xml><?xml version="1.0" encoding="utf-8"?>
<p:tagLst xmlns:a="http://schemas.openxmlformats.org/drawingml/2006/main" xmlns:r="http://schemas.openxmlformats.org/officeDocument/2006/relationships" xmlns:p="http://schemas.openxmlformats.org/presentationml/2006/main">
  <p:tag name="NUM" val="9"/>
</p:tagLst>
</file>

<file path=ppt/tags/tag707.xml><?xml version="1.0" encoding="utf-8"?>
<p:tagLst xmlns:a="http://schemas.openxmlformats.org/drawingml/2006/main" xmlns:r="http://schemas.openxmlformats.org/officeDocument/2006/relationships" xmlns:p="http://schemas.openxmlformats.org/presentationml/2006/main">
  <p:tag name="NUM" val="1"/>
</p:tagLst>
</file>

<file path=ppt/tags/tag708.xml><?xml version="1.0" encoding="utf-8"?>
<p:tagLst xmlns:a="http://schemas.openxmlformats.org/drawingml/2006/main" xmlns:r="http://schemas.openxmlformats.org/officeDocument/2006/relationships" xmlns:p="http://schemas.openxmlformats.org/presentationml/2006/main">
  <p:tag name="NUM" val="2"/>
</p:tagLst>
</file>

<file path=ppt/tags/tag709.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10.xml><?xml version="1.0" encoding="utf-8"?>
<p:tagLst xmlns:a="http://schemas.openxmlformats.org/drawingml/2006/main" xmlns:r="http://schemas.openxmlformats.org/officeDocument/2006/relationships" xmlns:p="http://schemas.openxmlformats.org/presentationml/2006/main">
  <p:tag name="NUM" val="4"/>
</p:tagLst>
</file>

<file path=ppt/tags/tag711.xml><?xml version="1.0" encoding="utf-8"?>
<p:tagLst xmlns:a="http://schemas.openxmlformats.org/drawingml/2006/main" xmlns:r="http://schemas.openxmlformats.org/officeDocument/2006/relationships" xmlns:p="http://schemas.openxmlformats.org/presentationml/2006/main">
  <p:tag name="NUM" val="5"/>
</p:tagLst>
</file>

<file path=ppt/tags/tag712.xml><?xml version="1.0" encoding="utf-8"?>
<p:tagLst xmlns:a="http://schemas.openxmlformats.org/drawingml/2006/main" xmlns:r="http://schemas.openxmlformats.org/officeDocument/2006/relationships" xmlns:p="http://schemas.openxmlformats.org/presentationml/2006/main">
  <p:tag name="NUM" val="6"/>
</p:tagLst>
</file>

<file path=ppt/tags/tag713.xml><?xml version="1.0" encoding="utf-8"?>
<p:tagLst xmlns:a="http://schemas.openxmlformats.org/drawingml/2006/main" xmlns:r="http://schemas.openxmlformats.org/officeDocument/2006/relationships" xmlns:p="http://schemas.openxmlformats.org/presentationml/2006/main">
  <p:tag name="NUM" val="7"/>
</p:tagLst>
</file>

<file path=ppt/tags/tag714.xml><?xml version="1.0" encoding="utf-8"?>
<p:tagLst xmlns:a="http://schemas.openxmlformats.org/drawingml/2006/main" xmlns:r="http://schemas.openxmlformats.org/officeDocument/2006/relationships" xmlns:p="http://schemas.openxmlformats.org/presentationml/2006/main">
  <p:tag name="NUM" val="8"/>
</p:tagLst>
</file>

<file path=ppt/tags/tag715.xml><?xml version="1.0" encoding="utf-8"?>
<p:tagLst xmlns:a="http://schemas.openxmlformats.org/drawingml/2006/main" xmlns:r="http://schemas.openxmlformats.org/officeDocument/2006/relationships" xmlns:p="http://schemas.openxmlformats.org/presentationml/2006/main">
  <p:tag name="NUM" val="1"/>
</p:tagLst>
</file>

<file path=ppt/tags/tag716.xml><?xml version="1.0" encoding="utf-8"?>
<p:tagLst xmlns:a="http://schemas.openxmlformats.org/drawingml/2006/main" xmlns:r="http://schemas.openxmlformats.org/officeDocument/2006/relationships" xmlns:p="http://schemas.openxmlformats.org/presentationml/2006/main">
  <p:tag name="NUM" val="2"/>
</p:tagLst>
</file>

<file path=ppt/tags/tag717.xml><?xml version="1.0" encoding="utf-8"?>
<p:tagLst xmlns:a="http://schemas.openxmlformats.org/drawingml/2006/main" xmlns:r="http://schemas.openxmlformats.org/officeDocument/2006/relationships" xmlns:p="http://schemas.openxmlformats.org/presentationml/2006/main">
  <p:tag name="NUM" val="3"/>
</p:tagLst>
</file>

<file path=ppt/tags/tag718.xml><?xml version="1.0" encoding="utf-8"?>
<p:tagLst xmlns:a="http://schemas.openxmlformats.org/drawingml/2006/main" xmlns:r="http://schemas.openxmlformats.org/officeDocument/2006/relationships" xmlns:p="http://schemas.openxmlformats.org/presentationml/2006/main">
  <p:tag name="NUM" val="4"/>
</p:tagLst>
</file>

<file path=ppt/tags/tag719.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7242</TotalTime>
  <Words>2358</Words>
  <PresentationFormat>Affichage à l'écran (4:3)</PresentationFormat>
  <Paragraphs>343</Paragraphs>
  <Slides>95</Slides>
  <Notes>3</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95</vt:i4>
      </vt:variant>
    </vt:vector>
  </HeadingPairs>
  <TitlesOfParts>
    <vt:vector size="105" baseType="lpstr">
      <vt:lpstr>Aptos</vt:lpstr>
      <vt:lpstr>Dosis Bold</vt:lpstr>
      <vt:lpstr>Dosis</vt:lpstr>
      <vt:lpstr>Carelia</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2025-08-12T19:29:37Z</dcterms:modified>
</cp:coreProperties>
</file>