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27425" y="1339793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974" y="4406395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016491" y="29074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074106" y="173714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745269" y="173714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6416432" y="1947065"/>
            <a:ext cx="2250300" cy="26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11700" y="1014408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96029" y="2277425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