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84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A4F-4E9C-8019-BE8D3A50F83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A4F-4E9C-8019-BE8D3A50F83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A4F-4E9C-8019-BE8D3A50F838}"/>
              </c:ext>
            </c:extLst>
          </c:dPt>
          <c:dPt>
            <c:idx val="3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A4F-4E9C-8019-BE8D3A50F838}"/>
              </c:ext>
            </c:extLst>
          </c:dPt>
          <c:dLbls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0A4F-4E9C-8019-BE8D3A50F83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11C-4525-90F6-BBCFB29538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7"/>
      </c:doughnut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4332574532295622"/>
          <c:y val="0.86668014320436504"/>
          <c:w val="0.71334835199178193"/>
          <c:h val="4.49124955485794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9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0" imgW="347" imgH="348" progId="TCLayout.ActiveDocument.1">
                  <p:embed/>
                </p:oleObj>
              </mc:Choice>
              <mc:Fallback>
                <p:oleObj name="think-cell Slide" r:id="rId20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445EA9-330A-D3D1-44EC-713571E196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F8797919-EFE0-9788-B9EB-F369109D9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</p:spPr>
        <p:txBody>
          <a:bodyPr/>
          <a:lstStyle/>
          <a:p>
            <a:r>
              <a:rPr lang="en-US" dirty="0"/>
              <a:t>Doughnut Chart with Descriptions</a:t>
            </a:r>
          </a:p>
        </p:txBody>
      </p:sp>
      <p:graphicFrame>
        <p:nvGraphicFramePr>
          <p:cNvPr id="33" name="Chart Placeholder 32">
            <a:extLst>
              <a:ext uri="{FF2B5EF4-FFF2-40B4-BE49-F238E27FC236}">
                <a16:creationId xmlns:a16="http://schemas.microsoft.com/office/drawing/2014/main" id="{ACC8377B-A613-DF35-9F09-9F2B478EF637}"/>
              </a:ext>
            </a:extLst>
          </p:cNvPr>
          <p:cNvGraphicFramePr>
            <a:graphicFrameLocks noGrp="1"/>
          </p:cNvGraphicFramePr>
          <p:nvPr>
            <p:ph type="chart" sz="quarter" idx="13"/>
          </p:nvPr>
        </p:nvGraphicFramePr>
        <p:xfrm>
          <a:off x="11218863" y="2103338"/>
          <a:ext cx="6354762" cy="73263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5035C3C8-5B5C-4F78-A5C3-8CDB0F3B7369}"/>
              </a:ext>
            </a:extLst>
          </p:cNvPr>
          <p:cNvSpPr/>
          <p:nvPr/>
        </p:nvSpPr>
        <p:spPr>
          <a:xfrm>
            <a:off x="714374" y="1889125"/>
            <a:ext cx="10230223" cy="16258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altLang="ko-KR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Heading</a:t>
            </a:r>
          </a:p>
          <a:p>
            <a:pPr marL="288000" indent="-288000">
              <a:spcBef>
                <a:spcPts val="300"/>
              </a:spcBef>
              <a:spcAft>
                <a:spcPts val="300"/>
              </a:spcAft>
              <a:buClr>
                <a:schemeClr val="bg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altLang="ko-KR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Lorem Ipsum is simply dummy text of the printing and typesetting industry. Lorem Ipsum has been the industry's standard dummy text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319C2BF-CF62-9AF0-E33F-C211B4308E8A}"/>
              </a:ext>
            </a:extLst>
          </p:cNvPr>
          <p:cNvSpPr/>
          <p:nvPr/>
        </p:nvSpPr>
        <p:spPr>
          <a:xfrm>
            <a:off x="714374" y="3789283"/>
            <a:ext cx="10230223" cy="16258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altLang="ko-KR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Heading</a:t>
            </a:r>
          </a:p>
          <a:p>
            <a:pPr marL="288000" indent="-288000">
              <a:spcBef>
                <a:spcPts val="300"/>
              </a:spcBef>
              <a:spcAft>
                <a:spcPts val="300"/>
              </a:spcAft>
              <a:buClr>
                <a:schemeClr val="bg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altLang="ko-KR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Lorem Ipsum is simply dummy text of the printing and typesetting industry. Lorem Ipsum has been the industry's standard dummy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E23C341-4BAA-E52F-1C4D-C46961E2BF24}"/>
              </a:ext>
            </a:extLst>
          </p:cNvPr>
          <p:cNvSpPr/>
          <p:nvPr/>
        </p:nvSpPr>
        <p:spPr>
          <a:xfrm>
            <a:off x="714374" y="5689442"/>
            <a:ext cx="10230223" cy="162583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altLang="ko-K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Heading</a:t>
            </a:r>
          </a:p>
          <a:p>
            <a:pPr marL="288000" indent="-288000">
              <a:spcBef>
                <a:spcPts val="300"/>
              </a:spcBef>
              <a:spcAft>
                <a:spcPts val="300"/>
              </a:spcAft>
              <a:buSzPct val="100000"/>
              <a:buFont typeface="Symbol" panose="05050102010706020507" pitchFamily="18" charset="2"/>
              <a:buChar char=""/>
            </a:pPr>
            <a:r>
              <a:rPr lang="en-US" altLang="ko-KR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Lorem Ipsum is simply dummy text of the printing and typesetting industry. Lorem Ipsum has been the industry's standard dummy text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7A12E3A-AD08-DB11-2BA1-2A5239B31F8E}"/>
              </a:ext>
            </a:extLst>
          </p:cNvPr>
          <p:cNvSpPr/>
          <p:nvPr/>
        </p:nvSpPr>
        <p:spPr>
          <a:xfrm>
            <a:off x="714374" y="7589600"/>
            <a:ext cx="10230223" cy="162583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altLang="ko-KR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Heading</a:t>
            </a:r>
          </a:p>
          <a:p>
            <a:pPr marL="288000" indent="-288000">
              <a:spcBef>
                <a:spcPts val="300"/>
              </a:spcBef>
              <a:spcAft>
                <a:spcPts val="300"/>
              </a:spcAft>
              <a:buClr>
                <a:schemeClr val="bg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altLang="ko-KR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Lorem Ipsum is simply dummy text of the printing and typesetting industry. Lorem Ipsum has been the industry's standard dummy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9EA4CC-9F10-2008-2FEB-4363D58D4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1</a:t>
            </a:fld>
            <a:endParaRPr lang="en-US" dirty="0"/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43873B9F-416C-3333-FFC2-DA2A147C1979}"/>
              </a:ext>
            </a:extLst>
          </p:cNvPr>
          <p:cNvSpPr txBox="1">
            <a:spLocks/>
          </p:cNvSpPr>
          <p:nvPr/>
        </p:nvSpPr>
        <p:spPr>
          <a:xfrm>
            <a:off x="11811000" y="1889125"/>
            <a:ext cx="5442585" cy="307777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marL="36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  <a:lvl2pPr marL="72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2pPr>
            <a:lvl3pPr marL="108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3pPr>
            <a:lvl4pPr marL="144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4pPr>
            <a:lvl5pPr marL="180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anose="05050102010706020507" pitchFamily="18" charset="2"/>
              <a:buNone/>
            </a:pPr>
            <a:r>
              <a:rPr lang="en-US" altLang="ko-KR" b="1" dirty="0">
                <a:solidFill>
                  <a:schemeClr val="accent1"/>
                </a:solidFill>
              </a:rPr>
              <a:t>Chart Title</a:t>
            </a:r>
          </a:p>
        </p:txBody>
      </p:sp>
    </p:spTree>
    <p:extLst>
      <p:ext uri="{BB962C8B-B14F-4D97-AF65-F5344CB8AC3E}">
        <p14:creationId xmlns:p14="http://schemas.microsoft.com/office/powerpoint/2010/main" val="362036063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7947</TotalTime>
  <Words>100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Symbol</vt:lpstr>
      <vt:lpstr>Arial</vt:lpstr>
      <vt:lpstr>Custom Design</vt:lpstr>
      <vt:lpstr>think-cell Slide</vt:lpstr>
      <vt:lpstr>Doughnut Chart with Descriptions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364</cp:revision>
  <dcterms:created xsi:type="dcterms:W3CDTF">2006-08-16T00:00:00Z</dcterms:created>
  <dcterms:modified xsi:type="dcterms:W3CDTF">2025-10-06T09:52:50Z</dcterms:modified>
  <cp:category/>
  <dc:identifier>DAGkDf5R9EM</dc:identifier>
</cp:coreProperties>
</file>