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7" r:id="rId4"/>
    <p:sldId id="307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TRẦN VUI LÊN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0194" y="3902582"/>
            <a:ext cx="2578308" cy="457201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Trần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Mừng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Nhớ năm xưa dân vượt qua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ò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Biển Đỏ. Chúa dẫn đưa từng bước trong bình an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6000" b="1" smtClean="0">
                <a:latin typeface="Arial" pitchFamily="34" charset="0"/>
                <a:cs typeface="Arial" pitchFamily="34" charset="0"/>
              </a:rPr>
              <a:t>Ngày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hôm nay Ngài giải phóng nhân loại. Qua biển tội dìu về Thiên Quốc vinh quang.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it-IT" sz="6000" b="1" dirty="0" smtClean="0">
                <a:latin typeface="Arial" pitchFamily="34" charset="0"/>
                <a:cs typeface="Arial" pitchFamily="34" charset="0"/>
              </a:rPr>
              <a:t>Nhân trần ơi vui lên, Chúa đã sống lại thật rồi! Ha-le-lui-a. Ha-le-lui-a. Ha-le-lui-a.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Đức Ki-tô đập tan thần chết cùng tội đời. Ngài thông ban nguồn sống mới Ha-le-lui-a. Ha-le-lui-a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Lắng tai nghe trong trời đêm rộn tinh tú. Cất âm vang ngợi chúc Vua toàn năng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Mừng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vui lên nào Hiền Mẫu Giáo Hội. Mang y phục rực mầu nghênh đón Tân Vương.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it-IT" sz="6000" b="1" dirty="0" smtClean="0">
                <a:latin typeface="Arial" pitchFamily="34" charset="0"/>
                <a:cs typeface="Arial" pitchFamily="34" charset="0"/>
              </a:rPr>
              <a:t>Nhân trần ơi vui lên, Chúa đã sống lại thật rồi! Ha-le-lui-a. Ha-le-lui-a. Ha-le-lui-a.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Đức Ki-tô đập tan thần chết cùng tội đời. Ngài thông ban nguồn sống mới Ha-le-lui-a. Ha-le-lui-a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08091" y="320328"/>
            <a:ext cx="6190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NHÂN TRẦN VUI LÊN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it-IT" sz="6000" b="1" dirty="0" smtClean="0">
                <a:latin typeface="Arial" pitchFamily="34" charset="0"/>
                <a:cs typeface="Arial" pitchFamily="34" charset="0"/>
              </a:rPr>
              <a:t>Nhân trần ơi vui lên, Chúa đã sống lại thật rồi! Ha-le-lui-a. Ha-le-lui-a. Ha-le-lui-a.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Đức Ki-tô đập tan thần chết cùng tội đời. Ngài thông ban nguồn sống mới Ha-le-lui-a. Ha-le-lui-a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Đức Ki-tô Chiên vượt qua là cứu Chúa. Đã hy sinh chịu chết thay tội nhân.Và từ nay Ngài chiến thắng tử thần. Cho đất trời hài hòa chan chứa thiên ân.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it-IT" sz="6000" b="1" dirty="0" smtClean="0">
                <a:latin typeface="Arial" pitchFamily="34" charset="0"/>
                <a:cs typeface="Arial" pitchFamily="34" charset="0"/>
              </a:rPr>
              <a:t>Nhân trần ơi vui lên, Chúa đã sống lại thật rồi! Ha-le-lui-a. Ha-le-lui-a. Ha-le-lui-a.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Đức Ki-tô đập tan thần chết cùng tội đời. Ngài thông ban nguồn sống mới Ha-le-lui-a. Ha-le-lui-a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Chúa Ki-tô nên niềm tin của nhân thế. Phá tan đi tội ác trong trần gian.Hò reo lên nào Chư Thánh nhân trần. Vua khải hoàn ngàn đời vinh thắng Sa tan.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it-IT" sz="6000" b="1" dirty="0" smtClean="0">
                <a:latin typeface="Arial" pitchFamily="34" charset="0"/>
                <a:cs typeface="Arial" pitchFamily="34" charset="0"/>
              </a:rPr>
              <a:t>Nhân trần ơi vui lên, Chúa đã sống lại thật rồi! Ha-le-lui-a. Ha-le-lui-a. Ha-le-lui-a.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Đức Ki-tô đập tan thần chết cùng tội đời. Ngài thông ban nguồn sống mới Ha-le-lui-a. Ha-le-lui-a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399</TotalTime>
  <Words>371</Words>
  <Application>Microsoft Office PowerPoint</Application>
  <PresentationFormat>Custom</PresentationFormat>
  <Paragraphs>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Savon</vt:lpstr>
      <vt:lpstr>NHÂN TRẦN VUI LÊN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97</cp:revision>
  <dcterms:created xsi:type="dcterms:W3CDTF">2024-12-09T09:39:37Z</dcterms:created>
  <dcterms:modified xsi:type="dcterms:W3CDTF">2025-08-09T08:20:15Z</dcterms:modified>
</cp:coreProperties>
</file>