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8"/>
  </p:notesMasterIdLst>
  <p:sldIdLst>
    <p:sldId id="256" r:id="rId2"/>
    <p:sldId id="259" r:id="rId3"/>
    <p:sldId id="260" r:id="rId4"/>
    <p:sldId id="262" r:id="rId5"/>
    <p:sldId id="264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16-08-2025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 err="1"/>
              <a:t>ஆராதனைக்கு</a:t>
            </a:r>
            <a:r>
              <a:rPr lang="ta-IN" dirty="0"/>
              <a:t> என்றும்</a:t>
            </a:r>
          </a:p>
          <a:p>
            <a:r>
              <a:rPr lang="en-IN" dirty="0"/>
              <a:t>Slide 2 - </a:t>
            </a:r>
            <a:r>
              <a:rPr lang="ta-IN" dirty="0" err="1"/>
              <a:t>இயேசுவே</a:t>
            </a:r>
            <a:r>
              <a:rPr lang="ta-IN" dirty="0"/>
              <a:t> </a:t>
            </a:r>
            <a:r>
              <a:rPr lang="ta-IN" dirty="0" err="1"/>
              <a:t>மரணத்தை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மார்பதில்</a:t>
            </a:r>
            <a:r>
              <a:rPr lang="ta-IN" dirty="0"/>
              <a:t> </a:t>
            </a:r>
            <a:r>
              <a:rPr lang="ta-IN" dirty="0" err="1"/>
              <a:t>பொன்கச்சை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ஏழு </a:t>
            </a:r>
            <a:r>
              <a:rPr lang="ta-IN" dirty="0" err="1"/>
              <a:t>நட்சத்தரத்தை</a:t>
            </a:r>
            <a:endParaRPr lang="ta-IN" dirty="0"/>
          </a:p>
          <a:p>
            <a:r>
              <a:rPr lang="en-IN" dirty="0"/>
              <a:t>Slide 5 - </a:t>
            </a:r>
            <a:r>
              <a:rPr lang="ta-IN" dirty="0" err="1"/>
              <a:t>அல்பாவும்</a:t>
            </a:r>
            <a:r>
              <a:rPr lang="ta-IN" dirty="0"/>
              <a:t> </a:t>
            </a:r>
            <a:r>
              <a:rPr lang="ta-IN" dirty="0" err="1"/>
              <a:t>ஒமேகாவும்</a:t>
            </a:r>
            <a:endParaRPr lang="ta-IN" dirty="0"/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59DBE26-85A2-270F-A67F-9644130590F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A9384D84-8405-C5B3-04FE-E83020C0F7D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5781B3C-320A-2044-8B44-2AAD6D3B3E4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3E6389D3-4224-3D39-46D7-65C841D13CBC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9DB90B3-9CB1-3029-E277-FBD0C1000BA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017F2EF-5585-897E-146F-29926D282E6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CA23859-B8D9-BDB9-CA9E-178C65C84E4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1A2930-630F-2139-CDD8-8089B252DC8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16</TotalTime>
  <Words>130</Words>
  <Application>Microsoft Office PowerPoint</Application>
  <PresentationFormat>On-screen Show (4:3)</PresentationFormat>
  <Paragraphs>30</Paragraphs>
  <Slides>6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20</cp:revision>
  <dcterms:created xsi:type="dcterms:W3CDTF">2024-03-09T15:16:34Z</dcterms:created>
  <dcterms:modified xsi:type="dcterms:W3CDTF">2025-08-16T03:44:54Z</dcterms:modified>
</cp:coreProperties>
</file>