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8" r:id="rId3"/>
    <p:sldId id="281" r:id="rId4"/>
    <p:sldId id="280" r:id="rId5"/>
    <p:sldId id="279"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100" d="100"/>
          <a:sy n="100" d="100"/>
        </p:scale>
        <p:origin x="1320" y="5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940E6392-10C0-43EC-998C-83EFCD1B5C4D}" type="datetimeFigureOut">
              <a:rPr lang="en-US" smtClean="0"/>
              <a:t>9/24/2025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37647359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9/24/2025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9127606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9/24/2025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4018875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9/24/2025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5680419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940E6392-10C0-43EC-998C-83EFCD1B5C4D}" type="datetimeFigureOut">
              <a:rPr lang="en-US" smtClean="0"/>
              <a:t>9/24/2025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12334378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40E6392-10C0-43EC-998C-83EFCD1B5C4D}" type="datetimeFigureOut">
              <a:rPr lang="en-US" smtClean="0"/>
              <a:t>9/24/2025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461486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9/24/2025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291792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40E6392-10C0-43EC-998C-83EFCD1B5C4D}" type="datetimeFigureOut">
              <a:rPr lang="en-US" smtClean="0"/>
              <a:t>9/24/2025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56118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0E6392-10C0-43EC-998C-83EFCD1B5C4D}" type="datetimeFigureOut">
              <a:rPr lang="en-US" smtClean="0"/>
              <a:t>9/24/2025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276338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940E6392-10C0-43EC-998C-83EFCD1B5C4D}" type="datetimeFigureOut">
              <a:rPr lang="en-US" smtClean="0"/>
              <a:t>9/24/2025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285305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940E6392-10C0-43EC-998C-83EFCD1B5C4D}" type="datetimeFigureOut">
              <a:rPr lang="en-US" smtClean="0"/>
              <a:t>9/24/2025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67991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940E6392-10C0-43EC-998C-83EFCD1B5C4D}" type="datetimeFigureOut">
              <a:rPr lang="en-US" smtClean="0"/>
              <a:t>9/24/2025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5489316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a:solidFill>
                  <a:srgbClr val="FF0000"/>
                </a:solidFill>
                <a:latin typeface="Arial" panose="020B0604020202020204" pitchFamily="34" charset="0"/>
                <a:cs typeface="Arial" panose="020B0604020202020204" pitchFamily="34" charset="0"/>
              </a:rPr>
              <a:t>Dâng thân phận</a:t>
            </a:r>
            <a:endParaRPr lang="en-US"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226509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BB2B80-A576-CF9F-5508-A076F44D288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B5E5782-0BF0-B225-F1FB-BAC9F7A25220}"/>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2C0D127E-40B9-23F0-B9B6-F632A2761CF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2755E9CB-7A5B-065C-7F08-5A3F2088EE61}"/>
              </a:ext>
            </a:extLst>
          </p:cNvPr>
          <p:cNvSpPr/>
          <p:nvPr/>
        </p:nvSpPr>
        <p:spPr>
          <a:xfrm>
            <a:off x="425027" y="328139"/>
            <a:ext cx="11314545" cy="5093702"/>
          </a:xfrm>
          <a:prstGeom prst="rect">
            <a:avLst/>
          </a:prstGeom>
        </p:spPr>
        <p:txBody>
          <a:bodyPr wrap="square">
            <a:spAutoFit/>
          </a:bodyPr>
          <a:lstStyle/>
          <a:p>
            <a:pPr algn="just"/>
            <a:r>
              <a:rPr lang="vi-VN" sz="6500" b="1">
                <a:solidFill>
                  <a:srgbClr val="FF0000"/>
                </a:solidFill>
                <a:latin typeface="Arial" panose="020B0604020202020204" pitchFamily="34" charset="0"/>
                <a:cs typeface="Arial" panose="020B0604020202020204" pitchFamily="34" charset="0"/>
              </a:rPr>
              <a:t>1. </a:t>
            </a:r>
            <a:r>
              <a:rPr lang="vi-VN" sz="6500" b="1">
                <a:latin typeface="Arial" panose="020B0604020202020204" pitchFamily="34" charset="0"/>
                <a:cs typeface="Arial" panose="020B0604020202020204" pitchFamily="34" charset="0"/>
              </a:rPr>
              <a:t>Thân con cát bụi mọn hèn, tan bay theo từng cơn gió. Thân con như sương sớm nhỏ sa, sáng nở tối tàn như loài cỏ hoa.</a:t>
            </a:r>
            <a:endParaRPr lang="vi-VN" sz="65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78946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111CB8-1D18-6B66-2F43-051D7D1289B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463658F-92D1-EB8F-29E9-92541ADE19A1}"/>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85905D06-5589-2548-6F64-BF40A811D0B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994EE132-EDEF-1066-B216-EF8B331C23AC}"/>
              </a:ext>
            </a:extLst>
          </p:cNvPr>
          <p:cNvSpPr/>
          <p:nvPr/>
        </p:nvSpPr>
        <p:spPr>
          <a:xfrm>
            <a:off x="425027" y="328139"/>
            <a:ext cx="11314545" cy="5816977"/>
          </a:xfrm>
          <a:prstGeom prst="rect">
            <a:avLst/>
          </a:prstGeom>
        </p:spPr>
        <p:txBody>
          <a:bodyPr wrap="square">
            <a:spAutoFit/>
          </a:bodyPr>
          <a:lstStyle/>
          <a:p>
            <a:pPr algn="just"/>
            <a:r>
              <a:rPr lang="vi-VN" sz="6200" b="1">
                <a:solidFill>
                  <a:srgbClr val="FF0000"/>
                </a:solidFill>
                <a:latin typeface="Arial" panose="020B0604020202020204" pitchFamily="34" charset="0"/>
                <a:cs typeface="Arial" panose="020B0604020202020204" pitchFamily="34" charset="0"/>
              </a:rPr>
              <a:t>ĐK: </a:t>
            </a:r>
            <a:r>
              <a:rPr lang="vi-VN" sz="6200" b="1">
                <a:latin typeface="Arial" panose="020B0604020202020204" pitchFamily="34" charset="0"/>
                <a:cs typeface="Arial" panose="020B0604020202020204" pitchFamily="34" charset="0"/>
              </a:rPr>
              <a:t>Nhưng có Chúa là nguồn ơn cứu thoát, cho con an vui hy vọng trong kiếp người. Xin dâng lên tấm lòng đầy yêu mến, hợp với của lễ dâng tiến trên bàn thờ.</a:t>
            </a:r>
            <a:endParaRPr lang="vi-VN" sz="6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911651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23BD56-6BA0-8CDE-6E74-09AF052F697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7FF36B-C376-9D15-D950-328D40064528}"/>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C37D98D1-623B-1B28-5A1D-E534DFFD093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14E0DADF-D0F0-FEC1-13C8-CECDDE304515}"/>
              </a:ext>
            </a:extLst>
          </p:cNvPr>
          <p:cNvSpPr/>
          <p:nvPr/>
        </p:nvSpPr>
        <p:spPr>
          <a:xfrm>
            <a:off x="425027" y="328139"/>
            <a:ext cx="11314545" cy="6093976"/>
          </a:xfrm>
          <a:prstGeom prst="rect">
            <a:avLst/>
          </a:prstGeom>
        </p:spPr>
        <p:txBody>
          <a:bodyPr wrap="square">
            <a:spAutoFit/>
          </a:bodyPr>
          <a:lstStyle/>
          <a:p>
            <a:pPr algn="just"/>
            <a:r>
              <a:rPr lang="vi-VN" sz="6500" b="1">
                <a:solidFill>
                  <a:srgbClr val="FF0000"/>
                </a:solidFill>
                <a:latin typeface="Arial" panose="020B0604020202020204" pitchFamily="34" charset="0"/>
                <a:cs typeface="Arial" panose="020B0604020202020204" pitchFamily="34" charset="0"/>
              </a:rPr>
              <a:t>2. </a:t>
            </a:r>
            <a:r>
              <a:rPr lang="vi-VN" sz="6500" b="1">
                <a:latin typeface="Arial" panose="020B0604020202020204" pitchFamily="34" charset="0"/>
                <a:cs typeface="Arial" panose="020B0604020202020204" pitchFamily="34" charset="0"/>
              </a:rPr>
              <a:t>Qua bao tháng ngày miệt mài, lo toan trên đường dương thế. Hoang mang trong kiếp sống trần gian, trên bước đường về vẫn còn mải mê.</a:t>
            </a:r>
            <a:endParaRPr lang="vi-VN" sz="65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90667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D3EBA5-8E5D-FE21-70C2-6E27C189896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6882433-B66C-D145-3743-88279010BFCD}"/>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1392BD9B-F670-0EDE-2AF8-58290EC9E96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CDF013F2-D757-5F78-3216-3D56A2DF7F9F}"/>
              </a:ext>
            </a:extLst>
          </p:cNvPr>
          <p:cNvSpPr/>
          <p:nvPr/>
        </p:nvSpPr>
        <p:spPr>
          <a:xfrm>
            <a:off x="425027" y="328139"/>
            <a:ext cx="11314545" cy="5816977"/>
          </a:xfrm>
          <a:prstGeom prst="rect">
            <a:avLst/>
          </a:prstGeom>
        </p:spPr>
        <p:txBody>
          <a:bodyPr wrap="square">
            <a:spAutoFit/>
          </a:bodyPr>
          <a:lstStyle/>
          <a:p>
            <a:pPr algn="just"/>
            <a:r>
              <a:rPr lang="vi-VN" sz="6200" b="1">
                <a:solidFill>
                  <a:srgbClr val="FF0000"/>
                </a:solidFill>
                <a:latin typeface="Arial" panose="020B0604020202020204" pitchFamily="34" charset="0"/>
                <a:cs typeface="Arial" panose="020B0604020202020204" pitchFamily="34" charset="0"/>
              </a:rPr>
              <a:t>ĐK: </a:t>
            </a:r>
            <a:r>
              <a:rPr lang="vi-VN" sz="6200" b="1">
                <a:latin typeface="Arial" panose="020B0604020202020204" pitchFamily="34" charset="0"/>
                <a:cs typeface="Arial" panose="020B0604020202020204" pitchFamily="34" charset="0"/>
              </a:rPr>
              <a:t>Nhưng có Chúa là nguồn ơn cứu thoát, cho con an vui hy vọng trong kiếp người. Xin dâng lên tấm lòng đầy yêu mến, hợp với của lễ dâng tiến trên bàn thờ.</a:t>
            </a:r>
            <a:endParaRPr lang="vi-VN" sz="6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3841142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44</TotalTime>
  <Words>149</Words>
  <Application>Microsoft Office PowerPoint</Application>
  <PresentationFormat>Widescreen</PresentationFormat>
  <Paragraphs>5</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Century Gothic</vt:lpstr>
      <vt:lpstr>Garamond</vt:lpstr>
      <vt:lpstr>Savon</vt:lpstr>
      <vt:lpstr>Dâng thân phận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TÂM TÌNH HOÀ BÌNH</dc:title>
  <dc:creator>Admin</dc:creator>
  <cp:lastModifiedBy>DINH GIA</cp:lastModifiedBy>
  <cp:revision>28</cp:revision>
  <dcterms:created xsi:type="dcterms:W3CDTF">2024-12-09T14:38:56Z</dcterms:created>
  <dcterms:modified xsi:type="dcterms:W3CDTF">2025-09-24T03:41:18Z</dcterms:modified>
</cp:coreProperties>
</file>