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90" r:id="rId5"/>
    <p:sldId id="286" r:id="rId6"/>
    <p:sldId id="291" r:id="rId7"/>
    <p:sldId id="289" r:id="rId8"/>
    <p:sldId id="29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hi&#7875;n%20tr&#7883;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5214" y="1403429"/>
            <a:ext cx="106259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Cao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 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58286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hải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ảo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xướng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Mây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khói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sương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mù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tỏa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minh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trực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tòa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ngai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báu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5214" y="1403429"/>
            <a:ext cx="106259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Cao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 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883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20417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Núi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lở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tựa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66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sáp</a:t>
            </a:r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ở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ngay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loan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minh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Chư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5214" y="1403429"/>
            <a:ext cx="106259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Cao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 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373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15946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chư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xưng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siêu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phàm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tể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5214" y="1403429"/>
            <a:ext cx="106259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Cao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 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292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97</TotalTime>
  <Words>180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Roboto</vt:lpstr>
      <vt:lpstr>Savon</vt:lpstr>
      <vt:lpstr>Chúa hiển trị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53</cp:revision>
  <dcterms:created xsi:type="dcterms:W3CDTF">2024-12-09T09:39:37Z</dcterms:created>
  <dcterms:modified xsi:type="dcterms:W3CDTF">2025-09-26T08:44:25Z</dcterms:modified>
</cp:coreProperties>
</file>