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Lora Bold" charset="1" panose="00000800000000000000"/>
      <p:regular r:id="rId17"/>
    </p:embeddedFont>
    <p:embeddedFont>
      <p:font typeface="Open Sans Bold" charset="1" panose="00000000000000000000"/>
      <p:regular r:id="rId18"/>
    </p:embeddedFont>
    <p:embeddedFont>
      <p:font typeface="Canva Sans" charset="1" panose="020B0503030501040103"/>
      <p:regular r:id="rId19"/>
    </p:embeddedFont>
    <p:embeddedFont>
      <p:font typeface="Canva Sans Bold" charset="1" panose="020B08030305010401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43.png" Type="http://schemas.openxmlformats.org/officeDocument/2006/relationships/image"/><Relationship Id="rId7" Target="../media/image44.svg" Type="http://schemas.openxmlformats.org/officeDocument/2006/relationships/image"/><Relationship Id="rId8" Target="../media/image45.png" Type="http://schemas.openxmlformats.org/officeDocument/2006/relationships/image"/><Relationship Id="rId9" Target="../media/image4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 Id="rId3" Target="../media/image35.jpeg" Type="http://schemas.openxmlformats.org/officeDocument/2006/relationships/image"/><Relationship Id="rId4" Target="../media/image36.jpe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4F2F2"/>
        </a:solidFill>
      </p:bgPr>
    </p:bg>
    <p:spTree>
      <p:nvGrpSpPr>
        <p:cNvPr id="1" name=""/>
        <p:cNvGrpSpPr/>
        <p:nvPr/>
      </p:nvGrpSpPr>
      <p:grpSpPr>
        <a:xfrm>
          <a:off x="0" y="0"/>
          <a:ext cx="0" cy="0"/>
          <a:chOff x="0" y="0"/>
          <a:chExt cx="0" cy="0"/>
        </a:xfrm>
      </p:grpSpPr>
      <p:sp>
        <p:nvSpPr>
          <p:cNvPr name="Freeform 2" id="2"/>
          <p:cNvSpPr/>
          <p:nvPr/>
        </p:nvSpPr>
        <p:spPr>
          <a:xfrm flipH="false" flipV="false" rot="0">
            <a:off x="13193535" y="-2323249"/>
            <a:ext cx="5847571" cy="5751884"/>
          </a:xfrm>
          <a:custGeom>
            <a:avLst/>
            <a:gdLst/>
            <a:ahLst/>
            <a:cxnLst/>
            <a:rect r="r" b="b" t="t" l="l"/>
            <a:pathLst>
              <a:path h="5751884" w="5847571">
                <a:moveTo>
                  <a:pt x="0" y="0"/>
                </a:moveTo>
                <a:lnTo>
                  <a:pt x="5847571" y="0"/>
                </a:lnTo>
                <a:lnTo>
                  <a:pt x="5847571" y="5751884"/>
                </a:lnTo>
                <a:lnTo>
                  <a:pt x="0" y="57518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87180" y="7015759"/>
            <a:ext cx="5584206" cy="5816881"/>
          </a:xfrm>
          <a:custGeom>
            <a:avLst/>
            <a:gdLst/>
            <a:ahLst/>
            <a:cxnLst/>
            <a:rect r="r" b="b" t="t" l="l"/>
            <a:pathLst>
              <a:path h="5816881" w="5584206">
                <a:moveTo>
                  <a:pt x="0" y="0"/>
                </a:moveTo>
                <a:lnTo>
                  <a:pt x="5584206" y="0"/>
                </a:lnTo>
                <a:lnTo>
                  <a:pt x="5584206" y="5816881"/>
                </a:lnTo>
                <a:lnTo>
                  <a:pt x="0" y="58168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318907" y="7377574"/>
            <a:ext cx="7315200" cy="3165487"/>
          </a:xfrm>
          <a:custGeom>
            <a:avLst/>
            <a:gdLst/>
            <a:ahLst/>
            <a:cxnLst/>
            <a:rect r="r" b="b" t="t" l="l"/>
            <a:pathLst>
              <a:path h="3165487" w="7315200">
                <a:moveTo>
                  <a:pt x="0" y="0"/>
                </a:moveTo>
                <a:lnTo>
                  <a:pt x="7315200" y="0"/>
                </a:lnTo>
                <a:lnTo>
                  <a:pt x="7315200" y="3165487"/>
                </a:lnTo>
                <a:lnTo>
                  <a:pt x="0" y="31654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3218174" y="-272930"/>
            <a:ext cx="7315200" cy="3165487"/>
          </a:xfrm>
          <a:custGeom>
            <a:avLst/>
            <a:gdLst/>
            <a:ahLst/>
            <a:cxnLst/>
            <a:rect r="r" b="b" t="t" l="l"/>
            <a:pathLst>
              <a:path h="3165487" w="7315200">
                <a:moveTo>
                  <a:pt x="0" y="3165486"/>
                </a:moveTo>
                <a:lnTo>
                  <a:pt x="7315200" y="3165486"/>
                </a:lnTo>
                <a:lnTo>
                  <a:pt x="7315200" y="0"/>
                </a:lnTo>
                <a:lnTo>
                  <a:pt x="0" y="0"/>
                </a:lnTo>
                <a:lnTo>
                  <a:pt x="0" y="3165486"/>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5400000">
            <a:off x="3079083" y="8493258"/>
            <a:ext cx="5847571" cy="5751884"/>
          </a:xfrm>
          <a:custGeom>
            <a:avLst/>
            <a:gdLst/>
            <a:ahLst/>
            <a:cxnLst/>
            <a:rect r="r" b="b" t="t" l="l"/>
            <a:pathLst>
              <a:path h="5751884" w="5847571">
                <a:moveTo>
                  <a:pt x="0" y="0"/>
                </a:moveTo>
                <a:lnTo>
                  <a:pt x="5847571" y="0"/>
                </a:lnTo>
                <a:lnTo>
                  <a:pt x="5847571" y="5751884"/>
                </a:lnTo>
                <a:lnTo>
                  <a:pt x="0" y="57518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615285">
            <a:off x="9616033" y="8493258"/>
            <a:ext cx="5847571" cy="5751884"/>
          </a:xfrm>
          <a:custGeom>
            <a:avLst/>
            <a:gdLst/>
            <a:ahLst/>
            <a:cxnLst/>
            <a:rect r="r" b="b" t="t" l="l"/>
            <a:pathLst>
              <a:path h="5751884" w="5847571">
                <a:moveTo>
                  <a:pt x="0" y="0"/>
                </a:moveTo>
                <a:lnTo>
                  <a:pt x="5847571" y="0"/>
                </a:lnTo>
                <a:lnTo>
                  <a:pt x="5847571" y="5751884"/>
                </a:lnTo>
                <a:lnTo>
                  <a:pt x="0" y="57518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6904253">
            <a:off x="3706595" y="-4448752"/>
            <a:ext cx="5584206" cy="5816881"/>
          </a:xfrm>
          <a:custGeom>
            <a:avLst/>
            <a:gdLst/>
            <a:ahLst/>
            <a:cxnLst/>
            <a:rect r="r" b="b" t="t" l="l"/>
            <a:pathLst>
              <a:path h="5816881" w="5584206">
                <a:moveTo>
                  <a:pt x="0" y="0"/>
                </a:moveTo>
                <a:lnTo>
                  <a:pt x="5584206" y="0"/>
                </a:lnTo>
                <a:lnTo>
                  <a:pt x="5584206" y="5816881"/>
                </a:lnTo>
                <a:lnTo>
                  <a:pt x="0" y="58168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8691467">
            <a:off x="8647970" y="-4938088"/>
            <a:ext cx="5584206" cy="5816881"/>
          </a:xfrm>
          <a:custGeom>
            <a:avLst/>
            <a:gdLst/>
            <a:ahLst/>
            <a:cxnLst/>
            <a:rect r="r" b="b" t="t" l="l"/>
            <a:pathLst>
              <a:path h="5816881" w="5584206">
                <a:moveTo>
                  <a:pt x="0" y="0"/>
                </a:moveTo>
                <a:lnTo>
                  <a:pt x="5584206" y="0"/>
                </a:lnTo>
                <a:lnTo>
                  <a:pt x="5584206" y="5816881"/>
                </a:lnTo>
                <a:lnTo>
                  <a:pt x="0" y="58168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6904253">
            <a:off x="17535924" y="2162836"/>
            <a:ext cx="5584206" cy="5816881"/>
          </a:xfrm>
          <a:custGeom>
            <a:avLst/>
            <a:gdLst/>
            <a:ahLst/>
            <a:cxnLst/>
            <a:rect r="r" b="b" t="t" l="l"/>
            <a:pathLst>
              <a:path h="5816881" w="5584206">
                <a:moveTo>
                  <a:pt x="0" y="0"/>
                </a:moveTo>
                <a:lnTo>
                  <a:pt x="5584206" y="0"/>
                </a:lnTo>
                <a:lnTo>
                  <a:pt x="5584206" y="5816881"/>
                </a:lnTo>
                <a:lnTo>
                  <a:pt x="0" y="58168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4721898">
            <a:off x="-4750219" y="2138769"/>
            <a:ext cx="5847571" cy="5751884"/>
          </a:xfrm>
          <a:custGeom>
            <a:avLst/>
            <a:gdLst/>
            <a:ahLst/>
            <a:cxnLst/>
            <a:rect r="r" b="b" t="t" l="l"/>
            <a:pathLst>
              <a:path h="5751884" w="5847571">
                <a:moveTo>
                  <a:pt x="0" y="0"/>
                </a:moveTo>
                <a:lnTo>
                  <a:pt x="5847571" y="0"/>
                </a:lnTo>
                <a:lnTo>
                  <a:pt x="5847571" y="5751884"/>
                </a:lnTo>
                <a:lnTo>
                  <a:pt x="0" y="57518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5486400" y="6302518"/>
            <a:ext cx="7315200" cy="1236934"/>
          </a:xfrm>
          <a:custGeom>
            <a:avLst/>
            <a:gdLst/>
            <a:ahLst/>
            <a:cxnLst/>
            <a:rect r="r" b="b" t="t" l="l"/>
            <a:pathLst>
              <a:path h="1236934" w="7315200">
                <a:moveTo>
                  <a:pt x="0" y="0"/>
                </a:moveTo>
                <a:lnTo>
                  <a:pt x="7315200" y="0"/>
                </a:lnTo>
                <a:lnTo>
                  <a:pt x="7315200" y="1236934"/>
                </a:lnTo>
                <a:lnTo>
                  <a:pt x="0" y="12369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6031536">
            <a:off x="-787327" y="1962681"/>
            <a:ext cx="1094727" cy="2333721"/>
          </a:xfrm>
          <a:custGeom>
            <a:avLst/>
            <a:gdLst/>
            <a:ahLst/>
            <a:cxnLst/>
            <a:rect r="r" b="b" t="t" l="l"/>
            <a:pathLst>
              <a:path h="2333721" w="1094727">
                <a:moveTo>
                  <a:pt x="0" y="0"/>
                </a:moveTo>
                <a:lnTo>
                  <a:pt x="1094727" y="0"/>
                </a:lnTo>
                <a:lnTo>
                  <a:pt x="1094727" y="2333721"/>
                </a:lnTo>
                <a:lnTo>
                  <a:pt x="0" y="233372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5162246">
            <a:off x="18104004" y="5745901"/>
            <a:ext cx="1094727" cy="2333721"/>
          </a:xfrm>
          <a:custGeom>
            <a:avLst/>
            <a:gdLst/>
            <a:ahLst/>
            <a:cxnLst/>
            <a:rect r="r" b="b" t="t" l="l"/>
            <a:pathLst>
              <a:path h="2333721" w="1094727">
                <a:moveTo>
                  <a:pt x="0" y="0"/>
                </a:moveTo>
                <a:lnTo>
                  <a:pt x="1094728" y="0"/>
                </a:lnTo>
                <a:lnTo>
                  <a:pt x="1094728" y="2333721"/>
                </a:lnTo>
                <a:lnTo>
                  <a:pt x="0" y="233372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3560333" y="4063980"/>
            <a:ext cx="11167334" cy="2181048"/>
          </a:xfrm>
          <a:prstGeom prst="rect">
            <a:avLst/>
          </a:prstGeom>
        </p:spPr>
        <p:txBody>
          <a:bodyPr anchor="t" rtlCol="false" tIns="0" lIns="0" bIns="0" rIns="0">
            <a:spAutoFit/>
          </a:bodyPr>
          <a:lstStyle/>
          <a:p>
            <a:pPr algn="ctr">
              <a:lnSpc>
                <a:spcPts val="17867"/>
              </a:lnSpc>
            </a:pPr>
            <a:r>
              <a:rPr lang="en-US" sz="12762" b="true">
                <a:solidFill>
                  <a:srgbClr val="D65449"/>
                </a:solidFill>
                <a:latin typeface="Lora Bold"/>
                <a:ea typeface="Lora Bold"/>
                <a:cs typeface="Lora Bold"/>
                <a:sym typeface="Lora Bold"/>
              </a:rPr>
              <a:t>Presentation</a:t>
            </a:r>
          </a:p>
        </p:txBody>
      </p:sp>
      <p:sp>
        <p:nvSpPr>
          <p:cNvPr name="TextBox 16" id="16"/>
          <p:cNvSpPr txBox="true"/>
          <p:nvPr/>
        </p:nvSpPr>
        <p:spPr>
          <a:xfrm rot="0">
            <a:off x="3560333" y="2130582"/>
            <a:ext cx="11167334" cy="2181048"/>
          </a:xfrm>
          <a:prstGeom prst="rect">
            <a:avLst/>
          </a:prstGeom>
        </p:spPr>
        <p:txBody>
          <a:bodyPr anchor="t" rtlCol="false" tIns="0" lIns="0" bIns="0" rIns="0">
            <a:spAutoFit/>
          </a:bodyPr>
          <a:lstStyle/>
          <a:p>
            <a:pPr algn="ctr">
              <a:lnSpc>
                <a:spcPts val="17867"/>
              </a:lnSpc>
            </a:pPr>
            <a:r>
              <a:rPr lang="en-US" sz="12762" b="true">
                <a:solidFill>
                  <a:srgbClr val="D65449"/>
                </a:solidFill>
                <a:latin typeface="Lora Bold"/>
                <a:ea typeface="Lora Bold"/>
                <a:cs typeface="Lora Bold"/>
                <a:sym typeface="Lora Bold"/>
              </a:rPr>
              <a:t>Project</a:t>
            </a:r>
          </a:p>
        </p:txBody>
      </p:sp>
      <p:sp>
        <p:nvSpPr>
          <p:cNvPr name="TextBox 17" id="17"/>
          <p:cNvSpPr txBox="true"/>
          <p:nvPr/>
        </p:nvSpPr>
        <p:spPr>
          <a:xfrm rot="0">
            <a:off x="4918304" y="6597452"/>
            <a:ext cx="8451391" cy="580390"/>
          </a:xfrm>
          <a:prstGeom prst="rect">
            <a:avLst/>
          </a:prstGeom>
        </p:spPr>
        <p:txBody>
          <a:bodyPr anchor="t" rtlCol="false" tIns="0" lIns="0" bIns="0" rIns="0">
            <a:spAutoFit/>
          </a:bodyPr>
          <a:lstStyle/>
          <a:p>
            <a:pPr algn="ctr">
              <a:lnSpc>
                <a:spcPts val="4759"/>
              </a:lnSpc>
            </a:pPr>
            <a:r>
              <a:rPr lang="en-US" sz="3399" b="true">
                <a:solidFill>
                  <a:srgbClr val="F4F2F2"/>
                </a:solidFill>
                <a:latin typeface="Open Sans Bold"/>
                <a:ea typeface="Open Sans Bold"/>
                <a:cs typeface="Open Sans Bold"/>
                <a:sym typeface="Open Sans Bold"/>
              </a:rPr>
              <a:t>Presented by Claudia Alves</a:t>
            </a:r>
          </a:p>
        </p:txBody>
      </p:sp>
      <p:sp>
        <p:nvSpPr>
          <p:cNvPr name="Freeform 18" id="18"/>
          <p:cNvSpPr/>
          <p:nvPr/>
        </p:nvSpPr>
        <p:spPr>
          <a:xfrm flipH="false" flipV="false" rot="-9459812">
            <a:off x="12822332" y="-1425492"/>
            <a:ext cx="1094727" cy="2333721"/>
          </a:xfrm>
          <a:custGeom>
            <a:avLst/>
            <a:gdLst/>
            <a:ahLst/>
            <a:cxnLst/>
            <a:rect r="r" b="b" t="t" l="l"/>
            <a:pathLst>
              <a:path h="2333721" w="1094727">
                <a:moveTo>
                  <a:pt x="0" y="0"/>
                </a:moveTo>
                <a:lnTo>
                  <a:pt x="1094727" y="0"/>
                </a:lnTo>
                <a:lnTo>
                  <a:pt x="1094727" y="2333721"/>
                </a:lnTo>
                <a:lnTo>
                  <a:pt x="0" y="233372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4F2F2"/>
        </a:solidFill>
      </p:bgPr>
    </p:bg>
    <p:spTree>
      <p:nvGrpSpPr>
        <p:cNvPr id="1" name=""/>
        <p:cNvGrpSpPr/>
        <p:nvPr/>
      </p:nvGrpSpPr>
      <p:grpSpPr>
        <a:xfrm>
          <a:off x="0" y="0"/>
          <a:ext cx="0" cy="0"/>
          <a:chOff x="0" y="0"/>
          <a:chExt cx="0" cy="0"/>
        </a:xfrm>
      </p:grpSpPr>
      <p:sp>
        <p:nvSpPr>
          <p:cNvPr name="Freeform 2" id="2"/>
          <p:cNvSpPr/>
          <p:nvPr/>
        </p:nvSpPr>
        <p:spPr>
          <a:xfrm flipH="false" flipV="false" rot="0">
            <a:off x="10488879" y="3271292"/>
            <a:ext cx="6182355" cy="5552879"/>
          </a:xfrm>
          <a:custGeom>
            <a:avLst/>
            <a:gdLst/>
            <a:ahLst/>
            <a:cxnLst/>
            <a:rect r="r" b="b" t="t" l="l"/>
            <a:pathLst>
              <a:path h="5552879" w="6182355">
                <a:moveTo>
                  <a:pt x="0" y="0"/>
                </a:moveTo>
                <a:lnTo>
                  <a:pt x="6182355" y="0"/>
                </a:lnTo>
                <a:lnTo>
                  <a:pt x="6182355" y="5552878"/>
                </a:lnTo>
                <a:lnTo>
                  <a:pt x="0" y="55528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615903" y="1339005"/>
            <a:ext cx="11206163" cy="1094740"/>
          </a:xfrm>
          <a:prstGeom prst="rect">
            <a:avLst/>
          </a:prstGeom>
        </p:spPr>
        <p:txBody>
          <a:bodyPr anchor="t" rtlCol="false" tIns="0" lIns="0" bIns="0" rIns="0">
            <a:spAutoFit/>
          </a:bodyPr>
          <a:lstStyle/>
          <a:p>
            <a:pPr algn="l">
              <a:lnSpc>
                <a:spcPts val="8959"/>
              </a:lnSpc>
            </a:pPr>
            <a:r>
              <a:rPr lang="en-US" sz="6399" b="true">
                <a:solidFill>
                  <a:srgbClr val="D65449"/>
                </a:solidFill>
                <a:latin typeface="Lora Bold"/>
                <a:ea typeface="Lora Bold"/>
                <a:cs typeface="Lora Bold"/>
                <a:sym typeface="Lora Bold"/>
              </a:rPr>
              <a:t>Conclusion and Next Steps</a:t>
            </a:r>
          </a:p>
        </p:txBody>
      </p:sp>
      <p:sp>
        <p:nvSpPr>
          <p:cNvPr name="TextBox 4" id="4"/>
          <p:cNvSpPr txBox="true"/>
          <p:nvPr/>
        </p:nvSpPr>
        <p:spPr>
          <a:xfrm rot="0">
            <a:off x="1615903" y="3398730"/>
            <a:ext cx="6885386" cy="54254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 Aliquam vitae dui egestas, auctor sem eget, feugiat velit. Morbi magna arcu, iaculis in leo nec, efficitur malesuada justo. Suspendisse tincidunt libero efficitur, cursus dolor venenatis, pretium risus. Duis vulputate ac quam id tincidunt.</a:t>
            </a:r>
          </a:p>
          <a:p>
            <a:pPr algn="l">
              <a:lnSpc>
                <a:spcPts val="3359"/>
              </a:lnSpc>
            </a:pPr>
          </a:p>
          <a:p>
            <a:pPr algn="l">
              <a:lnSpc>
                <a:spcPts val="3359"/>
              </a:lnSpc>
            </a:pPr>
            <a:r>
              <a:rPr lang="en-US" sz="2400">
                <a:solidFill>
                  <a:srgbClr val="000000"/>
                </a:solidFill>
                <a:latin typeface="Canva Sans"/>
                <a:ea typeface="Canva Sans"/>
                <a:cs typeface="Canva Sans"/>
                <a:sym typeface="Canva Sans"/>
              </a:rPr>
              <a:t>Quisque id justo a lorem maximus aliquam dapibus nec augue. Ut non dolor nec augue rhoncus aliquam ac non lectus. Pellentesque auctor turpis semper aliquet maximus</a:t>
            </a:r>
          </a:p>
        </p:txBody>
      </p:sp>
      <p:sp>
        <p:nvSpPr>
          <p:cNvPr name="Freeform 5" id="5"/>
          <p:cNvSpPr/>
          <p:nvPr/>
        </p:nvSpPr>
        <p:spPr>
          <a:xfrm flipH="true" flipV="true" rot="0">
            <a:off x="15603146" y="-1734419"/>
            <a:ext cx="6559826" cy="4114800"/>
          </a:xfrm>
          <a:custGeom>
            <a:avLst/>
            <a:gdLst/>
            <a:ahLst/>
            <a:cxnLst/>
            <a:rect r="r" b="b" t="t" l="l"/>
            <a:pathLst>
              <a:path h="4114800" w="6559826">
                <a:moveTo>
                  <a:pt x="6559827" y="4114800"/>
                </a:moveTo>
                <a:lnTo>
                  <a:pt x="0" y="4114800"/>
                </a:lnTo>
                <a:lnTo>
                  <a:pt x="0" y="0"/>
                </a:lnTo>
                <a:lnTo>
                  <a:pt x="6559827" y="0"/>
                </a:lnTo>
                <a:lnTo>
                  <a:pt x="6559827" y="4114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0">
            <a:off x="15702941" y="7734192"/>
            <a:ext cx="6559826" cy="4114800"/>
          </a:xfrm>
          <a:custGeom>
            <a:avLst/>
            <a:gdLst/>
            <a:ahLst/>
            <a:cxnLst/>
            <a:rect r="r" b="b" t="t" l="l"/>
            <a:pathLst>
              <a:path h="4114800" w="6559826">
                <a:moveTo>
                  <a:pt x="6559826" y="0"/>
                </a:moveTo>
                <a:lnTo>
                  <a:pt x="0" y="0"/>
                </a:lnTo>
                <a:lnTo>
                  <a:pt x="0" y="4114800"/>
                </a:lnTo>
                <a:lnTo>
                  <a:pt x="6559826" y="4114800"/>
                </a:lnTo>
                <a:lnTo>
                  <a:pt x="655982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65449"/>
        </a:solidFill>
      </p:bgPr>
    </p:bg>
    <p:spTree>
      <p:nvGrpSpPr>
        <p:cNvPr id="1" name=""/>
        <p:cNvGrpSpPr/>
        <p:nvPr/>
      </p:nvGrpSpPr>
      <p:grpSpPr>
        <a:xfrm>
          <a:off x="0" y="0"/>
          <a:ext cx="0" cy="0"/>
          <a:chOff x="0" y="0"/>
          <a:chExt cx="0" cy="0"/>
        </a:xfrm>
      </p:grpSpPr>
      <p:sp>
        <p:nvSpPr>
          <p:cNvPr name="Freeform 2" id="2"/>
          <p:cNvSpPr/>
          <p:nvPr/>
        </p:nvSpPr>
        <p:spPr>
          <a:xfrm flipH="false" flipV="false" rot="0">
            <a:off x="13193535" y="-2323249"/>
            <a:ext cx="5847571" cy="5751884"/>
          </a:xfrm>
          <a:custGeom>
            <a:avLst/>
            <a:gdLst/>
            <a:ahLst/>
            <a:cxnLst/>
            <a:rect r="r" b="b" t="t" l="l"/>
            <a:pathLst>
              <a:path h="5751884" w="5847571">
                <a:moveTo>
                  <a:pt x="0" y="0"/>
                </a:moveTo>
                <a:lnTo>
                  <a:pt x="5847571" y="0"/>
                </a:lnTo>
                <a:lnTo>
                  <a:pt x="5847571" y="5751884"/>
                </a:lnTo>
                <a:lnTo>
                  <a:pt x="0" y="57518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87180" y="7015759"/>
            <a:ext cx="5584206" cy="5816881"/>
          </a:xfrm>
          <a:custGeom>
            <a:avLst/>
            <a:gdLst/>
            <a:ahLst/>
            <a:cxnLst/>
            <a:rect r="r" b="b" t="t" l="l"/>
            <a:pathLst>
              <a:path h="5816881" w="5584206">
                <a:moveTo>
                  <a:pt x="0" y="0"/>
                </a:moveTo>
                <a:lnTo>
                  <a:pt x="5584206" y="0"/>
                </a:lnTo>
                <a:lnTo>
                  <a:pt x="5584206" y="5816881"/>
                </a:lnTo>
                <a:lnTo>
                  <a:pt x="0" y="58168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318907" y="7377574"/>
            <a:ext cx="7315200" cy="3165487"/>
          </a:xfrm>
          <a:custGeom>
            <a:avLst/>
            <a:gdLst/>
            <a:ahLst/>
            <a:cxnLst/>
            <a:rect r="r" b="b" t="t" l="l"/>
            <a:pathLst>
              <a:path h="3165487" w="7315200">
                <a:moveTo>
                  <a:pt x="0" y="0"/>
                </a:moveTo>
                <a:lnTo>
                  <a:pt x="7315200" y="0"/>
                </a:lnTo>
                <a:lnTo>
                  <a:pt x="7315200" y="3165487"/>
                </a:lnTo>
                <a:lnTo>
                  <a:pt x="0" y="31654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3218174" y="-272930"/>
            <a:ext cx="7315200" cy="3165487"/>
          </a:xfrm>
          <a:custGeom>
            <a:avLst/>
            <a:gdLst/>
            <a:ahLst/>
            <a:cxnLst/>
            <a:rect r="r" b="b" t="t" l="l"/>
            <a:pathLst>
              <a:path h="3165487" w="7315200">
                <a:moveTo>
                  <a:pt x="0" y="3165486"/>
                </a:moveTo>
                <a:lnTo>
                  <a:pt x="7315200" y="3165486"/>
                </a:lnTo>
                <a:lnTo>
                  <a:pt x="7315200" y="0"/>
                </a:lnTo>
                <a:lnTo>
                  <a:pt x="0" y="0"/>
                </a:lnTo>
                <a:lnTo>
                  <a:pt x="0" y="3165486"/>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5400000">
            <a:off x="3079083" y="8493258"/>
            <a:ext cx="5847571" cy="5751884"/>
          </a:xfrm>
          <a:custGeom>
            <a:avLst/>
            <a:gdLst/>
            <a:ahLst/>
            <a:cxnLst/>
            <a:rect r="r" b="b" t="t" l="l"/>
            <a:pathLst>
              <a:path h="5751884" w="5847571">
                <a:moveTo>
                  <a:pt x="0" y="0"/>
                </a:moveTo>
                <a:lnTo>
                  <a:pt x="5847571" y="0"/>
                </a:lnTo>
                <a:lnTo>
                  <a:pt x="5847571" y="5751884"/>
                </a:lnTo>
                <a:lnTo>
                  <a:pt x="0" y="57518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615285">
            <a:off x="9616033" y="8493258"/>
            <a:ext cx="5847571" cy="5751884"/>
          </a:xfrm>
          <a:custGeom>
            <a:avLst/>
            <a:gdLst/>
            <a:ahLst/>
            <a:cxnLst/>
            <a:rect r="r" b="b" t="t" l="l"/>
            <a:pathLst>
              <a:path h="5751884" w="5847571">
                <a:moveTo>
                  <a:pt x="0" y="0"/>
                </a:moveTo>
                <a:lnTo>
                  <a:pt x="5847571" y="0"/>
                </a:lnTo>
                <a:lnTo>
                  <a:pt x="5847571" y="5751884"/>
                </a:lnTo>
                <a:lnTo>
                  <a:pt x="0" y="57518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6904253">
            <a:off x="3706595" y="-4448752"/>
            <a:ext cx="5584206" cy="5816881"/>
          </a:xfrm>
          <a:custGeom>
            <a:avLst/>
            <a:gdLst/>
            <a:ahLst/>
            <a:cxnLst/>
            <a:rect r="r" b="b" t="t" l="l"/>
            <a:pathLst>
              <a:path h="5816881" w="5584206">
                <a:moveTo>
                  <a:pt x="0" y="0"/>
                </a:moveTo>
                <a:lnTo>
                  <a:pt x="5584206" y="0"/>
                </a:lnTo>
                <a:lnTo>
                  <a:pt x="5584206" y="5816881"/>
                </a:lnTo>
                <a:lnTo>
                  <a:pt x="0" y="58168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8691467">
            <a:off x="8647970" y="-4938088"/>
            <a:ext cx="5584206" cy="5816881"/>
          </a:xfrm>
          <a:custGeom>
            <a:avLst/>
            <a:gdLst/>
            <a:ahLst/>
            <a:cxnLst/>
            <a:rect r="r" b="b" t="t" l="l"/>
            <a:pathLst>
              <a:path h="5816881" w="5584206">
                <a:moveTo>
                  <a:pt x="0" y="0"/>
                </a:moveTo>
                <a:lnTo>
                  <a:pt x="5584206" y="0"/>
                </a:lnTo>
                <a:lnTo>
                  <a:pt x="5584206" y="5816881"/>
                </a:lnTo>
                <a:lnTo>
                  <a:pt x="0" y="58168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6904253">
            <a:off x="17535924" y="2162836"/>
            <a:ext cx="5584206" cy="5816881"/>
          </a:xfrm>
          <a:custGeom>
            <a:avLst/>
            <a:gdLst/>
            <a:ahLst/>
            <a:cxnLst/>
            <a:rect r="r" b="b" t="t" l="l"/>
            <a:pathLst>
              <a:path h="5816881" w="5584206">
                <a:moveTo>
                  <a:pt x="0" y="0"/>
                </a:moveTo>
                <a:lnTo>
                  <a:pt x="5584206" y="0"/>
                </a:lnTo>
                <a:lnTo>
                  <a:pt x="5584206" y="5816881"/>
                </a:lnTo>
                <a:lnTo>
                  <a:pt x="0" y="58168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4721898">
            <a:off x="-4750219" y="2138769"/>
            <a:ext cx="5847571" cy="5751884"/>
          </a:xfrm>
          <a:custGeom>
            <a:avLst/>
            <a:gdLst/>
            <a:ahLst/>
            <a:cxnLst/>
            <a:rect r="r" b="b" t="t" l="l"/>
            <a:pathLst>
              <a:path h="5751884" w="5847571">
                <a:moveTo>
                  <a:pt x="0" y="0"/>
                </a:moveTo>
                <a:lnTo>
                  <a:pt x="5847571" y="0"/>
                </a:lnTo>
                <a:lnTo>
                  <a:pt x="5847571" y="5751884"/>
                </a:lnTo>
                <a:lnTo>
                  <a:pt x="0" y="57518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3560333" y="3310684"/>
            <a:ext cx="11167334" cy="2181048"/>
          </a:xfrm>
          <a:prstGeom prst="rect">
            <a:avLst/>
          </a:prstGeom>
        </p:spPr>
        <p:txBody>
          <a:bodyPr anchor="t" rtlCol="false" tIns="0" lIns="0" bIns="0" rIns="0">
            <a:spAutoFit/>
          </a:bodyPr>
          <a:lstStyle/>
          <a:p>
            <a:pPr algn="ctr">
              <a:lnSpc>
                <a:spcPts val="17867"/>
              </a:lnSpc>
            </a:pPr>
            <a:r>
              <a:rPr lang="en-US" sz="12762" b="true">
                <a:solidFill>
                  <a:srgbClr val="F4F2F2"/>
                </a:solidFill>
                <a:latin typeface="Lora Bold"/>
                <a:ea typeface="Lora Bold"/>
                <a:cs typeface="Lora Bold"/>
                <a:sym typeface="Lora Bold"/>
              </a:rPr>
              <a:t>Thank You</a:t>
            </a:r>
          </a:p>
        </p:txBody>
      </p:sp>
      <p:sp>
        <p:nvSpPr>
          <p:cNvPr name="Freeform 13" id="13"/>
          <p:cNvSpPr/>
          <p:nvPr/>
        </p:nvSpPr>
        <p:spPr>
          <a:xfrm flipH="false" flipV="false" rot="0">
            <a:off x="5486400" y="5491732"/>
            <a:ext cx="7315200" cy="1236934"/>
          </a:xfrm>
          <a:custGeom>
            <a:avLst/>
            <a:gdLst/>
            <a:ahLst/>
            <a:cxnLst/>
            <a:rect r="r" b="b" t="t" l="l"/>
            <a:pathLst>
              <a:path h="1236934" w="7315200">
                <a:moveTo>
                  <a:pt x="0" y="0"/>
                </a:moveTo>
                <a:lnTo>
                  <a:pt x="7315200" y="0"/>
                </a:lnTo>
                <a:lnTo>
                  <a:pt x="7315200" y="1236934"/>
                </a:lnTo>
                <a:lnTo>
                  <a:pt x="0" y="12369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4" id="14"/>
          <p:cNvSpPr txBox="true"/>
          <p:nvPr/>
        </p:nvSpPr>
        <p:spPr>
          <a:xfrm rot="0">
            <a:off x="4918304" y="5761812"/>
            <a:ext cx="8451391" cy="580390"/>
          </a:xfrm>
          <a:prstGeom prst="rect">
            <a:avLst/>
          </a:prstGeom>
        </p:spPr>
        <p:txBody>
          <a:bodyPr anchor="t" rtlCol="false" tIns="0" lIns="0" bIns="0" rIns="0">
            <a:spAutoFit/>
          </a:bodyPr>
          <a:lstStyle/>
          <a:p>
            <a:pPr algn="ctr">
              <a:lnSpc>
                <a:spcPts val="4759"/>
              </a:lnSpc>
            </a:pPr>
            <a:r>
              <a:rPr lang="en-US" sz="3399" b="true">
                <a:solidFill>
                  <a:srgbClr val="D65449"/>
                </a:solidFill>
                <a:latin typeface="Open Sans Bold"/>
                <a:ea typeface="Open Sans Bold"/>
                <a:cs typeface="Open Sans Bold"/>
                <a:sym typeface="Open Sans Bold"/>
              </a:rPr>
              <a:t>www.reallygreatsite.com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4F2F2"/>
        </a:solidFill>
      </p:bgPr>
    </p:bg>
    <p:spTree>
      <p:nvGrpSpPr>
        <p:cNvPr id="1" name=""/>
        <p:cNvGrpSpPr/>
        <p:nvPr/>
      </p:nvGrpSpPr>
      <p:grpSpPr>
        <a:xfrm>
          <a:off x="0" y="0"/>
          <a:ext cx="0" cy="0"/>
          <a:chOff x="0" y="0"/>
          <a:chExt cx="0" cy="0"/>
        </a:xfrm>
      </p:grpSpPr>
      <p:sp>
        <p:nvSpPr>
          <p:cNvPr name="Freeform 2" id="2"/>
          <p:cNvSpPr/>
          <p:nvPr/>
        </p:nvSpPr>
        <p:spPr>
          <a:xfrm flipH="false" flipV="false" rot="0">
            <a:off x="10391806" y="2335090"/>
            <a:ext cx="6010216" cy="5616820"/>
          </a:xfrm>
          <a:custGeom>
            <a:avLst/>
            <a:gdLst/>
            <a:ahLst/>
            <a:cxnLst/>
            <a:rect r="r" b="b" t="t" l="l"/>
            <a:pathLst>
              <a:path h="5616820" w="6010216">
                <a:moveTo>
                  <a:pt x="0" y="0"/>
                </a:moveTo>
                <a:lnTo>
                  <a:pt x="6010216" y="0"/>
                </a:lnTo>
                <a:lnTo>
                  <a:pt x="6010216" y="5616820"/>
                </a:lnTo>
                <a:lnTo>
                  <a:pt x="0" y="56168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02941" y="7734192"/>
            <a:ext cx="6559826" cy="4114800"/>
          </a:xfrm>
          <a:custGeom>
            <a:avLst/>
            <a:gdLst/>
            <a:ahLst/>
            <a:cxnLst/>
            <a:rect r="r" b="b" t="t" l="l"/>
            <a:pathLst>
              <a:path h="4114800" w="6559826">
                <a:moveTo>
                  <a:pt x="0" y="0"/>
                </a:moveTo>
                <a:lnTo>
                  <a:pt x="6559826" y="0"/>
                </a:lnTo>
                <a:lnTo>
                  <a:pt x="655982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615903" y="1339005"/>
            <a:ext cx="8115300" cy="1094740"/>
          </a:xfrm>
          <a:prstGeom prst="rect">
            <a:avLst/>
          </a:prstGeom>
        </p:spPr>
        <p:txBody>
          <a:bodyPr anchor="t" rtlCol="false" tIns="0" lIns="0" bIns="0" rIns="0">
            <a:spAutoFit/>
          </a:bodyPr>
          <a:lstStyle/>
          <a:p>
            <a:pPr algn="l">
              <a:lnSpc>
                <a:spcPts val="8959"/>
              </a:lnSpc>
            </a:pPr>
            <a:r>
              <a:rPr lang="en-US" sz="6399" b="true">
                <a:solidFill>
                  <a:srgbClr val="D65449"/>
                </a:solidFill>
                <a:latin typeface="Lora Bold"/>
                <a:ea typeface="Lora Bold"/>
                <a:cs typeface="Lora Bold"/>
                <a:sym typeface="Lora Bold"/>
              </a:rPr>
              <a:t>Project Overview</a:t>
            </a:r>
          </a:p>
        </p:txBody>
      </p:sp>
      <p:sp>
        <p:nvSpPr>
          <p:cNvPr name="TextBox 5" id="5"/>
          <p:cNvSpPr txBox="true"/>
          <p:nvPr/>
        </p:nvSpPr>
        <p:spPr>
          <a:xfrm rot="0">
            <a:off x="1615903" y="3398730"/>
            <a:ext cx="6885386" cy="54254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 Aliquam vitae dui egestas, auctor sem eget, feugiat velit. Morbi magna arcu, iaculis in leo nec, efficitur malesuada justo. Suspendisse tincidunt libero efficitur, cursus dolor venenatis, pretium risus. Duis vulputate ac quam id tincidunt.</a:t>
            </a:r>
          </a:p>
          <a:p>
            <a:pPr algn="l">
              <a:lnSpc>
                <a:spcPts val="3359"/>
              </a:lnSpc>
            </a:pPr>
          </a:p>
          <a:p>
            <a:pPr algn="l">
              <a:lnSpc>
                <a:spcPts val="3359"/>
              </a:lnSpc>
            </a:pPr>
            <a:r>
              <a:rPr lang="en-US" sz="2400">
                <a:solidFill>
                  <a:srgbClr val="000000"/>
                </a:solidFill>
                <a:latin typeface="Canva Sans"/>
                <a:ea typeface="Canva Sans"/>
                <a:cs typeface="Canva Sans"/>
                <a:sym typeface="Canva Sans"/>
              </a:rPr>
              <a:t>Quisque id justo a lorem maximus aliquam dapibus nec augue. Ut non dolor nec augue rhoncus aliquam ac non lectus. Pellentesque auctor turpis semper aliquet maximus</a:t>
            </a:r>
          </a:p>
        </p:txBody>
      </p:sp>
      <p:sp>
        <p:nvSpPr>
          <p:cNvPr name="Freeform 6" id="6"/>
          <p:cNvSpPr/>
          <p:nvPr/>
        </p:nvSpPr>
        <p:spPr>
          <a:xfrm flipH="false" flipV="false" rot="0">
            <a:off x="14067968" y="934324"/>
            <a:ext cx="5463882" cy="188752"/>
          </a:xfrm>
          <a:custGeom>
            <a:avLst/>
            <a:gdLst/>
            <a:ahLst/>
            <a:cxnLst/>
            <a:rect r="r" b="b" t="t" l="l"/>
            <a:pathLst>
              <a:path h="188752" w="5463882">
                <a:moveTo>
                  <a:pt x="0" y="0"/>
                </a:moveTo>
                <a:lnTo>
                  <a:pt x="5463882" y="0"/>
                </a:lnTo>
                <a:lnTo>
                  <a:pt x="5463882" y="188752"/>
                </a:lnTo>
                <a:lnTo>
                  <a:pt x="0" y="1887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4F2F2"/>
        </a:solidFill>
      </p:bgPr>
    </p:bg>
    <p:spTree>
      <p:nvGrpSpPr>
        <p:cNvPr id="1" name=""/>
        <p:cNvGrpSpPr/>
        <p:nvPr/>
      </p:nvGrpSpPr>
      <p:grpSpPr>
        <a:xfrm>
          <a:off x="0" y="0"/>
          <a:ext cx="0" cy="0"/>
          <a:chOff x="0" y="0"/>
          <a:chExt cx="0" cy="0"/>
        </a:xfrm>
      </p:grpSpPr>
      <p:grpSp>
        <p:nvGrpSpPr>
          <p:cNvPr name="Group 2" id="2"/>
          <p:cNvGrpSpPr/>
          <p:nvPr/>
        </p:nvGrpSpPr>
        <p:grpSpPr>
          <a:xfrm rot="0">
            <a:off x="1410855" y="2946084"/>
            <a:ext cx="7733145" cy="1994864"/>
            <a:chOff x="0" y="0"/>
            <a:chExt cx="5200384" cy="1341506"/>
          </a:xfrm>
        </p:grpSpPr>
        <p:sp>
          <p:nvSpPr>
            <p:cNvPr name="Freeform 3" id="3"/>
            <p:cNvSpPr/>
            <p:nvPr/>
          </p:nvSpPr>
          <p:spPr>
            <a:xfrm flipH="false" flipV="false" rot="0">
              <a:off x="0" y="0"/>
              <a:ext cx="5197121" cy="1341506"/>
            </a:xfrm>
            <a:custGeom>
              <a:avLst/>
              <a:gdLst/>
              <a:ahLst/>
              <a:cxnLst/>
              <a:rect r="r" b="b" t="t" l="l"/>
              <a:pathLst>
                <a:path h="1341506" w="5197121">
                  <a:moveTo>
                    <a:pt x="4975159" y="0"/>
                  </a:moveTo>
                  <a:lnTo>
                    <a:pt x="22025" y="0"/>
                  </a:lnTo>
                  <a:cubicBezTo>
                    <a:pt x="16184" y="0"/>
                    <a:pt x="10581" y="2320"/>
                    <a:pt x="6451" y="6451"/>
                  </a:cubicBezTo>
                  <a:cubicBezTo>
                    <a:pt x="2320" y="10581"/>
                    <a:pt x="0" y="16184"/>
                    <a:pt x="0" y="22025"/>
                  </a:cubicBezTo>
                  <a:lnTo>
                    <a:pt x="0" y="1319481"/>
                  </a:lnTo>
                  <a:cubicBezTo>
                    <a:pt x="0" y="1331645"/>
                    <a:pt x="9861" y="1341506"/>
                    <a:pt x="22025" y="1341506"/>
                  </a:cubicBezTo>
                  <a:lnTo>
                    <a:pt x="4975159" y="1341506"/>
                  </a:lnTo>
                  <a:cubicBezTo>
                    <a:pt x="4988239" y="1341506"/>
                    <a:pt x="4999778" y="1332945"/>
                    <a:pt x="5003570" y="1320427"/>
                  </a:cubicBezTo>
                  <a:lnTo>
                    <a:pt x="5193998" y="691832"/>
                  </a:lnTo>
                  <a:cubicBezTo>
                    <a:pt x="5198162" y="678088"/>
                    <a:pt x="5198162" y="663418"/>
                    <a:pt x="5193998" y="649674"/>
                  </a:cubicBezTo>
                  <a:lnTo>
                    <a:pt x="5003570" y="21079"/>
                  </a:lnTo>
                  <a:cubicBezTo>
                    <a:pt x="4999778" y="8561"/>
                    <a:pt x="4988239" y="0"/>
                    <a:pt x="4975159" y="0"/>
                  </a:cubicBezTo>
                  <a:close/>
                </a:path>
              </a:pathLst>
            </a:custGeom>
            <a:solidFill>
              <a:srgbClr val="D65449"/>
            </a:solidFill>
          </p:spPr>
        </p:sp>
        <p:sp>
          <p:nvSpPr>
            <p:cNvPr name="TextBox 4" id="4"/>
            <p:cNvSpPr txBox="true"/>
            <p:nvPr/>
          </p:nvSpPr>
          <p:spPr>
            <a:xfrm>
              <a:off x="0" y="-38100"/>
              <a:ext cx="5086084" cy="137960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410855" y="5104760"/>
            <a:ext cx="7733145" cy="1994864"/>
            <a:chOff x="0" y="0"/>
            <a:chExt cx="5200384" cy="1341506"/>
          </a:xfrm>
        </p:grpSpPr>
        <p:sp>
          <p:nvSpPr>
            <p:cNvPr name="Freeform 6" id="6"/>
            <p:cNvSpPr/>
            <p:nvPr/>
          </p:nvSpPr>
          <p:spPr>
            <a:xfrm flipH="false" flipV="false" rot="0">
              <a:off x="0" y="0"/>
              <a:ext cx="5197121" cy="1341506"/>
            </a:xfrm>
            <a:custGeom>
              <a:avLst/>
              <a:gdLst/>
              <a:ahLst/>
              <a:cxnLst/>
              <a:rect r="r" b="b" t="t" l="l"/>
              <a:pathLst>
                <a:path h="1341506" w="5197121">
                  <a:moveTo>
                    <a:pt x="4975159" y="0"/>
                  </a:moveTo>
                  <a:lnTo>
                    <a:pt x="22025" y="0"/>
                  </a:lnTo>
                  <a:cubicBezTo>
                    <a:pt x="16184" y="0"/>
                    <a:pt x="10581" y="2320"/>
                    <a:pt x="6451" y="6451"/>
                  </a:cubicBezTo>
                  <a:cubicBezTo>
                    <a:pt x="2320" y="10581"/>
                    <a:pt x="0" y="16184"/>
                    <a:pt x="0" y="22025"/>
                  </a:cubicBezTo>
                  <a:lnTo>
                    <a:pt x="0" y="1319481"/>
                  </a:lnTo>
                  <a:cubicBezTo>
                    <a:pt x="0" y="1331645"/>
                    <a:pt x="9861" y="1341506"/>
                    <a:pt x="22025" y="1341506"/>
                  </a:cubicBezTo>
                  <a:lnTo>
                    <a:pt x="4975159" y="1341506"/>
                  </a:lnTo>
                  <a:cubicBezTo>
                    <a:pt x="4988239" y="1341506"/>
                    <a:pt x="4999778" y="1332945"/>
                    <a:pt x="5003570" y="1320427"/>
                  </a:cubicBezTo>
                  <a:lnTo>
                    <a:pt x="5193998" y="691832"/>
                  </a:lnTo>
                  <a:cubicBezTo>
                    <a:pt x="5198162" y="678088"/>
                    <a:pt x="5198162" y="663418"/>
                    <a:pt x="5193998" y="649674"/>
                  </a:cubicBezTo>
                  <a:lnTo>
                    <a:pt x="5003570" y="21079"/>
                  </a:lnTo>
                  <a:cubicBezTo>
                    <a:pt x="4999778" y="8561"/>
                    <a:pt x="4988239" y="0"/>
                    <a:pt x="4975159" y="0"/>
                  </a:cubicBezTo>
                  <a:close/>
                </a:path>
              </a:pathLst>
            </a:custGeom>
            <a:solidFill>
              <a:srgbClr val="D65449"/>
            </a:solidFill>
          </p:spPr>
        </p:sp>
        <p:sp>
          <p:nvSpPr>
            <p:cNvPr name="TextBox 7" id="7"/>
            <p:cNvSpPr txBox="true"/>
            <p:nvPr/>
          </p:nvSpPr>
          <p:spPr>
            <a:xfrm>
              <a:off x="0" y="-38100"/>
              <a:ext cx="5086084" cy="1379606"/>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410855" y="7263436"/>
            <a:ext cx="7733145" cy="1994864"/>
            <a:chOff x="0" y="0"/>
            <a:chExt cx="5200384" cy="1341506"/>
          </a:xfrm>
        </p:grpSpPr>
        <p:sp>
          <p:nvSpPr>
            <p:cNvPr name="Freeform 9" id="9"/>
            <p:cNvSpPr/>
            <p:nvPr/>
          </p:nvSpPr>
          <p:spPr>
            <a:xfrm flipH="false" flipV="false" rot="0">
              <a:off x="0" y="0"/>
              <a:ext cx="5197121" cy="1341506"/>
            </a:xfrm>
            <a:custGeom>
              <a:avLst/>
              <a:gdLst/>
              <a:ahLst/>
              <a:cxnLst/>
              <a:rect r="r" b="b" t="t" l="l"/>
              <a:pathLst>
                <a:path h="1341506" w="5197121">
                  <a:moveTo>
                    <a:pt x="4975159" y="0"/>
                  </a:moveTo>
                  <a:lnTo>
                    <a:pt x="22025" y="0"/>
                  </a:lnTo>
                  <a:cubicBezTo>
                    <a:pt x="16184" y="0"/>
                    <a:pt x="10581" y="2320"/>
                    <a:pt x="6451" y="6451"/>
                  </a:cubicBezTo>
                  <a:cubicBezTo>
                    <a:pt x="2320" y="10581"/>
                    <a:pt x="0" y="16184"/>
                    <a:pt x="0" y="22025"/>
                  </a:cubicBezTo>
                  <a:lnTo>
                    <a:pt x="0" y="1319481"/>
                  </a:lnTo>
                  <a:cubicBezTo>
                    <a:pt x="0" y="1331645"/>
                    <a:pt x="9861" y="1341506"/>
                    <a:pt x="22025" y="1341506"/>
                  </a:cubicBezTo>
                  <a:lnTo>
                    <a:pt x="4975159" y="1341506"/>
                  </a:lnTo>
                  <a:cubicBezTo>
                    <a:pt x="4988239" y="1341506"/>
                    <a:pt x="4999778" y="1332945"/>
                    <a:pt x="5003570" y="1320427"/>
                  </a:cubicBezTo>
                  <a:lnTo>
                    <a:pt x="5193998" y="691832"/>
                  </a:lnTo>
                  <a:cubicBezTo>
                    <a:pt x="5198162" y="678088"/>
                    <a:pt x="5198162" y="663418"/>
                    <a:pt x="5193998" y="649674"/>
                  </a:cubicBezTo>
                  <a:lnTo>
                    <a:pt x="5003570" y="21079"/>
                  </a:lnTo>
                  <a:cubicBezTo>
                    <a:pt x="4999778" y="8561"/>
                    <a:pt x="4988239" y="0"/>
                    <a:pt x="4975159" y="0"/>
                  </a:cubicBezTo>
                  <a:close/>
                </a:path>
              </a:pathLst>
            </a:custGeom>
            <a:solidFill>
              <a:srgbClr val="D65449"/>
            </a:solidFill>
          </p:spPr>
        </p:sp>
        <p:sp>
          <p:nvSpPr>
            <p:cNvPr name="TextBox 10" id="10"/>
            <p:cNvSpPr txBox="true"/>
            <p:nvPr/>
          </p:nvSpPr>
          <p:spPr>
            <a:xfrm>
              <a:off x="0" y="-38100"/>
              <a:ext cx="5086084" cy="1379606"/>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0817883" y="2433745"/>
            <a:ext cx="5629366" cy="6023641"/>
          </a:xfrm>
          <a:custGeom>
            <a:avLst/>
            <a:gdLst/>
            <a:ahLst/>
            <a:cxnLst/>
            <a:rect r="r" b="b" t="t" l="l"/>
            <a:pathLst>
              <a:path h="6023641" w="5629366">
                <a:moveTo>
                  <a:pt x="0" y="0"/>
                </a:moveTo>
                <a:lnTo>
                  <a:pt x="5629366" y="0"/>
                </a:lnTo>
                <a:lnTo>
                  <a:pt x="5629366" y="6023641"/>
                </a:lnTo>
                <a:lnTo>
                  <a:pt x="0" y="60236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615903" y="1339005"/>
            <a:ext cx="8115300" cy="1094740"/>
          </a:xfrm>
          <a:prstGeom prst="rect">
            <a:avLst/>
          </a:prstGeom>
        </p:spPr>
        <p:txBody>
          <a:bodyPr anchor="t" rtlCol="false" tIns="0" lIns="0" bIns="0" rIns="0">
            <a:spAutoFit/>
          </a:bodyPr>
          <a:lstStyle/>
          <a:p>
            <a:pPr algn="l">
              <a:lnSpc>
                <a:spcPts val="8959"/>
              </a:lnSpc>
            </a:pPr>
            <a:r>
              <a:rPr lang="en-US" sz="6399" b="true">
                <a:solidFill>
                  <a:srgbClr val="D65449"/>
                </a:solidFill>
                <a:latin typeface="Lora Bold"/>
                <a:ea typeface="Lora Bold"/>
                <a:cs typeface="Lora Bold"/>
                <a:sym typeface="Lora Bold"/>
              </a:rPr>
              <a:t>Project Objectives</a:t>
            </a:r>
          </a:p>
        </p:txBody>
      </p:sp>
      <p:sp>
        <p:nvSpPr>
          <p:cNvPr name="TextBox 13" id="13"/>
          <p:cNvSpPr txBox="true"/>
          <p:nvPr/>
        </p:nvSpPr>
        <p:spPr>
          <a:xfrm rot="0">
            <a:off x="3255177" y="3307246"/>
            <a:ext cx="5246112" cy="1234440"/>
          </a:xfrm>
          <a:prstGeom prst="rect">
            <a:avLst/>
          </a:prstGeom>
        </p:spPr>
        <p:txBody>
          <a:bodyPr anchor="t" rtlCol="false" tIns="0" lIns="0" bIns="0" rIns="0">
            <a:spAutoFit/>
          </a:bodyPr>
          <a:lstStyle/>
          <a:p>
            <a:pPr algn="l">
              <a:lnSpc>
                <a:spcPts val="3359"/>
              </a:lnSpc>
            </a:pPr>
            <a:r>
              <a:rPr lang="en-US" sz="2400">
                <a:solidFill>
                  <a:srgbClr val="F4F2F2"/>
                </a:solidFill>
                <a:latin typeface="Canva Sans"/>
                <a:ea typeface="Canva Sans"/>
                <a:cs typeface="Canva Sans"/>
                <a:sym typeface="Canva Sans"/>
              </a:rPr>
              <a:t>Lorem ipsum dolor sit amet, consectetur adipiscing elit. Aenean venenatis at urna non fringilla. </a:t>
            </a:r>
          </a:p>
        </p:txBody>
      </p:sp>
      <p:sp>
        <p:nvSpPr>
          <p:cNvPr name="TextBox 14" id="14"/>
          <p:cNvSpPr txBox="true"/>
          <p:nvPr/>
        </p:nvSpPr>
        <p:spPr>
          <a:xfrm rot="0">
            <a:off x="1820583" y="3334234"/>
            <a:ext cx="1093335" cy="1094740"/>
          </a:xfrm>
          <a:prstGeom prst="rect">
            <a:avLst/>
          </a:prstGeom>
        </p:spPr>
        <p:txBody>
          <a:bodyPr anchor="t" rtlCol="false" tIns="0" lIns="0" bIns="0" rIns="0">
            <a:spAutoFit/>
          </a:bodyPr>
          <a:lstStyle/>
          <a:p>
            <a:pPr algn="l">
              <a:lnSpc>
                <a:spcPts val="8959"/>
              </a:lnSpc>
            </a:pPr>
            <a:r>
              <a:rPr lang="en-US" sz="6399" b="true">
                <a:solidFill>
                  <a:srgbClr val="FFC2A5"/>
                </a:solidFill>
                <a:latin typeface="Lora Bold"/>
                <a:ea typeface="Lora Bold"/>
                <a:cs typeface="Lora Bold"/>
                <a:sym typeface="Lora Bold"/>
              </a:rPr>
              <a:t>01</a:t>
            </a:r>
          </a:p>
        </p:txBody>
      </p:sp>
      <p:sp>
        <p:nvSpPr>
          <p:cNvPr name="TextBox 15" id="15"/>
          <p:cNvSpPr txBox="true"/>
          <p:nvPr/>
        </p:nvSpPr>
        <p:spPr>
          <a:xfrm rot="0">
            <a:off x="3255177" y="5465922"/>
            <a:ext cx="5246112" cy="1234440"/>
          </a:xfrm>
          <a:prstGeom prst="rect">
            <a:avLst/>
          </a:prstGeom>
        </p:spPr>
        <p:txBody>
          <a:bodyPr anchor="t" rtlCol="false" tIns="0" lIns="0" bIns="0" rIns="0">
            <a:spAutoFit/>
          </a:bodyPr>
          <a:lstStyle/>
          <a:p>
            <a:pPr algn="l">
              <a:lnSpc>
                <a:spcPts val="3359"/>
              </a:lnSpc>
            </a:pPr>
            <a:r>
              <a:rPr lang="en-US" sz="2400">
                <a:solidFill>
                  <a:srgbClr val="F4F2F2"/>
                </a:solidFill>
                <a:latin typeface="Canva Sans"/>
                <a:ea typeface="Canva Sans"/>
                <a:cs typeface="Canva Sans"/>
                <a:sym typeface="Canva Sans"/>
              </a:rPr>
              <a:t>Lorem ipsum dolor sit amet, consectetur adipiscing elit. Aenean venenatis at urna non fringilla. </a:t>
            </a:r>
          </a:p>
        </p:txBody>
      </p:sp>
      <p:sp>
        <p:nvSpPr>
          <p:cNvPr name="TextBox 16" id="16"/>
          <p:cNvSpPr txBox="true"/>
          <p:nvPr/>
        </p:nvSpPr>
        <p:spPr>
          <a:xfrm rot="0">
            <a:off x="1820583" y="5492910"/>
            <a:ext cx="1093335" cy="1094740"/>
          </a:xfrm>
          <a:prstGeom prst="rect">
            <a:avLst/>
          </a:prstGeom>
        </p:spPr>
        <p:txBody>
          <a:bodyPr anchor="t" rtlCol="false" tIns="0" lIns="0" bIns="0" rIns="0">
            <a:spAutoFit/>
          </a:bodyPr>
          <a:lstStyle/>
          <a:p>
            <a:pPr algn="l">
              <a:lnSpc>
                <a:spcPts val="8959"/>
              </a:lnSpc>
            </a:pPr>
            <a:r>
              <a:rPr lang="en-US" sz="6399" b="true">
                <a:solidFill>
                  <a:srgbClr val="FFC2A5"/>
                </a:solidFill>
                <a:latin typeface="Lora Bold"/>
                <a:ea typeface="Lora Bold"/>
                <a:cs typeface="Lora Bold"/>
                <a:sym typeface="Lora Bold"/>
              </a:rPr>
              <a:t>02</a:t>
            </a:r>
          </a:p>
        </p:txBody>
      </p:sp>
      <p:sp>
        <p:nvSpPr>
          <p:cNvPr name="TextBox 17" id="17"/>
          <p:cNvSpPr txBox="true"/>
          <p:nvPr/>
        </p:nvSpPr>
        <p:spPr>
          <a:xfrm rot="0">
            <a:off x="3255177" y="7624598"/>
            <a:ext cx="5246112" cy="1234440"/>
          </a:xfrm>
          <a:prstGeom prst="rect">
            <a:avLst/>
          </a:prstGeom>
        </p:spPr>
        <p:txBody>
          <a:bodyPr anchor="t" rtlCol="false" tIns="0" lIns="0" bIns="0" rIns="0">
            <a:spAutoFit/>
          </a:bodyPr>
          <a:lstStyle/>
          <a:p>
            <a:pPr algn="l">
              <a:lnSpc>
                <a:spcPts val="3359"/>
              </a:lnSpc>
            </a:pPr>
            <a:r>
              <a:rPr lang="en-US" sz="2400">
                <a:solidFill>
                  <a:srgbClr val="F4F2F2"/>
                </a:solidFill>
                <a:latin typeface="Canva Sans"/>
                <a:ea typeface="Canva Sans"/>
                <a:cs typeface="Canva Sans"/>
                <a:sym typeface="Canva Sans"/>
              </a:rPr>
              <a:t>Lorem ipsum dolor sit amet, consectetur adipiscing elit. Aenean venenatis at urna non fringilla. </a:t>
            </a:r>
          </a:p>
        </p:txBody>
      </p:sp>
      <p:sp>
        <p:nvSpPr>
          <p:cNvPr name="TextBox 18" id="18"/>
          <p:cNvSpPr txBox="true"/>
          <p:nvPr/>
        </p:nvSpPr>
        <p:spPr>
          <a:xfrm rot="0">
            <a:off x="1820583" y="7651586"/>
            <a:ext cx="1093335" cy="1094740"/>
          </a:xfrm>
          <a:prstGeom prst="rect">
            <a:avLst/>
          </a:prstGeom>
        </p:spPr>
        <p:txBody>
          <a:bodyPr anchor="t" rtlCol="false" tIns="0" lIns="0" bIns="0" rIns="0">
            <a:spAutoFit/>
          </a:bodyPr>
          <a:lstStyle/>
          <a:p>
            <a:pPr algn="l">
              <a:lnSpc>
                <a:spcPts val="8959"/>
              </a:lnSpc>
            </a:pPr>
            <a:r>
              <a:rPr lang="en-US" sz="6399" b="true">
                <a:solidFill>
                  <a:srgbClr val="FFC2A5"/>
                </a:solidFill>
                <a:latin typeface="Lora Bold"/>
                <a:ea typeface="Lora Bold"/>
                <a:cs typeface="Lora Bold"/>
                <a:sym typeface="Lora Bold"/>
              </a:rPr>
              <a:t>03</a:t>
            </a:r>
          </a:p>
        </p:txBody>
      </p:sp>
      <p:sp>
        <p:nvSpPr>
          <p:cNvPr name="Freeform 19" id="19"/>
          <p:cNvSpPr/>
          <p:nvPr/>
        </p:nvSpPr>
        <p:spPr>
          <a:xfrm flipH="false" flipV="false" rot="0">
            <a:off x="15702941" y="7734192"/>
            <a:ext cx="6559826" cy="4114800"/>
          </a:xfrm>
          <a:custGeom>
            <a:avLst/>
            <a:gdLst/>
            <a:ahLst/>
            <a:cxnLst/>
            <a:rect r="r" b="b" t="t" l="l"/>
            <a:pathLst>
              <a:path h="4114800" w="6559826">
                <a:moveTo>
                  <a:pt x="0" y="0"/>
                </a:moveTo>
                <a:lnTo>
                  <a:pt x="6559826" y="0"/>
                </a:lnTo>
                <a:lnTo>
                  <a:pt x="655982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14067968" y="934324"/>
            <a:ext cx="5463882" cy="188752"/>
          </a:xfrm>
          <a:custGeom>
            <a:avLst/>
            <a:gdLst/>
            <a:ahLst/>
            <a:cxnLst/>
            <a:rect r="r" b="b" t="t" l="l"/>
            <a:pathLst>
              <a:path h="188752" w="5463882">
                <a:moveTo>
                  <a:pt x="0" y="0"/>
                </a:moveTo>
                <a:lnTo>
                  <a:pt x="5463882" y="0"/>
                </a:lnTo>
                <a:lnTo>
                  <a:pt x="5463882" y="188752"/>
                </a:lnTo>
                <a:lnTo>
                  <a:pt x="0" y="1887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4F2F2"/>
        </a:solidFill>
      </p:bgPr>
    </p:bg>
    <p:spTree>
      <p:nvGrpSpPr>
        <p:cNvPr id="1" name=""/>
        <p:cNvGrpSpPr/>
        <p:nvPr/>
      </p:nvGrpSpPr>
      <p:grpSpPr>
        <a:xfrm>
          <a:off x="0" y="0"/>
          <a:ext cx="0" cy="0"/>
          <a:chOff x="0" y="0"/>
          <a:chExt cx="0" cy="0"/>
        </a:xfrm>
      </p:grpSpPr>
      <p:grpSp>
        <p:nvGrpSpPr>
          <p:cNvPr name="Group 2" id="2"/>
          <p:cNvGrpSpPr/>
          <p:nvPr/>
        </p:nvGrpSpPr>
        <p:grpSpPr>
          <a:xfrm rot="0">
            <a:off x="1584315" y="3404716"/>
            <a:ext cx="7196519" cy="4382839"/>
            <a:chOff x="0" y="0"/>
            <a:chExt cx="1895379" cy="1154328"/>
          </a:xfrm>
        </p:grpSpPr>
        <p:sp>
          <p:nvSpPr>
            <p:cNvPr name="Freeform 3" id="3"/>
            <p:cNvSpPr/>
            <p:nvPr/>
          </p:nvSpPr>
          <p:spPr>
            <a:xfrm flipH="false" flipV="false" rot="0">
              <a:off x="0" y="0"/>
              <a:ext cx="1895379" cy="1154328"/>
            </a:xfrm>
            <a:custGeom>
              <a:avLst/>
              <a:gdLst/>
              <a:ahLst/>
              <a:cxnLst/>
              <a:rect r="r" b="b" t="t" l="l"/>
              <a:pathLst>
                <a:path h="1154328" w="1895379">
                  <a:moveTo>
                    <a:pt x="23667" y="0"/>
                  </a:moveTo>
                  <a:lnTo>
                    <a:pt x="1871712" y="0"/>
                  </a:lnTo>
                  <a:cubicBezTo>
                    <a:pt x="1884783" y="0"/>
                    <a:pt x="1895379" y="10596"/>
                    <a:pt x="1895379" y="23667"/>
                  </a:cubicBezTo>
                  <a:lnTo>
                    <a:pt x="1895379" y="1130661"/>
                  </a:lnTo>
                  <a:cubicBezTo>
                    <a:pt x="1895379" y="1143732"/>
                    <a:pt x="1884783" y="1154328"/>
                    <a:pt x="1871712" y="1154328"/>
                  </a:cubicBezTo>
                  <a:lnTo>
                    <a:pt x="23667" y="1154328"/>
                  </a:lnTo>
                  <a:cubicBezTo>
                    <a:pt x="10596" y="1154328"/>
                    <a:pt x="0" y="1143732"/>
                    <a:pt x="0" y="1130661"/>
                  </a:cubicBezTo>
                  <a:lnTo>
                    <a:pt x="0" y="23667"/>
                  </a:lnTo>
                  <a:cubicBezTo>
                    <a:pt x="0" y="10596"/>
                    <a:pt x="10596" y="0"/>
                    <a:pt x="23667" y="0"/>
                  </a:cubicBezTo>
                  <a:close/>
                </a:path>
              </a:pathLst>
            </a:custGeom>
            <a:ln w="38100" cap="rnd">
              <a:solidFill>
                <a:srgbClr val="043BD4"/>
              </a:solidFill>
              <a:prstDash val="solid"/>
              <a:round/>
            </a:ln>
          </p:spPr>
        </p:sp>
        <p:sp>
          <p:nvSpPr>
            <p:cNvPr name="TextBox 4" id="4"/>
            <p:cNvSpPr txBox="true"/>
            <p:nvPr/>
          </p:nvSpPr>
          <p:spPr>
            <a:xfrm>
              <a:off x="0" y="-38100"/>
              <a:ext cx="1895379" cy="1192428"/>
            </a:xfrm>
            <a:prstGeom prst="rect">
              <a:avLst/>
            </a:prstGeom>
          </p:spPr>
          <p:txBody>
            <a:bodyPr anchor="ctr" rtlCol="false" tIns="50800" lIns="50800" bIns="50800" rIns="50800"/>
            <a:lstStyle/>
            <a:p>
              <a:pPr algn="ctr">
                <a:lnSpc>
                  <a:spcPts val="3359"/>
                </a:lnSpc>
              </a:pPr>
            </a:p>
          </p:txBody>
        </p:sp>
      </p:grpSp>
      <p:sp>
        <p:nvSpPr>
          <p:cNvPr name="TextBox 5" id="5"/>
          <p:cNvSpPr txBox="true"/>
          <p:nvPr/>
        </p:nvSpPr>
        <p:spPr>
          <a:xfrm rot="0">
            <a:off x="5086350" y="1339005"/>
            <a:ext cx="8115300" cy="1094740"/>
          </a:xfrm>
          <a:prstGeom prst="rect">
            <a:avLst/>
          </a:prstGeom>
        </p:spPr>
        <p:txBody>
          <a:bodyPr anchor="t" rtlCol="false" tIns="0" lIns="0" bIns="0" rIns="0">
            <a:spAutoFit/>
          </a:bodyPr>
          <a:lstStyle/>
          <a:p>
            <a:pPr algn="ctr">
              <a:lnSpc>
                <a:spcPts val="8959"/>
              </a:lnSpc>
            </a:pPr>
            <a:r>
              <a:rPr lang="en-US" sz="6399" b="true">
                <a:solidFill>
                  <a:srgbClr val="D65449"/>
                </a:solidFill>
                <a:latin typeface="Lora Bold"/>
                <a:ea typeface="Lora Bold"/>
                <a:cs typeface="Lora Bold"/>
                <a:sym typeface="Lora Bold"/>
              </a:rPr>
              <a:t>Methodology</a:t>
            </a:r>
          </a:p>
        </p:txBody>
      </p:sp>
      <p:grpSp>
        <p:nvGrpSpPr>
          <p:cNvPr name="Group 6" id="6"/>
          <p:cNvGrpSpPr/>
          <p:nvPr/>
        </p:nvGrpSpPr>
        <p:grpSpPr>
          <a:xfrm rot="0">
            <a:off x="9603391" y="3404716"/>
            <a:ext cx="7196519" cy="4382839"/>
            <a:chOff x="0" y="0"/>
            <a:chExt cx="1895379" cy="1154328"/>
          </a:xfrm>
        </p:grpSpPr>
        <p:sp>
          <p:nvSpPr>
            <p:cNvPr name="Freeform 7" id="7"/>
            <p:cNvSpPr/>
            <p:nvPr/>
          </p:nvSpPr>
          <p:spPr>
            <a:xfrm flipH="false" flipV="false" rot="0">
              <a:off x="0" y="0"/>
              <a:ext cx="1895379" cy="1154328"/>
            </a:xfrm>
            <a:custGeom>
              <a:avLst/>
              <a:gdLst/>
              <a:ahLst/>
              <a:cxnLst/>
              <a:rect r="r" b="b" t="t" l="l"/>
              <a:pathLst>
                <a:path h="1154328" w="1895379">
                  <a:moveTo>
                    <a:pt x="23667" y="0"/>
                  </a:moveTo>
                  <a:lnTo>
                    <a:pt x="1871712" y="0"/>
                  </a:lnTo>
                  <a:cubicBezTo>
                    <a:pt x="1884783" y="0"/>
                    <a:pt x="1895379" y="10596"/>
                    <a:pt x="1895379" y="23667"/>
                  </a:cubicBezTo>
                  <a:lnTo>
                    <a:pt x="1895379" y="1130661"/>
                  </a:lnTo>
                  <a:cubicBezTo>
                    <a:pt x="1895379" y="1143732"/>
                    <a:pt x="1884783" y="1154328"/>
                    <a:pt x="1871712" y="1154328"/>
                  </a:cubicBezTo>
                  <a:lnTo>
                    <a:pt x="23667" y="1154328"/>
                  </a:lnTo>
                  <a:cubicBezTo>
                    <a:pt x="10596" y="1154328"/>
                    <a:pt x="0" y="1143732"/>
                    <a:pt x="0" y="1130661"/>
                  </a:cubicBezTo>
                  <a:lnTo>
                    <a:pt x="0" y="23667"/>
                  </a:lnTo>
                  <a:cubicBezTo>
                    <a:pt x="0" y="10596"/>
                    <a:pt x="10596" y="0"/>
                    <a:pt x="23667" y="0"/>
                  </a:cubicBezTo>
                  <a:close/>
                </a:path>
              </a:pathLst>
            </a:custGeom>
            <a:ln w="38100" cap="rnd">
              <a:solidFill>
                <a:srgbClr val="043BD4"/>
              </a:solidFill>
              <a:prstDash val="solid"/>
              <a:round/>
            </a:ln>
          </p:spPr>
        </p:sp>
        <p:sp>
          <p:nvSpPr>
            <p:cNvPr name="TextBox 8" id="8"/>
            <p:cNvSpPr txBox="true"/>
            <p:nvPr/>
          </p:nvSpPr>
          <p:spPr>
            <a:xfrm>
              <a:off x="0" y="-38100"/>
              <a:ext cx="1895379" cy="1192428"/>
            </a:xfrm>
            <a:prstGeom prst="rect">
              <a:avLst/>
            </a:prstGeom>
          </p:spPr>
          <p:txBody>
            <a:bodyPr anchor="ctr" rtlCol="false" tIns="50800" lIns="50800" bIns="50800" rIns="50800"/>
            <a:lstStyle/>
            <a:p>
              <a:pPr algn="ctr">
                <a:lnSpc>
                  <a:spcPts val="3359"/>
                </a:lnSpc>
              </a:pPr>
            </a:p>
          </p:txBody>
        </p:sp>
      </p:grpSp>
      <p:sp>
        <p:nvSpPr>
          <p:cNvPr name="TextBox 9" id="9"/>
          <p:cNvSpPr txBox="true"/>
          <p:nvPr/>
        </p:nvSpPr>
        <p:spPr>
          <a:xfrm rot="0">
            <a:off x="2106883" y="3912115"/>
            <a:ext cx="6151383" cy="33299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 Aliquam vitae dui egestas, auctor sem eget, feugiat velit. Morbi magna arcu, iaculis in leo nec, efficitur malesuada justo. Suspendisse tincidunt libero efficitur, cursus dolor venenatis, pretium risus. </a:t>
            </a:r>
          </a:p>
        </p:txBody>
      </p:sp>
      <p:sp>
        <p:nvSpPr>
          <p:cNvPr name="TextBox 10" id="10"/>
          <p:cNvSpPr txBox="true"/>
          <p:nvPr/>
        </p:nvSpPr>
        <p:spPr>
          <a:xfrm rot="0">
            <a:off x="10125959" y="3912115"/>
            <a:ext cx="6151383" cy="33299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 Aliquam vitae dui egestas, auctor sem eget, feugiat velit. Morbi magna arcu, iaculis in leo nec, efficitur malesuada justo. Suspendisse tincidunt libero efficitur, cursus dolor venenatis, pretium risus. </a:t>
            </a:r>
          </a:p>
        </p:txBody>
      </p:sp>
      <p:sp>
        <p:nvSpPr>
          <p:cNvPr name="Freeform 11" id="11"/>
          <p:cNvSpPr/>
          <p:nvPr/>
        </p:nvSpPr>
        <p:spPr>
          <a:xfrm flipH="false" flipV="false" rot="0">
            <a:off x="15702941" y="7734192"/>
            <a:ext cx="6559826" cy="4114800"/>
          </a:xfrm>
          <a:custGeom>
            <a:avLst/>
            <a:gdLst/>
            <a:ahLst/>
            <a:cxnLst/>
            <a:rect r="r" b="b" t="t" l="l"/>
            <a:pathLst>
              <a:path h="4114800" w="6559826">
                <a:moveTo>
                  <a:pt x="0" y="0"/>
                </a:moveTo>
                <a:lnTo>
                  <a:pt x="6559826" y="0"/>
                </a:lnTo>
                <a:lnTo>
                  <a:pt x="655982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3775178" y="7787555"/>
            <a:ext cx="6559826" cy="4114800"/>
          </a:xfrm>
          <a:custGeom>
            <a:avLst/>
            <a:gdLst/>
            <a:ahLst/>
            <a:cxnLst/>
            <a:rect r="r" b="b" t="t" l="l"/>
            <a:pathLst>
              <a:path h="4114800" w="6559826">
                <a:moveTo>
                  <a:pt x="0" y="0"/>
                </a:moveTo>
                <a:lnTo>
                  <a:pt x="6559826" y="0"/>
                </a:lnTo>
                <a:lnTo>
                  <a:pt x="655982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495265" y="805684"/>
            <a:ext cx="3455180" cy="446032"/>
          </a:xfrm>
          <a:custGeom>
            <a:avLst/>
            <a:gdLst/>
            <a:ahLst/>
            <a:cxnLst/>
            <a:rect r="r" b="b" t="t" l="l"/>
            <a:pathLst>
              <a:path h="446032" w="3455180">
                <a:moveTo>
                  <a:pt x="0" y="0"/>
                </a:moveTo>
                <a:lnTo>
                  <a:pt x="3455180" y="0"/>
                </a:lnTo>
                <a:lnTo>
                  <a:pt x="3455180" y="446032"/>
                </a:lnTo>
                <a:lnTo>
                  <a:pt x="0" y="4460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4067968" y="934324"/>
            <a:ext cx="5463882" cy="188752"/>
          </a:xfrm>
          <a:custGeom>
            <a:avLst/>
            <a:gdLst/>
            <a:ahLst/>
            <a:cxnLst/>
            <a:rect r="r" b="b" t="t" l="l"/>
            <a:pathLst>
              <a:path h="188752" w="5463882">
                <a:moveTo>
                  <a:pt x="0" y="0"/>
                </a:moveTo>
                <a:lnTo>
                  <a:pt x="5463882" y="0"/>
                </a:lnTo>
                <a:lnTo>
                  <a:pt x="5463882" y="188752"/>
                </a:lnTo>
                <a:lnTo>
                  <a:pt x="0" y="1887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F2F2"/>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929904" y="2779672"/>
            <a:ext cx="455018" cy="4314825"/>
          </a:xfrm>
          <a:custGeom>
            <a:avLst/>
            <a:gdLst/>
            <a:ahLst/>
            <a:cxnLst/>
            <a:rect r="r" b="b" t="t" l="l"/>
            <a:pathLst>
              <a:path h="4314825" w="455018">
                <a:moveTo>
                  <a:pt x="0" y="0"/>
                </a:moveTo>
                <a:lnTo>
                  <a:pt x="455017" y="0"/>
                </a:lnTo>
                <a:lnTo>
                  <a:pt x="455017" y="4314825"/>
                </a:lnTo>
                <a:lnTo>
                  <a:pt x="0" y="43148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086350" y="1339005"/>
            <a:ext cx="8115300" cy="1094740"/>
          </a:xfrm>
          <a:prstGeom prst="rect">
            <a:avLst/>
          </a:prstGeom>
        </p:spPr>
        <p:txBody>
          <a:bodyPr anchor="t" rtlCol="false" tIns="0" lIns="0" bIns="0" rIns="0">
            <a:spAutoFit/>
          </a:bodyPr>
          <a:lstStyle/>
          <a:p>
            <a:pPr algn="ctr">
              <a:lnSpc>
                <a:spcPts val="8959"/>
              </a:lnSpc>
            </a:pPr>
            <a:r>
              <a:rPr lang="en-US" sz="6399" b="true">
                <a:solidFill>
                  <a:srgbClr val="D65449"/>
                </a:solidFill>
                <a:latin typeface="Lora Bold"/>
                <a:ea typeface="Lora Bold"/>
                <a:cs typeface="Lora Bold"/>
                <a:sym typeface="Lora Bold"/>
              </a:rPr>
              <a:t>Project Timeline</a:t>
            </a:r>
          </a:p>
        </p:txBody>
      </p:sp>
      <p:sp>
        <p:nvSpPr>
          <p:cNvPr name="Freeform 4" id="4"/>
          <p:cNvSpPr/>
          <p:nvPr/>
        </p:nvSpPr>
        <p:spPr>
          <a:xfrm flipH="false" flipV="false" rot="-5400000">
            <a:off x="6244729" y="2779672"/>
            <a:ext cx="455018" cy="4314825"/>
          </a:xfrm>
          <a:custGeom>
            <a:avLst/>
            <a:gdLst/>
            <a:ahLst/>
            <a:cxnLst/>
            <a:rect r="r" b="b" t="t" l="l"/>
            <a:pathLst>
              <a:path h="4314825" w="455018">
                <a:moveTo>
                  <a:pt x="0" y="0"/>
                </a:moveTo>
                <a:lnTo>
                  <a:pt x="455017" y="0"/>
                </a:lnTo>
                <a:lnTo>
                  <a:pt x="455017" y="4314825"/>
                </a:lnTo>
                <a:lnTo>
                  <a:pt x="0" y="43148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0559554" y="2779672"/>
            <a:ext cx="455018" cy="4314825"/>
          </a:xfrm>
          <a:custGeom>
            <a:avLst/>
            <a:gdLst/>
            <a:ahLst/>
            <a:cxnLst/>
            <a:rect r="r" b="b" t="t" l="l"/>
            <a:pathLst>
              <a:path h="4314825" w="455018">
                <a:moveTo>
                  <a:pt x="0" y="0"/>
                </a:moveTo>
                <a:lnTo>
                  <a:pt x="455017" y="0"/>
                </a:lnTo>
                <a:lnTo>
                  <a:pt x="455017" y="4314825"/>
                </a:lnTo>
                <a:lnTo>
                  <a:pt x="0" y="43148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5400000">
            <a:off x="14874379" y="2779672"/>
            <a:ext cx="455018" cy="4314825"/>
          </a:xfrm>
          <a:custGeom>
            <a:avLst/>
            <a:gdLst/>
            <a:ahLst/>
            <a:cxnLst/>
            <a:rect r="r" b="b" t="t" l="l"/>
            <a:pathLst>
              <a:path h="4314825" w="455018">
                <a:moveTo>
                  <a:pt x="0" y="0"/>
                </a:moveTo>
                <a:lnTo>
                  <a:pt x="455017" y="0"/>
                </a:lnTo>
                <a:lnTo>
                  <a:pt x="455017" y="4314825"/>
                </a:lnTo>
                <a:lnTo>
                  <a:pt x="0" y="43148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5400000">
            <a:off x="19189204" y="2779672"/>
            <a:ext cx="455018" cy="4314825"/>
          </a:xfrm>
          <a:custGeom>
            <a:avLst/>
            <a:gdLst/>
            <a:ahLst/>
            <a:cxnLst/>
            <a:rect r="r" b="b" t="t" l="l"/>
            <a:pathLst>
              <a:path h="4314825" w="455018">
                <a:moveTo>
                  <a:pt x="0" y="0"/>
                </a:moveTo>
                <a:lnTo>
                  <a:pt x="455017" y="0"/>
                </a:lnTo>
                <a:lnTo>
                  <a:pt x="455017" y="4314825"/>
                </a:lnTo>
                <a:lnTo>
                  <a:pt x="0" y="43148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028700" y="5928360"/>
            <a:ext cx="3286125" cy="33299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 Aliquam vitae dui egestas, auctor sem eget, feugiat velit. </a:t>
            </a:r>
          </a:p>
        </p:txBody>
      </p:sp>
      <p:sp>
        <p:nvSpPr>
          <p:cNvPr name="TextBox 9" id="9"/>
          <p:cNvSpPr txBox="true"/>
          <p:nvPr/>
        </p:nvSpPr>
        <p:spPr>
          <a:xfrm rot="0">
            <a:off x="5343525" y="5928360"/>
            <a:ext cx="3286125" cy="33299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 Aliquam vitae dui egestas, auctor sem eget, feugiat velit. </a:t>
            </a:r>
          </a:p>
        </p:txBody>
      </p:sp>
      <p:sp>
        <p:nvSpPr>
          <p:cNvPr name="TextBox 10" id="10"/>
          <p:cNvSpPr txBox="true"/>
          <p:nvPr/>
        </p:nvSpPr>
        <p:spPr>
          <a:xfrm rot="0">
            <a:off x="9658350" y="5928360"/>
            <a:ext cx="3286125" cy="33299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 Aliquam vitae dui egestas, auctor sem eget, feugiat velit. </a:t>
            </a:r>
          </a:p>
        </p:txBody>
      </p:sp>
      <p:sp>
        <p:nvSpPr>
          <p:cNvPr name="TextBox 11" id="11"/>
          <p:cNvSpPr txBox="true"/>
          <p:nvPr/>
        </p:nvSpPr>
        <p:spPr>
          <a:xfrm rot="0">
            <a:off x="13973175" y="5928360"/>
            <a:ext cx="3286125" cy="33299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 Aliquam vitae dui egestas, auctor sem eget, feugiat velit. </a:t>
            </a:r>
          </a:p>
        </p:txBody>
      </p:sp>
      <p:sp>
        <p:nvSpPr>
          <p:cNvPr name="TextBox 12" id="12"/>
          <p:cNvSpPr txBox="true"/>
          <p:nvPr/>
        </p:nvSpPr>
        <p:spPr>
          <a:xfrm rot="0">
            <a:off x="1280444" y="3648893"/>
            <a:ext cx="1753938" cy="811530"/>
          </a:xfrm>
          <a:prstGeom prst="rect">
            <a:avLst/>
          </a:prstGeom>
        </p:spPr>
        <p:txBody>
          <a:bodyPr anchor="t" rtlCol="false" tIns="0" lIns="0" bIns="0" rIns="0">
            <a:spAutoFit/>
          </a:bodyPr>
          <a:lstStyle/>
          <a:p>
            <a:pPr algn="ctr">
              <a:lnSpc>
                <a:spcPts val="6719"/>
              </a:lnSpc>
            </a:pPr>
            <a:r>
              <a:rPr lang="en-US" sz="4800" b="true">
                <a:solidFill>
                  <a:srgbClr val="043BD4"/>
                </a:solidFill>
                <a:latin typeface="Lora Bold"/>
                <a:ea typeface="Lora Bold"/>
                <a:cs typeface="Lora Bold"/>
                <a:sym typeface="Lora Bold"/>
              </a:rPr>
              <a:t>01</a:t>
            </a:r>
          </a:p>
        </p:txBody>
      </p:sp>
      <p:sp>
        <p:nvSpPr>
          <p:cNvPr name="TextBox 13" id="13"/>
          <p:cNvSpPr txBox="true"/>
          <p:nvPr/>
        </p:nvSpPr>
        <p:spPr>
          <a:xfrm rot="0">
            <a:off x="5595269" y="3648893"/>
            <a:ext cx="1753938" cy="811530"/>
          </a:xfrm>
          <a:prstGeom prst="rect">
            <a:avLst/>
          </a:prstGeom>
        </p:spPr>
        <p:txBody>
          <a:bodyPr anchor="t" rtlCol="false" tIns="0" lIns="0" bIns="0" rIns="0">
            <a:spAutoFit/>
          </a:bodyPr>
          <a:lstStyle/>
          <a:p>
            <a:pPr algn="ctr">
              <a:lnSpc>
                <a:spcPts val="6719"/>
              </a:lnSpc>
            </a:pPr>
            <a:r>
              <a:rPr lang="en-US" sz="4800" b="true">
                <a:solidFill>
                  <a:srgbClr val="D65449"/>
                </a:solidFill>
                <a:latin typeface="Lora Bold"/>
                <a:ea typeface="Lora Bold"/>
                <a:cs typeface="Lora Bold"/>
                <a:sym typeface="Lora Bold"/>
              </a:rPr>
              <a:t>02</a:t>
            </a:r>
          </a:p>
        </p:txBody>
      </p:sp>
      <p:sp>
        <p:nvSpPr>
          <p:cNvPr name="TextBox 14" id="14"/>
          <p:cNvSpPr txBox="true"/>
          <p:nvPr/>
        </p:nvSpPr>
        <p:spPr>
          <a:xfrm rot="0">
            <a:off x="9910094" y="3648893"/>
            <a:ext cx="1753938" cy="811530"/>
          </a:xfrm>
          <a:prstGeom prst="rect">
            <a:avLst/>
          </a:prstGeom>
        </p:spPr>
        <p:txBody>
          <a:bodyPr anchor="t" rtlCol="false" tIns="0" lIns="0" bIns="0" rIns="0">
            <a:spAutoFit/>
          </a:bodyPr>
          <a:lstStyle/>
          <a:p>
            <a:pPr algn="ctr">
              <a:lnSpc>
                <a:spcPts val="6719"/>
              </a:lnSpc>
            </a:pPr>
            <a:r>
              <a:rPr lang="en-US" sz="4800" b="true">
                <a:solidFill>
                  <a:srgbClr val="F0419F"/>
                </a:solidFill>
                <a:latin typeface="Lora Bold"/>
                <a:ea typeface="Lora Bold"/>
                <a:cs typeface="Lora Bold"/>
                <a:sym typeface="Lora Bold"/>
              </a:rPr>
              <a:t>03</a:t>
            </a:r>
          </a:p>
        </p:txBody>
      </p:sp>
      <p:sp>
        <p:nvSpPr>
          <p:cNvPr name="TextBox 15" id="15"/>
          <p:cNvSpPr txBox="true"/>
          <p:nvPr/>
        </p:nvSpPr>
        <p:spPr>
          <a:xfrm rot="0">
            <a:off x="14224919" y="3648893"/>
            <a:ext cx="1753938" cy="811530"/>
          </a:xfrm>
          <a:prstGeom prst="rect">
            <a:avLst/>
          </a:prstGeom>
        </p:spPr>
        <p:txBody>
          <a:bodyPr anchor="t" rtlCol="false" tIns="0" lIns="0" bIns="0" rIns="0">
            <a:spAutoFit/>
          </a:bodyPr>
          <a:lstStyle/>
          <a:p>
            <a:pPr algn="ctr">
              <a:lnSpc>
                <a:spcPts val="6719"/>
              </a:lnSpc>
            </a:pPr>
            <a:r>
              <a:rPr lang="en-US" sz="4800" b="true">
                <a:solidFill>
                  <a:srgbClr val="521DF1"/>
                </a:solidFill>
                <a:latin typeface="Lora Bold"/>
                <a:ea typeface="Lora Bold"/>
                <a:cs typeface="Lora Bold"/>
                <a:sym typeface="Lora Bold"/>
              </a:rPr>
              <a:t>04</a:t>
            </a:r>
          </a:p>
        </p:txBody>
      </p:sp>
      <p:sp>
        <p:nvSpPr>
          <p:cNvPr name="Freeform 16" id="16"/>
          <p:cNvSpPr/>
          <p:nvPr/>
        </p:nvSpPr>
        <p:spPr>
          <a:xfrm flipH="false" flipV="true" rot="0">
            <a:off x="15603146" y="-1734419"/>
            <a:ext cx="6559826" cy="4114800"/>
          </a:xfrm>
          <a:custGeom>
            <a:avLst/>
            <a:gdLst/>
            <a:ahLst/>
            <a:cxnLst/>
            <a:rect r="r" b="b" t="t" l="l"/>
            <a:pathLst>
              <a:path h="4114800" w="6559826">
                <a:moveTo>
                  <a:pt x="0" y="4114800"/>
                </a:moveTo>
                <a:lnTo>
                  <a:pt x="6559827" y="4114800"/>
                </a:lnTo>
                <a:lnTo>
                  <a:pt x="6559827" y="0"/>
                </a:lnTo>
                <a:lnTo>
                  <a:pt x="0" y="0"/>
                </a:lnTo>
                <a:lnTo>
                  <a:pt x="0" y="411480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true" rot="0">
            <a:off x="-3874973" y="-1681055"/>
            <a:ext cx="6559826" cy="4114800"/>
          </a:xfrm>
          <a:custGeom>
            <a:avLst/>
            <a:gdLst/>
            <a:ahLst/>
            <a:cxnLst/>
            <a:rect r="r" b="b" t="t" l="l"/>
            <a:pathLst>
              <a:path h="4114800" w="6559826">
                <a:moveTo>
                  <a:pt x="0" y="4114800"/>
                </a:moveTo>
                <a:lnTo>
                  <a:pt x="6559827" y="4114800"/>
                </a:lnTo>
                <a:lnTo>
                  <a:pt x="6559827" y="0"/>
                </a:lnTo>
                <a:lnTo>
                  <a:pt x="0" y="0"/>
                </a:lnTo>
                <a:lnTo>
                  <a:pt x="0" y="411480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4F2F2"/>
        </a:solidFill>
      </p:bgPr>
    </p:bg>
    <p:spTree>
      <p:nvGrpSpPr>
        <p:cNvPr id="1" name=""/>
        <p:cNvGrpSpPr/>
        <p:nvPr/>
      </p:nvGrpSpPr>
      <p:grpSpPr>
        <a:xfrm>
          <a:off x="0" y="0"/>
          <a:ext cx="0" cy="0"/>
          <a:chOff x="0" y="0"/>
          <a:chExt cx="0" cy="0"/>
        </a:xfrm>
      </p:grpSpPr>
      <p:sp>
        <p:nvSpPr>
          <p:cNvPr name="TextBox 2" id="2"/>
          <p:cNvSpPr txBox="true"/>
          <p:nvPr/>
        </p:nvSpPr>
        <p:spPr>
          <a:xfrm rot="0">
            <a:off x="1615903" y="3398730"/>
            <a:ext cx="6885386" cy="54254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 Aliquam vitae dui egestas, auctor sem eget, feugiat velit. Morbi magna arcu, iaculis in leo nec, efficitur malesuada justo. Suspendisse tincidunt libero efficitur, cursus dolor venenatis, pretium risus. Duis vulputate ac quam id tincidunt.</a:t>
            </a:r>
          </a:p>
          <a:p>
            <a:pPr algn="l">
              <a:lnSpc>
                <a:spcPts val="3359"/>
              </a:lnSpc>
            </a:pPr>
          </a:p>
          <a:p>
            <a:pPr algn="l">
              <a:lnSpc>
                <a:spcPts val="3359"/>
              </a:lnSpc>
            </a:pPr>
            <a:r>
              <a:rPr lang="en-US" sz="2400">
                <a:solidFill>
                  <a:srgbClr val="000000"/>
                </a:solidFill>
                <a:latin typeface="Canva Sans"/>
                <a:ea typeface="Canva Sans"/>
                <a:cs typeface="Canva Sans"/>
                <a:sym typeface="Canva Sans"/>
              </a:rPr>
              <a:t>Quisque id justo a lorem maximus aliquam dapibus nec augue. Ut non dolor nec augue rhoncus aliquam ac non lectus. Pellentesque auctor turpis semper aliquet maximus</a:t>
            </a:r>
          </a:p>
        </p:txBody>
      </p:sp>
      <p:sp>
        <p:nvSpPr>
          <p:cNvPr name="TextBox 3" id="3"/>
          <p:cNvSpPr txBox="true"/>
          <p:nvPr/>
        </p:nvSpPr>
        <p:spPr>
          <a:xfrm rot="0">
            <a:off x="1615903" y="1339005"/>
            <a:ext cx="8213167" cy="1094740"/>
          </a:xfrm>
          <a:prstGeom prst="rect">
            <a:avLst/>
          </a:prstGeom>
        </p:spPr>
        <p:txBody>
          <a:bodyPr anchor="t" rtlCol="false" tIns="0" lIns="0" bIns="0" rIns="0">
            <a:spAutoFit/>
          </a:bodyPr>
          <a:lstStyle/>
          <a:p>
            <a:pPr algn="l">
              <a:lnSpc>
                <a:spcPts val="8959"/>
              </a:lnSpc>
            </a:pPr>
            <a:r>
              <a:rPr lang="en-US" sz="6399" b="true">
                <a:solidFill>
                  <a:srgbClr val="D65449"/>
                </a:solidFill>
                <a:latin typeface="Lora Bold"/>
                <a:ea typeface="Lora Bold"/>
                <a:cs typeface="Lora Bold"/>
                <a:sym typeface="Lora Bold"/>
              </a:rPr>
              <a:t>Project Deliverables</a:t>
            </a:r>
          </a:p>
        </p:txBody>
      </p:sp>
      <p:pic>
        <p:nvPicPr>
          <p:cNvPr name="Picture 4" id="4"/>
          <p:cNvPicPr>
            <a:picLocks noChangeAspect="true"/>
          </p:cNvPicPr>
          <p:nvPr/>
        </p:nvPicPr>
        <p:blipFill>
          <a:blip r:embed="rId2"/>
          <a:stretch>
            <a:fillRect/>
          </a:stretch>
        </p:blipFill>
        <p:spPr>
          <a:xfrm rot="0">
            <a:off x="9086323" y="1690998"/>
            <a:ext cx="8912966" cy="8100844"/>
          </a:xfrm>
          <a:prstGeom prst="rect">
            <a:avLst/>
          </a:prstGeom>
        </p:spPr>
      </p:pic>
      <p:sp>
        <p:nvSpPr>
          <p:cNvPr name="Freeform 5" id="5"/>
          <p:cNvSpPr/>
          <p:nvPr/>
        </p:nvSpPr>
        <p:spPr>
          <a:xfrm flipH="false" flipV="false" rot="-7828107">
            <a:off x="-3641284" y="8391278"/>
            <a:ext cx="5847571" cy="5751884"/>
          </a:xfrm>
          <a:custGeom>
            <a:avLst/>
            <a:gdLst/>
            <a:ahLst/>
            <a:cxnLst/>
            <a:rect r="r" b="b" t="t" l="l"/>
            <a:pathLst>
              <a:path h="5751884" w="5847571">
                <a:moveTo>
                  <a:pt x="0" y="0"/>
                </a:moveTo>
                <a:lnTo>
                  <a:pt x="5847571" y="0"/>
                </a:lnTo>
                <a:lnTo>
                  <a:pt x="5847571" y="5751884"/>
                </a:lnTo>
                <a:lnTo>
                  <a:pt x="0" y="57518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4067968" y="934324"/>
            <a:ext cx="5463882" cy="188752"/>
          </a:xfrm>
          <a:custGeom>
            <a:avLst/>
            <a:gdLst/>
            <a:ahLst/>
            <a:cxnLst/>
            <a:rect r="r" b="b" t="t" l="l"/>
            <a:pathLst>
              <a:path h="188752" w="5463882">
                <a:moveTo>
                  <a:pt x="0" y="0"/>
                </a:moveTo>
                <a:lnTo>
                  <a:pt x="5463882" y="0"/>
                </a:lnTo>
                <a:lnTo>
                  <a:pt x="5463882" y="188752"/>
                </a:lnTo>
                <a:lnTo>
                  <a:pt x="0" y="1887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4F2F2"/>
        </a:solidFill>
      </p:bgPr>
    </p:bg>
    <p:spTree>
      <p:nvGrpSpPr>
        <p:cNvPr id="1" name=""/>
        <p:cNvGrpSpPr/>
        <p:nvPr/>
      </p:nvGrpSpPr>
      <p:grpSpPr>
        <a:xfrm>
          <a:off x="0" y="0"/>
          <a:ext cx="0" cy="0"/>
          <a:chOff x="0" y="0"/>
          <a:chExt cx="0" cy="0"/>
        </a:xfrm>
      </p:grpSpPr>
      <p:sp>
        <p:nvSpPr>
          <p:cNvPr name="Freeform 2" id="2"/>
          <p:cNvSpPr/>
          <p:nvPr/>
        </p:nvSpPr>
        <p:spPr>
          <a:xfrm flipH="false" flipV="false" rot="0">
            <a:off x="2692783" y="1869228"/>
            <a:ext cx="5036426" cy="6548545"/>
          </a:xfrm>
          <a:custGeom>
            <a:avLst/>
            <a:gdLst/>
            <a:ahLst/>
            <a:cxnLst/>
            <a:rect r="r" b="b" t="t" l="l"/>
            <a:pathLst>
              <a:path h="6548545" w="5036426">
                <a:moveTo>
                  <a:pt x="0" y="0"/>
                </a:moveTo>
                <a:lnTo>
                  <a:pt x="5036427" y="0"/>
                </a:lnTo>
                <a:lnTo>
                  <a:pt x="5036427" y="6548544"/>
                </a:lnTo>
                <a:lnTo>
                  <a:pt x="0" y="65485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9782175" y="3398730"/>
            <a:ext cx="6885386" cy="54254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 Aliquam vitae dui egestas, auctor sem eget, feugiat velit. Morbi magna arcu, iaculis in leo nec, efficitur malesuada justo. Suspendisse tincidunt libero efficitur, cursus dolor venenatis, pretium risus. Duis vulputate ac quam id tincidunt.</a:t>
            </a:r>
          </a:p>
          <a:p>
            <a:pPr algn="l">
              <a:lnSpc>
                <a:spcPts val="3359"/>
              </a:lnSpc>
            </a:pPr>
          </a:p>
          <a:p>
            <a:pPr algn="l">
              <a:lnSpc>
                <a:spcPts val="3359"/>
              </a:lnSpc>
            </a:pPr>
            <a:r>
              <a:rPr lang="en-US" sz="2400">
                <a:solidFill>
                  <a:srgbClr val="000000"/>
                </a:solidFill>
                <a:latin typeface="Canva Sans"/>
                <a:ea typeface="Canva Sans"/>
                <a:cs typeface="Canva Sans"/>
                <a:sym typeface="Canva Sans"/>
              </a:rPr>
              <a:t>Quisque id justo a lorem maximus aliquam dapibus nec augue. Ut non dolor nec augue rhoncus aliquam ac non lectus. Pellentesque auctor turpis semper aliquet maximus</a:t>
            </a:r>
          </a:p>
        </p:txBody>
      </p:sp>
      <p:sp>
        <p:nvSpPr>
          <p:cNvPr name="TextBox 4" id="4"/>
          <p:cNvSpPr txBox="true"/>
          <p:nvPr/>
        </p:nvSpPr>
        <p:spPr>
          <a:xfrm rot="0">
            <a:off x="9782175" y="1339005"/>
            <a:ext cx="8213167" cy="1094740"/>
          </a:xfrm>
          <a:prstGeom prst="rect">
            <a:avLst/>
          </a:prstGeom>
        </p:spPr>
        <p:txBody>
          <a:bodyPr anchor="t" rtlCol="false" tIns="0" lIns="0" bIns="0" rIns="0">
            <a:spAutoFit/>
          </a:bodyPr>
          <a:lstStyle/>
          <a:p>
            <a:pPr algn="l">
              <a:lnSpc>
                <a:spcPts val="8959"/>
              </a:lnSpc>
            </a:pPr>
            <a:r>
              <a:rPr lang="en-US" sz="6399" b="true">
                <a:solidFill>
                  <a:srgbClr val="D65449"/>
                </a:solidFill>
                <a:latin typeface="Lora Bold"/>
                <a:ea typeface="Lora Bold"/>
                <a:cs typeface="Lora Bold"/>
                <a:sym typeface="Lora Bold"/>
              </a:rPr>
              <a:t>Project Budget</a:t>
            </a:r>
          </a:p>
        </p:txBody>
      </p:sp>
      <p:sp>
        <p:nvSpPr>
          <p:cNvPr name="Freeform 5" id="5"/>
          <p:cNvSpPr/>
          <p:nvPr/>
        </p:nvSpPr>
        <p:spPr>
          <a:xfrm flipH="false" flipV="false" rot="-7828107">
            <a:off x="-3641284" y="8391278"/>
            <a:ext cx="5847571" cy="5751884"/>
          </a:xfrm>
          <a:custGeom>
            <a:avLst/>
            <a:gdLst/>
            <a:ahLst/>
            <a:cxnLst/>
            <a:rect r="r" b="b" t="t" l="l"/>
            <a:pathLst>
              <a:path h="5751884" w="5847571">
                <a:moveTo>
                  <a:pt x="0" y="0"/>
                </a:moveTo>
                <a:lnTo>
                  <a:pt x="5847571" y="0"/>
                </a:lnTo>
                <a:lnTo>
                  <a:pt x="5847571" y="5751884"/>
                </a:lnTo>
                <a:lnTo>
                  <a:pt x="0" y="57518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495265" y="805684"/>
            <a:ext cx="3455180" cy="446032"/>
          </a:xfrm>
          <a:custGeom>
            <a:avLst/>
            <a:gdLst/>
            <a:ahLst/>
            <a:cxnLst/>
            <a:rect r="r" b="b" t="t" l="l"/>
            <a:pathLst>
              <a:path h="446032" w="3455180">
                <a:moveTo>
                  <a:pt x="0" y="0"/>
                </a:moveTo>
                <a:lnTo>
                  <a:pt x="3455180" y="0"/>
                </a:lnTo>
                <a:lnTo>
                  <a:pt x="3455180" y="446032"/>
                </a:lnTo>
                <a:lnTo>
                  <a:pt x="0" y="4460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4F2F2"/>
        </a:solidFill>
      </p:bgPr>
    </p:bg>
    <p:spTree>
      <p:nvGrpSpPr>
        <p:cNvPr id="1" name=""/>
        <p:cNvGrpSpPr/>
        <p:nvPr/>
      </p:nvGrpSpPr>
      <p:grpSpPr>
        <a:xfrm>
          <a:off x="0" y="0"/>
          <a:ext cx="0" cy="0"/>
          <a:chOff x="0" y="0"/>
          <a:chExt cx="0" cy="0"/>
        </a:xfrm>
      </p:grpSpPr>
      <p:grpSp>
        <p:nvGrpSpPr>
          <p:cNvPr name="Group 2" id="2"/>
          <p:cNvGrpSpPr/>
          <p:nvPr/>
        </p:nvGrpSpPr>
        <p:grpSpPr>
          <a:xfrm rot="0">
            <a:off x="-416362" y="3557116"/>
            <a:ext cx="9349595" cy="4382839"/>
            <a:chOff x="0" y="0"/>
            <a:chExt cx="2462445" cy="1154328"/>
          </a:xfrm>
        </p:grpSpPr>
        <p:sp>
          <p:nvSpPr>
            <p:cNvPr name="Freeform 3" id="3"/>
            <p:cNvSpPr/>
            <p:nvPr/>
          </p:nvSpPr>
          <p:spPr>
            <a:xfrm flipH="false" flipV="false" rot="0">
              <a:off x="0" y="0"/>
              <a:ext cx="2462445" cy="1154328"/>
            </a:xfrm>
            <a:custGeom>
              <a:avLst/>
              <a:gdLst/>
              <a:ahLst/>
              <a:cxnLst/>
              <a:rect r="r" b="b" t="t" l="l"/>
              <a:pathLst>
                <a:path h="1154328" w="2462445">
                  <a:moveTo>
                    <a:pt x="18217" y="0"/>
                  </a:moveTo>
                  <a:lnTo>
                    <a:pt x="2444228" y="0"/>
                  </a:lnTo>
                  <a:cubicBezTo>
                    <a:pt x="2449059" y="0"/>
                    <a:pt x="2453693" y="1919"/>
                    <a:pt x="2457109" y="5336"/>
                  </a:cubicBezTo>
                  <a:cubicBezTo>
                    <a:pt x="2460526" y="8752"/>
                    <a:pt x="2462445" y="13386"/>
                    <a:pt x="2462445" y="18217"/>
                  </a:cubicBezTo>
                  <a:lnTo>
                    <a:pt x="2462445" y="1136111"/>
                  </a:lnTo>
                  <a:cubicBezTo>
                    <a:pt x="2462445" y="1146172"/>
                    <a:pt x="2454289" y="1154328"/>
                    <a:pt x="2444228" y="1154328"/>
                  </a:cubicBezTo>
                  <a:lnTo>
                    <a:pt x="18217" y="1154328"/>
                  </a:lnTo>
                  <a:cubicBezTo>
                    <a:pt x="13386" y="1154328"/>
                    <a:pt x="8752" y="1152409"/>
                    <a:pt x="5336" y="1148992"/>
                  </a:cubicBezTo>
                  <a:cubicBezTo>
                    <a:pt x="1919" y="1145576"/>
                    <a:pt x="0" y="1140942"/>
                    <a:pt x="0" y="1136111"/>
                  </a:cubicBezTo>
                  <a:lnTo>
                    <a:pt x="0" y="18217"/>
                  </a:lnTo>
                  <a:cubicBezTo>
                    <a:pt x="0" y="8156"/>
                    <a:pt x="8156" y="0"/>
                    <a:pt x="18217" y="0"/>
                  </a:cubicBezTo>
                  <a:close/>
                </a:path>
              </a:pathLst>
            </a:custGeom>
            <a:solidFill>
              <a:srgbClr val="D65449"/>
            </a:solidFill>
            <a:ln w="38100" cap="rnd">
              <a:solidFill>
                <a:srgbClr val="D65449"/>
              </a:solidFill>
              <a:prstDash val="solid"/>
              <a:round/>
            </a:ln>
          </p:spPr>
        </p:sp>
        <p:sp>
          <p:nvSpPr>
            <p:cNvPr name="TextBox 4" id="4"/>
            <p:cNvSpPr txBox="true"/>
            <p:nvPr/>
          </p:nvSpPr>
          <p:spPr>
            <a:xfrm>
              <a:off x="0" y="-38100"/>
              <a:ext cx="2462445" cy="1192428"/>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584315" y="3404716"/>
            <a:ext cx="7196519" cy="4382839"/>
            <a:chOff x="0" y="0"/>
            <a:chExt cx="1895379" cy="1154328"/>
          </a:xfrm>
        </p:grpSpPr>
        <p:sp>
          <p:nvSpPr>
            <p:cNvPr name="Freeform 6" id="6"/>
            <p:cNvSpPr/>
            <p:nvPr/>
          </p:nvSpPr>
          <p:spPr>
            <a:xfrm flipH="false" flipV="false" rot="0">
              <a:off x="0" y="0"/>
              <a:ext cx="1895379" cy="1154328"/>
            </a:xfrm>
            <a:custGeom>
              <a:avLst/>
              <a:gdLst/>
              <a:ahLst/>
              <a:cxnLst/>
              <a:rect r="r" b="b" t="t" l="l"/>
              <a:pathLst>
                <a:path h="1154328" w="1895379">
                  <a:moveTo>
                    <a:pt x="23667" y="0"/>
                  </a:moveTo>
                  <a:lnTo>
                    <a:pt x="1871712" y="0"/>
                  </a:lnTo>
                  <a:cubicBezTo>
                    <a:pt x="1884783" y="0"/>
                    <a:pt x="1895379" y="10596"/>
                    <a:pt x="1895379" y="23667"/>
                  </a:cubicBezTo>
                  <a:lnTo>
                    <a:pt x="1895379" y="1130661"/>
                  </a:lnTo>
                  <a:cubicBezTo>
                    <a:pt x="1895379" y="1143732"/>
                    <a:pt x="1884783" y="1154328"/>
                    <a:pt x="1871712" y="1154328"/>
                  </a:cubicBezTo>
                  <a:lnTo>
                    <a:pt x="23667" y="1154328"/>
                  </a:lnTo>
                  <a:cubicBezTo>
                    <a:pt x="10596" y="1154328"/>
                    <a:pt x="0" y="1143732"/>
                    <a:pt x="0" y="1130661"/>
                  </a:cubicBezTo>
                  <a:lnTo>
                    <a:pt x="0" y="23667"/>
                  </a:lnTo>
                  <a:cubicBezTo>
                    <a:pt x="0" y="10596"/>
                    <a:pt x="10596" y="0"/>
                    <a:pt x="23667" y="0"/>
                  </a:cubicBezTo>
                  <a:close/>
                </a:path>
              </a:pathLst>
            </a:custGeom>
            <a:solidFill>
              <a:srgbClr val="F4F2F2"/>
            </a:solidFill>
            <a:ln w="38100" cap="rnd">
              <a:solidFill>
                <a:srgbClr val="D65449"/>
              </a:solidFill>
              <a:prstDash val="solid"/>
              <a:round/>
            </a:ln>
          </p:spPr>
        </p:sp>
        <p:sp>
          <p:nvSpPr>
            <p:cNvPr name="TextBox 7" id="7"/>
            <p:cNvSpPr txBox="true"/>
            <p:nvPr/>
          </p:nvSpPr>
          <p:spPr>
            <a:xfrm>
              <a:off x="0" y="-38100"/>
              <a:ext cx="1895379" cy="1192428"/>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9755791" y="3557116"/>
            <a:ext cx="9104928" cy="4382839"/>
            <a:chOff x="0" y="0"/>
            <a:chExt cx="2398006" cy="1154328"/>
          </a:xfrm>
        </p:grpSpPr>
        <p:sp>
          <p:nvSpPr>
            <p:cNvPr name="Freeform 9" id="9"/>
            <p:cNvSpPr/>
            <p:nvPr/>
          </p:nvSpPr>
          <p:spPr>
            <a:xfrm flipH="false" flipV="false" rot="0">
              <a:off x="0" y="0"/>
              <a:ext cx="2398006" cy="1154328"/>
            </a:xfrm>
            <a:custGeom>
              <a:avLst/>
              <a:gdLst/>
              <a:ahLst/>
              <a:cxnLst/>
              <a:rect r="r" b="b" t="t" l="l"/>
              <a:pathLst>
                <a:path h="1154328" w="2398006">
                  <a:moveTo>
                    <a:pt x="18707" y="0"/>
                  </a:moveTo>
                  <a:lnTo>
                    <a:pt x="2379299" y="0"/>
                  </a:lnTo>
                  <a:cubicBezTo>
                    <a:pt x="2389630" y="0"/>
                    <a:pt x="2398006" y="8375"/>
                    <a:pt x="2398006" y="18707"/>
                  </a:cubicBezTo>
                  <a:lnTo>
                    <a:pt x="2398006" y="1135621"/>
                  </a:lnTo>
                  <a:cubicBezTo>
                    <a:pt x="2398006" y="1145953"/>
                    <a:pt x="2389630" y="1154328"/>
                    <a:pt x="2379299" y="1154328"/>
                  </a:cubicBezTo>
                  <a:lnTo>
                    <a:pt x="18707" y="1154328"/>
                  </a:lnTo>
                  <a:cubicBezTo>
                    <a:pt x="8375" y="1154328"/>
                    <a:pt x="0" y="1145953"/>
                    <a:pt x="0" y="1135621"/>
                  </a:cubicBezTo>
                  <a:lnTo>
                    <a:pt x="0" y="18707"/>
                  </a:lnTo>
                  <a:cubicBezTo>
                    <a:pt x="0" y="8375"/>
                    <a:pt x="8375" y="0"/>
                    <a:pt x="18707" y="0"/>
                  </a:cubicBezTo>
                  <a:close/>
                </a:path>
              </a:pathLst>
            </a:custGeom>
            <a:solidFill>
              <a:srgbClr val="2D8BBA"/>
            </a:solidFill>
            <a:ln w="38100" cap="rnd">
              <a:solidFill>
                <a:srgbClr val="2D8BBA"/>
              </a:solidFill>
              <a:prstDash val="solid"/>
              <a:round/>
            </a:ln>
          </p:spPr>
        </p:sp>
        <p:sp>
          <p:nvSpPr>
            <p:cNvPr name="TextBox 10" id="10"/>
            <p:cNvSpPr txBox="true"/>
            <p:nvPr/>
          </p:nvSpPr>
          <p:spPr>
            <a:xfrm>
              <a:off x="0" y="-38100"/>
              <a:ext cx="2398006" cy="1192428"/>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0">
            <a:off x="9603391" y="3404716"/>
            <a:ext cx="7196519" cy="4382839"/>
            <a:chOff x="0" y="0"/>
            <a:chExt cx="1895379" cy="1154328"/>
          </a:xfrm>
        </p:grpSpPr>
        <p:sp>
          <p:nvSpPr>
            <p:cNvPr name="Freeform 12" id="12"/>
            <p:cNvSpPr/>
            <p:nvPr/>
          </p:nvSpPr>
          <p:spPr>
            <a:xfrm flipH="false" flipV="false" rot="0">
              <a:off x="0" y="0"/>
              <a:ext cx="1895379" cy="1154328"/>
            </a:xfrm>
            <a:custGeom>
              <a:avLst/>
              <a:gdLst/>
              <a:ahLst/>
              <a:cxnLst/>
              <a:rect r="r" b="b" t="t" l="l"/>
              <a:pathLst>
                <a:path h="1154328" w="1895379">
                  <a:moveTo>
                    <a:pt x="23667" y="0"/>
                  </a:moveTo>
                  <a:lnTo>
                    <a:pt x="1871712" y="0"/>
                  </a:lnTo>
                  <a:cubicBezTo>
                    <a:pt x="1884783" y="0"/>
                    <a:pt x="1895379" y="10596"/>
                    <a:pt x="1895379" y="23667"/>
                  </a:cubicBezTo>
                  <a:lnTo>
                    <a:pt x="1895379" y="1130661"/>
                  </a:lnTo>
                  <a:cubicBezTo>
                    <a:pt x="1895379" y="1143732"/>
                    <a:pt x="1884783" y="1154328"/>
                    <a:pt x="1871712" y="1154328"/>
                  </a:cubicBezTo>
                  <a:lnTo>
                    <a:pt x="23667" y="1154328"/>
                  </a:lnTo>
                  <a:cubicBezTo>
                    <a:pt x="10596" y="1154328"/>
                    <a:pt x="0" y="1143732"/>
                    <a:pt x="0" y="1130661"/>
                  </a:cubicBezTo>
                  <a:lnTo>
                    <a:pt x="0" y="23667"/>
                  </a:lnTo>
                  <a:cubicBezTo>
                    <a:pt x="0" y="10596"/>
                    <a:pt x="10596" y="0"/>
                    <a:pt x="23667" y="0"/>
                  </a:cubicBezTo>
                  <a:close/>
                </a:path>
              </a:pathLst>
            </a:custGeom>
            <a:solidFill>
              <a:srgbClr val="F4F2F2"/>
            </a:solidFill>
            <a:ln w="38100" cap="rnd">
              <a:solidFill>
                <a:srgbClr val="2D8BBA"/>
              </a:solidFill>
              <a:prstDash val="solid"/>
              <a:round/>
            </a:ln>
          </p:spPr>
        </p:sp>
        <p:sp>
          <p:nvSpPr>
            <p:cNvPr name="TextBox 13" id="13"/>
            <p:cNvSpPr txBox="true"/>
            <p:nvPr/>
          </p:nvSpPr>
          <p:spPr>
            <a:xfrm>
              <a:off x="0" y="-38100"/>
              <a:ext cx="1895379" cy="1192428"/>
            </a:xfrm>
            <a:prstGeom prst="rect">
              <a:avLst/>
            </a:prstGeom>
          </p:spPr>
          <p:txBody>
            <a:bodyPr anchor="ctr" rtlCol="false" tIns="50800" lIns="50800" bIns="50800" rIns="50800"/>
            <a:lstStyle/>
            <a:p>
              <a:pPr algn="ctr">
                <a:lnSpc>
                  <a:spcPts val="3359"/>
                </a:lnSpc>
              </a:pPr>
            </a:p>
          </p:txBody>
        </p:sp>
      </p:grpSp>
      <p:sp>
        <p:nvSpPr>
          <p:cNvPr name="Freeform 14" id="14"/>
          <p:cNvSpPr/>
          <p:nvPr/>
        </p:nvSpPr>
        <p:spPr>
          <a:xfrm flipH="false" flipV="false" rot="0">
            <a:off x="1584315" y="9035284"/>
            <a:ext cx="3455180" cy="446032"/>
          </a:xfrm>
          <a:custGeom>
            <a:avLst/>
            <a:gdLst/>
            <a:ahLst/>
            <a:cxnLst/>
            <a:rect r="r" b="b" t="t" l="l"/>
            <a:pathLst>
              <a:path h="446032" w="3455180">
                <a:moveTo>
                  <a:pt x="0" y="0"/>
                </a:moveTo>
                <a:lnTo>
                  <a:pt x="3455180" y="0"/>
                </a:lnTo>
                <a:lnTo>
                  <a:pt x="3455180" y="446032"/>
                </a:lnTo>
                <a:lnTo>
                  <a:pt x="0" y="4460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1336027" y="9163924"/>
            <a:ext cx="5463882" cy="188752"/>
          </a:xfrm>
          <a:custGeom>
            <a:avLst/>
            <a:gdLst/>
            <a:ahLst/>
            <a:cxnLst/>
            <a:rect r="r" b="b" t="t" l="l"/>
            <a:pathLst>
              <a:path h="188752" w="5463882">
                <a:moveTo>
                  <a:pt x="0" y="0"/>
                </a:moveTo>
                <a:lnTo>
                  <a:pt x="5463882" y="0"/>
                </a:lnTo>
                <a:lnTo>
                  <a:pt x="5463882" y="188752"/>
                </a:lnTo>
                <a:lnTo>
                  <a:pt x="0" y="1887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3667277" y="1339005"/>
            <a:ext cx="10953446" cy="1094740"/>
          </a:xfrm>
          <a:prstGeom prst="rect">
            <a:avLst/>
          </a:prstGeom>
        </p:spPr>
        <p:txBody>
          <a:bodyPr anchor="t" rtlCol="false" tIns="0" lIns="0" bIns="0" rIns="0">
            <a:spAutoFit/>
          </a:bodyPr>
          <a:lstStyle/>
          <a:p>
            <a:pPr algn="ctr">
              <a:lnSpc>
                <a:spcPts val="8959"/>
              </a:lnSpc>
            </a:pPr>
            <a:r>
              <a:rPr lang="en-US" sz="6399" b="true">
                <a:solidFill>
                  <a:srgbClr val="D65449"/>
                </a:solidFill>
                <a:latin typeface="Lora Bold"/>
                <a:ea typeface="Lora Bold"/>
                <a:cs typeface="Lora Bold"/>
                <a:sym typeface="Lora Bold"/>
              </a:rPr>
              <a:t>Risks and Mitigation</a:t>
            </a:r>
          </a:p>
        </p:txBody>
      </p:sp>
      <p:sp>
        <p:nvSpPr>
          <p:cNvPr name="TextBox 17" id="17"/>
          <p:cNvSpPr txBox="true"/>
          <p:nvPr/>
        </p:nvSpPr>
        <p:spPr>
          <a:xfrm rot="0">
            <a:off x="2106883" y="3912115"/>
            <a:ext cx="6151383" cy="33299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 Aliquam vitae dui egestas, auctor sem eget, feugiat velit. Morbi magna arcu, iaculis in leo nec, efficitur malesuada justo. Suspendisse tincidunt libero efficitur, cursus dolor venenatis, pretium risus. </a:t>
            </a:r>
          </a:p>
        </p:txBody>
      </p:sp>
      <p:sp>
        <p:nvSpPr>
          <p:cNvPr name="TextBox 18" id="18"/>
          <p:cNvSpPr txBox="true"/>
          <p:nvPr/>
        </p:nvSpPr>
        <p:spPr>
          <a:xfrm rot="0">
            <a:off x="10125959" y="3912115"/>
            <a:ext cx="6151383" cy="33299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 Aliquam vitae dui egestas, auctor sem eget, feugiat velit. Morbi magna arcu, iaculis in leo nec, efficitur malesuada justo. Suspendisse tincidunt libero efficitur, cursus dolor venenatis, pretium risus. </a:t>
            </a:r>
          </a:p>
        </p:txBody>
      </p:sp>
      <p:sp>
        <p:nvSpPr>
          <p:cNvPr name="Freeform 19" id="19"/>
          <p:cNvSpPr/>
          <p:nvPr/>
        </p:nvSpPr>
        <p:spPr>
          <a:xfrm flipH="false" flipV="true" rot="0">
            <a:off x="15603146" y="-1734419"/>
            <a:ext cx="6559826" cy="4114800"/>
          </a:xfrm>
          <a:custGeom>
            <a:avLst/>
            <a:gdLst/>
            <a:ahLst/>
            <a:cxnLst/>
            <a:rect r="r" b="b" t="t" l="l"/>
            <a:pathLst>
              <a:path h="4114800" w="6559826">
                <a:moveTo>
                  <a:pt x="0" y="4114800"/>
                </a:moveTo>
                <a:lnTo>
                  <a:pt x="6559827" y="4114800"/>
                </a:lnTo>
                <a:lnTo>
                  <a:pt x="6559827" y="0"/>
                </a:lnTo>
                <a:lnTo>
                  <a:pt x="0" y="0"/>
                </a:lnTo>
                <a:lnTo>
                  <a:pt x="0" y="411480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true" rot="0">
            <a:off x="-3874973" y="-1681055"/>
            <a:ext cx="6559826" cy="4114800"/>
          </a:xfrm>
          <a:custGeom>
            <a:avLst/>
            <a:gdLst/>
            <a:ahLst/>
            <a:cxnLst/>
            <a:rect r="r" b="b" t="t" l="l"/>
            <a:pathLst>
              <a:path h="4114800" w="6559826">
                <a:moveTo>
                  <a:pt x="0" y="4114800"/>
                </a:moveTo>
                <a:lnTo>
                  <a:pt x="6559827" y="4114800"/>
                </a:lnTo>
                <a:lnTo>
                  <a:pt x="6559827" y="0"/>
                </a:lnTo>
                <a:lnTo>
                  <a:pt x="0" y="0"/>
                </a:lnTo>
                <a:lnTo>
                  <a:pt x="0" y="411480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4F2F2"/>
        </a:solidFill>
      </p:bgPr>
    </p:bg>
    <p:spTree>
      <p:nvGrpSpPr>
        <p:cNvPr id="1" name=""/>
        <p:cNvGrpSpPr/>
        <p:nvPr/>
      </p:nvGrpSpPr>
      <p:grpSpPr>
        <a:xfrm>
          <a:off x="0" y="0"/>
          <a:ext cx="0" cy="0"/>
          <a:chOff x="0" y="0"/>
          <a:chExt cx="0" cy="0"/>
        </a:xfrm>
      </p:grpSpPr>
      <p:grpSp>
        <p:nvGrpSpPr>
          <p:cNvPr name="Group 2" id="2"/>
          <p:cNvGrpSpPr/>
          <p:nvPr/>
        </p:nvGrpSpPr>
        <p:grpSpPr>
          <a:xfrm rot="0">
            <a:off x="-519076" y="3373582"/>
            <a:ext cx="5577672" cy="657753"/>
            <a:chOff x="0" y="0"/>
            <a:chExt cx="1469016" cy="173235"/>
          </a:xfrm>
        </p:grpSpPr>
        <p:sp>
          <p:nvSpPr>
            <p:cNvPr name="Freeform 3" id="3"/>
            <p:cNvSpPr/>
            <p:nvPr/>
          </p:nvSpPr>
          <p:spPr>
            <a:xfrm flipH="false" flipV="false" rot="0">
              <a:off x="0" y="0"/>
              <a:ext cx="1469016" cy="173235"/>
            </a:xfrm>
            <a:custGeom>
              <a:avLst/>
              <a:gdLst/>
              <a:ahLst/>
              <a:cxnLst/>
              <a:rect r="r" b="b" t="t" l="l"/>
              <a:pathLst>
                <a:path h="173235" w="1469016">
                  <a:moveTo>
                    <a:pt x="30536" y="0"/>
                  </a:moveTo>
                  <a:lnTo>
                    <a:pt x="1438480" y="0"/>
                  </a:lnTo>
                  <a:cubicBezTo>
                    <a:pt x="1455345" y="0"/>
                    <a:pt x="1469016" y="13672"/>
                    <a:pt x="1469016" y="30536"/>
                  </a:cubicBezTo>
                  <a:lnTo>
                    <a:pt x="1469016" y="142699"/>
                  </a:lnTo>
                  <a:cubicBezTo>
                    <a:pt x="1469016" y="150798"/>
                    <a:pt x="1465799" y="158565"/>
                    <a:pt x="1460073" y="164291"/>
                  </a:cubicBezTo>
                  <a:cubicBezTo>
                    <a:pt x="1454346" y="170018"/>
                    <a:pt x="1446579" y="173235"/>
                    <a:pt x="1438480" y="173235"/>
                  </a:cubicBezTo>
                  <a:lnTo>
                    <a:pt x="30536" y="173235"/>
                  </a:lnTo>
                  <a:cubicBezTo>
                    <a:pt x="22438" y="173235"/>
                    <a:pt x="14671" y="170018"/>
                    <a:pt x="8944" y="164291"/>
                  </a:cubicBezTo>
                  <a:cubicBezTo>
                    <a:pt x="3217" y="158565"/>
                    <a:pt x="0" y="150798"/>
                    <a:pt x="0" y="142699"/>
                  </a:cubicBezTo>
                  <a:lnTo>
                    <a:pt x="0" y="30536"/>
                  </a:lnTo>
                  <a:cubicBezTo>
                    <a:pt x="0" y="22438"/>
                    <a:pt x="3217" y="14671"/>
                    <a:pt x="8944" y="8944"/>
                  </a:cubicBezTo>
                  <a:cubicBezTo>
                    <a:pt x="14671" y="3217"/>
                    <a:pt x="22438" y="0"/>
                    <a:pt x="30536" y="0"/>
                  </a:cubicBezTo>
                  <a:close/>
                </a:path>
              </a:pathLst>
            </a:custGeom>
            <a:solidFill>
              <a:srgbClr val="043BD4"/>
            </a:solidFill>
          </p:spPr>
        </p:sp>
        <p:sp>
          <p:nvSpPr>
            <p:cNvPr name="TextBox 4" id="4"/>
            <p:cNvSpPr txBox="true"/>
            <p:nvPr/>
          </p:nvSpPr>
          <p:spPr>
            <a:xfrm>
              <a:off x="0" y="-38100"/>
              <a:ext cx="1469016" cy="211335"/>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519076" y="5329646"/>
            <a:ext cx="5577672" cy="657753"/>
            <a:chOff x="0" y="0"/>
            <a:chExt cx="1469016" cy="173235"/>
          </a:xfrm>
        </p:grpSpPr>
        <p:sp>
          <p:nvSpPr>
            <p:cNvPr name="Freeform 6" id="6"/>
            <p:cNvSpPr/>
            <p:nvPr/>
          </p:nvSpPr>
          <p:spPr>
            <a:xfrm flipH="false" flipV="false" rot="0">
              <a:off x="0" y="0"/>
              <a:ext cx="1469016" cy="173235"/>
            </a:xfrm>
            <a:custGeom>
              <a:avLst/>
              <a:gdLst/>
              <a:ahLst/>
              <a:cxnLst/>
              <a:rect r="r" b="b" t="t" l="l"/>
              <a:pathLst>
                <a:path h="173235" w="1469016">
                  <a:moveTo>
                    <a:pt x="30536" y="0"/>
                  </a:moveTo>
                  <a:lnTo>
                    <a:pt x="1438480" y="0"/>
                  </a:lnTo>
                  <a:cubicBezTo>
                    <a:pt x="1455345" y="0"/>
                    <a:pt x="1469016" y="13672"/>
                    <a:pt x="1469016" y="30536"/>
                  </a:cubicBezTo>
                  <a:lnTo>
                    <a:pt x="1469016" y="142699"/>
                  </a:lnTo>
                  <a:cubicBezTo>
                    <a:pt x="1469016" y="150798"/>
                    <a:pt x="1465799" y="158565"/>
                    <a:pt x="1460073" y="164291"/>
                  </a:cubicBezTo>
                  <a:cubicBezTo>
                    <a:pt x="1454346" y="170018"/>
                    <a:pt x="1446579" y="173235"/>
                    <a:pt x="1438480" y="173235"/>
                  </a:cubicBezTo>
                  <a:lnTo>
                    <a:pt x="30536" y="173235"/>
                  </a:lnTo>
                  <a:cubicBezTo>
                    <a:pt x="22438" y="173235"/>
                    <a:pt x="14671" y="170018"/>
                    <a:pt x="8944" y="164291"/>
                  </a:cubicBezTo>
                  <a:cubicBezTo>
                    <a:pt x="3217" y="158565"/>
                    <a:pt x="0" y="150798"/>
                    <a:pt x="0" y="142699"/>
                  </a:cubicBezTo>
                  <a:lnTo>
                    <a:pt x="0" y="30536"/>
                  </a:lnTo>
                  <a:cubicBezTo>
                    <a:pt x="0" y="22438"/>
                    <a:pt x="3217" y="14671"/>
                    <a:pt x="8944" y="8944"/>
                  </a:cubicBezTo>
                  <a:cubicBezTo>
                    <a:pt x="14671" y="3217"/>
                    <a:pt x="22438" y="0"/>
                    <a:pt x="30536" y="0"/>
                  </a:cubicBezTo>
                  <a:close/>
                </a:path>
              </a:pathLst>
            </a:custGeom>
            <a:solidFill>
              <a:srgbClr val="2D8BBA"/>
            </a:solidFill>
          </p:spPr>
        </p:sp>
        <p:sp>
          <p:nvSpPr>
            <p:cNvPr name="TextBox 7" id="7"/>
            <p:cNvSpPr txBox="true"/>
            <p:nvPr/>
          </p:nvSpPr>
          <p:spPr>
            <a:xfrm>
              <a:off x="0" y="-38100"/>
              <a:ext cx="1469016" cy="211335"/>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519076" y="7285710"/>
            <a:ext cx="5577672" cy="657753"/>
            <a:chOff x="0" y="0"/>
            <a:chExt cx="1469016" cy="173235"/>
          </a:xfrm>
        </p:grpSpPr>
        <p:sp>
          <p:nvSpPr>
            <p:cNvPr name="Freeform 9" id="9"/>
            <p:cNvSpPr/>
            <p:nvPr/>
          </p:nvSpPr>
          <p:spPr>
            <a:xfrm flipH="false" flipV="false" rot="0">
              <a:off x="0" y="0"/>
              <a:ext cx="1469016" cy="173235"/>
            </a:xfrm>
            <a:custGeom>
              <a:avLst/>
              <a:gdLst/>
              <a:ahLst/>
              <a:cxnLst/>
              <a:rect r="r" b="b" t="t" l="l"/>
              <a:pathLst>
                <a:path h="173235" w="1469016">
                  <a:moveTo>
                    <a:pt x="30536" y="0"/>
                  </a:moveTo>
                  <a:lnTo>
                    <a:pt x="1438480" y="0"/>
                  </a:lnTo>
                  <a:cubicBezTo>
                    <a:pt x="1455345" y="0"/>
                    <a:pt x="1469016" y="13672"/>
                    <a:pt x="1469016" y="30536"/>
                  </a:cubicBezTo>
                  <a:lnTo>
                    <a:pt x="1469016" y="142699"/>
                  </a:lnTo>
                  <a:cubicBezTo>
                    <a:pt x="1469016" y="150798"/>
                    <a:pt x="1465799" y="158565"/>
                    <a:pt x="1460073" y="164291"/>
                  </a:cubicBezTo>
                  <a:cubicBezTo>
                    <a:pt x="1454346" y="170018"/>
                    <a:pt x="1446579" y="173235"/>
                    <a:pt x="1438480" y="173235"/>
                  </a:cubicBezTo>
                  <a:lnTo>
                    <a:pt x="30536" y="173235"/>
                  </a:lnTo>
                  <a:cubicBezTo>
                    <a:pt x="22438" y="173235"/>
                    <a:pt x="14671" y="170018"/>
                    <a:pt x="8944" y="164291"/>
                  </a:cubicBezTo>
                  <a:cubicBezTo>
                    <a:pt x="3217" y="158565"/>
                    <a:pt x="0" y="150798"/>
                    <a:pt x="0" y="142699"/>
                  </a:cubicBezTo>
                  <a:lnTo>
                    <a:pt x="0" y="30536"/>
                  </a:lnTo>
                  <a:cubicBezTo>
                    <a:pt x="0" y="22438"/>
                    <a:pt x="3217" y="14671"/>
                    <a:pt x="8944" y="8944"/>
                  </a:cubicBezTo>
                  <a:cubicBezTo>
                    <a:pt x="14671" y="3217"/>
                    <a:pt x="22438" y="0"/>
                    <a:pt x="30536" y="0"/>
                  </a:cubicBezTo>
                  <a:close/>
                </a:path>
              </a:pathLst>
            </a:custGeom>
            <a:solidFill>
              <a:srgbClr val="F0419F"/>
            </a:solidFill>
          </p:spPr>
        </p:sp>
        <p:sp>
          <p:nvSpPr>
            <p:cNvPr name="TextBox 10" id="10"/>
            <p:cNvSpPr txBox="true"/>
            <p:nvPr/>
          </p:nvSpPr>
          <p:spPr>
            <a:xfrm>
              <a:off x="0" y="-38100"/>
              <a:ext cx="1469016" cy="211335"/>
            </a:xfrm>
            <a:prstGeom prst="rect">
              <a:avLst/>
            </a:prstGeom>
          </p:spPr>
          <p:txBody>
            <a:bodyPr anchor="ctr" rtlCol="false" tIns="50800" lIns="50800" bIns="50800" rIns="50800"/>
            <a:lstStyle/>
            <a:p>
              <a:pPr algn="ctr">
                <a:lnSpc>
                  <a:spcPts val="3359"/>
                </a:lnSpc>
              </a:pPr>
            </a:p>
          </p:txBody>
        </p:sp>
      </p:grpSp>
      <p:grpSp>
        <p:nvGrpSpPr>
          <p:cNvPr name="Group 11" id="11"/>
          <p:cNvGrpSpPr/>
          <p:nvPr/>
        </p:nvGrpSpPr>
        <p:grpSpPr>
          <a:xfrm rot="0">
            <a:off x="9144000" y="1705773"/>
            <a:ext cx="3335618" cy="333561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51062" y="0"/>
                  </a:moveTo>
                  <a:lnTo>
                    <a:pt x="761738" y="0"/>
                  </a:lnTo>
                  <a:cubicBezTo>
                    <a:pt x="789939" y="0"/>
                    <a:pt x="812800" y="22861"/>
                    <a:pt x="812800" y="51062"/>
                  </a:cubicBezTo>
                  <a:lnTo>
                    <a:pt x="812800" y="761738"/>
                  </a:lnTo>
                  <a:cubicBezTo>
                    <a:pt x="812800" y="789939"/>
                    <a:pt x="789939" y="812800"/>
                    <a:pt x="761738" y="812800"/>
                  </a:cubicBezTo>
                  <a:lnTo>
                    <a:pt x="51062" y="812800"/>
                  </a:lnTo>
                  <a:cubicBezTo>
                    <a:pt x="22861" y="812800"/>
                    <a:pt x="0" y="789939"/>
                    <a:pt x="0" y="761738"/>
                  </a:cubicBezTo>
                  <a:lnTo>
                    <a:pt x="0" y="51062"/>
                  </a:lnTo>
                  <a:cubicBezTo>
                    <a:pt x="0" y="22861"/>
                    <a:pt x="22861" y="0"/>
                    <a:pt x="51062" y="0"/>
                  </a:cubicBezTo>
                  <a:close/>
                </a:path>
              </a:pathLst>
            </a:custGeom>
            <a:blipFill>
              <a:blip r:embed="rId2"/>
              <a:stretch>
                <a:fillRect l="0" t="-25000" r="0" b="-25000"/>
              </a:stretch>
            </a:blipFill>
            <a:ln w="95250" cap="rnd">
              <a:solidFill>
                <a:srgbClr val="043BD4"/>
              </a:solidFill>
              <a:prstDash val="solid"/>
              <a:round/>
            </a:ln>
          </p:spPr>
        </p:sp>
      </p:grpSp>
      <p:grpSp>
        <p:nvGrpSpPr>
          <p:cNvPr name="Group 13" id="13"/>
          <p:cNvGrpSpPr/>
          <p:nvPr/>
        </p:nvGrpSpPr>
        <p:grpSpPr>
          <a:xfrm rot="0">
            <a:off x="13117793" y="3990713"/>
            <a:ext cx="3335618" cy="3335618"/>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51062" y="0"/>
                  </a:moveTo>
                  <a:lnTo>
                    <a:pt x="761738" y="0"/>
                  </a:lnTo>
                  <a:cubicBezTo>
                    <a:pt x="789939" y="0"/>
                    <a:pt x="812800" y="22861"/>
                    <a:pt x="812800" y="51062"/>
                  </a:cubicBezTo>
                  <a:lnTo>
                    <a:pt x="812800" y="761738"/>
                  </a:lnTo>
                  <a:cubicBezTo>
                    <a:pt x="812800" y="789939"/>
                    <a:pt x="789939" y="812800"/>
                    <a:pt x="761738" y="812800"/>
                  </a:cubicBezTo>
                  <a:lnTo>
                    <a:pt x="51062" y="812800"/>
                  </a:lnTo>
                  <a:cubicBezTo>
                    <a:pt x="22861" y="812800"/>
                    <a:pt x="0" y="789939"/>
                    <a:pt x="0" y="761738"/>
                  </a:cubicBezTo>
                  <a:lnTo>
                    <a:pt x="0" y="51062"/>
                  </a:lnTo>
                  <a:cubicBezTo>
                    <a:pt x="0" y="22861"/>
                    <a:pt x="22861" y="0"/>
                    <a:pt x="51062" y="0"/>
                  </a:cubicBezTo>
                  <a:close/>
                </a:path>
              </a:pathLst>
            </a:custGeom>
            <a:blipFill>
              <a:blip r:embed="rId3"/>
              <a:stretch>
                <a:fillRect l="0" t="-54450" r="0" b="-23327"/>
              </a:stretch>
            </a:blipFill>
            <a:ln w="95250" cap="rnd">
              <a:solidFill>
                <a:srgbClr val="2D8BBA"/>
              </a:solidFill>
              <a:prstDash val="solid"/>
              <a:round/>
            </a:ln>
          </p:spPr>
        </p:sp>
      </p:grpSp>
      <p:grpSp>
        <p:nvGrpSpPr>
          <p:cNvPr name="Group 15" id="15"/>
          <p:cNvGrpSpPr/>
          <p:nvPr/>
        </p:nvGrpSpPr>
        <p:grpSpPr>
          <a:xfrm rot="0">
            <a:off x="9144000" y="5972058"/>
            <a:ext cx="3335618" cy="3335618"/>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51062" y="0"/>
                  </a:moveTo>
                  <a:lnTo>
                    <a:pt x="761738" y="0"/>
                  </a:lnTo>
                  <a:cubicBezTo>
                    <a:pt x="789939" y="0"/>
                    <a:pt x="812800" y="22861"/>
                    <a:pt x="812800" y="51062"/>
                  </a:cubicBezTo>
                  <a:lnTo>
                    <a:pt x="812800" y="761738"/>
                  </a:lnTo>
                  <a:cubicBezTo>
                    <a:pt x="812800" y="789939"/>
                    <a:pt x="789939" y="812800"/>
                    <a:pt x="761738" y="812800"/>
                  </a:cubicBezTo>
                  <a:lnTo>
                    <a:pt x="51062" y="812800"/>
                  </a:lnTo>
                  <a:cubicBezTo>
                    <a:pt x="22861" y="812800"/>
                    <a:pt x="0" y="789939"/>
                    <a:pt x="0" y="761738"/>
                  </a:cubicBezTo>
                  <a:lnTo>
                    <a:pt x="0" y="51062"/>
                  </a:lnTo>
                  <a:cubicBezTo>
                    <a:pt x="0" y="22861"/>
                    <a:pt x="22861" y="0"/>
                    <a:pt x="51062" y="0"/>
                  </a:cubicBezTo>
                  <a:close/>
                </a:path>
              </a:pathLst>
            </a:custGeom>
            <a:blipFill>
              <a:blip r:embed="rId4"/>
              <a:stretch>
                <a:fillRect l="-104356" t="0" r="0" b="-36237"/>
              </a:stretch>
            </a:blipFill>
            <a:ln w="95250" cap="rnd">
              <a:solidFill>
                <a:srgbClr val="F0419F"/>
              </a:solidFill>
              <a:prstDash val="solid"/>
              <a:round/>
            </a:ln>
          </p:spPr>
        </p:sp>
      </p:grpSp>
      <p:sp>
        <p:nvSpPr>
          <p:cNvPr name="TextBox 17" id="17"/>
          <p:cNvSpPr txBox="true"/>
          <p:nvPr/>
        </p:nvSpPr>
        <p:spPr>
          <a:xfrm rot="0">
            <a:off x="1615903" y="1339005"/>
            <a:ext cx="8213167" cy="1094740"/>
          </a:xfrm>
          <a:prstGeom prst="rect">
            <a:avLst/>
          </a:prstGeom>
        </p:spPr>
        <p:txBody>
          <a:bodyPr anchor="t" rtlCol="false" tIns="0" lIns="0" bIns="0" rIns="0">
            <a:spAutoFit/>
          </a:bodyPr>
          <a:lstStyle/>
          <a:p>
            <a:pPr algn="l">
              <a:lnSpc>
                <a:spcPts val="8959"/>
              </a:lnSpc>
            </a:pPr>
            <a:r>
              <a:rPr lang="en-US" sz="6399" b="true">
                <a:solidFill>
                  <a:srgbClr val="D65449"/>
                </a:solidFill>
                <a:latin typeface="Lora Bold"/>
                <a:ea typeface="Lora Bold"/>
                <a:cs typeface="Lora Bold"/>
                <a:sym typeface="Lora Bold"/>
              </a:rPr>
              <a:t>Project Team</a:t>
            </a:r>
          </a:p>
        </p:txBody>
      </p:sp>
      <p:sp>
        <p:nvSpPr>
          <p:cNvPr name="TextBox 18" id="18"/>
          <p:cNvSpPr txBox="true"/>
          <p:nvPr/>
        </p:nvSpPr>
        <p:spPr>
          <a:xfrm rot="0">
            <a:off x="1615903" y="3379680"/>
            <a:ext cx="3442693" cy="537845"/>
          </a:xfrm>
          <a:prstGeom prst="rect">
            <a:avLst/>
          </a:prstGeom>
        </p:spPr>
        <p:txBody>
          <a:bodyPr anchor="t" rtlCol="false" tIns="0" lIns="0" bIns="0" rIns="0">
            <a:spAutoFit/>
          </a:bodyPr>
          <a:lstStyle/>
          <a:p>
            <a:pPr algn="l">
              <a:lnSpc>
                <a:spcPts val="4480"/>
              </a:lnSpc>
            </a:pPr>
            <a:r>
              <a:rPr lang="en-US" sz="3200" b="true">
                <a:solidFill>
                  <a:srgbClr val="F4F2F2"/>
                </a:solidFill>
                <a:latin typeface="Canva Sans Bold"/>
                <a:ea typeface="Canva Sans Bold"/>
                <a:cs typeface="Canva Sans Bold"/>
                <a:sym typeface="Canva Sans Bold"/>
              </a:rPr>
              <a:t>Alfredo Torres</a:t>
            </a:r>
          </a:p>
        </p:txBody>
      </p:sp>
      <p:sp>
        <p:nvSpPr>
          <p:cNvPr name="TextBox 19" id="19"/>
          <p:cNvSpPr txBox="true"/>
          <p:nvPr/>
        </p:nvSpPr>
        <p:spPr>
          <a:xfrm rot="0">
            <a:off x="1615903" y="3993235"/>
            <a:ext cx="6885386" cy="12344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a:t>
            </a:r>
          </a:p>
        </p:txBody>
      </p:sp>
      <p:sp>
        <p:nvSpPr>
          <p:cNvPr name="TextBox 20" id="20"/>
          <p:cNvSpPr txBox="true"/>
          <p:nvPr/>
        </p:nvSpPr>
        <p:spPr>
          <a:xfrm rot="0">
            <a:off x="1615903" y="5361025"/>
            <a:ext cx="3442693" cy="537845"/>
          </a:xfrm>
          <a:prstGeom prst="rect">
            <a:avLst/>
          </a:prstGeom>
        </p:spPr>
        <p:txBody>
          <a:bodyPr anchor="t" rtlCol="false" tIns="0" lIns="0" bIns="0" rIns="0">
            <a:spAutoFit/>
          </a:bodyPr>
          <a:lstStyle/>
          <a:p>
            <a:pPr algn="l">
              <a:lnSpc>
                <a:spcPts val="4480"/>
              </a:lnSpc>
            </a:pPr>
            <a:r>
              <a:rPr lang="en-US" sz="3200" b="true">
                <a:solidFill>
                  <a:srgbClr val="F4F2F2"/>
                </a:solidFill>
                <a:latin typeface="Canva Sans Bold"/>
                <a:ea typeface="Canva Sans Bold"/>
                <a:cs typeface="Canva Sans Bold"/>
                <a:sym typeface="Canva Sans Bold"/>
              </a:rPr>
              <a:t>Claudia Alves</a:t>
            </a:r>
          </a:p>
        </p:txBody>
      </p:sp>
      <p:sp>
        <p:nvSpPr>
          <p:cNvPr name="TextBox 21" id="21"/>
          <p:cNvSpPr txBox="true"/>
          <p:nvPr/>
        </p:nvSpPr>
        <p:spPr>
          <a:xfrm rot="0">
            <a:off x="1615903" y="5974579"/>
            <a:ext cx="6885386" cy="12344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a:t>
            </a:r>
          </a:p>
        </p:txBody>
      </p:sp>
      <p:sp>
        <p:nvSpPr>
          <p:cNvPr name="TextBox 22" id="22"/>
          <p:cNvSpPr txBox="true"/>
          <p:nvPr/>
        </p:nvSpPr>
        <p:spPr>
          <a:xfrm rot="0">
            <a:off x="1615903" y="7342369"/>
            <a:ext cx="3442693" cy="537845"/>
          </a:xfrm>
          <a:prstGeom prst="rect">
            <a:avLst/>
          </a:prstGeom>
        </p:spPr>
        <p:txBody>
          <a:bodyPr anchor="t" rtlCol="false" tIns="0" lIns="0" bIns="0" rIns="0">
            <a:spAutoFit/>
          </a:bodyPr>
          <a:lstStyle/>
          <a:p>
            <a:pPr algn="l">
              <a:lnSpc>
                <a:spcPts val="4480"/>
              </a:lnSpc>
            </a:pPr>
            <a:r>
              <a:rPr lang="en-US" sz="3200" b="true">
                <a:solidFill>
                  <a:srgbClr val="F4F2F2"/>
                </a:solidFill>
                <a:latin typeface="Canva Sans Bold"/>
                <a:ea typeface="Canva Sans Bold"/>
                <a:cs typeface="Canva Sans Bold"/>
                <a:sym typeface="Canva Sans Bold"/>
              </a:rPr>
              <a:t>Estelle Darcy</a:t>
            </a:r>
          </a:p>
        </p:txBody>
      </p:sp>
      <p:sp>
        <p:nvSpPr>
          <p:cNvPr name="TextBox 23" id="23"/>
          <p:cNvSpPr txBox="true"/>
          <p:nvPr/>
        </p:nvSpPr>
        <p:spPr>
          <a:xfrm rot="0">
            <a:off x="1615903" y="7955923"/>
            <a:ext cx="6885386" cy="1234440"/>
          </a:xfrm>
          <a:prstGeom prst="rect">
            <a:avLst/>
          </a:prstGeom>
        </p:spPr>
        <p:txBody>
          <a:bodyPr anchor="t" rtlCol="false" tIns="0" lIns="0" bIns="0" rIns="0">
            <a:spAutoFit/>
          </a:bodyPr>
          <a:lstStyle/>
          <a:p>
            <a:pPr algn="l">
              <a:lnSpc>
                <a:spcPts val="3359"/>
              </a:lnSpc>
            </a:pPr>
            <a:r>
              <a:rPr lang="en-US" sz="2400">
                <a:solidFill>
                  <a:srgbClr val="000000"/>
                </a:solidFill>
                <a:latin typeface="Canva Sans"/>
                <a:ea typeface="Canva Sans"/>
                <a:cs typeface="Canva Sans"/>
                <a:sym typeface="Canva Sans"/>
              </a:rPr>
              <a:t>Lorem ipsum dolor sit amet, consectetur adipiscing elit. Aenean venenatis at urna non fringilla.</a:t>
            </a:r>
          </a:p>
        </p:txBody>
      </p:sp>
      <p:sp>
        <p:nvSpPr>
          <p:cNvPr name="Freeform 24" id="24"/>
          <p:cNvSpPr/>
          <p:nvPr/>
        </p:nvSpPr>
        <p:spPr>
          <a:xfrm flipH="false" flipV="true" rot="0">
            <a:off x="15603146" y="-1734419"/>
            <a:ext cx="6559826" cy="4114800"/>
          </a:xfrm>
          <a:custGeom>
            <a:avLst/>
            <a:gdLst/>
            <a:ahLst/>
            <a:cxnLst/>
            <a:rect r="r" b="b" t="t" l="l"/>
            <a:pathLst>
              <a:path h="4114800" w="6559826">
                <a:moveTo>
                  <a:pt x="0" y="4114800"/>
                </a:moveTo>
                <a:lnTo>
                  <a:pt x="6559827" y="4114800"/>
                </a:lnTo>
                <a:lnTo>
                  <a:pt x="6559827"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0">
            <a:off x="15702941" y="7734192"/>
            <a:ext cx="6559826" cy="4114800"/>
          </a:xfrm>
          <a:custGeom>
            <a:avLst/>
            <a:gdLst/>
            <a:ahLst/>
            <a:cxnLst/>
            <a:rect r="r" b="b" t="t" l="l"/>
            <a:pathLst>
              <a:path h="4114800" w="6559826">
                <a:moveTo>
                  <a:pt x="0" y="0"/>
                </a:moveTo>
                <a:lnTo>
                  <a:pt x="6559826" y="0"/>
                </a:lnTo>
                <a:lnTo>
                  <a:pt x="655982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DAHF-4FAV48</dc:identifier>
  <dcterms:modified xsi:type="dcterms:W3CDTF">2011-08-01T06:04:30Z</dcterms:modified>
  <cp:revision>1</cp:revision>
  <dc:title>Red Blue Colorful Minimalist Project Presentation</dc:title>
</cp:coreProperties>
</file>