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8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0C56E-7F98-54C0-33E1-0399C09E7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22C15E1-31CB-F1B5-CFA6-25ED2790691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22C15E1-31CB-F1B5-CFA6-25ED279069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7781F94-BB19-4461-8534-DA70D1594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386900B-ECA3-DCD2-1BDF-27C70D7EFA87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351F901-8CEF-718E-CB41-DD88782DAD0E}"/>
              </a:ext>
            </a:extLst>
          </p:cNvPr>
          <p:cNvGrpSpPr/>
          <p:nvPr/>
        </p:nvGrpSpPr>
        <p:grpSpPr>
          <a:xfrm>
            <a:off x="626322" y="2195858"/>
            <a:ext cx="11136889" cy="402479"/>
            <a:chOff x="609600" y="1520825"/>
            <a:chExt cx="10972800" cy="396549"/>
          </a:xfrm>
          <a:solidFill>
            <a:schemeClr val="bg2"/>
          </a:solidFill>
        </p:grpSpPr>
        <p:sp>
          <p:nvSpPr>
            <p:cNvPr id="49" name="Google Shape;706;p15">
              <a:extLst>
                <a:ext uri="{FF2B5EF4-FFF2-40B4-BE49-F238E27FC236}">
                  <a16:creationId xmlns:a16="http://schemas.microsoft.com/office/drawing/2014/main" id="{83A6021B-E6B3-71D8-A3B0-74999E5B4674}"/>
                </a:ext>
              </a:extLst>
            </p:cNvPr>
            <p:cNvSpPr/>
            <p:nvPr/>
          </p:nvSpPr>
          <p:spPr>
            <a:xfrm>
              <a:off x="6733777" y="1668028"/>
              <a:ext cx="4739028" cy="10214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200166" tIns="100085" rIns="200166" bIns="100085" anchor="t" anchorCtr="0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sz="2000" dirty="0">
                <a:cs typeface="Arial" panose="020B0604020202020204" pitchFamily="34" charset="0"/>
              </a:endParaRPr>
            </a:p>
          </p:txBody>
        </p:sp>
        <p:sp>
          <p:nvSpPr>
            <p:cNvPr id="50" name="Google Shape;716;p15">
              <a:extLst>
                <a:ext uri="{FF2B5EF4-FFF2-40B4-BE49-F238E27FC236}">
                  <a16:creationId xmlns:a16="http://schemas.microsoft.com/office/drawing/2014/main" id="{A0071036-C90E-7D7C-D071-2D15AC3189E2}"/>
                </a:ext>
              </a:extLst>
            </p:cNvPr>
            <p:cNvSpPr/>
            <p:nvPr/>
          </p:nvSpPr>
          <p:spPr>
            <a:xfrm>
              <a:off x="11344114" y="1520825"/>
              <a:ext cx="238286" cy="396549"/>
            </a:xfrm>
            <a:custGeom>
              <a:avLst/>
              <a:gdLst/>
              <a:ahLst/>
              <a:cxnLst/>
              <a:rect l="l" t="t" r="r" b="b"/>
              <a:pathLst>
                <a:path w="170" h="283" extrusionOk="0">
                  <a:moveTo>
                    <a:pt x="170" y="142"/>
                  </a:moveTo>
                  <a:cubicBezTo>
                    <a:pt x="50" y="13"/>
                    <a:pt x="50" y="13"/>
                    <a:pt x="50" y="13"/>
                  </a:cubicBezTo>
                  <a:cubicBezTo>
                    <a:pt x="39" y="1"/>
                    <a:pt x="21" y="0"/>
                    <a:pt x="9" y="11"/>
                  </a:cubicBezTo>
                  <a:cubicBezTo>
                    <a:pt x="3" y="17"/>
                    <a:pt x="0" y="25"/>
                    <a:pt x="0" y="33"/>
                  </a:cubicBezTo>
                  <a:cubicBezTo>
                    <a:pt x="0" y="40"/>
                    <a:pt x="2" y="47"/>
                    <a:pt x="7" y="53"/>
                  </a:cubicBezTo>
                  <a:cubicBezTo>
                    <a:pt x="7" y="53"/>
                    <a:pt x="66" y="115"/>
                    <a:pt x="91" y="142"/>
                  </a:cubicBezTo>
                  <a:cubicBezTo>
                    <a:pt x="66" y="168"/>
                    <a:pt x="7" y="231"/>
                    <a:pt x="7" y="231"/>
                  </a:cubicBezTo>
                  <a:cubicBezTo>
                    <a:pt x="2" y="236"/>
                    <a:pt x="0" y="243"/>
                    <a:pt x="0" y="251"/>
                  </a:cubicBezTo>
                  <a:cubicBezTo>
                    <a:pt x="0" y="258"/>
                    <a:pt x="3" y="266"/>
                    <a:pt x="9" y="272"/>
                  </a:cubicBezTo>
                  <a:cubicBezTo>
                    <a:pt x="21" y="283"/>
                    <a:pt x="39" y="282"/>
                    <a:pt x="50" y="270"/>
                  </a:cubicBezTo>
                  <a:lnTo>
                    <a:pt x="170" y="142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53161" tIns="76561" rIns="153161" bIns="76561" anchor="t" anchorCtr="0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sz="2000" dirty="0">
                <a:cs typeface="Arial" panose="020B0604020202020204" pitchFamily="34" charset="0"/>
              </a:endParaRPr>
            </a:p>
          </p:txBody>
        </p:sp>
        <p:sp>
          <p:nvSpPr>
            <p:cNvPr id="51" name="Google Shape;717;p15">
              <a:extLst>
                <a:ext uri="{FF2B5EF4-FFF2-40B4-BE49-F238E27FC236}">
                  <a16:creationId xmlns:a16="http://schemas.microsoft.com/office/drawing/2014/main" id="{3939E0B3-57C8-6F40-8004-20D219DD04CE}"/>
                </a:ext>
              </a:extLst>
            </p:cNvPr>
            <p:cNvSpPr/>
            <p:nvPr/>
          </p:nvSpPr>
          <p:spPr>
            <a:xfrm>
              <a:off x="609600" y="1668028"/>
              <a:ext cx="6442019" cy="10214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200166" tIns="100085" rIns="200166" bIns="100085" anchor="t" anchorCtr="0">
              <a:noAutofit/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sz="2000" dirty="0">
                <a:cs typeface="Arial" panose="020B0604020202020204" pitchFamily="34" charset="0"/>
              </a:endParaRPr>
            </a:p>
          </p:txBody>
        </p:sp>
      </p:grpSp>
      <p:sp>
        <p:nvSpPr>
          <p:cNvPr id="28" name="Shape1_20220720_095014">
            <a:extLst>
              <a:ext uri="{FF2B5EF4-FFF2-40B4-BE49-F238E27FC236}">
                <a16:creationId xmlns:a16="http://schemas.microsoft.com/office/drawing/2014/main" id="{02D9EC6D-8C8E-DAE2-9114-21ECDD3F0AF6}"/>
              </a:ext>
            </a:extLst>
          </p:cNvPr>
          <p:cNvSpPr txBox="1"/>
          <p:nvPr/>
        </p:nvSpPr>
        <p:spPr>
          <a:xfrm>
            <a:off x="8639931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29" name="Google Shape;708;p15">
            <a:extLst>
              <a:ext uri="{FF2B5EF4-FFF2-40B4-BE49-F238E27FC236}">
                <a16:creationId xmlns:a16="http://schemas.microsoft.com/office/drawing/2014/main" id="{0D728A71-D056-6952-BA55-78A85D535869}"/>
              </a:ext>
            </a:extLst>
          </p:cNvPr>
          <p:cNvSpPr/>
          <p:nvPr/>
        </p:nvSpPr>
        <p:spPr>
          <a:xfrm>
            <a:off x="9214860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0" name="Google Shape;709;p15">
            <a:extLst>
              <a:ext uri="{FF2B5EF4-FFF2-40B4-BE49-F238E27FC236}">
                <a16:creationId xmlns:a16="http://schemas.microsoft.com/office/drawing/2014/main" id="{5B41634E-ECA6-5821-9632-71D9627D1C06}"/>
              </a:ext>
            </a:extLst>
          </p:cNvPr>
          <p:cNvSpPr/>
          <p:nvPr/>
        </p:nvSpPr>
        <p:spPr>
          <a:xfrm rot="5400000">
            <a:off x="9262965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31" name="Shape2_20220720_095014">
            <a:extLst>
              <a:ext uri="{FF2B5EF4-FFF2-40B4-BE49-F238E27FC236}">
                <a16:creationId xmlns:a16="http://schemas.microsoft.com/office/drawing/2014/main" id="{42C9E78E-5594-0E61-341D-814D839B73F9}"/>
              </a:ext>
            </a:extLst>
          </p:cNvPr>
          <p:cNvSpPr txBox="1"/>
          <p:nvPr/>
        </p:nvSpPr>
        <p:spPr>
          <a:xfrm>
            <a:off x="10207816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32" name="Google Shape;711;p15">
            <a:extLst>
              <a:ext uri="{FF2B5EF4-FFF2-40B4-BE49-F238E27FC236}">
                <a16:creationId xmlns:a16="http://schemas.microsoft.com/office/drawing/2014/main" id="{75DDA6C3-7782-6ABF-CA5B-661E3C81D599}"/>
              </a:ext>
            </a:extLst>
          </p:cNvPr>
          <p:cNvSpPr/>
          <p:nvPr/>
        </p:nvSpPr>
        <p:spPr>
          <a:xfrm>
            <a:off x="10782745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3" name="Google Shape;712;p15">
            <a:extLst>
              <a:ext uri="{FF2B5EF4-FFF2-40B4-BE49-F238E27FC236}">
                <a16:creationId xmlns:a16="http://schemas.microsoft.com/office/drawing/2014/main" id="{5AEAFEB9-2986-5339-67BE-2104A9566B84}"/>
              </a:ext>
            </a:extLst>
          </p:cNvPr>
          <p:cNvSpPr/>
          <p:nvPr/>
        </p:nvSpPr>
        <p:spPr>
          <a:xfrm rot="5400000">
            <a:off x="10830851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34" name="Shape3_20220720_095014">
            <a:extLst>
              <a:ext uri="{FF2B5EF4-FFF2-40B4-BE49-F238E27FC236}">
                <a16:creationId xmlns:a16="http://schemas.microsoft.com/office/drawing/2014/main" id="{22BEE121-EB01-3838-BA53-85B8ED1CEE0B}"/>
              </a:ext>
            </a:extLst>
          </p:cNvPr>
          <p:cNvSpPr txBox="1"/>
          <p:nvPr/>
        </p:nvSpPr>
        <p:spPr>
          <a:xfrm>
            <a:off x="7072044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35" name="Google Shape;714;p15">
            <a:extLst>
              <a:ext uri="{FF2B5EF4-FFF2-40B4-BE49-F238E27FC236}">
                <a16:creationId xmlns:a16="http://schemas.microsoft.com/office/drawing/2014/main" id="{1618EF9A-4323-AC0E-A95D-438F3AAB7549}"/>
              </a:ext>
            </a:extLst>
          </p:cNvPr>
          <p:cNvSpPr/>
          <p:nvPr/>
        </p:nvSpPr>
        <p:spPr>
          <a:xfrm>
            <a:off x="7646973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36" name="Google Shape;715;p15">
            <a:extLst>
              <a:ext uri="{FF2B5EF4-FFF2-40B4-BE49-F238E27FC236}">
                <a16:creationId xmlns:a16="http://schemas.microsoft.com/office/drawing/2014/main" id="{0AD36E6B-7CA0-9B16-6296-133E2022573A}"/>
              </a:ext>
            </a:extLst>
          </p:cNvPr>
          <p:cNvSpPr/>
          <p:nvPr/>
        </p:nvSpPr>
        <p:spPr>
          <a:xfrm rot="5400000">
            <a:off x="7695080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37" name="Shape0_20220720_095014">
            <a:extLst>
              <a:ext uri="{FF2B5EF4-FFF2-40B4-BE49-F238E27FC236}">
                <a16:creationId xmlns:a16="http://schemas.microsoft.com/office/drawing/2014/main" id="{3E13C13A-4540-4A5F-96A8-1764DCF7376E}"/>
              </a:ext>
            </a:extLst>
          </p:cNvPr>
          <p:cNvSpPr txBox="1"/>
          <p:nvPr/>
        </p:nvSpPr>
        <p:spPr>
          <a:xfrm>
            <a:off x="800498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38" name="Google Shape;719;p15">
            <a:extLst>
              <a:ext uri="{FF2B5EF4-FFF2-40B4-BE49-F238E27FC236}">
                <a16:creationId xmlns:a16="http://schemas.microsoft.com/office/drawing/2014/main" id="{2EE2C000-FA74-65E9-2887-6EB3BA76F15C}"/>
              </a:ext>
            </a:extLst>
          </p:cNvPr>
          <p:cNvSpPr/>
          <p:nvPr/>
        </p:nvSpPr>
        <p:spPr>
          <a:xfrm rot="5400000">
            <a:off x="1423535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39" name="Google Shape;720;p15">
            <a:extLst>
              <a:ext uri="{FF2B5EF4-FFF2-40B4-BE49-F238E27FC236}">
                <a16:creationId xmlns:a16="http://schemas.microsoft.com/office/drawing/2014/main" id="{07DAAE0E-3288-9DF7-2680-49FDFCAFE53D}"/>
              </a:ext>
            </a:extLst>
          </p:cNvPr>
          <p:cNvSpPr/>
          <p:nvPr/>
        </p:nvSpPr>
        <p:spPr>
          <a:xfrm>
            <a:off x="1375427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40" name="Shape4_20220720_095014">
            <a:extLst>
              <a:ext uri="{FF2B5EF4-FFF2-40B4-BE49-F238E27FC236}">
                <a16:creationId xmlns:a16="http://schemas.microsoft.com/office/drawing/2014/main" id="{AFD8A890-6D0B-3E50-76FA-20B28FC814A8}"/>
              </a:ext>
            </a:extLst>
          </p:cNvPr>
          <p:cNvSpPr txBox="1"/>
          <p:nvPr/>
        </p:nvSpPr>
        <p:spPr>
          <a:xfrm>
            <a:off x="2368382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41" name="Google Shape;722;p15">
            <a:extLst>
              <a:ext uri="{FF2B5EF4-FFF2-40B4-BE49-F238E27FC236}">
                <a16:creationId xmlns:a16="http://schemas.microsoft.com/office/drawing/2014/main" id="{776F3A4B-E868-B085-6321-EC82EF7600E0}"/>
              </a:ext>
            </a:extLst>
          </p:cNvPr>
          <p:cNvSpPr/>
          <p:nvPr/>
        </p:nvSpPr>
        <p:spPr>
          <a:xfrm rot="5400000">
            <a:off x="2991421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42" name="Google Shape;723;p15">
            <a:extLst>
              <a:ext uri="{FF2B5EF4-FFF2-40B4-BE49-F238E27FC236}">
                <a16:creationId xmlns:a16="http://schemas.microsoft.com/office/drawing/2014/main" id="{E46FBB96-6BBC-E0B6-CF77-0313DC2A1F48}"/>
              </a:ext>
            </a:extLst>
          </p:cNvPr>
          <p:cNvSpPr/>
          <p:nvPr/>
        </p:nvSpPr>
        <p:spPr>
          <a:xfrm>
            <a:off x="2943313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43" name="Shape5_20220720_095014">
            <a:extLst>
              <a:ext uri="{FF2B5EF4-FFF2-40B4-BE49-F238E27FC236}">
                <a16:creationId xmlns:a16="http://schemas.microsoft.com/office/drawing/2014/main" id="{6E8C95E4-044E-B363-948A-55C8F86D72A4}"/>
              </a:ext>
            </a:extLst>
          </p:cNvPr>
          <p:cNvSpPr txBox="1"/>
          <p:nvPr/>
        </p:nvSpPr>
        <p:spPr>
          <a:xfrm>
            <a:off x="3936270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44" name="Google Shape;725;p15">
            <a:extLst>
              <a:ext uri="{FF2B5EF4-FFF2-40B4-BE49-F238E27FC236}">
                <a16:creationId xmlns:a16="http://schemas.microsoft.com/office/drawing/2014/main" id="{BA7481EE-50CD-EE7C-157C-A2E8CF692D61}"/>
              </a:ext>
            </a:extLst>
          </p:cNvPr>
          <p:cNvSpPr/>
          <p:nvPr/>
        </p:nvSpPr>
        <p:spPr>
          <a:xfrm rot="5400000">
            <a:off x="4559306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45" name="Google Shape;726;p15">
            <a:extLst>
              <a:ext uri="{FF2B5EF4-FFF2-40B4-BE49-F238E27FC236}">
                <a16:creationId xmlns:a16="http://schemas.microsoft.com/office/drawing/2014/main" id="{1B1FEB36-0B44-9F5B-5860-021BE96FFD85}"/>
              </a:ext>
            </a:extLst>
          </p:cNvPr>
          <p:cNvSpPr/>
          <p:nvPr/>
        </p:nvSpPr>
        <p:spPr>
          <a:xfrm>
            <a:off x="4511198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46" name="Shape6_20220720_095014">
            <a:extLst>
              <a:ext uri="{FF2B5EF4-FFF2-40B4-BE49-F238E27FC236}">
                <a16:creationId xmlns:a16="http://schemas.microsoft.com/office/drawing/2014/main" id="{4F5F3F74-84F0-27D5-8B1C-6458740CB3CB}"/>
              </a:ext>
            </a:extLst>
          </p:cNvPr>
          <p:cNvSpPr txBox="1"/>
          <p:nvPr/>
        </p:nvSpPr>
        <p:spPr>
          <a:xfrm>
            <a:off x="5504157" y="3048535"/>
            <a:ext cx="1381224" cy="1899575"/>
          </a:xfrm>
          <a:prstGeom prst="rect">
            <a:avLst/>
          </a:prstGeom>
          <a:noFill/>
          <a:ln w="12700" cap="flat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8670" tIns="88670" rIns="88670" bIns="88670" anchor="ctr" anchorCtr="0">
            <a:noAutofit/>
          </a:bodyPr>
          <a:lstStyle>
            <a:defPPr>
              <a:defRPr lang="en-US"/>
            </a:defPPr>
            <a:lvl1pPr>
              <a:spcBef>
                <a:spcPct val="0"/>
              </a:spcBef>
              <a:spcAft>
                <a:spcPct val="0"/>
              </a:spcAft>
              <a:defRPr sz="1800">
                <a:solidFill>
                  <a:schemeClr val="tx1">
                    <a:lumMod val="100000"/>
                  </a:schemeClr>
                </a:solidFill>
                <a:latin typeface="Arial" panose="020B0604020202020204" pitchFamily="34" charset="0"/>
                <a:ea typeface="Trebuchet MS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1600" dirty="0">
                <a:latin typeface="+mn-lt"/>
                <a:sym typeface="Trebuchet MS"/>
              </a:rPr>
              <a:t>Insert Text Here</a:t>
            </a:r>
            <a:endParaRPr sz="1600" dirty="0">
              <a:latin typeface="+mn-lt"/>
            </a:endParaRPr>
          </a:p>
        </p:txBody>
      </p:sp>
      <p:sp>
        <p:nvSpPr>
          <p:cNvPr id="47" name="Google Shape;728;p15">
            <a:extLst>
              <a:ext uri="{FF2B5EF4-FFF2-40B4-BE49-F238E27FC236}">
                <a16:creationId xmlns:a16="http://schemas.microsoft.com/office/drawing/2014/main" id="{11AAC545-7775-109D-031C-6F10ABA57420}"/>
              </a:ext>
            </a:extLst>
          </p:cNvPr>
          <p:cNvSpPr/>
          <p:nvPr/>
        </p:nvSpPr>
        <p:spPr>
          <a:xfrm rot="5400000">
            <a:off x="6127192" y="2727417"/>
            <a:ext cx="135154" cy="224919"/>
          </a:xfrm>
          <a:custGeom>
            <a:avLst/>
            <a:gdLst/>
            <a:ahLst/>
            <a:cxnLst/>
            <a:rect l="l" t="t" r="r" b="b"/>
            <a:pathLst>
              <a:path w="170" h="283" extrusionOk="0">
                <a:moveTo>
                  <a:pt x="170" y="142"/>
                </a:moveTo>
                <a:cubicBezTo>
                  <a:pt x="50" y="13"/>
                  <a:pt x="50" y="13"/>
                  <a:pt x="50" y="13"/>
                </a:cubicBezTo>
                <a:cubicBezTo>
                  <a:pt x="39" y="1"/>
                  <a:pt x="21" y="0"/>
                  <a:pt x="9" y="11"/>
                </a:cubicBezTo>
                <a:cubicBezTo>
                  <a:pt x="3" y="17"/>
                  <a:pt x="0" y="25"/>
                  <a:pt x="0" y="33"/>
                </a:cubicBezTo>
                <a:cubicBezTo>
                  <a:pt x="0" y="40"/>
                  <a:pt x="2" y="47"/>
                  <a:pt x="7" y="53"/>
                </a:cubicBezTo>
                <a:cubicBezTo>
                  <a:pt x="7" y="53"/>
                  <a:pt x="66" y="115"/>
                  <a:pt x="91" y="142"/>
                </a:cubicBezTo>
                <a:cubicBezTo>
                  <a:pt x="66" y="168"/>
                  <a:pt x="7" y="231"/>
                  <a:pt x="7" y="231"/>
                </a:cubicBezTo>
                <a:cubicBezTo>
                  <a:pt x="2" y="236"/>
                  <a:pt x="0" y="243"/>
                  <a:pt x="0" y="251"/>
                </a:cubicBezTo>
                <a:cubicBezTo>
                  <a:pt x="0" y="258"/>
                  <a:pt x="3" y="266"/>
                  <a:pt x="9" y="272"/>
                </a:cubicBezTo>
                <a:cubicBezTo>
                  <a:pt x="21" y="283"/>
                  <a:pt x="39" y="282"/>
                  <a:pt x="50" y="270"/>
                </a:cubicBezTo>
                <a:lnTo>
                  <a:pt x="170" y="14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53161" tIns="76561" rIns="153161" bIns="76561" anchor="t" anchorCtr="0">
            <a:noAutofit/>
          </a:bodyPr>
          <a:lstStyle/>
          <a:p>
            <a:pPr algn="ctr"/>
            <a:endParaRPr sz="2000" dirty="0">
              <a:cs typeface="Arial" panose="020B0604020202020204" pitchFamily="34" charset="0"/>
            </a:endParaRPr>
          </a:p>
        </p:txBody>
      </p:sp>
      <p:sp>
        <p:nvSpPr>
          <p:cNvPr id="48" name="Google Shape;729;p15">
            <a:extLst>
              <a:ext uri="{FF2B5EF4-FFF2-40B4-BE49-F238E27FC236}">
                <a16:creationId xmlns:a16="http://schemas.microsoft.com/office/drawing/2014/main" id="{EBA90516-DB4B-3065-58B4-C7D26FC480E0}"/>
              </a:ext>
            </a:extLst>
          </p:cNvPr>
          <p:cNvSpPr/>
          <p:nvPr/>
        </p:nvSpPr>
        <p:spPr>
          <a:xfrm>
            <a:off x="6079086" y="2281414"/>
            <a:ext cx="231367" cy="231368"/>
          </a:xfrm>
          <a:prstGeom prst="ellipse">
            <a:avLst/>
          </a:prstGeom>
          <a:solidFill>
            <a:schemeClr val="accent2"/>
          </a:solidFill>
          <a:ln w="127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/>
            <a:endParaRPr sz="2000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38925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8587</TotalTime>
  <Words>23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475</cp:revision>
  <dcterms:created xsi:type="dcterms:W3CDTF">2021-03-31T02:49:57Z</dcterms:created>
  <dcterms:modified xsi:type="dcterms:W3CDTF">2025-10-15T08:30:52Z</dcterms:modified>
  <cp:category/>
</cp:coreProperties>
</file>