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2" r:id="rId3"/>
    <p:sldId id="293" r:id="rId4"/>
    <p:sldId id="294" r:id="rId5"/>
    <p:sldId id="296" r:id="rId6"/>
    <p:sldId id="295" r:id="rId7"/>
    <p:sldId id="29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50" d="100"/>
          <a:sy n="50" d="100"/>
        </p:scale>
        <p:origin x="3240" y="16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9/30/2025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9/30/2025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9/30/2025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9/30/2025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9/30/2025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9/30/2025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9/30/2025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a:solidFill>
                  <a:srgbClr val="FF0000"/>
                </a:solidFill>
                <a:latin typeface="Arial" panose="020B0604020202020204" pitchFamily="34" charset="0"/>
                <a:cs typeface="Arial" panose="020B0604020202020204" pitchFamily="34" charset="0"/>
              </a:rPr>
              <a:t>Lời ban sự sống</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56833"/>
            <a:ext cx="11314545" cy="6247864"/>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1. </a:t>
            </a:r>
            <a:r>
              <a:rPr lang="vi-VN" sz="5000" b="1">
                <a:latin typeface="Arial" panose="020B0604020202020204" pitchFamily="34" charset="0"/>
                <a:cs typeface="Arial" panose="020B0604020202020204" pitchFamily="34" charset="0"/>
              </a:rPr>
              <a:t>Lời Ngài ban sức sống cho đời vững trông đạt tới ước mong. Lời Ngài ban ánh sáng chiếu soi trần gian qua những nguy nan. Lời Ngài ban chính mình cho nhân loại hết tình cho cuộc sống thanh bình. Lời Ngài là ủi an là tình thương muôn vàn làm đẹp sáng trần gian.</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44418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482E40-4FDA-BC83-C498-3C120B8D4B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6137C7-8246-80B3-AA5D-18DDC4DB56C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16FF7E8-BDDE-3267-D234-BA357EAF51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50AFE35-57A8-D90A-75D5-EC59287AD414}"/>
              </a:ext>
            </a:extLst>
          </p:cNvPr>
          <p:cNvSpPr/>
          <p:nvPr/>
        </p:nvSpPr>
        <p:spPr>
          <a:xfrm>
            <a:off x="438727" y="356833"/>
            <a:ext cx="11314545" cy="6247864"/>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Lời Ngài là suối linh thiêng biết bao diệu huyền khúc ca bình yên. Lời Ngài niềm vui cuộc sống cho con hy vọng về chốn ước mong. Lời Ngài cho con vững lòng giữa đời mưa gió ngõ tối quanh co. Mất đi Lời Ngài chỉ có âu lo, đời con sống mãi với Lời của Ngài Chúa ơi.</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17252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F74E10-6C1E-2A11-B639-0CD0DB847E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FA4FAA-4631-174C-1EA4-4042807D66E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4EE33E3-4D4A-1932-EDA3-8F492D96C2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3A08B10-BC01-8166-D64C-340E8D5B281B}"/>
              </a:ext>
            </a:extLst>
          </p:cNvPr>
          <p:cNvSpPr/>
          <p:nvPr/>
        </p:nvSpPr>
        <p:spPr>
          <a:xfrm>
            <a:off x="438727" y="356833"/>
            <a:ext cx="11314545" cy="6247864"/>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2. </a:t>
            </a:r>
            <a:r>
              <a:rPr lang="vi-VN" sz="5000" b="1">
                <a:latin typeface="Arial" panose="020B0604020202020204" pitchFamily="34" charset="0"/>
                <a:cs typeface="Arial" panose="020B0604020202020204" pitchFamily="34" charset="0"/>
              </a:rPr>
              <a:t>Lời Ngài ban ân phúc cho đời thế nhân vượt qua phong trần. Lời Ngài làm phấn chấn biết bao tình thân tha thiết đỡ nâng. Lời Ngài ban sức mạnh cho tâm hồn vững vàng cho cuộc sống yên hàn. Lời Ngài thầm nhủ con hãy vượt lên chính mình làm đẹp sáng lời kinh.</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57335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A4E00C-8269-C8F1-0466-257BCF83F0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60A770-6F3F-EE0A-71E0-9684B07AC62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68E4038-5330-A18D-8F22-F44183C7C0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D0009F4-CD10-0EE0-B5FC-B6571EEB3C2F}"/>
              </a:ext>
            </a:extLst>
          </p:cNvPr>
          <p:cNvSpPr/>
          <p:nvPr/>
        </p:nvSpPr>
        <p:spPr>
          <a:xfrm>
            <a:off x="438727" y="356833"/>
            <a:ext cx="11314545" cy="6247864"/>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Lời Ngài là suối linh thiêng biết bao diệu huyền khúc ca bình yên. Lời Ngài niềm vui cuộc sống cho con hy vọng về chốn ước mong. Lời Ngài cho con vững lòng giữa đời mưa gió ngõ tối quanh co. Mất đi Lời Ngài chỉ có âu lo, đời con sống mãi với Lời của Ngài Chúa ơi.</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52308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7AF593-2512-38FB-F21D-FC19E6D17F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B3F82A-215B-78DC-BB97-69C6C215BC7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E505E4D-9410-7C76-17E3-454869FA7D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98BC023-EF55-4B45-0220-5CB079F103E1}"/>
              </a:ext>
            </a:extLst>
          </p:cNvPr>
          <p:cNvSpPr/>
          <p:nvPr/>
        </p:nvSpPr>
        <p:spPr>
          <a:xfrm>
            <a:off x="438727" y="356833"/>
            <a:ext cx="11314545" cy="6247864"/>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3. </a:t>
            </a:r>
            <a:r>
              <a:rPr lang="vi-VN" sz="5000" b="1">
                <a:latin typeface="Arial" panose="020B0604020202020204" pitchFamily="34" charset="0"/>
                <a:cs typeface="Arial" panose="020B0604020202020204" pitchFamily="34" charset="0"/>
              </a:rPr>
              <a:t>Lời Ngài luôn sưởi ấm tâm hồn giá băng tình yêu khô cằn. Lời Ngài luôn đổi mới phá tan buồn thương qua những tơ vương. Lời Ngài luôn náo động khơi tâm hồn mở rộng cho cuộc sống tươi hồng. Lời làm ta đắn đo thì người ơi nhớ cho: Lời sự sống đầy no.</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5424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FCC00D-7F3B-1120-7E6F-045C388FF6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4AFD3A-A8AF-B04F-568E-521B7450C8A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766B1B0-9848-EC89-BF82-BEA7A58EB3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67D20D6-1579-7AFF-80CF-B5AF0BE732D3}"/>
              </a:ext>
            </a:extLst>
          </p:cNvPr>
          <p:cNvSpPr/>
          <p:nvPr/>
        </p:nvSpPr>
        <p:spPr>
          <a:xfrm>
            <a:off x="438727" y="356833"/>
            <a:ext cx="11314545" cy="6247864"/>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Lời Ngài là suối linh thiêng biết bao diệu huyền khúc ca bình yên. Lời Ngài niềm vui cuộc sống cho con hy vọng về chốn ước mong. Lời Ngài cho con vững lòng giữa đời mưa gió ngõ tối quanh co. Mất đi Lời Ngài chỉ có âu lo, đời con sống mãi với Lời của Ngài Chúa ơi.</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618306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182</TotalTime>
  <Words>392</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Lời ban sự sống</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43</cp:revision>
  <dcterms:created xsi:type="dcterms:W3CDTF">2024-12-09T09:23:25Z</dcterms:created>
  <dcterms:modified xsi:type="dcterms:W3CDTF">2025-09-30T01:05:09Z</dcterms:modified>
</cp:coreProperties>
</file>