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  <p:sldMasterId id="2147483660" r:id="rId2"/>
  </p:sldMasterIdLst>
  <p:notesMasterIdLst>
    <p:notesMasterId r:id="rId19"/>
  </p:notesMasterIdLst>
  <p:handoutMasterIdLst>
    <p:handoutMasterId r:id="rId20"/>
  </p:handoutMasterIdLst>
  <p:sldIdLst>
    <p:sldId id="256" r:id="rId3"/>
    <p:sldId id="257" r:id="rId4"/>
    <p:sldId id="260" r:id="rId5"/>
    <p:sldId id="259" r:id="rId6"/>
    <p:sldId id="261" r:id="rId7"/>
    <p:sldId id="263" r:id="rId8"/>
    <p:sldId id="262" r:id="rId9"/>
    <p:sldId id="265" r:id="rId10"/>
    <p:sldId id="266" r:id="rId11"/>
    <p:sldId id="267" r:id="rId12"/>
    <p:sldId id="264" r:id="rId13"/>
    <p:sldId id="268" r:id="rId14"/>
    <p:sldId id="269" r:id="rId15"/>
    <p:sldId id="270" r:id="rId16"/>
    <p:sldId id="271" r:id="rId17"/>
    <p:sldId id="273" r:id="rId18"/>
  </p:sldIdLst>
  <p:sldSz cx="18288000" cy="10287000"/>
  <p:notesSz cx="6858000" cy="9144000"/>
  <p:defaultTextStyle>
    <a:defPPr>
      <a:defRPr lang="en-US"/>
    </a:defPPr>
    <a:lvl1pPr marL="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685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1371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2057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27432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34290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4114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4800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5486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0">
          <p15:clr>
            <a:srgbClr val="A4A3A4"/>
          </p15:clr>
        </p15:guide>
        <p15:guide id="2" pos="57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99FF"/>
    <a:srgbClr val="6666FF"/>
    <a:srgbClr val="6600CC"/>
    <a:srgbClr val="9999FF"/>
    <a:srgbClr val="6699FF"/>
    <a:srgbClr val="0066FF"/>
    <a:srgbClr val="003399"/>
    <a:srgbClr val="3333FF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96" y="102"/>
      </p:cViewPr>
      <p:guideLst>
        <p:guide orient="horz" pos="3240"/>
        <p:guide pos="57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298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3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Tokyo</c:v>
                </c:pt>
              </c:strCache>
            </c:strRef>
          </c:tx>
          <c:dPt>
            <c:idx val="0"/>
            <c:bubble3D val="0"/>
            <c:spPr>
              <a:solidFill>
                <a:srgbClr val="FF66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5FA-46C1-B8F0-A09DE876F921}"/>
              </c:ext>
            </c:extLst>
          </c:dPt>
          <c:dPt>
            <c:idx val="1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5FA-46C1-B8F0-A09DE876F921}"/>
              </c:ext>
            </c:extLst>
          </c:dPt>
          <c:dLbls>
            <c:delete val="1"/>
          </c:dLbls>
          <c:cat>
            <c:strRef>
              <c:f>Sheet1!$A$2:$A$3</c:f>
              <c:strCache>
                <c:ptCount val="2"/>
                <c:pt idx="0">
                  <c:v>Positive</c:v>
                </c:pt>
                <c:pt idx="1">
                  <c:v>Negative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0.78</c:v>
                </c:pt>
                <c:pt idx="1">
                  <c:v>0.22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5FA-46C1-B8F0-A09DE876F92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Bebas Neue Bold" panose="020B0606020202050201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Paris</c:v>
                </c:pt>
              </c:strCache>
            </c:strRef>
          </c:tx>
          <c:dPt>
            <c:idx val="0"/>
            <c:bubble3D val="0"/>
            <c:spPr>
              <a:solidFill>
                <a:srgbClr val="FF66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837-4E3C-953D-733D7779CDAE}"/>
              </c:ext>
            </c:extLst>
          </c:dPt>
          <c:dPt>
            <c:idx val="1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837-4E3C-953D-733D7779CDAE}"/>
              </c:ext>
            </c:extLst>
          </c:dPt>
          <c:cat>
            <c:strRef>
              <c:f>Sheet1!$A$2:$A$3</c:f>
              <c:strCache>
                <c:ptCount val="2"/>
                <c:pt idx="0">
                  <c:v>Positive</c:v>
                </c:pt>
                <c:pt idx="1">
                  <c:v>分類 2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0.9</c:v>
                </c:pt>
                <c:pt idx="1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837-4E3C-953D-733D7779CD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Bebas Neue Bold" panose="020B0606020202050201" pitchFamily="34" charset="0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New York</c:v>
                </c:pt>
              </c:strCache>
            </c:strRef>
          </c:tx>
          <c:dPt>
            <c:idx val="0"/>
            <c:bubble3D val="0"/>
            <c:spPr>
              <a:solidFill>
                <a:srgbClr val="FF66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6FE-4770-B1A4-EEABAD4AFD21}"/>
              </c:ext>
            </c:extLst>
          </c:dPt>
          <c:dPt>
            <c:idx val="1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6FE-4770-B1A4-EEABAD4AFD21}"/>
              </c:ext>
            </c:extLst>
          </c:dPt>
          <c:cat>
            <c:strRef>
              <c:f>Sheet1!$A$2:$A$3</c:f>
              <c:strCache>
                <c:ptCount val="2"/>
                <c:pt idx="0">
                  <c:v>Positive</c:v>
                </c:pt>
                <c:pt idx="1">
                  <c:v>分類 2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0.86</c:v>
                </c:pt>
                <c:pt idx="1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6FE-4770-B1A4-EEABAD4AFD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Bebas Neue Bold" panose="020B0606020202050201" pitchFamily="34" charset="0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45</c:v>
                </c:pt>
                <c:pt idx="1">
                  <c:v>60</c:v>
                </c:pt>
                <c:pt idx="2">
                  <c:v>40</c:v>
                </c:pt>
                <c:pt idx="3">
                  <c:v>35</c:v>
                </c:pt>
                <c:pt idx="4">
                  <c:v>70</c:v>
                </c:pt>
                <c:pt idx="5">
                  <c:v>56</c:v>
                </c:pt>
                <c:pt idx="6">
                  <c:v>75</c:v>
                </c:pt>
                <c:pt idx="7">
                  <c:v>78</c:v>
                </c:pt>
                <c:pt idx="8">
                  <c:v>80</c:v>
                </c:pt>
                <c:pt idx="9">
                  <c:v>90</c:v>
                </c:pt>
                <c:pt idx="10">
                  <c:v>87</c:v>
                </c:pt>
                <c:pt idx="11">
                  <c:v>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32-4A26-9406-9ED0288D3F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4"/>
        <c:overlap val="-7"/>
        <c:axId val="511550976"/>
        <c:axId val="51155289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Purchases</c:v>
                </c:pt>
              </c:strCache>
            </c:strRef>
          </c:tx>
          <c:spPr>
            <a:ln w="47625" cap="sq">
              <a:solidFill>
                <a:schemeClr val="accent2"/>
              </a:solidFill>
              <a:miter lim="800000"/>
            </a:ln>
            <a:effectLst/>
          </c:spPr>
          <c:marker>
            <c:symbol val="circle"/>
            <c:size val="12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60</c:v>
                </c:pt>
                <c:pt idx="1">
                  <c:v>55</c:v>
                </c:pt>
                <c:pt idx="2">
                  <c:v>65</c:v>
                </c:pt>
                <c:pt idx="3">
                  <c:v>50</c:v>
                </c:pt>
                <c:pt idx="4">
                  <c:v>45</c:v>
                </c:pt>
                <c:pt idx="5">
                  <c:v>43</c:v>
                </c:pt>
                <c:pt idx="6">
                  <c:v>50</c:v>
                </c:pt>
                <c:pt idx="7">
                  <c:v>65</c:v>
                </c:pt>
                <c:pt idx="8">
                  <c:v>87</c:v>
                </c:pt>
                <c:pt idx="9">
                  <c:v>96</c:v>
                </c:pt>
                <c:pt idx="10">
                  <c:v>86</c:v>
                </c:pt>
                <c:pt idx="11">
                  <c:v>90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D32-4A26-9406-9ED0288D3F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11550976"/>
        <c:axId val="511552896"/>
      </c:lineChart>
      <c:catAx>
        <c:axId val="511550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ebas Neue Bold" panose="020B0606020202050201" pitchFamily="34" charset="0"/>
                <a:ea typeface="+mn-ea"/>
                <a:cs typeface="+mn-cs"/>
              </a:defRPr>
            </a:pPr>
            <a:endParaRPr lang="en-US"/>
          </a:p>
        </c:txPr>
        <c:crossAx val="511552896"/>
        <c:crosses val="autoZero"/>
        <c:auto val="1"/>
        <c:lblAlgn val="ctr"/>
        <c:lblOffset val="100"/>
        <c:noMultiLvlLbl val="0"/>
      </c:catAx>
      <c:valAx>
        <c:axId val="5115528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ebas Neue Bold" panose="020B0606020202050201" pitchFamily="34" charset="0"/>
                <a:ea typeface="+mn-ea"/>
                <a:cs typeface="+mn-cs"/>
              </a:defRPr>
            </a:pPr>
            <a:endParaRPr lang="en-US"/>
          </a:p>
        </c:txPr>
        <c:crossAx val="511550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Bebas Neue Bold" panose="020B0606020202050201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>
          <a:latin typeface="Bebas Neue Bold" panose="020B0606020202050201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DB6074-3ABC-45E1-B916-FEC97060DD13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1DD687-6233-47B9-B4B4-25AECA7069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8695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09915-3BD3-4C61-BDA5-20689B9856F8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129B96-90C9-4C4A-9463-7040911BA0B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989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6858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13716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20574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27432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34290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41148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48006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54864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129B96-90C9-4C4A-9463-7040911BA0B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1467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129B96-90C9-4C4A-9463-7040911BA0B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2209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2273300" y="3302000"/>
            <a:ext cx="13728700" cy="3586192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lnSpc>
                <a:spcPts val="12000"/>
              </a:lnSpc>
              <a:defRPr sz="1500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-OTF Gothic BBB Pro Medium" panose="020B0400000000000000" pitchFamily="34" charset="-128"/>
                <a:cs typeface="A-OTF Gothic BBB Pro Medium" panose="020B0400000000000000" pitchFamily="34" charset="-128"/>
              </a:defRPr>
            </a:lvl1pPr>
          </a:lstStyle>
          <a:p>
            <a:r>
              <a:rPr lang="en-US" dirty="0" smtClean="0"/>
              <a:t>Presentation</a:t>
            </a:r>
            <a:br>
              <a:rPr lang="en-US" dirty="0" smtClean="0"/>
            </a:br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2286000" y="7019632"/>
            <a:ext cx="13716000" cy="61306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4400" baseline="0">
                <a:solidFill>
                  <a:srgbClr val="FF6600"/>
                </a:solidFill>
                <a:latin typeface="+mj-lt"/>
                <a:ea typeface="A-OTF Gothic BBB Pro Medium" panose="020B0400000000000000" pitchFamily="34" charset="-128"/>
                <a:cs typeface="Clear Sans Light" panose="020B0303030202020304" pitchFamily="34" charset="0"/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altLang="ja-JP" dirty="0" smtClean="0"/>
              <a:t>Author or subtitle here</a:t>
            </a:r>
            <a:endParaRPr 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2260600" y="7511113"/>
            <a:ext cx="13716000" cy="379919"/>
          </a:xfrm>
          <a:prstGeom prst="rect">
            <a:avLst/>
          </a:prstGeom>
        </p:spPr>
        <p:txBody>
          <a:bodyPr/>
          <a:lstStyle>
            <a:lvl1pPr algn="l">
              <a:defRPr sz="3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A-OTF Gothic BBB Pro Medium" panose="020B0400000000000000" pitchFamily="34" charset="-128"/>
                <a:cs typeface="Clear Sans Light" panose="020B0303030202020304" pitchFamily="34" charset="0"/>
              </a:defRPr>
            </a:lvl1pPr>
          </a:lstStyle>
          <a:p>
            <a:fld id="{29F2D848-C3D3-4665-BE9E-E1E3738A9657}" type="datetime3">
              <a:rPr lang="en-US" smtClean="0"/>
              <a:pPr/>
              <a:t>29 November 2023</a:t>
            </a:fld>
            <a:endParaRPr lang="en-US" dirty="0"/>
          </a:p>
        </p:txBody>
      </p:sp>
      <p:cxnSp>
        <p:nvCxnSpPr>
          <p:cNvPr id="6" name="直線コネクタ 5"/>
          <p:cNvCxnSpPr/>
          <p:nvPr userDrawn="1"/>
        </p:nvCxnSpPr>
        <p:spPr>
          <a:xfrm>
            <a:off x="2286000" y="6856652"/>
            <a:ext cx="13716000" cy="0"/>
          </a:xfrm>
          <a:prstGeom prst="line">
            <a:avLst/>
          </a:prstGeom>
          <a:ln w="19050">
            <a:solidFill>
              <a:srgbClr val="FF66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87986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ns -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84675" y="132353"/>
            <a:ext cx="17646914" cy="770016"/>
          </a:xfrm>
          <a:prstGeom prst="rect">
            <a:avLst/>
          </a:prstGeom>
        </p:spPr>
        <p:txBody>
          <a:bodyPr anchor="t"/>
          <a:lstStyle>
            <a:lvl1pPr>
              <a:defRPr baseline="0">
                <a:latin typeface="+mj-lt"/>
              </a:defRPr>
            </a:lvl1pPr>
          </a:lstStyle>
          <a:p>
            <a:r>
              <a:rPr lang="en-US" dirty="0" smtClean="0"/>
              <a:t>Slide Title Here</a:t>
            </a:r>
            <a:endParaRPr 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fld id="{DAEF4D36-AE85-49C9-90DE-66D02B257272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84675" y="908365"/>
            <a:ext cx="17646914" cy="44522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000" baseline="0">
                <a:solidFill>
                  <a:srgbClr val="FF6600"/>
                </a:solidFill>
                <a:latin typeface="+mj-lt"/>
                <a:ea typeface="A-OTF Gothic BBB Pro Medium" panose="020B0400000000000000" pitchFamily="34" charset="-128"/>
                <a:cs typeface="Clear Sans Light" panose="020B0303030202020304" pitchFamily="34" charset="0"/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altLang="ja-JP" dirty="0" smtClean="0"/>
              <a:t>A brief description here</a:t>
            </a:r>
            <a:endParaRPr lang="en-US" dirty="0"/>
          </a:p>
        </p:txBody>
      </p:sp>
      <p:sp>
        <p:nvSpPr>
          <p:cNvPr id="9" name="図プレースホルダー 8"/>
          <p:cNvSpPr>
            <a:spLocks noGrp="1"/>
          </p:cNvSpPr>
          <p:nvPr>
            <p:ph type="pic" sz="quarter" idx="12" hasCustomPrompt="1"/>
          </p:nvPr>
        </p:nvSpPr>
        <p:spPr>
          <a:xfrm>
            <a:off x="986224" y="2094204"/>
            <a:ext cx="3794644" cy="3795608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2">
                    <a:lumMod val="50000"/>
                  </a:schemeClr>
                </a:solidFill>
                <a:latin typeface="+mn-lt"/>
                <a:ea typeface="Roboto" panose="02000000000000000000" pitchFamily="2" charset="0"/>
              </a:defRPr>
            </a:lvl1pPr>
          </a:lstStyle>
          <a:p>
            <a:r>
              <a:rPr lang="en-US" dirty="0" smtClean="0"/>
              <a:t>Add picture here – 1:1</a:t>
            </a:r>
            <a:endParaRPr lang="en-US" dirty="0"/>
          </a:p>
        </p:txBody>
      </p:sp>
      <p:sp>
        <p:nvSpPr>
          <p:cNvPr id="11" name="正方形/長方形 10"/>
          <p:cNvSpPr/>
          <p:nvPr userDrawn="1"/>
        </p:nvSpPr>
        <p:spPr>
          <a:xfrm>
            <a:off x="839052" y="2094204"/>
            <a:ext cx="180000" cy="379560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50">
              <a:latin typeface="+mj-lt"/>
            </a:endParaRPr>
          </a:p>
        </p:txBody>
      </p:sp>
      <p:sp>
        <p:nvSpPr>
          <p:cNvPr id="12" name="テキスト プレースホルダー 8"/>
          <p:cNvSpPr>
            <a:spLocks noGrp="1"/>
          </p:cNvSpPr>
          <p:nvPr>
            <p:ph type="body" sz="quarter" idx="13" hasCustomPrompt="1"/>
          </p:nvPr>
        </p:nvSpPr>
        <p:spPr>
          <a:xfrm>
            <a:off x="839053" y="5994876"/>
            <a:ext cx="3941815" cy="635549"/>
          </a:xfrm>
          <a:prstGeom prst="rect">
            <a:avLst/>
          </a:prstGeom>
        </p:spPr>
        <p:txBody>
          <a:bodyPr anchor="b"/>
          <a:lstStyle>
            <a:lvl1pPr algn="l">
              <a:defRPr sz="3600" baseline="0">
                <a:solidFill>
                  <a:srgbClr val="FF6600"/>
                </a:solidFill>
                <a:latin typeface="+mj-lt"/>
                <a:ea typeface="A-OTF Gothic BBB Pro Medium" panose="020B0400000000000000" pitchFamily="34" charset="-128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Caption Here</a:t>
            </a:r>
            <a:endParaRPr lang="ja-JP" altLang="en-US" dirty="0" smtClean="0"/>
          </a:p>
        </p:txBody>
      </p:sp>
      <p:sp>
        <p:nvSpPr>
          <p:cNvPr id="13" name="テキスト プレースホルダー 8"/>
          <p:cNvSpPr>
            <a:spLocks noGrp="1"/>
          </p:cNvSpPr>
          <p:nvPr>
            <p:ph type="body" sz="quarter" idx="14" hasCustomPrompt="1"/>
          </p:nvPr>
        </p:nvSpPr>
        <p:spPr>
          <a:xfrm>
            <a:off x="831956" y="6681699"/>
            <a:ext cx="3948912" cy="252953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cxnSp>
        <p:nvCxnSpPr>
          <p:cNvPr id="14" name="直線コネクタ 13"/>
          <p:cNvCxnSpPr/>
          <p:nvPr userDrawn="1"/>
        </p:nvCxnSpPr>
        <p:spPr>
          <a:xfrm>
            <a:off x="839053" y="6583152"/>
            <a:ext cx="3941815" cy="0"/>
          </a:xfrm>
          <a:prstGeom prst="line">
            <a:avLst/>
          </a:prstGeom>
          <a:ln w="19050">
            <a:solidFill>
              <a:srgbClr val="FF66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図プレースホルダー 8"/>
          <p:cNvSpPr>
            <a:spLocks noGrp="1"/>
          </p:cNvSpPr>
          <p:nvPr>
            <p:ph type="pic" sz="quarter" idx="15" hasCustomPrompt="1"/>
          </p:nvPr>
        </p:nvSpPr>
        <p:spPr>
          <a:xfrm>
            <a:off x="5239977" y="2094204"/>
            <a:ext cx="3794644" cy="3795608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2">
                    <a:lumMod val="50000"/>
                  </a:schemeClr>
                </a:solidFill>
                <a:latin typeface="+mn-lt"/>
                <a:ea typeface="Roboto" panose="02000000000000000000" pitchFamily="2" charset="0"/>
              </a:defRPr>
            </a:lvl1pPr>
          </a:lstStyle>
          <a:p>
            <a:r>
              <a:rPr lang="en-US" dirty="0" smtClean="0"/>
              <a:t>Add picture here – 1:1</a:t>
            </a:r>
            <a:endParaRPr lang="en-US" dirty="0"/>
          </a:p>
        </p:txBody>
      </p:sp>
      <p:sp>
        <p:nvSpPr>
          <p:cNvPr id="19" name="正方形/長方形 18"/>
          <p:cNvSpPr/>
          <p:nvPr userDrawn="1"/>
        </p:nvSpPr>
        <p:spPr>
          <a:xfrm>
            <a:off x="5092805" y="2094204"/>
            <a:ext cx="180000" cy="379560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50">
              <a:latin typeface="+mj-lt"/>
            </a:endParaRPr>
          </a:p>
        </p:txBody>
      </p:sp>
      <p:sp>
        <p:nvSpPr>
          <p:cNvPr id="20" name="テキスト プレースホルダー 8"/>
          <p:cNvSpPr>
            <a:spLocks noGrp="1"/>
          </p:cNvSpPr>
          <p:nvPr>
            <p:ph type="body" sz="quarter" idx="16" hasCustomPrompt="1"/>
          </p:nvPr>
        </p:nvSpPr>
        <p:spPr>
          <a:xfrm>
            <a:off x="5092806" y="5994876"/>
            <a:ext cx="3941815" cy="635549"/>
          </a:xfrm>
          <a:prstGeom prst="rect">
            <a:avLst/>
          </a:prstGeom>
        </p:spPr>
        <p:txBody>
          <a:bodyPr anchor="b"/>
          <a:lstStyle>
            <a:lvl1pPr algn="l">
              <a:defRPr sz="3600" baseline="0">
                <a:solidFill>
                  <a:srgbClr val="FF6600"/>
                </a:solidFill>
                <a:latin typeface="+mj-lt"/>
                <a:ea typeface="A-OTF Gothic BBB Pro Medium" panose="020B0400000000000000" pitchFamily="34" charset="-128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Caption Here</a:t>
            </a:r>
            <a:endParaRPr lang="ja-JP" altLang="en-US" dirty="0" smtClean="0"/>
          </a:p>
        </p:txBody>
      </p:sp>
      <p:sp>
        <p:nvSpPr>
          <p:cNvPr id="21" name="テキスト プレースホルダー 8"/>
          <p:cNvSpPr>
            <a:spLocks noGrp="1"/>
          </p:cNvSpPr>
          <p:nvPr>
            <p:ph type="body" sz="quarter" idx="17" hasCustomPrompt="1"/>
          </p:nvPr>
        </p:nvSpPr>
        <p:spPr>
          <a:xfrm>
            <a:off x="5085709" y="6681699"/>
            <a:ext cx="3948912" cy="252953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cxnSp>
        <p:nvCxnSpPr>
          <p:cNvPr id="22" name="直線コネクタ 21"/>
          <p:cNvCxnSpPr/>
          <p:nvPr userDrawn="1"/>
        </p:nvCxnSpPr>
        <p:spPr>
          <a:xfrm>
            <a:off x="5092806" y="6583152"/>
            <a:ext cx="3941815" cy="0"/>
          </a:xfrm>
          <a:prstGeom prst="line">
            <a:avLst/>
          </a:prstGeom>
          <a:ln w="19050">
            <a:solidFill>
              <a:srgbClr val="FF66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図プレースホルダー 8"/>
          <p:cNvSpPr>
            <a:spLocks noGrp="1"/>
          </p:cNvSpPr>
          <p:nvPr>
            <p:ph type="pic" sz="quarter" idx="18" hasCustomPrompt="1"/>
          </p:nvPr>
        </p:nvSpPr>
        <p:spPr>
          <a:xfrm>
            <a:off x="9500079" y="2094204"/>
            <a:ext cx="3794644" cy="3795608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2">
                    <a:lumMod val="50000"/>
                  </a:schemeClr>
                </a:solidFill>
                <a:latin typeface="+mn-lt"/>
                <a:ea typeface="Roboto" panose="02000000000000000000" pitchFamily="2" charset="0"/>
              </a:defRPr>
            </a:lvl1pPr>
          </a:lstStyle>
          <a:p>
            <a:r>
              <a:rPr lang="en-US" dirty="0" smtClean="0"/>
              <a:t>Add picture here – 1:1</a:t>
            </a:r>
            <a:endParaRPr lang="en-US" dirty="0"/>
          </a:p>
        </p:txBody>
      </p:sp>
      <p:sp>
        <p:nvSpPr>
          <p:cNvPr id="24" name="正方形/長方形 23"/>
          <p:cNvSpPr/>
          <p:nvPr userDrawn="1"/>
        </p:nvSpPr>
        <p:spPr>
          <a:xfrm>
            <a:off x="9352907" y="2094204"/>
            <a:ext cx="180000" cy="379560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50">
              <a:latin typeface="+mj-lt"/>
            </a:endParaRPr>
          </a:p>
        </p:txBody>
      </p:sp>
      <p:sp>
        <p:nvSpPr>
          <p:cNvPr id="25" name="テキスト プレースホルダー 8"/>
          <p:cNvSpPr>
            <a:spLocks noGrp="1"/>
          </p:cNvSpPr>
          <p:nvPr>
            <p:ph type="body" sz="quarter" idx="19" hasCustomPrompt="1"/>
          </p:nvPr>
        </p:nvSpPr>
        <p:spPr>
          <a:xfrm>
            <a:off x="9352908" y="5994876"/>
            <a:ext cx="3941815" cy="635549"/>
          </a:xfrm>
          <a:prstGeom prst="rect">
            <a:avLst/>
          </a:prstGeom>
        </p:spPr>
        <p:txBody>
          <a:bodyPr anchor="b"/>
          <a:lstStyle>
            <a:lvl1pPr algn="l">
              <a:defRPr sz="3600" baseline="0">
                <a:solidFill>
                  <a:srgbClr val="FF6600"/>
                </a:solidFill>
                <a:latin typeface="+mj-lt"/>
                <a:ea typeface="A-OTF Gothic BBB Pro Medium" panose="020B0400000000000000" pitchFamily="34" charset="-128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Caption Here</a:t>
            </a:r>
            <a:endParaRPr lang="ja-JP" altLang="en-US" dirty="0" smtClean="0"/>
          </a:p>
        </p:txBody>
      </p:sp>
      <p:sp>
        <p:nvSpPr>
          <p:cNvPr id="26" name="テキスト プレースホルダー 8"/>
          <p:cNvSpPr>
            <a:spLocks noGrp="1"/>
          </p:cNvSpPr>
          <p:nvPr>
            <p:ph type="body" sz="quarter" idx="20" hasCustomPrompt="1"/>
          </p:nvPr>
        </p:nvSpPr>
        <p:spPr>
          <a:xfrm>
            <a:off x="9345811" y="6681699"/>
            <a:ext cx="3948912" cy="252953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cxnSp>
        <p:nvCxnSpPr>
          <p:cNvPr id="27" name="直線コネクタ 26"/>
          <p:cNvCxnSpPr/>
          <p:nvPr userDrawn="1"/>
        </p:nvCxnSpPr>
        <p:spPr>
          <a:xfrm>
            <a:off x="9352908" y="6583152"/>
            <a:ext cx="3941815" cy="0"/>
          </a:xfrm>
          <a:prstGeom prst="line">
            <a:avLst/>
          </a:prstGeom>
          <a:ln w="19050">
            <a:solidFill>
              <a:srgbClr val="FF66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図プレースホルダー 8"/>
          <p:cNvSpPr>
            <a:spLocks noGrp="1"/>
          </p:cNvSpPr>
          <p:nvPr>
            <p:ph type="pic" sz="quarter" idx="21" hasCustomPrompt="1"/>
          </p:nvPr>
        </p:nvSpPr>
        <p:spPr>
          <a:xfrm>
            <a:off x="13753832" y="2094204"/>
            <a:ext cx="3794644" cy="3795608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2">
                    <a:lumMod val="50000"/>
                  </a:schemeClr>
                </a:solidFill>
                <a:latin typeface="+mn-lt"/>
                <a:ea typeface="Roboto" panose="02000000000000000000" pitchFamily="2" charset="0"/>
              </a:defRPr>
            </a:lvl1pPr>
          </a:lstStyle>
          <a:p>
            <a:r>
              <a:rPr lang="en-US" dirty="0" smtClean="0"/>
              <a:t>Add picture here – 1:1</a:t>
            </a:r>
            <a:endParaRPr lang="en-US" dirty="0"/>
          </a:p>
        </p:txBody>
      </p:sp>
      <p:sp>
        <p:nvSpPr>
          <p:cNvPr id="29" name="正方形/長方形 28"/>
          <p:cNvSpPr/>
          <p:nvPr userDrawn="1"/>
        </p:nvSpPr>
        <p:spPr>
          <a:xfrm>
            <a:off x="13606660" y="2094204"/>
            <a:ext cx="180000" cy="379560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50">
              <a:latin typeface="+mj-lt"/>
            </a:endParaRPr>
          </a:p>
        </p:txBody>
      </p:sp>
      <p:sp>
        <p:nvSpPr>
          <p:cNvPr id="30" name="テキスト プレースホルダー 8"/>
          <p:cNvSpPr>
            <a:spLocks noGrp="1"/>
          </p:cNvSpPr>
          <p:nvPr>
            <p:ph type="body" sz="quarter" idx="22" hasCustomPrompt="1"/>
          </p:nvPr>
        </p:nvSpPr>
        <p:spPr>
          <a:xfrm>
            <a:off x="13606661" y="5994876"/>
            <a:ext cx="3941815" cy="635549"/>
          </a:xfrm>
          <a:prstGeom prst="rect">
            <a:avLst/>
          </a:prstGeom>
        </p:spPr>
        <p:txBody>
          <a:bodyPr anchor="b"/>
          <a:lstStyle>
            <a:lvl1pPr algn="l">
              <a:defRPr sz="3600" baseline="0">
                <a:solidFill>
                  <a:srgbClr val="FF6600"/>
                </a:solidFill>
                <a:latin typeface="+mj-lt"/>
                <a:ea typeface="A-OTF Gothic BBB Pro Medium" panose="020B0400000000000000" pitchFamily="34" charset="-128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Caption Here</a:t>
            </a:r>
            <a:endParaRPr lang="ja-JP" altLang="en-US" dirty="0" smtClean="0"/>
          </a:p>
        </p:txBody>
      </p:sp>
      <p:sp>
        <p:nvSpPr>
          <p:cNvPr id="31" name="テキスト プレースホルダー 8"/>
          <p:cNvSpPr>
            <a:spLocks noGrp="1"/>
          </p:cNvSpPr>
          <p:nvPr>
            <p:ph type="body" sz="quarter" idx="23" hasCustomPrompt="1"/>
          </p:nvPr>
        </p:nvSpPr>
        <p:spPr>
          <a:xfrm>
            <a:off x="13599564" y="6681699"/>
            <a:ext cx="3948912" cy="252953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cxnSp>
        <p:nvCxnSpPr>
          <p:cNvPr id="32" name="直線コネクタ 31"/>
          <p:cNvCxnSpPr/>
          <p:nvPr userDrawn="1"/>
        </p:nvCxnSpPr>
        <p:spPr>
          <a:xfrm>
            <a:off x="13606661" y="6583152"/>
            <a:ext cx="3941815" cy="0"/>
          </a:xfrm>
          <a:prstGeom prst="line">
            <a:avLst/>
          </a:prstGeom>
          <a:ln w="19050">
            <a:solidFill>
              <a:srgbClr val="FF66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89854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 -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84675" y="132353"/>
            <a:ext cx="17646914" cy="770016"/>
          </a:xfrm>
          <a:prstGeom prst="rect">
            <a:avLst/>
          </a:prstGeom>
        </p:spPr>
        <p:txBody>
          <a:bodyPr anchor="t"/>
          <a:lstStyle>
            <a:lvl1pPr>
              <a:defRPr baseline="0">
                <a:latin typeface="+mj-lt"/>
              </a:defRPr>
            </a:lvl1pPr>
          </a:lstStyle>
          <a:p>
            <a:r>
              <a:rPr lang="en-US" dirty="0" smtClean="0"/>
              <a:t>Slide Title Here</a:t>
            </a:r>
            <a:endParaRPr 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fld id="{DAEF4D36-AE85-49C9-90DE-66D02B257272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84675" y="908365"/>
            <a:ext cx="17646914" cy="44522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000" baseline="0">
                <a:solidFill>
                  <a:srgbClr val="FF6600"/>
                </a:solidFill>
                <a:latin typeface="+mj-lt"/>
                <a:ea typeface="A-OTF Gothic BBB Pro Medium" panose="020B0400000000000000" pitchFamily="34" charset="-128"/>
                <a:cs typeface="Clear Sans Light" panose="020B0303030202020304" pitchFamily="34" charset="0"/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altLang="ja-JP" dirty="0" smtClean="0"/>
              <a:t>A brief description here</a:t>
            </a:r>
            <a:endParaRPr lang="en-US" dirty="0"/>
          </a:p>
        </p:txBody>
      </p:sp>
      <p:sp>
        <p:nvSpPr>
          <p:cNvPr id="9" name="図プレースホルダー 8"/>
          <p:cNvSpPr>
            <a:spLocks noGrp="1"/>
          </p:cNvSpPr>
          <p:nvPr>
            <p:ph type="pic" sz="quarter" idx="12" hasCustomPrompt="1"/>
          </p:nvPr>
        </p:nvSpPr>
        <p:spPr>
          <a:xfrm>
            <a:off x="1610338" y="2094204"/>
            <a:ext cx="3794644" cy="3795608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2">
                    <a:lumMod val="50000"/>
                  </a:schemeClr>
                </a:solidFill>
                <a:latin typeface="+mn-lt"/>
                <a:ea typeface="Roboto" panose="02000000000000000000" pitchFamily="2" charset="0"/>
              </a:defRPr>
            </a:lvl1pPr>
          </a:lstStyle>
          <a:p>
            <a:r>
              <a:rPr lang="en-US" dirty="0" smtClean="0"/>
              <a:t>Add picture here – 1:1</a:t>
            </a:r>
            <a:endParaRPr lang="en-US" dirty="0"/>
          </a:p>
        </p:txBody>
      </p:sp>
      <p:sp>
        <p:nvSpPr>
          <p:cNvPr id="11" name="正方形/長方形 10"/>
          <p:cNvSpPr/>
          <p:nvPr userDrawn="1"/>
        </p:nvSpPr>
        <p:spPr>
          <a:xfrm>
            <a:off x="1463166" y="2094204"/>
            <a:ext cx="180000" cy="379560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50">
              <a:latin typeface="+mj-lt"/>
            </a:endParaRPr>
          </a:p>
        </p:txBody>
      </p:sp>
      <p:sp>
        <p:nvSpPr>
          <p:cNvPr id="12" name="テキスト プレースホルダー 8"/>
          <p:cNvSpPr>
            <a:spLocks noGrp="1"/>
          </p:cNvSpPr>
          <p:nvPr>
            <p:ph type="body" sz="quarter" idx="13" hasCustomPrompt="1"/>
          </p:nvPr>
        </p:nvSpPr>
        <p:spPr>
          <a:xfrm>
            <a:off x="1463167" y="5994876"/>
            <a:ext cx="3941815" cy="635549"/>
          </a:xfrm>
          <a:prstGeom prst="rect">
            <a:avLst/>
          </a:prstGeom>
        </p:spPr>
        <p:txBody>
          <a:bodyPr anchor="b"/>
          <a:lstStyle>
            <a:lvl1pPr algn="l">
              <a:defRPr sz="3600" baseline="0">
                <a:solidFill>
                  <a:srgbClr val="FF6600"/>
                </a:solidFill>
                <a:latin typeface="+mj-lt"/>
                <a:ea typeface="A-OTF Gothic BBB Pro Medium" panose="020B0400000000000000" pitchFamily="34" charset="-128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Caption Here</a:t>
            </a:r>
            <a:endParaRPr lang="ja-JP" altLang="en-US" dirty="0" smtClean="0"/>
          </a:p>
        </p:txBody>
      </p:sp>
      <p:sp>
        <p:nvSpPr>
          <p:cNvPr id="13" name="テキスト プレースホルダー 8"/>
          <p:cNvSpPr>
            <a:spLocks noGrp="1"/>
          </p:cNvSpPr>
          <p:nvPr>
            <p:ph type="body" sz="quarter" idx="14" hasCustomPrompt="1"/>
          </p:nvPr>
        </p:nvSpPr>
        <p:spPr>
          <a:xfrm>
            <a:off x="1456070" y="6681699"/>
            <a:ext cx="3948912" cy="252953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cxnSp>
        <p:nvCxnSpPr>
          <p:cNvPr id="14" name="直線コネクタ 13"/>
          <p:cNvCxnSpPr/>
          <p:nvPr userDrawn="1"/>
        </p:nvCxnSpPr>
        <p:spPr>
          <a:xfrm>
            <a:off x="1463167" y="6583152"/>
            <a:ext cx="3941815" cy="0"/>
          </a:xfrm>
          <a:prstGeom prst="line">
            <a:avLst/>
          </a:prstGeom>
          <a:ln w="19050">
            <a:solidFill>
              <a:srgbClr val="FF66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図プレースホルダー 8"/>
          <p:cNvSpPr>
            <a:spLocks noGrp="1"/>
          </p:cNvSpPr>
          <p:nvPr>
            <p:ph type="pic" sz="quarter" idx="15" hasCustomPrompt="1"/>
          </p:nvPr>
        </p:nvSpPr>
        <p:spPr>
          <a:xfrm>
            <a:off x="7286491" y="2094204"/>
            <a:ext cx="3794644" cy="3795608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2">
                    <a:lumMod val="50000"/>
                  </a:schemeClr>
                </a:solidFill>
                <a:latin typeface="+mn-lt"/>
                <a:ea typeface="Roboto" panose="02000000000000000000" pitchFamily="2" charset="0"/>
              </a:defRPr>
            </a:lvl1pPr>
          </a:lstStyle>
          <a:p>
            <a:r>
              <a:rPr lang="en-US" dirty="0" smtClean="0"/>
              <a:t>Add picture here – 1:1</a:t>
            </a:r>
            <a:endParaRPr lang="en-US" dirty="0"/>
          </a:p>
        </p:txBody>
      </p:sp>
      <p:sp>
        <p:nvSpPr>
          <p:cNvPr id="19" name="正方形/長方形 18"/>
          <p:cNvSpPr/>
          <p:nvPr userDrawn="1"/>
        </p:nvSpPr>
        <p:spPr>
          <a:xfrm>
            <a:off x="7139319" y="2094204"/>
            <a:ext cx="180000" cy="379560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50">
              <a:latin typeface="+mj-lt"/>
            </a:endParaRPr>
          </a:p>
        </p:txBody>
      </p:sp>
      <p:sp>
        <p:nvSpPr>
          <p:cNvPr id="20" name="テキスト プレースホルダー 8"/>
          <p:cNvSpPr>
            <a:spLocks noGrp="1"/>
          </p:cNvSpPr>
          <p:nvPr>
            <p:ph type="body" sz="quarter" idx="16" hasCustomPrompt="1"/>
          </p:nvPr>
        </p:nvSpPr>
        <p:spPr>
          <a:xfrm>
            <a:off x="7139320" y="5994876"/>
            <a:ext cx="3941815" cy="635549"/>
          </a:xfrm>
          <a:prstGeom prst="rect">
            <a:avLst/>
          </a:prstGeom>
        </p:spPr>
        <p:txBody>
          <a:bodyPr anchor="b"/>
          <a:lstStyle>
            <a:lvl1pPr algn="l">
              <a:defRPr sz="3600" baseline="0">
                <a:solidFill>
                  <a:srgbClr val="FF6600"/>
                </a:solidFill>
                <a:latin typeface="+mj-lt"/>
                <a:ea typeface="A-OTF Gothic BBB Pro Medium" panose="020B0400000000000000" pitchFamily="34" charset="-128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Caption Here</a:t>
            </a:r>
            <a:endParaRPr lang="ja-JP" altLang="en-US" dirty="0" smtClean="0"/>
          </a:p>
        </p:txBody>
      </p:sp>
      <p:sp>
        <p:nvSpPr>
          <p:cNvPr id="21" name="テキスト プレースホルダー 8"/>
          <p:cNvSpPr>
            <a:spLocks noGrp="1"/>
          </p:cNvSpPr>
          <p:nvPr>
            <p:ph type="body" sz="quarter" idx="17" hasCustomPrompt="1"/>
          </p:nvPr>
        </p:nvSpPr>
        <p:spPr>
          <a:xfrm>
            <a:off x="7132223" y="6681699"/>
            <a:ext cx="3948912" cy="252953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cxnSp>
        <p:nvCxnSpPr>
          <p:cNvPr id="22" name="直線コネクタ 21"/>
          <p:cNvCxnSpPr/>
          <p:nvPr userDrawn="1"/>
        </p:nvCxnSpPr>
        <p:spPr>
          <a:xfrm>
            <a:off x="7139320" y="6583152"/>
            <a:ext cx="3941815" cy="0"/>
          </a:xfrm>
          <a:prstGeom prst="line">
            <a:avLst/>
          </a:prstGeom>
          <a:ln w="19050">
            <a:solidFill>
              <a:srgbClr val="FF66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図プレースホルダー 8"/>
          <p:cNvSpPr>
            <a:spLocks noGrp="1"/>
          </p:cNvSpPr>
          <p:nvPr>
            <p:ph type="pic" sz="quarter" idx="18" hasCustomPrompt="1"/>
          </p:nvPr>
        </p:nvSpPr>
        <p:spPr>
          <a:xfrm>
            <a:off x="12969740" y="2094204"/>
            <a:ext cx="3794644" cy="3795608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2">
                    <a:lumMod val="50000"/>
                  </a:schemeClr>
                </a:solidFill>
                <a:latin typeface="+mn-lt"/>
                <a:ea typeface="Roboto" panose="02000000000000000000" pitchFamily="2" charset="0"/>
              </a:defRPr>
            </a:lvl1pPr>
          </a:lstStyle>
          <a:p>
            <a:r>
              <a:rPr lang="en-US" dirty="0" smtClean="0"/>
              <a:t>Add picture here – 1:1</a:t>
            </a:r>
            <a:endParaRPr lang="en-US" dirty="0"/>
          </a:p>
        </p:txBody>
      </p:sp>
      <p:sp>
        <p:nvSpPr>
          <p:cNvPr id="24" name="正方形/長方形 23"/>
          <p:cNvSpPr/>
          <p:nvPr userDrawn="1"/>
        </p:nvSpPr>
        <p:spPr>
          <a:xfrm>
            <a:off x="12822568" y="2094204"/>
            <a:ext cx="180000" cy="379560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50">
              <a:latin typeface="+mj-lt"/>
            </a:endParaRPr>
          </a:p>
        </p:txBody>
      </p:sp>
      <p:sp>
        <p:nvSpPr>
          <p:cNvPr id="25" name="テキスト プレースホルダー 8"/>
          <p:cNvSpPr>
            <a:spLocks noGrp="1"/>
          </p:cNvSpPr>
          <p:nvPr>
            <p:ph type="body" sz="quarter" idx="19" hasCustomPrompt="1"/>
          </p:nvPr>
        </p:nvSpPr>
        <p:spPr>
          <a:xfrm>
            <a:off x="12822569" y="5994876"/>
            <a:ext cx="3941815" cy="635549"/>
          </a:xfrm>
          <a:prstGeom prst="rect">
            <a:avLst/>
          </a:prstGeom>
        </p:spPr>
        <p:txBody>
          <a:bodyPr anchor="b"/>
          <a:lstStyle>
            <a:lvl1pPr algn="l">
              <a:defRPr sz="3600" baseline="0">
                <a:solidFill>
                  <a:srgbClr val="FF6600"/>
                </a:solidFill>
                <a:latin typeface="+mj-lt"/>
                <a:ea typeface="A-OTF Gothic BBB Pro Medium" panose="020B0400000000000000" pitchFamily="34" charset="-128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Caption Here</a:t>
            </a:r>
            <a:endParaRPr lang="ja-JP" altLang="en-US" dirty="0" smtClean="0"/>
          </a:p>
        </p:txBody>
      </p:sp>
      <p:sp>
        <p:nvSpPr>
          <p:cNvPr id="26" name="テキスト プレースホルダー 8"/>
          <p:cNvSpPr>
            <a:spLocks noGrp="1"/>
          </p:cNvSpPr>
          <p:nvPr>
            <p:ph type="body" sz="quarter" idx="20" hasCustomPrompt="1"/>
          </p:nvPr>
        </p:nvSpPr>
        <p:spPr>
          <a:xfrm>
            <a:off x="12815472" y="6681699"/>
            <a:ext cx="3948912" cy="252953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cxnSp>
        <p:nvCxnSpPr>
          <p:cNvPr id="27" name="直線コネクタ 26"/>
          <p:cNvCxnSpPr/>
          <p:nvPr userDrawn="1"/>
        </p:nvCxnSpPr>
        <p:spPr>
          <a:xfrm>
            <a:off x="12822569" y="6583152"/>
            <a:ext cx="3941815" cy="0"/>
          </a:xfrm>
          <a:prstGeom prst="line">
            <a:avLst/>
          </a:prstGeom>
          <a:ln w="19050">
            <a:solidFill>
              <a:srgbClr val="FF66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2813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84675" y="132353"/>
            <a:ext cx="17646914" cy="770016"/>
          </a:xfrm>
          <a:prstGeom prst="rect">
            <a:avLst/>
          </a:prstGeom>
        </p:spPr>
        <p:txBody>
          <a:bodyPr anchor="t"/>
          <a:lstStyle>
            <a:lvl1pPr>
              <a:defRPr baseline="0">
                <a:latin typeface="+mj-lt"/>
              </a:defRPr>
            </a:lvl1pPr>
          </a:lstStyle>
          <a:p>
            <a:r>
              <a:rPr lang="en-US" dirty="0" smtClean="0"/>
              <a:t>Slide Title Here</a:t>
            </a:r>
            <a:endParaRPr 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fld id="{DAEF4D36-AE85-49C9-90DE-66D02B257272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84675" y="908365"/>
            <a:ext cx="17646914" cy="44522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000" baseline="0">
                <a:solidFill>
                  <a:srgbClr val="FF6600"/>
                </a:solidFill>
                <a:latin typeface="+mj-lt"/>
                <a:ea typeface="A-OTF Gothic BBB Pro Medium" panose="020B0400000000000000" pitchFamily="34" charset="-128"/>
                <a:cs typeface="Clear Sans Light" panose="020B0303030202020304" pitchFamily="34" charset="0"/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altLang="ja-JP" dirty="0" smtClean="0"/>
              <a:t>A brief description here</a:t>
            </a:r>
            <a:endParaRPr lang="en-US" dirty="0"/>
          </a:p>
        </p:txBody>
      </p:sp>
      <p:sp>
        <p:nvSpPr>
          <p:cNvPr id="12" name="テキスト プレースホルダー 8"/>
          <p:cNvSpPr>
            <a:spLocks noGrp="1"/>
          </p:cNvSpPr>
          <p:nvPr>
            <p:ph type="body" sz="quarter" idx="13" hasCustomPrompt="1"/>
          </p:nvPr>
        </p:nvSpPr>
        <p:spPr>
          <a:xfrm>
            <a:off x="911624" y="2105047"/>
            <a:ext cx="5037261" cy="635549"/>
          </a:xfrm>
          <a:prstGeom prst="rect">
            <a:avLst/>
          </a:prstGeom>
        </p:spPr>
        <p:txBody>
          <a:bodyPr anchor="b"/>
          <a:lstStyle>
            <a:lvl1pPr algn="l">
              <a:defRPr sz="3600" baseline="0">
                <a:solidFill>
                  <a:srgbClr val="FF6600"/>
                </a:solidFill>
                <a:latin typeface="+mj-lt"/>
                <a:ea typeface="A-OTF Gothic BBB Pro Medium" panose="020B0400000000000000" pitchFamily="34" charset="-128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13" name="テキスト プレースホルダー 8"/>
          <p:cNvSpPr>
            <a:spLocks noGrp="1"/>
          </p:cNvSpPr>
          <p:nvPr>
            <p:ph type="body" sz="quarter" idx="14" hasCustomPrompt="1"/>
          </p:nvPr>
        </p:nvSpPr>
        <p:spPr>
          <a:xfrm>
            <a:off x="904527" y="2791870"/>
            <a:ext cx="5046330" cy="6323101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cxnSp>
        <p:nvCxnSpPr>
          <p:cNvPr id="14" name="直線コネクタ 13"/>
          <p:cNvCxnSpPr/>
          <p:nvPr userDrawn="1"/>
        </p:nvCxnSpPr>
        <p:spPr>
          <a:xfrm>
            <a:off x="911624" y="2693323"/>
            <a:ext cx="5037261" cy="0"/>
          </a:xfrm>
          <a:prstGeom prst="line">
            <a:avLst/>
          </a:prstGeom>
          <a:ln w="19050">
            <a:solidFill>
              <a:srgbClr val="FF66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プレースホルダー 8"/>
          <p:cNvSpPr>
            <a:spLocks noGrp="1"/>
          </p:cNvSpPr>
          <p:nvPr>
            <p:ph type="body" sz="quarter" idx="16" hasCustomPrompt="1"/>
          </p:nvPr>
        </p:nvSpPr>
        <p:spPr>
          <a:xfrm>
            <a:off x="6587777" y="2105047"/>
            <a:ext cx="5037261" cy="635549"/>
          </a:xfrm>
          <a:prstGeom prst="rect">
            <a:avLst/>
          </a:prstGeom>
        </p:spPr>
        <p:txBody>
          <a:bodyPr anchor="b"/>
          <a:lstStyle>
            <a:lvl1pPr algn="l">
              <a:defRPr sz="3600" baseline="0">
                <a:solidFill>
                  <a:srgbClr val="FF6600"/>
                </a:solidFill>
                <a:latin typeface="+mj-lt"/>
                <a:ea typeface="A-OTF Gothic BBB Pro Medium" panose="020B0400000000000000" pitchFamily="34" charset="-128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21" name="テキスト プレースホルダー 8"/>
          <p:cNvSpPr>
            <a:spLocks noGrp="1"/>
          </p:cNvSpPr>
          <p:nvPr>
            <p:ph type="body" sz="quarter" idx="17" hasCustomPrompt="1"/>
          </p:nvPr>
        </p:nvSpPr>
        <p:spPr>
          <a:xfrm>
            <a:off x="6580680" y="2791870"/>
            <a:ext cx="5046330" cy="6323101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cxnSp>
        <p:nvCxnSpPr>
          <p:cNvPr id="22" name="直線コネクタ 21"/>
          <p:cNvCxnSpPr/>
          <p:nvPr userDrawn="1"/>
        </p:nvCxnSpPr>
        <p:spPr>
          <a:xfrm>
            <a:off x="6587777" y="2693323"/>
            <a:ext cx="5037261" cy="0"/>
          </a:xfrm>
          <a:prstGeom prst="line">
            <a:avLst/>
          </a:prstGeom>
          <a:ln w="19050">
            <a:solidFill>
              <a:srgbClr val="FF66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テキスト プレースホルダー 8"/>
          <p:cNvSpPr>
            <a:spLocks noGrp="1"/>
          </p:cNvSpPr>
          <p:nvPr>
            <p:ph type="body" sz="quarter" idx="19" hasCustomPrompt="1"/>
          </p:nvPr>
        </p:nvSpPr>
        <p:spPr>
          <a:xfrm>
            <a:off x="12271026" y="2105047"/>
            <a:ext cx="5037261" cy="635549"/>
          </a:xfrm>
          <a:prstGeom prst="rect">
            <a:avLst/>
          </a:prstGeom>
        </p:spPr>
        <p:txBody>
          <a:bodyPr anchor="b"/>
          <a:lstStyle>
            <a:lvl1pPr algn="l">
              <a:defRPr sz="3600" baseline="0">
                <a:solidFill>
                  <a:srgbClr val="FF6600"/>
                </a:solidFill>
                <a:latin typeface="+mj-lt"/>
                <a:ea typeface="A-OTF Gothic BBB Pro Medium" panose="020B0400000000000000" pitchFamily="34" charset="-128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26" name="テキスト プレースホルダー 8"/>
          <p:cNvSpPr>
            <a:spLocks noGrp="1"/>
          </p:cNvSpPr>
          <p:nvPr>
            <p:ph type="body" sz="quarter" idx="20" hasCustomPrompt="1"/>
          </p:nvPr>
        </p:nvSpPr>
        <p:spPr>
          <a:xfrm>
            <a:off x="12263929" y="2791870"/>
            <a:ext cx="5046330" cy="6323101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cxnSp>
        <p:nvCxnSpPr>
          <p:cNvPr id="27" name="直線コネクタ 26"/>
          <p:cNvCxnSpPr/>
          <p:nvPr userDrawn="1"/>
        </p:nvCxnSpPr>
        <p:spPr>
          <a:xfrm>
            <a:off x="12271026" y="2693323"/>
            <a:ext cx="5037261" cy="0"/>
          </a:xfrm>
          <a:prstGeom prst="line">
            <a:avLst/>
          </a:prstGeom>
          <a:ln w="19050">
            <a:solidFill>
              <a:srgbClr val="FF66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0646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84675" y="132353"/>
            <a:ext cx="17646914" cy="770016"/>
          </a:xfrm>
          <a:prstGeom prst="rect">
            <a:avLst/>
          </a:prstGeom>
        </p:spPr>
        <p:txBody>
          <a:bodyPr anchor="t"/>
          <a:lstStyle>
            <a:lvl1pPr>
              <a:defRPr baseline="0">
                <a:latin typeface="+mj-lt"/>
              </a:defRPr>
            </a:lvl1pPr>
          </a:lstStyle>
          <a:p>
            <a:r>
              <a:rPr lang="en-US" dirty="0" smtClean="0"/>
              <a:t>Slide Title Here</a:t>
            </a:r>
            <a:endParaRPr 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fld id="{DAEF4D36-AE85-49C9-90DE-66D02B257272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84675" y="908365"/>
            <a:ext cx="17646914" cy="44522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000" baseline="0">
                <a:solidFill>
                  <a:srgbClr val="FF6600"/>
                </a:solidFill>
                <a:latin typeface="+mj-lt"/>
                <a:ea typeface="A-OTF Gothic BBB Pro Medium" panose="020B0400000000000000" pitchFamily="34" charset="-128"/>
                <a:cs typeface="Clear Sans Light" panose="020B0303030202020304" pitchFamily="34" charset="0"/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altLang="ja-JP" dirty="0" smtClean="0"/>
              <a:t>A brief description here</a:t>
            </a:r>
            <a:endParaRPr lang="en-US" dirty="0"/>
          </a:p>
        </p:txBody>
      </p:sp>
      <p:sp>
        <p:nvSpPr>
          <p:cNvPr id="12" name="テキスト プレースホルダー 8"/>
          <p:cNvSpPr>
            <a:spLocks noGrp="1"/>
          </p:cNvSpPr>
          <p:nvPr>
            <p:ph type="body" sz="quarter" idx="13" hasCustomPrompt="1"/>
          </p:nvPr>
        </p:nvSpPr>
        <p:spPr>
          <a:xfrm>
            <a:off x="911624" y="2105047"/>
            <a:ext cx="7427242" cy="635549"/>
          </a:xfrm>
          <a:prstGeom prst="rect">
            <a:avLst/>
          </a:prstGeom>
        </p:spPr>
        <p:txBody>
          <a:bodyPr anchor="b"/>
          <a:lstStyle>
            <a:lvl1pPr algn="l">
              <a:defRPr sz="3600" baseline="0">
                <a:solidFill>
                  <a:srgbClr val="FF6600"/>
                </a:solidFill>
                <a:latin typeface="+mj-lt"/>
                <a:ea typeface="A-OTF Gothic BBB Pro Medium" panose="020B0400000000000000" pitchFamily="34" charset="-128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13" name="テキスト プレースホルダー 8"/>
          <p:cNvSpPr>
            <a:spLocks noGrp="1"/>
          </p:cNvSpPr>
          <p:nvPr>
            <p:ph type="body" sz="quarter" idx="14" hasCustomPrompt="1"/>
          </p:nvPr>
        </p:nvSpPr>
        <p:spPr>
          <a:xfrm>
            <a:off x="904527" y="2791870"/>
            <a:ext cx="7440614" cy="6323101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cxnSp>
        <p:nvCxnSpPr>
          <p:cNvPr id="14" name="直線コネクタ 13"/>
          <p:cNvCxnSpPr/>
          <p:nvPr userDrawn="1"/>
        </p:nvCxnSpPr>
        <p:spPr>
          <a:xfrm>
            <a:off x="911624" y="2693323"/>
            <a:ext cx="7427242" cy="0"/>
          </a:xfrm>
          <a:prstGeom prst="line">
            <a:avLst/>
          </a:prstGeom>
          <a:ln w="19050">
            <a:solidFill>
              <a:srgbClr val="FF66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プレースホルダー 8"/>
          <p:cNvSpPr>
            <a:spLocks noGrp="1"/>
          </p:cNvSpPr>
          <p:nvPr>
            <p:ph type="body" sz="quarter" idx="16" hasCustomPrompt="1"/>
          </p:nvPr>
        </p:nvSpPr>
        <p:spPr>
          <a:xfrm>
            <a:off x="9133967" y="2105047"/>
            <a:ext cx="7427242" cy="635549"/>
          </a:xfrm>
          <a:prstGeom prst="rect">
            <a:avLst/>
          </a:prstGeom>
        </p:spPr>
        <p:txBody>
          <a:bodyPr anchor="b"/>
          <a:lstStyle>
            <a:lvl1pPr marL="0" marR="0" indent="0" algn="l" defTabSz="1371600" rtl="0" eaLnBrk="1" fontAlgn="auto" latinLnBrk="0" hangingPunct="1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sz="3600" baseline="0">
                <a:solidFill>
                  <a:srgbClr val="FF6600"/>
                </a:solidFill>
                <a:latin typeface="+mj-lt"/>
                <a:ea typeface="A-OTF Gothic BBB Pro Medium" panose="020B0400000000000000" pitchFamily="34" charset="-128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marL="0" marR="0" lvl="0" indent="0" algn="l" defTabSz="1371600" rtl="0" eaLnBrk="1" fontAlgn="auto" latinLnBrk="0" hangingPunct="1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21" name="テキスト プレースホルダー 8"/>
          <p:cNvSpPr>
            <a:spLocks noGrp="1"/>
          </p:cNvSpPr>
          <p:nvPr>
            <p:ph type="body" sz="quarter" idx="17" hasCustomPrompt="1"/>
          </p:nvPr>
        </p:nvSpPr>
        <p:spPr>
          <a:xfrm>
            <a:off x="9126870" y="2791870"/>
            <a:ext cx="7440614" cy="6323101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cxnSp>
        <p:nvCxnSpPr>
          <p:cNvPr id="22" name="直線コネクタ 21"/>
          <p:cNvCxnSpPr/>
          <p:nvPr userDrawn="1"/>
        </p:nvCxnSpPr>
        <p:spPr>
          <a:xfrm>
            <a:off x="9133967" y="2693323"/>
            <a:ext cx="7427242" cy="0"/>
          </a:xfrm>
          <a:prstGeom prst="line">
            <a:avLst/>
          </a:prstGeom>
          <a:ln w="19050">
            <a:solidFill>
              <a:srgbClr val="FF66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38811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84675" y="132353"/>
            <a:ext cx="17646914" cy="770016"/>
          </a:xfrm>
          <a:prstGeom prst="rect">
            <a:avLst/>
          </a:prstGeom>
        </p:spPr>
        <p:txBody>
          <a:bodyPr anchor="t"/>
          <a:lstStyle>
            <a:lvl1pPr>
              <a:defRPr baseline="0">
                <a:latin typeface="+mj-lt"/>
              </a:defRPr>
            </a:lvl1pPr>
          </a:lstStyle>
          <a:p>
            <a:r>
              <a:rPr lang="en-US" dirty="0" smtClean="0"/>
              <a:t>Slide Title Here</a:t>
            </a:r>
            <a:endParaRPr 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fld id="{DAEF4D36-AE85-49C9-90DE-66D02B257272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84675" y="908365"/>
            <a:ext cx="17646914" cy="44522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000" baseline="0">
                <a:solidFill>
                  <a:srgbClr val="FF6600"/>
                </a:solidFill>
                <a:latin typeface="+mj-lt"/>
                <a:ea typeface="A-OTF Gothic BBB Pro Medium" panose="020B0400000000000000" pitchFamily="34" charset="-128"/>
                <a:cs typeface="Clear Sans Light" panose="020B0303030202020304" pitchFamily="34" charset="0"/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altLang="ja-JP" dirty="0" smtClean="0"/>
              <a:t>A brief description here</a:t>
            </a:r>
            <a:endParaRPr lang="en-US" dirty="0"/>
          </a:p>
        </p:txBody>
      </p:sp>
      <p:sp>
        <p:nvSpPr>
          <p:cNvPr id="12" name="テキスト プレースホルダー 8"/>
          <p:cNvSpPr>
            <a:spLocks noGrp="1"/>
          </p:cNvSpPr>
          <p:nvPr>
            <p:ph type="body" sz="quarter" idx="13" hasCustomPrompt="1"/>
          </p:nvPr>
        </p:nvSpPr>
        <p:spPr>
          <a:xfrm>
            <a:off x="1463166" y="5994876"/>
            <a:ext cx="6893572" cy="635549"/>
          </a:xfrm>
          <a:prstGeom prst="rect">
            <a:avLst/>
          </a:prstGeom>
        </p:spPr>
        <p:txBody>
          <a:bodyPr anchor="b"/>
          <a:lstStyle>
            <a:lvl1pPr algn="l">
              <a:defRPr sz="3600" baseline="0">
                <a:solidFill>
                  <a:srgbClr val="FF6600"/>
                </a:solidFill>
                <a:latin typeface="+mj-lt"/>
                <a:ea typeface="A-OTF Gothic BBB Pro Medium" panose="020B0400000000000000" pitchFamily="34" charset="-128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Caption Here</a:t>
            </a:r>
            <a:endParaRPr lang="ja-JP" altLang="en-US" dirty="0" smtClean="0"/>
          </a:p>
        </p:txBody>
      </p:sp>
      <p:sp>
        <p:nvSpPr>
          <p:cNvPr id="13" name="テキスト プレースホルダー 8"/>
          <p:cNvSpPr>
            <a:spLocks noGrp="1"/>
          </p:cNvSpPr>
          <p:nvPr>
            <p:ph type="body" sz="quarter" idx="14" hasCustomPrompt="1"/>
          </p:nvPr>
        </p:nvSpPr>
        <p:spPr>
          <a:xfrm>
            <a:off x="1456069" y="6681699"/>
            <a:ext cx="6905983" cy="2534490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cxnSp>
        <p:nvCxnSpPr>
          <p:cNvPr id="14" name="直線コネクタ 13"/>
          <p:cNvCxnSpPr/>
          <p:nvPr userDrawn="1"/>
        </p:nvCxnSpPr>
        <p:spPr>
          <a:xfrm>
            <a:off x="1463166" y="6583152"/>
            <a:ext cx="6893572" cy="0"/>
          </a:xfrm>
          <a:prstGeom prst="line">
            <a:avLst/>
          </a:prstGeom>
          <a:ln w="19050">
            <a:solidFill>
              <a:srgbClr val="FF66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プレースホルダー 8"/>
          <p:cNvSpPr>
            <a:spLocks noGrp="1"/>
          </p:cNvSpPr>
          <p:nvPr>
            <p:ph type="body" sz="quarter" idx="16" hasCustomPrompt="1"/>
          </p:nvPr>
        </p:nvSpPr>
        <p:spPr>
          <a:xfrm>
            <a:off x="9685509" y="5994876"/>
            <a:ext cx="6893572" cy="635549"/>
          </a:xfrm>
          <a:prstGeom prst="rect">
            <a:avLst/>
          </a:prstGeom>
        </p:spPr>
        <p:txBody>
          <a:bodyPr anchor="b"/>
          <a:lstStyle>
            <a:lvl1pPr algn="l">
              <a:defRPr sz="3600" baseline="0">
                <a:solidFill>
                  <a:srgbClr val="FF6600"/>
                </a:solidFill>
                <a:latin typeface="+mj-lt"/>
                <a:ea typeface="A-OTF Gothic BBB Pro Medium" panose="020B0400000000000000" pitchFamily="34" charset="-128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Caption Here</a:t>
            </a:r>
            <a:endParaRPr lang="ja-JP" altLang="en-US" dirty="0" smtClean="0"/>
          </a:p>
        </p:txBody>
      </p:sp>
      <p:sp>
        <p:nvSpPr>
          <p:cNvPr id="21" name="テキスト プレースホルダー 8"/>
          <p:cNvSpPr>
            <a:spLocks noGrp="1"/>
          </p:cNvSpPr>
          <p:nvPr>
            <p:ph type="body" sz="quarter" idx="17" hasCustomPrompt="1"/>
          </p:nvPr>
        </p:nvSpPr>
        <p:spPr>
          <a:xfrm>
            <a:off x="9678412" y="6681699"/>
            <a:ext cx="6905983" cy="2534490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cxnSp>
        <p:nvCxnSpPr>
          <p:cNvPr id="22" name="直線コネクタ 21"/>
          <p:cNvCxnSpPr/>
          <p:nvPr userDrawn="1"/>
        </p:nvCxnSpPr>
        <p:spPr>
          <a:xfrm>
            <a:off x="9685509" y="6583152"/>
            <a:ext cx="6893572" cy="0"/>
          </a:xfrm>
          <a:prstGeom prst="line">
            <a:avLst/>
          </a:prstGeom>
          <a:ln w="19050">
            <a:solidFill>
              <a:srgbClr val="FF66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図プレースホルダー 8"/>
          <p:cNvSpPr>
            <a:spLocks noGrp="1"/>
          </p:cNvSpPr>
          <p:nvPr>
            <p:ph type="pic" sz="quarter" idx="12" hasCustomPrompt="1"/>
          </p:nvPr>
        </p:nvSpPr>
        <p:spPr>
          <a:xfrm>
            <a:off x="1610338" y="2094204"/>
            <a:ext cx="6746400" cy="3795608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2">
                    <a:lumMod val="50000"/>
                  </a:schemeClr>
                </a:solidFill>
                <a:latin typeface="+mn-lt"/>
                <a:ea typeface="Roboto" panose="02000000000000000000" pitchFamily="2" charset="0"/>
              </a:defRPr>
            </a:lvl1pPr>
          </a:lstStyle>
          <a:p>
            <a:r>
              <a:rPr lang="en-US" dirty="0" smtClean="0"/>
              <a:t>Add picture here – 16:9</a:t>
            </a:r>
            <a:endParaRPr lang="en-US" dirty="0"/>
          </a:p>
        </p:txBody>
      </p:sp>
      <p:sp>
        <p:nvSpPr>
          <p:cNvPr id="16" name="正方形/長方形 15"/>
          <p:cNvSpPr/>
          <p:nvPr userDrawn="1"/>
        </p:nvSpPr>
        <p:spPr>
          <a:xfrm>
            <a:off x="1463166" y="2094204"/>
            <a:ext cx="180000" cy="379560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50">
              <a:latin typeface="+mj-lt"/>
            </a:endParaRPr>
          </a:p>
        </p:txBody>
      </p:sp>
      <p:sp>
        <p:nvSpPr>
          <p:cNvPr id="17" name="図プレースホルダー 8"/>
          <p:cNvSpPr>
            <a:spLocks noGrp="1"/>
          </p:cNvSpPr>
          <p:nvPr>
            <p:ph type="pic" sz="quarter" idx="18" hasCustomPrompt="1"/>
          </p:nvPr>
        </p:nvSpPr>
        <p:spPr>
          <a:xfrm>
            <a:off x="9825584" y="2095656"/>
            <a:ext cx="6746400" cy="3795608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2">
                    <a:lumMod val="50000"/>
                  </a:schemeClr>
                </a:solidFill>
                <a:latin typeface="+mn-lt"/>
                <a:ea typeface="Roboto" panose="02000000000000000000" pitchFamily="2" charset="0"/>
              </a:defRPr>
            </a:lvl1pPr>
          </a:lstStyle>
          <a:p>
            <a:r>
              <a:rPr lang="en-US" dirty="0" smtClean="0"/>
              <a:t>Add picture here – 16:9</a:t>
            </a:r>
            <a:endParaRPr lang="en-US" dirty="0"/>
          </a:p>
        </p:txBody>
      </p:sp>
      <p:sp>
        <p:nvSpPr>
          <p:cNvPr id="18" name="正方形/長方形 17"/>
          <p:cNvSpPr/>
          <p:nvPr userDrawn="1"/>
        </p:nvSpPr>
        <p:spPr>
          <a:xfrm>
            <a:off x="9678412" y="2095656"/>
            <a:ext cx="180000" cy="379560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5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992719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84675" y="132353"/>
            <a:ext cx="17646914" cy="770016"/>
          </a:xfrm>
          <a:prstGeom prst="rect">
            <a:avLst/>
          </a:prstGeom>
        </p:spPr>
        <p:txBody>
          <a:bodyPr anchor="t"/>
          <a:lstStyle>
            <a:lvl1pPr>
              <a:defRPr baseline="0">
                <a:latin typeface="+mj-lt"/>
              </a:defRPr>
            </a:lvl1pPr>
          </a:lstStyle>
          <a:p>
            <a:r>
              <a:rPr lang="en-US" dirty="0" smtClean="0"/>
              <a:t>Slide Title Here</a:t>
            </a:r>
            <a:endParaRPr 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fld id="{DAEF4D36-AE85-49C9-90DE-66D02B257272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84675" y="908365"/>
            <a:ext cx="17646914" cy="44522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000" baseline="0">
                <a:solidFill>
                  <a:srgbClr val="FF6600"/>
                </a:solidFill>
                <a:latin typeface="+mj-lt"/>
                <a:ea typeface="A-OTF Gothic BBB Pro Medium" panose="020B0400000000000000" pitchFamily="34" charset="-128"/>
                <a:cs typeface="Clear Sans Light" panose="020B0303030202020304" pitchFamily="34" charset="0"/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altLang="ja-JP" dirty="0" smtClean="0"/>
              <a:t>A brief description here</a:t>
            </a:r>
            <a:endParaRPr lang="en-US" dirty="0"/>
          </a:p>
        </p:txBody>
      </p:sp>
      <p:sp>
        <p:nvSpPr>
          <p:cNvPr id="9" name="図プレースホルダー 8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1461675"/>
            <a:ext cx="18289652" cy="4572413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2">
                    <a:lumMod val="50000"/>
                  </a:schemeClr>
                </a:solidFill>
                <a:latin typeface="+mn-lt"/>
                <a:ea typeface="Roboto" panose="02000000000000000000" pitchFamily="2" charset="0"/>
              </a:defRPr>
            </a:lvl1pPr>
          </a:lstStyle>
          <a:p>
            <a:r>
              <a:rPr lang="en-US" dirty="0" smtClean="0"/>
              <a:t>Add picture here – 1:1</a:t>
            </a:r>
            <a:endParaRPr lang="en-US" dirty="0"/>
          </a:p>
        </p:txBody>
      </p:sp>
      <p:sp>
        <p:nvSpPr>
          <p:cNvPr id="12" name="テキスト プレースホルダー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6322834"/>
            <a:ext cx="6481482" cy="635549"/>
          </a:xfrm>
          <a:prstGeom prst="rect">
            <a:avLst/>
          </a:prstGeom>
        </p:spPr>
        <p:txBody>
          <a:bodyPr anchor="b"/>
          <a:lstStyle>
            <a:lvl1pPr algn="r">
              <a:defRPr sz="3600" baseline="0">
                <a:solidFill>
                  <a:srgbClr val="FF6600"/>
                </a:solidFill>
                <a:latin typeface="+mj-lt"/>
                <a:ea typeface="A-OTF Gothic BBB Pro Medium" panose="020B0400000000000000" pitchFamily="34" charset="-128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13" name="テキスト プレースホルダー 8"/>
          <p:cNvSpPr>
            <a:spLocks noGrp="1"/>
          </p:cNvSpPr>
          <p:nvPr>
            <p:ph type="body" sz="quarter" idx="14" hasCustomPrompt="1"/>
          </p:nvPr>
        </p:nvSpPr>
        <p:spPr>
          <a:xfrm>
            <a:off x="6618515" y="6322834"/>
            <a:ext cx="11088914" cy="3067909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28" name="正方形/長方形 27"/>
          <p:cNvSpPr/>
          <p:nvPr userDrawn="1"/>
        </p:nvSpPr>
        <p:spPr>
          <a:xfrm>
            <a:off x="-2" y="6958383"/>
            <a:ext cx="6481483" cy="14735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405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280225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 -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84675" y="132353"/>
            <a:ext cx="17646914" cy="770016"/>
          </a:xfrm>
          <a:prstGeom prst="rect">
            <a:avLst/>
          </a:prstGeom>
        </p:spPr>
        <p:txBody>
          <a:bodyPr anchor="t"/>
          <a:lstStyle>
            <a:lvl1pPr>
              <a:defRPr baseline="0">
                <a:latin typeface="+mj-lt"/>
              </a:defRPr>
            </a:lvl1pPr>
          </a:lstStyle>
          <a:p>
            <a:r>
              <a:rPr lang="en-US" dirty="0" smtClean="0"/>
              <a:t>Slide Title Here</a:t>
            </a:r>
            <a:endParaRPr 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fld id="{DAEF4D36-AE85-49C9-90DE-66D02B257272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84675" y="908365"/>
            <a:ext cx="17646914" cy="44522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000" baseline="0">
                <a:solidFill>
                  <a:srgbClr val="FF6600"/>
                </a:solidFill>
                <a:latin typeface="+mj-lt"/>
                <a:ea typeface="A-OTF Gothic BBB Pro Medium" panose="020B0400000000000000" pitchFamily="34" charset="-128"/>
                <a:cs typeface="Clear Sans Light" panose="020B0303030202020304" pitchFamily="34" charset="0"/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altLang="ja-JP" dirty="0" smtClean="0"/>
              <a:t>A brief description here</a:t>
            </a:r>
            <a:endParaRPr lang="en-US" dirty="0"/>
          </a:p>
        </p:txBody>
      </p:sp>
      <p:sp>
        <p:nvSpPr>
          <p:cNvPr id="12" name="テキスト プレースホルダー 8"/>
          <p:cNvSpPr>
            <a:spLocks noGrp="1"/>
          </p:cNvSpPr>
          <p:nvPr>
            <p:ph type="body" sz="quarter" idx="13" hasCustomPrompt="1"/>
          </p:nvPr>
        </p:nvSpPr>
        <p:spPr>
          <a:xfrm>
            <a:off x="1463167" y="5994876"/>
            <a:ext cx="3941815" cy="635549"/>
          </a:xfrm>
          <a:prstGeom prst="rect">
            <a:avLst/>
          </a:prstGeom>
        </p:spPr>
        <p:txBody>
          <a:bodyPr anchor="b"/>
          <a:lstStyle>
            <a:lvl1pPr algn="l">
              <a:defRPr sz="3600" baseline="0">
                <a:solidFill>
                  <a:srgbClr val="FF6600"/>
                </a:solidFill>
                <a:latin typeface="+mj-lt"/>
                <a:ea typeface="A-OTF Gothic BBB Pro Medium" panose="020B0400000000000000" pitchFamily="34" charset="-128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Caption Here</a:t>
            </a:r>
            <a:endParaRPr lang="ja-JP" altLang="en-US" dirty="0" smtClean="0"/>
          </a:p>
        </p:txBody>
      </p:sp>
      <p:sp>
        <p:nvSpPr>
          <p:cNvPr id="13" name="テキスト プレースホルダー 8"/>
          <p:cNvSpPr>
            <a:spLocks noGrp="1"/>
          </p:cNvSpPr>
          <p:nvPr>
            <p:ph type="body" sz="quarter" idx="14" hasCustomPrompt="1"/>
          </p:nvPr>
        </p:nvSpPr>
        <p:spPr>
          <a:xfrm>
            <a:off x="1456070" y="6681699"/>
            <a:ext cx="3948912" cy="252953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cxnSp>
        <p:nvCxnSpPr>
          <p:cNvPr id="14" name="直線コネクタ 13"/>
          <p:cNvCxnSpPr/>
          <p:nvPr userDrawn="1"/>
        </p:nvCxnSpPr>
        <p:spPr>
          <a:xfrm>
            <a:off x="1463167" y="6583152"/>
            <a:ext cx="3941815" cy="0"/>
          </a:xfrm>
          <a:prstGeom prst="line">
            <a:avLst/>
          </a:prstGeom>
          <a:ln w="19050">
            <a:solidFill>
              <a:srgbClr val="FF66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プレースホルダー 8"/>
          <p:cNvSpPr>
            <a:spLocks noGrp="1"/>
          </p:cNvSpPr>
          <p:nvPr>
            <p:ph type="body" sz="quarter" idx="16" hasCustomPrompt="1"/>
          </p:nvPr>
        </p:nvSpPr>
        <p:spPr>
          <a:xfrm>
            <a:off x="7139320" y="5994876"/>
            <a:ext cx="3941815" cy="635549"/>
          </a:xfrm>
          <a:prstGeom prst="rect">
            <a:avLst/>
          </a:prstGeom>
        </p:spPr>
        <p:txBody>
          <a:bodyPr anchor="b"/>
          <a:lstStyle>
            <a:lvl1pPr algn="l">
              <a:defRPr sz="3600" baseline="0">
                <a:solidFill>
                  <a:srgbClr val="FF6600"/>
                </a:solidFill>
                <a:latin typeface="+mj-lt"/>
                <a:ea typeface="A-OTF Gothic BBB Pro Medium" panose="020B0400000000000000" pitchFamily="34" charset="-128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Caption Here</a:t>
            </a:r>
            <a:endParaRPr lang="ja-JP" altLang="en-US" dirty="0" smtClean="0"/>
          </a:p>
        </p:txBody>
      </p:sp>
      <p:sp>
        <p:nvSpPr>
          <p:cNvPr id="21" name="テキスト プレースホルダー 8"/>
          <p:cNvSpPr>
            <a:spLocks noGrp="1"/>
          </p:cNvSpPr>
          <p:nvPr>
            <p:ph type="body" sz="quarter" idx="17" hasCustomPrompt="1"/>
          </p:nvPr>
        </p:nvSpPr>
        <p:spPr>
          <a:xfrm>
            <a:off x="7132223" y="6681699"/>
            <a:ext cx="3948912" cy="252953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cxnSp>
        <p:nvCxnSpPr>
          <p:cNvPr id="22" name="直線コネクタ 21"/>
          <p:cNvCxnSpPr/>
          <p:nvPr userDrawn="1"/>
        </p:nvCxnSpPr>
        <p:spPr>
          <a:xfrm>
            <a:off x="7139320" y="6583152"/>
            <a:ext cx="3941815" cy="0"/>
          </a:xfrm>
          <a:prstGeom prst="line">
            <a:avLst/>
          </a:prstGeom>
          <a:ln w="19050">
            <a:solidFill>
              <a:srgbClr val="FF66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テキスト プレースホルダー 8"/>
          <p:cNvSpPr>
            <a:spLocks noGrp="1"/>
          </p:cNvSpPr>
          <p:nvPr>
            <p:ph type="body" sz="quarter" idx="19" hasCustomPrompt="1"/>
          </p:nvPr>
        </p:nvSpPr>
        <p:spPr>
          <a:xfrm>
            <a:off x="12822569" y="5994876"/>
            <a:ext cx="3941815" cy="635549"/>
          </a:xfrm>
          <a:prstGeom prst="rect">
            <a:avLst/>
          </a:prstGeom>
        </p:spPr>
        <p:txBody>
          <a:bodyPr anchor="b"/>
          <a:lstStyle>
            <a:lvl1pPr algn="l">
              <a:defRPr sz="3600" baseline="0">
                <a:solidFill>
                  <a:srgbClr val="FF6600"/>
                </a:solidFill>
                <a:latin typeface="+mj-lt"/>
                <a:ea typeface="A-OTF Gothic BBB Pro Medium" panose="020B0400000000000000" pitchFamily="34" charset="-128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Caption Here</a:t>
            </a:r>
            <a:endParaRPr lang="ja-JP" altLang="en-US" dirty="0" smtClean="0"/>
          </a:p>
        </p:txBody>
      </p:sp>
      <p:sp>
        <p:nvSpPr>
          <p:cNvPr id="26" name="テキスト プレースホルダー 8"/>
          <p:cNvSpPr>
            <a:spLocks noGrp="1"/>
          </p:cNvSpPr>
          <p:nvPr>
            <p:ph type="body" sz="quarter" idx="20" hasCustomPrompt="1"/>
          </p:nvPr>
        </p:nvSpPr>
        <p:spPr>
          <a:xfrm>
            <a:off x="12815472" y="6681699"/>
            <a:ext cx="3948912" cy="252953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cxnSp>
        <p:nvCxnSpPr>
          <p:cNvPr id="27" name="直線コネクタ 26"/>
          <p:cNvCxnSpPr/>
          <p:nvPr userDrawn="1"/>
        </p:nvCxnSpPr>
        <p:spPr>
          <a:xfrm>
            <a:off x="12822569" y="6583152"/>
            <a:ext cx="3941815" cy="0"/>
          </a:xfrm>
          <a:prstGeom prst="line">
            <a:avLst/>
          </a:prstGeom>
          <a:ln w="19050">
            <a:solidFill>
              <a:srgbClr val="FF66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グラフ プレースホルダー 6"/>
          <p:cNvSpPr>
            <a:spLocks noGrp="1"/>
          </p:cNvSpPr>
          <p:nvPr>
            <p:ph type="chart" sz="quarter" idx="21" hasCustomPrompt="1"/>
          </p:nvPr>
        </p:nvSpPr>
        <p:spPr>
          <a:xfrm>
            <a:off x="1463675" y="1927449"/>
            <a:ext cx="3965349" cy="396534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  <a:latin typeface="+mn-lt"/>
                <a:ea typeface="Roboto" panose="02000000000000000000" pitchFamily="2" charset="0"/>
              </a:defRPr>
            </a:lvl1pPr>
          </a:lstStyle>
          <a:p>
            <a:r>
              <a:rPr lang="en-US" dirty="0" smtClean="0"/>
              <a:t>Add Graph Here</a:t>
            </a:r>
            <a:endParaRPr lang="en-US" dirty="0"/>
          </a:p>
        </p:txBody>
      </p:sp>
      <p:sp>
        <p:nvSpPr>
          <p:cNvPr id="28" name="グラフ プレースホルダー 6"/>
          <p:cNvSpPr>
            <a:spLocks noGrp="1"/>
          </p:cNvSpPr>
          <p:nvPr>
            <p:ph type="chart" sz="quarter" idx="22" hasCustomPrompt="1"/>
          </p:nvPr>
        </p:nvSpPr>
        <p:spPr>
          <a:xfrm>
            <a:off x="7115786" y="1927449"/>
            <a:ext cx="3965349" cy="3965348"/>
          </a:xfrm>
          <a:prstGeom prst="rect">
            <a:avLst/>
          </a:prstGeom>
        </p:spPr>
        <p:txBody>
          <a:bodyPr/>
          <a:lstStyle>
            <a:lvl1pPr marL="0" marR="0" indent="0" algn="l" defTabSz="1371600" rtl="0" eaLnBrk="1" fontAlgn="auto" latinLnBrk="0" hangingPunct="1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>
                <a:solidFill>
                  <a:schemeClr val="bg2">
                    <a:lumMod val="50000"/>
                  </a:schemeClr>
                </a:solidFill>
                <a:latin typeface="+mn-lt"/>
                <a:ea typeface="Roboto" panose="02000000000000000000" pitchFamily="2" charset="0"/>
              </a:defRPr>
            </a:lvl1pPr>
          </a:lstStyle>
          <a:p>
            <a:r>
              <a:rPr lang="en-US" dirty="0" smtClean="0"/>
              <a:t>Add Graph Here</a:t>
            </a:r>
          </a:p>
          <a:p>
            <a:endParaRPr lang="en-US" dirty="0"/>
          </a:p>
        </p:txBody>
      </p:sp>
      <p:sp>
        <p:nvSpPr>
          <p:cNvPr id="29" name="グラフ プレースホルダー 6"/>
          <p:cNvSpPr>
            <a:spLocks noGrp="1"/>
          </p:cNvSpPr>
          <p:nvPr>
            <p:ph type="chart" sz="quarter" idx="23" hasCustomPrompt="1"/>
          </p:nvPr>
        </p:nvSpPr>
        <p:spPr>
          <a:xfrm>
            <a:off x="12822569" y="1924689"/>
            <a:ext cx="3965349" cy="3965348"/>
          </a:xfrm>
          <a:prstGeom prst="rect">
            <a:avLst/>
          </a:prstGeom>
        </p:spPr>
        <p:txBody>
          <a:bodyPr/>
          <a:lstStyle>
            <a:lvl1pPr marL="0" marR="0" indent="0" algn="l" defTabSz="1371600" rtl="0" eaLnBrk="1" fontAlgn="auto" latinLnBrk="0" hangingPunct="1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>
                <a:solidFill>
                  <a:schemeClr val="bg2">
                    <a:lumMod val="50000"/>
                  </a:schemeClr>
                </a:solidFill>
                <a:latin typeface="+mn-lt"/>
                <a:ea typeface="Roboto" panose="02000000000000000000" pitchFamily="2" charset="0"/>
              </a:defRPr>
            </a:lvl1pPr>
          </a:lstStyle>
          <a:p>
            <a:r>
              <a:rPr lang="en-US" dirty="0" smtClean="0"/>
              <a:t>Add Graph Here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066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 Columns -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84675" y="132353"/>
            <a:ext cx="17646914" cy="770016"/>
          </a:xfrm>
          <a:prstGeom prst="rect">
            <a:avLst/>
          </a:prstGeom>
        </p:spPr>
        <p:txBody>
          <a:bodyPr anchor="t"/>
          <a:lstStyle>
            <a:lvl1pPr>
              <a:defRPr baseline="0">
                <a:latin typeface="+mj-lt"/>
              </a:defRPr>
            </a:lvl1pPr>
          </a:lstStyle>
          <a:p>
            <a:r>
              <a:rPr lang="en-US" dirty="0" smtClean="0"/>
              <a:t>Slide Title Here</a:t>
            </a:r>
            <a:endParaRPr 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fld id="{DAEF4D36-AE85-49C9-90DE-66D02B257272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84675" y="908365"/>
            <a:ext cx="17646914" cy="44522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000" baseline="0">
                <a:solidFill>
                  <a:srgbClr val="FF6600"/>
                </a:solidFill>
                <a:latin typeface="+mj-lt"/>
                <a:ea typeface="A-OTF Gothic BBB Pro Medium" panose="020B0400000000000000" pitchFamily="34" charset="-128"/>
                <a:cs typeface="Clear Sans Light" panose="020B0303030202020304" pitchFamily="34" charset="0"/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altLang="ja-JP" dirty="0" smtClean="0"/>
              <a:t>A brief description here</a:t>
            </a:r>
            <a:endParaRPr lang="en-US" dirty="0"/>
          </a:p>
        </p:txBody>
      </p:sp>
      <p:sp>
        <p:nvSpPr>
          <p:cNvPr id="12" name="テキスト プレースホルダー 8"/>
          <p:cNvSpPr>
            <a:spLocks noGrp="1"/>
          </p:cNvSpPr>
          <p:nvPr>
            <p:ph type="body" sz="quarter" idx="13" hasCustomPrompt="1"/>
          </p:nvPr>
        </p:nvSpPr>
        <p:spPr>
          <a:xfrm>
            <a:off x="9067502" y="2862602"/>
            <a:ext cx="8318843" cy="635549"/>
          </a:xfrm>
          <a:prstGeom prst="rect">
            <a:avLst/>
          </a:prstGeom>
        </p:spPr>
        <p:txBody>
          <a:bodyPr anchor="b"/>
          <a:lstStyle>
            <a:lvl1pPr algn="l">
              <a:defRPr sz="3600" baseline="0">
                <a:solidFill>
                  <a:srgbClr val="FF6600"/>
                </a:solidFill>
                <a:latin typeface="+mj-lt"/>
                <a:ea typeface="A-OTF Gothic BBB Pro Medium" panose="020B0400000000000000" pitchFamily="34" charset="-128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13" name="テキスト プレースホルダー 8"/>
          <p:cNvSpPr>
            <a:spLocks noGrp="1"/>
          </p:cNvSpPr>
          <p:nvPr>
            <p:ph type="body" sz="quarter" idx="14" hasCustomPrompt="1"/>
          </p:nvPr>
        </p:nvSpPr>
        <p:spPr>
          <a:xfrm>
            <a:off x="9060404" y="3549425"/>
            <a:ext cx="8333821" cy="454184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cxnSp>
        <p:nvCxnSpPr>
          <p:cNvPr id="14" name="直線コネクタ 13"/>
          <p:cNvCxnSpPr/>
          <p:nvPr userDrawn="1"/>
        </p:nvCxnSpPr>
        <p:spPr>
          <a:xfrm>
            <a:off x="9067502" y="3450878"/>
            <a:ext cx="8318843" cy="0"/>
          </a:xfrm>
          <a:prstGeom prst="line">
            <a:avLst/>
          </a:prstGeom>
          <a:ln w="19050">
            <a:solidFill>
              <a:srgbClr val="FF66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グラフ プレースホルダー 6"/>
          <p:cNvSpPr>
            <a:spLocks noGrp="1"/>
          </p:cNvSpPr>
          <p:nvPr>
            <p:ph type="chart" sz="quarter" idx="21" hasCustomPrompt="1"/>
          </p:nvPr>
        </p:nvSpPr>
        <p:spPr>
          <a:xfrm>
            <a:off x="796950" y="2862602"/>
            <a:ext cx="8127999" cy="522866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  <a:latin typeface="+mn-lt"/>
                <a:ea typeface="Roboto" panose="02000000000000000000" pitchFamily="2" charset="0"/>
              </a:defRPr>
            </a:lvl1pPr>
          </a:lstStyle>
          <a:p>
            <a:r>
              <a:rPr lang="en-US" dirty="0" smtClean="0"/>
              <a:t>Add Graph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96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4572000" y="6203398"/>
            <a:ext cx="13703862" cy="1745964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6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-OTF Gothic BBB Pro Medium" panose="020B0400000000000000" pitchFamily="34" charset="-128"/>
                <a:cs typeface="A-OTF Gothic BBB Pro Medium" panose="020B0400000000000000" pitchFamily="34" charset="-128"/>
              </a:defRPr>
            </a:lvl1pPr>
          </a:lstStyle>
          <a:p>
            <a:r>
              <a:rPr lang="en-US" dirty="0" smtClean="0"/>
              <a:t>Subtitle Here</a:t>
            </a:r>
            <a:endParaRPr 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559862" y="7911791"/>
            <a:ext cx="13716000" cy="44522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000" baseline="0">
                <a:solidFill>
                  <a:srgbClr val="FF6600"/>
                </a:solidFill>
                <a:latin typeface="+mj-lt"/>
                <a:ea typeface="A-OTF Gothic BBB Pro Medium" panose="020B0400000000000000" pitchFamily="34" charset="-128"/>
                <a:cs typeface="Clear Sans Light" panose="020B0303030202020304" pitchFamily="34" charset="0"/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altLang="ja-JP" dirty="0" smtClean="0"/>
              <a:t>A brief description here</a:t>
            </a:r>
            <a:endParaRPr lang="en-US" dirty="0"/>
          </a:p>
        </p:txBody>
      </p:sp>
      <p:cxnSp>
        <p:nvCxnSpPr>
          <p:cNvPr id="6" name="直線コネクタ 5"/>
          <p:cNvCxnSpPr/>
          <p:nvPr userDrawn="1"/>
        </p:nvCxnSpPr>
        <p:spPr>
          <a:xfrm>
            <a:off x="4572000" y="7829045"/>
            <a:ext cx="13716000" cy="0"/>
          </a:xfrm>
          <a:prstGeom prst="line">
            <a:avLst/>
          </a:prstGeom>
          <a:ln w="19050">
            <a:solidFill>
              <a:srgbClr val="FF66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6829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act - Single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/>
          <p:cNvSpPr>
            <a:spLocks noGrp="1"/>
          </p:cNvSpPr>
          <p:nvPr>
            <p:ph type="ctrTitle" hasCustomPrompt="1"/>
          </p:nvPr>
        </p:nvSpPr>
        <p:spPr>
          <a:xfrm>
            <a:off x="1132115" y="3614057"/>
            <a:ext cx="15748000" cy="278674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1800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-OTF Gothic BBB Pro Medium" panose="020B0400000000000000" pitchFamily="34" charset="-128"/>
                <a:cs typeface="A-OTF Gothic BBB Pro Medium" panose="020B0400000000000000" pitchFamily="34" charset="-128"/>
              </a:defRPr>
            </a:lvl1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1132115" y="6110512"/>
            <a:ext cx="13716000" cy="1016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6000" baseline="0">
                <a:solidFill>
                  <a:srgbClr val="FF6600"/>
                </a:solidFill>
                <a:latin typeface="+mj-lt"/>
                <a:ea typeface="A-OTF Gothic BBB Pro Medium" panose="020B0400000000000000" pitchFamily="34" charset="-128"/>
                <a:cs typeface="Clear Sans Light" panose="020B0303030202020304" pitchFamily="34" charset="0"/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altLang="ja-JP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2339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act - Double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/>
          <p:cNvSpPr>
            <a:spLocks noGrp="1"/>
          </p:cNvSpPr>
          <p:nvPr>
            <p:ph type="ctrTitle" hasCustomPrompt="1"/>
          </p:nvPr>
        </p:nvSpPr>
        <p:spPr>
          <a:xfrm>
            <a:off x="1132115" y="2148114"/>
            <a:ext cx="15748000" cy="4934854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lnSpc>
                <a:spcPts val="15000"/>
              </a:lnSpc>
              <a:defRPr sz="1800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-OTF Gothic BBB Pro Medium" panose="020B0400000000000000" pitchFamily="34" charset="-128"/>
                <a:cs typeface="A-OTF Gothic BBB Pro Medium" panose="020B0400000000000000" pitchFamily="34" charset="-128"/>
              </a:defRPr>
            </a:lvl1pPr>
          </a:lstStyle>
          <a:p>
            <a:r>
              <a:rPr lang="en-US" dirty="0" smtClean="0"/>
              <a:t>Text </a:t>
            </a:r>
            <a:br>
              <a:rPr lang="en-US" dirty="0" smtClean="0"/>
            </a:br>
            <a:r>
              <a:rPr lang="en-US" dirty="0" smtClean="0"/>
              <a:t>here</a:t>
            </a:r>
            <a:endParaRPr lang="en-US" dirty="0"/>
          </a:p>
        </p:txBody>
      </p:sp>
      <p:sp>
        <p:nvSpPr>
          <p:cNvPr id="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1132115" y="6792683"/>
            <a:ext cx="13716000" cy="1016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6000" baseline="0">
                <a:solidFill>
                  <a:srgbClr val="FF6600"/>
                </a:solidFill>
                <a:latin typeface="+mj-lt"/>
                <a:ea typeface="A-OTF Gothic BBB Pro Medium" panose="020B0400000000000000" pitchFamily="34" charset="-128"/>
                <a:cs typeface="Clear Sans Light" panose="020B0303030202020304" pitchFamily="34" charset="0"/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altLang="ja-JP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2402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act - Separa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 userDrawn="1"/>
        </p:nvSpPr>
        <p:spPr>
          <a:xfrm>
            <a:off x="10508342" y="0"/>
            <a:ext cx="7779657" cy="10287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50"/>
          </a:p>
        </p:txBody>
      </p:sp>
      <p:sp>
        <p:nvSpPr>
          <p:cNvPr id="3" name="タイトル 1"/>
          <p:cNvSpPr>
            <a:spLocks noGrp="1"/>
          </p:cNvSpPr>
          <p:nvPr>
            <p:ph type="ctrTitle" hasCustomPrompt="1"/>
          </p:nvPr>
        </p:nvSpPr>
        <p:spPr>
          <a:xfrm>
            <a:off x="290286" y="580571"/>
            <a:ext cx="9898743" cy="9231086"/>
          </a:xfrm>
          <a:prstGeom prst="rect">
            <a:avLst/>
          </a:prstGeom>
        </p:spPr>
        <p:txBody>
          <a:bodyPr anchor="ctr">
            <a:noAutofit/>
          </a:bodyPr>
          <a:lstStyle>
            <a:lvl1pPr algn="r">
              <a:lnSpc>
                <a:spcPts val="13000"/>
              </a:lnSpc>
              <a:defRPr sz="1600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-OTF Gothic BBB Pro Medium" panose="020B0400000000000000" pitchFamily="34" charset="-128"/>
                <a:cs typeface="A-OTF Gothic BBB Pro Medium" panose="020B0400000000000000" pitchFamily="34" charset="-128"/>
              </a:defRPr>
            </a:lvl1pPr>
          </a:lstStyle>
          <a:p>
            <a:r>
              <a:rPr lang="en-US" dirty="0" smtClean="0"/>
              <a:t>TEXt </a:t>
            </a:r>
            <a:br>
              <a:rPr lang="en-US" dirty="0" smtClean="0"/>
            </a:br>
            <a:r>
              <a:rPr lang="en-US" dirty="0" smtClean="0"/>
              <a:t>here</a:t>
            </a:r>
            <a:endParaRPr lang="en-US" dirty="0"/>
          </a:p>
        </p:txBody>
      </p:sp>
      <p:sp>
        <p:nvSpPr>
          <p:cNvPr id="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10769598" y="580571"/>
            <a:ext cx="7024915" cy="9231086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lnSpc>
                <a:spcPts val="4000"/>
              </a:lnSpc>
              <a:buNone/>
              <a:defRPr sz="6000" baseline="0">
                <a:solidFill>
                  <a:srgbClr val="FF6600"/>
                </a:solidFill>
                <a:latin typeface="+mj-lt"/>
                <a:ea typeface="A-OTF Gothic BBB Pro Medium" panose="020B0400000000000000" pitchFamily="34" charset="-128"/>
                <a:cs typeface="Clear Sans Light" panose="020B0303030202020304" pitchFamily="34" charset="0"/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altLang="ja-JP" dirty="0" smtClean="0"/>
              <a:t>Text here</a:t>
            </a:r>
          </a:p>
          <a:p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0017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r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84675" y="132353"/>
            <a:ext cx="17646914" cy="770016"/>
          </a:xfrm>
          <a:prstGeom prst="rect">
            <a:avLst/>
          </a:prstGeom>
        </p:spPr>
        <p:txBody>
          <a:bodyPr anchor="t"/>
          <a:lstStyle>
            <a:lvl1pPr>
              <a:defRPr baseline="0">
                <a:latin typeface="+mj-lt"/>
              </a:defRPr>
            </a:lvl1pPr>
          </a:lstStyle>
          <a:p>
            <a:r>
              <a:rPr lang="en-US" dirty="0" smtClean="0"/>
              <a:t>Slide Title Here</a:t>
            </a:r>
            <a:endParaRPr 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fld id="{DAEF4D36-AE85-49C9-90DE-66D02B257272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84675" y="908365"/>
            <a:ext cx="17646914" cy="44522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000" baseline="0">
                <a:solidFill>
                  <a:srgbClr val="FF6600"/>
                </a:solidFill>
                <a:latin typeface="+mj-lt"/>
                <a:ea typeface="A-OTF Gothic BBB Pro Medium" panose="020B0400000000000000" pitchFamily="34" charset="-128"/>
                <a:cs typeface="Clear Sans Light" panose="020B0303030202020304" pitchFamily="34" charset="0"/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altLang="ja-JP" dirty="0" smtClean="0"/>
              <a:t>A brief description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1301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84675" y="132353"/>
            <a:ext cx="17646914" cy="770016"/>
          </a:xfrm>
          <a:prstGeom prst="rect">
            <a:avLst/>
          </a:prstGeom>
        </p:spPr>
        <p:txBody>
          <a:bodyPr anchor="t"/>
          <a:lstStyle>
            <a:lvl1pPr>
              <a:defRPr baseline="0">
                <a:latin typeface="+mj-lt"/>
              </a:defRPr>
            </a:lvl1pPr>
          </a:lstStyle>
          <a:p>
            <a:r>
              <a:rPr lang="en-US" dirty="0" smtClean="0"/>
              <a:t>Slide Title Here</a:t>
            </a:r>
            <a:endParaRPr 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fld id="{DAEF4D36-AE85-49C9-90DE-66D02B257272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84675" y="908365"/>
            <a:ext cx="17646914" cy="44522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000" baseline="0">
                <a:solidFill>
                  <a:srgbClr val="FF6600"/>
                </a:solidFill>
                <a:latin typeface="+mj-lt"/>
                <a:ea typeface="A-OTF Gothic BBB Pro Medium" panose="020B0400000000000000" pitchFamily="34" charset="-128"/>
                <a:cs typeface="Clear Sans Light" panose="020B0303030202020304" pitchFamily="34" charset="0"/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altLang="ja-JP" dirty="0" smtClean="0"/>
              <a:t>A brief description here</a:t>
            </a:r>
            <a:endParaRPr lang="en-US" dirty="0"/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2" hasCustomPrompt="1"/>
          </p:nvPr>
        </p:nvSpPr>
        <p:spPr>
          <a:xfrm>
            <a:off x="-309282" y="4894169"/>
            <a:ext cx="6790764" cy="928687"/>
          </a:xfrm>
          <a:prstGeom prst="rect">
            <a:avLst/>
          </a:prstGeom>
        </p:spPr>
        <p:txBody>
          <a:bodyPr/>
          <a:lstStyle>
            <a:lvl1pPr algn="r">
              <a:defRPr sz="800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-OTF Gothic BBB Pro Medium" panose="020B0400000000000000" pitchFamily="34" charset="-128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12" name="正方形/長方形 11"/>
          <p:cNvSpPr/>
          <p:nvPr userDrawn="1"/>
        </p:nvSpPr>
        <p:spPr>
          <a:xfrm>
            <a:off x="-1" y="5876924"/>
            <a:ext cx="6481483" cy="14735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50">
              <a:latin typeface="+mj-lt"/>
            </a:endParaRPr>
          </a:p>
        </p:txBody>
      </p:sp>
      <p:sp>
        <p:nvSpPr>
          <p:cNvPr id="13" name="テキスト プレースホルダー 8"/>
          <p:cNvSpPr>
            <a:spLocks noGrp="1"/>
          </p:cNvSpPr>
          <p:nvPr>
            <p:ph type="body" sz="quarter" idx="14" hasCustomPrompt="1"/>
          </p:nvPr>
        </p:nvSpPr>
        <p:spPr>
          <a:xfrm>
            <a:off x="7107085" y="2635625"/>
            <a:ext cx="11024504" cy="5775302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5075035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olumn -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84675" y="132353"/>
            <a:ext cx="17646914" cy="770016"/>
          </a:xfrm>
          <a:prstGeom prst="rect">
            <a:avLst/>
          </a:prstGeom>
        </p:spPr>
        <p:txBody>
          <a:bodyPr anchor="t"/>
          <a:lstStyle>
            <a:lvl1pPr>
              <a:defRPr baseline="0">
                <a:latin typeface="+mj-lt"/>
              </a:defRPr>
            </a:lvl1pPr>
          </a:lstStyle>
          <a:p>
            <a:r>
              <a:rPr lang="en-US" dirty="0" smtClean="0"/>
              <a:t>Slide Title Here</a:t>
            </a:r>
            <a:endParaRPr 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fld id="{DAEF4D36-AE85-49C9-90DE-66D02B257272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84675" y="908365"/>
            <a:ext cx="17646914" cy="44522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000" baseline="0">
                <a:solidFill>
                  <a:srgbClr val="FF6600"/>
                </a:solidFill>
                <a:latin typeface="+mj-lt"/>
                <a:ea typeface="A-OTF Gothic BBB Pro Medium" panose="020B0400000000000000" pitchFamily="34" charset="-128"/>
                <a:cs typeface="Clear Sans Light" panose="020B0303030202020304" pitchFamily="34" charset="0"/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altLang="ja-JP" dirty="0" smtClean="0"/>
              <a:t>A brief description here</a:t>
            </a:r>
            <a:endParaRPr lang="en-US" dirty="0"/>
          </a:p>
        </p:txBody>
      </p:sp>
      <p:sp>
        <p:nvSpPr>
          <p:cNvPr id="9" name="図プレースホルダー 8"/>
          <p:cNvSpPr>
            <a:spLocks noGrp="1"/>
          </p:cNvSpPr>
          <p:nvPr>
            <p:ph type="pic" sz="quarter" idx="12" hasCustomPrompt="1"/>
          </p:nvPr>
        </p:nvSpPr>
        <p:spPr>
          <a:xfrm>
            <a:off x="927100" y="2430380"/>
            <a:ext cx="5979026" cy="5980546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+mn-lt"/>
                <a:ea typeface="Roboto Light" panose="02000000000000000000" pitchFamily="2" charset="0"/>
              </a:defRPr>
            </a:lvl1pPr>
          </a:lstStyle>
          <a:p>
            <a:r>
              <a:rPr lang="en-US" dirty="0" smtClean="0"/>
              <a:t>Add picture here – 1:1</a:t>
            </a:r>
            <a:endParaRPr lang="en-US" dirty="0"/>
          </a:p>
        </p:txBody>
      </p:sp>
      <p:sp>
        <p:nvSpPr>
          <p:cNvPr id="11" name="正方形/長方形 10"/>
          <p:cNvSpPr/>
          <p:nvPr userDrawn="1"/>
        </p:nvSpPr>
        <p:spPr>
          <a:xfrm>
            <a:off x="726141" y="2430380"/>
            <a:ext cx="236007" cy="5980546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50">
              <a:latin typeface="+mj-lt"/>
            </a:endParaRPr>
          </a:p>
        </p:txBody>
      </p:sp>
      <p:sp>
        <p:nvSpPr>
          <p:cNvPr id="12" name="テキスト プレースホルダー 8"/>
          <p:cNvSpPr>
            <a:spLocks noGrp="1"/>
          </p:cNvSpPr>
          <p:nvPr>
            <p:ph type="body" sz="quarter" idx="13" hasCustomPrompt="1"/>
          </p:nvPr>
        </p:nvSpPr>
        <p:spPr>
          <a:xfrm>
            <a:off x="7107085" y="2430380"/>
            <a:ext cx="11024504" cy="635549"/>
          </a:xfrm>
          <a:prstGeom prst="rect">
            <a:avLst/>
          </a:prstGeom>
        </p:spPr>
        <p:txBody>
          <a:bodyPr anchor="b"/>
          <a:lstStyle>
            <a:lvl1pPr algn="l">
              <a:defRPr sz="3600" baseline="0">
                <a:solidFill>
                  <a:srgbClr val="FF6600"/>
                </a:solidFill>
                <a:latin typeface="+mj-lt"/>
                <a:ea typeface="A-OTF Gothic BBB Pro Medium" panose="020B0400000000000000" pitchFamily="34" charset="-128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Caption Here</a:t>
            </a:r>
            <a:endParaRPr lang="ja-JP" altLang="en-US" dirty="0" smtClean="0"/>
          </a:p>
        </p:txBody>
      </p:sp>
      <p:sp>
        <p:nvSpPr>
          <p:cNvPr id="13" name="テキスト プレースホルダー 8"/>
          <p:cNvSpPr>
            <a:spLocks noGrp="1"/>
          </p:cNvSpPr>
          <p:nvPr>
            <p:ph type="body" sz="quarter" idx="14" hasCustomPrompt="1"/>
          </p:nvPr>
        </p:nvSpPr>
        <p:spPr>
          <a:xfrm>
            <a:off x="7107085" y="3119717"/>
            <a:ext cx="11024504" cy="5291209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cxnSp>
        <p:nvCxnSpPr>
          <p:cNvPr id="14" name="直線コネクタ 13"/>
          <p:cNvCxnSpPr/>
          <p:nvPr userDrawn="1"/>
        </p:nvCxnSpPr>
        <p:spPr>
          <a:xfrm>
            <a:off x="7131895" y="3012141"/>
            <a:ext cx="10999694" cy="0"/>
          </a:xfrm>
          <a:prstGeom prst="line">
            <a:avLst/>
          </a:prstGeom>
          <a:ln w="19050">
            <a:solidFill>
              <a:srgbClr val="FF66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8386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2 Columns -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84675" y="132353"/>
            <a:ext cx="17646914" cy="770016"/>
          </a:xfrm>
          <a:prstGeom prst="rect">
            <a:avLst/>
          </a:prstGeom>
        </p:spPr>
        <p:txBody>
          <a:bodyPr anchor="t"/>
          <a:lstStyle>
            <a:lvl1pPr>
              <a:defRPr baseline="0">
                <a:latin typeface="+mj-lt"/>
              </a:defRPr>
            </a:lvl1pPr>
          </a:lstStyle>
          <a:p>
            <a:r>
              <a:rPr lang="en-US" dirty="0" smtClean="0"/>
              <a:t>Slide Title Here</a:t>
            </a:r>
            <a:endParaRPr 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fld id="{DAEF4D36-AE85-49C9-90DE-66D02B257272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84675" y="908365"/>
            <a:ext cx="17646914" cy="44522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000" baseline="0">
                <a:solidFill>
                  <a:srgbClr val="FF6600"/>
                </a:solidFill>
                <a:latin typeface="+mj-lt"/>
                <a:ea typeface="A-OTF Gothic BBB Pro Medium" panose="020B0400000000000000" pitchFamily="34" charset="-128"/>
                <a:cs typeface="Clear Sans Light" panose="020B0303030202020304" pitchFamily="34" charset="0"/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altLang="ja-JP" dirty="0" smtClean="0"/>
              <a:t>A brief description here</a:t>
            </a:r>
            <a:endParaRPr lang="en-US" dirty="0"/>
          </a:p>
        </p:txBody>
      </p:sp>
      <p:sp>
        <p:nvSpPr>
          <p:cNvPr id="9" name="図プレースホルダー 8"/>
          <p:cNvSpPr>
            <a:spLocks noGrp="1"/>
          </p:cNvSpPr>
          <p:nvPr>
            <p:ph type="pic" sz="quarter" idx="12" hasCustomPrompt="1"/>
          </p:nvPr>
        </p:nvSpPr>
        <p:spPr>
          <a:xfrm>
            <a:off x="927100" y="2430380"/>
            <a:ext cx="5979026" cy="5980546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2">
                    <a:lumMod val="50000"/>
                  </a:schemeClr>
                </a:solidFill>
                <a:latin typeface="+mn-lt"/>
                <a:ea typeface="Roboto" panose="02000000000000000000" pitchFamily="2" charset="0"/>
              </a:defRPr>
            </a:lvl1pPr>
          </a:lstStyle>
          <a:p>
            <a:r>
              <a:rPr lang="en-US" dirty="0" smtClean="0"/>
              <a:t>Add picture here – 1:1</a:t>
            </a:r>
            <a:endParaRPr lang="en-US" dirty="0"/>
          </a:p>
        </p:txBody>
      </p:sp>
      <p:sp>
        <p:nvSpPr>
          <p:cNvPr id="11" name="正方形/長方形 10"/>
          <p:cNvSpPr/>
          <p:nvPr userDrawn="1"/>
        </p:nvSpPr>
        <p:spPr>
          <a:xfrm>
            <a:off x="726141" y="2430380"/>
            <a:ext cx="236007" cy="5980546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50">
              <a:latin typeface="+mj-lt"/>
            </a:endParaRPr>
          </a:p>
        </p:txBody>
      </p:sp>
      <p:sp>
        <p:nvSpPr>
          <p:cNvPr id="12" name="テキスト プレースホルダー 8"/>
          <p:cNvSpPr>
            <a:spLocks noGrp="1"/>
          </p:cNvSpPr>
          <p:nvPr>
            <p:ph type="body" sz="quarter" idx="13" hasCustomPrompt="1"/>
          </p:nvPr>
        </p:nvSpPr>
        <p:spPr>
          <a:xfrm>
            <a:off x="7107085" y="2430380"/>
            <a:ext cx="11024504" cy="635549"/>
          </a:xfrm>
          <a:prstGeom prst="rect">
            <a:avLst/>
          </a:prstGeom>
        </p:spPr>
        <p:txBody>
          <a:bodyPr anchor="b"/>
          <a:lstStyle>
            <a:lvl1pPr algn="l">
              <a:defRPr sz="3600" baseline="0">
                <a:solidFill>
                  <a:srgbClr val="FF6600"/>
                </a:solidFill>
                <a:latin typeface="+mj-lt"/>
                <a:ea typeface="A-OTF Gothic BBB Pro Medium" panose="020B0400000000000000" pitchFamily="34" charset="-128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Caption1 Here</a:t>
            </a:r>
            <a:endParaRPr lang="ja-JP" altLang="en-US" dirty="0" smtClean="0"/>
          </a:p>
        </p:txBody>
      </p:sp>
      <p:sp>
        <p:nvSpPr>
          <p:cNvPr id="13" name="テキスト プレースホルダー 8"/>
          <p:cNvSpPr>
            <a:spLocks noGrp="1"/>
          </p:cNvSpPr>
          <p:nvPr>
            <p:ph type="body" sz="quarter" idx="14" hasCustomPrompt="1"/>
          </p:nvPr>
        </p:nvSpPr>
        <p:spPr>
          <a:xfrm>
            <a:off x="7107085" y="3119717"/>
            <a:ext cx="11024504" cy="2101166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cxnSp>
        <p:nvCxnSpPr>
          <p:cNvPr id="14" name="直線コネクタ 13"/>
          <p:cNvCxnSpPr/>
          <p:nvPr userDrawn="1"/>
        </p:nvCxnSpPr>
        <p:spPr>
          <a:xfrm>
            <a:off x="7131895" y="3012141"/>
            <a:ext cx="10999694" cy="0"/>
          </a:xfrm>
          <a:prstGeom prst="line">
            <a:avLst/>
          </a:prstGeom>
          <a:ln w="19050">
            <a:solidFill>
              <a:srgbClr val="FF66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プレースホルダー 8"/>
          <p:cNvSpPr>
            <a:spLocks noGrp="1"/>
          </p:cNvSpPr>
          <p:nvPr>
            <p:ph type="body" sz="quarter" idx="15" hasCustomPrompt="1"/>
          </p:nvPr>
        </p:nvSpPr>
        <p:spPr>
          <a:xfrm>
            <a:off x="7107085" y="5478616"/>
            <a:ext cx="11024504" cy="635549"/>
          </a:xfrm>
          <a:prstGeom prst="rect">
            <a:avLst/>
          </a:prstGeom>
        </p:spPr>
        <p:txBody>
          <a:bodyPr anchor="b"/>
          <a:lstStyle>
            <a:lvl1pPr algn="l">
              <a:defRPr sz="3600" baseline="0">
                <a:solidFill>
                  <a:srgbClr val="FF6600"/>
                </a:solidFill>
                <a:latin typeface="+mj-lt"/>
                <a:ea typeface="A-OTF Gothic BBB Pro Medium" panose="020B0400000000000000" pitchFamily="34" charset="-128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Caption2 Here</a:t>
            </a:r>
            <a:endParaRPr lang="ja-JP" altLang="en-US" dirty="0" smtClean="0"/>
          </a:p>
        </p:txBody>
      </p:sp>
      <p:sp>
        <p:nvSpPr>
          <p:cNvPr id="16" name="テキスト プレースホルダー 8"/>
          <p:cNvSpPr>
            <a:spLocks noGrp="1"/>
          </p:cNvSpPr>
          <p:nvPr>
            <p:ph type="body" sz="quarter" idx="16" hasCustomPrompt="1"/>
          </p:nvPr>
        </p:nvSpPr>
        <p:spPr>
          <a:xfrm>
            <a:off x="7107085" y="6167953"/>
            <a:ext cx="11024504" cy="2101166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A-OTF Gothic BBB Pro Medium" panose="020B0400000000000000" pitchFamily="34" charset="-128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cxnSp>
        <p:nvCxnSpPr>
          <p:cNvPr id="17" name="直線コネクタ 16"/>
          <p:cNvCxnSpPr/>
          <p:nvPr userDrawn="1"/>
        </p:nvCxnSpPr>
        <p:spPr>
          <a:xfrm>
            <a:off x="7131895" y="6060377"/>
            <a:ext cx="10999694" cy="0"/>
          </a:xfrm>
          <a:prstGeom prst="line">
            <a:avLst/>
          </a:prstGeom>
          <a:ln w="19050">
            <a:solidFill>
              <a:srgbClr val="FF66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45470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hyperlink" Target="https://plantillaspowerpoint.org/" TargetMode="Externa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hyperlink" Target="https://plantillaspowerpoint.org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>
            <a:lumMod val="20000"/>
            <a:lumOff val="80000"/>
            <a:alpha val="4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1"/>
          <p:cNvSpPr txBox="1"/>
          <p:nvPr userDrawn="1"/>
        </p:nvSpPr>
        <p:spPr>
          <a:xfrm rot="16200000">
            <a:off x="-3694774" y="3748105"/>
            <a:ext cx="6813354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bs-Latn-BA" sz="1800" dirty="0">
                <a:solidFill>
                  <a:schemeClr val="bg1">
                    <a:lumMod val="65000"/>
                  </a:schemeClr>
                </a:solidFill>
              </a:rPr>
              <a:t>Find</a:t>
            </a:r>
            <a:r>
              <a:rPr lang="bs-Latn-BA" sz="1800" baseline="0" dirty="0">
                <a:solidFill>
                  <a:schemeClr val="bg1">
                    <a:lumMod val="65000"/>
                  </a:schemeClr>
                </a:solidFill>
              </a:rPr>
              <a:t> m</a:t>
            </a:r>
            <a:r>
              <a:rPr lang="bs-Latn-BA" sz="1800" dirty="0">
                <a:solidFill>
                  <a:schemeClr val="bg1">
                    <a:lumMod val="65000"/>
                  </a:schemeClr>
                </a:solidFill>
              </a:rPr>
              <a:t>ore PowerPoint templates</a:t>
            </a:r>
            <a:r>
              <a:rPr lang="bs-Latn-BA" sz="1800" baseline="0" dirty="0">
                <a:solidFill>
                  <a:schemeClr val="bg1">
                    <a:lumMod val="65000"/>
                  </a:schemeClr>
                </a:solidFill>
              </a:rPr>
              <a:t> on </a:t>
            </a:r>
            <a:r>
              <a:rPr lang="es-PE" sz="1800" b="1" baseline="0" dirty="0" smtClean="0">
                <a:solidFill>
                  <a:schemeClr val="bg1">
                    <a:lumMod val="65000"/>
                  </a:schemeClr>
                </a:solidFill>
                <a:hlinkClick r:id="rId7"/>
              </a:rPr>
              <a:t>plantillaspowerpoint.org</a:t>
            </a:r>
            <a:endParaRPr lang="en-US" sz="18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330484" y="8093738"/>
            <a:ext cx="2084774" cy="576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637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9" r:id="rId2"/>
    <p:sldLayoutId id="2147483667" r:id="rId3"/>
    <p:sldLayoutId id="2147483668" r:id="rId4"/>
    <p:sldLayoutId id="2147483669" r:id="rId5"/>
  </p:sldLayoutIdLst>
  <p:timing>
    <p:tnLst>
      <p:par>
        <p:cTn id="1" dur="indefinite" restart="never" nodeType="tmRoot"/>
      </p:par>
    </p:tnLst>
  </p:timing>
  <p:hf hdr="0"/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4200" kern="1200">
          <a:solidFill>
            <a:schemeClr val="tx1"/>
          </a:solidFill>
          <a:latin typeface="Aller Light" panose="02000503000000020004" pitchFamily="2" charset="0"/>
          <a:ea typeface="A-OTF Shin Go Pro L" panose="020B0300000000000000" pitchFamily="34" charset="-128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Wingdings" panose="05000000000000000000" pitchFamily="2" charset="2"/>
        <a:buChar char=""/>
        <a:defRPr sz="2700" kern="1200">
          <a:solidFill>
            <a:schemeClr val="tx1"/>
          </a:solidFill>
          <a:latin typeface="Aller Light" panose="02000503000000020004" pitchFamily="2" charset="0"/>
          <a:ea typeface="A-OTF Shin Go Pro L" panose="020B0300000000000000" pitchFamily="34" charset="-128"/>
          <a:cs typeface="+mn-cs"/>
        </a:defRPr>
      </a:lvl1pPr>
      <a:lvl2pPr marL="685800" indent="-342900" algn="l" defTabSz="1371600" rtl="0" eaLnBrk="1" latinLnBrk="0" hangingPunct="1">
        <a:lnSpc>
          <a:spcPct val="90000"/>
        </a:lnSpc>
        <a:spcBef>
          <a:spcPts val="750"/>
        </a:spcBef>
        <a:buFont typeface="Wingdings" panose="05000000000000000000" pitchFamily="2" charset="2"/>
        <a:buChar char=""/>
        <a:defRPr sz="2400" kern="1200">
          <a:solidFill>
            <a:schemeClr val="tx1"/>
          </a:solidFill>
          <a:latin typeface="Aller Light" panose="02000503000000020004" pitchFamily="2" charset="0"/>
          <a:ea typeface="A-OTF Shin Go Pro L" panose="020B0300000000000000" pitchFamily="34" charset="-128"/>
          <a:cs typeface="+mn-cs"/>
        </a:defRPr>
      </a:lvl2pPr>
      <a:lvl3pPr marL="1097280" indent="-342900" algn="l" defTabSz="1371600" rtl="0" eaLnBrk="1" latinLnBrk="0" hangingPunct="1">
        <a:lnSpc>
          <a:spcPct val="90000"/>
        </a:lnSpc>
        <a:spcBef>
          <a:spcPts val="900"/>
        </a:spcBef>
        <a:buFont typeface="Wingdings" panose="05000000000000000000" pitchFamily="2" charset="2"/>
        <a:buChar char=""/>
        <a:defRPr sz="2400" kern="1200">
          <a:solidFill>
            <a:schemeClr val="tx1"/>
          </a:solidFill>
          <a:latin typeface="Aller Light" panose="02000503000000020004" pitchFamily="2" charset="0"/>
          <a:ea typeface="A-OTF Shin Go Pro L" panose="020B0300000000000000" pitchFamily="34" charset="-128"/>
          <a:cs typeface="+mn-cs"/>
        </a:defRPr>
      </a:lvl3pPr>
      <a:lvl4pPr marL="1508760" indent="-342900" algn="l" defTabSz="1371600" rtl="0" eaLnBrk="1" latinLnBrk="0" hangingPunct="1">
        <a:lnSpc>
          <a:spcPct val="90000"/>
        </a:lnSpc>
        <a:spcBef>
          <a:spcPts val="900"/>
        </a:spcBef>
        <a:buFont typeface="Wingdings" panose="05000000000000000000" pitchFamily="2" charset="2"/>
        <a:buChar char=""/>
        <a:defRPr sz="2100" kern="1200">
          <a:solidFill>
            <a:schemeClr val="tx1"/>
          </a:solidFill>
          <a:latin typeface="Aller Light" panose="02000503000000020004" pitchFamily="2" charset="0"/>
          <a:ea typeface="A-OTF Shin Go Pro L" panose="020B0300000000000000" pitchFamily="34" charset="-128"/>
          <a:cs typeface="+mn-cs"/>
        </a:defRPr>
      </a:lvl4pPr>
      <a:lvl5pPr marL="1920240" indent="-342900" algn="l" defTabSz="1371600" rtl="0" eaLnBrk="1" latinLnBrk="0" hangingPunct="1">
        <a:lnSpc>
          <a:spcPct val="90000"/>
        </a:lnSpc>
        <a:spcBef>
          <a:spcPts val="900"/>
        </a:spcBef>
        <a:buFont typeface="Wingdings" panose="05000000000000000000" pitchFamily="2" charset="2"/>
        <a:buChar char=""/>
        <a:defRPr sz="2100" kern="1200">
          <a:solidFill>
            <a:schemeClr val="tx1"/>
          </a:solidFill>
          <a:latin typeface="Aller Light" panose="02000503000000020004" pitchFamily="2" charset="0"/>
          <a:ea typeface="A-OTF Shin Go Pro L" panose="020B0300000000000000" pitchFamily="34" charset="-128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>
            <a:lumMod val="20000"/>
            <a:lumOff val="80000"/>
            <a:alpha val="4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/>
          <p:cNvSpPr/>
          <p:nvPr userDrawn="1"/>
        </p:nvSpPr>
        <p:spPr>
          <a:xfrm>
            <a:off x="0" y="9721516"/>
            <a:ext cx="18288000" cy="56548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50"/>
          </a:p>
        </p:txBody>
      </p:sp>
      <p:sp>
        <p:nvSpPr>
          <p:cNvPr id="16" name="正方形/長方形 15"/>
          <p:cNvSpPr/>
          <p:nvPr userDrawn="1"/>
        </p:nvSpPr>
        <p:spPr>
          <a:xfrm>
            <a:off x="13018168" y="9721516"/>
            <a:ext cx="5269832" cy="565484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50"/>
          </a:p>
        </p:txBody>
      </p:sp>
      <p:sp>
        <p:nvSpPr>
          <p:cNvPr id="2" name="正方形/長方形 1"/>
          <p:cNvSpPr/>
          <p:nvPr userDrawn="1"/>
        </p:nvSpPr>
        <p:spPr>
          <a:xfrm>
            <a:off x="0" y="0"/>
            <a:ext cx="18288000" cy="14626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50"/>
          </a:p>
        </p:txBody>
      </p:sp>
      <p:sp>
        <p:nvSpPr>
          <p:cNvPr id="3" name="正方形/長方形 2"/>
          <p:cNvSpPr/>
          <p:nvPr userDrawn="1"/>
        </p:nvSpPr>
        <p:spPr>
          <a:xfrm>
            <a:off x="1" y="0"/>
            <a:ext cx="388418" cy="146263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50"/>
          </a:p>
        </p:txBody>
      </p:sp>
      <p:sp>
        <p:nvSpPr>
          <p:cNvPr id="10" name="フッター プレースホルダー 9"/>
          <p:cNvSpPr>
            <a:spLocks noGrp="1"/>
          </p:cNvSpPr>
          <p:nvPr>
            <p:ph type="ftr" sz="quarter" idx="3"/>
          </p:nvPr>
        </p:nvSpPr>
        <p:spPr>
          <a:xfrm>
            <a:off x="12115800" y="9721516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bg1">
                    <a:lumMod val="95000"/>
                  </a:schemeClr>
                </a:solidFill>
                <a:latin typeface="Bebas Neue Bold" panose="020B0606020202050201" pitchFamily="34" charset="0"/>
              </a:defRPr>
            </a:lvl1pPr>
          </a:lstStyle>
          <a:p>
            <a:r>
              <a:rPr lang="en-US" dirty="0" smtClean="0"/>
              <a:t>Presentation Title Here</a:t>
            </a:r>
            <a:endParaRPr lang="en-US" dirty="0"/>
          </a:p>
        </p:txBody>
      </p:sp>
      <p:sp>
        <p:nvSpPr>
          <p:cNvPr id="11" name="スライド番号プレースホルダー 10"/>
          <p:cNvSpPr>
            <a:spLocks noGrp="1"/>
          </p:cNvSpPr>
          <p:nvPr>
            <p:ph type="sldNum" sz="quarter" idx="4"/>
          </p:nvPr>
        </p:nvSpPr>
        <p:spPr>
          <a:xfrm>
            <a:off x="14173200" y="0"/>
            <a:ext cx="4114800" cy="16135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0">
                <a:solidFill>
                  <a:schemeClr val="tx1">
                    <a:lumMod val="65000"/>
                    <a:lumOff val="35000"/>
                  </a:schemeClr>
                </a:solidFill>
                <a:latin typeface="Bebas Neue Bold" panose="020B0606020202050201" pitchFamily="34" charset="0"/>
              </a:defRPr>
            </a:lvl1pPr>
          </a:lstStyle>
          <a:p>
            <a:fld id="{DAEF4D36-AE85-49C9-90DE-66D02B257272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TextBox 11"/>
          <p:cNvSpPr txBox="1"/>
          <p:nvPr userDrawn="1"/>
        </p:nvSpPr>
        <p:spPr>
          <a:xfrm rot="16200000">
            <a:off x="-3694774" y="3748105"/>
            <a:ext cx="6813354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bs-Latn-BA" sz="1800" dirty="0">
                <a:solidFill>
                  <a:schemeClr val="bg1">
                    <a:lumMod val="65000"/>
                  </a:schemeClr>
                </a:solidFill>
              </a:rPr>
              <a:t>Find</a:t>
            </a:r>
            <a:r>
              <a:rPr lang="bs-Latn-BA" sz="1800" baseline="0" dirty="0">
                <a:solidFill>
                  <a:schemeClr val="bg1">
                    <a:lumMod val="65000"/>
                  </a:schemeClr>
                </a:solidFill>
              </a:rPr>
              <a:t> m</a:t>
            </a:r>
            <a:r>
              <a:rPr lang="bs-Latn-BA" sz="1800" dirty="0">
                <a:solidFill>
                  <a:schemeClr val="bg1">
                    <a:lumMod val="65000"/>
                  </a:schemeClr>
                </a:solidFill>
              </a:rPr>
              <a:t>ore PowerPoint templates</a:t>
            </a:r>
            <a:r>
              <a:rPr lang="bs-Latn-BA" sz="1800" baseline="0" dirty="0">
                <a:solidFill>
                  <a:schemeClr val="bg1">
                    <a:lumMod val="65000"/>
                  </a:schemeClr>
                </a:solidFill>
              </a:rPr>
              <a:t> on </a:t>
            </a:r>
            <a:r>
              <a:rPr lang="es-PE" sz="1800" b="1" baseline="0" dirty="0" smtClean="0">
                <a:solidFill>
                  <a:schemeClr val="bg1">
                    <a:lumMod val="65000"/>
                  </a:schemeClr>
                </a:solidFill>
                <a:hlinkClick r:id="rId14"/>
              </a:rPr>
              <a:t>plantillaspowerpoint.org</a:t>
            </a:r>
            <a:endParaRPr lang="en-US" sz="18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330484" y="8093738"/>
            <a:ext cx="2084774" cy="576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252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71" r:id="rId7"/>
    <p:sldLayoutId id="2147483676" r:id="rId8"/>
    <p:sldLayoutId id="2147483677" r:id="rId9"/>
    <p:sldLayoutId id="2147483670" r:id="rId10"/>
    <p:sldLayoutId id="2147483674" r:id="rId11"/>
    <p:sldLayoutId id="2147483675" r:id="rId12"/>
  </p:sldLayoutIdLst>
  <p:timing>
    <p:tnLst>
      <p:par>
        <p:cTn id="1" dur="indefinite" restart="never" nodeType="tmRoot"/>
      </p:par>
    </p:tnLst>
  </p:timing>
  <p:hf hdr="0"/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000" kern="1200" baseline="0">
          <a:solidFill>
            <a:schemeClr val="bg1">
              <a:lumMod val="95000"/>
            </a:schemeClr>
          </a:solidFill>
          <a:latin typeface="Bebas Neue Bold" panose="020B0606020202050201" pitchFamily="34" charset="0"/>
          <a:ea typeface="A-OTF Shin Go Pro L" panose="020B0300000000000000" pitchFamily="34" charset="-128"/>
          <a:cs typeface="+mj-cs"/>
        </a:defRPr>
      </a:lvl1pPr>
    </p:titleStyle>
    <p:bodyStyle>
      <a:lvl1pPr marL="0" indent="0" algn="l" defTabSz="1371600" rtl="0" eaLnBrk="1" latinLnBrk="0" hangingPunct="1">
        <a:lnSpc>
          <a:spcPct val="90000"/>
        </a:lnSpc>
        <a:spcBef>
          <a:spcPts val="1500"/>
        </a:spcBef>
        <a:buFont typeface="Wingdings" panose="05000000000000000000" pitchFamily="2" charset="2"/>
        <a:buNone/>
        <a:defRPr sz="2700" kern="1200">
          <a:solidFill>
            <a:schemeClr val="tx1"/>
          </a:solidFill>
          <a:latin typeface="Aller Light" panose="02000503000000020004" pitchFamily="2" charset="0"/>
          <a:ea typeface="A-OTF Shin Go Pro L" panose="020B0300000000000000" pitchFamily="34" charset="-128"/>
          <a:cs typeface="+mn-cs"/>
        </a:defRPr>
      </a:lvl1pPr>
      <a:lvl2pPr marL="685800" indent="-342900" algn="l" defTabSz="1371600" rtl="0" eaLnBrk="1" latinLnBrk="0" hangingPunct="1">
        <a:lnSpc>
          <a:spcPct val="90000"/>
        </a:lnSpc>
        <a:spcBef>
          <a:spcPts val="750"/>
        </a:spcBef>
        <a:buFont typeface="Wingdings" panose="05000000000000000000" pitchFamily="2" charset="2"/>
        <a:buChar char=""/>
        <a:defRPr sz="2400" kern="1200">
          <a:solidFill>
            <a:schemeClr val="tx1"/>
          </a:solidFill>
          <a:latin typeface="Aller Light" panose="02000503000000020004" pitchFamily="2" charset="0"/>
          <a:ea typeface="A-OTF Shin Go Pro L" panose="020B0300000000000000" pitchFamily="34" charset="-128"/>
          <a:cs typeface="+mn-cs"/>
        </a:defRPr>
      </a:lvl2pPr>
      <a:lvl3pPr marL="1097280" indent="-342900" algn="l" defTabSz="1371600" rtl="0" eaLnBrk="1" latinLnBrk="0" hangingPunct="1">
        <a:lnSpc>
          <a:spcPct val="90000"/>
        </a:lnSpc>
        <a:spcBef>
          <a:spcPts val="900"/>
        </a:spcBef>
        <a:buFont typeface="Wingdings" panose="05000000000000000000" pitchFamily="2" charset="2"/>
        <a:buChar char=""/>
        <a:defRPr sz="2400" kern="1200">
          <a:solidFill>
            <a:schemeClr val="tx1"/>
          </a:solidFill>
          <a:latin typeface="Aller Light" panose="02000503000000020004" pitchFamily="2" charset="0"/>
          <a:ea typeface="A-OTF Shin Go Pro L" panose="020B0300000000000000" pitchFamily="34" charset="-128"/>
          <a:cs typeface="+mn-cs"/>
        </a:defRPr>
      </a:lvl3pPr>
      <a:lvl4pPr marL="1508760" indent="-342900" algn="l" defTabSz="1371600" rtl="0" eaLnBrk="1" latinLnBrk="0" hangingPunct="1">
        <a:lnSpc>
          <a:spcPct val="90000"/>
        </a:lnSpc>
        <a:spcBef>
          <a:spcPts val="900"/>
        </a:spcBef>
        <a:buFont typeface="Wingdings" panose="05000000000000000000" pitchFamily="2" charset="2"/>
        <a:buChar char=""/>
        <a:defRPr sz="2100" kern="1200">
          <a:solidFill>
            <a:schemeClr val="tx1"/>
          </a:solidFill>
          <a:latin typeface="Aller Light" panose="02000503000000020004" pitchFamily="2" charset="0"/>
          <a:ea typeface="A-OTF Shin Go Pro L" panose="020B0300000000000000" pitchFamily="34" charset="-128"/>
          <a:cs typeface="+mn-cs"/>
        </a:defRPr>
      </a:lvl4pPr>
      <a:lvl5pPr marL="1920240" indent="-342900" algn="l" defTabSz="1371600" rtl="0" eaLnBrk="1" latinLnBrk="0" hangingPunct="1">
        <a:lnSpc>
          <a:spcPct val="90000"/>
        </a:lnSpc>
        <a:spcBef>
          <a:spcPts val="900"/>
        </a:spcBef>
        <a:buFont typeface="Wingdings" panose="05000000000000000000" pitchFamily="2" charset="2"/>
        <a:buChar char=""/>
        <a:defRPr sz="2100" kern="1200">
          <a:solidFill>
            <a:schemeClr val="tx1"/>
          </a:solidFill>
          <a:latin typeface="Aller Light" panose="02000503000000020004" pitchFamily="2" charset="0"/>
          <a:ea typeface="A-OTF Shin Go Pro L" panose="020B0300000000000000" pitchFamily="34" charset="-128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6.xml"/><Relationship Id="rId4" Type="http://schemas.openxmlformats.org/officeDocument/2006/relationships/chart" Target="../charts/char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2286000" y="2408980"/>
            <a:ext cx="6368432" cy="1322743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Bebas Neue Bold" panose="020B0606020202050201" pitchFamily="34" charset="0"/>
                <a:ea typeface="A-OTF Gothic BBB Pro Medium" panose="020B0400000000000000" pitchFamily="34" charset="-128"/>
                <a:cs typeface="A-OTF Gothic BBB Pro Medium" panose="020B0400000000000000" pitchFamily="34" charset="-128"/>
              </a:defRPr>
            </a:lvl1pPr>
          </a:lstStyle>
          <a:p>
            <a:pPr algn="l"/>
            <a:r>
              <a:rPr lang="en-US" sz="8100" dirty="0" err="1">
                <a:solidFill>
                  <a:srgbClr val="FF6600"/>
                </a:solidFill>
                <a:latin typeface="+mj-lt"/>
              </a:rPr>
              <a:t>powerPoint</a:t>
            </a:r>
            <a:endParaRPr lang="en-US" sz="8100" dirty="0">
              <a:solidFill>
                <a:srgbClr val="FF6600"/>
              </a:solidFill>
              <a:latin typeface="+mj-lt"/>
            </a:endParaRPr>
          </a:p>
        </p:txBody>
      </p:sp>
      <p:sp>
        <p:nvSpPr>
          <p:cNvPr id="7" name="タイトル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Alnair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Template</a:t>
            </a:r>
            <a:endParaRPr 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Jun </a:t>
            </a:r>
            <a:r>
              <a:rPr lang="en-US" dirty="0" err="1" smtClean="0"/>
              <a:t>Akizaki</a:t>
            </a:r>
            <a:endParaRPr 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84F13-ABAE-4F81-BC63-601781572953}" type="datetime3">
              <a:rPr lang="en-US" smtClean="0"/>
              <a:t>29 November 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26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タイトル 19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Make the world</a:t>
            </a:r>
            <a:br>
              <a:rPr lang="en-US" dirty="0" smtClean="0"/>
            </a:br>
            <a:r>
              <a:rPr lang="en-US" dirty="0" smtClean="0"/>
              <a:t>go round together!</a:t>
            </a:r>
            <a:endParaRPr lang="en-US" dirty="0"/>
          </a:p>
        </p:txBody>
      </p:sp>
      <p:sp>
        <p:nvSpPr>
          <p:cNvPr id="21" name="サブタイトル 20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Yes, we can do that</a:t>
            </a:r>
          </a:p>
        </p:txBody>
      </p:sp>
    </p:spTree>
    <p:extLst>
      <p:ext uri="{BB962C8B-B14F-4D97-AF65-F5344CB8AC3E}">
        <p14:creationId xmlns:p14="http://schemas.microsoft.com/office/powerpoint/2010/main" val="2721824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marketing</a:t>
            </a:r>
            <a:endParaRPr 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/>
              <a:t>Lorem ipsum dolor sit amet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Positive? Negative?</a:t>
            </a:r>
            <a:endParaRPr 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EF4D36-AE85-49C9-90DE-66D02B257272}" type="slidenum">
              <a:rPr lang="en-US" smtClean="0"/>
              <a:t>12</a:t>
            </a:fld>
            <a:endParaRPr lang="en-US"/>
          </a:p>
        </p:txBody>
      </p:sp>
      <p:sp>
        <p:nvSpPr>
          <p:cNvPr id="10" name="サブタイトル 9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/>
              <a:t>Lorem ipsum dolor sit amet</a:t>
            </a:r>
            <a:endParaRPr lang="en-US" dirty="0"/>
          </a:p>
          <a:p>
            <a:endParaRPr lang="en-US" dirty="0"/>
          </a:p>
        </p:txBody>
      </p:sp>
      <p:sp>
        <p:nvSpPr>
          <p:cNvPr id="41" name="テキスト プレースホルダー 4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Tokyo</a:t>
            </a:r>
            <a:endParaRPr lang="en-US" dirty="0"/>
          </a:p>
        </p:txBody>
      </p:sp>
      <p:sp>
        <p:nvSpPr>
          <p:cNvPr id="42" name="テキスト プレースホルダー 4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</p:txBody>
      </p:sp>
      <p:sp>
        <p:nvSpPr>
          <p:cNvPr id="43" name="テキスト プレースホルダー 4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Paris</a:t>
            </a:r>
            <a:endParaRPr lang="en-US" dirty="0"/>
          </a:p>
        </p:txBody>
      </p:sp>
      <p:sp>
        <p:nvSpPr>
          <p:cNvPr id="44" name="テキスト プレースホルダー 43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</a:t>
            </a:r>
            <a:r>
              <a:rPr lang="en-US" dirty="0" err="1"/>
              <a:t>dolore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</a:p>
        </p:txBody>
      </p:sp>
      <p:sp>
        <p:nvSpPr>
          <p:cNvPr id="45" name="テキスト プレースホルダー 44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 smtClean="0"/>
              <a:t>New York</a:t>
            </a:r>
            <a:endParaRPr lang="en-US" dirty="0"/>
          </a:p>
        </p:txBody>
      </p:sp>
      <p:sp>
        <p:nvSpPr>
          <p:cNvPr id="46" name="テキスト プレースホルダー 45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graphicFrame>
        <p:nvGraphicFramePr>
          <p:cNvPr id="27" name="グラフ プレースホルダー 26"/>
          <p:cNvGraphicFramePr>
            <a:graphicFrameLocks noGrp="1"/>
          </p:cNvGraphicFramePr>
          <p:nvPr>
            <p:ph type="chart" sz="quarter" idx="21"/>
            <p:extLst>
              <p:ext uri="{D42A27DB-BD31-4B8C-83A1-F6EECF244321}">
                <p14:modId xmlns:p14="http://schemas.microsoft.com/office/powerpoint/2010/main" val="1571794154"/>
              </p:ext>
            </p:extLst>
          </p:nvPr>
        </p:nvGraphicFramePr>
        <p:xfrm>
          <a:off x="1463675" y="1854200"/>
          <a:ext cx="3965575" cy="3965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9" name="グラフ プレースホルダー 26"/>
          <p:cNvGraphicFramePr>
            <a:graphicFrameLocks noGrp="1"/>
          </p:cNvGraphicFramePr>
          <p:nvPr>
            <p:ph type="chart" sz="quarter" idx="22"/>
            <p:extLst>
              <p:ext uri="{D42A27DB-BD31-4B8C-83A1-F6EECF244321}">
                <p14:modId xmlns:p14="http://schemas.microsoft.com/office/powerpoint/2010/main" val="3837861384"/>
              </p:ext>
            </p:extLst>
          </p:nvPr>
        </p:nvGraphicFramePr>
        <p:xfrm>
          <a:off x="7115175" y="1854200"/>
          <a:ext cx="3965575" cy="3965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0" name="グラフ プレースホルダー 26"/>
          <p:cNvGraphicFramePr>
            <a:graphicFrameLocks noGrp="1"/>
          </p:cNvGraphicFramePr>
          <p:nvPr>
            <p:ph type="chart" sz="quarter" idx="23"/>
            <p:extLst>
              <p:ext uri="{D42A27DB-BD31-4B8C-83A1-F6EECF244321}">
                <p14:modId xmlns:p14="http://schemas.microsoft.com/office/powerpoint/2010/main" val="873837780"/>
              </p:ext>
            </p:extLst>
          </p:nvPr>
        </p:nvGraphicFramePr>
        <p:xfrm>
          <a:off x="12822238" y="1852613"/>
          <a:ext cx="3965575" cy="3965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テキスト ボックス 1"/>
          <p:cNvSpPr txBox="1"/>
          <p:nvPr/>
        </p:nvSpPr>
        <p:spPr>
          <a:xfrm>
            <a:off x="2655518" y="3144033"/>
            <a:ext cx="161614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A-OTF Shin Go Pro L" panose="020B0300000000000000" pitchFamily="34" charset="-128"/>
              </a:rPr>
              <a:t>78%</a:t>
            </a:r>
            <a:endParaRPr kumimoji="1" lang="ja-JP" altLang="en-US" sz="8000" dirty="0" err="1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A-OTF Shin Go Pro L" panose="020B0300000000000000" pitchFamily="34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8335926" y="3144033"/>
            <a:ext cx="161454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A-OTF Shin Go Pro L" panose="020B0300000000000000" pitchFamily="34" charset="-128"/>
              </a:rPr>
              <a:t>90%</a:t>
            </a:r>
            <a:endParaRPr kumimoji="1" lang="ja-JP" altLang="en-US" sz="8000" dirty="0" err="1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A-OTF Shin Go Pro L" panose="020B0300000000000000" pitchFamily="34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4018712" y="3108543"/>
            <a:ext cx="161775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A-OTF Shin Go Pro L" panose="020B0300000000000000" pitchFamily="34" charset="-128"/>
              </a:rPr>
              <a:t>86%</a:t>
            </a:r>
            <a:endParaRPr kumimoji="1" lang="ja-JP" altLang="en-US" sz="8000" dirty="0" err="1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A-OTF Shin Go Pro L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4123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タイトル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Sales and purchases</a:t>
            </a:r>
            <a:endParaRPr 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EF4D36-AE85-49C9-90DE-66D02B257272}" type="slidenum">
              <a:rPr lang="en-US" smtClean="0"/>
              <a:t>13</a:t>
            </a:fld>
            <a:endParaRPr lang="en-US"/>
          </a:p>
        </p:txBody>
      </p:sp>
      <p:sp>
        <p:nvSpPr>
          <p:cNvPr id="2" name="サブタイトル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/>
              <a:t>Lorem ipsum dolor sit amet</a:t>
            </a:r>
            <a:endParaRPr lang="en-US" dirty="0"/>
          </a:p>
          <a:p>
            <a:endParaRPr lang="en-US" dirty="0"/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Winter Sales</a:t>
            </a:r>
            <a:endParaRPr lang="en-US" dirty="0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>
                <a:solidFill>
                  <a:srgbClr val="FF6600"/>
                </a:solidFill>
              </a:rPr>
              <a:t>incididunt</a:t>
            </a:r>
            <a:r>
              <a:rPr lang="en-US" dirty="0">
                <a:solidFill>
                  <a:srgbClr val="FF6600"/>
                </a:solidFill>
              </a:rPr>
              <a:t> </a:t>
            </a:r>
            <a:r>
              <a:rPr lang="en-US" dirty="0" err="1">
                <a:solidFill>
                  <a:srgbClr val="FF6600"/>
                </a:solidFill>
              </a:rPr>
              <a:t>ut</a:t>
            </a:r>
            <a:r>
              <a:rPr lang="en-US" dirty="0">
                <a:solidFill>
                  <a:srgbClr val="FF6600"/>
                </a:solidFill>
              </a:rPr>
              <a:t> </a:t>
            </a:r>
            <a:r>
              <a:rPr lang="en-US" dirty="0" err="1">
                <a:solidFill>
                  <a:srgbClr val="FF6600"/>
                </a:solidFill>
              </a:rPr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</a:t>
            </a:r>
          </a:p>
          <a:p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>
                <a:solidFill>
                  <a:srgbClr val="FF6600"/>
                </a:solidFill>
              </a:rPr>
              <a:t>reprehenderit</a:t>
            </a:r>
            <a:r>
              <a:rPr lang="en-US" dirty="0">
                <a:solidFill>
                  <a:srgbClr val="FF6600"/>
                </a:solidFill>
              </a:rPr>
              <a:t> in </a:t>
            </a:r>
            <a:r>
              <a:rPr lang="en-US" dirty="0" err="1">
                <a:solidFill>
                  <a:srgbClr val="FF6600"/>
                </a:solidFill>
              </a:rPr>
              <a:t>voluptate</a:t>
            </a:r>
            <a:r>
              <a:rPr lang="en-US" dirty="0">
                <a:solidFill>
                  <a:srgbClr val="FF6600"/>
                </a:solidFill>
              </a:rPr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</a:t>
            </a:r>
            <a:r>
              <a:rPr lang="en-US" dirty="0" err="1"/>
              <a:t>dolore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</a:t>
            </a:r>
            <a:r>
              <a:rPr lang="en-US" dirty="0" err="1"/>
              <a:t>sunt</a:t>
            </a:r>
            <a:r>
              <a:rPr lang="en-US" dirty="0"/>
              <a:t>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24" name="グラフ プレースホルダー 23"/>
          <p:cNvGraphicFramePr>
            <a:graphicFrameLocks noGrp="1"/>
          </p:cNvGraphicFramePr>
          <p:nvPr>
            <p:ph type="chart" sz="quarter" idx="21"/>
            <p:extLst>
              <p:ext uri="{D42A27DB-BD31-4B8C-83A1-F6EECF244321}">
                <p14:modId xmlns:p14="http://schemas.microsoft.com/office/powerpoint/2010/main" val="4024610050"/>
              </p:ext>
            </p:extLst>
          </p:nvPr>
        </p:nvGraphicFramePr>
        <p:xfrm>
          <a:off x="796925" y="2862263"/>
          <a:ext cx="8128000" cy="5229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7720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タイトル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enlarge our market</a:t>
            </a:r>
            <a:endParaRPr 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EF4D36-AE85-49C9-90DE-66D02B257272}" type="slidenum">
              <a:rPr lang="en-US" smtClean="0"/>
              <a:t>14</a:t>
            </a:fld>
            <a:endParaRPr lang="en-US"/>
          </a:p>
        </p:txBody>
      </p:sp>
      <p:sp>
        <p:nvSpPr>
          <p:cNvPr id="16" name="サブタイトル 15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/>
              <a:t>Lorem ipsum dolor sit </a:t>
            </a:r>
            <a:r>
              <a:rPr lang="da-DK" dirty="0" smtClean="0"/>
              <a:t>amet</a:t>
            </a:r>
            <a:endParaRPr lang="en-US" dirty="0"/>
          </a:p>
        </p:txBody>
      </p:sp>
      <p:sp>
        <p:nvSpPr>
          <p:cNvPr id="18" name="テキスト プレースホルダー 1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Male User</a:t>
            </a:r>
            <a:endParaRPr lang="en-US" dirty="0"/>
          </a:p>
        </p:txBody>
      </p:sp>
      <p:sp>
        <p:nvSpPr>
          <p:cNvPr id="19" name="テキスト プレースホルダー 18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 smtClean="0"/>
              <a:t>aliqua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20" name="テキスト プレースホルダー 1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Female User</a:t>
            </a:r>
            <a:endParaRPr lang="en-US" dirty="0"/>
          </a:p>
        </p:txBody>
      </p:sp>
      <p:sp>
        <p:nvSpPr>
          <p:cNvPr id="21" name="テキスト プレースホルダー 20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</a:t>
            </a:r>
            <a:r>
              <a:rPr lang="en-US" dirty="0" err="1"/>
              <a:t>dolore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Excepteur</a:t>
            </a:r>
            <a:r>
              <a:rPr lang="en-US" dirty="0" smtClean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</a:t>
            </a:r>
            <a:r>
              <a:rPr lang="en-US" dirty="0" err="1"/>
              <a:t>sunt</a:t>
            </a:r>
            <a:r>
              <a:rPr lang="en-US" dirty="0"/>
              <a:t>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2" name="図プレースホルダー 1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5" name="図プレースホルダー 4"/>
          <p:cNvSpPr>
            <a:spLocks noGrp="1"/>
          </p:cNvSpPr>
          <p:nvPr>
            <p:ph type="pic" sz="quarter" idx="18"/>
          </p:nvPr>
        </p:nvSpPr>
        <p:spPr/>
      </p:sp>
    </p:spTree>
    <p:extLst>
      <p:ext uri="{BB962C8B-B14F-4D97-AF65-F5344CB8AC3E}">
        <p14:creationId xmlns:p14="http://schemas.microsoft.com/office/powerpoint/2010/main" val="1529373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タイトル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Plan</a:t>
            </a:r>
            <a:endParaRPr 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EF4D36-AE85-49C9-90DE-66D02B257272}" type="slidenum">
              <a:rPr lang="en-US" smtClean="0"/>
              <a:t>15</a:t>
            </a:fld>
            <a:endParaRPr lang="en-US"/>
          </a:p>
        </p:txBody>
      </p:sp>
      <p:sp>
        <p:nvSpPr>
          <p:cNvPr id="13" name="サブタイトル 1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/>
              <a:t>Lorem ipsum dolor sit amet</a:t>
            </a:r>
            <a:endParaRPr lang="en-US" dirty="0"/>
          </a:p>
          <a:p>
            <a:endParaRPr lang="en-US" dirty="0"/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Cost Estimation</a:t>
            </a:r>
            <a:endParaRPr lang="en-US" dirty="0"/>
          </a:p>
        </p:txBody>
      </p:sp>
      <p:sp>
        <p:nvSpPr>
          <p:cNvPr id="15" name="テキスト プレースホルダー 1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,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/>
              <a:t>laudantium</a:t>
            </a:r>
            <a:r>
              <a:rPr lang="en-US" dirty="0"/>
              <a:t>, </a:t>
            </a:r>
            <a:r>
              <a:rPr lang="en-US" dirty="0" err="1"/>
              <a:t>totam</a:t>
            </a:r>
            <a:r>
              <a:rPr lang="en-US" dirty="0"/>
              <a:t> rem </a:t>
            </a:r>
            <a:r>
              <a:rPr lang="en-US" dirty="0" err="1"/>
              <a:t>aperiam</a:t>
            </a:r>
            <a:r>
              <a:rPr lang="en-US" dirty="0"/>
              <a:t>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, quae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/>
              <a:t>architecto</a:t>
            </a:r>
            <a:r>
              <a:rPr lang="en-US" dirty="0"/>
              <a:t> </a:t>
            </a:r>
            <a:r>
              <a:rPr lang="en-US" dirty="0" err="1"/>
              <a:t>beatae</a:t>
            </a:r>
            <a:r>
              <a:rPr lang="en-US" dirty="0"/>
              <a:t> vitae dicta </a:t>
            </a:r>
            <a:r>
              <a:rPr lang="en-US" dirty="0" err="1"/>
              <a:t>sunt</a:t>
            </a:r>
            <a:r>
              <a:rPr lang="en-US" dirty="0"/>
              <a:t>, </a:t>
            </a:r>
            <a:r>
              <a:rPr lang="en-US" dirty="0" err="1"/>
              <a:t>explicabo</a:t>
            </a:r>
            <a:r>
              <a:rPr lang="en-US" dirty="0"/>
              <a:t>. </a:t>
            </a:r>
            <a:r>
              <a:rPr lang="en-US" dirty="0" err="1"/>
              <a:t>Nemo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ipsam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,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sit, </a:t>
            </a:r>
            <a:r>
              <a:rPr lang="en-US" dirty="0" err="1"/>
              <a:t>aspernatur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odit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fugit, </a:t>
            </a:r>
            <a:r>
              <a:rPr lang="en-US" dirty="0" err="1">
                <a:solidFill>
                  <a:srgbClr val="FF6600"/>
                </a:solidFill>
              </a:rPr>
              <a:t>sed</a:t>
            </a:r>
            <a:r>
              <a:rPr lang="en-US" dirty="0">
                <a:solidFill>
                  <a:srgbClr val="FF6600"/>
                </a:solidFill>
              </a:rPr>
              <a:t> </a:t>
            </a:r>
            <a:r>
              <a:rPr lang="en-US" dirty="0" err="1">
                <a:solidFill>
                  <a:srgbClr val="FF6600"/>
                </a:solidFill>
              </a:rPr>
              <a:t>quia</a:t>
            </a:r>
            <a:r>
              <a:rPr lang="en-US" dirty="0">
                <a:solidFill>
                  <a:srgbClr val="FF6600"/>
                </a:solidFill>
              </a:rPr>
              <a:t> </a:t>
            </a:r>
            <a:r>
              <a:rPr lang="en-US" dirty="0" err="1">
                <a:solidFill>
                  <a:srgbClr val="FF6600"/>
                </a:solidFill>
              </a:rPr>
              <a:t>consequuntur</a:t>
            </a:r>
            <a:r>
              <a:rPr lang="en-US" dirty="0">
                <a:solidFill>
                  <a:srgbClr val="FF6600"/>
                </a:solidFill>
              </a:rPr>
              <a:t> </a:t>
            </a:r>
            <a:r>
              <a:rPr lang="en-US" dirty="0" err="1">
                <a:solidFill>
                  <a:srgbClr val="FF6600"/>
                </a:solidFill>
              </a:rPr>
              <a:t>magni</a:t>
            </a:r>
            <a:r>
              <a:rPr lang="en-US" dirty="0">
                <a:solidFill>
                  <a:srgbClr val="FF6600"/>
                </a:solidFill>
              </a:rPr>
              <a:t> </a:t>
            </a:r>
            <a:r>
              <a:rPr lang="en-US" dirty="0" err="1">
                <a:solidFill>
                  <a:srgbClr val="FF6600"/>
                </a:solidFill>
              </a:rPr>
              <a:t>dolores</a:t>
            </a:r>
            <a:r>
              <a:rPr lang="en-US" dirty="0">
                <a:solidFill>
                  <a:srgbClr val="FF6600"/>
                </a:solidFill>
              </a:rPr>
              <a:t> </a:t>
            </a:r>
            <a:r>
              <a:rPr lang="en-US" dirty="0" err="1">
                <a:solidFill>
                  <a:srgbClr val="FF6600"/>
                </a:solidFill>
              </a:rPr>
              <a:t>eos</a:t>
            </a:r>
            <a:r>
              <a:rPr lang="en-US" dirty="0"/>
              <a:t>, qui </a:t>
            </a:r>
            <a:r>
              <a:rPr lang="en-US" dirty="0" err="1"/>
              <a:t>ratione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sequi</a:t>
            </a:r>
            <a:r>
              <a:rPr lang="en-US" dirty="0"/>
              <a:t> </a:t>
            </a:r>
            <a:r>
              <a:rPr lang="en-US" dirty="0" err="1"/>
              <a:t>nesciunt</a:t>
            </a:r>
            <a:r>
              <a:rPr lang="en-US" dirty="0"/>
              <a:t>, </a:t>
            </a:r>
            <a:r>
              <a:rPr lang="en-US" dirty="0" err="1"/>
              <a:t>neque</a:t>
            </a:r>
            <a:r>
              <a:rPr lang="en-US" dirty="0"/>
              <a:t> </a:t>
            </a:r>
            <a:r>
              <a:rPr lang="en-US" dirty="0" err="1"/>
              <a:t>porro</a:t>
            </a:r>
            <a:r>
              <a:rPr lang="en-US" dirty="0"/>
              <a:t> </a:t>
            </a:r>
            <a:r>
              <a:rPr lang="en-US" dirty="0" err="1"/>
              <a:t>quisquam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, qui </a:t>
            </a:r>
            <a:r>
              <a:rPr lang="en-US" dirty="0" err="1"/>
              <a:t>dolorem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, </a:t>
            </a:r>
            <a:r>
              <a:rPr lang="en-US" dirty="0" err="1"/>
              <a:t>quia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</a:t>
            </a:r>
            <a:r>
              <a:rPr lang="en-US" dirty="0"/>
              <a:t>[ng] </a:t>
            </a:r>
            <a:r>
              <a:rPr lang="en-US" dirty="0" err="1"/>
              <a:t>velit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quia</a:t>
            </a:r>
            <a:r>
              <a:rPr lang="en-US" dirty="0"/>
              <a:t> non </a:t>
            </a:r>
            <a:r>
              <a:rPr lang="en-US" dirty="0" err="1"/>
              <a:t>numquam</a:t>
            </a:r>
            <a:r>
              <a:rPr lang="en-US" dirty="0"/>
              <a:t> [do] </a:t>
            </a:r>
            <a:r>
              <a:rPr lang="en-US" dirty="0" err="1"/>
              <a:t>eius</a:t>
            </a:r>
            <a:r>
              <a:rPr lang="en-US" dirty="0"/>
              <a:t> </a:t>
            </a:r>
            <a:r>
              <a:rPr lang="en-US" dirty="0" err="1"/>
              <a:t>modi</a:t>
            </a:r>
            <a:r>
              <a:rPr lang="en-US" dirty="0"/>
              <a:t> </a:t>
            </a:r>
            <a:r>
              <a:rPr lang="en-US" dirty="0" err="1"/>
              <a:t>tempora</a:t>
            </a:r>
            <a:r>
              <a:rPr lang="en-US" dirty="0"/>
              <a:t> </a:t>
            </a:r>
            <a:r>
              <a:rPr lang="en-US" dirty="0" err="1"/>
              <a:t>inci</a:t>
            </a:r>
            <a:r>
              <a:rPr lang="en-US" dirty="0"/>
              <a:t>[di]</a:t>
            </a:r>
            <a:r>
              <a:rPr lang="en-US" dirty="0" err="1"/>
              <a:t>dunt</a:t>
            </a:r>
            <a:r>
              <a:rPr lang="en-US" dirty="0"/>
              <a:t>,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</a:t>
            </a:r>
            <a:r>
              <a:rPr lang="en-US" dirty="0" err="1"/>
              <a:t>magnam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quaerat</a:t>
            </a:r>
            <a:r>
              <a:rPr lang="en-US" dirty="0"/>
              <a:t> </a:t>
            </a:r>
            <a:r>
              <a:rPr lang="en-US" dirty="0" err="1" smtClean="0"/>
              <a:t>voluptatem</a:t>
            </a:r>
            <a:r>
              <a:rPr lang="en-US" dirty="0" smtClean="0"/>
              <a:t>.</a:t>
            </a:r>
          </a:p>
          <a:p>
            <a:r>
              <a:rPr lang="en-US" dirty="0" err="1" smtClean="0">
                <a:solidFill>
                  <a:srgbClr val="FF6600"/>
                </a:solidFill>
              </a:rPr>
              <a:t>Ut</a:t>
            </a:r>
            <a:r>
              <a:rPr lang="en-US" dirty="0" smtClean="0">
                <a:solidFill>
                  <a:srgbClr val="FF6600"/>
                </a:solidFill>
              </a:rPr>
              <a:t> </a:t>
            </a:r>
            <a:r>
              <a:rPr lang="en-US" dirty="0" err="1">
                <a:solidFill>
                  <a:srgbClr val="FF6600"/>
                </a:solidFill>
              </a:rPr>
              <a:t>enim</a:t>
            </a:r>
            <a:r>
              <a:rPr lang="en-US" dirty="0">
                <a:solidFill>
                  <a:srgbClr val="FF6600"/>
                </a:solidFill>
              </a:rPr>
              <a:t> ad minima </a:t>
            </a:r>
            <a:r>
              <a:rPr lang="en-US" dirty="0" err="1">
                <a:solidFill>
                  <a:srgbClr val="FF6600"/>
                </a:solidFill>
              </a:rPr>
              <a:t>veniam</a:t>
            </a:r>
            <a:r>
              <a:rPr lang="en-US" dirty="0">
                <a:solidFill>
                  <a:srgbClr val="FF6600"/>
                </a:solidFill>
              </a:rPr>
              <a:t>, </a:t>
            </a:r>
            <a:r>
              <a:rPr lang="en-US" dirty="0" err="1">
                <a:solidFill>
                  <a:srgbClr val="FF6600"/>
                </a:solidFill>
              </a:rPr>
              <a:t>quis</a:t>
            </a:r>
            <a:r>
              <a:rPr lang="en-US" dirty="0">
                <a:solidFill>
                  <a:srgbClr val="FF6600"/>
                </a:solidFill>
              </a:rPr>
              <a:t> nostrum </a:t>
            </a:r>
            <a:r>
              <a:rPr lang="en-US" dirty="0" err="1"/>
              <a:t>exercitationem</a:t>
            </a:r>
            <a:r>
              <a:rPr lang="en-US" dirty="0"/>
              <a:t> </a:t>
            </a:r>
            <a:r>
              <a:rPr lang="en-US" dirty="0" err="1"/>
              <a:t>ullam</a:t>
            </a:r>
            <a:r>
              <a:rPr lang="en-US" dirty="0"/>
              <a:t> </a:t>
            </a:r>
            <a:r>
              <a:rPr lang="en-US" dirty="0" err="1"/>
              <a:t>corporis</a:t>
            </a:r>
            <a:r>
              <a:rPr lang="en-US" dirty="0"/>
              <a:t>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laboriosam</a:t>
            </a:r>
            <a:r>
              <a:rPr lang="en-US" dirty="0"/>
              <a:t>,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aliquid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commodi</a:t>
            </a:r>
            <a:r>
              <a:rPr lang="en-US" dirty="0"/>
              <a:t> </a:t>
            </a:r>
            <a:r>
              <a:rPr lang="en-US" dirty="0" err="1" smtClean="0"/>
              <a:t>consequatur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Fix the schedule</a:t>
            </a:r>
            <a:endParaRPr lang="en-US" dirty="0"/>
          </a:p>
        </p:txBody>
      </p:sp>
      <p:sp>
        <p:nvSpPr>
          <p:cNvPr id="17" name="テキスト プレースホルダー 16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At </a:t>
            </a:r>
            <a:r>
              <a:rPr lang="en-US" dirty="0" err="1"/>
              <a:t>vero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et </a:t>
            </a:r>
            <a:r>
              <a:rPr lang="en-US" dirty="0" err="1"/>
              <a:t>accusamus</a:t>
            </a:r>
            <a:r>
              <a:rPr lang="en-US" dirty="0"/>
              <a:t> et </a:t>
            </a:r>
            <a:r>
              <a:rPr lang="en-US" dirty="0" err="1"/>
              <a:t>iusto</a:t>
            </a:r>
            <a:r>
              <a:rPr lang="en-US" dirty="0"/>
              <a:t> </a:t>
            </a:r>
            <a:r>
              <a:rPr lang="en-US" dirty="0" err="1"/>
              <a:t>odio</a:t>
            </a:r>
            <a:r>
              <a:rPr lang="en-US" dirty="0"/>
              <a:t> </a:t>
            </a:r>
            <a:r>
              <a:rPr lang="en-US" dirty="0" err="1"/>
              <a:t>dignissimos</a:t>
            </a:r>
            <a:r>
              <a:rPr lang="en-US" dirty="0"/>
              <a:t> </a:t>
            </a:r>
            <a:r>
              <a:rPr lang="en-US" dirty="0" err="1"/>
              <a:t>ducimus</a:t>
            </a:r>
            <a:r>
              <a:rPr lang="en-US" dirty="0"/>
              <a:t>, qui </a:t>
            </a:r>
            <a:r>
              <a:rPr lang="en-US" dirty="0" err="1"/>
              <a:t>blanditiis</a:t>
            </a:r>
            <a:r>
              <a:rPr lang="en-US" dirty="0"/>
              <a:t> </a:t>
            </a:r>
            <a:r>
              <a:rPr lang="en-US" dirty="0" err="1"/>
              <a:t>praesentium</a:t>
            </a:r>
            <a:r>
              <a:rPr lang="en-US" dirty="0"/>
              <a:t> </a:t>
            </a:r>
            <a:r>
              <a:rPr lang="en-US" dirty="0" err="1"/>
              <a:t>voluptatum</a:t>
            </a:r>
            <a:r>
              <a:rPr lang="en-US" dirty="0"/>
              <a:t> </a:t>
            </a:r>
            <a:r>
              <a:rPr lang="en-US" dirty="0" err="1"/>
              <a:t>deleniti</a:t>
            </a:r>
            <a:r>
              <a:rPr lang="en-US" dirty="0"/>
              <a:t> </a:t>
            </a:r>
            <a:r>
              <a:rPr lang="en-US" dirty="0" err="1"/>
              <a:t>atque</a:t>
            </a:r>
            <a:r>
              <a:rPr lang="en-US" dirty="0"/>
              <a:t> </a:t>
            </a:r>
            <a:r>
              <a:rPr lang="en-US" dirty="0" err="1"/>
              <a:t>corrupti</a:t>
            </a:r>
            <a:r>
              <a:rPr lang="en-US" dirty="0"/>
              <a:t>, quos </a:t>
            </a:r>
            <a:r>
              <a:rPr lang="en-US" dirty="0" err="1"/>
              <a:t>dolores</a:t>
            </a:r>
            <a:r>
              <a:rPr lang="en-US" dirty="0"/>
              <a:t> et </a:t>
            </a:r>
            <a:r>
              <a:rPr lang="en-US" dirty="0" err="1">
                <a:solidFill>
                  <a:srgbClr val="FF6600"/>
                </a:solidFill>
              </a:rPr>
              <a:t>quas</a:t>
            </a:r>
            <a:r>
              <a:rPr lang="en-US" dirty="0">
                <a:solidFill>
                  <a:srgbClr val="FF6600"/>
                </a:solidFill>
              </a:rPr>
              <a:t> </a:t>
            </a:r>
            <a:r>
              <a:rPr lang="en-US" dirty="0" err="1">
                <a:solidFill>
                  <a:srgbClr val="FF6600"/>
                </a:solidFill>
              </a:rPr>
              <a:t>molestias</a:t>
            </a:r>
            <a:r>
              <a:rPr lang="en-US" dirty="0">
                <a:solidFill>
                  <a:srgbClr val="FF6600"/>
                </a:solidFill>
              </a:rPr>
              <a:t> </a:t>
            </a:r>
            <a:r>
              <a:rPr lang="en-US" dirty="0" err="1">
                <a:solidFill>
                  <a:srgbClr val="FF6600"/>
                </a:solidFill>
              </a:rPr>
              <a:t>excepturi</a:t>
            </a:r>
            <a:r>
              <a:rPr lang="en-US" dirty="0">
                <a:solidFill>
                  <a:srgbClr val="FF6600"/>
                </a:solidFill>
              </a:rPr>
              <a:t> </a:t>
            </a:r>
            <a:r>
              <a:rPr lang="en-US" dirty="0" err="1"/>
              <a:t>sint</a:t>
            </a:r>
            <a:r>
              <a:rPr lang="en-US" dirty="0"/>
              <a:t>, </a:t>
            </a:r>
            <a:r>
              <a:rPr lang="en-US" dirty="0" err="1"/>
              <a:t>obcaecati</a:t>
            </a:r>
            <a:r>
              <a:rPr lang="en-US" dirty="0"/>
              <a:t> </a:t>
            </a:r>
            <a:r>
              <a:rPr lang="en-US" dirty="0" err="1"/>
              <a:t>cupiditate</a:t>
            </a:r>
            <a:r>
              <a:rPr lang="en-US" dirty="0"/>
              <a:t> non provident, </a:t>
            </a:r>
            <a:r>
              <a:rPr lang="en-US" dirty="0" err="1"/>
              <a:t>similique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in culpa,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mollitia</a:t>
            </a:r>
            <a:r>
              <a:rPr lang="en-US" dirty="0"/>
              <a:t> animi,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 et </a:t>
            </a:r>
            <a:r>
              <a:rPr lang="en-US" dirty="0" err="1"/>
              <a:t>dolorum</a:t>
            </a:r>
            <a:r>
              <a:rPr lang="en-US" dirty="0"/>
              <a:t> </a:t>
            </a:r>
            <a:r>
              <a:rPr lang="en-US" dirty="0" err="1"/>
              <a:t>fuga</a:t>
            </a:r>
            <a:r>
              <a:rPr lang="en-US" dirty="0"/>
              <a:t>. Et </a:t>
            </a:r>
            <a:r>
              <a:rPr lang="en-US" dirty="0" err="1"/>
              <a:t>harum</a:t>
            </a:r>
            <a:r>
              <a:rPr lang="en-US" dirty="0"/>
              <a:t> </a:t>
            </a:r>
            <a:r>
              <a:rPr lang="en-US" dirty="0" err="1"/>
              <a:t>quidem</a:t>
            </a:r>
            <a:r>
              <a:rPr lang="en-US" dirty="0"/>
              <a:t> </a:t>
            </a:r>
            <a:r>
              <a:rPr lang="en-US" dirty="0" err="1"/>
              <a:t>rerum</a:t>
            </a:r>
            <a:r>
              <a:rPr lang="en-US" dirty="0"/>
              <a:t> </a:t>
            </a:r>
            <a:r>
              <a:rPr lang="en-US" dirty="0" err="1"/>
              <a:t>facilis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et </a:t>
            </a:r>
            <a:r>
              <a:rPr lang="en-US" dirty="0" err="1"/>
              <a:t>expedita</a:t>
            </a:r>
            <a:r>
              <a:rPr lang="en-US" dirty="0"/>
              <a:t> </a:t>
            </a:r>
            <a:r>
              <a:rPr lang="en-US" dirty="0" err="1" smtClean="0"/>
              <a:t>distinctio</a:t>
            </a:r>
            <a:r>
              <a:rPr lang="en-US" dirty="0" smtClean="0"/>
              <a:t>.</a:t>
            </a:r>
          </a:p>
          <a:p>
            <a:r>
              <a:rPr lang="en-US" dirty="0" smtClean="0">
                <a:solidFill>
                  <a:srgbClr val="FF6600"/>
                </a:solidFill>
              </a:rPr>
              <a:t>Nam </a:t>
            </a:r>
            <a:r>
              <a:rPr lang="en-US" dirty="0" err="1">
                <a:solidFill>
                  <a:srgbClr val="FF6600"/>
                </a:solidFill>
              </a:rPr>
              <a:t>libero</a:t>
            </a:r>
            <a:r>
              <a:rPr lang="en-US" dirty="0">
                <a:solidFill>
                  <a:srgbClr val="FF6600"/>
                </a:solidFill>
              </a:rPr>
              <a:t> tempore</a:t>
            </a:r>
            <a:r>
              <a:rPr lang="en-US" dirty="0"/>
              <a:t>, cum </a:t>
            </a:r>
            <a:r>
              <a:rPr lang="en-US" dirty="0" err="1"/>
              <a:t>soluta</a:t>
            </a:r>
            <a:r>
              <a:rPr lang="en-US" dirty="0"/>
              <a:t> </a:t>
            </a:r>
            <a:r>
              <a:rPr lang="en-US" dirty="0" err="1"/>
              <a:t>nobis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eligendi</a:t>
            </a:r>
            <a:r>
              <a:rPr lang="en-US" dirty="0"/>
              <a:t> </a:t>
            </a:r>
            <a:r>
              <a:rPr lang="en-US" dirty="0" err="1"/>
              <a:t>optio</a:t>
            </a:r>
            <a:r>
              <a:rPr lang="en-US" dirty="0"/>
              <a:t>, </a:t>
            </a:r>
            <a:r>
              <a:rPr lang="en-US" dirty="0" err="1"/>
              <a:t>cumque</a:t>
            </a:r>
            <a:r>
              <a:rPr lang="en-US" dirty="0"/>
              <a:t> </a:t>
            </a:r>
            <a:r>
              <a:rPr lang="en-US" dirty="0" err="1"/>
              <a:t>nihil</a:t>
            </a:r>
            <a:r>
              <a:rPr lang="en-US" dirty="0"/>
              <a:t> </a:t>
            </a:r>
            <a:r>
              <a:rPr lang="en-US" dirty="0" err="1"/>
              <a:t>impedit</a:t>
            </a:r>
            <a:r>
              <a:rPr lang="en-US" dirty="0"/>
              <a:t>, quo minus id, quod </a:t>
            </a:r>
            <a:r>
              <a:rPr lang="en-US" dirty="0" err="1"/>
              <a:t>maxime</a:t>
            </a:r>
            <a:r>
              <a:rPr lang="en-US" dirty="0"/>
              <a:t> </a:t>
            </a:r>
            <a:r>
              <a:rPr lang="en-US" dirty="0" err="1"/>
              <a:t>placeat</a:t>
            </a:r>
            <a:r>
              <a:rPr lang="en-US" dirty="0"/>
              <a:t>, </a:t>
            </a:r>
            <a:r>
              <a:rPr lang="en-US" dirty="0" err="1"/>
              <a:t>facere</a:t>
            </a:r>
            <a:r>
              <a:rPr lang="en-US" dirty="0"/>
              <a:t> </a:t>
            </a:r>
            <a:r>
              <a:rPr lang="en-US" dirty="0" err="1"/>
              <a:t>possimus</a:t>
            </a:r>
            <a:r>
              <a:rPr lang="en-US" dirty="0"/>
              <a:t>,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</a:t>
            </a:r>
            <a:r>
              <a:rPr lang="en-US" dirty="0" err="1"/>
              <a:t>assumenda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, </a:t>
            </a:r>
            <a:r>
              <a:rPr lang="en-US" dirty="0" err="1"/>
              <a:t>omnis</a:t>
            </a:r>
            <a:r>
              <a:rPr lang="en-US" dirty="0"/>
              <a:t> dolor </a:t>
            </a:r>
            <a:r>
              <a:rPr lang="en-US" dirty="0" err="1"/>
              <a:t>repellendus</a:t>
            </a:r>
            <a:r>
              <a:rPr lang="en-US" dirty="0"/>
              <a:t>. </a:t>
            </a:r>
            <a:r>
              <a:rPr lang="en-US" dirty="0" err="1"/>
              <a:t>Temporibus</a:t>
            </a:r>
            <a:r>
              <a:rPr lang="en-US" dirty="0"/>
              <a:t> </a:t>
            </a:r>
            <a:r>
              <a:rPr lang="en-US" dirty="0" err="1"/>
              <a:t>autem</a:t>
            </a:r>
            <a:r>
              <a:rPr lang="en-US" dirty="0"/>
              <a:t> </a:t>
            </a:r>
            <a:r>
              <a:rPr lang="en-US" dirty="0" err="1"/>
              <a:t>quibusdam</a:t>
            </a:r>
            <a:r>
              <a:rPr lang="en-US" dirty="0"/>
              <a:t> et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officiis</a:t>
            </a:r>
            <a:r>
              <a:rPr lang="en-US" dirty="0"/>
              <a:t> </a:t>
            </a:r>
            <a:r>
              <a:rPr lang="en-US" dirty="0" err="1"/>
              <a:t>debitis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rerum</a:t>
            </a:r>
            <a:r>
              <a:rPr lang="en-US" dirty="0"/>
              <a:t> </a:t>
            </a:r>
            <a:r>
              <a:rPr lang="en-US" dirty="0" err="1"/>
              <a:t>necessitatibus</a:t>
            </a:r>
            <a:r>
              <a:rPr lang="en-US" dirty="0"/>
              <a:t> </a:t>
            </a:r>
            <a:r>
              <a:rPr lang="en-US" dirty="0" err="1"/>
              <a:t>saepe</a:t>
            </a:r>
            <a:r>
              <a:rPr lang="en-US" dirty="0"/>
              <a:t> </a:t>
            </a:r>
            <a:r>
              <a:rPr lang="en-US" dirty="0" err="1"/>
              <a:t>eveniet</a:t>
            </a:r>
            <a:r>
              <a:rPr lang="en-US" dirty="0"/>
              <a:t>,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>
                <a:solidFill>
                  <a:srgbClr val="FF6600"/>
                </a:solidFill>
              </a:rPr>
              <a:t>et </a:t>
            </a:r>
            <a:r>
              <a:rPr lang="en-US" dirty="0" err="1">
                <a:solidFill>
                  <a:srgbClr val="FF6600"/>
                </a:solidFill>
              </a:rPr>
              <a:t>voluptates</a:t>
            </a:r>
            <a:r>
              <a:rPr lang="en-US" dirty="0">
                <a:solidFill>
                  <a:srgbClr val="FF6600"/>
                </a:solidFill>
              </a:rPr>
              <a:t> </a:t>
            </a:r>
            <a:r>
              <a:rPr lang="en-US" dirty="0" err="1">
                <a:solidFill>
                  <a:srgbClr val="FF6600"/>
                </a:solidFill>
              </a:rPr>
              <a:t>repudiandae</a:t>
            </a:r>
            <a:r>
              <a:rPr lang="en-US" dirty="0">
                <a:solidFill>
                  <a:srgbClr val="FF6600"/>
                </a:solidFill>
              </a:rPr>
              <a:t> </a:t>
            </a:r>
            <a:r>
              <a:rPr lang="en-US" dirty="0" err="1">
                <a:solidFill>
                  <a:srgbClr val="FF6600"/>
                </a:solidFill>
              </a:rPr>
              <a:t>sint</a:t>
            </a:r>
            <a:r>
              <a:rPr lang="en-US" dirty="0">
                <a:solidFill>
                  <a:srgbClr val="FF6600"/>
                </a:solidFill>
              </a:rPr>
              <a:t> </a:t>
            </a:r>
            <a:r>
              <a:rPr lang="en-US" dirty="0"/>
              <a:t>et </a:t>
            </a:r>
            <a:r>
              <a:rPr lang="en-US" dirty="0" err="1"/>
              <a:t>molestiae</a:t>
            </a:r>
            <a:r>
              <a:rPr lang="en-US" dirty="0"/>
              <a:t> non </a:t>
            </a:r>
            <a:r>
              <a:rPr lang="en-US" dirty="0" err="1"/>
              <a:t>recusandae</a:t>
            </a:r>
            <a:r>
              <a:rPr lang="en-US" dirty="0"/>
              <a:t>. </a:t>
            </a:r>
            <a:r>
              <a:rPr lang="en-US" dirty="0" err="1"/>
              <a:t>Itaque</a:t>
            </a:r>
            <a:r>
              <a:rPr lang="en-US" dirty="0"/>
              <a:t> </a:t>
            </a:r>
            <a:r>
              <a:rPr lang="en-US" dirty="0" err="1"/>
              <a:t>earum</a:t>
            </a:r>
            <a:r>
              <a:rPr lang="en-US" dirty="0"/>
              <a:t> </a:t>
            </a:r>
            <a:r>
              <a:rPr lang="en-US" dirty="0" err="1"/>
              <a:t>rerum</a:t>
            </a:r>
            <a:r>
              <a:rPr lang="en-US" dirty="0"/>
              <a:t> hic </a:t>
            </a:r>
            <a:r>
              <a:rPr lang="en-US" dirty="0" err="1"/>
              <a:t>tenetur</a:t>
            </a:r>
            <a:r>
              <a:rPr lang="en-US" dirty="0"/>
              <a:t> a </a:t>
            </a:r>
            <a:r>
              <a:rPr lang="en-US" dirty="0" err="1"/>
              <a:t>sapiente</a:t>
            </a:r>
            <a:r>
              <a:rPr lang="en-US" dirty="0"/>
              <a:t> </a:t>
            </a:r>
            <a:r>
              <a:rPr lang="en-US" dirty="0" err="1"/>
              <a:t>delectus</a:t>
            </a:r>
            <a:r>
              <a:rPr lang="en-US" dirty="0"/>
              <a:t>,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reiciendis</a:t>
            </a:r>
            <a:r>
              <a:rPr lang="en-US" dirty="0"/>
              <a:t> </a:t>
            </a:r>
            <a:r>
              <a:rPr lang="en-US" dirty="0" err="1"/>
              <a:t>voluptatibus</a:t>
            </a:r>
            <a:r>
              <a:rPr lang="en-US" dirty="0"/>
              <a:t> </a:t>
            </a:r>
            <a:r>
              <a:rPr lang="en-US" dirty="0" err="1"/>
              <a:t>maiores</a:t>
            </a:r>
            <a:r>
              <a:rPr lang="en-US" dirty="0"/>
              <a:t> alias </a:t>
            </a:r>
            <a:r>
              <a:rPr lang="en-US" dirty="0" err="1"/>
              <a:t>consequatur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perferendis</a:t>
            </a:r>
            <a:r>
              <a:rPr lang="en-US" dirty="0"/>
              <a:t> </a:t>
            </a:r>
            <a:r>
              <a:rPr lang="en-US" dirty="0" err="1"/>
              <a:t>doloribus</a:t>
            </a:r>
            <a:r>
              <a:rPr lang="en-US" dirty="0"/>
              <a:t> </a:t>
            </a:r>
            <a:r>
              <a:rPr lang="en-US" dirty="0" err="1"/>
              <a:t>asperiores</a:t>
            </a:r>
            <a:r>
              <a:rPr lang="en-US" dirty="0"/>
              <a:t> </a:t>
            </a:r>
            <a:r>
              <a:rPr lang="en-US" dirty="0" err="1"/>
              <a:t>repellat</a:t>
            </a:r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22141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Any Questions?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266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About US</a:t>
            </a:r>
            <a:endParaRPr lang="en-US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/>
              <a:t>Lorem ipsum dolor sit amet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28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Vision</a:t>
            </a:r>
            <a:endParaRPr 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EF4D36-AE85-49C9-90DE-66D02B257272}" type="slidenum">
              <a:rPr lang="en-US" smtClean="0"/>
              <a:t>3</a:t>
            </a:fld>
            <a:endParaRPr lang="en-US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/>
              <a:t>Lorem ipsum dolor sit amet</a:t>
            </a:r>
            <a:endParaRPr lang="en-US" dirty="0"/>
          </a:p>
          <a:p>
            <a:endParaRPr 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Your Vision</a:t>
            </a:r>
          </a:p>
          <a:p>
            <a:endParaRPr lang="en-US" dirty="0"/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>
                <a:solidFill>
                  <a:srgbClr val="FF6600"/>
                </a:solidFill>
              </a:rPr>
              <a:t>ullamco</a:t>
            </a:r>
            <a:r>
              <a:rPr lang="en-US" dirty="0">
                <a:solidFill>
                  <a:srgbClr val="FF6600"/>
                </a:solidFill>
              </a:rPr>
              <a:t> </a:t>
            </a:r>
            <a:r>
              <a:rPr lang="en-US" dirty="0" err="1">
                <a:solidFill>
                  <a:srgbClr val="FF6600"/>
                </a:solidFill>
              </a:rPr>
              <a:t>laboris</a:t>
            </a:r>
            <a:r>
              <a:rPr lang="en-US" dirty="0">
                <a:solidFill>
                  <a:srgbClr val="FF6600"/>
                </a:solidFill>
              </a:rPr>
              <a:t> nisi </a:t>
            </a:r>
            <a:r>
              <a:rPr lang="en-US" dirty="0" err="1">
                <a:solidFill>
                  <a:srgbClr val="FF6600"/>
                </a:solidFill>
              </a:rPr>
              <a:t>ut</a:t>
            </a:r>
            <a:r>
              <a:rPr lang="en-US" dirty="0">
                <a:solidFill>
                  <a:srgbClr val="FF6600"/>
                </a:solidFill>
              </a:rPr>
              <a:t> </a:t>
            </a:r>
            <a:r>
              <a:rPr lang="en-US" dirty="0" err="1">
                <a:solidFill>
                  <a:srgbClr val="FF6600"/>
                </a:solidFill>
              </a:rPr>
              <a:t>aliquip</a:t>
            </a:r>
            <a:r>
              <a:rPr lang="en-US" dirty="0">
                <a:solidFill>
                  <a:srgbClr val="FF6600"/>
                </a:solidFill>
              </a:rPr>
              <a:t> </a:t>
            </a:r>
            <a:r>
              <a:rPr lang="en-US" dirty="0"/>
              <a:t>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</a:t>
            </a:r>
          </a:p>
          <a:p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</a:t>
            </a:r>
            <a:r>
              <a:rPr lang="en-US" dirty="0" err="1"/>
              <a:t>dolore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</a:t>
            </a:r>
            <a:r>
              <a:rPr lang="en-US" dirty="0" err="1"/>
              <a:t>sunt</a:t>
            </a:r>
            <a:r>
              <a:rPr lang="en-US" dirty="0"/>
              <a:t>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627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タイトル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Company</a:t>
            </a:r>
            <a:endParaRPr 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EF4D36-AE85-49C9-90DE-66D02B257272}" type="slidenum">
              <a:rPr lang="en-US" smtClean="0"/>
              <a:t>4</a:t>
            </a:fld>
            <a:endParaRPr lang="en-US"/>
          </a:p>
        </p:txBody>
      </p:sp>
      <p:sp>
        <p:nvSpPr>
          <p:cNvPr id="13" name="サブタイトル 1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/>
              <a:t>Lorem ipsum dolor sit amet</a:t>
            </a:r>
            <a:endParaRPr lang="en-US" dirty="0"/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15" name="テキスト プレースホルダー 1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smtClean="0"/>
              <a:t>Location</a:t>
            </a:r>
            <a:endParaRPr lang="en-US" dirty="0"/>
          </a:p>
        </p:txBody>
      </p:sp>
      <p:sp>
        <p:nvSpPr>
          <p:cNvPr id="17" name="テキスト プレースホルダー 16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</a:t>
            </a:r>
            <a:r>
              <a:rPr lang="en-US" dirty="0" err="1"/>
              <a:t>dolore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Excepteur</a:t>
            </a:r>
            <a:r>
              <a:rPr lang="en-US" dirty="0" smtClean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</a:t>
            </a:r>
            <a:r>
              <a:rPr lang="en-US" dirty="0" err="1"/>
              <a:t>sunt</a:t>
            </a:r>
            <a:r>
              <a:rPr lang="en-US" dirty="0"/>
              <a:t>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2" name="図プレースホルダー 1"/>
          <p:cNvSpPr>
            <a:spLocks noGrp="1"/>
          </p:cNvSpPr>
          <p:nvPr>
            <p:ph type="pic" sz="quarter" idx="12"/>
          </p:nvPr>
        </p:nvSpPr>
        <p:spPr/>
      </p:sp>
    </p:spTree>
    <p:extLst>
      <p:ext uri="{BB962C8B-B14F-4D97-AF65-F5344CB8AC3E}">
        <p14:creationId xmlns:p14="http://schemas.microsoft.com/office/powerpoint/2010/main" val="979361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Crews</a:t>
            </a:r>
            <a:endParaRPr 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Presentation Title Here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EF4D36-AE85-49C9-90DE-66D02B257272}" type="slidenum">
              <a:rPr lang="en-US" smtClean="0"/>
              <a:t>5</a:t>
            </a:fld>
            <a:endParaRPr lang="en-US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/>
              <a:t>Lorem ipsum dolor sit amet</a:t>
            </a:r>
            <a:endParaRPr lang="en-US" dirty="0"/>
          </a:p>
          <a:p>
            <a:endParaRPr lang="en-US" dirty="0"/>
          </a:p>
        </p:txBody>
      </p:sp>
      <p:sp>
        <p:nvSpPr>
          <p:cNvPr id="19" name="テキスト プレースホルダー 18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err="1"/>
              <a:t>Věra</a:t>
            </a:r>
            <a:r>
              <a:rPr lang="en-US" dirty="0"/>
              <a:t> </a:t>
            </a:r>
            <a:r>
              <a:rPr lang="en-US" dirty="0" err="1"/>
              <a:t>Chytilová</a:t>
            </a:r>
            <a:endParaRPr lang="en-US" dirty="0"/>
          </a:p>
        </p:txBody>
      </p:sp>
      <p:sp>
        <p:nvSpPr>
          <p:cNvPr id="20" name="テキスト プレースホルダー 19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</p:txBody>
      </p:sp>
      <p:sp>
        <p:nvSpPr>
          <p:cNvPr id="21" name="テキスト プレースホルダー 20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Jack Clayton</a:t>
            </a:r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</a:t>
            </a:r>
            <a:r>
              <a:rPr lang="en-US" dirty="0" err="1"/>
              <a:t>dolore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</a:p>
        </p:txBody>
      </p:sp>
      <p:sp>
        <p:nvSpPr>
          <p:cNvPr id="24" name="テキスト プレースホルダー 23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/>
              <a:t>Donald </a:t>
            </a:r>
            <a:r>
              <a:rPr lang="en-US" dirty="0" err="1"/>
              <a:t>Cammell</a:t>
            </a:r>
            <a:endParaRPr lang="en-US" dirty="0"/>
          </a:p>
        </p:txBody>
      </p:sp>
      <p:sp>
        <p:nvSpPr>
          <p:cNvPr id="25" name="テキスト プレースホルダー 2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</p:txBody>
      </p:sp>
      <p:sp>
        <p:nvSpPr>
          <p:cNvPr id="27" name="テキスト プレースホルダー 26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Enrico </a:t>
            </a:r>
            <a:r>
              <a:rPr lang="en-US" dirty="0" err="1"/>
              <a:t>Cocozza</a:t>
            </a:r>
            <a:endParaRPr lang="en-US" dirty="0"/>
          </a:p>
        </p:txBody>
      </p:sp>
      <p:sp>
        <p:nvSpPr>
          <p:cNvPr id="28" name="テキスト プレースホルダー 27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</a:t>
            </a:r>
            <a:r>
              <a:rPr lang="en-US" dirty="0" err="1"/>
              <a:t>dolore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sp>
        <p:nvSpPr>
          <p:cNvPr id="6" name="図プレースホルダー 5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7" name="図プレースホルダー 6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8" name="図プレースホルダー 7"/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9" name="図プレースホルダー 8"/>
          <p:cNvSpPr>
            <a:spLocks noGrp="1"/>
          </p:cNvSpPr>
          <p:nvPr>
            <p:ph type="pic" sz="quarter" idx="21"/>
          </p:nvPr>
        </p:nvSpPr>
        <p:spPr/>
      </p:sp>
    </p:spTree>
    <p:extLst>
      <p:ext uri="{BB962C8B-B14F-4D97-AF65-F5344CB8AC3E}">
        <p14:creationId xmlns:p14="http://schemas.microsoft.com/office/powerpoint/2010/main" val="2592872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タイトル 19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Here  Is</a:t>
            </a:r>
            <a:br>
              <a:rPr lang="en-US" dirty="0" smtClean="0"/>
            </a:br>
            <a:r>
              <a:rPr lang="en-US" dirty="0" smtClean="0"/>
              <a:t>What You’re Looking for!</a:t>
            </a:r>
            <a:endParaRPr lang="en-US" dirty="0"/>
          </a:p>
        </p:txBody>
      </p:sp>
      <p:sp>
        <p:nvSpPr>
          <p:cNvPr id="21" name="サブタイトル 20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Our experience shall</a:t>
            </a:r>
          </a:p>
          <a:p>
            <a:r>
              <a:rPr lang="en-US" dirty="0" smtClean="0"/>
              <a:t>solve your problems</a:t>
            </a:r>
          </a:p>
        </p:txBody>
      </p:sp>
    </p:spTree>
    <p:extLst>
      <p:ext uri="{BB962C8B-B14F-4D97-AF65-F5344CB8AC3E}">
        <p14:creationId xmlns:p14="http://schemas.microsoft.com/office/powerpoint/2010/main" val="4277922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タイトル 1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Project Concepts</a:t>
            </a:r>
            <a:endParaRPr lang="en-US" dirty="0"/>
          </a:p>
        </p:txBody>
      </p:sp>
      <p:sp>
        <p:nvSpPr>
          <p:cNvPr id="19" name="サブタイトル 18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/>
              <a:t>Lorem ipsum dolor sit amet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128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Concept</a:t>
            </a:r>
            <a:endParaRPr lang="en-US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/>
              <a:t>Lorem ipsum dolor sit amet</a:t>
            </a:r>
            <a:endParaRPr lang="en-US" dirty="0"/>
          </a:p>
          <a:p>
            <a:endParaRPr lang="en-US" dirty="0"/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a-DK" dirty="0"/>
              <a:t>Lorem ipsum dolor sit </a:t>
            </a:r>
            <a:r>
              <a:rPr lang="da-DK" dirty="0" smtClean="0"/>
              <a:t>amet</a:t>
            </a:r>
            <a:endParaRPr lang="en-US" dirty="0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</a:t>
            </a:r>
          </a:p>
          <a:p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</a:t>
            </a:r>
            <a:r>
              <a:rPr lang="en-US" dirty="0" err="1"/>
              <a:t>dolore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</a:t>
            </a:r>
            <a:r>
              <a:rPr lang="en-US" dirty="0" err="1"/>
              <a:t>sunt</a:t>
            </a:r>
            <a:r>
              <a:rPr lang="en-US" dirty="0"/>
              <a:t>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11" name="フッター プレースホルダー 10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12" name="スライド番号プレースホルダー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EF4D36-AE85-49C9-90DE-66D02B257272}" type="slidenum">
              <a:rPr lang="en-US" smtClean="0"/>
              <a:t>8</a:t>
            </a:fld>
            <a:endParaRPr lang="en-US"/>
          </a:p>
        </p:txBody>
      </p:sp>
      <p:sp>
        <p:nvSpPr>
          <p:cNvPr id="2" name="図プレースホルダー 1"/>
          <p:cNvSpPr>
            <a:spLocks noGrp="1"/>
          </p:cNvSpPr>
          <p:nvPr>
            <p:ph type="pic" sz="quarter" idx="12"/>
          </p:nvPr>
        </p:nvSpPr>
        <p:spPr/>
      </p:sp>
    </p:spTree>
    <p:extLst>
      <p:ext uri="{BB962C8B-B14F-4D97-AF65-F5344CB8AC3E}">
        <p14:creationId xmlns:p14="http://schemas.microsoft.com/office/powerpoint/2010/main" val="2424611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impressive Pillars</a:t>
            </a:r>
            <a:endParaRPr 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EF4D36-AE85-49C9-90DE-66D02B257272}" type="slidenum">
              <a:rPr lang="en-US" smtClean="0"/>
              <a:t>9</a:t>
            </a:fld>
            <a:endParaRPr lang="en-US"/>
          </a:p>
        </p:txBody>
      </p:sp>
      <p:sp>
        <p:nvSpPr>
          <p:cNvPr id="10" name="サブタイトル 9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/>
              <a:t>Lorem ipsum dolor sit amet</a:t>
            </a:r>
            <a:endParaRPr lang="en-US" dirty="0"/>
          </a:p>
          <a:p>
            <a:endParaRPr lang="en-US" dirty="0"/>
          </a:p>
        </p:txBody>
      </p:sp>
      <p:sp>
        <p:nvSpPr>
          <p:cNvPr id="11" name="テキスト プレースホルダー 1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Reborn</a:t>
            </a:r>
            <a:endParaRPr lang="en-US" dirty="0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 smtClean="0"/>
              <a:t>.</a:t>
            </a:r>
          </a:p>
          <a:p>
            <a:r>
              <a:rPr lang="en-US" dirty="0" err="1" smtClean="0">
                <a:solidFill>
                  <a:srgbClr val="FF6600"/>
                </a:solidFill>
              </a:rPr>
              <a:t>Duis</a:t>
            </a:r>
            <a:r>
              <a:rPr lang="en-US" dirty="0" smtClean="0">
                <a:solidFill>
                  <a:srgbClr val="FF6600"/>
                </a:solidFill>
              </a:rPr>
              <a:t> </a:t>
            </a:r>
            <a:r>
              <a:rPr lang="en-US" dirty="0" err="1">
                <a:solidFill>
                  <a:srgbClr val="FF6600"/>
                </a:solidFill>
              </a:rPr>
              <a:t>aute</a:t>
            </a:r>
            <a:r>
              <a:rPr lang="en-US" dirty="0">
                <a:solidFill>
                  <a:srgbClr val="FF6600"/>
                </a:solidFill>
              </a:rPr>
              <a:t> </a:t>
            </a:r>
            <a:r>
              <a:rPr lang="en-US" dirty="0" err="1">
                <a:solidFill>
                  <a:srgbClr val="FF6600"/>
                </a:solidFill>
              </a:rPr>
              <a:t>irure</a:t>
            </a:r>
            <a:r>
              <a:rPr lang="en-US" dirty="0">
                <a:solidFill>
                  <a:srgbClr val="FF6600"/>
                </a:solidFill>
              </a:rPr>
              <a:t> </a:t>
            </a:r>
            <a:r>
              <a:rPr lang="en-US" dirty="0"/>
              <a:t>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</a:t>
            </a:r>
            <a:r>
              <a:rPr lang="en-US" dirty="0" err="1"/>
              <a:t>dolore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</a:t>
            </a:r>
            <a:r>
              <a:rPr lang="en-US" dirty="0" err="1"/>
              <a:t>sunt</a:t>
            </a:r>
            <a:r>
              <a:rPr lang="en-US" dirty="0"/>
              <a:t>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.</a:t>
            </a:r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Reunite</a:t>
            </a:r>
            <a:endParaRPr lang="en-US" dirty="0"/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6600"/>
                </a:solidFill>
              </a:rPr>
              <a:t>Sed</a:t>
            </a:r>
            <a:r>
              <a:rPr lang="en-US" dirty="0" smtClean="0">
                <a:solidFill>
                  <a:srgbClr val="FF6600"/>
                </a:solidFill>
              </a:rPr>
              <a:t> </a:t>
            </a:r>
            <a:r>
              <a:rPr lang="en-US" dirty="0" err="1">
                <a:solidFill>
                  <a:srgbClr val="FF6600"/>
                </a:solidFill>
              </a:rPr>
              <a:t>ut</a:t>
            </a:r>
            <a:r>
              <a:rPr lang="en-US" dirty="0">
                <a:solidFill>
                  <a:srgbClr val="FF6600"/>
                </a:solidFill>
              </a:rPr>
              <a:t> </a:t>
            </a:r>
            <a:r>
              <a:rPr lang="en-US" dirty="0" err="1">
                <a:solidFill>
                  <a:srgbClr val="FF6600"/>
                </a:solidFill>
              </a:rPr>
              <a:t>perspiciatis</a:t>
            </a:r>
            <a:r>
              <a:rPr lang="en-US" dirty="0"/>
              <a:t>,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/>
              <a:t>laudantium</a:t>
            </a:r>
            <a:r>
              <a:rPr lang="en-US" dirty="0"/>
              <a:t>, </a:t>
            </a:r>
            <a:r>
              <a:rPr lang="en-US" dirty="0" err="1"/>
              <a:t>totam</a:t>
            </a:r>
            <a:r>
              <a:rPr lang="en-US" dirty="0"/>
              <a:t> rem </a:t>
            </a:r>
            <a:r>
              <a:rPr lang="en-US" dirty="0" err="1"/>
              <a:t>aperiam</a:t>
            </a:r>
            <a:r>
              <a:rPr lang="en-US" dirty="0"/>
              <a:t>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, quae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>
                <a:solidFill>
                  <a:srgbClr val="FF6600"/>
                </a:solidFill>
              </a:rPr>
              <a:t>architecto</a:t>
            </a:r>
            <a:r>
              <a:rPr lang="en-US" dirty="0">
                <a:solidFill>
                  <a:srgbClr val="FF6600"/>
                </a:solidFill>
              </a:rPr>
              <a:t> </a:t>
            </a:r>
            <a:r>
              <a:rPr lang="en-US" dirty="0" err="1">
                <a:solidFill>
                  <a:srgbClr val="FF6600"/>
                </a:solidFill>
              </a:rPr>
              <a:t>beatae</a:t>
            </a:r>
            <a:r>
              <a:rPr lang="en-US" dirty="0">
                <a:solidFill>
                  <a:srgbClr val="FF6600"/>
                </a:solidFill>
              </a:rPr>
              <a:t> vitae dicta </a:t>
            </a:r>
            <a:r>
              <a:rPr lang="en-US" dirty="0" err="1">
                <a:solidFill>
                  <a:srgbClr val="FF6600"/>
                </a:solidFill>
              </a:rPr>
              <a:t>sunt</a:t>
            </a:r>
            <a:r>
              <a:rPr lang="en-US" dirty="0"/>
              <a:t>, </a:t>
            </a:r>
            <a:r>
              <a:rPr lang="en-US" dirty="0" err="1"/>
              <a:t>explicabo</a:t>
            </a:r>
            <a:r>
              <a:rPr lang="en-US" dirty="0"/>
              <a:t>. </a:t>
            </a:r>
            <a:r>
              <a:rPr lang="en-US" dirty="0" err="1"/>
              <a:t>Nemo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ipsam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,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sit, </a:t>
            </a:r>
            <a:r>
              <a:rPr lang="en-US" dirty="0" err="1"/>
              <a:t>aspernatur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odit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fugit,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consequuntur</a:t>
            </a:r>
            <a:r>
              <a:rPr lang="en-US" dirty="0"/>
              <a:t> </a:t>
            </a:r>
            <a:r>
              <a:rPr lang="en-US" dirty="0" err="1"/>
              <a:t>magni</a:t>
            </a:r>
            <a:r>
              <a:rPr lang="en-US" dirty="0"/>
              <a:t> </a:t>
            </a:r>
            <a:r>
              <a:rPr lang="en-US" dirty="0" err="1"/>
              <a:t>dolores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, qui </a:t>
            </a:r>
            <a:r>
              <a:rPr lang="en-US" dirty="0" err="1"/>
              <a:t>ratione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sequi</a:t>
            </a:r>
            <a:r>
              <a:rPr lang="en-US" dirty="0"/>
              <a:t> </a:t>
            </a:r>
            <a:r>
              <a:rPr lang="en-US" dirty="0" err="1"/>
              <a:t>nesciunt</a:t>
            </a:r>
            <a:r>
              <a:rPr lang="en-US" dirty="0"/>
              <a:t>, </a:t>
            </a:r>
            <a:r>
              <a:rPr lang="en-US" dirty="0" err="1"/>
              <a:t>neque</a:t>
            </a:r>
            <a:r>
              <a:rPr lang="en-US" dirty="0"/>
              <a:t> </a:t>
            </a:r>
            <a:r>
              <a:rPr lang="en-US" dirty="0" err="1"/>
              <a:t>porro</a:t>
            </a:r>
            <a:r>
              <a:rPr lang="en-US" dirty="0"/>
              <a:t> </a:t>
            </a:r>
            <a:r>
              <a:rPr lang="en-US" dirty="0" err="1"/>
              <a:t>quisquam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, qui </a:t>
            </a:r>
            <a:r>
              <a:rPr lang="en-US" dirty="0" err="1"/>
              <a:t>dolorem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, </a:t>
            </a:r>
            <a:r>
              <a:rPr lang="en-US" dirty="0" err="1"/>
              <a:t>quia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</a:t>
            </a:r>
            <a:r>
              <a:rPr lang="en-US" dirty="0"/>
              <a:t>[ng] </a:t>
            </a:r>
            <a:r>
              <a:rPr lang="en-US" dirty="0" err="1"/>
              <a:t>velit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quia</a:t>
            </a:r>
            <a:r>
              <a:rPr lang="en-US" dirty="0"/>
              <a:t> non </a:t>
            </a:r>
            <a:r>
              <a:rPr lang="en-US" dirty="0" err="1"/>
              <a:t>numquam</a:t>
            </a:r>
            <a:r>
              <a:rPr lang="en-US" dirty="0"/>
              <a:t> [do] </a:t>
            </a:r>
            <a:r>
              <a:rPr lang="en-US" dirty="0" err="1"/>
              <a:t>eius</a:t>
            </a:r>
            <a:r>
              <a:rPr lang="en-US" dirty="0"/>
              <a:t> </a:t>
            </a:r>
            <a:r>
              <a:rPr lang="en-US" dirty="0" err="1"/>
              <a:t>modi</a:t>
            </a:r>
            <a:r>
              <a:rPr lang="en-US" dirty="0"/>
              <a:t> </a:t>
            </a:r>
            <a:r>
              <a:rPr lang="en-US" dirty="0" err="1"/>
              <a:t>tempora</a:t>
            </a:r>
            <a:r>
              <a:rPr lang="en-US" dirty="0"/>
              <a:t> </a:t>
            </a:r>
            <a:r>
              <a:rPr lang="en-US" dirty="0" err="1"/>
              <a:t>inci</a:t>
            </a:r>
            <a:r>
              <a:rPr lang="en-US" dirty="0"/>
              <a:t>[di]</a:t>
            </a:r>
            <a:r>
              <a:rPr lang="en-US" dirty="0" err="1"/>
              <a:t>dunt</a:t>
            </a:r>
            <a:r>
              <a:rPr lang="en-US" dirty="0"/>
              <a:t>,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</a:t>
            </a:r>
            <a:r>
              <a:rPr lang="en-US" dirty="0" err="1"/>
              <a:t>magnam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quaerat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. </a:t>
            </a:r>
          </a:p>
        </p:txBody>
      </p:sp>
      <p:sp>
        <p:nvSpPr>
          <p:cNvPr id="15" name="テキスト プレースホルダー 14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 smtClean="0"/>
              <a:t>Reinforce</a:t>
            </a:r>
            <a:endParaRPr lang="en-US" dirty="0"/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/>
              <a:t>At </a:t>
            </a:r>
            <a:r>
              <a:rPr lang="en-US" dirty="0" err="1"/>
              <a:t>vero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et </a:t>
            </a:r>
            <a:r>
              <a:rPr lang="en-US" dirty="0" err="1"/>
              <a:t>accusamus</a:t>
            </a:r>
            <a:r>
              <a:rPr lang="en-US" dirty="0"/>
              <a:t> et </a:t>
            </a:r>
            <a:r>
              <a:rPr lang="en-US" dirty="0" err="1"/>
              <a:t>iusto</a:t>
            </a:r>
            <a:r>
              <a:rPr lang="en-US" dirty="0"/>
              <a:t> </a:t>
            </a:r>
            <a:r>
              <a:rPr lang="en-US" dirty="0" err="1"/>
              <a:t>odio</a:t>
            </a:r>
            <a:r>
              <a:rPr lang="en-US" dirty="0"/>
              <a:t> </a:t>
            </a:r>
            <a:r>
              <a:rPr lang="en-US" dirty="0" err="1"/>
              <a:t>dignissimos</a:t>
            </a:r>
            <a:r>
              <a:rPr lang="en-US" dirty="0"/>
              <a:t> </a:t>
            </a:r>
            <a:r>
              <a:rPr lang="en-US" dirty="0" err="1"/>
              <a:t>ducimus</a:t>
            </a:r>
            <a:r>
              <a:rPr lang="en-US" dirty="0"/>
              <a:t>, qui </a:t>
            </a:r>
            <a:r>
              <a:rPr lang="en-US" dirty="0" err="1"/>
              <a:t>blanditiis</a:t>
            </a:r>
            <a:r>
              <a:rPr lang="en-US" dirty="0"/>
              <a:t> </a:t>
            </a:r>
            <a:r>
              <a:rPr lang="en-US" dirty="0" err="1"/>
              <a:t>praesentium</a:t>
            </a:r>
            <a:r>
              <a:rPr lang="en-US" dirty="0"/>
              <a:t> </a:t>
            </a:r>
            <a:r>
              <a:rPr lang="en-US" dirty="0" err="1"/>
              <a:t>voluptatum</a:t>
            </a:r>
            <a:r>
              <a:rPr lang="en-US" dirty="0"/>
              <a:t> </a:t>
            </a:r>
            <a:r>
              <a:rPr lang="en-US" dirty="0" err="1"/>
              <a:t>deleniti</a:t>
            </a:r>
            <a:r>
              <a:rPr lang="en-US" dirty="0"/>
              <a:t> </a:t>
            </a:r>
            <a:r>
              <a:rPr lang="en-US" dirty="0" err="1"/>
              <a:t>atque</a:t>
            </a:r>
            <a:r>
              <a:rPr lang="en-US" dirty="0"/>
              <a:t> </a:t>
            </a:r>
            <a:r>
              <a:rPr lang="en-US" dirty="0" err="1"/>
              <a:t>corrupti</a:t>
            </a:r>
            <a:r>
              <a:rPr lang="en-US" dirty="0"/>
              <a:t>, quos </a:t>
            </a:r>
            <a:r>
              <a:rPr lang="en-US" dirty="0" err="1"/>
              <a:t>dolores</a:t>
            </a:r>
            <a:r>
              <a:rPr lang="en-US" dirty="0"/>
              <a:t> et </a:t>
            </a:r>
            <a:r>
              <a:rPr lang="en-US" dirty="0" err="1"/>
              <a:t>quas</a:t>
            </a:r>
            <a:r>
              <a:rPr lang="en-US" dirty="0"/>
              <a:t> </a:t>
            </a:r>
            <a:r>
              <a:rPr lang="en-US" dirty="0" err="1"/>
              <a:t>molestias</a:t>
            </a:r>
            <a:r>
              <a:rPr lang="en-US" dirty="0"/>
              <a:t> </a:t>
            </a:r>
            <a:r>
              <a:rPr lang="en-US" dirty="0" err="1"/>
              <a:t>excepturi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, </a:t>
            </a:r>
            <a:r>
              <a:rPr lang="en-US" dirty="0" err="1"/>
              <a:t>obcaecati</a:t>
            </a:r>
            <a:r>
              <a:rPr lang="en-US" dirty="0"/>
              <a:t> </a:t>
            </a:r>
            <a:r>
              <a:rPr lang="en-US" dirty="0" err="1">
                <a:solidFill>
                  <a:srgbClr val="FF6600"/>
                </a:solidFill>
              </a:rPr>
              <a:t>cupiditate</a:t>
            </a:r>
            <a:r>
              <a:rPr lang="en-US" dirty="0">
                <a:solidFill>
                  <a:srgbClr val="FF6600"/>
                </a:solidFill>
              </a:rPr>
              <a:t> non provident</a:t>
            </a:r>
            <a:r>
              <a:rPr lang="en-US" dirty="0"/>
              <a:t>, </a:t>
            </a:r>
            <a:r>
              <a:rPr lang="en-US" dirty="0" err="1"/>
              <a:t>similique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in culpa,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mollitia</a:t>
            </a:r>
            <a:r>
              <a:rPr lang="en-US" dirty="0"/>
              <a:t> animi,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 et </a:t>
            </a:r>
            <a:r>
              <a:rPr lang="en-US" dirty="0" err="1"/>
              <a:t>dolorum</a:t>
            </a:r>
            <a:r>
              <a:rPr lang="en-US" dirty="0"/>
              <a:t> </a:t>
            </a:r>
            <a:r>
              <a:rPr lang="en-US" dirty="0" err="1" smtClean="0"/>
              <a:t>fuga</a:t>
            </a:r>
            <a:r>
              <a:rPr lang="en-US" dirty="0" smtClean="0"/>
              <a:t>.</a:t>
            </a:r>
          </a:p>
          <a:p>
            <a:r>
              <a:rPr lang="en-US" dirty="0" smtClean="0">
                <a:solidFill>
                  <a:srgbClr val="FF6600"/>
                </a:solidFill>
              </a:rPr>
              <a:t>Et </a:t>
            </a:r>
            <a:r>
              <a:rPr lang="en-US" dirty="0" err="1">
                <a:solidFill>
                  <a:srgbClr val="FF6600"/>
                </a:solidFill>
              </a:rPr>
              <a:t>harum</a:t>
            </a:r>
            <a:r>
              <a:rPr lang="en-US" dirty="0">
                <a:solidFill>
                  <a:srgbClr val="FF6600"/>
                </a:solidFill>
              </a:rPr>
              <a:t> </a:t>
            </a:r>
            <a:r>
              <a:rPr lang="en-US" dirty="0" err="1">
                <a:solidFill>
                  <a:srgbClr val="FF6600"/>
                </a:solidFill>
              </a:rPr>
              <a:t>quidem</a:t>
            </a:r>
            <a:r>
              <a:rPr lang="en-US" dirty="0">
                <a:solidFill>
                  <a:srgbClr val="FF6600"/>
                </a:solidFill>
              </a:rPr>
              <a:t> </a:t>
            </a:r>
            <a:r>
              <a:rPr lang="en-US" dirty="0" err="1">
                <a:solidFill>
                  <a:srgbClr val="FF6600"/>
                </a:solidFill>
              </a:rPr>
              <a:t>rerum</a:t>
            </a:r>
            <a:r>
              <a:rPr lang="en-US" dirty="0">
                <a:solidFill>
                  <a:srgbClr val="FF6600"/>
                </a:solidFill>
              </a:rPr>
              <a:t> </a:t>
            </a:r>
            <a:r>
              <a:rPr lang="en-US" dirty="0" err="1"/>
              <a:t>facilis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et </a:t>
            </a:r>
            <a:r>
              <a:rPr lang="en-US" dirty="0" err="1"/>
              <a:t>expedita</a:t>
            </a:r>
            <a:r>
              <a:rPr lang="en-US" dirty="0"/>
              <a:t> </a:t>
            </a:r>
            <a:r>
              <a:rPr lang="en-US" dirty="0" err="1"/>
              <a:t>distinctio</a:t>
            </a:r>
            <a:r>
              <a:rPr lang="en-US" dirty="0"/>
              <a:t>. Nam </a:t>
            </a:r>
            <a:r>
              <a:rPr lang="en-US" dirty="0" err="1"/>
              <a:t>libero</a:t>
            </a:r>
            <a:r>
              <a:rPr lang="en-US" dirty="0"/>
              <a:t> tempore, cum </a:t>
            </a:r>
            <a:r>
              <a:rPr lang="en-US" dirty="0" err="1"/>
              <a:t>soluta</a:t>
            </a:r>
            <a:r>
              <a:rPr lang="en-US" dirty="0"/>
              <a:t> </a:t>
            </a:r>
            <a:r>
              <a:rPr lang="en-US" dirty="0" err="1"/>
              <a:t>nobis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eligendi</a:t>
            </a:r>
            <a:r>
              <a:rPr lang="en-US" dirty="0"/>
              <a:t> </a:t>
            </a:r>
            <a:r>
              <a:rPr lang="en-US" dirty="0" err="1"/>
              <a:t>optio</a:t>
            </a:r>
            <a:r>
              <a:rPr lang="en-US" dirty="0"/>
              <a:t>, </a:t>
            </a:r>
            <a:r>
              <a:rPr lang="en-US" dirty="0" err="1"/>
              <a:t>cumque</a:t>
            </a:r>
            <a:r>
              <a:rPr lang="en-US" dirty="0"/>
              <a:t> </a:t>
            </a:r>
            <a:r>
              <a:rPr lang="en-US" dirty="0" err="1"/>
              <a:t>nihil</a:t>
            </a:r>
            <a:r>
              <a:rPr lang="en-US" dirty="0"/>
              <a:t> </a:t>
            </a:r>
            <a:r>
              <a:rPr lang="en-US" dirty="0" err="1"/>
              <a:t>impedit</a:t>
            </a:r>
            <a:r>
              <a:rPr lang="en-US" dirty="0"/>
              <a:t>, quo minus id, quod </a:t>
            </a:r>
            <a:r>
              <a:rPr lang="en-US" dirty="0" err="1"/>
              <a:t>maxime</a:t>
            </a:r>
            <a:r>
              <a:rPr lang="en-US" dirty="0"/>
              <a:t> </a:t>
            </a:r>
            <a:r>
              <a:rPr lang="en-US" dirty="0" err="1"/>
              <a:t>placeat</a:t>
            </a:r>
            <a:r>
              <a:rPr lang="en-US" dirty="0"/>
              <a:t>, </a:t>
            </a:r>
            <a:r>
              <a:rPr lang="en-US" dirty="0" err="1"/>
              <a:t>facere</a:t>
            </a:r>
            <a:r>
              <a:rPr lang="en-US" dirty="0"/>
              <a:t> </a:t>
            </a:r>
            <a:r>
              <a:rPr lang="en-US" dirty="0" err="1"/>
              <a:t>possimus</a:t>
            </a:r>
            <a:r>
              <a:rPr lang="en-US" dirty="0"/>
              <a:t>,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</a:t>
            </a:r>
            <a:r>
              <a:rPr lang="en-US" dirty="0" err="1"/>
              <a:t>assumenda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, </a:t>
            </a:r>
            <a:r>
              <a:rPr lang="en-US" dirty="0" err="1"/>
              <a:t>omnis</a:t>
            </a:r>
            <a:r>
              <a:rPr lang="en-US" dirty="0"/>
              <a:t> dolor </a:t>
            </a:r>
            <a:r>
              <a:rPr lang="en-US" dirty="0" err="1"/>
              <a:t>repellendus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13087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o Header">
  <a:themeElements>
    <a:clrScheme name="Personalizado 39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00"/>
      </a:hlink>
      <a:folHlink>
        <a:srgbClr val="954F72"/>
      </a:folHlink>
    </a:clrScheme>
    <a:fontScheme name="Alnair">
      <a:majorFont>
        <a:latin typeface="Bebas Neue Regular"/>
        <a:ea typeface="Capella Light"/>
        <a:cs typeface=""/>
      </a:majorFont>
      <a:minorFont>
        <a:latin typeface="Roboto"/>
        <a:ea typeface="Capell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0066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dirty="0" err="1" smtClean="0">
            <a:solidFill>
              <a:schemeClr val="tx1">
                <a:lumMod val="85000"/>
                <a:lumOff val="15000"/>
              </a:schemeClr>
            </a:solidFill>
            <a:latin typeface="Aller Light" panose="02000503000000020004" pitchFamily="2" charset="0"/>
            <a:ea typeface="A-OTF Shin Go Pro L" panose="020B0300000000000000" pitchFamily="34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eader">
  <a:themeElements>
    <a:clrScheme name="Personalizado 39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00"/>
      </a:hlink>
      <a:folHlink>
        <a:srgbClr val="954F72"/>
      </a:folHlink>
    </a:clrScheme>
    <a:fontScheme name="Alnair">
      <a:majorFont>
        <a:latin typeface="Bebas Neue Regular"/>
        <a:ea typeface="Capella Light"/>
        <a:cs typeface=""/>
      </a:majorFont>
      <a:minorFont>
        <a:latin typeface="Roboto"/>
        <a:ea typeface="Capell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6600"/>
        </a:solidFill>
        <a:ln>
          <a:noFill/>
        </a:ln>
      </a:spPr>
      <a:bodyPr rtlCol="0" anchor="ctr"/>
      <a:lstStyle>
        <a:defPPr algn="ctr">
          <a:defRPr sz="405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kumimoji="1" dirty="0" smtClean="0">
            <a:solidFill>
              <a:schemeClr val="tx1">
                <a:lumMod val="85000"/>
                <a:lumOff val="15000"/>
              </a:schemeClr>
            </a:solidFill>
            <a:latin typeface="+mj-lt"/>
            <a:ea typeface="A-OTF Shin Go Pro L" panose="020B0300000000000000" pitchFamily="34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1202</TotalTime>
  <Words>1261</Words>
  <Application>Microsoft Office PowerPoint</Application>
  <PresentationFormat>Personalizado</PresentationFormat>
  <Paragraphs>106</Paragraphs>
  <Slides>16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13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16</vt:i4>
      </vt:variant>
    </vt:vector>
  </HeadingPairs>
  <TitlesOfParts>
    <vt:vector size="31" baseType="lpstr">
      <vt:lpstr>ＭＳ Ｐゴシック</vt:lpstr>
      <vt:lpstr>Aller Light</vt:lpstr>
      <vt:lpstr>A-OTF Gothic BBB Pro Medium</vt:lpstr>
      <vt:lpstr>A-OTF Shin Go Pro L</vt:lpstr>
      <vt:lpstr>Arial</vt:lpstr>
      <vt:lpstr>Bebas Neue Bold</vt:lpstr>
      <vt:lpstr>Bebas Neue Regular</vt:lpstr>
      <vt:lpstr>Calibri</vt:lpstr>
      <vt:lpstr>Capella</vt:lpstr>
      <vt:lpstr>Clear Sans Light</vt:lpstr>
      <vt:lpstr>Roboto</vt:lpstr>
      <vt:lpstr>Roboto Light</vt:lpstr>
      <vt:lpstr>Wingdings</vt:lpstr>
      <vt:lpstr>No Header</vt:lpstr>
      <vt:lpstr>Header</vt:lpstr>
      <vt:lpstr>Alnair Template</vt:lpstr>
      <vt:lpstr>About US</vt:lpstr>
      <vt:lpstr>Our Vision</vt:lpstr>
      <vt:lpstr>Our Company</vt:lpstr>
      <vt:lpstr>Our Crews</vt:lpstr>
      <vt:lpstr>Here  Is What You’re Looking for!</vt:lpstr>
      <vt:lpstr>Project Concepts</vt:lpstr>
      <vt:lpstr>Main Concept</vt:lpstr>
      <vt:lpstr>3 impressive Pillars</vt:lpstr>
      <vt:lpstr>Make the world go round together!</vt:lpstr>
      <vt:lpstr>marketing</vt:lpstr>
      <vt:lpstr>Positive? Negative?</vt:lpstr>
      <vt:lpstr>Sales and purchases</vt:lpstr>
      <vt:lpstr>How to enlarge our market</vt:lpstr>
      <vt:lpstr>Project Plan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taitoru</dc:title>
  <dc:creator>秋咲准</dc:creator>
  <cp:lastModifiedBy>eduardo</cp:lastModifiedBy>
  <cp:revision>73</cp:revision>
  <dcterms:created xsi:type="dcterms:W3CDTF">2014-05-07T13:22:54Z</dcterms:created>
  <dcterms:modified xsi:type="dcterms:W3CDTF">2023-11-29T08:08:14Z</dcterms:modified>
</cp:coreProperties>
</file>