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7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0" Type="http://schemas.openxmlformats.org/officeDocument/2006/relationships/slide" Target="slides/slide25.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307" name="Google Shape;307;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g87bccfeecc_0_6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6" name="Google Shape;456;g87bccfeecc_0_6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g87bccfeecc_0_6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7" name="Google Shape;467;g87bccfeecc_0_6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g87bccfeecc_0_6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8" name="Google Shape;478;g87bccfeecc_0_6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g87bccfeecc_0_6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9" name="Google Shape;489;g87bccfeecc_0_6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g87bccfeecc_0_6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0" name="Google Shape;500;g87bccfeecc_0_6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g87bccfeecc_0_6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0" name="Google Shape;510;g87bccfeecc_0_6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g87bccfeecc_0_6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1" name="Google Shape;521;g87bccfeecc_0_6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g87bccfeecc_0_7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2" name="Google Shape;532;g87bccfeecc_0_7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g87bccfeecc_0_7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3" name="Google Shape;543;g87bccfeecc_0_7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g87bccfeecc_0_7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4" name="Google Shape;554;g87bccfeecc_0_7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87bccfeecc_0_8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3" name="Google Shape;373;g87bccfeecc_0_8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g87bccfeecc_0_7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5" name="Google Shape;565;g87bccfeecc_0_7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g87bccfeecc_0_7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6" name="Google Shape;576;g87bccfeecc_0_7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5" name="Shape 585"/>
        <p:cNvGrpSpPr/>
        <p:nvPr/>
      </p:nvGrpSpPr>
      <p:grpSpPr>
        <a:xfrm>
          <a:off x="0" y="0"/>
          <a:ext cx="0" cy="0"/>
          <a:chOff x="0" y="0"/>
          <a:chExt cx="0" cy="0"/>
        </a:xfrm>
      </p:grpSpPr>
      <p:sp>
        <p:nvSpPr>
          <p:cNvPr id="586" name="Google Shape;586;g87bccfeecc_0_7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7" name="Google Shape;587;g87bccfeecc_0_7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5" name="Shape 595"/>
        <p:cNvGrpSpPr/>
        <p:nvPr/>
      </p:nvGrpSpPr>
      <p:grpSpPr>
        <a:xfrm>
          <a:off x="0" y="0"/>
          <a:ext cx="0" cy="0"/>
          <a:chOff x="0" y="0"/>
          <a:chExt cx="0" cy="0"/>
        </a:xfrm>
      </p:grpSpPr>
      <p:sp>
        <p:nvSpPr>
          <p:cNvPr id="596" name="Google Shape;596;g87bccfeecc_0_7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7" name="Google Shape;597;g87bccfeecc_0_7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g87bccfeecc_0_8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8" name="Google Shape;608;g87bccfeecc_0_8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3" name="Shape 613"/>
        <p:cNvGrpSpPr/>
        <p:nvPr/>
      </p:nvGrpSpPr>
      <p:grpSpPr>
        <a:xfrm>
          <a:off x="0" y="0"/>
          <a:ext cx="0" cy="0"/>
          <a:chOff x="0" y="0"/>
          <a:chExt cx="0" cy="0"/>
        </a:xfrm>
      </p:grpSpPr>
      <p:sp>
        <p:nvSpPr>
          <p:cNvPr id="614" name="Google Shape;614;g6fd8ccc017_1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5" name="Google Shape;615;g6fd8ccc017_1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g6fd8ccc017_0_1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0" name="Google Shape;380;g6fd8ccc017_0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g87bccfeecc_0_5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1" name="Google Shape;391;g87bccfeecc_0_5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g87bccfeecc_0_5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2" name="Google Shape;402;g87bccfeecc_0_5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87bccfeecc_0_5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3" name="Google Shape;413;g87bccfeecc_0_5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87bccfeecc_0_5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4" name="Google Shape;424;g87bccfeecc_0_5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g87bccfeecc_0_5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4" name="Google Shape;434;g87bccfeecc_0_5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g87bccfeecc_0_6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5" name="Google Shape;445;g87bccfeecc_0_6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20" Type="http://schemas.openxmlformats.org/officeDocument/2006/relationships/slide" Target="/ppt/slides/slide19.xml"/><Relationship Id="rId11" Type="http://schemas.openxmlformats.org/officeDocument/2006/relationships/slide" Target="/ppt/slides/slide10.xml"/><Relationship Id="rId22" Type="http://schemas.openxmlformats.org/officeDocument/2006/relationships/slide" Target="/ppt/slides/slide17.xml"/><Relationship Id="rId10" Type="http://schemas.openxmlformats.org/officeDocument/2006/relationships/slide" Target="/ppt/slides/slide11.xml"/><Relationship Id="rId21" Type="http://schemas.openxmlformats.org/officeDocument/2006/relationships/slide" Target="/ppt/slides/slide18.xml"/><Relationship Id="rId13" Type="http://schemas.openxmlformats.org/officeDocument/2006/relationships/slide" Target="/ppt/slides/slide13.xml"/><Relationship Id="rId24" Type="http://schemas.openxmlformats.org/officeDocument/2006/relationships/slide" Target="/ppt/slides/slide15.xml"/><Relationship Id="rId12" Type="http://schemas.openxmlformats.org/officeDocument/2006/relationships/slide" Target="/ppt/slides/slide12.xml"/><Relationship Id="rId23" Type="http://schemas.openxmlformats.org/officeDocument/2006/relationships/slide" Target="/ppt/slides/slide16.xml"/><Relationship Id="rId1" Type="http://schemas.openxmlformats.org/officeDocument/2006/relationships/slideMaster" Target="../slideMasters/slideMaster1.xml"/><Relationship Id="rId2" Type="http://schemas.openxmlformats.org/officeDocument/2006/relationships/slide" Target="/ppt/slides/slide2.xml"/><Relationship Id="rId3" Type="http://schemas.openxmlformats.org/officeDocument/2006/relationships/slide" Target="/ppt/slides/slide3.xml"/><Relationship Id="rId4" Type="http://schemas.openxmlformats.org/officeDocument/2006/relationships/slide" Target="/ppt/slides/slide4.xml"/><Relationship Id="rId9" Type="http://schemas.openxmlformats.org/officeDocument/2006/relationships/slide" Target="/ppt/slides/slide9.xml"/><Relationship Id="rId15" Type="http://schemas.openxmlformats.org/officeDocument/2006/relationships/slide" Target="/ppt/slides/slide14.xml"/><Relationship Id="rId14" Type="http://schemas.openxmlformats.org/officeDocument/2006/relationships/slide" Target="/ppt/slides/slide22.xml"/><Relationship Id="rId17" Type="http://schemas.openxmlformats.org/officeDocument/2006/relationships/slide" Target="/ppt/slides/slide24.xml"/><Relationship Id="rId16" Type="http://schemas.openxmlformats.org/officeDocument/2006/relationships/slide" Target="/ppt/slides/slide23.xml"/><Relationship Id="rId5" Type="http://schemas.openxmlformats.org/officeDocument/2006/relationships/slide" Target="/ppt/slides/slide5.xml"/><Relationship Id="rId19" Type="http://schemas.openxmlformats.org/officeDocument/2006/relationships/slide" Target="/ppt/slides/slide20.xml"/><Relationship Id="rId6" Type="http://schemas.openxmlformats.org/officeDocument/2006/relationships/slide" Target="/ppt/slides/slide6.xml"/><Relationship Id="rId18" Type="http://schemas.openxmlformats.org/officeDocument/2006/relationships/slide" Target="/ppt/slides/slide21.xml"/><Relationship Id="rId7" Type="http://schemas.openxmlformats.org/officeDocument/2006/relationships/slide" Target="/ppt/slides/slide7.xml"/><Relationship Id="rId8" Type="http://schemas.openxmlformats.org/officeDocument/2006/relationships/slide" Target="/ppt/slides/slide8.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1" Type="http://schemas.openxmlformats.org/officeDocument/2006/relationships/hyperlink" Target="https://www.instagram.com/slidesmania/" TargetMode="External"/><Relationship Id="rId10" Type="http://schemas.openxmlformats.org/officeDocument/2006/relationships/image" Target="../media/image3.png"/><Relationship Id="rId12" Type="http://schemas.openxmlformats.org/officeDocument/2006/relationships/image" Target="../media/image11.png"/><Relationship Id="rId1" Type="http://schemas.openxmlformats.org/officeDocument/2006/relationships/slideMaster" Target="../slideMasters/slideMaster1.xml"/><Relationship Id="rId2" Type="http://schemas.openxmlformats.org/officeDocument/2006/relationships/hyperlink" Target="https://slidesmania.com/" TargetMode="External"/><Relationship Id="rId3" Type="http://schemas.openxmlformats.org/officeDocument/2006/relationships/image" Target="../media/image7.png"/><Relationship Id="rId4" Type="http://schemas.openxmlformats.org/officeDocument/2006/relationships/hyperlink" Target="https://slidesmania.com/questions-powerpoint-google-slides/can-i-use-these-templates/" TargetMode="External"/><Relationship Id="rId9" Type="http://schemas.openxmlformats.org/officeDocument/2006/relationships/hyperlink" Target="https://www.pinterest.com/slidesmania/" TargetMode="External"/><Relationship Id="rId5" Type="http://schemas.openxmlformats.org/officeDocument/2006/relationships/hyperlink" Target="https://www.facebook.com/SlidesManiaSM/" TargetMode="External"/><Relationship Id="rId6" Type="http://schemas.openxmlformats.org/officeDocument/2006/relationships/image" Target="../media/image1.png"/><Relationship Id="rId7" Type="http://schemas.openxmlformats.org/officeDocument/2006/relationships/hyperlink" Target="https://twitter.com/SlidesManiaSM/" TargetMode="External"/><Relationship Id="rId8"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p:cSld name="CUSTOM">
    <p:spTree>
      <p:nvGrpSpPr>
        <p:cNvPr id="56" name="Shape 56"/>
        <p:cNvGrpSpPr/>
        <p:nvPr/>
      </p:nvGrpSpPr>
      <p:grpSpPr>
        <a:xfrm>
          <a:off x="0" y="0"/>
          <a:ext cx="0" cy="0"/>
          <a:chOff x="0" y="0"/>
          <a:chExt cx="0" cy="0"/>
        </a:xfrm>
      </p:grpSpPr>
      <p:sp>
        <p:nvSpPr>
          <p:cNvPr id="57" name="Google Shape;57;p2"/>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rtl="0" algn="r">
              <a:buNone/>
              <a:defRPr sz="1300">
                <a:solidFill>
                  <a:schemeClr val="dk2"/>
                </a:solidFill>
              </a:defRPr>
            </a:lvl1pPr>
            <a:lvl2pPr lvl="1" rtl="0" algn="r">
              <a:buNone/>
              <a:defRPr sz="1300">
                <a:solidFill>
                  <a:schemeClr val="dk2"/>
                </a:solidFill>
              </a:defRPr>
            </a:lvl2pPr>
            <a:lvl3pPr lvl="2" rtl="0" algn="r">
              <a:buNone/>
              <a:defRPr sz="1300">
                <a:solidFill>
                  <a:schemeClr val="dk2"/>
                </a:solidFill>
              </a:defRPr>
            </a:lvl3pPr>
            <a:lvl4pPr lvl="3" rtl="0" algn="r">
              <a:buNone/>
              <a:defRPr sz="1300">
                <a:solidFill>
                  <a:schemeClr val="dk2"/>
                </a:solidFill>
              </a:defRPr>
            </a:lvl4pPr>
            <a:lvl5pPr lvl="4" rtl="0" algn="r">
              <a:buNone/>
              <a:defRPr sz="1300">
                <a:solidFill>
                  <a:schemeClr val="dk2"/>
                </a:solidFill>
              </a:defRPr>
            </a:lvl5pPr>
            <a:lvl6pPr lvl="5" rtl="0" algn="r">
              <a:buNone/>
              <a:defRPr sz="1300">
                <a:solidFill>
                  <a:schemeClr val="dk2"/>
                </a:solidFill>
              </a:defRPr>
            </a:lvl6pPr>
            <a:lvl7pPr lvl="6" rtl="0" algn="r">
              <a:buNone/>
              <a:defRPr sz="1300">
                <a:solidFill>
                  <a:schemeClr val="dk2"/>
                </a:solidFill>
              </a:defRPr>
            </a:lvl7pPr>
            <a:lvl8pPr lvl="7" rtl="0" algn="r">
              <a:buNone/>
              <a:defRPr sz="1300">
                <a:solidFill>
                  <a:schemeClr val="dk2"/>
                </a:solidFill>
              </a:defRPr>
            </a:lvl8pPr>
            <a:lvl9pPr lvl="8" rtl="0" algn="r">
              <a:buNone/>
              <a:defRPr sz="13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
        <p:nvSpPr>
          <p:cNvPr id="58" name="Google Shape;58;p2">
            <a:hlinkClick action="ppaction://hlinksldjump" r:id="rId2"/>
          </p:cNvPr>
          <p:cNvSpPr/>
          <p:nvPr/>
        </p:nvSpPr>
        <p:spPr>
          <a:xfrm rot="-5400000">
            <a:off x="580090" y="376172"/>
            <a:ext cx="1224000" cy="1224000"/>
          </a:xfrm>
          <a:prstGeom prst="round2SameRect">
            <a:avLst>
              <a:gd fmla="val 16667" name="adj1"/>
              <a:gd fmla="val 0" name="adj2"/>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59" name="Google Shape;59;p2">
            <a:hlinkClick action="ppaction://hlinksldjump" r:id="rId3"/>
          </p:cNvPr>
          <p:cNvSpPr/>
          <p:nvPr/>
        </p:nvSpPr>
        <p:spPr>
          <a:xfrm>
            <a:off x="1805230" y="376172"/>
            <a:ext cx="1224000" cy="1224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60" name="Google Shape;60;p2">
            <a:hlinkClick action="ppaction://hlinksldjump" r:id="rId4"/>
          </p:cNvPr>
          <p:cNvSpPr/>
          <p:nvPr/>
        </p:nvSpPr>
        <p:spPr>
          <a:xfrm>
            <a:off x="3030371" y="376172"/>
            <a:ext cx="1224000" cy="1224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61" name="Google Shape;61;p2">
            <a:hlinkClick action="ppaction://hlinksldjump" r:id="rId5"/>
          </p:cNvPr>
          <p:cNvSpPr/>
          <p:nvPr/>
        </p:nvSpPr>
        <p:spPr>
          <a:xfrm>
            <a:off x="4255511" y="376172"/>
            <a:ext cx="1224000" cy="1224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62" name="Google Shape;62;p2">
            <a:hlinkClick action="ppaction://hlinksldjump" r:id="rId6"/>
          </p:cNvPr>
          <p:cNvSpPr/>
          <p:nvPr/>
        </p:nvSpPr>
        <p:spPr>
          <a:xfrm>
            <a:off x="5480651" y="376172"/>
            <a:ext cx="1224000" cy="1224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63" name="Google Shape;63;p2">
            <a:hlinkClick action="ppaction://hlinksldjump" r:id="rId7"/>
          </p:cNvPr>
          <p:cNvSpPr/>
          <p:nvPr/>
        </p:nvSpPr>
        <p:spPr>
          <a:xfrm>
            <a:off x="6705792" y="376172"/>
            <a:ext cx="1224000" cy="1224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64" name="Google Shape;64;p2">
            <a:hlinkClick action="ppaction://hlinksldjump" r:id="rId8"/>
          </p:cNvPr>
          <p:cNvSpPr/>
          <p:nvPr/>
        </p:nvSpPr>
        <p:spPr>
          <a:xfrm>
            <a:off x="7930932" y="376172"/>
            <a:ext cx="1224000" cy="1224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1800">
              <a:solidFill>
                <a:srgbClr val="FFFFFF"/>
              </a:solidFill>
              <a:latin typeface="Calibri"/>
              <a:ea typeface="Calibri"/>
              <a:cs typeface="Calibri"/>
              <a:sym typeface="Calibri"/>
            </a:endParaRPr>
          </a:p>
        </p:txBody>
      </p:sp>
      <p:sp>
        <p:nvSpPr>
          <p:cNvPr id="65" name="Google Shape;65;p2">
            <a:hlinkClick action="ppaction://hlinksldjump" r:id="rId9"/>
          </p:cNvPr>
          <p:cNvSpPr/>
          <p:nvPr/>
        </p:nvSpPr>
        <p:spPr>
          <a:xfrm>
            <a:off x="9156072" y="376172"/>
            <a:ext cx="1224000" cy="1224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1800">
              <a:solidFill>
                <a:srgbClr val="FFFFFF"/>
              </a:solidFill>
              <a:latin typeface="Calibri"/>
              <a:ea typeface="Calibri"/>
              <a:cs typeface="Calibri"/>
              <a:sym typeface="Calibri"/>
            </a:endParaRPr>
          </a:p>
        </p:txBody>
      </p:sp>
      <p:sp>
        <p:nvSpPr>
          <p:cNvPr id="66" name="Google Shape;66;p2">
            <a:hlinkClick action="ppaction://hlinksldjump" r:id="rId10"/>
          </p:cNvPr>
          <p:cNvSpPr/>
          <p:nvPr/>
        </p:nvSpPr>
        <p:spPr>
          <a:xfrm>
            <a:off x="10383603" y="1600132"/>
            <a:ext cx="1224000" cy="1224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1800">
              <a:solidFill>
                <a:srgbClr val="FFFFFF"/>
              </a:solidFill>
              <a:latin typeface="Calibri"/>
              <a:ea typeface="Calibri"/>
              <a:cs typeface="Calibri"/>
              <a:sym typeface="Calibri"/>
            </a:endParaRPr>
          </a:p>
        </p:txBody>
      </p:sp>
      <p:sp>
        <p:nvSpPr>
          <p:cNvPr id="67" name="Google Shape;67;p2">
            <a:hlinkClick action="ppaction://hlinksldjump" r:id="rId11"/>
          </p:cNvPr>
          <p:cNvSpPr/>
          <p:nvPr/>
        </p:nvSpPr>
        <p:spPr>
          <a:xfrm>
            <a:off x="10381213" y="376172"/>
            <a:ext cx="1224000" cy="1224000"/>
          </a:xfrm>
          <a:prstGeom prst="round1Rect">
            <a:avLst>
              <a:gd fmla="val 16667" name="adj"/>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1800">
              <a:solidFill>
                <a:srgbClr val="FFFFFF"/>
              </a:solidFill>
              <a:latin typeface="Calibri"/>
              <a:ea typeface="Calibri"/>
              <a:cs typeface="Calibri"/>
              <a:sym typeface="Calibri"/>
            </a:endParaRPr>
          </a:p>
        </p:txBody>
      </p:sp>
      <p:sp>
        <p:nvSpPr>
          <p:cNvPr id="68" name="Google Shape;68;p2">
            <a:hlinkClick action="ppaction://hlinksldjump" r:id="rId12"/>
          </p:cNvPr>
          <p:cNvSpPr/>
          <p:nvPr/>
        </p:nvSpPr>
        <p:spPr>
          <a:xfrm>
            <a:off x="10383607" y="2820981"/>
            <a:ext cx="1224000" cy="1224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1800">
              <a:solidFill>
                <a:srgbClr val="FFFFFF"/>
              </a:solidFill>
              <a:latin typeface="Calibri"/>
              <a:ea typeface="Calibri"/>
              <a:cs typeface="Calibri"/>
              <a:sym typeface="Calibri"/>
            </a:endParaRPr>
          </a:p>
        </p:txBody>
      </p:sp>
      <p:sp>
        <p:nvSpPr>
          <p:cNvPr id="69" name="Google Shape;69;p2">
            <a:hlinkClick action="ppaction://hlinksldjump" r:id="rId13"/>
          </p:cNvPr>
          <p:cNvSpPr/>
          <p:nvPr/>
        </p:nvSpPr>
        <p:spPr>
          <a:xfrm>
            <a:off x="10383602" y="4032308"/>
            <a:ext cx="1224000" cy="1224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1800">
              <a:solidFill>
                <a:srgbClr val="FFFFFF"/>
              </a:solidFill>
              <a:latin typeface="Calibri"/>
              <a:ea typeface="Calibri"/>
              <a:cs typeface="Calibri"/>
              <a:sym typeface="Calibri"/>
            </a:endParaRPr>
          </a:p>
        </p:txBody>
      </p:sp>
      <p:sp>
        <p:nvSpPr>
          <p:cNvPr id="70" name="Google Shape;70;p2">
            <a:hlinkClick action="ppaction://hlinksldjump" r:id="rId14"/>
          </p:cNvPr>
          <p:cNvSpPr/>
          <p:nvPr/>
        </p:nvSpPr>
        <p:spPr>
          <a:xfrm rot="10800000">
            <a:off x="583604" y="5256578"/>
            <a:ext cx="1224000" cy="1224000"/>
          </a:xfrm>
          <a:prstGeom prst="round1Rect">
            <a:avLst>
              <a:gd fmla="val 16667" name="adj"/>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1800">
              <a:solidFill>
                <a:srgbClr val="FFFFFF"/>
              </a:solidFill>
              <a:latin typeface="Calibri"/>
              <a:ea typeface="Calibri"/>
              <a:cs typeface="Calibri"/>
              <a:sym typeface="Calibri"/>
            </a:endParaRPr>
          </a:p>
        </p:txBody>
      </p:sp>
      <p:sp>
        <p:nvSpPr>
          <p:cNvPr id="71" name="Google Shape;71;p2">
            <a:hlinkClick action="ppaction://hlinksldjump" r:id="rId15"/>
          </p:cNvPr>
          <p:cNvSpPr/>
          <p:nvPr/>
        </p:nvSpPr>
        <p:spPr>
          <a:xfrm rot="5400000">
            <a:off x="10388001" y="5257828"/>
            <a:ext cx="1224000" cy="1224000"/>
          </a:xfrm>
          <a:prstGeom prst="round1Rect">
            <a:avLst>
              <a:gd fmla="val 16667" name="adj"/>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1800">
              <a:solidFill>
                <a:srgbClr val="FFFFFF"/>
              </a:solidFill>
              <a:latin typeface="Calibri"/>
              <a:ea typeface="Calibri"/>
              <a:cs typeface="Calibri"/>
              <a:sym typeface="Calibri"/>
            </a:endParaRPr>
          </a:p>
        </p:txBody>
      </p:sp>
      <p:sp>
        <p:nvSpPr>
          <p:cNvPr id="72" name="Google Shape;72;p2">
            <a:hlinkClick action="ppaction://hlinksldjump" r:id="rId16"/>
          </p:cNvPr>
          <p:cNvSpPr/>
          <p:nvPr/>
        </p:nvSpPr>
        <p:spPr>
          <a:xfrm>
            <a:off x="579999" y="4029201"/>
            <a:ext cx="1224000" cy="1224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1800">
              <a:solidFill>
                <a:srgbClr val="FFFFFF"/>
              </a:solidFill>
              <a:latin typeface="Calibri"/>
              <a:ea typeface="Calibri"/>
              <a:cs typeface="Calibri"/>
              <a:sym typeface="Calibri"/>
            </a:endParaRPr>
          </a:p>
        </p:txBody>
      </p:sp>
      <p:sp>
        <p:nvSpPr>
          <p:cNvPr id="73" name="Google Shape;73;p2">
            <a:hlinkClick action="ppaction://hlinksldjump" r:id="rId17"/>
          </p:cNvPr>
          <p:cNvSpPr/>
          <p:nvPr/>
        </p:nvSpPr>
        <p:spPr>
          <a:xfrm>
            <a:off x="584200" y="2805233"/>
            <a:ext cx="1224000" cy="1224000"/>
          </a:xfrm>
          <a:prstGeom prst="round2SameRect">
            <a:avLst>
              <a:gd fmla="val 16667" name="adj1"/>
              <a:gd fmla="val 0" name="adj2"/>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1800">
              <a:solidFill>
                <a:srgbClr val="FFFFFF"/>
              </a:solidFill>
              <a:latin typeface="Calibri"/>
              <a:ea typeface="Calibri"/>
              <a:cs typeface="Calibri"/>
              <a:sym typeface="Calibri"/>
            </a:endParaRPr>
          </a:p>
        </p:txBody>
      </p:sp>
      <p:sp>
        <p:nvSpPr>
          <p:cNvPr id="74" name="Google Shape;74;p2">
            <a:hlinkClick action="ppaction://hlinksldjump" r:id="rId18"/>
          </p:cNvPr>
          <p:cNvSpPr/>
          <p:nvPr/>
        </p:nvSpPr>
        <p:spPr>
          <a:xfrm>
            <a:off x="1809154" y="5257733"/>
            <a:ext cx="1224000" cy="1224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1800">
              <a:solidFill>
                <a:srgbClr val="FFFFFF"/>
              </a:solidFill>
              <a:latin typeface="Calibri"/>
              <a:ea typeface="Calibri"/>
              <a:cs typeface="Calibri"/>
              <a:sym typeface="Calibri"/>
            </a:endParaRPr>
          </a:p>
        </p:txBody>
      </p:sp>
      <p:sp>
        <p:nvSpPr>
          <p:cNvPr id="75" name="Google Shape;75;p2">
            <a:hlinkClick action="ppaction://hlinksldjump" r:id="rId19"/>
          </p:cNvPr>
          <p:cNvSpPr/>
          <p:nvPr/>
        </p:nvSpPr>
        <p:spPr>
          <a:xfrm>
            <a:off x="3034703" y="5257733"/>
            <a:ext cx="1224000" cy="1224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1800">
              <a:solidFill>
                <a:srgbClr val="FFFFFF"/>
              </a:solidFill>
              <a:latin typeface="Calibri"/>
              <a:ea typeface="Calibri"/>
              <a:cs typeface="Calibri"/>
              <a:sym typeface="Calibri"/>
            </a:endParaRPr>
          </a:p>
        </p:txBody>
      </p:sp>
      <p:sp>
        <p:nvSpPr>
          <p:cNvPr id="76" name="Google Shape;76;p2">
            <a:hlinkClick action="ppaction://hlinksldjump" r:id="rId20"/>
          </p:cNvPr>
          <p:cNvSpPr/>
          <p:nvPr/>
        </p:nvSpPr>
        <p:spPr>
          <a:xfrm>
            <a:off x="4260253" y="5257733"/>
            <a:ext cx="1224000" cy="1224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1800">
              <a:solidFill>
                <a:srgbClr val="FFFFFF"/>
              </a:solidFill>
              <a:latin typeface="Calibri"/>
              <a:ea typeface="Calibri"/>
              <a:cs typeface="Calibri"/>
              <a:sym typeface="Calibri"/>
            </a:endParaRPr>
          </a:p>
        </p:txBody>
      </p:sp>
      <p:sp>
        <p:nvSpPr>
          <p:cNvPr id="77" name="Google Shape;77;p2">
            <a:hlinkClick action="ppaction://hlinksldjump" r:id="rId21"/>
          </p:cNvPr>
          <p:cNvSpPr/>
          <p:nvPr/>
        </p:nvSpPr>
        <p:spPr>
          <a:xfrm>
            <a:off x="5485802" y="5257733"/>
            <a:ext cx="1224000" cy="1224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1800">
              <a:solidFill>
                <a:srgbClr val="FFFFFF"/>
              </a:solidFill>
              <a:latin typeface="Calibri"/>
              <a:ea typeface="Calibri"/>
              <a:cs typeface="Calibri"/>
              <a:sym typeface="Calibri"/>
            </a:endParaRPr>
          </a:p>
        </p:txBody>
      </p:sp>
      <p:sp>
        <p:nvSpPr>
          <p:cNvPr id="78" name="Google Shape;78;p2">
            <a:hlinkClick action="ppaction://hlinksldjump" r:id="rId22"/>
          </p:cNvPr>
          <p:cNvSpPr/>
          <p:nvPr/>
        </p:nvSpPr>
        <p:spPr>
          <a:xfrm>
            <a:off x="6711352" y="5257733"/>
            <a:ext cx="1224000" cy="1224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1800">
              <a:solidFill>
                <a:srgbClr val="FFFFFF"/>
              </a:solidFill>
              <a:latin typeface="Calibri"/>
              <a:ea typeface="Calibri"/>
              <a:cs typeface="Calibri"/>
              <a:sym typeface="Calibri"/>
            </a:endParaRPr>
          </a:p>
        </p:txBody>
      </p:sp>
      <p:sp>
        <p:nvSpPr>
          <p:cNvPr id="79" name="Google Shape;79;p2">
            <a:hlinkClick action="ppaction://hlinksldjump" r:id="rId23"/>
          </p:cNvPr>
          <p:cNvSpPr/>
          <p:nvPr/>
        </p:nvSpPr>
        <p:spPr>
          <a:xfrm>
            <a:off x="7936902" y="5257733"/>
            <a:ext cx="1224000" cy="1224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1800">
              <a:solidFill>
                <a:srgbClr val="FFFFFF"/>
              </a:solidFill>
              <a:latin typeface="Calibri"/>
              <a:ea typeface="Calibri"/>
              <a:cs typeface="Calibri"/>
              <a:sym typeface="Calibri"/>
            </a:endParaRPr>
          </a:p>
        </p:txBody>
      </p:sp>
      <p:sp>
        <p:nvSpPr>
          <p:cNvPr id="80" name="Google Shape;80;p2">
            <a:hlinkClick action="ppaction://hlinksldjump" r:id="rId24"/>
          </p:cNvPr>
          <p:cNvSpPr/>
          <p:nvPr/>
        </p:nvSpPr>
        <p:spPr>
          <a:xfrm>
            <a:off x="9162451" y="5257733"/>
            <a:ext cx="1224000" cy="1224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1800">
              <a:solidFill>
                <a:srgbClr val="FFFFFF"/>
              </a:solidFill>
              <a:latin typeface="Calibri"/>
              <a:ea typeface="Calibri"/>
              <a:cs typeface="Calibri"/>
              <a:sym typeface="Calibri"/>
            </a:endParaRPr>
          </a:p>
        </p:txBody>
      </p:sp>
      <p:sp>
        <p:nvSpPr>
          <p:cNvPr id="81" name="Google Shape;81;p2"/>
          <p:cNvSpPr txBox="1"/>
          <p:nvPr/>
        </p:nvSpPr>
        <p:spPr>
          <a:xfrm rot="5400000">
            <a:off x="-679350" y="6173075"/>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6"/>
                </a:solidFill>
                <a:latin typeface="Barlow Condensed"/>
                <a:ea typeface="Barlow Condensed"/>
                <a:cs typeface="Barlow Condensed"/>
                <a:sym typeface="Barlow Condensed"/>
              </a:rPr>
              <a:t>SLIDESMANIA.COM</a:t>
            </a:r>
            <a:endParaRPr>
              <a:solidFill>
                <a:schemeClr val="accent6"/>
              </a:solidFill>
              <a:latin typeface="Barlow Condensed"/>
              <a:ea typeface="Barlow Condensed"/>
              <a:cs typeface="Barlow Condensed"/>
              <a:sym typeface="Barlow Condense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urple">
  <p:cSld name="CUSTOM_5">
    <p:spTree>
      <p:nvGrpSpPr>
        <p:cNvPr id="144" name="Shape 144"/>
        <p:cNvGrpSpPr/>
        <p:nvPr/>
      </p:nvGrpSpPr>
      <p:grpSpPr>
        <a:xfrm>
          <a:off x="0" y="0"/>
          <a:ext cx="0" cy="0"/>
          <a:chOff x="0" y="0"/>
          <a:chExt cx="0" cy="0"/>
        </a:xfrm>
      </p:grpSpPr>
      <p:sp>
        <p:nvSpPr>
          <p:cNvPr id="145" name="Google Shape;145;p11"/>
          <p:cNvSpPr/>
          <p:nvPr/>
        </p:nvSpPr>
        <p:spPr>
          <a:xfrm>
            <a:off x="6243291" y="247762"/>
            <a:ext cx="4649700" cy="6518949"/>
          </a:xfrm>
          <a:prstGeom prst="roundRect">
            <a:avLst>
              <a:gd fmla="val 6298" name="adj"/>
            </a:avLst>
          </a:prstGeom>
          <a:solidFill>
            <a:srgbClr val="F3F3F3"/>
          </a:solidFill>
          <a:ln>
            <a:noFill/>
          </a:ln>
          <a:effectLst>
            <a:outerShdw blurRad="63500" sx="102000" rotWithShape="0" algn="ctr" sy="102000">
              <a:srgbClr val="000000">
                <a:alpha val="4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 name="Google Shape;146;p11"/>
          <p:cNvSpPr/>
          <p:nvPr/>
        </p:nvSpPr>
        <p:spPr>
          <a:xfrm>
            <a:off x="6444625" y="422625"/>
            <a:ext cx="4265400" cy="6169200"/>
          </a:xfrm>
          <a:prstGeom prst="roundRect">
            <a:avLst>
              <a:gd fmla="val 6298" name="adj"/>
            </a:avLst>
          </a:prstGeom>
          <a:noFill/>
          <a:ln cap="flat" cmpd="sng" w="3810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 name="Google Shape;147;p11"/>
          <p:cNvSpPr/>
          <p:nvPr/>
        </p:nvSpPr>
        <p:spPr>
          <a:xfrm>
            <a:off x="6426275" y="422625"/>
            <a:ext cx="4283700" cy="1301400"/>
          </a:xfrm>
          <a:prstGeom prst="round2SameRect">
            <a:avLst>
              <a:gd fmla="val 16667" name="adj1"/>
              <a:gd fmla="val 0" name="adj2"/>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 name="Google Shape;148;p11"/>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rtl="0" algn="r">
              <a:buNone/>
              <a:defRPr sz="1300">
                <a:solidFill>
                  <a:schemeClr val="dk2"/>
                </a:solidFill>
              </a:defRPr>
            </a:lvl1pPr>
            <a:lvl2pPr lvl="1" rtl="0" algn="r">
              <a:buNone/>
              <a:defRPr sz="1300">
                <a:solidFill>
                  <a:schemeClr val="dk2"/>
                </a:solidFill>
              </a:defRPr>
            </a:lvl2pPr>
            <a:lvl3pPr lvl="2" rtl="0" algn="r">
              <a:buNone/>
              <a:defRPr sz="1300">
                <a:solidFill>
                  <a:schemeClr val="dk2"/>
                </a:solidFill>
              </a:defRPr>
            </a:lvl3pPr>
            <a:lvl4pPr lvl="3" rtl="0" algn="r">
              <a:buNone/>
              <a:defRPr sz="1300">
                <a:solidFill>
                  <a:schemeClr val="dk2"/>
                </a:solidFill>
              </a:defRPr>
            </a:lvl4pPr>
            <a:lvl5pPr lvl="4" rtl="0" algn="r">
              <a:buNone/>
              <a:defRPr sz="1300">
                <a:solidFill>
                  <a:schemeClr val="dk2"/>
                </a:solidFill>
              </a:defRPr>
            </a:lvl5pPr>
            <a:lvl6pPr lvl="5" rtl="0" algn="r">
              <a:buNone/>
              <a:defRPr sz="1300">
                <a:solidFill>
                  <a:schemeClr val="dk2"/>
                </a:solidFill>
              </a:defRPr>
            </a:lvl6pPr>
            <a:lvl7pPr lvl="6" rtl="0" algn="r">
              <a:buNone/>
              <a:defRPr sz="1300">
                <a:solidFill>
                  <a:schemeClr val="dk2"/>
                </a:solidFill>
              </a:defRPr>
            </a:lvl7pPr>
            <a:lvl8pPr lvl="7" rtl="0" algn="r">
              <a:buNone/>
              <a:defRPr sz="1300">
                <a:solidFill>
                  <a:schemeClr val="dk2"/>
                </a:solidFill>
              </a:defRPr>
            </a:lvl8pPr>
            <a:lvl9pPr lvl="8" rtl="0" algn="r">
              <a:buNone/>
              <a:defRPr sz="13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
        <p:nvSpPr>
          <p:cNvPr id="149" name="Google Shape;149;p11"/>
          <p:cNvSpPr txBox="1"/>
          <p:nvPr>
            <p:ph type="title"/>
          </p:nvPr>
        </p:nvSpPr>
        <p:spPr>
          <a:xfrm>
            <a:off x="6527100" y="684925"/>
            <a:ext cx="4068300" cy="763500"/>
          </a:xfrm>
          <a:prstGeom prst="rect">
            <a:avLst/>
          </a:prstGeom>
        </p:spPr>
        <p:txBody>
          <a:bodyPr anchorCtr="0" anchor="ctr" bIns="121900" lIns="121900" spcFirstLastPara="1" rIns="121900" wrap="square" tIns="121900">
            <a:noAutofit/>
          </a:bodyPr>
          <a:lstStyle>
            <a:lvl1pPr lvl="0" rtl="0" algn="ctr">
              <a:spcBef>
                <a:spcPts val="0"/>
              </a:spcBef>
              <a:spcAft>
                <a:spcPts val="0"/>
              </a:spcAft>
              <a:buSzPts val="4800"/>
              <a:buNone/>
              <a:defRPr b="0" sz="4800"/>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p:txBody>
      </p:sp>
      <p:sp>
        <p:nvSpPr>
          <p:cNvPr id="150" name="Google Shape;150;p11"/>
          <p:cNvSpPr txBox="1"/>
          <p:nvPr>
            <p:ph idx="1" type="body"/>
          </p:nvPr>
        </p:nvSpPr>
        <p:spPr>
          <a:xfrm>
            <a:off x="6527100" y="2086925"/>
            <a:ext cx="4068300" cy="4130700"/>
          </a:xfrm>
          <a:prstGeom prst="rect">
            <a:avLst/>
          </a:prstGeom>
        </p:spPr>
        <p:txBody>
          <a:bodyPr anchorCtr="0" anchor="t" bIns="121900" lIns="121900" spcFirstLastPara="1" rIns="121900" wrap="square" tIns="121900">
            <a:noAutofit/>
          </a:bodyPr>
          <a:lstStyle>
            <a:lvl1pPr indent="-381000" lvl="0" marL="457200" rtl="0">
              <a:lnSpc>
                <a:spcPct val="115000"/>
              </a:lnSpc>
              <a:spcBef>
                <a:spcPts val="0"/>
              </a:spcBef>
              <a:spcAft>
                <a:spcPts val="0"/>
              </a:spcAft>
              <a:buSzPts val="2400"/>
              <a:buChar char="●"/>
              <a:defRPr sz="2400"/>
            </a:lvl1pPr>
            <a:lvl2pPr indent="-381000" lvl="1" marL="914400" rtl="0">
              <a:lnSpc>
                <a:spcPct val="115000"/>
              </a:lnSpc>
              <a:spcBef>
                <a:spcPts val="2100"/>
              </a:spcBef>
              <a:spcAft>
                <a:spcPts val="0"/>
              </a:spcAft>
              <a:buSzPts val="2400"/>
              <a:buChar char="○"/>
              <a:defRPr sz="2400"/>
            </a:lvl2pPr>
            <a:lvl3pPr indent="-381000" lvl="2" marL="1371600" rtl="0">
              <a:lnSpc>
                <a:spcPct val="115000"/>
              </a:lnSpc>
              <a:spcBef>
                <a:spcPts val="2100"/>
              </a:spcBef>
              <a:spcAft>
                <a:spcPts val="0"/>
              </a:spcAft>
              <a:buSzPts val="2400"/>
              <a:buChar char="■"/>
              <a:defRPr sz="2400"/>
            </a:lvl3pPr>
            <a:lvl4pPr indent="-381000" lvl="3" marL="1828800" rtl="0">
              <a:lnSpc>
                <a:spcPct val="115000"/>
              </a:lnSpc>
              <a:spcBef>
                <a:spcPts val="2100"/>
              </a:spcBef>
              <a:spcAft>
                <a:spcPts val="0"/>
              </a:spcAft>
              <a:buSzPts val="2400"/>
              <a:buChar char="●"/>
              <a:defRPr sz="2400"/>
            </a:lvl4pPr>
            <a:lvl5pPr indent="-381000" lvl="4" marL="2286000" rtl="0">
              <a:lnSpc>
                <a:spcPct val="115000"/>
              </a:lnSpc>
              <a:spcBef>
                <a:spcPts val="2100"/>
              </a:spcBef>
              <a:spcAft>
                <a:spcPts val="0"/>
              </a:spcAft>
              <a:buSzPts val="2400"/>
              <a:buChar char="○"/>
              <a:defRPr sz="2400"/>
            </a:lvl5pPr>
            <a:lvl6pPr indent="-381000" lvl="5" marL="2743200" rtl="0">
              <a:lnSpc>
                <a:spcPct val="115000"/>
              </a:lnSpc>
              <a:spcBef>
                <a:spcPts val="2100"/>
              </a:spcBef>
              <a:spcAft>
                <a:spcPts val="0"/>
              </a:spcAft>
              <a:buSzPts val="2400"/>
              <a:buChar char="■"/>
              <a:defRPr sz="2400"/>
            </a:lvl6pPr>
            <a:lvl7pPr indent="-381000" lvl="6" marL="3200400" rtl="0">
              <a:lnSpc>
                <a:spcPct val="115000"/>
              </a:lnSpc>
              <a:spcBef>
                <a:spcPts val="2100"/>
              </a:spcBef>
              <a:spcAft>
                <a:spcPts val="0"/>
              </a:spcAft>
              <a:buSzPts val="2400"/>
              <a:buChar char="●"/>
              <a:defRPr sz="2400"/>
            </a:lvl7pPr>
            <a:lvl8pPr indent="-381000" lvl="7" marL="3657600" rtl="0">
              <a:lnSpc>
                <a:spcPct val="115000"/>
              </a:lnSpc>
              <a:spcBef>
                <a:spcPts val="2100"/>
              </a:spcBef>
              <a:spcAft>
                <a:spcPts val="0"/>
              </a:spcAft>
              <a:buSzPts val="2400"/>
              <a:buChar char="○"/>
              <a:defRPr sz="2400"/>
            </a:lvl8pPr>
            <a:lvl9pPr indent="-381000" lvl="8" marL="4114800" rtl="0">
              <a:lnSpc>
                <a:spcPct val="115000"/>
              </a:lnSpc>
              <a:spcBef>
                <a:spcPts val="2100"/>
              </a:spcBef>
              <a:spcAft>
                <a:spcPts val="2100"/>
              </a:spcAft>
              <a:buSzPts val="2400"/>
              <a:buChar char="■"/>
              <a:defRPr sz="2400"/>
            </a:lvl9pPr>
          </a:lstStyle>
          <a:p/>
        </p:txBody>
      </p:sp>
      <p:grpSp>
        <p:nvGrpSpPr>
          <p:cNvPr id="151" name="Google Shape;151;p11"/>
          <p:cNvGrpSpPr/>
          <p:nvPr/>
        </p:nvGrpSpPr>
        <p:grpSpPr>
          <a:xfrm>
            <a:off x="11678910" y="90784"/>
            <a:ext cx="436898" cy="421241"/>
            <a:chOff x="2205238" y="-492150"/>
            <a:chExt cx="196200" cy="196200"/>
          </a:xfrm>
        </p:grpSpPr>
        <p:sp>
          <p:nvSpPr>
            <p:cNvPr id="152" name="Google Shape;152;p11"/>
            <p:cNvSpPr/>
            <p:nvPr/>
          </p:nvSpPr>
          <p:spPr>
            <a:xfrm rot="2702936">
              <a:off x="2179152" y="-408475"/>
              <a:ext cx="248407" cy="28850"/>
            </a:xfrm>
            <a:prstGeom prst="roundRect">
              <a:avLst>
                <a:gd fmla="val 50000" name="adj"/>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 name="Google Shape;153;p11"/>
            <p:cNvSpPr/>
            <p:nvPr/>
          </p:nvSpPr>
          <p:spPr>
            <a:xfrm rot="8102936">
              <a:off x="2179135" y="-408475"/>
              <a:ext cx="248407" cy="28850"/>
            </a:xfrm>
            <a:prstGeom prst="roundRect">
              <a:avLst>
                <a:gd fmla="val 50000" name="adj"/>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54" name="Google Shape;154;p11"/>
          <p:cNvSpPr txBox="1"/>
          <p:nvPr/>
        </p:nvSpPr>
        <p:spPr>
          <a:xfrm rot="5400000">
            <a:off x="-679350" y="6173075"/>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6"/>
                </a:solidFill>
                <a:latin typeface="Barlow Condensed"/>
                <a:ea typeface="Barlow Condensed"/>
                <a:cs typeface="Barlow Condensed"/>
                <a:sym typeface="Barlow Condensed"/>
              </a:rPr>
              <a:t>SLIDESMANIA.COM</a:t>
            </a:r>
            <a:endParaRPr>
              <a:solidFill>
                <a:schemeClr val="accent6"/>
              </a:solidFill>
              <a:latin typeface="Barlow Condensed"/>
              <a:ea typeface="Barlow Condensed"/>
              <a:cs typeface="Barlow Condensed"/>
              <a:sym typeface="Barlow Condense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p:cSld name="CUSTOM_5_1">
    <p:spTree>
      <p:nvGrpSpPr>
        <p:cNvPr id="155" name="Shape 155"/>
        <p:cNvGrpSpPr/>
        <p:nvPr/>
      </p:nvGrpSpPr>
      <p:grpSpPr>
        <a:xfrm>
          <a:off x="0" y="0"/>
          <a:ext cx="0" cy="0"/>
          <a:chOff x="0" y="0"/>
          <a:chExt cx="0" cy="0"/>
        </a:xfrm>
      </p:grpSpPr>
      <p:sp>
        <p:nvSpPr>
          <p:cNvPr id="156" name="Google Shape;156;p12"/>
          <p:cNvSpPr/>
          <p:nvPr/>
        </p:nvSpPr>
        <p:spPr>
          <a:xfrm>
            <a:off x="1061691" y="247762"/>
            <a:ext cx="4649700" cy="6519000"/>
          </a:xfrm>
          <a:prstGeom prst="roundRect">
            <a:avLst>
              <a:gd fmla="val 6298" name="adj"/>
            </a:avLst>
          </a:prstGeom>
          <a:solidFill>
            <a:srgbClr val="F3F3F3"/>
          </a:solidFill>
          <a:ln>
            <a:noFill/>
          </a:ln>
          <a:effectLst>
            <a:outerShdw blurRad="63500" sx="102000" rotWithShape="0" algn="ctr" sy="102000">
              <a:srgbClr val="000000">
                <a:alpha val="4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 name="Google Shape;157;p12"/>
          <p:cNvSpPr/>
          <p:nvPr/>
        </p:nvSpPr>
        <p:spPr>
          <a:xfrm>
            <a:off x="1263025" y="422625"/>
            <a:ext cx="4265400" cy="6169200"/>
          </a:xfrm>
          <a:prstGeom prst="roundRect">
            <a:avLst>
              <a:gd fmla="val 6298" name="adj"/>
            </a:avLst>
          </a:prstGeom>
          <a:noFill/>
          <a:ln cap="flat" cmpd="sng" w="3810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 name="Google Shape;158;p12"/>
          <p:cNvSpPr/>
          <p:nvPr/>
        </p:nvSpPr>
        <p:spPr>
          <a:xfrm>
            <a:off x="1244675" y="422625"/>
            <a:ext cx="4283700" cy="1301400"/>
          </a:xfrm>
          <a:prstGeom prst="round2SameRect">
            <a:avLst>
              <a:gd fmla="val 16667" name="adj1"/>
              <a:gd fmla="val 0" name="adj2"/>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 name="Google Shape;159;p12"/>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rtl="0" algn="r">
              <a:buNone/>
              <a:defRPr sz="1300">
                <a:solidFill>
                  <a:schemeClr val="dk2"/>
                </a:solidFill>
              </a:defRPr>
            </a:lvl1pPr>
            <a:lvl2pPr lvl="1" rtl="0" algn="r">
              <a:buNone/>
              <a:defRPr sz="1300">
                <a:solidFill>
                  <a:schemeClr val="dk2"/>
                </a:solidFill>
              </a:defRPr>
            </a:lvl2pPr>
            <a:lvl3pPr lvl="2" rtl="0" algn="r">
              <a:buNone/>
              <a:defRPr sz="1300">
                <a:solidFill>
                  <a:schemeClr val="dk2"/>
                </a:solidFill>
              </a:defRPr>
            </a:lvl3pPr>
            <a:lvl4pPr lvl="3" rtl="0" algn="r">
              <a:buNone/>
              <a:defRPr sz="1300">
                <a:solidFill>
                  <a:schemeClr val="dk2"/>
                </a:solidFill>
              </a:defRPr>
            </a:lvl4pPr>
            <a:lvl5pPr lvl="4" rtl="0" algn="r">
              <a:buNone/>
              <a:defRPr sz="1300">
                <a:solidFill>
                  <a:schemeClr val="dk2"/>
                </a:solidFill>
              </a:defRPr>
            </a:lvl5pPr>
            <a:lvl6pPr lvl="5" rtl="0" algn="r">
              <a:buNone/>
              <a:defRPr sz="1300">
                <a:solidFill>
                  <a:schemeClr val="dk2"/>
                </a:solidFill>
              </a:defRPr>
            </a:lvl6pPr>
            <a:lvl7pPr lvl="6" rtl="0" algn="r">
              <a:buNone/>
              <a:defRPr sz="1300">
                <a:solidFill>
                  <a:schemeClr val="dk2"/>
                </a:solidFill>
              </a:defRPr>
            </a:lvl7pPr>
            <a:lvl8pPr lvl="7" rtl="0" algn="r">
              <a:buNone/>
              <a:defRPr sz="1300">
                <a:solidFill>
                  <a:schemeClr val="dk2"/>
                </a:solidFill>
              </a:defRPr>
            </a:lvl8pPr>
            <a:lvl9pPr lvl="8" rtl="0" algn="r">
              <a:buNone/>
              <a:defRPr sz="13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
        <p:nvSpPr>
          <p:cNvPr id="160" name="Google Shape;160;p12"/>
          <p:cNvSpPr txBox="1"/>
          <p:nvPr>
            <p:ph type="title"/>
          </p:nvPr>
        </p:nvSpPr>
        <p:spPr>
          <a:xfrm>
            <a:off x="1345500" y="684925"/>
            <a:ext cx="4068300" cy="763500"/>
          </a:xfrm>
          <a:prstGeom prst="rect">
            <a:avLst/>
          </a:prstGeom>
        </p:spPr>
        <p:txBody>
          <a:bodyPr anchorCtr="0" anchor="ctr" bIns="121900" lIns="121900" spcFirstLastPara="1" rIns="121900" wrap="square" tIns="121900">
            <a:noAutofit/>
          </a:bodyPr>
          <a:lstStyle>
            <a:lvl1pPr lvl="0" rtl="0" algn="ctr">
              <a:spcBef>
                <a:spcPts val="0"/>
              </a:spcBef>
              <a:spcAft>
                <a:spcPts val="0"/>
              </a:spcAft>
              <a:buSzPts val="4800"/>
              <a:buNone/>
              <a:defRPr b="0" sz="4800"/>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p:txBody>
      </p:sp>
      <p:sp>
        <p:nvSpPr>
          <p:cNvPr id="161" name="Google Shape;161;p12"/>
          <p:cNvSpPr txBox="1"/>
          <p:nvPr>
            <p:ph idx="1" type="body"/>
          </p:nvPr>
        </p:nvSpPr>
        <p:spPr>
          <a:xfrm>
            <a:off x="1345500" y="2086925"/>
            <a:ext cx="4068300" cy="4130700"/>
          </a:xfrm>
          <a:prstGeom prst="rect">
            <a:avLst/>
          </a:prstGeom>
        </p:spPr>
        <p:txBody>
          <a:bodyPr anchorCtr="0" anchor="t" bIns="121900" lIns="121900" spcFirstLastPara="1" rIns="121900" wrap="square" tIns="121900">
            <a:noAutofit/>
          </a:bodyPr>
          <a:lstStyle>
            <a:lvl1pPr indent="-381000" lvl="0" marL="457200" rtl="0">
              <a:lnSpc>
                <a:spcPct val="115000"/>
              </a:lnSpc>
              <a:spcBef>
                <a:spcPts val="0"/>
              </a:spcBef>
              <a:spcAft>
                <a:spcPts val="0"/>
              </a:spcAft>
              <a:buSzPts val="2400"/>
              <a:buChar char="●"/>
              <a:defRPr sz="2400"/>
            </a:lvl1pPr>
            <a:lvl2pPr indent="-381000" lvl="1" marL="914400" rtl="0">
              <a:lnSpc>
                <a:spcPct val="115000"/>
              </a:lnSpc>
              <a:spcBef>
                <a:spcPts val="2100"/>
              </a:spcBef>
              <a:spcAft>
                <a:spcPts val="0"/>
              </a:spcAft>
              <a:buSzPts val="2400"/>
              <a:buChar char="○"/>
              <a:defRPr sz="2400"/>
            </a:lvl2pPr>
            <a:lvl3pPr indent="-381000" lvl="2" marL="1371600" rtl="0">
              <a:lnSpc>
                <a:spcPct val="115000"/>
              </a:lnSpc>
              <a:spcBef>
                <a:spcPts val="2100"/>
              </a:spcBef>
              <a:spcAft>
                <a:spcPts val="0"/>
              </a:spcAft>
              <a:buSzPts val="2400"/>
              <a:buChar char="■"/>
              <a:defRPr sz="2400"/>
            </a:lvl3pPr>
            <a:lvl4pPr indent="-381000" lvl="3" marL="1828800" rtl="0">
              <a:lnSpc>
                <a:spcPct val="115000"/>
              </a:lnSpc>
              <a:spcBef>
                <a:spcPts val="2100"/>
              </a:spcBef>
              <a:spcAft>
                <a:spcPts val="0"/>
              </a:spcAft>
              <a:buSzPts val="2400"/>
              <a:buChar char="●"/>
              <a:defRPr sz="2400"/>
            </a:lvl4pPr>
            <a:lvl5pPr indent="-381000" lvl="4" marL="2286000" rtl="0">
              <a:lnSpc>
                <a:spcPct val="115000"/>
              </a:lnSpc>
              <a:spcBef>
                <a:spcPts val="2100"/>
              </a:spcBef>
              <a:spcAft>
                <a:spcPts val="0"/>
              </a:spcAft>
              <a:buSzPts val="2400"/>
              <a:buChar char="○"/>
              <a:defRPr sz="2400"/>
            </a:lvl5pPr>
            <a:lvl6pPr indent="-381000" lvl="5" marL="2743200" rtl="0">
              <a:lnSpc>
                <a:spcPct val="115000"/>
              </a:lnSpc>
              <a:spcBef>
                <a:spcPts val="2100"/>
              </a:spcBef>
              <a:spcAft>
                <a:spcPts val="0"/>
              </a:spcAft>
              <a:buSzPts val="2400"/>
              <a:buChar char="■"/>
              <a:defRPr sz="2400"/>
            </a:lvl6pPr>
            <a:lvl7pPr indent="-381000" lvl="6" marL="3200400" rtl="0">
              <a:lnSpc>
                <a:spcPct val="115000"/>
              </a:lnSpc>
              <a:spcBef>
                <a:spcPts val="2100"/>
              </a:spcBef>
              <a:spcAft>
                <a:spcPts val="0"/>
              </a:spcAft>
              <a:buSzPts val="2400"/>
              <a:buChar char="●"/>
              <a:defRPr sz="2400"/>
            </a:lvl7pPr>
            <a:lvl8pPr indent="-381000" lvl="7" marL="3657600" rtl="0">
              <a:lnSpc>
                <a:spcPct val="115000"/>
              </a:lnSpc>
              <a:spcBef>
                <a:spcPts val="2100"/>
              </a:spcBef>
              <a:spcAft>
                <a:spcPts val="0"/>
              </a:spcAft>
              <a:buSzPts val="2400"/>
              <a:buChar char="○"/>
              <a:defRPr sz="2400"/>
            </a:lvl8pPr>
            <a:lvl9pPr indent="-381000" lvl="8" marL="4114800" rtl="0">
              <a:lnSpc>
                <a:spcPct val="115000"/>
              </a:lnSpc>
              <a:spcBef>
                <a:spcPts val="2100"/>
              </a:spcBef>
              <a:spcAft>
                <a:spcPts val="2100"/>
              </a:spcAft>
              <a:buSzPts val="2400"/>
              <a:buChar char="■"/>
              <a:defRPr sz="2400"/>
            </a:lvl9pPr>
          </a:lstStyle>
          <a:p/>
        </p:txBody>
      </p:sp>
      <p:grpSp>
        <p:nvGrpSpPr>
          <p:cNvPr id="162" name="Google Shape;162;p12"/>
          <p:cNvGrpSpPr/>
          <p:nvPr/>
        </p:nvGrpSpPr>
        <p:grpSpPr>
          <a:xfrm>
            <a:off x="11678910" y="90784"/>
            <a:ext cx="436898" cy="421241"/>
            <a:chOff x="2205238" y="-492150"/>
            <a:chExt cx="196200" cy="196200"/>
          </a:xfrm>
        </p:grpSpPr>
        <p:sp>
          <p:nvSpPr>
            <p:cNvPr id="163" name="Google Shape;163;p12"/>
            <p:cNvSpPr/>
            <p:nvPr/>
          </p:nvSpPr>
          <p:spPr>
            <a:xfrm rot="2702936">
              <a:off x="2179152" y="-408475"/>
              <a:ext cx="248407" cy="28850"/>
            </a:xfrm>
            <a:prstGeom prst="roundRect">
              <a:avLst>
                <a:gd fmla="val 50000" name="adj"/>
              </a:avLst>
            </a:pr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 name="Google Shape;164;p12"/>
            <p:cNvSpPr/>
            <p:nvPr/>
          </p:nvSpPr>
          <p:spPr>
            <a:xfrm rot="8102936">
              <a:off x="2179135" y="-408475"/>
              <a:ext cx="248407" cy="28850"/>
            </a:xfrm>
            <a:prstGeom prst="roundRect">
              <a:avLst>
                <a:gd fmla="val 50000" name="adj"/>
              </a:avLst>
            </a:pr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65" name="Google Shape;165;p12"/>
          <p:cNvSpPr txBox="1"/>
          <p:nvPr/>
        </p:nvSpPr>
        <p:spPr>
          <a:xfrm rot="5400000">
            <a:off x="-679350" y="6173075"/>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6"/>
                </a:solidFill>
                <a:latin typeface="Barlow Condensed"/>
                <a:ea typeface="Barlow Condensed"/>
                <a:cs typeface="Barlow Condensed"/>
                <a:sym typeface="Barlow Condensed"/>
              </a:rPr>
              <a:t>SLIDESMANIA.COM</a:t>
            </a:r>
            <a:endParaRPr>
              <a:solidFill>
                <a:schemeClr val="accent6"/>
              </a:solidFill>
              <a:latin typeface="Barlow Condensed"/>
              <a:ea typeface="Barlow Condensed"/>
              <a:cs typeface="Barlow Condensed"/>
              <a:sym typeface="Barlow Condense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p:cSld name="CUSTOM_5_2">
    <p:spTree>
      <p:nvGrpSpPr>
        <p:cNvPr id="166" name="Shape 166"/>
        <p:cNvGrpSpPr/>
        <p:nvPr/>
      </p:nvGrpSpPr>
      <p:grpSpPr>
        <a:xfrm>
          <a:off x="0" y="0"/>
          <a:ext cx="0" cy="0"/>
          <a:chOff x="0" y="0"/>
          <a:chExt cx="0" cy="0"/>
        </a:xfrm>
      </p:grpSpPr>
      <p:sp>
        <p:nvSpPr>
          <p:cNvPr id="167" name="Google Shape;167;p13"/>
          <p:cNvSpPr/>
          <p:nvPr/>
        </p:nvSpPr>
        <p:spPr>
          <a:xfrm>
            <a:off x="6243291" y="247762"/>
            <a:ext cx="4649700" cy="6519000"/>
          </a:xfrm>
          <a:prstGeom prst="roundRect">
            <a:avLst>
              <a:gd fmla="val 6298" name="adj"/>
            </a:avLst>
          </a:prstGeom>
          <a:solidFill>
            <a:srgbClr val="F3F3F3"/>
          </a:solidFill>
          <a:ln>
            <a:noFill/>
          </a:ln>
          <a:effectLst>
            <a:outerShdw blurRad="63500" sx="102000" rotWithShape="0" algn="ctr" sy="102000">
              <a:srgbClr val="000000">
                <a:alpha val="4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 name="Google Shape;168;p13"/>
          <p:cNvSpPr/>
          <p:nvPr/>
        </p:nvSpPr>
        <p:spPr>
          <a:xfrm>
            <a:off x="6444625" y="422625"/>
            <a:ext cx="4265400" cy="6169200"/>
          </a:xfrm>
          <a:prstGeom prst="roundRect">
            <a:avLst>
              <a:gd fmla="val 6298" name="adj"/>
            </a:avLst>
          </a:prstGeom>
          <a:noFill/>
          <a:ln cap="flat" cmpd="sng" w="381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 name="Google Shape;169;p13"/>
          <p:cNvSpPr/>
          <p:nvPr/>
        </p:nvSpPr>
        <p:spPr>
          <a:xfrm>
            <a:off x="6426275" y="422625"/>
            <a:ext cx="4283700" cy="1301400"/>
          </a:xfrm>
          <a:prstGeom prst="round2SameRect">
            <a:avLst>
              <a:gd fmla="val 16667" name="adj1"/>
              <a:gd fmla="val 0" name="adj2"/>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 name="Google Shape;170;p13"/>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rtl="0" algn="r">
              <a:buNone/>
              <a:defRPr sz="1300">
                <a:solidFill>
                  <a:schemeClr val="dk2"/>
                </a:solidFill>
              </a:defRPr>
            </a:lvl1pPr>
            <a:lvl2pPr lvl="1" rtl="0" algn="r">
              <a:buNone/>
              <a:defRPr sz="1300">
                <a:solidFill>
                  <a:schemeClr val="dk2"/>
                </a:solidFill>
              </a:defRPr>
            </a:lvl2pPr>
            <a:lvl3pPr lvl="2" rtl="0" algn="r">
              <a:buNone/>
              <a:defRPr sz="1300">
                <a:solidFill>
                  <a:schemeClr val="dk2"/>
                </a:solidFill>
              </a:defRPr>
            </a:lvl3pPr>
            <a:lvl4pPr lvl="3" rtl="0" algn="r">
              <a:buNone/>
              <a:defRPr sz="1300">
                <a:solidFill>
                  <a:schemeClr val="dk2"/>
                </a:solidFill>
              </a:defRPr>
            </a:lvl4pPr>
            <a:lvl5pPr lvl="4" rtl="0" algn="r">
              <a:buNone/>
              <a:defRPr sz="1300">
                <a:solidFill>
                  <a:schemeClr val="dk2"/>
                </a:solidFill>
              </a:defRPr>
            </a:lvl5pPr>
            <a:lvl6pPr lvl="5" rtl="0" algn="r">
              <a:buNone/>
              <a:defRPr sz="1300">
                <a:solidFill>
                  <a:schemeClr val="dk2"/>
                </a:solidFill>
              </a:defRPr>
            </a:lvl6pPr>
            <a:lvl7pPr lvl="6" rtl="0" algn="r">
              <a:buNone/>
              <a:defRPr sz="1300">
                <a:solidFill>
                  <a:schemeClr val="dk2"/>
                </a:solidFill>
              </a:defRPr>
            </a:lvl7pPr>
            <a:lvl8pPr lvl="7" rtl="0" algn="r">
              <a:buNone/>
              <a:defRPr sz="1300">
                <a:solidFill>
                  <a:schemeClr val="dk2"/>
                </a:solidFill>
              </a:defRPr>
            </a:lvl8pPr>
            <a:lvl9pPr lvl="8" rtl="0" algn="r">
              <a:buNone/>
              <a:defRPr sz="13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
        <p:nvSpPr>
          <p:cNvPr id="171" name="Google Shape;171;p13"/>
          <p:cNvSpPr txBox="1"/>
          <p:nvPr>
            <p:ph type="title"/>
          </p:nvPr>
        </p:nvSpPr>
        <p:spPr>
          <a:xfrm>
            <a:off x="6527100" y="684925"/>
            <a:ext cx="4068300" cy="763500"/>
          </a:xfrm>
          <a:prstGeom prst="rect">
            <a:avLst/>
          </a:prstGeom>
        </p:spPr>
        <p:txBody>
          <a:bodyPr anchorCtr="0" anchor="ctr" bIns="121900" lIns="121900" spcFirstLastPara="1" rIns="121900" wrap="square" tIns="121900">
            <a:noAutofit/>
          </a:bodyPr>
          <a:lstStyle>
            <a:lvl1pPr lvl="0" rtl="0" algn="ctr">
              <a:spcBef>
                <a:spcPts val="0"/>
              </a:spcBef>
              <a:spcAft>
                <a:spcPts val="0"/>
              </a:spcAft>
              <a:buSzPts val="4800"/>
              <a:buNone/>
              <a:defRPr b="0" sz="4800"/>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p:txBody>
      </p:sp>
      <p:sp>
        <p:nvSpPr>
          <p:cNvPr id="172" name="Google Shape;172;p13"/>
          <p:cNvSpPr txBox="1"/>
          <p:nvPr>
            <p:ph idx="1" type="body"/>
          </p:nvPr>
        </p:nvSpPr>
        <p:spPr>
          <a:xfrm>
            <a:off x="6527100" y="2086925"/>
            <a:ext cx="4068300" cy="4130700"/>
          </a:xfrm>
          <a:prstGeom prst="rect">
            <a:avLst/>
          </a:prstGeom>
        </p:spPr>
        <p:txBody>
          <a:bodyPr anchorCtr="0" anchor="t" bIns="121900" lIns="121900" spcFirstLastPara="1" rIns="121900" wrap="square" tIns="121900">
            <a:noAutofit/>
          </a:bodyPr>
          <a:lstStyle>
            <a:lvl1pPr indent="-381000" lvl="0" marL="457200" rtl="0">
              <a:lnSpc>
                <a:spcPct val="115000"/>
              </a:lnSpc>
              <a:spcBef>
                <a:spcPts val="0"/>
              </a:spcBef>
              <a:spcAft>
                <a:spcPts val="0"/>
              </a:spcAft>
              <a:buSzPts val="2400"/>
              <a:buChar char="●"/>
              <a:defRPr sz="2400"/>
            </a:lvl1pPr>
            <a:lvl2pPr indent="-381000" lvl="1" marL="914400" rtl="0">
              <a:lnSpc>
                <a:spcPct val="115000"/>
              </a:lnSpc>
              <a:spcBef>
                <a:spcPts val="2100"/>
              </a:spcBef>
              <a:spcAft>
                <a:spcPts val="0"/>
              </a:spcAft>
              <a:buSzPts val="2400"/>
              <a:buChar char="○"/>
              <a:defRPr sz="2400"/>
            </a:lvl2pPr>
            <a:lvl3pPr indent="-381000" lvl="2" marL="1371600" rtl="0">
              <a:lnSpc>
                <a:spcPct val="115000"/>
              </a:lnSpc>
              <a:spcBef>
                <a:spcPts val="2100"/>
              </a:spcBef>
              <a:spcAft>
                <a:spcPts val="0"/>
              </a:spcAft>
              <a:buSzPts val="2400"/>
              <a:buChar char="■"/>
              <a:defRPr sz="2400"/>
            </a:lvl3pPr>
            <a:lvl4pPr indent="-381000" lvl="3" marL="1828800" rtl="0">
              <a:lnSpc>
                <a:spcPct val="115000"/>
              </a:lnSpc>
              <a:spcBef>
                <a:spcPts val="2100"/>
              </a:spcBef>
              <a:spcAft>
                <a:spcPts val="0"/>
              </a:spcAft>
              <a:buSzPts val="2400"/>
              <a:buChar char="●"/>
              <a:defRPr sz="2400"/>
            </a:lvl4pPr>
            <a:lvl5pPr indent="-381000" lvl="4" marL="2286000" rtl="0">
              <a:lnSpc>
                <a:spcPct val="115000"/>
              </a:lnSpc>
              <a:spcBef>
                <a:spcPts val="2100"/>
              </a:spcBef>
              <a:spcAft>
                <a:spcPts val="0"/>
              </a:spcAft>
              <a:buSzPts val="2400"/>
              <a:buChar char="○"/>
              <a:defRPr sz="2400"/>
            </a:lvl5pPr>
            <a:lvl6pPr indent="-381000" lvl="5" marL="2743200" rtl="0">
              <a:lnSpc>
                <a:spcPct val="115000"/>
              </a:lnSpc>
              <a:spcBef>
                <a:spcPts val="2100"/>
              </a:spcBef>
              <a:spcAft>
                <a:spcPts val="0"/>
              </a:spcAft>
              <a:buSzPts val="2400"/>
              <a:buChar char="■"/>
              <a:defRPr sz="2400"/>
            </a:lvl6pPr>
            <a:lvl7pPr indent="-381000" lvl="6" marL="3200400" rtl="0">
              <a:lnSpc>
                <a:spcPct val="115000"/>
              </a:lnSpc>
              <a:spcBef>
                <a:spcPts val="2100"/>
              </a:spcBef>
              <a:spcAft>
                <a:spcPts val="0"/>
              </a:spcAft>
              <a:buSzPts val="2400"/>
              <a:buChar char="●"/>
              <a:defRPr sz="2400"/>
            </a:lvl7pPr>
            <a:lvl8pPr indent="-381000" lvl="7" marL="3657600" rtl="0">
              <a:lnSpc>
                <a:spcPct val="115000"/>
              </a:lnSpc>
              <a:spcBef>
                <a:spcPts val="2100"/>
              </a:spcBef>
              <a:spcAft>
                <a:spcPts val="0"/>
              </a:spcAft>
              <a:buSzPts val="2400"/>
              <a:buChar char="○"/>
              <a:defRPr sz="2400"/>
            </a:lvl8pPr>
            <a:lvl9pPr indent="-381000" lvl="8" marL="4114800" rtl="0">
              <a:lnSpc>
                <a:spcPct val="115000"/>
              </a:lnSpc>
              <a:spcBef>
                <a:spcPts val="2100"/>
              </a:spcBef>
              <a:spcAft>
                <a:spcPts val="2100"/>
              </a:spcAft>
              <a:buSzPts val="2400"/>
              <a:buChar char="■"/>
              <a:defRPr sz="2400"/>
            </a:lvl9pPr>
          </a:lstStyle>
          <a:p/>
        </p:txBody>
      </p:sp>
      <p:grpSp>
        <p:nvGrpSpPr>
          <p:cNvPr id="173" name="Google Shape;173;p13"/>
          <p:cNvGrpSpPr/>
          <p:nvPr/>
        </p:nvGrpSpPr>
        <p:grpSpPr>
          <a:xfrm>
            <a:off x="11678910" y="90784"/>
            <a:ext cx="436898" cy="421241"/>
            <a:chOff x="2205238" y="-492150"/>
            <a:chExt cx="196200" cy="196200"/>
          </a:xfrm>
        </p:grpSpPr>
        <p:sp>
          <p:nvSpPr>
            <p:cNvPr id="174" name="Google Shape;174;p13"/>
            <p:cNvSpPr/>
            <p:nvPr/>
          </p:nvSpPr>
          <p:spPr>
            <a:xfrm rot="2702936">
              <a:off x="2179152" y="-408475"/>
              <a:ext cx="248407" cy="28850"/>
            </a:xfrm>
            <a:prstGeom prst="roundRect">
              <a:avLst>
                <a:gd fmla="val 50000" name="adj"/>
              </a:avLst>
            </a:pr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 name="Google Shape;175;p13"/>
            <p:cNvSpPr/>
            <p:nvPr/>
          </p:nvSpPr>
          <p:spPr>
            <a:xfrm rot="8102936">
              <a:off x="2179135" y="-408475"/>
              <a:ext cx="248407" cy="28850"/>
            </a:xfrm>
            <a:prstGeom prst="roundRect">
              <a:avLst>
                <a:gd fmla="val 50000" name="adj"/>
              </a:avLst>
            </a:pr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76" name="Google Shape;176;p13"/>
          <p:cNvSpPr txBox="1"/>
          <p:nvPr/>
        </p:nvSpPr>
        <p:spPr>
          <a:xfrm rot="5400000">
            <a:off x="-679350" y="6173075"/>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6"/>
                </a:solidFill>
                <a:latin typeface="Barlow Condensed"/>
                <a:ea typeface="Barlow Condensed"/>
                <a:cs typeface="Barlow Condensed"/>
                <a:sym typeface="Barlow Condensed"/>
              </a:rPr>
              <a:t>SLIDESMANIA.COM</a:t>
            </a:r>
            <a:endParaRPr>
              <a:solidFill>
                <a:schemeClr val="accent6"/>
              </a:solidFill>
              <a:latin typeface="Barlow Condensed"/>
              <a:ea typeface="Barlow Condensed"/>
              <a:cs typeface="Barlow Condensed"/>
              <a:sym typeface="Barlow Condense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ellow">
  <p:cSld name="CUSTOM_5_1_1">
    <p:spTree>
      <p:nvGrpSpPr>
        <p:cNvPr id="177" name="Shape 177"/>
        <p:cNvGrpSpPr/>
        <p:nvPr/>
      </p:nvGrpSpPr>
      <p:grpSpPr>
        <a:xfrm>
          <a:off x="0" y="0"/>
          <a:ext cx="0" cy="0"/>
          <a:chOff x="0" y="0"/>
          <a:chExt cx="0" cy="0"/>
        </a:xfrm>
      </p:grpSpPr>
      <p:sp>
        <p:nvSpPr>
          <p:cNvPr id="178" name="Google Shape;178;p14"/>
          <p:cNvSpPr/>
          <p:nvPr/>
        </p:nvSpPr>
        <p:spPr>
          <a:xfrm>
            <a:off x="1061691" y="247762"/>
            <a:ext cx="4649700" cy="6519000"/>
          </a:xfrm>
          <a:prstGeom prst="roundRect">
            <a:avLst>
              <a:gd fmla="val 6298" name="adj"/>
            </a:avLst>
          </a:prstGeom>
          <a:solidFill>
            <a:srgbClr val="F3F3F3"/>
          </a:solidFill>
          <a:ln>
            <a:noFill/>
          </a:ln>
          <a:effectLst>
            <a:outerShdw blurRad="63500" sx="102000" rotWithShape="0" algn="ctr" sy="102000">
              <a:srgbClr val="000000">
                <a:alpha val="4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 name="Google Shape;179;p14"/>
          <p:cNvSpPr/>
          <p:nvPr/>
        </p:nvSpPr>
        <p:spPr>
          <a:xfrm>
            <a:off x="1263025" y="422625"/>
            <a:ext cx="4265400" cy="6169200"/>
          </a:xfrm>
          <a:prstGeom prst="roundRect">
            <a:avLst>
              <a:gd fmla="val 6298" name="adj"/>
            </a:avLst>
          </a:prstGeom>
          <a:noFill/>
          <a:ln cap="flat" cmpd="sng" w="3810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 name="Google Shape;180;p14"/>
          <p:cNvSpPr/>
          <p:nvPr/>
        </p:nvSpPr>
        <p:spPr>
          <a:xfrm>
            <a:off x="1244675" y="422625"/>
            <a:ext cx="4283700" cy="1301400"/>
          </a:xfrm>
          <a:prstGeom prst="round2SameRect">
            <a:avLst>
              <a:gd fmla="val 16667" name="adj1"/>
              <a:gd fmla="val 0" name="adj2"/>
            </a:avLst>
          </a:pr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 name="Google Shape;181;p14"/>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rtl="0" algn="r">
              <a:buNone/>
              <a:defRPr sz="1300">
                <a:solidFill>
                  <a:schemeClr val="dk2"/>
                </a:solidFill>
              </a:defRPr>
            </a:lvl1pPr>
            <a:lvl2pPr lvl="1" rtl="0" algn="r">
              <a:buNone/>
              <a:defRPr sz="1300">
                <a:solidFill>
                  <a:schemeClr val="dk2"/>
                </a:solidFill>
              </a:defRPr>
            </a:lvl2pPr>
            <a:lvl3pPr lvl="2" rtl="0" algn="r">
              <a:buNone/>
              <a:defRPr sz="1300">
                <a:solidFill>
                  <a:schemeClr val="dk2"/>
                </a:solidFill>
              </a:defRPr>
            </a:lvl3pPr>
            <a:lvl4pPr lvl="3" rtl="0" algn="r">
              <a:buNone/>
              <a:defRPr sz="1300">
                <a:solidFill>
                  <a:schemeClr val="dk2"/>
                </a:solidFill>
              </a:defRPr>
            </a:lvl4pPr>
            <a:lvl5pPr lvl="4" rtl="0" algn="r">
              <a:buNone/>
              <a:defRPr sz="1300">
                <a:solidFill>
                  <a:schemeClr val="dk2"/>
                </a:solidFill>
              </a:defRPr>
            </a:lvl5pPr>
            <a:lvl6pPr lvl="5" rtl="0" algn="r">
              <a:buNone/>
              <a:defRPr sz="1300">
                <a:solidFill>
                  <a:schemeClr val="dk2"/>
                </a:solidFill>
              </a:defRPr>
            </a:lvl6pPr>
            <a:lvl7pPr lvl="6" rtl="0" algn="r">
              <a:buNone/>
              <a:defRPr sz="1300">
                <a:solidFill>
                  <a:schemeClr val="dk2"/>
                </a:solidFill>
              </a:defRPr>
            </a:lvl7pPr>
            <a:lvl8pPr lvl="7" rtl="0" algn="r">
              <a:buNone/>
              <a:defRPr sz="1300">
                <a:solidFill>
                  <a:schemeClr val="dk2"/>
                </a:solidFill>
              </a:defRPr>
            </a:lvl8pPr>
            <a:lvl9pPr lvl="8" rtl="0" algn="r">
              <a:buNone/>
              <a:defRPr sz="13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
        <p:nvSpPr>
          <p:cNvPr id="182" name="Google Shape;182;p14"/>
          <p:cNvSpPr txBox="1"/>
          <p:nvPr>
            <p:ph type="title"/>
          </p:nvPr>
        </p:nvSpPr>
        <p:spPr>
          <a:xfrm>
            <a:off x="1345500" y="684925"/>
            <a:ext cx="4068300" cy="763500"/>
          </a:xfrm>
          <a:prstGeom prst="rect">
            <a:avLst/>
          </a:prstGeom>
        </p:spPr>
        <p:txBody>
          <a:bodyPr anchorCtr="0" anchor="ctr" bIns="121900" lIns="121900" spcFirstLastPara="1" rIns="121900" wrap="square" tIns="121900">
            <a:noAutofit/>
          </a:bodyPr>
          <a:lstStyle>
            <a:lvl1pPr lvl="0" rtl="0" algn="ctr">
              <a:spcBef>
                <a:spcPts val="0"/>
              </a:spcBef>
              <a:spcAft>
                <a:spcPts val="0"/>
              </a:spcAft>
              <a:buSzPts val="4800"/>
              <a:buNone/>
              <a:defRPr b="0" sz="4800"/>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p:txBody>
      </p:sp>
      <p:sp>
        <p:nvSpPr>
          <p:cNvPr id="183" name="Google Shape;183;p14"/>
          <p:cNvSpPr txBox="1"/>
          <p:nvPr>
            <p:ph idx="1" type="body"/>
          </p:nvPr>
        </p:nvSpPr>
        <p:spPr>
          <a:xfrm>
            <a:off x="1345500" y="2086925"/>
            <a:ext cx="4068300" cy="4130700"/>
          </a:xfrm>
          <a:prstGeom prst="rect">
            <a:avLst/>
          </a:prstGeom>
        </p:spPr>
        <p:txBody>
          <a:bodyPr anchorCtr="0" anchor="t" bIns="121900" lIns="121900" spcFirstLastPara="1" rIns="121900" wrap="square" tIns="121900">
            <a:noAutofit/>
          </a:bodyPr>
          <a:lstStyle>
            <a:lvl1pPr indent="-381000" lvl="0" marL="457200" rtl="0">
              <a:lnSpc>
                <a:spcPct val="115000"/>
              </a:lnSpc>
              <a:spcBef>
                <a:spcPts val="0"/>
              </a:spcBef>
              <a:spcAft>
                <a:spcPts val="0"/>
              </a:spcAft>
              <a:buSzPts val="2400"/>
              <a:buChar char="●"/>
              <a:defRPr sz="2400"/>
            </a:lvl1pPr>
            <a:lvl2pPr indent="-381000" lvl="1" marL="914400" rtl="0">
              <a:lnSpc>
                <a:spcPct val="115000"/>
              </a:lnSpc>
              <a:spcBef>
                <a:spcPts val="2100"/>
              </a:spcBef>
              <a:spcAft>
                <a:spcPts val="0"/>
              </a:spcAft>
              <a:buSzPts val="2400"/>
              <a:buChar char="○"/>
              <a:defRPr sz="2400"/>
            </a:lvl2pPr>
            <a:lvl3pPr indent="-381000" lvl="2" marL="1371600" rtl="0">
              <a:lnSpc>
                <a:spcPct val="115000"/>
              </a:lnSpc>
              <a:spcBef>
                <a:spcPts val="2100"/>
              </a:spcBef>
              <a:spcAft>
                <a:spcPts val="0"/>
              </a:spcAft>
              <a:buSzPts val="2400"/>
              <a:buChar char="■"/>
              <a:defRPr sz="2400"/>
            </a:lvl3pPr>
            <a:lvl4pPr indent="-381000" lvl="3" marL="1828800" rtl="0">
              <a:lnSpc>
                <a:spcPct val="115000"/>
              </a:lnSpc>
              <a:spcBef>
                <a:spcPts val="2100"/>
              </a:spcBef>
              <a:spcAft>
                <a:spcPts val="0"/>
              </a:spcAft>
              <a:buSzPts val="2400"/>
              <a:buChar char="●"/>
              <a:defRPr sz="2400"/>
            </a:lvl4pPr>
            <a:lvl5pPr indent="-381000" lvl="4" marL="2286000" rtl="0">
              <a:lnSpc>
                <a:spcPct val="115000"/>
              </a:lnSpc>
              <a:spcBef>
                <a:spcPts val="2100"/>
              </a:spcBef>
              <a:spcAft>
                <a:spcPts val="0"/>
              </a:spcAft>
              <a:buSzPts val="2400"/>
              <a:buChar char="○"/>
              <a:defRPr sz="2400"/>
            </a:lvl5pPr>
            <a:lvl6pPr indent="-381000" lvl="5" marL="2743200" rtl="0">
              <a:lnSpc>
                <a:spcPct val="115000"/>
              </a:lnSpc>
              <a:spcBef>
                <a:spcPts val="2100"/>
              </a:spcBef>
              <a:spcAft>
                <a:spcPts val="0"/>
              </a:spcAft>
              <a:buSzPts val="2400"/>
              <a:buChar char="■"/>
              <a:defRPr sz="2400"/>
            </a:lvl6pPr>
            <a:lvl7pPr indent="-381000" lvl="6" marL="3200400" rtl="0">
              <a:lnSpc>
                <a:spcPct val="115000"/>
              </a:lnSpc>
              <a:spcBef>
                <a:spcPts val="2100"/>
              </a:spcBef>
              <a:spcAft>
                <a:spcPts val="0"/>
              </a:spcAft>
              <a:buSzPts val="2400"/>
              <a:buChar char="●"/>
              <a:defRPr sz="2400"/>
            </a:lvl7pPr>
            <a:lvl8pPr indent="-381000" lvl="7" marL="3657600" rtl="0">
              <a:lnSpc>
                <a:spcPct val="115000"/>
              </a:lnSpc>
              <a:spcBef>
                <a:spcPts val="2100"/>
              </a:spcBef>
              <a:spcAft>
                <a:spcPts val="0"/>
              </a:spcAft>
              <a:buSzPts val="2400"/>
              <a:buChar char="○"/>
              <a:defRPr sz="2400"/>
            </a:lvl8pPr>
            <a:lvl9pPr indent="-381000" lvl="8" marL="4114800" rtl="0">
              <a:lnSpc>
                <a:spcPct val="115000"/>
              </a:lnSpc>
              <a:spcBef>
                <a:spcPts val="2100"/>
              </a:spcBef>
              <a:spcAft>
                <a:spcPts val="2100"/>
              </a:spcAft>
              <a:buSzPts val="2400"/>
              <a:buChar char="■"/>
              <a:defRPr sz="2400"/>
            </a:lvl9pPr>
          </a:lstStyle>
          <a:p/>
        </p:txBody>
      </p:sp>
      <p:grpSp>
        <p:nvGrpSpPr>
          <p:cNvPr id="184" name="Google Shape;184;p14"/>
          <p:cNvGrpSpPr/>
          <p:nvPr/>
        </p:nvGrpSpPr>
        <p:grpSpPr>
          <a:xfrm>
            <a:off x="11678910" y="90784"/>
            <a:ext cx="436898" cy="421241"/>
            <a:chOff x="2205238" y="-492150"/>
            <a:chExt cx="196200" cy="196200"/>
          </a:xfrm>
        </p:grpSpPr>
        <p:sp>
          <p:nvSpPr>
            <p:cNvPr id="185" name="Google Shape;185;p14"/>
            <p:cNvSpPr/>
            <p:nvPr/>
          </p:nvSpPr>
          <p:spPr>
            <a:xfrm rot="2702936">
              <a:off x="2179152" y="-408475"/>
              <a:ext cx="248407" cy="28850"/>
            </a:xfrm>
            <a:prstGeom prst="roundRect">
              <a:avLst>
                <a:gd fmla="val 50000" name="adj"/>
              </a:avLst>
            </a:prstGeom>
            <a:solidFill>
              <a:schemeClr val="accent5"/>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 name="Google Shape;186;p14"/>
            <p:cNvSpPr/>
            <p:nvPr/>
          </p:nvSpPr>
          <p:spPr>
            <a:xfrm rot="8102936">
              <a:off x="2179135" y="-408475"/>
              <a:ext cx="248407" cy="28850"/>
            </a:xfrm>
            <a:prstGeom prst="roundRect">
              <a:avLst>
                <a:gd fmla="val 50000" name="adj"/>
              </a:avLst>
            </a:prstGeom>
            <a:solidFill>
              <a:schemeClr val="accent5"/>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87" name="Google Shape;187;p14"/>
          <p:cNvSpPr txBox="1"/>
          <p:nvPr/>
        </p:nvSpPr>
        <p:spPr>
          <a:xfrm rot="5400000">
            <a:off x="-679350" y="6173075"/>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6"/>
                </a:solidFill>
                <a:latin typeface="Barlow Condensed"/>
                <a:ea typeface="Barlow Condensed"/>
                <a:cs typeface="Barlow Condensed"/>
                <a:sym typeface="Barlow Condensed"/>
              </a:rPr>
              <a:t>SLIDESMANIA.COM</a:t>
            </a:r>
            <a:endParaRPr>
              <a:solidFill>
                <a:schemeClr val="accent6"/>
              </a:solidFill>
              <a:latin typeface="Barlow Condensed"/>
              <a:ea typeface="Barlow Condensed"/>
              <a:cs typeface="Barlow Condensed"/>
              <a:sym typeface="Barlow Condense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
  <p:cSld name="CUSTOM_5_2_1">
    <p:spTree>
      <p:nvGrpSpPr>
        <p:cNvPr id="188" name="Shape 188"/>
        <p:cNvGrpSpPr/>
        <p:nvPr/>
      </p:nvGrpSpPr>
      <p:grpSpPr>
        <a:xfrm>
          <a:off x="0" y="0"/>
          <a:ext cx="0" cy="0"/>
          <a:chOff x="0" y="0"/>
          <a:chExt cx="0" cy="0"/>
        </a:xfrm>
      </p:grpSpPr>
      <p:sp>
        <p:nvSpPr>
          <p:cNvPr id="189" name="Google Shape;189;p15"/>
          <p:cNvSpPr/>
          <p:nvPr/>
        </p:nvSpPr>
        <p:spPr>
          <a:xfrm>
            <a:off x="6243291" y="247762"/>
            <a:ext cx="4649700" cy="6519000"/>
          </a:xfrm>
          <a:prstGeom prst="roundRect">
            <a:avLst>
              <a:gd fmla="val 6298" name="adj"/>
            </a:avLst>
          </a:prstGeom>
          <a:solidFill>
            <a:srgbClr val="F3F3F3"/>
          </a:solidFill>
          <a:ln>
            <a:noFill/>
          </a:ln>
          <a:effectLst>
            <a:outerShdw blurRad="63500" sx="102000" rotWithShape="0" algn="ctr" sy="102000">
              <a:srgbClr val="000000">
                <a:alpha val="4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 name="Google Shape;190;p15"/>
          <p:cNvSpPr/>
          <p:nvPr/>
        </p:nvSpPr>
        <p:spPr>
          <a:xfrm>
            <a:off x="6444625" y="422625"/>
            <a:ext cx="4265400" cy="6169200"/>
          </a:xfrm>
          <a:prstGeom prst="roundRect">
            <a:avLst>
              <a:gd fmla="val 6298" name="adj"/>
            </a:avLst>
          </a:prstGeom>
          <a:noFill/>
          <a:ln cap="flat" cmpd="sng" w="3810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 name="Google Shape;191;p15"/>
          <p:cNvSpPr/>
          <p:nvPr/>
        </p:nvSpPr>
        <p:spPr>
          <a:xfrm>
            <a:off x="6426275" y="422625"/>
            <a:ext cx="4283700" cy="1301400"/>
          </a:xfrm>
          <a:prstGeom prst="round2SameRect">
            <a:avLst>
              <a:gd fmla="val 16667" name="adj1"/>
              <a:gd fmla="val 0" name="adj2"/>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 name="Google Shape;192;p15"/>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rtl="0" algn="r">
              <a:buNone/>
              <a:defRPr sz="1300">
                <a:solidFill>
                  <a:schemeClr val="dk2"/>
                </a:solidFill>
              </a:defRPr>
            </a:lvl1pPr>
            <a:lvl2pPr lvl="1" rtl="0" algn="r">
              <a:buNone/>
              <a:defRPr sz="1300">
                <a:solidFill>
                  <a:schemeClr val="dk2"/>
                </a:solidFill>
              </a:defRPr>
            </a:lvl2pPr>
            <a:lvl3pPr lvl="2" rtl="0" algn="r">
              <a:buNone/>
              <a:defRPr sz="1300">
                <a:solidFill>
                  <a:schemeClr val="dk2"/>
                </a:solidFill>
              </a:defRPr>
            </a:lvl3pPr>
            <a:lvl4pPr lvl="3" rtl="0" algn="r">
              <a:buNone/>
              <a:defRPr sz="1300">
                <a:solidFill>
                  <a:schemeClr val="dk2"/>
                </a:solidFill>
              </a:defRPr>
            </a:lvl4pPr>
            <a:lvl5pPr lvl="4" rtl="0" algn="r">
              <a:buNone/>
              <a:defRPr sz="1300">
                <a:solidFill>
                  <a:schemeClr val="dk2"/>
                </a:solidFill>
              </a:defRPr>
            </a:lvl5pPr>
            <a:lvl6pPr lvl="5" rtl="0" algn="r">
              <a:buNone/>
              <a:defRPr sz="1300">
                <a:solidFill>
                  <a:schemeClr val="dk2"/>
                </a:solidFill>
              </a:defRPr>
            </a:lvl6pPr>
            <a:lvl7pPr lvl="6" rtl="0" algn="r">
              <a:buNone/>
              <a:defRPr sz="1300">
                <a:solidFill>
                  <a:schemeClr val="dk2"/>
                </a:solidFill>
              </a:defRPr>
            </a:lvl7pPr>
            <a:lvl8pPr lvl="7" rtl="0" algn="r">
              <a:buNone/>
              <a:defRPr sz="1300">
                <a:solidFill>
                  <a:schemeClr val="dk2"/>
                </a:solidFill>
              </a:defRPr>
            </a:lvl8pPr>
            <a:lvl9pPr lvl="8" rtl="0" algn="r">
              <a:buNone/>
              <a:defRPr sz="13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
        <p:nvSpPr>
          <p:cNvPr id="193" name="Google Shape;193;p15"/>
          <p:cNvSpPr txBox="1"/>
          <p:nvPr>
            <p:ph type="title"/>
          </p:nvPr>
        </p:nvSpPr>
        <p:spPr>
          <a:xfrm>
            <a:off x="6527100" y="684925"/>
            <a:ext cx="4068300" cy="763500"/>
          </a:xfrm>
          <a:prstGeom prst="rect">
            <a:avLst/>
          </a:prstGeom>
        </p:spPr>
        <p:txBody>
          <a:bodyPr anchorCtr="0" anchor="ctr" bIns="121900" lIns="121900" spcFirstLastPara="1" rIns="121900" wrap="square" tIns="121900">
            <a:noAutofit/>
          </a:bodyPr>
          <a:lstStyle>
            <a:lvl1pPr lvl="0" rtl="0" algn="ctr">
              <a:spcBef>
                <a:spcPts val="0"/>
              </a:spcBef>
              <a:spcAft>
                <a:spcPts val="0"/>
              </a:spcAft>
              <a:buSzPts val="4800"/>
              <a:buNone/>
              <a:defRPr b="0" sz="4800"/>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p:txBody>
      </p:sp>
      <p:sp>
        <p:nvSpPr>
          <p:cNvPr id="194" name="Google Shape;194;p15"/>
          <p:cNvSpPr txBox="1"/>
          <p:nvPr>
            <p:ph idx="1" type="body"/>
          </p:nvPr>
        </p:nvSpPr>
        <p:spPr>
          <a:xfrm>
            <a:off x="6527100" y="2086925"/>
            <a:ext cx="4068300" cy="4130700"/>
          </a:xfrm>
          <a:prstGeom prst="rect">
            <a:avLst/>
          </a:prstGeom>
        </p:spPr>
        <p:txBody>
          <a:bodyPr anchorCtr="0" anchor="t" bIns="121900" lIns="121900" spcFirstLastPara="1" rIns="121900" wrap="square" tIns="121900">
            <a:noAutofit/>
          </a:bodyPr>
          <a:lstStyle>
            <a:lvl1pPr indent="-381000" lvl="0" marL="457200" rtl="0">
              <a:lnSpc>
                <a:spcPct val="115000"/>
              </a:lnSpc>
              <a:spcBef>
                <a:spcPts val="0"/>
              </a:spcBef>
              <a:spcAft>
                <a:spcPts val="0"/>
              </a:spcAft>
              <a:buSzPts val="2400"/>
              <a:buChar char="●"/>
              <a:defRPr sz="2400"/>
            </a:lvl1pPr>
            <a:lvl2pPr indent="-381000" lvl="1" marL="914400" rtl="0">
              <a:lnSpc>
                <a:spcPct val="115000"/>
              </a:lnSpc>
              <a:spcBef>
                <a:spcPts val="2100"/>
              </a:spcBef>
              <a:spcAft>
                <a:spcPts val="0"/>
              </a:spcAft>
              <a:buSzPts val="2400"/>
              <a:buChar char="○"/>
              <a:defRPr sz="2400"/>
            </a:lvl2pPr>
            <a:lvl3pPr indent="-381000" lvl="2" marL="1371600" rtl="0">
              <a:lnSpc>
                <a:spcPct val="115000"/>
              </a:lnSpc>
              <a:spcBef>
                <a:spcPts val="2100"/>
              </a:spcBef>
              <a:spcAft>
                <a:spcPts val="0"/>
              </a:spcAft>
              <a:buSzPts val="2400"/>
              <a:buChar char="■"/>
              <a:defRPr sz="2400"/>
            </a:lvl3pPr>
            <a:lvl4pPr indent="-381000" lvl="3" marL="1828800" rtl="0">
              <a:lnSpc>
                <a:spcPct val="115000"/>
              </a:lnSpc>
              <a:spcBef>
                <a:spcPts val="2100"/>
              </a:spcBef>
              <a:spcAft>
                <a:spcPts val="0"/>
              </a:spcAft>
              <a:buSzPts val="2400"/>
              <a:buChar char="●"/>
              <a:defRPr sz="2400"/>
            </a:lvl4pPr>
            <a:lvl5pPr indent="-381000" lvl="4" marL="2286000" rtl="0">
              <a:lnSpc>
                <a:spcPct val="115000"/>
              </a:lnSpc>
              <a:spcBef>
                <a:spcPts val="2100"/>
              </a:spcBef>
              <a:spcAft>
                <a:spcPts val="0"/>
              </a:spcAft>
              <a:buSzPts val="2400"/>
              <a:buChar char="○"/>
              <a:defRPr sz="2400"/>
            </a:lvl5pPr>
            <a:lvl6pPr indent="-381000" lvl="5" marL="2743200" rtl="0">
              <a:lnSpc>
                <a:spcPct val="115000"/>
              </a:lnSpc>
              <a:spcBef>
                <a:spcPts val="2100"/>
              </a:spcBef>
              <a:spcAft>
                <a:spcPts val="0"/>
              </a:spcAft>
              <a:buSzPts val="2400"/>
              <a:buChar char="■"/>
              <a:defRPr sz="2400"/>
            </a:lvl6pPr>
            <a:lvl7pPr indent="-381000" lvl="6" marL="3200400" rtl="0">
              <a:lnSpc>
                <a:spcPct val="115000"/>
              </a:lnSpc>
              <a:spcBef>
                <a:spcPts val="2100"/>
              </a:spcBef>
              <a:spcAft>
                <a:spcPts val="0"/>
              </a:spcAft>
              <a:buSzPts val="2400"/>
              <a:buChar char="●"/>
              <a:defRPr sz="2400"/>
            </a:lvl7pPr>
            <a:lvl8pPr indent="-381000" lvl="7" marL="3657600" rtl="0">
              <a:lnSpc>
                <a:spcPct val="115000"/>
              </a:lnSpc>
              <a:spcBef>
                <a:spcPts val="2100"/>
              </a:spcBef>
              <a:spcAft>
                <a:spcPts val="0"/>
              </a:spcAft>
              <a:buSzPts val="2400"/>
              <a:buChar char="○"/>
              <a:defRPr sz="2400"/>
            </a:lvl8pPr>
            <a:lvl9pPr indent="-381000" lvl="8" marL="4114800" rtl="0">
              <a:lnSpc>
                <a:spcPct val="115000"/>
              </a:lnSpc>
              <a:spcBef>
                <a:spcPts val="2100"/>
              </a:spcBef>
              <a:spcAft>
                <a:spcPts val="2100"/>
              </a:spcAft>
              <a:buSzPts val="2400"/>
              <a:buChar char="■"/>
              <a:defRPr sz="2400"/>
            </a:lvl9pPr>
          </a:lstStyle>
          <a:p/>
        </p:txBody>
      </p:sp>
      <p:grpSp>
        <p:nvGrpSpPr>
          <p:cNvPr id="195" name="Google Shape;195;p15"/>
          <p:cNvGrpSpPr/>
          <p:nvPr/>
        </p:nvGrpSpPr>
        <p:grpSpPr>
          <a:xfrm>
            <a:off x="11678910" y="90784"/>
            <a:ext cx="436898" cy="421241"/>
            <a:chOff x="2205238" y="-492150"/>
            <a:chExt cx="196200" cy="196200"/>
          </a:xfrm>
        </p:grpSpPr>
        <p:sp>
          <p:nvSpPr>
            <p:cNvPr id="196" name="Google Shape;196;p15"/>
            <p:cNvSpPr/>
            <p:nvPr/>
          </p:nvSpPr>
          <p:spPr>
            <a:xfrm rot="2702936">
              <a:off x="2179152" y="-408475"/>
              <a:ext cx="248407" cy="28850"/>
            </a:xfrm>
            <a:prstGeom prst="roundRect">
              <a:avLst>
                <a:gd fmla="val 50000" name="adj"/>
              </a:avLst>
            </a:prstGeom>
            <a:solidFill>
              <a:schemeClr val="accent6"/>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 name="Google Shape;197;p15"/>
            <p:cNvSpPr/>
            <p:nvPr/>
          </p:nvSpPr>
          <p:spPr>
            <a:xfrm rot="8102936">
              <a:off x="2179135" y="-408475"/>
              <a:ext cx="248407" cy="28850"/>
            </a:xfrm>
            <a:prstGeom prst="roundRect">
              <a:avLst>
                <a:gd fmla="val 50000" name="adj"/>
              </a:avLst>
            </a:prstGeom>
            <a:solidFill>
              <a:schemeClr val="accent6"/>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98" name="Google Shape;198;p15"/>
          <p:cNvSpPr txBox="1"/>
          <p:nvPr/>
        </p:nvSpPr>
        <p:spPr>
          <a:xfrm rot="5400000">
            <a:off x="-679350" y="6173075"/>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6"/>
                </a:solidFill>
                <a:latin typeface="Barlow Condensed"/>
                <a:ea typeface="Barlow Condensed"/>
                <a:cs typeface="Barlow Condensed"/>
                <a:sym typeface="Barlow Condensed"/>
              </a:rPr>
              <a:t>SLIDESMANIA.COM</a:t>
            </a:r>
            <a:endParaRPr>
              <a:solidFill>
                <a:schemeClr val="accent6"/>
              </a:solidFill>
              <a:latin typeface="Barlow Condensed"/>
              <a:ea typeface="Barlow Condensed"/>
              <a:cs typeface="Barlow Condensed"/>
              <a:sym typeface="Barlow Condense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nk">
  <p:cSld name="CUSTOM_5_1_1_1">
    <p:spTree>
      <p:nvGrpSpPr>
        <p:cNvPr id="199" name="Shape 199"/>
        <p:cNvGrpSpPr/>
        <p:nvPr/>
      </p:nvGrpSpPr>
      <p:grpSpPr>
        <a:xfrm>
          <a:off x="0" y="0"/>
          <a:ext cx="0" cy="0"/>
          <a:chOff x="0" y="0"/>
          <a:chExt cx="0" cy="0"/>
        </a:xfrm>
      </p:grpSpPr>
      <p:sp>
        <p:nvSpPr>
          <p:cNvPr id="200" name="Google Shape;200;p16"/>
          <p:cNvSpPr/>
          <p:nvPr/>
        </p:nvSpPr>
        <p:spPr>
          <a:xfrm>
            <a:off x="1061691" y="247762"/>
            <a:ext cx="4649700" cy="6519000"/>
          </a:xfrm>
          <a:prstGeom prst="roundRect">
            <a:avLst>
              <a:gd fmla="val 6298" name="adj"/>
            </a:avLst>
          </a:prstGeom>
          <a:solidFill>
            <a:srgbClr val="F3F3F3"/>
          </a:solidFill>
          <a:ln>
            <a:noFill/>
          </a:ln>
          <a:effectLst>
            <a:outerShdw blurRad="63500" sx="102000" rotWithShape="0" algn="ctr" sy="102000">
              <a:srgbClr val="000000">
                <a:alpha val="4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 name="Google Shape;201;p16"/>
          <p:cNvSpPr/>
          <p:nvPr/>
        </p:nvSpPr>
        <p:spPr>
          <a:xfrm>
            <a:off x="1263025" y="422625"/>
            <a:ext cx="4265400" cy="6169200"/>
          </a:xfrm>
          <a:prstGeom prst="roundRect">
            <a:avLst>
              <a:gd fmla="val 6298" name="adj"/>
            </a:avLst>
          </a:prstGeom>
          <a:no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 name="Google Shape;202;p16"/>
          <p:cNvSpPr/>
          <p:nvPr/>
        </p:nvSpPr>
        <p:spPr>
          <a:xfrm>
            <a:off x="1244675" y="422625"/>
            <a:ext cx="4283700" cy="1301400"/>
          </a:xfrm>
          <a:prstGeom prst="round2SameRect">
            <a:avLst>
              <a:gd fmla="val 16667" name="adj1"/>
              <a:gd fmla="val 0" name="adj2"/>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 name="Google Shape;203;p16"/>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rtl="0" algn="r">
              <a:buNone/>
              <a:defRPr sz="1300">
                <a:solidFill>
                  <a:schemeClr val="dk2"/>
                </a:solidFill>
              </a:defRPr>
            </a:lvl1pPr>
            <a:lvl2pPr lvl="1" rtl="0" algn="r">
              <a:buNone/>
              <a:defRPr sz="1300">
                <a:solidFill>
                  <a:schemeClr val="dk2"/>
                </a:solidFill>
              </a:defRPr>
            </a:lvl2pPr>
            <a:lvl3pPr lvl="2" rtl="0" algn="r">
              <a:buNone/>
              <a:defRPr sz="1300">
                <a:solidFill>
                  <a:schemeClr val="dk2"/>
                </a:solidFill>
              </a:defRPr>
            </a:lvl3pPr>
            <a:lvl4pPr lvl="3" rtl="0" algn="r">
              <a:buNone/>
              <a:defRPr sz="1300">
                <a:solidFill>
                  <a:schemeClr val="dk2"/>
                </a:solidFill>
              </a:defRPr>
            </a:lvl4pPr>
            <a:lvl5pPr lvl="4" rtl="0" algn="r">
              <a:buNone/>
              <a:defRPr sz="1300">
                <a:solidFill>
                  <a:schemeClr val="dk2"/>
                </a:solidFill>
              </a:defRPr>
            </a:lvl5pPr>
            <a:lvl6pPr lvl="5" rtl="0" algn="r">
              <a:buNone/>
              <a:defRPr sz="1300">
                <a:solidFill>
                  <a:schemeClr val="dk2"/>
                </a:solidFill>
              </a:defRPr>
            </a:lvl6pPr>
            <a:lvl7pPr lvl="6" rtl="0" algn="r">
              <a:buNone/>
              <a:defRPr sz="1300">
                <a:solidFill>
                  <a:schemeClr val="dk2"/>
                </a:solidFill>
              </a:defRPr>
            </a:lvl7pPr>
            <a:lvl8pPr lvl="7" rtl="0" algn="r">
              <a:buNone/>
              <a:defRPr sz="1300">
                <a:solidFill>
                  <a:schemeClr val="dk2"/>
                </a:solidFill>
              </a:defRPr>
            </a:lvl8pPr>
            <a:lvl9pPr lvl="8" rtl="0" algn="r">
              <a:buNone/>
              <a:defRPr sz="13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
        <p:nvSpPr>
          <p:cNvPr id="204" name="Google Shape;204;p16"/>
          <p:cNvSpPr txBox="1"/>
          <p:nvPr>
            <p:ph type="title"/>
          </p:nvPr>
        </p:nvSpPr>
        <p:spPr>
          <a:xfrm>
            <a:off x="1345500" y="684925"/>
            <a:ext cx="4068300" cy="763500"/>
          </a:xfrm>
          <a:prstGeom prst="rect">
            <a:avLst/>
          </a:prstGeom>
        </p:spPr>
        <p:txBody>
          <a:bodyPr anchorCtr="0" anchor="ctr" bIns="121900" lIns="121900" spcFirstLastPara="1" rIns="121900" wrap="square" tIns="121900">
            <a:noAutofit/>
          </a:bodyPr>
          <a:lstStyle>
            <a:lvl1pPr lvl="0" rtl="0" algn="ctr">
              <a:spcBef>
                <a:spcPts val="0"/>
              </a:spcBef>
              <a:spcAft>
                <a:spcPts val="0"/>
              </a:spcAft>
              <a:buSzPts val="4800"/>
              <a:buNone/>
              <a:defRPr b="0" sz="4800"/>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p:txBody>
      </p:sp>
      <p:sp>
        <p:nvSpPr>
          <p:cNvPr id="205" name="Google Shape;205;p16"/>
          <p:cNvSpPr txBox="1"/>
          <p:nvPr>
            <p:ph idx="1" type="body"/>
          </p:nvPr>
        </p:nvSpPr>
        <p:spPr>
          <a:xfrm>
            <a:off x="1345500" y="2086925"/>
            <a:ext cx="4068300" cy="4130700"/>
          </a:xfrm>
          <a:prstGeom prst="rect">
            <a:avLst/>
          </a:prstGeom>
        </p:spPr>
        <p:txBody>
          <a:bodyPr anchorCtr="0" anchor="t" bIns="121900" lIns="121900" spcFirstLastPara="1" rIns="121900" wrap="square" tIns="121900">
            <a:noAutofit/>
          </a:bodyPr>
          <a:lstStyle>
            <a:lvl1pPr indent="-381000" lvl="0" marL="457200" rtl="0">
              <a:lnSpc>
                <a:spcPct val="115000"/>
              </a:lnSpc>
              <a:spcBef>
                <a:spcPts val="0"/>
              </a:spcBef>
              <a:spcAft>
                <a:spcPts val="0"/>
              </a:spcAft>
              <a:buSzPts val="2400"/>
              <a:buChar char="●"/>
              <a:defRPr sz="2400"/>
            </a:lvl1pPr>
            <a:lvl2pPr indent="-381000" lvl="1" marL="914400" rtl="0">
              <a:lnSpc>
                <a:spcPct val="115000"/>
              </a:lnSpc>
              <a:spcBef>
                <a:spcPts val="2100"/>
              </a:spcBef>
              <a:spcAft>
                <a:spcPts val="0"/>
              </a:spcAft>
              <a:buSzPts val="2400"/>
              <a:buChar char="○"/>
              <a:defRPr sz="2400"/>
            </a:lvl2pPr>
            <a:lvl3pPr indent="-381000" lvl="2" marL="1371600" rtl="0">
              <a:lnSpc>
                <a:spcPct val="115000"/>
              </a:lnSpc>
              <a:spcBef>
                <a:spcPts val="2100"/>
              </a:spcBef>
              <a:spcAft>
                <a:spcPts val="0"/>
              </a:spcAft>
              <a:buSzPts val="2400"/>
              <a:buChar char="■"/>
              <a:defRPr sz="2400"/>
            </a:lvl3pPr>
            <a:lvl4pPr indent="-381000" lvl="3" marL="1828800" rtl="0">
              <a:lnSpc>
                <a:spcPct val="115000"/>
              </a:lnSpc>
              <a:spcBef>
                <a:spcPts val="2100"/>
              </a:spcBef>
              <a:spcAft>
                <a:spcPts val="0"/>
              </a:spcAft>
              <a:buSzPts val="2400"/>
              <a:buChar char="●"/>
              <a:defRPr sz="2400"/>
            </a:lvl4pPr>
            <a:lvl5pPr indent="-381000" lvl="4" marL="2286000" rtl="0">
              <a:lnSpc>
                <a:spcPct val="115000"/>
              </a:lnSpc>
              <a:spcBef>
                <a:spcPts val="2100"/>
              </a:spcBef>
              <a:spcAft>
                <a:spcPts val="0"/>
              </a:spcAft>
              <a:buSzPts val="2400"/>
              <a:buChar char="○"/>
              <a:defRPr sz="2400"/>
            </a:lvl5pPr>
            <a:lvl6pPr indent="-381000" lvl="5" marL="2743200" rtl="0">
              <a:lnSpc>
                <a:spcPct val="115000"/>
              </a:lnSpc>
              <a:spcBef>
                <a:spcPts val="2100"/>
              </a:spcBef>
              <a:spcAft>
                <a:spcPts val="0"/>
              </a:spcAft>
              <a:buSzPts val="2400"/>
              <a:buChar char="■"/>
              <a:defRPr sz="2400"/>
            </a:lvl6pPr>
            <a:lvl7pPr indent="-381000" lvl="6" marL="3200400" rtl="0">
              <a:lnSpc>
                <a:spcPct val="115000"/>
              </a:lnSpc>
              <a:spcBef>
                <a:spcPts val="2100"/>
              </a:spcBef>
              <a:spcAft>
                <a:spcPts val="0"/>
              </a:spcAft>
              <a:buSzPts val="2400"/>
              <a:buChar char="●"/>
              <a:defRPr sz="2400"/>
            </a:lvl7pPr>
            <a:lvl8pPr indent="-381000" lvl="7" marL="3657600" rtl="0">
              <a:lnSpc>
                <a:spcPct val="115000"/>
              </a:lnSpc>
              <a:spcBef>
                <a:spcPts val="2100"/>
              </a:spcBef>
              <a:spcAft>
                <a:spcPts val="0"/>
              </a:spcAft>
              <a:buSzPts val="2400"/>
              <a:buChar char="○"/>
              <a:defRPr sz="2400"/>
            </a:lvl8pPr>
            <a:lvl9pPr indent="-381000" lvl="8" marL="4114800" rtl="0">
              <a:lnSpc>
                <a:spcPct val="115000"/>
              </a:lnSpc>
              <a:spcBef>
                <a:spcPts val="2100"/>
              </a:spcBef>
              <a:spcAft>
                <a:spcPts val="2100"/>
              </a:spcAft>
              <a:buSzPts val="2400"/>
              <a:buChar char="■"/>
              <a:defRPr sz="2400"/>
            </a:lvl9pPr>
          </a:lstStyle>
          <a:p/>
        </p:txBody>
      </p:sp>
      <p:grpSp>
        <p:nvGrpSpPr>
          <p:cNvPr id="206" name="Google Shape;206;p16"/>
          <p:cNvGrpSpPr/>
          <p:nvPr/>
        </p:nvGrpSpPr>
        <p:grpSpPr>
          <a:xfrm>
            <a:off x="11678910" y="90784"/>
            <a:ext cx="436898" cy="421241"/>
            <a:chOff x="2205238" y="-492150"/>
            <a:chExt cx="196200" cy="196200"/>
          </a:xfrm>
        </p:grpSpPr>
        <p:sp>
          <p:nvSpPr>
            <p:cNvPr id="207" name="Google Shape;207;p16"/>
            <p:cNvSpPr/>
            <p:nvPr/>
          </p:nvSpPr>
          <p:spPr>
            <a:xfrm rot="2702936">
              <a:off x="2179152" y="-408475"/>
              <a:ext cx="248407" cy="28850"/>
            </a:xfrm>
            <a:prstGeom prst="roundRect">
              <a:avLst>
                <a:gd fmla="val 50000" name="adj"/>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 name="Google Shape;208;p16"/>
            <p:cNvSpPr/>
            <p:nvPr/>
          </p:nvSpPr>
          <p:spPr>
            <a:xfrm rot="8102936">
              <a:off x="2179135" y="-408475"/>
              <a:ext cx="248407" cy="28850"/>
            </a:xfrm>
            <a:prstGeom prst="roundRect">
              <a:avLst>
                <a:gd fmla="val 50000" name="adj"/>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09" name="Google Shape;209;p16"/>
          <p:cNvSpPr txBox="1"/>
          <p:nvPr/>
        </p:nvSpPr>
        <p:spPr>
          <a:xfrm rot="5400000">
            <a:off x="-679350" y="6173075"/>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6"/>
                </a:solidFill>
                <a:latin typeface="Barlow Condensed"/>
                <a:ea typeface="Barlow Condensed"/>
                <a:cs typeface="Barlow Condensed"/>
                <a:sym typeface="Barlow Condensed"/>
              </a:rPr>
              <a:t>SLIDESMANIA.COM</a:t>
            </a:r>
            <a:endParaRPr>
              <a:solidFill>
                <a:schemeClr val="accent6"/>
              </a:solidFill>
              <a:latin typeface="Barlow Condensed"/>
              <a:ea typeface="Barlow Condensed"/>
              <a:cs typeface="Barlow Condensed"/>
              <a:sym typeface="Barlow Condense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urple 1">
  <p:cSld name="CUSTOM_5_3">
    <p:spTree>
      <p:nvGrpSpPr>
        <p:cNvPr id="210" name="Shape 210"/>
        <p:cNvGrpSpPr/>
        <p:nvPr/>
      </p:nvGrpSpPr>
      <p:grpSpPr>
        <a:xfrm>
          <a:off x="0" y="0"/>
          <a:ext cx="0" cy="0"/>
          <a:chOff x="0" y="0"/>
          <a:chExt cx="0" cy="0"/>
        </a:xfrm>
      </p:grpSpPr>
      <p:sp>
        <p:nvSpPr>
          <p:cNvPr id="211" name="Google Shape;211;p17"/>
          <p:cNvSpPr/>
          <p:nvPr/>
        </p:nvSpPr>
        <p:spPr>
          <a:xfrm>
            <a:off x="6243291" y="247762"/>
            <a:ext cx="4649700" cy="6519000"/>
          </a:xfrm>
          <a:prstGeom prst="roundRect">
            <a:avLst>
              <a:gd fmla="val 6298" name="adj"/>
            </a:avLst>
          </a:prstGeom>
          <a:solidFill>
            <a:srgbClr val="F3F3F3"/>
          </a:solidFill>
          <a:ln>
            <a:noFill/>
          </a:ln>
          <a:effectLst>
            <a:outerShdw blurRad="63500" sx="102000" rotWithShape="0" algn="ctr" sy="102000">
              <a:srgbClr val="000000">
                <a:alpha val="4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 name="Google Shape;212;p17"/>
          <p:cNvSpPr/>
          <p:nvPr/>
        </p:nvSpPr>
        <p:spPr>
          <a:xfrm>
            <a:off x="6444625" y="422625"/>
            <a:ext cx="4265400" cy="6169200"/>
          </a:xfrm>
          <a:prstGeom prst="roundRect">
            <a:avLst>
              <a:gd fmla="val 6298" name="adj"/>
            </a:avLst>
          </a:prstGeom>
          <a:solidFill>
            <a:schemeClr val="accent2"/>
          </a:solidFill>
          <a:ln cap="flat" cmpd="sng" w="3810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 name="Google Shape;213;p17"/>
          <p:cNvSpPr/>
          <p:nvPr/>
        </p:nvSpPr>
        <p:spPr>
          <a:xfrm>
            <a:off x="6426275" y="422625"/>
            <a:ext cx="4283700" cy="1301400"/>
          </a:xfrm>
          <a:prstGeom prst="round2SameRect">
            <a:avLst>
              <a:gd fmla="val 16667" name="adj1"/>
              <a:gd fmla="val 0" name="adj2"/>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 name="Google Shape;214;p17"/>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rtl="0" algn="r">
              <a:buNone/>
              <a:defRPr sz="1300">
                <a:solidFill>
                  <a:schemeClr val="dk2"/>
                </a:solidFill>
              </a:defRPr>
            </a:lvl1pPr>
            <a:lvl2pPr lvl="1" rtl="0" algn="r">
              <a:buNone/>
              <a:defRPr sz="1300">
                <a:solidFill>
                  <a:schemeClr val="dk2"/>
                </a:solidFill>
              </a:defRPr>
            </a:lvl2pPr>
            <a:lvl3pPr lvl="2" rtl="0" algn="r">
              <a:buNone/>
              <a:defRPr sz="1300">
                <a:solidFill>
                  <a:schemeClr val="dk2"/>
                </a:solidFill>
              </a:defRPr>
            </a:lvl3pPr>
            <a:lvl4pPr lvl="3" rtl="0" algn="r">
              <a:buNone/>
              <a:defRPr sz="1300">
                <a:solidFill>
                  <a:schemeClr val="dk2"/>
                </a:solidFill>
              </a:defRPr>
            </a:lvl4pPr>
            <a:lvl5pPr lvl="4" rtl="0" algn="r">
              <a:buNone/>
              <a:defRPr sz="1300">
                <a:solidFill>
                  <a:schemeClr val="dk2"/>
                </a:solidFill>
              </a:defRPr>
            </a:lvl5pPr>
            <a:lvl6pPr lvl="5" rtl="0" algn="r">
              <a:buNone/>
              <a:defRPr sz="1300">
                <a:solidFill>
                  <a:schemeClr val="dk2"/>
                </a:solidFill>
              </a:defRPr>
            </a:lvl6pPr>
            <a:lvl7pPr lvl="6" rtl="0" algn="r">
              <a:buNone/>
              <a:defRPr sz="1300">
                <a:solidFill>
                  <a:schemeClr val="dk2"/>
                </a:solidFill>
              </a:defRPr>
            </a:lvl7pPr>
            <a:lvl8pPr lvl="7" rtl="0" algn="r">
              <a:buNone/>
              <a:defRPr sz="1300">
                <a:solidFill>
                  <a:schemeClr val="dk2"/>
                </a:solidFill>
              </a:defRPr>
            </a:lvl8pPr>
            <a:lvl9pPr lvl="8" rtl="0" algn="r">
              <a:buNone/>
              <a:defRPr sz="13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
        <p:nvSpPr>
          <p:cNvPr id="215" name="Google Shape;215;p17"/>
          <p:cNvSpPr txBox="1"/>
          <p:nvPr>
            <p:ph type="title"/>
          </p:nvPr>
        </p:nvSpPr>
        <p:spPr>
          <a:xfrm>
            <a:off x="6527100" y="684925"/>
            <a:ext cx="4068300" cy="763500"/>
          </a:xfrm>
          <a:prstGeom prst="rect">
            <a:avLst/>
          </a:prstGeom>
        </p:spPr>
        <p:txBody>
          <a:bodyPr anchorCtr="0" anchor="ctr" bIns="121900" lIns="121900" spcFirstLastPara="1" rIns="121900" wrap="square" tIns="121900">
            <a:noAutofit/>
          </a:bodyPr>
          <a:lstStyle>
            <a:lvl1pPr lvl="0" rtl="0" algn="ctr">
              <a:spcBef>
                <a:spcPts val="0"/>
              </a:spcBef>
              <a:spcAft>
                <a:spcPts val="0"/>
              </a:spcAft>
              <a:buSzPts val="4800"/>
              <a:buNone/>
              <a:defRPr b="0" sz="4800"/>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p:txBody>
      </p:sp>
      <p:sp>
        <p:nvSpPr>
          <p:cNvPr id="216" name="Google Shape;216;p17"/>
          <p:cNvSpPr txBox="1"/>
          <p:nvPr>
            <p:ph idx="1" type="body"/>
          </p:nvPr>
        </p:nvSpPr>
        <p:spPr>
          <a:xfrm>
            <a:off x="6527100" y="2086925"/>
            <a:ext cx="4068300" cy="4130700"/>
          </a:xfrm>
          <a:prstGeom prst="rect">
            <a:avLst/>
          </a:prstGeom>
        </p:spPr>
        <p:txBody>
          <a:bodyPr anchorCtr="0" anchor="t" bIns="121900" lIns="121900" spcFirstLastPara="1" rIns="121900" wrap="square" tIns="121900">
            <a:noAutofit/>
          </a:bodyPr>
          <a:lstStyle>
            <a:lvl1pPr indent="-381000" lvl="0" marL="457200" rtl="0" algn="ctr">
              <a:lnSpc>
                <a:spcPct val="115000"/>
              </a:lnSpc>
              <a:spcBef>
                <a:spcPts val="0"/>
              </a:spcBef>
              <a:spcAft>
                <a:spcPts val="0"/>
              </a:spcAft>
              <a:buClr>
                <a:srgbClr val="FFFFFF"/>
              </a:buClr>
              <a:buSzPts val="2400"/>
              <a:buChar char="●"/>
              <a:defRPr sz="2400">
                <a:solidFill>
                  <a:srgbClr val="FFFFFF"/>
                </a:solidFill>
              </a:defRPr>
            </a:lvl1pPr>
            <a:lvl2pPr indent="-381000" lvl="1" marL="914400" rtl="0" algn="ctr">
              <a:lnSpc>
                <a:spcPct val="115000"/>
              </a:lnSpc>
              <a:spcBef>
                <a:spcPts val="2100"/>
              </a:spcBef>
              <a:spcAft>
                <a:spcPts val="0"/>
              </a:spcAft>
              <a:buClr>
                <a:srgbClr val="FFFFFF"/>
              </a:buClr>
              <a:buSzPts val="2400"/>
              <a:buChar char="○"/>
              <a:defRPr sz="2400">
                <a:solidFill>
                  <a:srgbClr val="FFFFFF"/>
                </a:solidFill>
              </a:defRPr>
            </a:lvl2pPr>
            <a:lvl3pPr indent="-381000" lvl="2" marL="1371600" rtl="0" algn="ctr">
              <a:lnSpc>
                <a:spcPct val="115000"/>
              </a:lnSpc>
              <a:spcBef>
                <a:spcPts val="2100"/>
              </a:spcBef>
              <a:spcAft>
                <a:spcPts val="0"/>
              </a:spcAft>
              <a:buClr>
                <a:srgbClr val="FFFFFF"/>
              </a:buClr>
              <a:buSzPts val="2400"/>
              <a:buChar char="■"/>
              <a:defRPr sz="2400">
                <a:solidFill>
                  <a:srgbClr val="FFFFFF"/>
                </a:solidFill>
              </a:defRPr>
            </a:lvl3pPr>
            <a:lvl4pPr indent="-381000" lvl="3" marL="1828800" rtl="0" algn="ctr">
              <a:lnSpc>
                <a:spcPct val="115000"/>
              </a:lnSpc>
              <a:spcBef>
                <a:spcPts val="2100"/>
              </a:spcBef>
              <a:spcAft>
                <a:spcPts val="0"/>
              </a:spcAft>
              <a:buClr>
                <a:srgbClr val="FFFFFF"/>
              </a:buClr>
              <a:buSzPts val="2400"/>
              <a:buChar char="●"/>
              <a:defRPr sz="2400">
                <a:solidFill>
                  <a:srgbClr val="FFFFFF"/>
                </a:solidFill>
              </a:defRPr>
            </a:lvl4pPr>
            <a:lvl5pPr indent="-381000" lvl="4" marL="2286000" rtl="0" algn="ctr">
              <a:lnSpc>
                <a:spcPct val="115000"/>
              </a:lnSpc>
              <a:spcBef>
                <a:spcPts val="2100"/>
              </a:spcBef>
              <a:spcAft>
                <a:spcPts val="0"/>
              </a:spcAft>
              <a:buClr>
                <a:srgbClr val="FFFFFF"/>
              </a:buClr>
              <a:buSzPts val="2400"/>
              <a:buChar char="○"/>
              <a:defRPr sz="2400">
                <a:solidFill>
                  <a:srgbClr val="FFFFFF"/>
                </a:solidFill>
              </a:defRPr>
            </a:lvl5pPr>
            <a:lvl6pPr indent="-381000" lvl="5" marL="2743200" rtl="0" algn="ctr">
              <a:lnSpc>
                <a:spcPct val="115000"/>
              </a:lnSpc>
              <a:spcBef>
                <a:spcPts val="2100"/>
              </a:spcBef>
              <a:spcAft>
                <a:spcPts val="0"/>
              </a:spcAft>
              <a:buClr>
                <a:srgbClr val="FFFFFF"/>
              </a:buClr>
              <a:buSzPts val="2400"/>
              <a:buChar char="■"/>
              <a:defRPr sz="2400">
                <a:solidFill>
                  <a:srgbClr val="FFFFFF"/>
                </a:solidFill>
              </a:defRPr>
            </a:lvl6pPr>
            <a:lvl7pPr indent="-381000" lvl="6" marL="3200400" rtl="0" algn="ctr">
              <a:lnSpc>
                <a:spcPct val="115000"/>
              </a:lnSpc>
              <a:spcBef>
                <a:spcPts val="2100"/>
              </a:spcBef>
              <a:spcAft>
                <a:spcPts val="0"/>
              </a:spcAft>
              <a:buClr>
                <a:srgbClr val="FFFFFF"/>
              </a:buClr>
              <a:buSzPts val="2400"/>
              <a:buChar char="●"/>
              <a:defRPr sz="2400">
                <a:solidFill>
                  <a:srgbClr val="FFFFFF"/>
                </a:solidFill>
              </a:defRPr>
            </a:lvl7pPr>
            <a:lvl8pPr indent="-381000" lvl="7" marL="3657600" rtl="0" algn="ctr">
              <a:lnSpc>
                <a:spcPct val="115000"/>
              </a:lnSpc>
              <a:spcBef>
                <a:spcPts val="2100"/>
              </a:spcBef>
              <a:spcAft>
                <a:spcPts val="0"/>
              </a:spcAft>
              <a:buClr>
                <a:srgbClr val="FFFFFF"/>
              </a:buClr>
              <a:buSzPts val="2400"/>
              <a:buChar char="○"/>
              <a:defRPr sz="2400">
                <a:solidFill>
                  <a:srgbClr val="FFFFFF"/>
                </a:solidFill>
              </a:defRPr>
            </a:lvl8pPr>
            <a:lvl9pPr indent="-381000" lvl="8" marL="4114800" rtl="0" algn="ctr">
              <a:lnSpc>
                <a:spcPct val="115000"/>
              </a:lnSpc>
              <a:spcBef>
                <a:spcPts val="2100"/>
              </a:spcBef>
              <a:spcAft>
                <a:spcPts val="2100"/>
              </a:spcAft>
              <a:buClr>
                <a:srgbClr val="FFFFFF"/>
              </a:buClr>
              <a:buSzPts val="2400"/>
              <a:buChar char="■"/>
              <a:defRPr sz="2400">
                <a:solidFill>
                  <a:srgbClr val="FFFFFF"/>
                </a:solidFill>
              </a:defRPr>
            </a:lvl9pPr>
          </a:lstStyle>
          <a:p/>
        </p:txBody>
      </p:sp>
      <p:grpSp>
        <p:nvGrpSpPr>
          <p:cNvPr id="217" name="Google Shape;217;p17"/>
          <p:cNvGrpSpPr/>
          <p:nvPr/>
        </p:nvGrpSpPr>
        <p:grpSpPr>
          <a:xfrm>
            <a:off x="11678910" y="90784"/>
            <a:ext cx="436898" cy="421241"/>
            <a:chOff x="2205238" y="-492150"/>
            <a:chExt cx="196200" cy="196200"/>
          </a:xfrm>
        </p:grpSpPr>
        <p:sp>
          <p:nvSpPr>
            <p:cNvPr id="218" name="Google Shape;218;p17"/>
            <p:cNvSpPr/>
            <p:nvPr/>
          </p:nvSpPr>
          <p:spPr>
            <a:xfrm rot="2702936">
              <a:off x="2179152" y="-408475"/>
              <a:ext cx="248407" cy="28850"/>
            </a:xfrm>
            <a:prstGeom prst="roundRect">
              <a:avLst>
                <a:gd fmla="val 50000" name="adj"/>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 name="Google Shape;219;p17"/>
            <p:cNvSpPr/>
            <p:nvPr/>
          </p:nvSpPr>
          <p:spPr>
            <a:xfrm rot="8102936">
              <a:off x="2179135" y="-408475"/>
              <a:ext cx="248407" cy="28850"/>
            </a:xfrm>
            <a:prstGeom prst="roundRect">
              <a:avLst>
                <a:gd fmla="val 50000" name="adj"/>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20" name="Google Shape;220;p17"/>
          <p:cNvSpPr txBox="1"/>
          <p:nvPr/>
        </p:nvSpPr>
        <p:spPr>
          <a:xfrm rot="5400000">
            <a:off x="-679350" y="6173075"/>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6"/>
                </a:solidFill>
                <a:latin typeface="Barlow Condensed"/>
                <a:ea typeface="Barlow Condensed"/>
                <a:cs typeface="Barlow Condensed"/>
                <a:sym typeface="Barlow Condensed"/>
              </a:rPr>
              <a:t>SLIDESMANIA.COM</a:t>
            </a:r>
            <a:endParaRPr>
              <a:solidFill>
                <a:schemeClr val="accent6"/>
              </a:solidFill>
              <a:latin typeface="Barlow Condensed"/>
              <a:ea typeface="Barlow Condensed"/>
              <a:cs typeface="Barlow Condensed"/>
              <a:sym typeface="Barlow Condensed"/>
            </a:endParaRPr>
          </a:p>
        </p:txBody>
      </p:sp>
      <p:grpSp>
        <p:nvGrpSpPr>
          <p:cNvPr id="221" name="Google Shape;221;p17"/>
          <p:cNvGrpSpPr/>
          <p:nvPr/>
        </p:nvGrpSpPr>
        <p:grpSpPr>
          <a:xfrm>
            <a:off x="10259702" y="512075"/>
            <a:ext cx="310310" cy="299185"/>
            <a:chOff x="2205238" y="-492150"/>
            <a:chExt cx="196200" cy="196200"/>
          </a:xfrm>
        </p:grpSpPr>
        <p:sp>
          <p:nvSpPr>
            <p:cNvPr id="222" name="Google Shape;222;p17"/>
            <p:cNvSpPr/>
            <p:nvPr/>
          </p:nvSpPr>
          <p:spPr>
            <a:xfrm rot="2702936">
              <a:off x="2179152" y="-408475"/>
              <a:ext cx="248407" cy="28850"/>
            </a:xfrm>
            <a:prstGeom prst="roundRect">
              <a:avLst>
                <a:gd fmla="val 50000" name="adj"/>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 name="Google Shape;223;p17"/>
            <p:cNvSpPr/>
            <p:nvPr/>
          </p:nvSpPr>
          <p:spPr>
            <a:xfrm rot="8102936">
              <a:off x="2179135" y="-408475"/>
              <a:ext cx="248407" cy="28850"/>
            </a:xfrm>
            <a:prstGeom prst="roundRect">
              <a:avLst>
                <a:gd fmla="val 50000" name="adj"/>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1">
  <p:cSld name="CUSTOM_5_1_2">
    <p:spTree>
      <p:nvGrpSpPr>
        <p:cNvPr id="224" name="Shape 224"/>
        <p:cNvGrpSpPr/>
        <p:nvPr/>
      </p:nvGrpSpPr>
      <p:grpSpPr>
        <a:xfrm>
          <a:off x="0" y="0"/>
          <a:ext cx="0" cy="0"/>
          <a:chOff x="0" y="0"/>
          <a:chExt cx="0" cy="0"/>
        </a:xfrm>
      </p:grpSpPr>
      <p:sp>
        <p:nvSpPr>
          <p:cNvPr id="225" name="Google Shape;225;p18"/>
          <p:cNvSpPr/>
          <p:nvPr/>
        </p:nvSpPr>
        <p:spPr>
          <a:xfrm>
            <a:off x="1061691" y="247762"/>
            <a:ext cx="4649700" cy="6519000"/>
          </a:xfrm>
          <a:prstGeom prst="roundRect">
            <a:avLst>
              <a:gd fmla="val 6298" name="adj"/>
            </a:avLst>
          </a:prstGeom>
          <a:solidFill>
            <a:srgbClr val="F3F3F3"/>
          </a:solidFill>
          <a:ln>
            <a:noFill/>
          </a:ln>
          <a:effectLst>
            <a:outerShdw blurRad="63500" sx="102000" rotWithShape="0" algn="ctr" sy="102000">
              <a:srgbClr val="000000">
                <a:alpha val="4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6" name="Google Shape;226;p18"/>
          <p:cNvSpPr/>
          <p:nvPr/>
        </p:nvSpPr>
        <p:spPr>
          <a:xfrm>
            <a:off x="1263025" y="422625"/>
            <a:ext cx="4265400" cy="6169200"/>
          </a:xfrm>
          <a:prstGeom prst="roundRect">
            <a:avLst>
              <a:gd fmla="val 6298" name="adj"/>
            </a:avLst>
          </a:prstGeom>
          <a:solidFill>
            <a:schemeClr val="accent3"/>
          </a:solidFill>
          <a:ln cap="flat" cmpd="sng" w="3810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 name="Google Shape;227;p18"/>
          <p:cNvSpPr/>
          <p:nvPr/>
        </p:nvSpPr>
        <p:spPr>
          <a:xfrm>
            <a:off x="1244675" y="422625"/>
            <a:ext cx="4283700" cy="1301400"/>
          </a:xfrm>
          <a:prstGeom prst="round2SameRect">
            <a:avLst>
              <a:gd fmla="val 16667" name="adj1"/>
              <a:gd fmla="val 0" name="adj2"/>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 name="Google Shape;228;p18"/>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rtl="0" algn="r">
              <a:buNone/>
              <a:defRPr sz="1300">
                <a:solidFill>
                  <a:schemeClr val="dk2"/>
                </a:solidFill>
              </a:defRPr>
            </a:lvl1pPr>
            <a:lvl2pPr lvl="1" rtl="0" algn="r">
              <a:buNone/>
              <a:defRPr sz="1300">
                <a:solidFill>
                  <a:schemeClr val="dk2"/>
                </a:solidFill>
              </a:defRPr>
            </a:lvl2pPr>
            <a:lvl3pPr lvl="2" rtl="0" algn="r">
              <a:buNone/>
              <a:defRPr sz="1300">
                <a:solidFill>
                  <a:schemeClr val="dk2"/>
                </a:solidFill>
              </a:defRPr>
            </a:lvl3pPr>
            <a:lvl4pPr lvl="3" rtl="0" algn="r">
              <a:buNone/>
              <a:defRPr sz="1300">
                <a:solidFill>
                  <a:schemeClr val="dk2"/>
                </a:solidFill>
              </a:defRPr>
            </a:lvl4pPr>
            <a:lvl5pPr lvl="4" rtl="0" algn="r">
              <a:buNone/>
              <a:defRPr sz="1300">
                <a:solidFill>
                  <a:schemeClr val="dk2"/>
                </a:solidFill>
              </a:defRPr>
            </a:lvl5pPr>
            <a:lvl6pPr lvl="5" rtl="0" algn="r">
              <a:buNone/>
              <a:defRPr sz="1300">
                <a:solidFill>
                  <a:schemeClr val="dk2"/>
                </a:solidFill>
              </a:defRPr>
            </a:lvl6pPr>
            <a:lvl7pPr lvl="6" rtl="0" algn="r">
              <a:buNone/>
              <a:defRPr sz="1300">
                <a:solidFill>
                  <a:schemeClr val="dk2"/>
                </a:solidFill>
              </a:defRPr>
            </a:lvl7pPr>
            <a:lvl8pPr lvl="7" rtl="0" algn="r">
              <a:buNone/>
              <a:defRPr sz="1300">
                <a:solidFill>
                  <a:schemeClr val="dk2"/>
                </a:solidFill>
              </a:defRPr>
            </a:lvl8pPr>
            <a:lvl9pPr lvl="8" rtl="0" algn="r">
              <a:buNone/>
              <a:defRPr sz="13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grpSp>
        <p:nvGrpSpPr>
          <p:cNvPr id="229" name="Google Shape;229;p18"/>
          <p:cNvGrpSpPr/>
          <p:nvPr/>
        </p:nvGrpSpPr>
        <p:grpSpPr>
          <a:xfrm>
            <a:off x="11678910" y="90784"/>
            <a:ext cx="436898" cy="421241"/>
            <a:chOff x="2205238" y="-492150"/>
            <a:chExt cx="196200" cy="196200"/>
          </a:xfrm>
        </p:grpSpPr>
        <p:sp>
          <p:nvSpPr>
            <p:cNvPr id="230" name="Google Shape;230;p18"/>
            <p:cNvSpPr/>
            <p:nvPr/>
          </p:nvSpPr>
          <p:spPr>
            <a:xfrm rot="2702936">
              <a:off x="2179152" y="-408475"/>
              <a:ext cx="248407" cy="28850"/>
            </a:xfrm>
            <a:prstGeom prst="roundRect">
              <a:avLst>
                <a:gd fmla="val 50000" name="adj"/>
              </a:avLst>
            </a:pr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1" name="Google Shape;231;p18"/>
            <p:cNvSpPr/>
            <p:nvPr/>
          </p:nvSpPr>
          <p:spPr>
            <a:xfrm rot="8102936">
              <a:off x="2179135" y="-408475"/>
              <a:ext cx="248407" cy="28850"/>
            </a:xfrm>
            <a:prstGeom prst="roundRect">
              <a:avLst>
                <a:gd fmla="val 50000" name="adj"/>
              </a:avLst>
            </a:pr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32" name="Google Shape;232;p18"/>
          <p:cNvSpPr txBox="1"/>
          <p:nvPr/>
        </p:nvSpPr>
        <p:spPr>
          <a:xfrm rot="5400000">
            <a:off x="-679350" y="6173075"/>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6"/>
                </a:solidFill>
                <a:latin typeface="Barlow Condensed"/>
                <a:ea typeface="Barlow Condensed"/>
                <a:cs typeface="Barlow Condensed"/>
                <a:sym typeface="Barlow Condensed"/>
              </a:rPr>
              <a:t>SLIDESMANIA.COM</a:t>
            </a:r>
            <a:endParaRPr>
              <a:solidFill>
                <a:schemeClr val="accent6"/>
              </a:solidFill>
              <a:latin typeface="Barlow Condensed"/>
              <a:ea typeface="Barlow Condensed"/>
              <a:cs typeface="Barlow Condensed"/>
              <a:sym typeface="Barlow Condensed"/>
            </a:endParaRPr>
          </a:p>
        </p:txBody>
      </p:sp>
      <p:sp>
        <p:nvSpPr>
          <p:cNvPr id="233" name="Google Shape;233;p18"/>
          <p:cNvSpPr txBox="1"/>
          <p:nvPr>
            <p:ph type="title"/>
          </p:nvPr>
        </p:nvSpPr>
        <p:spPr>
          <a:xfrm>
            <a:off x="1345500" y="684925"/>
            <a:ext cx="4068300" cy="763500"/>
          </a:xfrm>
          <a:prstGeom prst="rect">
            <a:avLst/>
          </a:prstGeom>
        </p:spPr>
        <p:txBody>
          <a:bodyPr anchorCtr="0" anchor="ctr" bIns="121900" lIns="121900" spcFirstLastPara="1" rIns="121900" wrap="square" tIns="121900">
            <a:noAutofit/>
          </a:bodyPr>
          <a:lstStyle>
            <a:lvl1pPr lvl="0" rtl="0" algn="ctr">
              <a:spcBef>
                <a:spcPts val="0"/>
              </a:spcBef>
              <a:spcAft>
                <a:spcPts val="0"/>
              </a:spcAft>
              <a:buSzPts val="4800"/>
              <a:buNone/>
              <a:defRPr b="0" sz="4800"/>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p:txBody>
      </p:sp>
      <p:sp>
        <p:nvSpPr>
          <p:cNvPr id="234" name="Google Shape;234;p18"/>
          <p:cNvSpPr txBox="1"/>
          <p:nvPr>
            <p:ph idx="1" type="body"/>
          </p:nvPr>
        </p:nvSpPr>
        <p:spPr>
          <a:xfrm>
            <a:off x="1345500" y="2086925"/>
            <a:ext cx="4068300" cy="4130700"/>
          </a:xfrm>
          <a:prstGeom prst="rect">
            <a:avLst/>
          </a:prstGeom>
        </p:spPr>
        <p:txBody>
          <a:bodyPr anchorCtr="0" anchor="t" bIns="121900" lIns="121900" spcFirstLastPara="1" rIns="121900" wrap="square" tIns="121900">
            <a:noAutofit/>
          </a:bodyPr>
          <a:lstStyle>
            <a:lvl1pPr indent="-381000" lvl="0" marL="457200" rtl="0" algn="ctr">
              <a:lnSpc>
                <a:spcPct val="115000"/>
              </a:lnSpc>
              <a:spcBef>
                <a:spcPts val="0"/>
              </a:spcBef>
              <a:spcAft>
                <a:spcPts val="0"/>
              </a:spcAft>
              <a:buClr>
                <a:srgbClr val="FFFFFF"/>
              </a:buClr>
              <a:buSzPts val="2400"/>
              <a:buChar char="●"/>
              <a:defRPr sz="2400">
                <a:solidFill>
                  <a:srgbClr val="FFFFFF"/>
                </a:solidFill>
              </a:defRPr>
            </a:lvl1pPr>
            <a:lvl2pPr indent="-381000" lvl="1" marL="914400" rtl="0" algn="ctr">
              <a:lnSpc>
                <a:spcPct val="115000"/>
              </a:lnSpc>
              <a:spcBef>
                <a:spcPts val="2100"/>
              </a:spcBef>
              <a:spcAft>
                <a:spcPts val="0"/>
              </a:spcAft>
              <a:buClr>
                <a:srgbClr val="FFFFFF"/>
              </a:buClr>
              <a:buSzPts val="2400"/>
              <a:buChar char="○"/>
              <a:defRPr sz="2400">
                <a:solidFill>
                  <a:srgbClr val="FFFFFF"/>
                </a:solidFill>
              </a:defRPr>
            </a:lvl2pPr>
            <a:lvl3pPr indent="-381000" lvl="2" marL="1371600" rtl="0" algn="ctr">
              <a:lnSpc>
                <a:spcPct val="115000"/>
              </a:lnSpc>
              <a:spcBef>
                <a:spcPts val="2100"/>
              </a:spcBef>
              <a:spcAft>
                <a:spcPts val="0"/>
              </a:spcAft>
              <a:buClr>
                <a:srgbClr val="FFFFFF"/>
              </a:buClr>
              <a:buSzPts val="2400"/>
              <a:buChar char="■"/>
              <a:defRPr sz="2400">
                <a:solidFill>
                  <a:srgbClr val="FFFFFF"/>
                </a:solidFill>
              </a:defRPr>
            </a:lvl3pPr>
            <a:lvl4pPr indent="-381000" lvl="3" marL="1828800" rtl="0" algn="ctr">
              <a:lnSpc>
                <a:spcPct val="115000"/>
              </a:lnSpc>
              <a:spcBef>
                <a:spcPts val="2100"/>
              </a:spcBef>
              <a:spcAft>
                <a:spcPts val="0"/>
              </a:spcAft>
              <a:buClr>
                <a:srgbClr val="FFFFFF"/>
              </a:buClr>
              <a:buSzPts val="2400"/>
              <a:buChar char="●"/>
              <a:defRPr sz="2400">
                <a:solidFill>
                  <a:srgbClr val="FFFFFF"/>
                </a:solidFill>
              </a:defRPr>
            </a:lvl4pPr>
            <a:lvl5pPr indent="-381000" lvl="4" marL="2286000" rtl="0" algn="ctr">
              <a:lnSpc>
                <a:spcPct val="115000"/>
              </a:lnSpc>
              <a:spcBef>
                <a:spcPts val="2100"/>
              </a:spcBef>
              <a:spcAft>
                <a:spcPts val="0"/>
              </a:spcAft>
              <a:buClr>
                <a:srgbClr val="FFFFFF"/>
              </a:buClr>
              <a:buSzPts val="2400"/>
              <a:buChar char="○"/>
              <a:defRPr sz="2400">
                <a:solidFill>
                  <a:srgbClr val="FFFFFF"/>
                </a:solidFill>
              </a:defRPr>
            </a:lvl5pPr>
            <a:lvl6pPr indent="-381000" lvl="5" marL="2743200" rtl="0" algn="ctr">
              <a:lnSpc>
                <a:spcPct val="115000"/>
              </a:lnSpc>
              <a:spcBef>
                <a:spcPts val="2100"/>
              </a:spcBef>
              <a:spcAft>
                <a:spcPts val="0"/>
              </a:spcAft>
              <a:buClr>
                <a:srgbClr val="FFFFFF"/>
              </a:buClr>
              <a:buSzPts val="2400"/>
              <a:buChar char="■"/>
              <a:defRPr sz="2400">
                <a:solidFill>
                  <a:srgbClr val="FFFFFF"/>
                </a:solidFill>
              </a:defRPr>
            </a:lvl6pPr>
            <a:lvl7pPr indent="-381000" lvl="6" marL="3200400" rtl="0" algn="ctr">
              <a:lnSpc>
                <a:spcPct val="115000"/>
              </a:lnSpc>
              <a:spcBef>
                <a:spcPts val="2100"/>
              </a:spcBef>
              <a:spcAft>
                <a:spcPts val="0"/>
              </a:spcAft>
              <a:buClr>
                <a:srgbClr val="FFFFFF"/>
              </a:buClr>
              <a:buSzPts val="2400"/>
              <a:buChar char="●"/>
              <a:defRPr sz="2400">
                <a:solidFill>
                  <a:srgbClr val="FFFFFF"/>
                </a:solidFill>
              </a:defRPr>
            </a:lvl7pPr>
            <a:lvl8pPr indent="-381000" lvl="7" marL="3657600" rtl="0" algn="ctr">
              <a:lnSpc>
                <a:spcPct val="115000"/>
              </a:lnSpc>
              <a:spcBef>
                <a:spcPts val="2100"/>
              </a:spcBef>
              <a:spcAft>
                <a:spcPts val="0"/>
              </a:spcAft>
              <a:buClr>
                <a:srgbClr val="FFFFFF"/>
              </a:buClr>
              <a:buSzPts val="2400"/>
              <a:buChar char="○"/>
              <a:defRPr sz="2400">
                <a:solidFill>
                  <a:srgbClr val="FFFFFF"/>
                </a:solidFill>
              </a:defRPr>
            </a:lvl8pPr>
            <a:lvl9pPr indent="-381000" lvl="8" marL="4114800" rtl="0" algn="ctr">
              <a:lnSpc>
                <a:spcPct val="115000"/>
              </a:lnSpc>
              <a:spcBef>
                <a:spcPts val="2100"/>
              </a:spcBef>
              <a:spcAft>
                <a:spcPts val="2100"/>
              </a:spcAft>
              <a:buClr>
                <a:srgbClr val="FFFFFF"/>
              </a:buClr>
              <a:buSzPts val="2400"/>
              <a:buChar char="■"/>
              <a:defRPr sz="2400">
                <a:solidFill>
                  <a:srgbClr val="FFFFFF"/>
                </a:solidFill>
              </a:defRPr>
            </a:lvl9pPr>
          </a:lstStyle>
          <a:p/>
        </p:txBody>
      </p:sp>
      <p:grpSp>
        <p:nvGrpSpPr>
          <p:cNvPr id="235" name="Google Shape;235;p18"/>
          <p:cNvGrpSpPr/>
          <p:nvPr/>
        </p:nvGrpSpPr>
        <p:grpSpPr>
          <a:xfrm>
            <a:off x="5078102" y="512075"/>
            <a:ext cx="310310" cy="299185"/>
            <a:chOff x="2205238" y="-492150"/>
            <a:chExt cx="196200" cy="196200"/>
          </a:xfrm>
        </p:grpSpPr>
        <p:sp>
          <p:nvSpPr>
            <p:cNvPr id="236" name="Google Shape;236;p18"/>
            <p:cNvSpPr/>
            <p:nvPr/>
          </p:nvSpPr>
          <p:spPr>
            <a:xfrm rot="2702936">
              <a:off x="2179152" y="-408475"/>
              <a:ext cx="248407" cy="28850"/>
            </a:xfrm>
            <a:prstGeom prst="roundRect">
              <a:avLst>
                <a:gd fmla="val 50000" name="adj"/>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7" name="Google Shape;237;p18"/>
            <p:cNvSpPr/>
            <p:nvPr/>
          </p:nvSpPr>
          <p:spPr>
            <a:xfrm rot="8102936">
              <a:off x="2179135" y="-408475"/>
              <a:ext cx="248407" cy="28850"/>
            </a:xfrm>
            <a:prstGeom prst="roundRect">
              <a:avLst>
                <a:gd fmla="val 50000" name="adj"/>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1">
  <p:cSld name="CUSTOM_5_2_2">
    <p:spTree>
      <p:nvGrpSpPr>
        <p:cNvPr id="238" name="Shape 238"/>
        <p:cNvGrpSpPr/>
        <p:nvPr/>
      </p:nvGrpSpPr>
      <p:grpSpPr>
        <a:xfrm>
          <a:off x="0" y="0"/>
          <a:ext cx="0" cy="0"/>
          <a:chOff x="0" y="0"/>
          <a:chExt cx="0" cy="0"/>
        </a:xfrm>
      </p:grpSpPr>
      <p:sp>
        <p:nvSpPr>
          <p:cNvPr id="239" name="Google Shape;239;p19"/>
          <p:cNvSpPr/>
          <p:nvPr/>
        </p:nvSpPr>
        <p:spPr>
          <a:xfrm>
            <a:off x="6243291" y="247762"/>
            <a:ext cx="4649700" cy="6519000"/>
          </a:xfrm>
          <a:prstGeom prst="roundRect">
            <a:avLst>
              <a:gd fmla="val 6298" name="adj"/>
            </a:avLst>
          </a:prstGeom>
          <a:solidFill>
            <a:srgbClr val="F3F3F3"/>
          </a:solidFill>
          <a:ln>
            <a:noFill/>
          </a:ln>
          <a:effectLst>
            <a:outerShdw blurRad="63500" sx="102000" rotWithShape="0" algn="ctr" sy="102000">
              <a:srgbClr val="000000">
                <a:alpha val="4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0" name="Google Shape;240;p19"/>
          <p:cNvSpPr/>
          <p:nvPr/>
        </p:nvSpPr>
        <p:spPr>
          <a:xfrm>
            <a:off x="6444625" y="422625"/>
            <a:ext cx="4265400" cy="6169200"/>
          </a:xfrm>
          <a:prstGeom prst="roundRect">
            <a:avLst>
              <a:gd fmla="val 6298" name="adj"/>
            </a:avLst>
          </a:prstGeom>
          <a:solidFill>
            <a:schemeClr val="accent4"/>
          </a:solidFill>
          <a:ln cap="flat" cmpd="sng" w="381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1" name="Google Shape;241;p19"/>
          <p:cNvSpPr/>
          <p:nvPr/>
        </p:nvSpPr>
        <p:spPr>
          <a:xfrm>
            <a:off x="6426275" y="422625"/>
            <a:ext cx="4283700" cy="1301400"/>
          </a:xfrm>
          <a:prstGeom prst="round2SameRect">
            <a:avLst>
              <a:gd fmla="val 16667" name="adj1"/>
              <a:gd fmla="val 0" name="adj2"/>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2" name="Google Shape;242;p19"/>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rtl="0" algn="r">
              <a:buNone/>
              <a:defRPr sz="1300">
                <a:solidFill>
                  <a:schemeClr val="dk2"/>
                </a:solidFill>
              </a:defRPr>
            </a:lvl1pPr>
            <a:lvl2pPr lvl="1" rtl="0" algn="r">
              <a:buNone/>
              <a:defRPr sz="1300">
                <a:solidFill>
                  <a:schemeClr val="dk2"/>
                </a:solidFill>
              </a:defRPr>
            </a:lvl2pPr>
            <a:lvl3pPr lvl="2" rtl="0" algn="r">
              <a:buNone/>
              <a:defRPr sz="1300">
                <a:solidFill>
                  <a:schemeClr val="dk2"/>
                </a:solidFill>
              </a:defRPr>
            </a:lvl3pPr>
            <a:lvl4pPr lvl="3" rtl="0" algn="r">
              <a:buNone/>
              <a:defRPr sz="1300">
                <a:solidFill>
                  <a:schemeClr val="dk2"/>
                </a:solidFill>
              </a:defRPr>
            </a:lvl4pPr>
            <a:lvl5pPr lvl="4" rtl="0" algn="r">
              <a:buNone/>
              <a:defRPr sz="1300">
                <a:solidFill>
                  <a:schemeClr val="dk2"/>
                </a:solidFill>
              </a:defRPr>
            </a:lvl5pPr>
            <a:lvl6pPr lvl="5" rtl="0" algn="r">
              <a:buNone/>
              <a:defRPr sz="1300">
                <a:solidFill>
                  <a:schemeClr val="dk2"/>
                </a:solidFill>
              </a:defRPr>
            </a:lvl6pPr>
            <a:lvl7pPr lvl="6" rtl="0" algn="r">
              <a:buNone/>
              <a:defRPr sz="1300">
                <a:solidFill>
                  <a:schemeClr val="dk2"/>
                </a:solidFill>
              </a:defRPr>
            </a:lvl7pPr>
            <a:lvl8pPr lvl="7" rtl="0" algn="r">
              <a:buNone/>
              <a:defRPr sz="1300">
                <a:solidFill>
                  <a:schemeClr val="dk2"/>
                </a:solidFill>
              </a:defRPr>
            </a:lvl8pPr>
            <a:lvl9pPr lvl="8" rtl="0" algn="r">
              <a:buNone/>
              <a:defRPr sz="13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grpSp>
        <p:nvGrpSpPr>
          <p:cNvPr id="243" name="Google Shape;243;p19"/>
          <p:cNvGrpSpPr/>
          <p:nvPr/>
        </p:nvGrpSpPr>
        <p:grpSpPr>
          <a:xfrm>
            <a:off x="11678910" y="90784"/>
            <a:ext cx="436898" cy="421241"/>
            <a:chOff x="2205238" y="-492150"/>
            <a:chExt cx="196200" cy="196200"/>
          </a:xfrm>
        </p:grpSpPr>
        <p:sp>
          <p:nvSpPr>
            <p:cNvPr id="244" name="Google Shape;244;p19"/>
            <p:cNvSpPr/>
            <p:nvPr/>
          </p:nvSpPr>
          <p:spPr>
            <a:xfrm rot="2702936">
              <a:off x="2179152" y="-408475"/>
              <a:ext cx="248407" cy="28850"/>
            </a:xfrm>
            <a:prstGeom prst="roundRect">
              <a:avLst>
                <a:gd fmla="val 50000" name="adj"/>
              </a:avLst>
            </a:pr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5" name="Google Shape;245;p19"/>
            <p:cNvSpPr/>
            <p:nvPr/>
          </p:nvSpPr>
          <p:spPr>
            <a:xfrm rot="8102936">
              <a:off x="2179135" y="-408475"/>
              <a:ext cx="248407" cy="28850"/>
            </a:xfrm>
            <a:prstGeom prst="roundRect">
              <a:avLst>
                <a:gd fmla="val 50000" name="adj"/>
              </a:avLst>
            </a:pr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46" name="Google Shape;246;p19"/>
          <p:cNvSpPr txBox="1"/>
          <p:nvPr/>
        </p:nvSpPr>
        <p:spPr>
          <a:xfrm rot="5400000">
            <a:off x="-679350" y="6173075"/>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6"/>
                </a:solidFill>
                <a:latin typeface="Barlow Condensed"/>
                <a:ea typeface="Barlow Condensed"/>
                <a:cs typeface="Barlow Condensed"/>
                <a:sym typeface="Barlow Condensed"/>
              </a:rPr>
              <a:t>SLIDESMANIA.COM</a:t>
            </a:r>
            <a:endParaRPr>
              <a:solidFill>
                <a:schemeClr val="accent6"/>
              </a:solidFill>
              <a:latin typeface="Barlow Condensed"/>
              <a:ea typeface="Barlow Condensed"/>
              <a:cs typeface="Barlow Condensed"/>
              <a:sym typeface="Barlow Condensed"/>
            </a:endParaRPr>
          </a:p>
        </p:txBody>
      </p:sp>
      <p:sp>
        <p:nvSpPr>
          <p:cNvPr id="247" name="Google Shape;247;p19"/>
          <p:cNvSpPr txBox="1"/>
          <p:nvPr>
            <p:ph type="title"/>
          </p:nvPr>
        </p:nvSpPr>
        <p:spPr>
          <a:xfrm>
            <a:off x="6527100" y="684925"/>
            <a:ext cx="4068300" cy="763500"/>
          </a:xfrm>
          <a:prstGeom prst="rect">
            <a:avLst/>
          </a:prstGeom>
        </p:spPr>
        <p:txBody>
          <a:bodyPr anchorCtr="0" anchor="ctr" bIns="121900" lIns="121900" spcFirstLastPara="1" rIns="121900" wrap="square" tIns="121900">
            <a:noAutofit/>
          </a:bodyPr>
          <a:lstStyle>
            <a:lvl1pPr lvl="0" rtl="0" algn="ctr">
              <a:spcBef>
                <a:spcPts val="0"/>
              </a:spcBef>
              <a:spcAft>
                <a:spcPts val="0"/>
              </a:spcAft>
              <a:buSzPts val="4800"/>
              <a:buNone/>
              <a:defRPr b="0" sz="4800"/>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p:txBody>
      </p:sp>
      <p:sp>
        <p:nvSpPr>
          <p:cNvPr id="248" name="Google Shape;248;p19"/>
          <p:cNvSpPr txBox="1"/>
          <p:nvPr>
            <p:ph idx="1" type="body"/>
          </p:nvPr>
        </p:nvSpPr>
        <p:spPr>
          <a:xfrm>
            <a:off x="6527100" y="2086925"/>
            <a:ext cx="4068300" cy="4130700"/>
          </a:xfrm>
          <a:prstGeom prst="rect">
            <a:avLst/>
          </a:prstGeom>
        </p:spPr>
        <p:txBody>
          <a:bodyPr anchorCtr="0" anchor="t" bIns="121900" lIns="121900" spcFirstLastPara="1" rIns="121900" wrap="square" tIns="121900">
            <a:noAutofit/>
          </a:bodyPr>
          <a:lstStyle>
            <a:lvl1pPr indent="-381000" lvl="0" marL="457200" rtl="0" algn="ctr">
              <a:lnSpc>
                <a:spcPct val="115000"/>
              </a:lnSpc>
              <a:spcBef>
                <a:spcPts val="0"/>
              </a:spcBef>
              <a:spcAft>
                <a:spcPts val="0"/>
              </a:spcAft>
              <a:buClr>
                <a:srgbClr val="FFFFFF"/>
              </a:buClr>
              <a:buSzPts val="2400"/>
              <a:buChar char="●"/>
              <a:defRPr sz="2400">
                <a:solidFill>
                  <a:srgbClr val="FFFFFF"/>
                </a:solidFill>
              </a:defRPr>
            </a:lvl1pPr>
            <a:lvl2pPr indent="-381000" lvl="1" marL="914400" rtl="0" algn="ctr">
              <a:lnSpc>
                <a:spcPct val="115000"/>
              </a:lnSpc>
              <a:spcBef>
                <a:spcPts val="2100"/>
              </a:spcBef>
              <a:spcAft>
                <a:spcPts val="0"/>
              </a:spcAft>
              <a:buClr>
                <a:srgbClr val="FFFFFF"/>
              </a:buClr>
              <a:buSzPts val="2400"/>
              <a:buChar char="○"/>
              <a:defRPr sz="2400">
                <a:solidFill>
                  <a:srgbClr val="FFFFFF"/>
                </a:solidFill>
              </a:defRPr>
            </a:lvl2pPr>
            <a:lvl3pPr indent="-381000" lvl="2" marL="1371600" rtl="0" algn="ctr">
              <a:lnSpc>
                <a:spcPct val="115000"/>
              </a:lnSpc>
              <a:spcBef>
                <a:spcPts val="2100"/>
              </a:spcBef>
              <a:spcAft>
                <a:spcPts val="0"/>
              </a:spcAft>
              <a:buClr>
                <a:srgbClr val="FFFFFF"/>
              </a:buClr>
              <a:buSzPts val="2400"/>
              <a:buChar char="■"/>
              <a:defRPr sz="2400">
                <a:solidFill>
                  <a:srgbClr val="FFFFFF"/>
                </a:solidFill>
              </a:defRPr>
            </a:lvl3pPr>
            <a:lvl4pPr indent="-381000" lvl="3" marL="1828800" rtl="0" algn="ctr">
              <a:lnSpc>
                <a:spcPct val="115000"/>
              </a:lnSpc>
              <a:spcBef>
                <a:spcPts val="2100"/>
              </a:spcBef>
              <a:spcAft>
                <a:spcPts val="0"/>
              </a:spcAft>
              <a:buClr>
                <a:srgbClr val="FFFFFF"/>
              </a:buClr>
              <a:buSzPts val="2400"/>
              <a:buChar char="●"/>
              <a:defRPr sz="2400">
                <a:solidFill>
                  <a:srgbClr val="FFFFFF"/>
                </a:solidFill>
              </a:defRPr>
            </a:lvl4pPr>
            <a:lvl5pPr indent="-381000" lvl="4" marL="2286000" rtl="0" algn="ctr">
              <a:lnSpc>
                <a:spcPct val="115000"/>
              </a:lnSpc>
              <a:spcBef>
                <a:spcPts val="2100"/>
              </a:spcBef>
              <a:spcAft>
                <a:spcPts val="0"/>
              </a:spcAft>
              <a:buClr>
                <a:srgbClr val="FFFFFF"/>
              </a:buClr>
              <a:buSzPts val="2400"/>
              <a:buChar char="○"/>
              <a:defRPr sz="2400">
                <a:solidFill>
                  <a:srgbClr val="FFFFFF"/>
                </a:solidFill>
              </a:defRPr>
            </a:lvl5pPr>
            <a:lvl6pPr indent="-381000" lvl="5" marL="2743200" rtl="0" algn="ctr">
              <a:lnSpc>
                <a:spcPct val="115000"/>
              </a:lnSpc>
              <a:spcBef>
                <a:spcPts val="2100"/>
              </a:spcBef>
              <a:spcAft>
                <a:spcPts val="0"/>
              </a:spcAft>
              <a:buClr>
                <a:srgbClr val="FFFFFF"/>
              </a:buClr>
              <a:buSzPts val="2400"/>
              <a:buChar char="■"/>
              <a:defRPr sz="2400">
                <a:solidFill>
                  <a:srgbClr val="FFFFFF"/>
                </a:solidFill>
              </a:defRPr>
            </a:lvl6pPr>
            <a:lvl7pPr indent="-381000" lvl="6" marL="3200400" rtl="0" algn="ctr">
              <a:lnSpc>
                <a:spcPct val="115000"/>
              </a:lnSpc>
              <a:spcBef>
                <a:spcPts val="2100"/>
              </a:spcBef>
              <a:spcAft>
                <a:spcPts val="0"/>
              </a:spcAft>
              <a:buClr>
                <a:srgbClr val="FFFFFF"/>
              </a:buClr>
              <a:buSzPts val="2400"/>
              <a:buChar char="●"/>
              <a:defRPr sz="2400">
                <a:solidFill>
                  <a:srgbClr val="FFFFFF"/>
                </a:solidFill>
              </a:defRPr>
            </a:lvl7pPr>
            <a:lvl8pPr indent="-381000" lvl="7" marL="3657600" rtl="0" algn="ctr">
              <a:lnSpc>
                <a:spcPct val="115000"/>
              </a:lnSpc>
              <a:spcBef>
                <a:spcPts val="2100"/>
              </a:spcBef>
              <a:spcAft>
                <a:spcPts val="0"/>
              </a:spcAft>
              <a:buClr>
                <a:srgbClr val="FFFFFF"/>
              </a:buClr>
              <a:buSzPts val="2400"/>
              <a:buChar char="○"/>
              <a:defRPr sz="2400">
                <a:solidFill>
                  <a:srgbClr val="FFFFFF"/>
                </a:solidFill>
              </a:defRPr>
            </a:lvl8pPr>
            <a:lvl9pPr indent="-381000" lvl="8" marL="4114800" rtl="0" algn="ctr">
              <a:lnSpc>
                <a:spcPct val="115000"/>
              </a:lnSpc>
              <a:spcBef>
                <a:spcPts val="2100"/>
              </a:spcBef>
              <a:spcAft>
                <a:spcPts val="2100"/>
              </a:spcAft>
              <a:buClr>
                <a:srgbClr val="FFFFFF"/>
              </a:buClr>
              <a:buSzPts val="2400"/>
              <a:buChar char="■"/>
              <a:defRPr sz="2400">
                <a:solidFill>
                  <a:srgbClr val="FFFFFF"/>
                </a:solidFill>
              </a:defRPr>
            </a:lvl9pPr>
          </a:lstStyle>
          <a:p/>
        </p:txBody>
      </p:sp>
      <p:grpSp>
        <p:nvGrpSpPr>
          <p:cNvPr id="249" name="Google Shape;249;p19"/>
          <p:cNvGrpSpPr/>
          <p:nvPr/>
        </p:nvGrpSpPr>
        <p:grpSpPr>
          <a:xfrm>
            <a:off x="10259702" y="512075"/>
            <a:ext cx="310310" cy="299185"/>
            <a:chOff x="2205238" y="-492150"/>
            <a:chExt cx="196200" cy="196200"/>
          </a:xfrm>
        </p:grpSpPr>
        <p:sp>
          <p:nvSpPr>
            <p:cNvPr id="250" name="Google Shape;250;p19"/>
            <p:cNvSpPr/>
            <p:nvPr/>
          </p:nvSpPr>
          <p:spPr>
            <a:xfrm rot="2702936">
              <a:off x="2179152" y="-408475"/>
              <a:ext cx="248407" cy="28850"/>
            </a:xfrm>
            <a:prstGeom prst="roundRect">
              <a:avLst>
                <a:gd fmla="val 50000" name="adj"/>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1" name="Google Shape;251;p19"/>
            <p:cNvSpPr/>
            <p:nvPr/>
          </p:nvSpPr>
          <p:spPr>
            <a:xfrm rot="8102936">
              <a:off x="2179135" y="-408475"/>
              <a:ext cx="248407" cy="28850"/>
            </a:xfrm>
            <a:prstGeom prst="roundRect">
              <a:avLst>
                <a:gd fmla="val 50000" name="adj"/>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ellow 1">
  <p:cSld name="CUSTOM_5_1_1_2">
    <p:spTree>
      <p:nvGrpSpPr>
        <p:cNvPr id="252" name="Shape 252"/>
        <p:cNvGrpSpPr/>
        <p:nvPr/>
      </p:nvGrpSpPr>
      <p:grpSpPr>
        <a:xfrm>
          <a:off x="0" y="0"/>
          <a:ext cx="0" cy="0"/>
          <a:chOff x="0" y="0"/>
          <a:chExt cx="0" cy="0"/>
        </a:xfrm>
      </p:grpSpPr>
      <p:sp>
        <p:nvSpPr>
          <p:cNvPr id="253" name="Google Shape;253;p20"/>
          <p:cNvSpPr/>
          <p:nvPr/>
        </p:nvSpPr>
        <p:spPr>
          <a:xfrm>
            <a:off x="1061691" y="247762"/>
            <a:ext cx="4649700" cy="6519000"/>
          </a:xfrm>
          <a:prstGeom prst="roundRect">
            <a:avLst>
              <a:gd fmla="val 6298" name="adj"/>
            </a:avLst>
          </a:prstGeom>
          <a:solidFill>
            <a:srgbClr val="F3F3F3"/>
          </a:solidFill>
          <a:ln>
            <a:noFill/>
          </a:ln>
          <a:effectLst>
            <a:outerShdw blurRad="63500" sx="102000" rotWithShape="0" algn="ctr" sy="102000">
              <a:srgbClr val="000000">
                <a:alpha val="4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4" name="Google Shape;254;p20"/>
          <p:cNvSpPr/>
          <p:nvPr/>
        </p:nvSpPr>
        <p:spPr>
          <a:xfrm>
            <a:off x="1263025" y="422625"/>
            <a:ext cx="4265400" cy="6169200"/>
          </a:xfrm>
          <a:prstGeom prst="roundRect">
            <a:avLst>
              <a:gd fmla="val 6298" name="adj"/>
            </a:avLst>
          </a:prstGeom>
          <a:solidFill>
            <a:schemeClr val="accent5"/>
          </a:solidFill>
          <a:ln cap="flat" cmpd="sng" w="3810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5" name="Google Shape;255;p20"/>
          <p:cNvSpPr/>
          <p:nvPr/>
        </p:nvSpPr>
        <p:spPr>
          <a:xfrm>
            <a:off x="1244675" y="422625"/>
            <a:ext cx="4283700" cy="1301400"/>
          </a:xfrm>
          <a:prstGeom prst="round2SameRect">
            <a:avLst>
              <a:gd fmla="val 16667" name="adj1"/>
              <a:gd fmla="val 0" name="adj2"/>
            </a:avLst>
          </a:pr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6" name="Google Shape;256;p20"/>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rtl="0" algn="r">
              <a:buNone/>
              <a:defRPr sz="1300">
                <a:solidFill>
                  <a:schemeClr val="dk2"/>
                </a:solidFill>
              </a:defRPr>
            </a:lvl1pPr>
            <a:lvl2pPr lvl="1" rtl="0" algn="r">
              <a:buNone/>
              <a:defRPr sz="1300">
                <a:solidFill>
                  <a:schemeClr val="dk2"/>
                </a:solidFill>
              </a:defRPr>
            </a:lvl2pPr>
            <a:lvl3pPr lvl="2" rtl="0" algn="r">
              <a:buNone/>
              <a:defRPr sz="1300">
                <a:solidFill>
                  <a:schemeClr val="dk2"/>
                </a:solidFill>
              </a:defRPr>
            </a:lvl3pPr>
            <a:lvl4pPr lvl="3" rtl="0" algn="r">
              <a:buNone/>
              <a:defRPr sz="1300">
                <a:solidFill>
                  <a:schemeClr val="dk2"/>
                </a:solidFill>
              </a:defRPr>
            </a:lvl4pPr>
            <a:lvl5pPr lvl="4" rtl="0" algn="r">
              <a:buNone/>
              <a:defRPr sz="1300">
                <a:solidFill>
                  <a:schemeClr val="dk2"/>
                </a:solidFill>
              </a:defRPr>
            </a:lvl5pPr>
            <a:lvl6pPr lvl="5" rtl="0" algn="r">
              <a:buNone/>
              <a:defRPr sz="1300">
                <a:solidFill>
                  <a:schemeClr val="dk2"/>
                </a:solidFill>
              </a:defRPr>
            </a:lvl6pPr>
            <a:lvl7pPr lvl="6" rtl="0" algn="r">
              <a:buNone/>
              <a:defRPr sz="1300">
                <a:solidFill>
                  <a:schemeClr val="dk2"/>
                </a:solidFill>
              </a:defRPr>
            </a:lvl7pPr>
            <a:lvl8pPr lvl="7" rtl="0" algn="r">
              <a:buNone/>
              <a:defRPr sz="1300">
                <a:solidFill>
                  <a:schemeClr val="dk2"/>
                </a:solidFill>
              </a:defRPr>
            </a:lvl8pPr>
            <a:lvl9pPr lvl="8" rtl="0" algn="r">
              <a:buNone/>
              <a:defRPr sz="13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grpSp>
        <p:nvGrpSpPr>
          <p:cNvPr id="257" name="Google Shape;257;p20"/>
          <p:cNvGrpSpPr/>
          <p:nvPr/>
        </p:nvGrpSpPr>
        <p:grpSpPr>
          <a:xfrm>
            <a:off x="11678910" y="90784"/>
            <a:ext cx="436898" cy="421241"/>
            <a:chOff x="2205238" y="-492150"/>
            <a:chExt cx="196200" cy="196200"/>
          </a:xfrm>
        </p:grpSpPr>
        <p:sp>
          <p:nvSpPr>
            <p:cNvPr id="258" name="Google Shape;258;p20"/>
            <p:cNvSpPr/>
            <p:nvPr/>
          </p:nvSpPr>
          <p:spPr>
            <a:xfrm rot="2702936">
              <a:off x="2179152" y="-408475"/>
              <a:ext cx="248407" cy="28850"/>
            </a:xfrm>
            <a:prstGeom prst="roundRect">
              <a:avLst>
                <a:gd fmla="val 50000" name="adj"/>
              </a:avLst>
            </a:prstGeom>
            <a:solidFill>
              <a:schemeClr val="accent5"/>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9" name="Google Shape;259;p20"/>
            <p:cNvSpPr/>
            <p:nvPr/>
          </p:nvSpPr>
          <p:spPr>
            <a:xfrm rot="8102936">
              <a:off x="2179135" y="-408475"/>
              <a:ext cx="248407" cy="28850"/>
            </a:xfrm>
            <a:prstGeom prst="roundRect">
              <a:avLst>
                <a:gd fmla="val 50000" name="adj"/>
              </a:avLst>
            </a:prstGeom>
            <a:solidFill>
              <a:schemeClr val="accent5"/>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60" name="Google Shape;260;p20"/>
          <p:cNvSpPr txBox="1"/>
          <p:nvPr/>
        </p:nvSpPr>
        <p:spPr>
          <a:xfrm rot="5400000">
            <a:off x="-679350" y="6173075"/>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6"/>
                </a:solidFill>
                <a:latin typeface="Barlow Condensed"/>
                <a:ea typeface="Barlow Condensed"/>
                <a:cs typeface="Barlow Condensed"/>
                <a:sym typeface="Barlow Condensed"/>
              </a:rPr>
              <a:t>SLIDESMANIA.COM</a:t>
            </a:r>
            <a:endParaRPr>
              <a:solidFill>
                <a:schemeClr val="accent6"/>
              </a:solidFill>
              <a:latin typeface="Barlow Condensed"/>
              <a:ea typeface="Barlow Condensed"/>
              <a:cs typeface="Barlow Condensed"/>
              <a:sym typeface="Barlow Condensed"/>
            </a:endParaRPr>
          </a:p>
        </p:txBody>
      </p:sp>
      <p:sp>
        <p:nvSpPr>
          <p:cNvPr id="261" name="Google Shape;261;p20"/>
          <p:cNvSpPr txBox="1"/>
          <p:nvPr>
            <p:ph type="title"/>
          </p:nvPr>
        </p:nvSpPr>
        <p:spPr>
          <a:xfrm>
            <a:off x="1345500" y="684925"/>
            <a:ext cx="4068300" cy="763500"/>
          </a:xfrm>
          <a:prstGeom prst="rect">
            <a:avLst/>
          </a:prstGeom>
        </p:spPr>
        <p:txBody>
          <a:bodyPr anchorCtr="0" anchor="ctr" bIns="121900" lIns="121900" spcFirstLastPara="1" rIns="121900" wrap="square" tIns="121900">
            <a:noAutofit/>
          </a:bodyPr>
          <a:lstStyle>
            <a:lvl1pPr lvl="0" rtl="0" algn="ctr">
              <a:spcBef>
                <a:spcPts val="0"/>
              </a:spcBef>
              <a:spcAft>
                <a:spcPts val="0"/>
              </a:spcAft>
              <a:buSzPts val="4800"/>
              <a:buNone/>
              <a:defRPr b="0" sz="4800"/>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p:txBody>
      </p:sp>
      <p:sp>
        <p:nvSpPr>
          <p:cNvPr id="262" name="Google Shape;262;p20"/>
          <p:cNvSpPr txBox="1"/>
          <p:nvPr>
            <p:ph idx="1" type="body"/>
          </p:nvPr>
        </p:nvSpPr>
        <p:spPr>
          <a:xfrm>
            <a:off x="1345500" y="2086925"/>
            <a:ext cx="4068300" cy="4130700"/>
          </a:xfrm>
          <a:prstGeom prst="rect">
            <a:avLst/>
          </a:prstGeom>
        </p:spPr>
        <p:txBody>
          <a:bodyPr anchorCtr="0" anchor="t" bIns="121900" lIns="121900" spcFirstLastPara="1" rIns="121900" wrap="square" tIns="121900">
            <a:noAutofit/>
          </a:bodyPr>
          <a:lstStyle>
            <a:lvl1pPr indent="-381000" lvl="0" marL="457200" rtl="0" algn="ctr">
              <a:lnSpc>
                <a:spcPct val="115000"/>
              </a:lnSpc>
              <a:spcBef>
                <a:spcPts val="0"/>
              </a:spcBef>
              <a:spcAft>
                <a:spcPts val="0"/>
              </a:spcAft>
              <a:buClr>
                <a:srgbClr val="FFFFFF"/>
              </a:buClr>
              <a:buSzPts val="2400"/>
              <a:buChar char="●"/>
              <a:defRPr sz="2400">
                <a:solidFill>
                  <a:srgbClr val="FFFFFF"/>
                </a:solidFill>
              </a:defRPr>
            </a:lvl1pPr>
            <a:lvl2pPr indent="-381000" lvl="1" marL="914400" rtl="0" algn="ctr">
              <a:lnSpc>
                <a:spcPct val="115000"/>
              </a:lnSpc>
              <a:spcBef>
                <a:spcPts val="2100"/>
              </a:spcBef>
              <a:spcAft>
                <a:spcPts val="0"/>
              </a:spcAft>
              <a:buClr>
                <a:srgbClr val="FFFFFF"/>
              </a:buClr>
              <a:buSzPts val="2400"/>
              <a:buChar char="○"/>
              <a:defRPr sz="2400">
                <a:solidFill>
                  <a:srgbClr val="FFFFFF"/>
                </a:solidFill>
              </a:defRPr>
            </a:lvl2pPr>
            <a:lvl3pPr indent="-381000" lvl="2" marL="1371600" rtl="0" algn="ctr">
              <a:lnSpc>
                <a:spcPct val="115000"/>
              </a:lnSpc>
              <a:spcBef>
                <a:spcPts val="2100"/>
              </a:spcBef>
              <a:spcAft>
                <a:spcPts val="0"/>
              </a:spcAft>
              <a:buClr>
                <a:srgbClr val="FFFFFF"/>
              </a:buClr>
              <a:buSzPts val="2400"/>
              <a:buChar char="■"/>
              <a:defRPr sz="2400">
                <a:solidFill>
                  <a:srgbClr val="FFFFFF"/>
                </a:solidFill>
              </a:defRPr>
            </a:lvl3pPr>
            <a:lvl4pPr indent="-381000" lvl="3" marL="1828800" rtl="0" algn="ctr">
              <a:lnSpc>
                <a:spcPct val="115000"/>
              </a:lnSpc>
              <a:spcBef>
                <a:spcPts val="2100"/>
              </a:spcBef>
              <a:spcAft>
                <a:spcPts val="0"/>
              </a:spcAft>
              <a:buClr>
                <a:srgbClr val="FFFFFF"/>
              </a:buClr>
              <a:buSzPts val="2400"/>
              <a:buChar char="●"/>
              <a:defRPr sz="2400">
                <a:solidFill>
                  <a:srgbClr val="FFFFFF"/>
                </a:solidFill>
              </a:defRPr>
            </a:lvl4pPr>
            <a:lvl5pPr indent="-381000" lvl="4" marL="2286000" rtl="0" algn="ctr">
              <a:lnSpc>
                <a:spcPct val="115000"/>
              </a:lnSpc>
              <a:spcBef>
                <a:spcPts val="2100"/>
              </a:spcBef>
              <a:spcAft>
                <a:spcPts val="0"/>
              </a:spcAft>
              <a:buClr>
                <a:srgbClr val="FFFFFF"/>
              </a:buClr>
              <a:buSzPts val="2400"/>
              <a:buChar char="○"/>
              <a:defRPr sz="2400">
                <a:solidFill>
                  <a:srgbClr val="FFFFFF"/>
                </a:solidFill>
              </a:defRPr>
            </a:lvl5pPr>
            <a:lvl6pPr indent="-381000" lvl="5" marL="2743200" rtl="0" algn="ctr">
              <a:lnSpc>
                <a:spcPct val="115000"/>
              </a:lnSpc>
              <a:spcBef>
                <a:spcPts val="2100"/>
              </a:spcBef>
              <a:spcAft>
                <a:spcPts val="0"/>
              </a:spcAft>
              <a:buClr>
                <a:srgbClr val="FFFFFF"/>
              </a:buClr>
              <a:buSzPts val="2400"/>
              <a:buChar char="■"/>
              <a:defRPr sz="2400">
                <a:solidFill>
                  <a:srgbClr val="FFFFFF"/>
                </a:solidFill>
              </a:defRPr>
            </a:lvl6pPr>
            <a:lvl7pPr indent="-381000" lvl="6" marL="3200400" rtl="0" algn="ctr">
              <a:lnSpc>
                <a:spcPct val="115000"/>
              </a:lnSpc>
              <a:spcBef>
                <a:spcPts val="2100"/>
              </a:spcBef>
              <a:spcAft>
                <a:spcPts val="0"/>
              </a:spcAft>
              <a:buClr>
                <a:srgbClr val="FFFFFF"/>
              </a:buClr>
              <a:buSzPts val="2400"/>
              <a:buChar char="●"/>
              <a:defRPr sz="2400">
                <a:solidFill>
                  <a:srgbClr val="FFFFFF"/>
                </a:solidFill>
              </a:defRPr>
            </a:lvl7pPr>
            <a:lvl8pPr indent="-381000" lvl="7" marL="3657600" rtl="0" algn="ctr">
              <a:lnSpc>
                <a:spcPct val="115000"/>
              </a:lnSpc>
              <a:spcBef>
                <a:spcPts val="2100"/>
              </a:spcBef>
              <a:spcAft>
                <a:spcPts val="0"/>
              </a:spcAft>
              <a:buClr>
                <a:srgbClr val="FFFFFF"/>
              </a:buClr>
              <a:buSzPts val="2400"/>
              <a:buChar char="○"/>
              <a:defRPr sz="2400">
                <a:solidFill>
                  <a:srgbClr val="FFFFFF"/>
                </a:solidFill>
              </a:defRPr>
            </a:lvl8pPr>
            <a:lvl9pPr indent="-381000" lvl="8" marL="4114800" rtl="0" algn="ctr">
              <a:lnSpc>
                <a:spcPct val="115000"/>
              </a:lnSpc>
              <a:spcBef>
                <a:spcPts val="2100"/>
              </a:spcBef>
              <a:spcAft>
                <a:spcPts val="2100"/>
              </a:spcAft>
              <a:buClr>
                <a:srgbClr val="FFFFFF"/>
              </a:buClr>
              <a:buSzPts val="2400"/>
              <a:buChar char="■"/>
              <a:defRPr sz="2400">
                <a:solidFill>
                  <a:srgbClr val="FFFFFF"/>
                </a:solidFill>
              </a:defRPr>
            </a:lvl9pPr>
          </a:lstStyle>
          <a:p/>
        </p:txBody>
      </p:sp>
      <p:grpSp>
        <p:nvGrpSpPr>
          <p:cNvPr id="263" name="Google Shape;263;p20"/>
          <p:cNvGrpSpPr/>
          <p:nvPr/>
        </p:nvGrpSpPr>
        <p:grpSpPr>
          <a:xfrm>
            <a:off x="5078102" y="512075"/>
            <a:ext cx="310310" cy="299185"/>
            <a:chOff x="2205238" y="-492150"/>
            <a:chExt cx="196200" cy="196200"/>
          </a:xfrm>
        </p:grpSpPr>
        <p:sp>
          <p:nvSpPr>
            <p:cNvPr id="264" name="Google Shape;264;p20"/>
            <p:cNvSpPr/>
            <p:nvPr/>
          </p:nvSpPr>
          <p:spPr>
            <a:xfrm rot="2702936">
              <a:off x="2179152" y="-408475"/>
              <a:ext cx="248407" cy="28850"/>
            </a:xfrm>
            <a:prstGeom prst="roundRect">
              <a:avLst>
                <a:gd fmla="val 50000" name="adj"/>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5" name="Google Shape;265;p20"/>
            <p:cNvSpPr/>
            <p:nvPr/>
          </p:nvSpPr>
          <p:spPr>
            <a:xfrm rot="8102936">
              <a:off x="2179135" y="-408475"/>
              <a:ext cx="248407" cy="28850"/>
            </a:xfrm>
            <a:prstGeom prst="roundRect">
              <a:avLst>
                <a:gd fmla="val 50000" name="adj"/>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nish">
  <p:cSld name="CUSTOM_14">
    <p:spTree>
      <p:nvGrpSpPr>
        <p:cNvPr id="82" name="Shape 82"/>
        <p:cNvGrpSpPr/>
        <p:nvPr/>
      </p:nvGrpSpPr>
      <p:grpSpPr>
        <a:xfrm>
          <a:off x="0" y="0"/>
          <a:ext cx="0" cy="0"/>
          <a:chOff x="0" y="0"/>
          <a:chExt cx="0" cy="0"/>
        </a:xfrm>
      </p:grpSpPr>
      <p:sp>
        <p:nvSpPr>
          <p:cNvPr id="83" name="Google Shape;83;p3"/>
          <p:cNvSpPr/>
          <p:nvPr/>
        </p:nvSpPr>
        <p:spPr>
          <a:xfrm>
            <a:off x="489425" y="247750"/>
            <a:ext cx="11469600" cy="6371700"/>
          </a:xfrm>
          <a:prstGeom prst="roundRect">
            <a:avLst>
              <a:gd fmla="val 6298" name="adj"/>
            </a:avLst>
          </a:prstGeom>
          <a:solidFill>
            <a:srgbClr val="F3F3F3"/>
          </a:solidFill>
          <a:ln>
            <a:noFill/>
          </a:ln>
          <a:effectLst>
            <a:outerShdw blurRad="63500" sx="102000" rotWithShape="0" algn="ctr" sy="102000">
              <a:srgbClr val="000000">
                <a:alpha val="4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 name="Google Shape;84;p3"/>
          <p:cNvSpPr/>
          <p:nvPr/>
        </p:nvSpPr>
        <p:spPr>
          <a:xfrm>
            <a:off x="727230" y="455939"/>
            <a:ext cx="10994100" cy="6030000"/>
          </a:xfrm>
          <a:prstGeom prst="roundRect">
            <a:avLst>
              <a:gd fmla="val 6298" name="adj"/>
            </a:avLst>
          </a:prstGeom>
          <a:noFill/>
          <a:ln cap="flat" cmpd="sng" w="3810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 name="Google Shape;85;p3"/>
          <p:cNvSpPr/>
          <p:nvPr/>
        </p:nvSpPr>
        <p:spPr>
          <a:xfrm>
            <a:off x="703625" y="381460"/>
            <a:ext cx="11041200" cy="1272000"/>
          </a:xfrm>
          <a:prstGeom prst="round2SameRect">
            <a:avLst>
              <a:gd fmla="val 16667" name="adj1"/>
              <a:gd fmla="val 0" name="adj2"/>
            </a:avLst>
          </a:pr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 name="Google Shape;86;p3"/>
          <p:cNvSpPr txBox="1"/>
          <p:nvPr>
            <p:ph type="title"/>
          </p:nvPr>
        </p:nvSpPr>
        <p:spPr>
          <a:xfrm>
            <a:off x="1189533" y="637823"/>
            <a:ext cx="10035900" cy="746400"/>
          </a:xfrm>
          <a:prstGeom prst="rect">
            <a:avLst/>
          </a:prstGeom>
        </p:spPr>
        <p:txBody>
          <a:bodyPr anchorCtr="0" anchor="ctr" bIns="121900" lIns="121900" spcFirstLastPara="1" rIns="121900" wrap="square" tIns="121900">
            <a:noAutofit/>
          </a:bodyPr>
          <a:lstStyle>
            <a:lvl1pPr lvl="0" rtl="0" algn="ctr">
              <a:spcBef>
                <a:spcPts val="0"/>
              </a:spcBef>
              <a:spcAft>
                <a:spcPts val="0"/>
              </a:spcAft>
              <a:buSzPts val="4800"/>
              <a:buNone/>
              <a:defRPr b="0" sz="4800"/>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p:txBody>
      </p:sp>
      <p:sp>
        <p:nvSpPr>
          <p:cNvPr id="87" name="Google Shape;87;p3"/>
          <p:cNvSpPr txBox="1"/>
          <p:nvPr>
            <p:ph idx="1" type="body"/>
          </p:nvPr>
        </p:nvSpPr>
        <p:spPr>
          <a:xfrm>
            <a:off x="1189533" y="2082634"/>
            <a:ext cx="10035900" cy="4037400"/>
          </a:xfrm>
          <a:prstGeom prst="rect">
            <a:avLst/>
          </a:prstGeom>
        </p:spPr>
        <p:txBody>
          <a:bodyPr anchorCtr="0" anchor="t" bIns="121900" lIns="121900" spcFirstLastPara="1" rIns="121900" wrap="square" tIns="121900">
            <a:noAutofit/>
          </a:bodyPr>
          <a:lstStyle>
            <a:lvl1pPr indent="-381000" lvl="0" marL="457200" rtl="0">
              <a:lnSpc>
                <a:spcPct val="115000"/>
              </a:lnSpc>
              <a:spcBef>
                <a:spcPts val="0"/>
              </a:spcBef>
              <a:spcAft>
                <a:spcPts val="0"/>
              </a:spcAft>
              <a:buSzPts val="2400"/>
              <a:buChar char="●"/>
              <a:defRPr sz="2400"/>
            </a:lvl1pPr>
            <a:lvl2pPr indent="-381000" lvl="1" marL="914400" rtl="0">
              <a:lnSpc>
                <a:spcPct val="115000"/>
              </a:lnSpc>
              <a:spcBef>
                <a:spcPts val="2100"/>
              </a:spcBef>
              <a:spcAft>
                <a:spcPts val="0"/>
              </a:spcAft>
              <a:buSzPts val="2400"/>
              <a:buChar char="○"/>
              <a:defRPr sz="2400"/>
            </a:lvl2pPr>
            <a:lvl3pPr indent="-381000" lvl="2" marL="1371600" rtl="0">
              <a:lnSpc>
                <a:spcPct val="115000"/>
              </a:lnSpc>
              <a:spcBef>
                <a:spcPts val="2100"/>
              </a:spcBef>
              <a:spcAft>
                <a:spcPts val="0"/>
              </a:spcAft>
              <a:buSzPts val="2400"/>
              <a:buChar char="■"/>
              <a:defRPr sz="2400"/>
            </a:lvl3pPr>
            <a:lvl4pPr indent="-381000" lvl="3" marL="1828800" rtl="0">
              <a:lnSpc>
                <a:spcPct val="115000"/>
              </a:lnSpc>
              <a:spcBef>
                <a:spcPts val="2100"/>
              </a:spcBef>
              <a:spcAft>
                <a:spcPts val="0"/>
              </a:spcAft>
              <a:buSzPts val="2400"/>
              <a:buChar char="●"/>
              <a:defRPr sz="2400"/>
            </a:lvl4pPr>
            <a:lvl5pPr indent="-381000" lvl="4" marL="2286000" rtl="0">
              <a:lnSpc>
                <a:spcPct val="115000"/>
              </a:lnSpc>
              <a:spcBef>
                <a:spcPts val="2100"/>
              </a:spcBef>
              <a:spcAft>
                <a:spcPts val="0"/>
              </a:spcAft>
              <a:buSzPts val="2400"/>
              <a:buChar char="○"/>
              <a:defRPr sz="2400"/>
            </a:lvl5pPr>
            <a:lvl6pPr indent="-381000" lvl="5" marL="2743200" rtl="0">
              <a:lnSpc>
                <a:spcPct val="115000"/>
              </a:lnSpc>
              <a:spcBef>
                <a:spcPts val="2100"/>
              </a:spcBef>
              <a:spcAft>
                <a:spcPts val="0"/>
              </a:spcAft>
              <a:buSzPts val="2400"/>
              <a:buChar char="■"/>
              <a:defRPr sz="2400"/>
            </a:lvl6pPr>
            <a:lvl7pPr indent="-381000" lvl="6" marL="3200400" rtl="0">
              <a:lnSpc>
                <a:spcPct val="115000"/>
              </a:lnSpc>
              <a:spcBef>
                <a:spcPts val="2100"/>
              </a:spcBef>
              <a:spcAft>
                <a:spcPts val="0"/>
              </a:spcAft>
              <a:buSzPts val="2400"/>
              <a:buChar char="●"/>
              <a:defRPr sz="2400"/>
            </a:lvl7pPr>
            <a:lvl8pPr indent="-381000" lvl="7" marL="3657600" rtl="0">
              <a:lnSpc>
                <a:spcPct val="115000"/>
              </a:lnSpc>
              <a:spcBef>
                <a:spcPts val="2100"/>
              </a:spcBef>
              <a:spcAft>
                <a:spcPts val="0"/>
              </a:spcAft>
              <a:buSzPts val="2400"/>
              <a:buChar char="○"/>
              <a:defRPr sz="2400"/>
            </a:lvl8pPr>
            <a:lvl9pPr indent="-381000" lvl="8" marL="4114800" rtl="0">
              <a:lnSpc>
                <a:spcPct val="115000"/>
              </a:lnSpc>
              <a:spcBef>
                <a:spcPts val="2100"/>
              </a:spcBef>
              <a:spcAft>
                <a:spcPts val="2100"/>
              </a:spcAft>
              <a:buSzPts val="2400"/>
              <a:buChar char="■"/>
              <a:defRPr sz="2400"/>
            </a:lvl9pPr>
          </a:lstStyle>
          <a:p/>
        </p:txBody>
      </p:sp>
      <p:grpSp>
        <p:nvGrpSpPr>
          <p:cNvPr id="88" name="Google Shape;88;p3"/>
          <p:cNvGrpSpPr/>
          <p:nvPr/>
        </p:nvGrpSpPr>
        <p:grpSpPr>
          <a:xfrm>
            <a:off x="11125662" y="541204"/>
            <a:ext cx="427029" cy="411726"/>
            <a:chOff x="2205238" y="-492150"/>
            <a:chExt cx="196200" cy="196200"/>
          </a:xfrm>
        </p:grpSpPr>
        <p:sp>
          <p:nvSpPr>
            <p:cNvPr id="89" name="Google Shape;89;p3"/>
            <p:cNvSpPr/>
            <p:nvPr/>
          </p:nvSpPr>
          <p:spPr>
            <a:xfrm rot="2702936">
              <a:off x="2179152" y="-408475"/>
              <a:ext cx="248407" cy="28850"/>
            </a:xfrm>
            <a:prstGeom prst="roundRect">
              <a:avLst>
                <a:gd fmla="val 50000" name="adj"/>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 name="Google Shape;90;p3"/>
            <p:cNvSpPr/>
            <p:nvPr/>
          </p:nvSpPr>
          <p:spPr>
            <a:xfrm rot="8102936">
              <a:off x="2179135" y="-408475"/>
              <a:ext cx="248407" cy="28850"/>
            </a:xfrm>
            <a:prstGeom prst="roundRect">
              <a:avLst>
                <a:gd fmla="val 50000" name="adj"/>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91" name="Google Shape;91;p3"/>
          <p:cNvSpPr txBox="1"/>
          <p:nvPr/>
        </p:nvSpPr>
        <p:spPr>
          <a:xfrm rot="5400000">
            <a:off x="-679350" y="6173075"/>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6"/>
                </a:solidFill>
                <a:latin typeface="Barlow Condensed"/>
                <a:ea typeface="Barlow Condensed"/>
                <a:cs typeface="Barlow Condensed"/>
                <a:sym typeface="Barlow Condensed"/>
              </a:rPr>
              <a:t>SLIDESMANIA.COM</a:t>
            </a:r>
            <a:endParaRPr>
              <a:solidFill>
                <a:schemeClr val="accent6"/>
              </a:solidFill>
              <a:latin typeface="Barlow Condensed"/>
              <a:ea typeface="Barlow Condensed"/>
              <a:cs typeface="Barlow Condensed"/>
              <a:sym typeface="Barlow Condense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 1">
  <p:cSld name="CUSTOM_5_2_1_1">
    <p:spTree>
      <p:nvGrpSpPr>
        <p:cNvPr id="266" name="Shape 266"/>
        <p:cNvGrpSpPr/>
        <p:nvPr/>
      </p:nvGrpSpPr>
      <p:grpSpPr>
        <a:xfrm>
          <a:off x="0" y="0"/>
          <a:ext cx="0" cy="0"/>
          <a:chOff x="0" y="0"/>
          <a:chExt cx="0" cy="0"/>
        </a:xfrm>
      </p:grpSpPr>
      <p:sp>
        <p:nvSpPr>
          <p:cNvPr id="267" name="Google Shape;267;p21"/>
          <p:cNvSpPr/>
          <p:nvPr/>
        </p:nvSpPr>
        <p:spPr>
          <a:xfrm>
            <a:off x="6243291" y="247762"/>
            <a:ext cx="4649700" cy="6519000"/>
          </a:xfrm>
          <a:prstGeom prst="roundRect">
            <a:avLst>
              <a:gd fmla="val 6298" name="adj"/>
            </a:avLst>
          </a:prstGeom>
          <a:solidFill>
            <a:srgbClr val="F3F3F3"/>
          </a:solidFill>
          <a:ln>
            <a:noFill/>
          </a:ln>
          <a:effectLst>
            <a:outerShdw blurRad="63500" sx="102000" rotWithShape="0" algn="ctr" sy="102000">
              <a:srgbClr val="000000">
                <a:alpha val="4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8" name="Google Shape;268;p21"/>
          <p:cNvSpPr/>
          <p:nvPr/>
        </p:nvSpPr>
        <p:spPr>
          <a:xfrm>
            <a:off x="6444625" y="422625"/>
            <a:ext cx="4265400" cy="6169200"/>
          </a:xfrm>
          <a:prstGeom prst="roundRect">
            <a:avLst>
              <a:gd fmla="val 6298" name="adj"/>
            </a:avLst>
          </a:prstGeom>
          <a:solidFill>
            <a:schemeClr val="accent6"/>
          </a:solidFill>
          <a:ln cap="flat" cmpd="sng" w="3810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9" name="Google Shape;269;p21"/>
          <p:cNvSpPr/>
          <p:nvPr/>
        </p:nvSpPr>
        <p:spPr>
          <a:xfrm>
            <a:off x="6426275" y="422625"/>
            <a:ext cx="4283700" cy="1301400"/>
          </a:xfrm>
          <a:prstGeom prst="round2SameRect">
            <a:avLst>
              <a:gd fmla="val 16667" name="adj1"/>
              <a:gd fmla="val 0" name="adj2"/>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0" name="Google Shape;270;p21"/>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rtl="0" algn="r">
              <a:buNone/>
              <a:defRPr sz="1300">
                <a:solidFill>
                  <a:schemeClr val="dk2"/>
                </a:solidFill>
              </a:defRPr>
            </a:lvl1pPr>
            <a:lvl2pPr lvl="1" rtl="0" algn="r">
              <a:buNone/>
              <a:defRPr sz="1300">
                <a:solidFill>
                  <a:schemeClr val="dk2"/>
                </a:solidFill>
              </a:defRPr>
            </a:lvl2pPr>
            <a:lvl3pPr lvl="2" rtl="0" algn="r">
              <a:buNone/>
              <a:defRPr sz="1300">
                <a:solidFill>
                  <a:schemeClr val="dk2"/>
                </a:solidFill>
              </a:defRPr>
            </a:lvl3pPr>
            <a:lvl4pPr lvl="3" rtl="0" algn="r">
              <a:buNone/>
              <a:defRPr sz="1300">
                <a:solidFill>
                  <a:schemeClr val="dk2"/>
                </a:solidFill>
              </a:defRPr>
            </a:lvl4pPr>
            <a:lvl5pPr lvl="4" rtl="0" algn="r">
              <a:buNone/>
              <a:defRPr sz="1300">
                <a:solidFill>
                  <a:schemeClr val="dk2"/>
                </a:solidFill>
              </a:defRPr>
            </a:lvl5pPr>
            <a:lvl6pPr lvl="5" rtl="0" algn="r">
              <a:buNone/>
              <a:defRPr sz="1300">
                <a:solidFill>
                  <a:schemeClr val="dk2"/>
                </a:solidFill>
              </a:defRPr>
            </a:lvl6pPr>
            <a:lvl7pPr lvl="6" rtl="0" algn="r">
              <a:buNone/>
              <a:defRPr sz="1300">
                <a:solidFill>
                  <a:schemeClr val="dk2"/>
                </a:solidFill>
              </a:defRPr>
            </a:lvl7pPr>
            <a:lvl8pPr lvl="7" rtl="0" algn="r">
              <a:buNone/>
              <a:defRPr sz="1300">
                <a:solidFill>
                  <a:schemeClr val="dk2"/>
                </a:solidFill>
              </a:defRPr>
            </a:lvl8pPr>
            <a:lvl9pPr lvl="8" rtl="0" algn="r">
              <a:buNone/>
              <a:defRPr sz="13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grpSp>
        <p:nvGrpSpPr>
          <p:cNvPr id="271" name="Google Shape;271;p21"/>
          <p:cNvGrpSpPr/>
          <p:nvPr/>
        </p:nvGrpSpPr>
        <p:grpSpPr>
          <a:xfrm>
            <a:off x="11678910" y="90784"/>
            <a:ext cx="436898" cy="421241"/>
            <a:chOff x="2205238" y="-492150"/>
            <a:chExt cx="196200" cy="196200"/>
          </a:xfrm>
        </p:grpSpPr>
        <p:sp>
          <p:nvSpPr>
            <p:cNvPr id="272" name="Google Shape;272;p21"/>
            <p:cNvSpPr/>
            <p:nvPr/>
          </p:nvSpPr>
          <p:spPr>
            <a:xfrm rot="2702936">
              <a:off x="2179152" y="-408475"/>
              <a:ext cx="248407" cy="28850"/>
            </a:xfrm>
            <a:prstGeom prst="roundRect">
              <a:avLst>
                <a:gd fmla="val 50000" name="adj"/>
              </a:avLst>
            </a:prstGeom>
            <a:solidFill>
              <a:schemeClr val="accent6"/>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3" name="Google Shape;273;p21"/>
            <p:cNvSpPr/>
            <p:nvPr/>
          </p:nvSpPr>
          <p:spPr>
            <a:xfrm rot="8102936">
              <a:off x="2179135" y="-408475"/>
              <a:ext cx="248407" cy="28850"/>
            </a:xfrm>
            <a:prstGeom prst="roundRect">
              <a:avLst>
                <a:gd fmla="val 50000" name="adj"/>
              </a:avLst>
            </a:prstGeom>
            <a:solidFill>
              <a:schemeClr val="accent6"/>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74" name="Google Shape;274;p21"/>
          <p:cNvSpPr txBox="1"/>
          <p:nvPr/>
        </p:nvSpPr>
        <p:spPr>
          <a:xfrm rot="5400000">
            <a:off x="-679350" y="6173075"/>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6"/>
                </a:solidFill>
                <a:latin typeface="Barlow Condensed"/>
                <a:ea typeface="Barlow Condensed"/>
                <a:cs typeface="Barlow Condensed"/>
                <a:sym typeface="Barlow Condensed"/>
              </a:rPr>
              <a:t>SLIDESMANIA.COM</a:t>
            </a:r>
            <a:endParaRPr>
              <a:solidFill>
                <a:schemeClr val="accent6"/>
              </a:solidFill>
              <a:latin typeface="Barlow Condensed"/>
              <a:ea typeface="Barlow Condensed"/>
              <a:cs typeface="Barlow Condensed"/>
              <a:sym typeface="Barlow Condensed"/>
            </a:endParaRPr>
          </a:p>
        </p:txBody>
      </p:sp>
      <p:sp>
        <p:nvSpPr>
          <p:cNvPr id="275" name="Google Shape;275;p21"/>
          <p:cNvSpPr txBox="1"/>
          <p:nvPr>
            <p:ph type="title"/>
          </p:nvPr>
        </p:nvSpPr>
        <p:spPr>
          <a:xfrm>
            <a:off x="6527100" y="684925"/>
            <a:ext cx="4068300" cy="763500"/>
          </a:xfrm>
          <a:prstGeom prst="rect">
            <a:avLst/>
          </a:prstGeom>
        </p:spPr>
        <p:txBody>
          <a:bodyPr anchorCtr="0" anchor="ctr" bIns="121900" lIns="121900" spcFirstLastPara="1" rIns="121900" wrap="square" tIns="121900">
            <a:noAutofit/>
          </a:bodyPr>
          <a:lstStyle>
            <a:lvl1pPr lvl="0" rtl="0" algn="ctr">
              <a:spcBef>
                <a:spcPts val="0"/>
              </a:spcBef>
              <a:spcAft>
                <a:spcPts val="0"/>
              </a:spcAft>
              <a:buSzPts val="4800"/>
              <a:buNone/>
              <a:defRPr b="0" sz="4800"/>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p:txBody>
      </p:sp>
      <p:sp>
        <p:nvSpPr>
          <p:cNvPr id="276" name="Google Shape;276;p21"/>
          <p:cNvSpPr txBox="1"/>
          <p:nvPr>
            <p:ph idx="1" type="body"/>
          </p:nvPr>
        </p:nvSpPr>
        <p:spPr>
          <a:xfrm>
            <a:off x="6527100" y="2086925"/>
            <a:ext cx="4068300" cy="4130700"/>
          </a:xfrm>
          <a:prstGeom prst="rect">
            <a:avLst/>
          </a:prstGeom>
        </p:spPr>
        <p:txBody>
          <a:bodyPr anchorCtr="0" anchor="t" bIns="121900" lIns="121900" spcFirstLastPara="1" rIns="121900" wrap="square" tIns="121900">
            <a:noAutofit/>
          </a:bodyPr>
          <a:lstStyle>
            <a:lvl1pPr indent="-381000" lvl="0" marL="457200" rtl="0" algn="ctr">
              <a:lnSpc>
                <a:spcPct val="115000"/>
              </a:lnSpc>
              <a:spcBef>
                <a:spcPts val="0"/>
              </a:spcBef>
              <a:spcAft>
                <a:spcPts val="0"/>
              </a:spcAft>
              <a:buClr>
                <a:srgbClr val="FFFFFF"/>
              </a:buClr>
              <a:buSzPts val="2400"/>
              <a:buChar char="●"/>
              <a:defRPr sz="2400">
                <a:solidFill>
                  <a:srgbClr val="FFFFFF"/>
                </a:solidFill>
              </a:defRPr>
            </a:lvl1pPr>
            <a:lvl2pPr indent="-381000" lvl="1" marL="914400" rtl="0" algn="ctr">
              <a:lnSpc>
                <a:spcPct val="115000"/>
              </a:lnSpc>
              <a:spcBef>
                <a:spcPts val="2100"/>
              </a:spcBef>
              <a:spcAft>
                <a:spcPts val="0"/>
              </a:spcAft>
              <a:buClr>
                <a:srgbClr val="FFFFFF"/>
              </a:buClr>
              <a:buSzPts val="2400"/>
              <a:buChar char="○"/>
              <a:defRPr sz="2400">
                <a:solidFill>
                  <a:srgbClr val="FFFFFF"/>
                </a:solidFill>
              </a:defRPr>
            </a:lvl2pPr>
            <a:lvl3pPr indent="-381000" lvl="2" marL="1371600" rtl="0" algn="ctr">
              <a:lnSpc>
                <a:spcPct val="115000"/>
              </a:lnSpc>
              <a:spcBef>
                <a:spcPts val="2100"/>
              </a:spcBef>
              <a:spcAft>
                <a:spcPts val="0"/>
              </a:spcAft>
              <a:buClr>
                <a:srgbClr val="FFFFFF"/>
              </a:buClr>
              <a:buSzPts val="2400"/>
              <a:buChar char="■"/>
              <a:defRPr sz="2400">
                <a:solidFill>
                  <a:srgbClr val="FFFFFF"/>
                </a:solidFill>
              </a:defRPr>
            </a:lvl3pPr>
            <a:lvl4pPr indent="-381000" lvl="3" marL="1828800" rtl="0" algn="ctr">
              <a:lnSpc>
                <a:spcPct val="115000"/>
              </a:lnSpc>
              <a:spcBef>
                <a:spcPts val="2100"/>
              </a:spcBef>
              <a:spcAft>
                <a:spcPts val="0"/>
              </a:spcAft>
              <a:buClr>
                <a:srgbClr val="FFFFFF"/>
              </a:buClr>
              <a:buSzPts val="2400"/>
              <a:buChar char="●"/>
              <a:defRPr sz="2400">
                <a:solidFill>
                  <a:srgbClr val="FFFFFF"/>
                </a:solidFill>
              </a:defRPr>
            </a:lvl4pPr>
            <a:lvl5pPr indent="-381000" lvl="4" marL="2286000" rtl="0" algn="ctr">
              <a:lnSpc>
                <a:spcPct val="115000"/>
              </a:lnSpc>
              <a:spcBef>
                <a:spcPts val="2100"/>
              </a:spcBef>
              <a:spcAft>
                <a:spcPts val="0"/>
              </a:spcAft>
              <a:buClr>
                <a:srgbClr val="FFFFFF"/>
              </a:buClr>
              <a:buSzPts val="2400"/>
              <a:buChar char="○"/>
              <a:defRPr sz="2400">
                <a:solidFill>
                  <a:srgbClr val="FFFFFF"/>
                </a:solidFill>
              </a:defRPr>
            </a:lvl5pPr>
            <a:lvl6pPr indent="-381000" lvl="5" marL="2743200" rtl="0" algn="ctr">
              <a:lnSpc>
                <a:spcPct val="115000"/>
              </a:lnSpc>
              <a:spcBef>
                <a:spcPts val="2100"/>
              </a:spcBef>
              <a:spcAft>
                <a:spcPts val="0"/>
              </a:spcAft>
              <a:buClr>
                <a:srgbClr val="FFFFFF"/>
              </a:buClr>
              <a:buSzPts val="2400"/>
              <a:buChar char="■"/>
              <a:defRPr sz="2400">
                <a:solidFill>
                  <a:srgbClr val="FFFFFF"/>
                </a:solidFill>
              </a:defRPr>
            </a:lvl6pPr>
            <a:lvl7pPr indent="-381000" lvl="6" marL="3200400" rtl="0" algn="ctr">
              <a:lnSpc>
                <a:spcPct val="115000"/>
              </a:lnSpc>
              <a:spcBef>
                <a:spcPts val="2100"/>
              </a:spcBef>
              <a:spcAft>
                <a:spcPts val="0"/>
              </a:spcAft>
              <a:buClr>
                <a:srgbClr val="FFFFFF"/>
              </a:buClr>
              <a:buSzPts val="2400"/>
              <a:buChar char="●"/>
              <a:defRPr sz="2400">
                <a:solidFill>
                  <a:srgbClr val="FFFFFF"/>
                </a:solidFill>
              </a:defRPr>
            </a:lvl7pPr>
            <a:lvl8pPr indent="-381000" lvl="7" marL="3657600" rtl="0" algn="ctr">
              <a:lnSpc>
                <a:spcPct val="115000"/>
              </a:lnSpc>
              <a:spcBef>
                <a:spcPts val="2100"/>
              </a:spcBef>
              <a:spcAft>
                <a:spcPts val="0"/>
              </a:spcAft>
              <a:buClr>
                <a:srgbClr val="FFFFFF"/>
              </a:buClr>
              <a:buSzPts val="2400"/>
              <a:buChar char="○"/>
              <a:defRPr sz="2400">
                <a:solidFill>
                  <a:srgbClr val="FFFFFF"/>
                </a:solidFill>
              </a:defRPr>
            </a:lvl8pPr>
            <a:lvl9pPr indent="-381000" lvl="8" marL="4114800" rtl="0" algn="ctr">
              <a:lnSpc>
                <a:spcPct val="115000"/>
              </a:lnSpc>
              <a:spcBef>
                <a:spcPts val="2100"/>
              </a:spcBef>
              <a:spcAft>
                <a:spcPts val="2100"/>
              </a:spcAft>
              <a:buClr>
                <a:srgbClr val="FFFFFF"/>
              </a:buClr>
              <a:buSzPts val="2400"/>
              <a:buChar char="■"/>
              <a:defRPr sz="2400">
                <a:solidFill>
                  <a:srgbClr val="FFFFFF"/>
                </a:solidFill>
              </a:defRPr>
            </a:lvl9pPr>
          </a:lstStyle>
          <a:p/>
        </p:txBody>
      </p:sp>
      <p:grpSp>
        <p:nvGrpSpPr>
          <p:cNvPr id="277" name="Google Shape;277;p21"/>
          <p:cNvGrpSpPr/>
          <p:nvPr/>
        </p:nvGrpSpPr>
        <p:grpSpPr>
          <a:xfrm>
            <a:off x="10259702" y="512075"/>
            <a:ext cx="310310" cy="299185"/>
            <a:chOff x="2205238" y="-492150"/>
            <a:chExt cx="196200" cy="196200"/>
          </a:xfrm>
        </p:grpSpPr>
        <p:sp>
          <p:nvSpPr>
            <p:cNvPr id="278" name="Google Shape;278;p21"/>
            <p:cNvSpPr/>
            <p:nvPr/>
          </p:nvSpPr>
          <p:spPr>
            <a:xfrm rot="2702936">
              <a:off x="2179152" y="-408475"/>
              <a:ext cx="248407" cy="28850"/>
            </a:xfrm>
            <a:prstGeom prst="roundRect">
              <a:avLst>
                <a:gd fmla="val 50000" name="adj"/>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9" name="Google Shape;279;p21"/>
            <p:cNvSpPr/>
            <p:nvPr/>
          </p:nvSpPr>
          <p:spPr>
            <a:xfrm rot="8102936">
              <a:off x="2179135" y="-408475"/>
              <a:ext cx="248407" cy="28850"/>
            </a:xfrm>
            <a:prstGeom prst="roundRect">
              <a:avLst>
                <a:gd fmla="val 50000" name="adj"/>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nk 1">
  <p:cSld name="CUSTOM_5_1_1_1_1">
    <p:spTree>
      <p:nvGrpSpPr>
        <p:cNvPr id="280" name="Shape 280"/>
        <p:cNvGrpSpPr/>
        <p:nvPr/>
      </p:nvGrpSpPr>
      <p:grpSpPr>
        <a:xfrm>
          <a:off x="0" y="0"/>
          <a:ext cx="0" cy="0"/>
          <a:chOff x="0" y="0"/>
          <a:chExt cx="0" cy="0"/>
        </a:xfrm>
      </p:grpSpPr>
      <p:sp>
        <p:nvSpPr>
          <p:cNvPr id="281" name="Google Shape;281;p22"/>
          <p:cNvSpPr/>
          <p:nvPr/>
        </p:nvSpPr>
        <p:spPr>
          <a:xfrm>
            <a:off x="1061691" y="247762"/>
            <a:ext cx="4649700" cy="6519000"/>
          </a:xfrm>
          <a:prstGeom prst="roundRect">
            <a:avLst>
              <a:gd fmla="val 6298" name="adj"/>
            </a:avLst>
          </a:prstGeom>
          <a:solidFill>
            <a:srgbClr val="F3F3F3"/>
          </a:solidFill>
          <a:ln>
            <a:noFill/>
          </a:ln>
          <a:effectLst>
            <a:outerShdw blurRad="63500" sx="102000" rotWithShape="0" algn="ctr" sy="102000">
              <a:srgbClr val="000000">
                <a:alpha val="4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2" name="Google Shape;282;p22"/>
          <p:cNvSpPr/>
          <p:nvPr/>
        </p:nvSpPr>
        <p:spPr>
          <a:xfrm>
            <a:off x="1263025" y="422625"/>
            <a:ext cx="4265400" cy="6169200"/>
          </a:xfrm>
          <a:prstGeom prst="roundRect">
            <a:avLst>
              <a:gd fmla="val 6298" name="adj"/>
            </a:avLst>
          </a:prstGeom>
          <a:solidFill>
            <a:schemeClr val="accent1"/>
          </a:solid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3" name="Google Shape;283;p22"/>
          <p:cNvSpPr/>
          <p:nvPr/>
        </p:nvSpPr>
        <p:spPr>
          <a:xfrm>
            <a:off x="1244675" y="422625"/>
            <a:ext cx="4283700" cy="1301400"/>
          </a:xfrm>
          <a:prstGeom prst="round2SameRect">
            <a:avLst>
              <a:gd fmla="val 16667" name="adj1"/>
              <a:gd fmla="val 0" name="adj2"/>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4" name="Google Shape;284;p22"/>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rtl="0" algn="r">
              <a:buNone/>
              <a:defRPr sz="1300">
                <a:solidFill>
                  <a:schemeClr val="dk2"/>
                </a:solidFill>
              </a:defRPr>
            </a:lvl1pPr>
            <a:lvl2pPr lvl="1" rtl="0" algn="r">
              <a:buNone/>
              <a:defRPr sz="1300">
                <a:solidFill>
                  <a:schemeClr val="dk2"/>
                </a:solidFill>
              </a:defRPr>
            </a:lvl2pPr>
            <a:lvl3pPr lvl="2" rtl="0" algn="r">
              <a:buNone/>
              <a:defRPr sz="1300">
                <a:solidFill>
                  <a:schemeClr val="dk2"/>
                </a:solidFill>
              </a:defRPr>
            </a:lvl3pPr>
            <a:lvl4pPr lvl="3" rtl="0" algn="r">
              <a:buNone/>
              <a:defRPr sz="1300">
                <a:solidFill>
                  <a:schemeClr val="dk2"/>
                </a:solidFill>
              </a:defRPr>
            </a:lvl4pPr>
            <a:lvl5pPr lvl="4" rtl="0" algn="r">
              <a:buNone/>
              <a:defRPr sz="1300">
                <a:solidFill>
                  <a:schemeClr val="dk2"/>
                </a:solidFill>
              </a:defRPr>
            </a:lvl5pPr>
            <a:lvl6pPr lvl="5" rtl="0" algn="r">
              <a:buNone/>
              <a:defRPr sz="1300">
                <a:solidFill>
                  <a:schemeClr val="dk2"/>
                </a:solidFill>
              </a:defRPr>
            </a:lvl6pPr>
            <a:lvl7pPr lvl="6" rtl="0" algn="r">
              <a:buNone/>
              <a:defRPr sz="1300">
                <a:solidFill>
                  <a:schemeClr val="dk2"/>
                </a:solidFill>
              </a:defRPr>
            </a:lvl7pPr>
            <a:lvl8pPr lvl="7" rtl="0" algn="r">
              <a:buNone/>
              <a:defRPr sz="1300">
                <a:solidFill>
                  <a:schemeClr val="dk2"/>
                </a:solidFill>
              </a:defRPr>
            </a:lvl8pPr>
            <a:lvl9pPr lvl="8" rtl="0" algn="r">
              <a:buNone/>
              <a:defRPr sz="13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grpSp>
        <p:nvGrpSpPr>
          <p:cNvPr id="285" name="Google Shape;285;p22"/>
          <p:cNvGrpSpPr/>
          <p:nvPr/>
        </p:nvGrpSpPr>
        <p:grpSpPr>
          <a:xfrm>
            <a:off x="11678910" y="90784"/>
            <a:ext cx="436898" cy="421241"/>
            <a:chOff x="2205238" y="-492150"/>
            <a:chExt cx="196200" cy="196200"/>
          </a:xfrm>
        </p:grpSpPr>
        <p:sp>
          <p:nvSpPr>
            <p:cNvPr id="286" name="Google Shape;286;p22"/>
            <p:cNvSpPr/>
            <p:nvPr/>
          </p:nvSpPr>
          <p:spPr>
            <a:xfrm rot="2702936">
              <a:off x="2179152" y="-408475"/>
              <a:ext cx="248407" cy="28850"/>
            </a:xfrm>
            <a:prstGeom prst="roundRect">
              <a:avLst>
                <a:gd fmla="val 50000" name="adj"/>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7" name="Google Shape;287;p22"/>
            <p:cNvSpPr/>
            <p:nvPr/>
          </p:nvSpPr>
          <p:spPr>
            <a:xfrm rot="8102936">
              <a:off x="2179135" y="-408475"/>
              <a:ext cx="248407" cy="28850"/>
            </a:xfrm>
            <a:prstGeom prst="roundRect">
              <a:avLst>
                <a:gd fmla="val 50000" name="adj"/>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88" name="Google Shape;288;p22"/>
          <p:cNvSpPr txBox="1"/>
          <p:nvPr/>
        </p:nvSpPr>
        <p:spPr>
          <a:xfrm rot="5400000">
            <a:off x="-679350" y="6173075"/>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6"/>
                </a:solidFill>
                <a:latin typeface="Barlow Condensed"/>
                <a:ea typeface="Barlow Condensed"/>
                <a:cs typeface="Barlow Condensed"/>
                <a:sym typeface="Barlow Condensed"/>
              </a:rPr>
              <a:t>SLIDESMANIA.COM</a:t>
            </a:r>
            <a:endParaRPr>
              <a:solidFill>
                <a:schemeClr val="accent6"/>
              </a:solidFill>
              <a:latin typeface="Barlow Condensed"/>
              <a:ea typeface="Barlow Condensed"/>
              <a:cs typeface="Barlow Condensed"/>
              <a:sym typeface="Barlow Condensed"/>
            </a:endParaRPr>
          </a:p>
        </p:txBody>
      </p:sp>
      <p:sp>
        <p:nvSpPr>
          <p:cNvPr id="289" name="Google Shape;289;p22"/>
          <p:cNvSpPr txBox="1"/>
          <p:nvPr>
            <p:ph type="title"/>
          </p:nvPr>
        </p:nvSpPr>
        <p:spPr>
          <a:xfrm>
            <a:off x="1345500" y="684925"/>
            <a:ext cx="4068300" cy="763500"/>
          </a:xfrm>
          <a:prstGeom prst="rect">
            <a:avLst/>
          </a:prstGeom>
        </p:spPr>
        <p:txBody>
          <a:bodyPr anchorCtr="0" anchor="ctr" bIns="121900" lIns="121900" spcFirstLastPara="1" rIns="121900" wrap="square" tIns="121900">
            <a:noAutofit/>
          </a:bodyPr>
          <a:lstStyle>
            <a:lvl1pPr lvl="0" rtl="0" algn="ctr">
              <a:spcBef>
                <a:spcPts val="0"/>
              </a:spcBef>
              <a:spcAft>
                <a:spcPts val="0"/>
              </a:spcAft>
              <a:buSzPts val="4800"/>
              <a:buNone/>
              <a:defRPr b="0" sz="4800"/>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p:txBody>
      </p:sp>
      <p:sp>
        <p:nvSpPr>
          <p:cNvPr id="290" name="Google Shape;290;p22"/>
          <p:cNvSpPr txBox="1"/>
          <p:nvPr>
            <p:ph idx="1" type="body"/>
          </p:nvPr>
        </p:nvSpPr>
        <p:spPr>
          <a:xfrm>
            <a:off x="1345500" y="2086925"/>
            <a:ext cx="4068300" cy="4130700"/>
          </a:xfrm>
          <a:prstGeom prst="rect">
            <a:avLst/>
          </a:prstGeom>
        </p:spPr>
        <p:txBody>
          <a:bodyPr anchorCtr="0" anchor="t" bIns="121900" lIns="121900" spcFirstLastPara="1" rIns="121900" wrap="square" tIns="121900">
            <a:noAutofit/>
          </a:bodyPr>
          <a:lstStyle>
            <a:lvl1pPr indent="-381000" lvl="0" marL="457200" rtl="0" algn="ctr">
              <a:lnSpc>
                <a:spcPct val="115000"/>
              </a:lnSpc>
              <a:spcBef>
                <a:spcPts val="0"/>
              </a:spcBef>
              <a:spcAft>
                <a:spcPts val="0"/>
              </a:spcAft>
              <a:buClr>
                <a:srgbClr val="FFFFFF"/>
              </a:buClr>
              <a:buSzPts val="2400"/>
              <a:buChar char="●"/>
              <a:defRPr sz="2400">
                <a:solidFill>
                  <a:srgbClr val="FFFFFF"/>
                </a:solidFill>
              </a:defRPr>
            </a:lvl1pPr>
            <a:lvl2pPr indent="-381000" lvl="1" marL="914400" rtl="0" algn="ctr">
              <a:lnSpc>
                <a:spcPct val="115000"/>
              </a:lnSpc>
              <a:spcBef>
                <a:spcPts val="2100"/>
              </a:spcBef>
              <a:spcAft>
                <a:spcPts val="0"/>
              </a:spcAft>
              <a:buClr>
                <a:srgbClr val="FFFFFF"/>
              </a:buClr>
              <a:buSzPts val="2400"/>
              <a:buChar char="○"/>
              <a:defRPr sz="2400">
                <a:solidFill>
                  <a:srgbClr val="FFFFFF"/>
                </a:solidFill>
              </a:defRPr>
            </a:lvl2pPr>
            <a:lvl3pPr indent="-381000" lvl="2" marL="1371600" rtl="0" algn="ctr">
              <a:lnSpc>
                <a:spcPct val="115000"/>
              </a:lnSpc>
              <a:spcBef>
                <a:spcPts val="2100"/>
              </a:spcBef>
              <a:spcAft>
                <a:spcPts val="0"/>
              </a:spcAft>
              <a:buClr>
                <a:srgbClr val="FFFFFF"/>
              </a:buClr>
              <a:buSzPts val="2400"/>
              <a:buChar char="■"/>
              <a:defRPr sz="2400">
                <a:solidFill>
                  <a:srgbClr val="FFFFFF"/>
                </a:solidFill>
              </a:defRPr>
            </a:lvl3pPr>
            <a:lvl4pPr indent="-381000" lvl="3" marL="1828800" rtl="0" algn="ctr">
              <a:lnSpc>
                <a:spcPct val="115000"/>
              </a:lnSpc>
              <a:spcBef>
                <a:spcPts val="2100"/>
              </a:spcBef>
              <a:spcAft>
                <a:spcPts val="0"/>
              </a:spcAft>
              <a:buClr>
                <a:srgbClr val="FFFFFF"/>
              </a:buClr>
              <a:buSzPts val="2400"/>
              <a:buChar char="●"/>
              <a:defRPr sz="2400">
                <a:solidFill>
                  <a:srgbClr val="FFFFFF"/>
                </a:solidFill>
              </a:defRPr>
            </a:lvl4pPr>
            <a:lvl5pPr indent="-381000" lvl="4" marL="2286000" rtl="0" algn="ctr">
              <a:lnSpc>
                <a:spcPct val="115000"/>
              </a:lnSpc>
              <a:spcBef>
                <a:spcPts val="2100"/>
              </a:spcBef>
              <a:spcAft>
                <a:spcPts val="0"/>
              </a:spcAft>
              <a:buClr>
                <a:srgbClr val="FFFFFF"/>
              </a:buClr>
              <a:buSzPts val="2400"/>
              <a:buChar char="○"/>
              <a:defRPr sz="2400">
                <a:solidFill>
                  <a:srgbClr val="FFFFFF"/>
                </a:solidFill>
              </a:defRPr>
            </a:lvl5pPr>
            <a:lvl6pPr indent="-381000" lvl="5" marL="2743200" rtl="0" algn="ctr">
              <a:lnSpc>
                <a:spcPct val="115000"/>
              </a:lnSpc>
              <a:spcBef>
                <a:spcPts val="2100"/>
              </a:spcBef>
              <a:spcAft>
                <a:spcPts val="0"/>
              </a:spcAft>
              <a:buClr>
                <a:srgbClr val="FFFFFF"/>
              </a:buClr>
              <a:buSzPts val="2400"/>
              <a:buChar char="■"/>
              <a:defRPr sz="2400">
                <a:solidFill>
                  <a:srgbClr val="FFFFFF"/>
                </a:solidFill>
              </a:defRPr>
            </a:lvl6pPr>
            <a:lvl7pPr indent="-381000" lvl="6" marL="3200400" rtl="0" algn="ctr">
              <a:lnSpc>
                <a:spcPct val="115000"/>
              </a:lnSpc>
              <a:spcBef>
                <a:spcPts val="2100"/>
              </a:spcBef>
              <a:spcAft>
                <a:spcPts val="0"/>
              </a:spcAft>
              <a:buClr>
                <a:srgbClr val="FFFFFF"/>
              </a:buClr>
              <a:buSzPts val="2400"/>
              <a:buChar char="●"/>
              <a:defRPr sz="2400">
                <a:solidFill>
                  <a:srgbClr val="FFFFFF"/>
                </a:solidFill>
              </a:defRPr>
            </a:lvl7pPr>
            <a:lvl8pPr indent="-381000" lvl="7" marL="3657600" rtl="0" algn="ctr">
              <a:lnSpc>
                <a:spcPct val="115000"/>
              </a:lnSpc>
              <a:spcBef>
                <a:spcPts val="2100"/>
              </a:spcBef>
              <a:spcAft>
                <a:spcPts val="0"/>
              </a:spcAft>
              <a:buClr>
                <a:srgbClr val="FFFFFF"/>
              </a:buClr>
              <a:buSzPts val="2400"/>
              <a:buChar char="○"/>
              <a:defRPr sz="2400">
                <a:solidFill>
                  <a:srgbClr val="FFFFFF"/>
                </a:solidFill>
              </a:defRPr>
            </a:lvl8pPr>
            <a:lvl9pPr indent="-381000" lvl="8" marL="4114800" rtl="0" algn="ctr">
              <a:lnSpc>
                <a:spcPct val="115000"/>
              </a:lnSpc>
              <a:spcBef>
                <a:spcPts val="2100"/>
              </a:spcBef>
              <a:spcAft>
                <a:spcPts val="2100"/>
              </a:spcAft>
              <a:buClr>
                <a:srgbClr val="FFFFFF"/>
              </a:buClr>
              <a:buSzPts val="2400"/>
              <a:buChar char="■"/>
              <a:defRPr sz="2400">
                <a:solidFill>
                  <a:srgbClr val="FFFFFF"/>
                </a:solidFill>
              </a:defRPr>
            </a:lvl9pPr>
          </a:lstStyle>
          <a:p/>
        </p:txBody>
      </p:sp>
      <p:grpSp>
        <p:nvGrpSpPr>
          <p:cNvPr id="291" name="Google Shape;291;p22"/>
          <p:cNvGrpSpPr/>
          <p:nvPr/>
        </p:nvGrpSpPr>
        <p:grpSpPr>
          <a:xfrm>
            <a:off x="5078102" y="512075"/>
            <a:ext cx="310310" cy="299185"/>
            <a:chOff x="2205238" y="-492150"/>
            <a:chExt cx="196200" cy="196200"/>
          </a:xfrm>
        </p:grpSpPr>
        <p:sp>
          <p:nvSpPr>
            <p:cNvPr id="292" name="Google Shape;292;p22"/>
            <p:cNvSpPr/>
            <p:nvPr/>
          </p:nvSpPr>
          <p:spPr>
            <a:xfrm rot="2702936">
              <a:off x="2179152" y="-408475"/>
              <a:ext cx="248407" cy="28850"/>
            </a:xfrm>
            <a:prstGeom prst="roundRect">
              <a:avLst>
                <a:gd fmla="val 50000" name="adj"/>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3" name="Google Shape;293;p22"/>
            <p:cNvSpPr/>
            <p:nvPr/>
          </p:nvSpPr>
          <p:spPr>
            <a:xfrm rot="8102936">
              <a:off x="2179135" y="-408475"/>
              <a:ext cx="248407" cy="28850"/>
            </a:xfrm>
            <a:prstGeom prst="roundRect">
              <a:avLst>
                <a:gd fmla="val 50000" name="adj"/>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sMania">
  <p:cSld name="CUSTOM_13">
    <p:spTree>
      <p:nvGrpSpPr>
        <p:cNvPr id="294" name="Shape 294"/>
        <p:cNvGrpSpPr/>
        <p:nvPr/>
      </p:nvGrpSpPr>
      <p:grpSpPr>
        <a:xfrm>
          <a:off x="0" y="0"/>
          <a:ext cx="0" cy="0"/>
          <a:chOff x="0" y="0"/>
          <a:chExt cx="0" cy="0"/>
        </a:xfrm>
      </p:grpSpPr>
      <p:grpSp>
        <p:nvGrpSpPr>
          <p:cNvPr id="295" name="Google Shape;295;p23"/>
          <p:cNvGrpSpPr/>
          <p:nvPr/>
        </p:nvGrpSpPr>
        <p:grpSpPr>
          <a:xfrm>
            <a:off x="0" y="0"/>
            <a:ext cx="12192000" cy="6858000"/>
            <a:chOff x="0" y="0"/>
            <a:chExt cx="12192000" cy="6858000"/>
          </a:xfrm>
        </p:grpSpPr>
        <p:sp>
          <p:nvSpPr>
            <p:cNvPr id="296" name="Google Shape;296;p23"/>
            <p:cNvSpPr/>
            <p:nvPr/>
          </p:nvSpPr>
          <p:spPr>
            <a:xfrm>
              <a:off x="0" y="0"/>
              <a:ext cx="12192000" cy="6858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97" name="Google Shape;297;p23">
              <a:hlinkClick r:id="rId2"/>
            </p:cNvPr>
            <p:cNvPicPr preferRelativeResize="0"/>
            <p:nvPr/>
          </p:nvPicPr>
          <p:blipFill rotWithShape="1">
            <a:blip r:embed="rId3">
              <a:alphaModFix/>
            </a:blip>
            <a:srcRect b="0" l="0" r="0" t="0"/>
            <a:stretch/>
          </p:blipFill>
          <p:spPr>
            <a:xfrm>
              <a:off x="465600" y="331100"/>
              <a:ext cx="5101466" cy="2201299"/>
            </a:xfrm>
            <a:prstGeom prst="rect">
              <a:avLst/>
            </a:prstGeom>
            <a:noFill/>
            <a:ln>
              <a:noFill/>
            </a:ln>
          </p:spPr>
        </p:pic>
        <p:sp>
          <p:nvSpPr>
            <p:cNvPr id="298" name="Google Shape;298;p23"/>
            <p:cNvSpPr txBox="1"/>
            <p:nvPr/>
          </p:nvSpPr>
          <p:spPr>
            <a:xfrm>
              <a:off x="463500" y="2858061"/>
              <a:ext cx="8956500" cy="24429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 sz="3600">
                  <a:solidFill>
                    <a:srgbClr val="3F3F3F"/>
                  </a:solidFill>
                  <a:latin typeface="Poppins"/>
                  <a:ea typeface="Poppins"/>
                  <a:cs typeface="Poppins"/>
                  <a:sym typeface="Poppins"/>
                </a:rPr>
                <a:t>Free </a:t>
              </a:r>
              <a:r>
                <a:rPr lang="en" sz="3600">
                  <a:solidFill>
                    <a:srgbClr val="3F3F3F"/>
                  </a:solidFill>
                  <a:latin typeface="Poppins"/>
                  <a:ea typeface="Poppins"/>
                  <a:cs typeface="Poppins"/>
                  <a:sym typeface="Poppins"/>
                </a:rPr>
                <a:t>themes and templates for </a:t>
              </a:r>
              <a:r>
                <a:rPr b="1" lang="en" sz="3600">
                  <a:solidFill>
                    <a:srgbClr val="3F3F3F"/>
                  </a:solidFill>
                  <a:latin typeface="Poppins"/>
                  <a:ea typeface="Poppins"/>
                  <a:cs typeface="Poppins"/>
                  <a:sym typeface="Poppins"/>
                </a:rPr>
                <a:t>Google Slides</a:t>
              </a:r>
              <a:r>
                <a:rPr lang="en" sz="3600">
                  <a:solidFill>
                    <a:srgbClr val="3F3F3F"/>
                  </a:solidFill>
                  <a:latin typeface="Poppins"/>
                  <a:ea typeface="Poppins"/>
                  <a:cs typeface="Poppins"/>
                  <a:sym typeface="Poppins"/>
                </a:rPr>
                <a:t> or </a:t>
              </a:r>
              <a:r>
                <a:rPr b="1" lang="en" sz="3600">
                  <a:solidFill>
                    <a:srgbClr val="3F3F3F"/>
                  </a:solidFill>
                  <a:latin typeface="Poppins"/>
                  <a:ea typeface="Poppins"/>
                  <a:cs typeface="Poppins"/>
                  <a:sym typeface="Poppins"/>
                </a:rPr>
                <a:t>PowerPoint</a:t>
              </a:r>
              <a:endParaRPr b="1" sz="3600">
                <a:solidFill>
                  <a:srgbClr val="3F3F3F"/>
                </a:solidFill>
                <a:latin typeface="Poppins"/>
                <a:ea typeface="Poppins"/>
                <a:cs typeface="Poppins"/>
                <a:sym typeface="Poppins"/>
              </a:endParaRPr>
            </a:p>
            <a:p>
              <a:pPr indent="0" lvl="0" marL="0" marR="0" rtl="0" algn="l">
                <a:spcBef>
                  <a:spcPts val="0"/>
                </a:spcBef>
                <a:spcAft>
                  <a:spcPts val="0"/>
                </a:spcAft>
                <a:buNone/>
              </a:pPr>
              <a:r>
                <a:t/>
              </a:r>
              <a:endParaRPr b="1" sz="3600">
                <a:solidFill>
                  <a:srgbClr val="3F3F3F"/>
                </a:solidFill>
                <a:latin typeface="Poppins"/>
                <a:ea typeface="Poppins"/>
                <a:cs typeface="Poppins"/>
                <a:sym typeface="Poppins"/>
              </a:endParaRPr>
            </a:p>
            <a:p>
              <a:pPr indent="0" lvl="0" marL="0" marR="0" rtl="0" algn="l">
                <a:spcBef>
                  <a:spcPts val="0"/>
                </a:spcBef>
                <a:spcAft>
                  <a:spcPts val="0"/>
                </a:spcAft>
                <a:buNone/>
              </a:pPr>
              <a:r>
                <a:t/>
              </a:r>
              <a:endParaRPr b="1" sz="3600">
                <a:solidFill>
                  <a:srgbClr val="3F3F3F"/>
                </a:solidFill>
                <a:latin typeface="Poppins"/>
                <a:ea typeface="Poppins"/>
                <a:cs typeface="Poppins"/>
                <a:sym typeface="Poppins"/>
              </a:endParaRPr>
            </a:p>
            <a:p>
              <a:pPr indent="0" lvl="0" marL="0" marR="0" rtl="0" algn="l">
                <a:spcBef>
                  <a:spcPts val="0"/>
                </a:spcBef>
                <a:spcAft>
                  <a:spcPts val="0"/>
                </a:spcAft>
                <a:buNone/>
              </a:pPr>
              <a:r>
                <a:t/>
              </a:r>
              <a:endParaRPr b="1" sz="3600">
                <a:solidFill>
                  <a:srgbClr val="3F3F3F"/>
                </a:solidFill>
                <a:latin typeface="Poppins"/>
                <a:ea typeface="Poppins"/>
                <a:cs typeface="Poppins"/>
                <a:sym typeface="Poppins"/>
              </a:endParaRPr>
            </a:p>
            <a:p>
              <a:pPr indent="0" lvl="0" marL="0" marR="0" rtl="0" algn="l">
                <a:spcBef>
                  <a:spcPts val="0"/>
                </a:spcBef>
                <a:spcAft>
                  <a:spcPts val="0"/>
                </a:spcAft>
                <a:buNone/>
              </a:pPr>
              <a:r>
                <a:rPr b="1" lang="en" sz="3000">
                  <a:solidFill>
                    <a:srgbClr val="FFCB25"/>
                  </a:solidFill>
                  <a:latin typeface="Poppins"/>
                  <a:ea typeface="Poppins"/>
                  <a:cs typeface="Poppins"/>
                  <a:sym typeface="Poppins"/>
                </a:rPr>
                <a:t>NOT to be sold as is or modified!</a:t>
              </a:r>
              <a:endParaRPr b="1" sz="3000">
                <a:solidFill>
                  <a:srgbClr val="FFCB25"/>
                </a:solidFill>
                <a:latin typeface="Poppins"/>
                <a:ea typeface="Poppins"/>
                <a:cs typeface="Poppins"/>
                <a:sym typeface="Poppins"/>
              </a:endParaRPr>
            </a:p>
            <a:p>
              <a:pPr indent="0" lvl="0" marL="0" rtl="0" algn="l">
                <a:spcBef>
                  <a:spcPts val="0"/>
                </a:spcBef>
                <a:spcAft>
                  <a:spcPts val="0"/>
                </a:spcAft>
                <a:buNone/>
              </a:pPr>
              <a:r>
                <a:rPr lang="en" sz="2700">
                  <a:solidFill>
                    <a:srgbClr val="3F3F3F"/>
                  </a:solidFill>
                  <a:latin typeface="Poppins"/>
                  <a:ea typeface="Poppins"/>
                  <a:cs typeface="Poppins"/>
                  <a:sym typeface="Poppins"/>
                </a:rPr>
                <a:t>Read </a:t>
              </a:r>
              <a:r>
                <a:rPr lang="en" sz="2700" u="sng">
                  <a:solidFill>
                    <a:srgbClr val="3F3F3F"/>
                  </a:solidFill>
                  <a:latin typeface="Poppins"/>
                  <a:ea typeface="Poppins"/>
                  <a:cs typeface="Poppins"/>
                  <a:sym typeface="Poppins"/>
                  <a:hlinkClick r:id="rId4">
                    <a:extLst>
                      <a:ext uri="{A12FA001-AC4F-418D-AE19-62706E023703}">
                        <ahyp:hlinkClr val="tx"/>
                      </a:ext>
                    </a:extLst>
                  </a:hlinkClick>
                </a:rPr>
                <a:t>FAQ</a:t>
              </a:r>
              <a:r>
                <a:rPr b="1" lang="en" sz="4400">
                  <a:solidFill>
                    <a:srgbClr val="FFCB25"/>
                  </a:solidFill>
                  <a:latin typeface="Poppins"/>
                  <a:ea typeface="Poppins"/>
                  <a:cs typeface="Poppins"/>
                  <a:sym typeface="Poppins"/>
                </a:rPr>
                <a:t> </a:t>
              </a:r>
              <a:r>
                <a:rPr lang="en" sz="2700">
                  <a:solidFill>
                    <a:srgbClr val="3F3F3F"/>
                  </a:solidFill>
                  <a:latin typeface="Poppins"/>
                  <a:ea typeface="Poppins"/>
                  <a:cs typeface="Poppins"/>
                  <a:sym typeface="Poppins"/>
                </a:rPr>
                <a:t>on slidesmania.com</a:t>
              </a:r>
              <a:endParaRPr sz="2700">
                <a:solidFill>
                  <a:srgbClr val="3F3F3F"/>
                </a:solidFill>
                <a:latin typeface="Poppins"/>
                <a:ea typeface="Poppins"/>
                <a:cs typeface="Poppins"/>
                <a:sym typeface="Poppins"/>
              </a:endParaRPr>
            </a:p>
          </p:txBody>
        </p:sp>
        <p:cxnSp>
          <p:nvCxnSpPr>
            <p:cNvPr id="299" name="Google Shape;299;p23"/>
            <p:cNvCxnSpPr/>
            <p:nvPr/>
          </p:nvCxnSpPr>
          <p:spPr>
            <a:xfrm>
              <a:off x="10423367" y="5688858"/>
              <a:ext cx="1495200" cy="12900"/>
            </a:xfrm>
            <a:prstGeom prst="straightConnector1">
              <a:avLst/>
            </a:prstGeom>
            <a:noFill/>
            <a:ln cap="flat" cmpd="sng" w="38100">
              <a:solidFill>
                <a:srgbClr val="FFCB25"/>
              </a:solidFill>
              <a:prstDash val="solid"/>
              <a:round/>
              <a:headEnd len="med" w="med" type="none"/>
              <a:tailEnd len="med" w="med" type="none"/>
            </a:ln>
          </p:spPr>
        </p:cxnSp>
        <p:pic>
          <p:nvPicPr>
            <p:cNvPr id="300" name="Google Shape;300;p23">
              <a:hlinkClick r:id="rId5"/>
            </p:cNvPr>
            <p:cNvPicPr preferRelativeResize="0"/>
            <p:nvPr/>
          </p:nvPicPr>
          <p:blipFill>
            <a:blip r:embed="rId6">
              <a:alphaModFix/>
            </a:blip>
            <a:stretch>
              <a:fillRect/>
            </a:stretch>
          </p:blipFill>
          <p:spPr>
            <a:xfrm>
              <a:off x="8982558" y="5912306"/>
              <a:ext cx="713232" cy="637863"/>
            </a:xfrm>
            <a:prstGeom prst="rect">
              <a:avLst/>
            </a:prstGeom>
            <a:noFill/>
            <a:ln>
              <a:noFill/>
            </a:ln>
          </p:spPr>
        </p:pic>
        <p:pic>
          <p:nvPicPr>
            <p:cNvPr id="301" name="Google Shape;301;p23">
              <a:hlinkClick r:id="rId7"/>
            </p:cNvPr>
            <p:cNvPicPr preferRelativeResize="0"/>
            <p:nvPr/>
          </p:nvPicPr>
          <p:blipFill>
            <a:blip r:embed="rId8">
              <a:alphaModFix/>
            </a:blip>
            <a:stretch>
              <a:fillRect/>
            </a:stretch>
          </p:blipFill>
          <p:spPr>
            <a:xfrm>
              <a:off x="9764428" y="5916798"/>
              <a:ext cx="708660" cy="628879"/>
            </a:xfrm>
            <a:prstGeom prst="rect">
              <a:avLst/>
            </a:prstGeom>
            <a:noFill/>
            <a:ln>
              <a:noFill/>
            </a:ln>
          </p:spPr>
        </p:pic>
        <p:pic>
          <p:nvPicPr>
            <p:cNvPr id="302" name="Google Shape;302;p23">
              <a:hlinkClick r:id="rId9"/>
            </p:cNvPr>
            <p:cNvPicPr preferRelativeResize="0"/>
            <p:nvPr/>
          </p:nvPicPr>
          <p:blipFill>
            <a:blip r:embed="rId10">
              <a:alphaModFix/>
            </a:blip>
            <a:stretch>
              <a:fillRect/>
            </a:stretch>
          </p:blipFill>
          <p:spPr>
            <a:xfrm>
              <a:off x="10541715" y="5905569"/>
              <a:ext cx="612648" cy="624387"/>
            </a:xfrm>
            <a:prstGeom prst="rect">
              <a:avLst/>
            </a:prstGeom>
            <a:noFill/>
            <a:ln>
              <a:noFill/>
            </a:ln>
          </p:spPr>
        </p:pic>
        <p:pic>
          <p:nvPicPr>
            <p:cNvPr id="303" name="Google Shape;303;p23">
              <a:hlinkClick r:id="rId11"/>
            </p:cNvPr>
            <p:cNvPicPr preferRelativeResize="0"/>
            <p:nvPr/>
          </p:nvPicPr>
          <p:blipFill>
            <a:blip r:embed="rId12">
              <a:alphaModFix/>
            </a:blip>
            <a:stretch>
              <a:fillRect/>
            </a:stretch>
          </p:blipFill>
          <p:spPr>
            <a:xfrm>
              <a:off x="11219049" y="5916799"/>
              <a:ext cx="699516" cy="601927"/>
            </a:xfrm>
            <a:prstGeom prst="rect">
              <a:avLst/>
            </a:prstGeom>
            <a:noFill/>
            <a:ln>
              <a:noFill/>
            </a:ln>
          </p:spPr>
        </p:pic>
        <p:sp>
          <p:nvSpPr>
            <p:cNvPr id="304" name="Google Shape;304;p23"/>
            <p:cNvSpPr txBox="1"/>
            <p:nvPr/>
          </p:nvSpPr>
          <p:spPr>
            <a:xfrm>
              <a:off x="7072500" y="4813375"/>
              <a:ext cx="4915500" cy="10011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 sz="2400">
                  <a:solidFill>
                    <a:srgbClr val="252525"/>
                  </a:solidFill>
                  <a:latin typeface="Homemade Apple"/>
                  <a:ea typeface="Homemade Apple"/>
                  <a:cs typeface="Homemade Apple"/>
                  <a:sym typeface="Homemade Apple"/>
                </a:rPr>
                <a:t>Sharing is caring!</a:t>
              </a:r>
              <a:endParaRPr b="1" sz="2400">
                <a:solidFill>
                  <a:srgbClr val="252525"/>
                </a:solidFill>
                <a:latin typeface="Homemade Apple"/>
                <a:ea typeface="Homemade Apple"/>
                <a:cs typeface="Homemade Apple"/>
                <a:sym typeface="Homemade Apple"/>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red">
  <p:cSld name="CUSTOM_14_2">
    <p:spTree>
      <p:nvGrpSpPr>
        <p:cNvPr id="92" name="Shape 92"/>
        <p:cNvGrpSpPr/>
        <p:nvPr/>
      </p:nvGrpSpPr>
      <p:grpSpPr>
        <a:xfrm>
          <a:off x="0" y="0"/>
          <a:ext cx="0" cy="0"/>
          <a:chOff x="0" y="0"/>
          <a:chExt cx="0" cy="0"/>
        </a:xfrm>
      </p:grpSpPr>
      <p:sp>
        <p:nvSpPr>
          <p:cNvPr id="93" name="Google Shape;93;p4"/>
          <p:cNvSpPr/>
          <p:nvPr/>
        </p:nvSpPr>
        <p:spPr>
          <a:xfrm>
            <a:off x="489425" y="247750"/>
            <a:ext cx="11469600" cy="6371700"/>
          </a:xfrm>
          <a:prstGeom prst="roundRect">
            <a:avLst>
              <a:gd fmla="val 6298" name="adj"/>
            </a:avLst>
          </a:prstGeom>
          <a:solidFill>
            <a:srgbClr val="F3F3F3"/>
          </a:solidFill>
          <a:ln>
            <a:noFill/>
          </a:ln>
          <a:effectLst>
            <a:outerShdw blurRad="63500" sx="102000" rotWithShape="0" algn="ctr" sy="102000">
              <a:srgbClr val="000000">
                <a:alpha val="4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 name="Google Shape;94;p4"/>
          <p:cNvSpPr/>
          <p:nvPr/>
        </p:nvSpPr>
        <p:spPr>
          <a:xfrm>
            <a:off x="727230" y="455939"/>
            <a:ext cx="10994100" cy="6030000"/>
          </a:xfrm>
          <a:prstGeom prst="roundRect">
            <a:avLst>
              <a:gd fmla="val 6298" name="adj"/>
            </a:avLst>
          </a:prstGeom>
          <a:noFill/>
          <a:ln cap="flat" cmpd="sng" w="3810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95" name="Google Shape;95;p4"/>
          <p:cNvGrpSpPr/>
          <p:nvPr/>
        </p:nvGrpSpPr>
        <p:grpSpPr>
          <a:xfrm>
            <a:off x="11125662" y="541204"/>
            <a:ext cx="427029" cy="411726"/>
            <a:chOff x="2205238" y="-492150"/>
            <a:chExt cx="196200" cy="196200"/>
          </a:xfrm>
        </p:grpSpPr>
        <p:sp>
          <p:nvSpPr>
            <p:cNvPr id="96" name="Google Shape;96;p4"/>
            <p:cNvSpPr/>
            <p:nvPr/>
          </p:nvSpPr>
          <p:spPr>
            <a:xfrm rot="2702936">
              <a:off x="2179152" y="-408475"/>
              <a:ext cx="248407" cy="28850"/>
            </a:xfrm>
            <a:prstGeom prst="roundRect">
              <a:avLst>
                <a:gd fmla="val 50000" name="adj"/>
              </a:avLst>
            </a:prstGeom>
            <a:solidFill>
              <a:schemeClr val="accent6"/>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 name="Google Shape;97;p4"/>
            <p:cNvSpPr/>
            <p:nvPr/>
          </p:nvSpPr>
          <p:spPr>
            <a:xfrm rot="8102936">
              <a:off x="2179135" y="-408475"/>
              <a:ext cx="248407" cy="28850"/>
            </a:xfrm>
            <a:prstGeom prst="roundRect">
              <a:avLst>
                <a:gd fmla="val 50000" name="adj"/>
              </a:avLst>
            </a:prstGeom>
            <a:solidFill>
              <a:schemeClr val="accent6"/>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98" name="Google Shape;98;p4"/>
          <p:cNvSpPr txBox="1"/>
          <p:nvPr/>
        </p:nvSpPr>
        <p:spPr>
          <a:xfrm rot="5400000">
            <a:off x="-679350" y="6173075"/>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6"/>
                </a:solidFill>
                <a:latin typeface="Barlow Condensed"/>
                <a:ea typeface="Barlow Condensed"/>
                <a:cs typeface="Barlow Condensed"/>
                <a:sym typeface="Barlow Condensed"/>
              </a:rPr>
              <a:t>SLIDESMANIA.COM</a:t>
            </a:r>
            <a:endParaRPr>
              <a:solidFill>
                <a:schemeClr val="accent6"/>
              </a:solidFill>
              <a:latin typeface="Barlow Condensed"/>
              <a:ea typeface="Barlow Condensed"/>
              <a:cs typeface="Barlow Condensed"/>
              <a:sym typeface="Barlow Condense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yellow">
  <p:cSld name="CUSTOM_14_2_1">
    <p:spTree>
      <p:nvGrpSpPr>
        <p:cNvPr id="99" name="Shape 99"/>
        <p:cNvGrpSpPr/>
        <p:nvPr/>
      </p:nvGrpSpPr>
      <p:grpSpPr>
        <a:xfrm>
          <a:off x="0" y="0"/>
          <a:ext cx="0" cy="0"/>
          <a:chOff x="0" y="0"/>
          <a:chExt cx="0" cy="0"/>
        </a:xfrm>
      </p:grpSpPr>
      <p:sp>
        <p:nvSpPr>
          <p:cNvPr id="100" name="Google Shape;100;p5"/>
          <p:cNvSpPr/>
          <p:nvPr/>
        </p:nvSpPr>
        <p:spPr>
          <a:xfrm>
            <a:off x="489425" y="247750"/>
            <a:ext cx="11469600" cy="6371700"/>
          </a:xfrm>
          <a:prstGeom prst="roundRect">
            <a:avLst>
              <a:gd fmla="val 6298" name="adj"/>
            </a:avLst>
          </a:prstGeom>
          <a:solidFill>
            <a:srgbClr val="F3F3F3"/>
          </a:solidFill>
          <a:ln>
            <a:noFill/>
          </a:ln>
          <a:effectLst>
            <a:outerShdw blurRad="63500" sx="102000" rotWithShape="0" algn="ctr" sy="102000">
              <a:srgbClr val="000000">
                <a:alpha val="4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 name="Google Shape;101;p5"/>
          <p:cNvSpPr/>
          <p:nvPr/>
        </p:nvSpPr>
        <p:spPr>
          <a:xfrm>
            <a:off x="727230" y="455939"/>
            <a:ext cx="10994100" cy="6030000"/>
          </a:xfrm>
          <a:prstGeom prst="roundRect">
            <a:avLst>
              <a:gd fmla="val 6298" name="adj"/>
            </a:avLst>
          </a:prstGeom>
          <a:noFill/>
          <a:ln cap="flat" cmpd="sng" w="3810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02" name="Google Shape;102;p5"/>
          <p:cNvGrpSpPr/>
          <p:nvPr/>
        </p:nvGrpSpPr>
        <p:grpSpPr>
          <a:xfrm>
            <a:off x="11125662" y="541204"/>
            <a:ext cx="427029" cy="411726"/>
            <a:chOff x="2205238" y="-492150"/>
            <a:chExt cx="196200" cy="196200"/>
          </a:xfrm>
        </p:grpSpPr>
        <p:sp>
          <p:nvSpPr>
            <p:cNvPr id="103" name="Google Shape;103;p5"/>
            <p:cNvSpPr/>
            <p:nvPr/>
          </p:nvSpPr>
          <p:spPr>
            <a:xfrm rot="2702936">
              <a:off x="2179152" y="-408475"/>
              <a:ext cx="248407" cy="28850"/>
            </a:xfrm>
            <a:prstGeom prst="roundRect">
              <a:avLst>
                <a:gd fmla="val 50000" name="adj"/>
              </a:avLst>
            </a:prstGeom>
            <a:solidFill>
              <a:schemeClr val="accent5"/>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 name="Google Shape;104;p5"/>
            <p:cNvSpPr/>
            <p:nvPr/>
          </p:nvSpPr>
          <p:spPr>
            <a:xfrm rot="8102936">
              <a:off x="2179135" y="-408475"/>
              <a:ext cx="248407" cy="28850"/>
            </a:xfrm>
            <a:prstGeom prst="roundRect">
              <a:avLst>
                <a:gd fmla="val 50000" name="adj"/>
              </a:avLst>
            </a:prstGeom>
            <a:solidFill>
              <a:schemeClr val="accent5"/>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05" name="Google Shape;105;p5"/>
          <p:cNvSpPr txBox="1"/>
          <p:nvPr/>
        </p:nvSpPr>
        <p:spPr>
          <a:xfrm rot="5400000">
            <a:off x="-679350" y="6173075"/>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6"/>
                </a:solidFill>
                <a:latin typeface="Barlow Condensed"/>
                <a:ea typeface="Barlow Condensed"/>
                <a:cs typeface="Barlow Condensed"/>
                <a:sym typeface="Barlow Condensed"/>
              </a:rPr>
              <a:t>SLIDESMANIA.COM</a:t>
            </a:r>
            <a:endParaRPr>
              <a:solidFill>
                <a:schemeClr val="accent6"/>
              </a:solidFill>
              <a:latin typeface="Barlow Condensed"/>
              <a:ea typeface="Barlow Condensed"/>
              <a:cs typeface="Barlow Condensed"/>
              <a:sym typeface="Barlow Condense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green">
  <p:cSld name="CUSTOM_14_2_1_1">
    <p:spTree>
      <p:nvGrpSpPr>
        <p:cNvPr id="106" name="Shape 106"/>
        <p:cNvGrpSpPr/>
        <p:nvPr/>
      </p:nvGrpSpPr>
      <p:grpSpPr>
        <a:xfrm>
          <a:off x="0" y="0"/>
          <a:ext cx="0" cy="0"/>
          <a:chOff x="0" y="0"/>
          <a:chExt cx="0" cy="0"/>
        </a:xfrm>
      </p:grpSpPr>
      <p:sp>
        <p:nvSpPr>
          <p:cNvPr id="107" name="Google Shape;107;p6"/>
          <p:cNvSpPr/>
          <p:nvPr/>
        </p:nvSpPr>
        <p:spPr>
          <a:xfrm>
            <a:off x="489425" y="247750"/>
            <a:ext cx="11469600" cy="6371700"/>
          </a:xfrm>
          <a:prstGeom prst="roundRect">
            <a:avLst>
              <a:gd fmla="val 6298" name="adj"/>
            </a:avLst>
          </a:prstGeom>
          <a:solidFill>
            <a:srgbClr val="F3F3F3"/>
          </a:solidFill>
          <a:ln>
            <a:noFill/>
          </a:ln>
          <a:effectLst>
            <a:outerShdw blurRad="63500" sx="102000" rotWithShape="0" algn="ctr" sy="102000">
              <a:srgbClr val="000000">
                <a:alpha val="4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 name="Google Shape;108;p6"/>
          <p:cNvSpPr/>
          <p:nvPr/>
        </p:nvSpPr>
        <p:spPr>
          <a:xfrm>
            <a:off x="727230" y="455939"/>
            <a:ext cx="10994100" cy="6030000"/>
          </a:xfrm>
          <a:prstGeom prst="roundRect">
            <a:avLst>
              <a:gd fmla="val 6298" name="adj"/>
            </a:avLst>
          </a:prstGeom>
          <a:noFill/>
          <a:ln cap="flat" cmpd="sng" w="381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09" name="Google Shape;109;p6"/>
          <p:cNvGrpSpPr/>
          <p:nvPr/>
        </p:nvGrpSpPr>
        <p:grpSpPr>
          <a:xfrm>
            <a:off x="11125662" y="541204"/>
            <a:ext cx="427029" cy="411726"/>
            <a:chOff x="2205238" y="-492150"/>
            <a:chExt cx="196200" cy="196200"/>
          </a:xfrm>
        </p:grpSpPr>
        <p:sp>
          <p:nvSpPr>
            <p:cNvPr id="110" name="Google Shape;110;p6"/>
            <p:cNvSpPr/>
            <p:nvPr/>
          </p:nvSpPr>
          <p:spPr>
            <a:xfrm rot="2702936">
              <a:off x="2179152" y="-408475"/>
              <a:ext cx="248407" cy="28850"/>
            </a:xfrm>
            <a:prstGeom prst="roundRect">
              <a:avLst>
                <a:gd fmla="val 50000" name="adj"/>
              </a:avLst>
            </a:pr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 name="Google Shape;111;p6"/>
            <p:cNvSpPr/>
            <p:nvPr/>
          </p:nvSpPr>
          <p:spPr>
            <a:xfrm rot="8102936">
              <a:off x="2179135" y="-408475"/>
              <a:ext cx="248407" cy="28850"/>
            </a:xfrm>
            <a:prstGeom prst="roundRect">
              <a:avLst>
                <a:gd fmla="val 50000" name="adj"/>
              </a:avLst>
            </a:pr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12" name="Google Shape;112;p6"/>
          <p:cNvSpPr txBox="1"/>
          <p:nvPr/>
        </p:nvSpPr>
        <p:spPr>
          <a:xfrm rot="5400000">
            <a:off x="-679350" y="6173075"/>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6"/>
                </a:solidFill>
                <a:latin typeface="Barlow Condensed"/>
                <a:ea typeface="Barlow Condensed"/>
                <a:cs typeface="Barlow Condensed"/>
                <a:sym typeface="Barlow Condensed"/>
              </a:rPr>
              <a:t>SLIDESMANIA.COM</a:t>
            </a:r>
            <a:endParaRPr>
              <a:solidFill>
                <a:schemeClr val="accent6"/>
              </a:solidFill>
              <a:latin typeface="Barlow Condensed"/>
              <a:ea typeface="Barlow Condensed"/>
              <a:cs typeface="Barlow Condensed"/>
              <a:sym typeface="Barlow Condense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blue">
  <p:cSld name="CUSTOM_14_2_1_1_1">
    <p:spTree>
      <p:nvGrpSpPr>
        <p:cNvPr id="113" name="Shape 113"/>
        <p:cNvGrpSpPr/>
        <p:nvPr/>
      </p:nvGrpSpPr>
      <p:grpSpPr>
        <a:xfrm>
          <a:off x="0" y="0"/>
          <a:ext cx="0" cy="0"/>
          <a:chOff x="0" y="0"/>
          <a:chExt cx="0" cy="0"/>
        </a:xfrm>
      </p:grpSpPr>
      <p:sp>
        <p:nvSpPr>
          <p:cNvPr id="114" name="Google Shape;114;p7"/>
          <p:cNvSpPr/>
          <p:nvPr/>
        </p:nvSpPr>
        <p:spPr>
          <a:xfrm>
            <a:off x="489425" y="247750"/>
            <a:ext cx="11469600" cy="6371700"/>
          </a:xfrm>
          <a:prstGeom prst="roundRect">
            <a:avLst>
              <a:gd fmla="val 6298" name="adj"/>
            </a:avLst>
          </a:prstGeom>
          <a:solidFill>
            <a:srgbClr val="F3F3F3"/>
          </a:solidFill>
          <a:ln>
            <a:noFill/>
          </a:ln>
          <a:effectLst>
            <a:outerShdw blurRad="63500" sx="102000" rotWithShape="0" algn="ctr" sy="102000">
              <a:srgbClr val="000000">
                <a:alpha val="4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 name="Google Shape;115;p7"/>
          <p:cNvSpPr/>
          <p:nvPr/>
        </p:nvSpPr>
        <p:spPr>
          <a:xfrm>
            <a:off x="727230" y="455939"/>
            <a:ext cx="10994100" cy="6030000"/>
          </a:xfrm>
          <a:prstGeom prst="roundRect">
            <a:avLst>
              <a:gd fmla="val 6298" name="adj"/>
            </a:avLst>
          </a:prstGeom>
          <a:noFill/>
          <a:ln cap="flat" cmpd="sng" w="3810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16" name="Google Shape;116;p7"/>
          <p:cNvGrpSpPr/>
          <p:nvPr/>
        </p:nvGrpSpPr>
        <p:grpSpPr>
          <a:xfrm>
            <a:off x="11125662" y="541204"/>
            <a:ext cx="427029" cy="411726"/>
            <a:chOff x="2205238" y="-492150"/>
            <a:chExt cx="196200" cy="196200"/>
          </a:xfrm>
        </p:grpSpPr>
        <p:sp>
          <p:nvSpPr>
            <p:cNvPr id="117" name="Google Shape;117;p7"/>
            <p:cNvSpPr/>
            <p:nvPr/>
          </p:nvSpPr>
          <p:spPr>
            <a:xfrm rot="2702936">
              <a:off x="2179152" y="-408475"/>
              <a:ext cx="248407" cy="28850"/>
            </a:xfrm>
            <a:prstGeom prst="roundRect">
              <a:avLst>
                <a:gd fmla="val 50000" name="adj"/>
              </a:avLst>
            </a:pr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 name="Google Shape;118;p7"/>
            <p:cNvSpPr/>
            <p:nvPr/>
          </p:nvSpPr>
          <p:spPr>
            <a:xfrm rot="8102936">
              <a:off x="2179135" y="-408475"/>
              <a:ext cx="248407" cy="28850"/>
            </a:xfrm>
            <a:prstGeom prst="roundRect">
              <a:avLst>
                <a:gd fmla="val 50000" name="adj"/>
              </a:avLst>
            </a:pr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19" name="Google Shape;119;p7"/>
          <p:cNvSpPr txBox="1"/>
          <p:nvPr/>
        </p:nvSpPr>
        <p:spPr>
          <a:xfrm rot="5400000">
            <a:off x="-679350" y="6173075"/>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6"/>
                </a:solidFill>
                <a:latin typeface="Barlow Condensed"/>
                <a:ea typeface="Barlow Condensed"/>
                <a:cs typeface="Barlow Condensed"/>
                <a:sym typeface="Barlow Condensed"/>
              </a:rPr>
              <a:t>SLIDESMANIA.COM</a:t>
            </a:r>
            <a:endParaRPr>
              <a:solidFill>
                <a:schemeClr val="accent6"/>
              </a:solidFill>
              <a:latin typeface="Barlow Condensed"/>
              <a:ea typeface="Barlow Condensed"/>
              <a:cs typeface="Barlow Condensed"/>
              <a:sym typeface="Barlow Condense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urple">
  <p:cSld name="CUSTOM_14_2_1_1_1_1">
    <p:spTree>
      <p:nvGrpSpPr>
        <p:cNvPr id="120" name="Shape 120"/>
        <p:cNvGrpSpPr/>
        <p:nvPr/>
      </p:nvGrpSpPr>
      <p:grpSpPr>
        <a:xfrm>
          <a:off x="0" y="0"/>
          <a:ext cx="0" cy="0"/>
          <a:chOff x="0" y="0"/>
          <a:chExt cx="0" cy="0"/>
        </a:xfrm>
      </p:grpSpPr>
      <p:sp>
        <p:nvSpPr>
          <p:cNvPr id="121" name="Google Shape;121;p8"/>
          <p:cNvSpPr/>
          <p:nvPr/>
        </p:nvSpPr>
        <p:spPr>
          <a:xfrm>
            <a:off x="489425" y="247750"/>
            <a:ext cx="11469600" cy="6371700"/>
          </a:xfrm>
          <a:prstGeom prst="roundRect">
            <a:avLst>
              <a:gd fmla="val 6298" name="adj"/>
            </a:avLst>
          </a:prstGeom>
          <a:solidFill>
            <a:srgbClr val="F3F3F3"/>
          </a:solidFill>
          <a:ln>
            <a:noFill/>
          </a:ln>
          <a:effectLst>
            <a:outerShdw blurRad="63500" sx="102000" rotWithShape="0" algn="ctr" sy="102000">
              <a:srgbClr val="000000">
                <a:alpha val="4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 name="Google Shape;122;p8"/>
          <p:cNvSpPr/>
          <p:nvPr/>
        </p:nvSpPr>
        <p:spPr>
          <a:xfrm>
            <a:off x="727230" y="455939"/>
            <a:ext cx="10994100" cy="6030000"/>
          </a:xfrm>
          <a:prstGeom prst="roundRect">
            <a:avLst>
              <a:gd fmla="val 6298" name="adj"/>
            </a:avLst>
          </a:prstGeom>
          <a:noFill/>
          <a:ln cap="flat" cmpd="sng" w="3810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23" name="Google Shape;123;p8"/>
          <p:cNvGrpSpPr/>
          <p:nvPr/>
        </p:nvGrpSpPr>
        <p:grpSpPr>
          <a:xfrm>
            <a:off x="11125662" y="541204"/>
            <a:ext cx="427029" cy="411726"/>
            <a:chOff x="2205238" y="-492150"/>
            <a:chExt cx="196200" cy="196200"/>
          </a:xfrm>
        </p:grpSpPr>
        <p:sp>
          <p:nvSpPr>
            <p:cNvPr id="124" name="Google Shape;124;p8"/>
            <p:cNvSpPr/>
            <p:nvPr/>
          </p:nvSpPr>
          <p:spPr>
            <a:xfrm rot="2702936">
              <a:off x="2179152" y="-408475"/>
              <a:ext cx="248407" cy="28850"/>
            </a:xfrm>
            <a:prstGeom prst="roundRect">
              <a:avLst>
                <a:gd fmla="val 50000" name="adj"/>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 name="Google Shape;125;p8"/>
            <p:cNvSpPr/>
            <p:nvPr/>
          </p:nvSpPr>
          <p:spPr>
            <a:xfrm rot="8102936">
              <a:off x="2179135" y="-408475"/>
              <a:ext cx="248407" cy="28850"/>
            </a:xfrm>
            <a:prstGeom prst="roundRect">
              <a:avLst>
                <a:gd fmla="val 50000" name="adj"/>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26" name="Google Shape;126;p8"/>
          <p:cNvSpPr txBox="1"/>
          <p:nvPr/>
        </p:nvSpPr>
        <p:spPr>
          <a:xfrm rot="5400000">
            <a:off x="-679350" y="6173075"/>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6"/>
                </a:solidFill>
                <a:latin typeface="Barlow Condensed"/>
                <a:ea typeface="Barlow Condensed"/>
                <a:cs typeface="Barlow Condensed"/>
                <a:sym typeface="Barlow Condensed"/>
              </a:rPr>
              <a:t>SLIDESMANIA.COM</a:t>
            </a:r>
            <a:endParaRPr>
              <a:solidFill>
                <a:schemeClr val="accent6"/>
              </a:solidFill>
              <a:latin typeface="Barlow Condensed"/>
              <a:ea typeface="Barlow Condensed"/>
              <a:cs typeface="Barlow Condensed"/>
              <a:sym typeface="Barlow Condense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ink">
  <p:cSld name="CUSTOM_14_2_1_1_1_1_1">
    <p:spTree>
      <p:nvGrpSpPr>
        <p:cNvPr id="127" name="Shape 127"/>
        <p:cNvGrpSpPr/>
        <p:nvPr/>
      </p:nvGrpSpPr>
      <p:grpSpPr>
        <a:xfrm>
          <a:off x="0" y="0"/>
          <a:ext cx="0" cy="0"/>
          <a:chOff x="0" y="0"/>
          <a:chExt cx="0" cy="0"/>
        </a:xfrm>
      </p:grpSpPr>
      <p:sp>
        <p:nvSpPr>
          <p:cNvPr id="128" name="Google Shape;128;p9"/>
          <p:cNvSpPr/>
          <p:nvPr/>
        </p:nvSpPr>
        <p:spPr>
          <a:xfrm>
            <a:off x="489425" y="247750"/>
            <a:ext cx="11469600" cy="6371700"/>
          </a:xfrm>
          <a:prstGeom prst="roundRect">
            <a:avLst>
              <a:gd fmla="val 6298" name="adj"/>
            </a:avLst>
          </a:prstGeom>
          <a:solidFill>
            <a:srgbClr val="F3F3F3"/>
          </a:solidFill>
          <a:ln>
            <a:noFill/>
          </a:ln>
          <a:effectLst>
            <a:outerShdw blurRad="63500" sx="102000" rotWithShape="0" algn="ctr" sy="102000">
              <a:srgbClr val="000000">
                <a:alpha val="4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 name="Google Shape;129;p9"/>
          <p:cNvSpPr/>
          <p:nvPr/>
        </p:nvSpPr>
        <p:spPr>
          <a:xfrm>
            <a:off x="727230" y="455939"/>
            <a:ext cx="10994100" cy="6030000"/>
          </a:xfrm>
          <a:prstGeom prst="roundRect">
            <a:avLst>
              <a:gd fmla="val 6298" name="adj"/>
            </a:avLst>
          </a:prstGeom>
          <a:no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30" name="Google Shape;130;p9"/>
          <p:cNvGrpSpPr/>
          <p:nvPr/>
        </p:nvGrpSpPr>
        <p:grpSpPr>
          <a:xfrm>
            <a:off x="11125662" y="541204"/>
            <a:ext cx="427029" cy="411726"/>
            <a:chOff x="2205238" y="-492150"/>
            <a:chExt cx="196200" cy="196200"/>
          </a:xfrm>
        </p:grpSpPr>
        <p:sp>
          <p:nvSpPr>
            <p:cNvPr id="131" name="Google Shape;131;p9"/>
            <p:cNvSpPr/>
            <p:nvPr/>
          </p:nvSpPr>
          <p:spPr>
            <a:xfrm rot="2702936">
              <a:off x="2179152" y="-408475"/>
              <a:ext cx="248407" cy="28850"/>
            </a:xfrm>
            <a:prstGeom prst="roundRect">
              <a:avLst>
                <a:gd fmla="val 50000" name="adj"/>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 name="Google Shape;132;p9"/>
            <p:cNvSpPr/>
            <p:nvPr/>
          </p:nvSpPr>
          <p:spPr>
            <a:xfrm rot="8102936">
              <a:off x="2179135" y="-408475"/>
              <a:ext cx="248407" cy="28850"/>
            </a:xfrm>
            <a:prstGeom prst="roundRect">
              <a:avLst>
                <a:gd fmla="val 50000" name="adj"/>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33" name="Google Shape;133;p9"/>
          <p:cNvSpPr txBox="1"/>
          <p:nvPr/>
        </p:nvSpPr>
        <p:spPr>
          <a:xfrm rot="5400000">
            <a:off x="-679350" y="6173075"/>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6"/>
                </a:solidFill>
                <a:latin typeface="Barlow Condensed"/>
                <a:ea typeface="Barlow Condensed"/>
                <a:cs typeface="Barlow Condensed"/>
                <a:sym typeface="Barlow Condensed"/>
              </a:rPr>
              <a:t>SLIDESMANIA.COM</a:t>
            </a:r>
            <a:endParaRPr>
              <a:solidFill>
                <a:schemeClr val="accent6"/>
              </a:solidFill>
              <a:latin typeface="Barlow Condensed"/>
              <a:ea typeface="Barlow Condensed"/>
              <a:cs typeface="Barlow Condensed"/>
              <a:sym typeface="Barlow Condense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1 1">
  <p:cSld name="CUSTOM_14_1">
    <p:spTree>
      <p:nvGrpSpPr>
        <p:cNvPr id="134" name="Shape 134"/>
        <p:cNvGrpSpPr/>
        <p:nvPr/>
      </p:nvGrpSpPr>
      <p:grpSpPr>
        <a:xfrm>
          <a:off x="0" y="0"/>
          <a:ext cx="0" cy="0"/>
          <a:chOff x="0" y="0"/>
          <a:chExt cx="0" cy="0"/>
        </a:xfrm>
      </p:grpSpPr>
      <p:sp>
        <p:nvSpPr>
          <p:cNvPr id="135" name="Google Shape;135;p10"/>
          <p:cNvSpPr/>
          <p:nvPr/>
        </p:nvSpPr>
        <p:spPr>
          <a:xfrm>
            <a:off x="514650" y="247750"/>
            <a:ext cx="11444400" cy="6357900"/>
          </a:xfrm>
          <a:prstGeom prst="roundRect">
            <a:avLst>
              <a:gd fmla="val 6298" name="adj"/>
            </a:avLst>
          </a:prstGeom>
          <a:solidFill>
            <a:srgbClr val="F3F3F3"/>
          </a:solidFill>
          <a:ln>
            <a:noFill/>
          </a:ln>
          <a:effectLst>
            <a:outerShdw blurRad="63500" sx="102000" rotWithShape="0" algn="ctr" sy="102000">
              <a:srgbClr val="000000">
                <a:alpha val="4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 name="Google Shape;136;p10"/>
          <p:cNvSpPr/>
          <p:nvPr/>
        </p:nvSpPr>
        <p:spPr>
          <a:xfrm>
            <a:off x="751932" y="455481"/>
            <a:ext cx="10969800" cy="6016500"/>
          </a:xfrm>
          <a:prstGeom prst="roundRect">
            <a:avLst>
              <a:gd fmla="val 6298" name="adj"/>
            </a:avLst>
          </a:prstGeom>
          <a:no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 name="Google Shape;137;p10"/>
          <p:cNvSpPr txBox="1"/>
          <p:nvPr>
            <p:ph idx="1" type="body"/>
          </p:nvPr>
        </p:nvSpPr>
        <p:spPr>
          <a:xfrm>
            <a:off x="1213219" y="2078602"/>
            <a:ext cx="10014000" cy="4028700"/>
          </a:xfrm>
          <a:prstGeom prst="rect">
            <a:avLst/>
          </a:prstGeom>
        </p:spPr>
        <p:txBody>
          <a:bodyPr anchorCtr="0" anchor="t" bIns="121900" lIns="121900" spcFirstLastPara="1" rIns="121900" wrap="square" tIns="121900">
            <a:noAutofit/>
          </a:bodyPr>
          <a:lstStyle>
            <a:lvl1pPr indent="-381000" lvl="0" marL="457200" rtl="0">
              <a:lnSpc>
                <a:spcPct val="115000"/>
              </a:lnSpc>
              <a:spcBef>
                <a:spcPts val="0"/>
              </a:spcBef>
              <a:spcAft>
                <a:spcPts val="0"/>
              </a:spcAft>
              <a:buSzPts val="2400"/>
              <a:buChar char="●"/>
              <a:defRPr sz="2400"/>
            </a:lvl1pPr>
            <a:lvl2pPr indent="-381000" lvl="1" marL="914400" rtl="0">
              <a:lnSpc>
                <a:spcPct val="115000"/>
              </a:lnSpc>
              <a:spcBef>
                <a:spcPts val="2100"/>
              </a:spcBef>
              <a:spcAft>
                <a:spcPts val="0"/>
              </a:spcAft>
              <a:buSzPts val="2400"/>
              <a:buChar char="○"/>
              <a:defRPr sz="2400"/>
            </a:lvl2pPr>
            <a:lvl3pPr indent="-381000" lvl="2" marL="1371600" rtl="0">
              <a:lnSpc>
                <a:spcPct val="115000"/>
              </a:lnSpc>
              <a:spcBef>
                <a:spcPts val="2100"/>
              </a:spcBef>
              <a:spcAft>
                <a:spcPts val="0"/>
              </a:spcAft>
              <a:buSzPts val="2400"/>
              <a:buChar char="■"/>
              <a:defRPr sz="2400"/>
            </a:lvl3pPr>
            <a:lvl4pPr indent="-381000" lvl="3" marL="1828800" rtl="0">
              <a:lnSpc>
                <a:spcPct val="115000"/>
              </a:lnSpc>
              <a:spcBef>
                <a:spcPts val="2100"/>
              </a:spcBef>
              <a:spcAft>
                <a:spcPts val="0"/>
              </a:spcAft>
              <a:buSzPts val="2400"/>
              <a:buChar char="●"/>
              <a:defRPr sz="2400"/>
            </a:lvl4pPr>
            <a:lvl5pPr indent="-381000" lvl="4" marL="2286000" rtl="0">
              <a:lnSpc>
                <a:spcPct val="115000"/>
              </a:lnSpc>
              <a:spcBef>
                <a:spcPts val="2100"/>
              </a:spcBef>
              <a:spcAft>
                <a:spcPts val="0"/>
              </a:spcAft>
              <a:buSzPts val="2400"/>
              <a:buChar char="○"/>
              <a:defRPr sz="2400"/>
            </a:lvl5pPr>
            <a:lvl6pPr indent="-381000" lvl="5" marL="2743200" rtl="0">
              <a:lnSpc>
                <a:spcPct val="115000"/>
              </a:lnSpc>
              <a:spcBef>
                <a:spcPts val="2100"/>
              </a:spcBef>
              <a:spcAft>
                <a:spcPts val="0"/>
              </a:spcAft>
              <a:buSzPts val="2400"/>
              <a:buChar char="■"/>
              <a:defRPr sz="2400"/>
            </a:lvl6pPr>
            <a:lvl7pPr indent="-381000" lvl="6" marL="3200400" rtl="0">
              <a:lnSpc>
                <a:spcPct val="115000"/>
              </a:lnSpc>
              <a:spcBef>
                <a:spcPts val="2100"/>
              </a:spcBef>
              <a:spcAft>
                <a:spcPts val="0"/>
              </a:spcAft>
              <a:buSzPts val="2400"/>
              <a:buChar char="●"/>
              <a:defRPr sz="2400"/>
            </a:lvl7pPr>
            <a:lvl8pPr indent="-381000" lvl="7" marL="3657600" rtl="0">
              <a:lnSpc>
                <a:spcPct val="115000"/>
              </a:lnSpc>
              <a:spcBef>
                <a:spcPts val="2100"/>
              </a:spcBef>
              <a:spcAft>
                <a:spcPts val="0"/>
              </a:spcAft>
              <a:buSzPts val="2400"/>
              <a:buChar char="○"/>
              <a:defRPr sz="2400"/>
            </a:lvl8pPr>
            <a:lvl9pPr indent="-381000" lvl="8" marL="4114800" rtl="0">
              <a:lnSpc>
                <a:spcPct val="115000"/>
              </a:lnSpc>
              <a:spcBef>
                <a:spcPts val="2100"/>
              </a:spcBef>
              <a:spcAft>
                <a:spcPts val="2100"/>
              </a:spcAft>
              <a:buSzPts val="2400"/>
              <a:buChar char="■"/>
              <a:defRPr sz="2400"/>
            </a:lvl9pPr>
          </a:lstStyle>
          <a:p/>
        </p:txBody>
      </p:sp>
      <p:sp>
        <p:nvSpPr>
          <p:cNvPr id="138" name="Google Shape;138;p10"/>
          <p:cNvSpPr/>
          <p:nvPr/>
        </p:nvSpPr>
        <p:spPr>
          <a:xfrm>
            <a:off x="728379" y="381166"/>
            <a:ext cx="11017200" cy="1269300"/>
          </a:xfrm>
          <a:prstGeom prst="round2SameRect">
            <a:avLst>
              <a:gd fmla="val 16667" name="adj1"/>
              <a:gd fmla="val 0" name="adj2"/>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 name="Google Shape;139;p10"/>
          <p:cNvSpPr txBox="1"/>
          <p:nvPr>
            <p:ph type="title"/>
          </p:nvPr>
        </p:nvSpPr>
        <p:spPr>
          <a:xfrm>
            <a:off x="1213219" y="711281"/>
            <a:ext cx="10014000" cy="744600"/>
          </a:xfrm>
          <a:prstGeom prst="rect">
            <a:avLst/>
          </a:prstGeom>
        </p:spPr>
        <p:txBody>
          <a:bodyPr anchorCtr="0" anchor="ctr" bIns="121900" lIns="121900" spcFirstLastPara="1" rIns="121900" wrap="square" tIns="121900">
            <a:noAutofit/>
          </a:bodyPr>
          <a:lstStyle>
            <a:lvl1pPr lvl="0" rtl="0" algn="ctr">
              <a:spcBef>
                <a:spcPts val="0"/>
              </a:spcBef>
              <a:spcAft>
                <a:spcPts val="0"/>
              </a:spcAft>
              <a:buSzPts val="4800"/>
              <a:buNone/>
              <a:defRPr b="0" sz="4800"/>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p:txBody>
      </p:sp>
      <p:grpSp>
        <p:nvGrpSpPr>
          <p:cNvPr id="140" name="Google Shape;140;p10"/>
          <p:cNvGrpSpPr/>
          <p:nvPr/>
        </p:nvGrpSpPr>
        <p:grpSpPr>
          <a:xfrm>
            <a:off x="11127466" y="540554"/>
            <a:ext cx="426088" cy="410823"/>
            <a:chOff x="2205238" y="-492150"/>
            <a:chExt cx="196200" cy="196200"/>
          </a:xfrm>
        </p:grpSpPr>
        <p:sp>
          <p:nvSpPr>
            <p:cNvPr id="141" name="Google Shape;141;p10"/>
            <p:cNvSpPr/>
            <p:nvPr/>
          </p:nvSpPr>
          <p:spPr>
            <a:xfrm rot="2702936">
              <a:off x="2179152" y="-408475"/>
              <a:ext cx="248407" cy="28850"/>
            </a:xfrm>
            <a:prstGeom prst="roundRect">
              <a:avLst>
                <a:gd fmla="val 50000" name="adj"/>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 name="Google Shape;142;p10"/>
            <p:cNvSpPr/>
            <p:nvPr/>
          </p:nvSpPr>
          <p:spPr>
            <a:xfrm rot="8102936">
              <a:off x="2179135" y="-408475"/>
              <a:ext cx="248407" cy="28850"/>
            </a:xfrm>
            <a:prstGeom prst="roundRect">
              <a:avLst>
                <a:gd fmla="val 50000" name="adj"/>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43" name="Google Shape;143;p10"/>
          <p:cNvSpPr txBox="1"/>
          <p:nvPr/>
        </p:nvSpPr>
        <p:spPr>
          <a:xfrm rot="5400000">
            <a:off x="-679350" y="6173075"/>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6"/>
                </a:solidFill>
                <a:latin typeface="Barlow Condensed"/>
                <a:ea typeface="Barlow Condensed"/>
                <a:cs typeface="Barlow Condensed"/>
                <a:sym typeface="Barlow Condensed"/>
              </a:rPr>
              <a:t>SLIDESMANIA.COM</a:t>
            </a:r>
            <a:endParaRPr>
              <a:solidFill>
                <a:schemeClr val="accent6"/>
              </a:solidFill>
              <a:latin typeface="Barlow Condensed"/>
              <a:ea typeface="Barlow Condensed"/>
              <a:cs typeface="Barlow Condensed"/>
              <a:sym typeface="Barlow Condense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22" Type="http://schemas.openxmlformats.org/officeDocument/2006/relationships/slideLayout" Target="../slideLayouts/slideLayout22.xml"/><Relationship Id="rId10" Type="http://schemas.openxmlformats.org/officeDocument/2006/relationships/slideLayout" Target="../slideLayouts/slideLayout10.xml"/><Relationship Id="rId21" Type="http://schemas.openxmlformats.org/officeDocument/2006/relationships/slideLayout" Target="../slideLayouts/slideLayout2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23" Type="http://schemas.openxmlformats.org/officeDocument/2006/relationships/theme" Target="../theme/theme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FFF2CC"/>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Autofit/>
          </a:bodyPr>
          <a:lstStyle>
            <a:lvl1pPr lvl="0">
              <a:spcBef>
                <a:spcPts val="0"/>
              </a:spcBef>
              <a:spcAft>
                <a:spcPts val="0"/>
              </a:spcAft>
              <a:buClr>
                <a:schemeClr val="lt1"/>
              </a:buClr>
              <a:buSzPts val="3700"/>
              <a:buFont typeface="Boogaloo"/>
              <a:buNone/>
              <a:defRPr b="1" sz="3700">
                <a:solidFill>
                  <a:schemeClr val="lt1"/>
                </a:solidFill>
                <a:latin typeface="Boogaloo"/>
                <a:ea typeface="Boogaloo"/>
                <a:cs typeface="Boogaloo"/>
                <a:sym typeface="Boogaloo"/>
              </a:defRPr>
            </a:lvl1pPr>
            <a:lvl2pPr lvl="1">
              <a:spcBef>
                <a:spcPts val="0"/>
              </a:spcBef>
              <a:spcAft>
                <a:spcPts val="0"/>
              </a:spcAft>
              <a:buClr>
                <a:schemeClr val="lt1"/>
              </a:buClr>
              <a:buSzPts val="3700"/>
              <a:buFont typeface="Boogaloo"/>
              <a:buNone/>
              <a:defRPr b="1" sz="3700">
                <a:solidFill>
                  <a:schemeClr val="lt1"/>
                </a:solidFill>
                <a:latin typeface="Boogaloo"/>
                <a:ea typeface="Boogaloo"/>
                <a:cs typeface="Boogaloo"/>
                <a:sym typeface="Boogaloo"/>
              </a:defRPr>
            </a:lvl2pPr>
            <a:lvl3pPr lvl="2">
              <a:spcBef>
                <a:spcPts val="0"/>
              </a:spcBef>
              <a:spcAft>
                <a:spcPts val="0"/>
              </a:spcAft>
              <a:buClr>
                <a:schemeClr val="lt1"/>
              </a:buClr>
              <a:buSzPts val="3700"/>
              <a:buFont typeface="Boogaloo"/>
              <a:buNone/>
              <a:defRPr b="1" sz="3700">
                <a:solidFill>
                  <a:schemeClr val="lt1"/>
                </a:solidFill>
                <a:latin typeface="Boogaloo"/>
                <a:ea typeface="Boogaloo"/>
                <a:cs typeface="Boogaloo"/>
                <a:sym typeface="Boogaloo"/>
              </a:defRPr>
            </a:lvl3pPr>
            <a:lvl4pPr lvl="3">
              <a:spcBef>
                <a:spcPts val="0"/>
              </a:spcBef>
              <a:spcAft>
                <a:spcPts val="0"/>
              </a:spcAft>
              <a:buClr>
                <a:schemeClr val="lt1"/>
              </a:buClr>
              <a:buSzPts val="3700"/>
              <a:buFont typeface="Boogaloo"/>
              <a:buNone/>
              <a:defRPr b="1" sz="3700">
                <a:solidFill>
                  <a:schemeClr val="lt1"/>
                </a:solidFill>
                <a:latin typeface="Boogaloo"/>
                <a:ea typeface="Boogaloo"/>
                <a:cs typeface="Boogaloo"/>
                <a:sym typeface="Boogaloo"/>
              </a:defRPr>
            </a:lvl4pPr>
            <a:lvl5pPr lvl="4">
              <a:spcBef>
                <a:spcPts val="0"/>
              </a:spcBef>
              <a:spcAft>
                <a:spcPts val="0"/>
              </a:spcAft>
              <a:buClr>
                <a:schemeClr val="lt1"/>
              </a:buClr>
              <a:buSzPts val="3700"/>
              <a:buFont typeface="Boogaloo"/>
              <a:buNone/>
              <a:defRPr b="1" sz="3700">
                <a:solidFill>
                  <a:schemeClr val="lt1"/>
                </a:solidFill>
                <a:latin typeface="Boogaloo"/>
                <a:ea typeface="Boogaloo"/>
                <a:cs typeface="Boogaloo"/>
                <a:sym typeface="Boogaloo"/>
              </a:defRPr>
            </a:lvl5pPr>
            <a:lvl6pPr lvl="5">
              <a:spcBef>
                <a:spcPts val="0"/>
              </a:spcBef>
              <a:spcAft>
                <a:spcPts val="0"/>
              </a:spcAft>
              <a:buClr>
                <a:schemeClr val="lt1"/>
              </a:buClr>
              <a:buSzPts val="3700"/>
              <a:buFont typeface="Boogaloo"/>
              <a:buNone/>
              <a:defRPr b="1" sz="3700">
                <a:solidFill>
                  <a:schemeClr val="lt1"/>
                </a:solidFill>
                <a:latin typeface="Boogaloo"/>
                <a:ea typeface="Boogaloo"/>
                <a:cs typeface="Boogaloo"/>
                <a:sym typeface="Boogaloo"/>
              </a:defRPr>
            </a:lvl6pPr>
            <a:lvl7pPr lvl="6">
              <a:spcBef>
                <a:spcPts val="0"/>
              </a:spcBef>
              <a:spcAft>
                <a:spcPts val="0"/>
              </a:spcAft>
              <a:buClr>
                <a:schemeClr val="lt1"/>
              </a:buClr>
              <a:buSzPts val="3700"/>
              <a:buFont typeface="Boogaloo"/>
              <a:buNone/>
              <a:defRPr b="1" sz="3700">
                <a:solidFill>
                  <a:schemeClr val="lt1"/>
                </a:solidFill>
                <a:latin typeface="Boogaloo"/>
                <a:ea typeface="Boogaloo"/>
                <a:cs typeface="Boogaloo"/>
                <a:sym typeface="Boogaloo"/>
              </a:defRPr>
            </a:lvl7pPr>
            <a:lvl8pPr lvl="7">
              <a:spcBef>
                <a:spcPts val="0"/>
              </a:spcBef>
              <a:spcAft>
                <a:spcPts val="0"/>
              </a:spcAft>
              <a:buClr>
                <a:schemeClr val="lt1"/>
              </a:buClr>
              <a:buSzPts val="3700"/>
              <a:buFont typeface="Boogaloo"/>
              <a:buNone/>
              <a:defRPr b="1" sz="3700">
                <a:solidFill>
                  <a:schemeClr val="lt1"/>
                </a:solidFill>
                <a:latin typeface="Boogaloo"/>
                <a:ea typeface="Boogaloo"/>
                <a:cs typeface="Boogaloo"/>
                <a:sym typeface="Boogaloo"/>
              </a:defRPr>
            </a:lvl8pPr>
            <a:lvl9pPr lvl="8">
              <a:spcBef>
                <a:spcPts val="0"/>
              </a:spcBef>
              <a:spcAft>
                <a:spcPts val="0"/>
              </a:spcAft>
              <a:buClr>
                <a:schemeClr val="lt1"/>
              </a:buClr>
              <a:buSzPts val="3700"/>
              <a:buFont typeface="Boogaloo"/>
              <a:buNone/>
              <a:defRPr b="1" sz="3700">
                <a:solidFill>
                  <a:schemeClr val="lt1"/>
                </a:solidFill>
                <a:latin typeface="Boogaloo"/>
                <a:ea typeface="Boogaloo"/>
                <a:cs typeface="Boogaloo"/>
                <a:sym typeface="Boogaloo"/>
              </a:defRPr>
            </a:lvl9pPr>
          </a:lstStyle>
          <a:p/>
        </p:txBody>
      </p:sp>
      <p:sp>
        <p:nvSpPr>
          <p:cNvPr id="7" name="Google Shape;7;p1"/>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Autofit/>
          </a:bodyPr>
          <a:lstStyle>
            <a:lvl1pPr indent="-342900" lvl="0" marL="457200">
              <a:lnSpc>
                <a:spcPct val="115000"/>
              </a:lnSpc>
              <a:spcBef>
                <a:spcPts val="0"/>
              </a:spcBef>
              <a:spcAft>
                <a:spcPts val="0"/>
              </a:spcAft>
              <a:buClr>
                <a:schemeClr val="dk1"/>
              </a:buClr>
              <a:buSzPts val="1800"/>
              <a:buFont typeface="Poppins"/>
              <a:buChar char="●"/>
              <a:defRPr sz="1800">
                <a:solidFill>
                  <a:schemeClr val="dk1"/>
                </a:solidFill>
                <a:latin typeface="Poppins"/>
                <a:ea typeface="Poppins"/>
                <a:cs typeface="Poppins"/>
                <a:sym typeface="Poppins"/>
              </a:defRPr>
            </a:lvl1pPr>
            <a:lvl2pPr indent="-342900" lvl="1" marL="914400">
              <a:lnSpc>
                <a:spcPct val="115000"/>
              </a:lnSpc>
              <a:spcBef>
                <a:spcPts val="2100"/>
              </a:spcBef>
              <a:spcAft>
                <a:spcPts val="0"/>
              </a:spcAft>
              <a:buClr>
                <a:schemeClr val="dk1"/>
              </a:buClr>
              <a:buSzPts val="1800"/>
              <a:buFont typeface="Poppins"/>
              <a:buChar char="○"/>
              <a:defRPr sz="1800">
                <a:solidFill>
                  <a:schemeClr val="dk1"/>
                </a:solidFill>
                <a:latin typeface="Poppins"/>
                <a:ea typeface="Poppins"/>
                <a:cs typeface="Poppins"/>
                <a:sym typeface="Poppins"/>
              </a:defRPr>
            </a:lvl2pPr>
            <a:lvl3pPr indent="-342900" lvl="2" marL="1371600">
              <a:lnSpc>
                <a:spcPct val="115000"/>
              </a:lnSpc>
              <a:spcBef>
                <a:spcPts val="2100"/>
              </a:spcBef>
              <a:spcAft>
                <a:spcPts val="0"/>
              </a:spcAft>
              <a:buClr>
                <a:schemeClr val="dk1"/>
              </a:buClr>
              <a:buSzPts val="1800"/>
              <a:buFont typeface="Poppins"/>
              <a:buChar char="■"/>
              <a:defRPr sz="1800">
                <a:solidFill>
                  <a:schemeClr val="dk1"/>
                </a:solidFill>
                <a:latin typeface="Poppins"/>
                <a:ea typeface="Poppins"/>
                <a:cs typeface="Poppins"/>
                <a:sym typeface="Poppins"/>
              </a:defRPr>
            </a:lvl3pPr>
            <a:lvl4pPr indent="-342900" lvl="3" marL="1828800">
              <a:lnSpc>
                <a:spcPct val="115000"/>
              </a:lnSpc>
              <a:spcBef>
                <a:spcPts val="2100"/>
              </a:spcBef>
              <a:spcAft>
                <a:spcPts val="0"/>
              </a:spcAft>
              <a:buClr>
                <a:schemeClr val="dk1"/>
              </a:buClr>
              <a:buSzPts val="1800"/>
              <a:buFont typeface="Poppins"/>
              <a:buChar char="●"/>
              <a:defRPr sz="1800">
                <a:solidFill>
                  <a:schemeClr val="dk1"/>
                </a:solidFill>
                <a:latin typeface="Poppins"/>
                <a:ea typeface="Poppins"/>
                <a:cs typeface="Poppins"/>
                <a:sym typeface="Poppins"/>
              </a:defRPr>
            </a:lvl4pPr>
            <a:lvl5pPr indent="-342900" lvl="4" marL="2286000">
              <a:lnSpc>
                <a:spcPct val="115000"/>
              </a:lnSpc>
              <a:spcBef>
                <a:spcPts val="2100"/>
              </a:spcBef>
              <a:spcAft>
                <a:spcPts val="0"/>
              </a:spcAft>
              <a:buClr>
                <a:schemeClr val="dk1"/>
              </a:buClr>
              <a:buSzPts val="1800"/>
              <a:buFont typeface="Poppins"/>
              <a:buChar char="○"/>
              <a:defRPr sz="1800">
                <a:solidFill>
                  <a:schemeClr val="dk1"/>
                </a:solidFill>
                <a:latin typeface="Poppins"/>
                <a:ea typeface="Poppins"/>
                <a:cs typeface="Poppins"/>
                <a:sym typeface="Poppins"/>
              </a:defRPr>
            </a:lvl5pPr>
            <a:lvl6pPr indent="-342900" lvl="5" marL="2743200">
              <a:lnSpc>
                <a:spcPct val="115000"/>
              </a:lnSpc>
              <a:spcBef>
                <a:spcPts val="2100"/>
              </a:spcBef>
              <a:spcAft>
                <a:spcPts val="0"/>
              </a:spcAft>
              <a:buClr>
                <a:schemeClr val="dk1"/>
              </a:buClr>
              <a:buSzPts val="1800"/>
              <a:buFont typeface="Poppins"/>
              <a:buChar char="■"/>
              <a:defRPr sz="1800">
                <a:solidFill>
                  <a:schemeClr val="dk1"/>
                </a:solidFill>
                <a:latin typeface="Poppins"/>
                <a:ea typeface="Poppins"/>
                <a:cs typeface="Poppins"/>
                <a:sym typeface="Poppins"/>
              </a:defRPr>
            </a:lvl6pPr>
            <a:lvl7pPr indent="-342900" lvl="6" marL="3200400">
              <a:lnSpc>
                <a:spcPct val="115000"/>
              </a:lnSpc>
              <a:spcBef>
                <a:spcPts val="2100"/>
              </a:spcBef>
              <a:spcAft>
                <a:spcPts val="0"/>
              </a:spcAft>
              <a:buClr>
                <a:schemeClr val="dk1"/>
              </a:buClr>
              <a:buSzPts val="1800"/>
              <a:buFont typeface="Poppins"/>
              <a:buChar char="●"/>
              <a:defRPr sz="1800">
                <a:solidFill>
                  <a:schemeClr val="dk1"/>
                </a:solidFill>
                <a:latin typeface="Poppins"/>
                <a:ea typeface="Poppins"/>
                <a:cs typeface="Poppins"/>
                <a:sym typeface="Poppins"/>
              </a:defRPr>
            </a:lvl7pPr>
            <a:lvl8pPr indent="-342900" lvl="7" marL="3657600">
              <a:lnSpc>
                <a:spcPct val="115000"/>
              </a:lnSpc>
              <a:spcBef>
                <a:spcPts val="2100"/>
              </a:spcBef>
              <a:spcAft>
                <a:spcPts val="0"/>
              </a:spcAft>
              <a:buClr>
                <a:schemeClr val="dk1"/>
              </a:buClr>
              <a:buSzPts val="1800"/>
              <a:buFont typeface="Poppins"/>
              <a:buChar char="○"/>
              <a:defRPr sz="1800">
                <a:solidFill>
                  <a:schemeClr val="dk1"/>
                </a:solidFill>
                <a:latin typeface="Poppins"/>
                <a:ea typeface="Poppins"/>
                <a:cs typeface="Poppins"/>
                <a:sym typeface="Poppins"/>
              </a:defRPr>
            </a:lvl8pPr>
            <a:lvl9pPr indent="-342900" lvl="8" marL="4114800">
              <a:lnSpc>
                <a:spcPct val="115000"/>
              </a:lnSpc>
              <a:spcBef>
                <a:spcPts val="2100"/>
              </a:spcBef>
              <a:spcAft>
                <a:spcPts val="2100"/>
              </a:spcAft>
              <a:buClr>
                <a:schemeClr val="dk1"/>
              </a:buClr>
              <a:buSzPts val="1800"/>
              <a:buFont typeface="Poppins"/>
              <a:buChar char="■"/>
              <a:defRPr sz="1800">
                <a:solidFill>
                  <a:schemeClr val="dk1"/>
                </a:solidFill>
                <a:latin typeface="Poppins"/>
                <a:ea typeface="Poppins"/>
                <a:cs typeface="Poppins"/>
                <a:sym typeface="Poppins"/>
              </a:defRPr>
            </a:lvl9pPr>
          </a:lstStyle>
          <a:p/>
        </p:txBody>
      </p:sp>
      <p:sp>
        <p:nvSpPr>
          <p:cNvPr id="8" name="Google Shape;8;p1"/>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
        <p:nvSpPr>
          <p:cNvPr id="9" name="Google Shape;9;p1"/>
          <p:cNvSpPr/>
          <p:nvPr/>
        </p:nvSpPr>
        <p:spPr>
          <a:xfrm rot="-5400000">
            <a:off x="580090" y="376172"/>
            <a:ext cx="1224000" cy="1224000"/>
          </a:xfrm>
          <a:prstGeom prst="round2SameRect">
            <a:avLst>
              <a:gd fmla="val 16667" name="adj1"/>
              <a:gd fmla="val 0" name="adj2"/>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10" name="Google Shape;10;p1"/>
          <p:cNvSpPr/>
          <p:nvPr/>
        </p:nvSpPr>
        <p:spPr>
          <a:xfrm>
            <a:off x="1805230" y="376172"/>
            <a:ext cx="1224000" cy="1224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11" name="Google Shape;11;p1"/>
          <p:cNvSpPr/>
          <p:nvPr/>
        </p:nvSpPr>
        <p:spPr>
          <a:xfrm>
            <a:off x="3030371" y="376172"/>
            <a:ext cx="1224000" cy="12240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12" name="Google Shape;12;p1"/>
          <p:cNvSpPr/>
          <p:nvPr/>
        </p:nvSpPr>
        <p:spPr>
          <a:xfrm>
            <a:off x="4255511" y="376172"/>
            <a:ext cx="1224000" cy="1224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13" name="Google Shape;13;p1"/>
          <p:cNvSpPr/>
          <p:nvPr/>
        </p:nvSpPr>
        <p:spPr>
          <a:xfrm>
            <a:off x="5480651" y="376172"/>
            <a:ext cx="1224000" cy="1224000"/>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14" name="Google Shape;14;p1"/>
          <p:cNvSpPr/>
          <p:nvPr/>
        </p:nvSpPr>
        <p:spPr>
          <a:xfrm>
            <a:off x="6705792" y="376172"/>
            <a:ext cx="1224000" cy="1224000"/>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15" name="Google Shape;15;p1"/>
          <p:cNvSpPr/>
          <p:nvPr/>
        </p:nvSpPr>
        <p:spPr>
          <a:xfrm>
            <a:off x="7930932" y="376172"/>
            <a:ext cx="1224000" cy="1224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1800">
              <a:solidFill>
                <a:srgbClr val="FFFFFF"/>
              </a:solidFill>
              <a:latin typeface="Calibri"/>
              <a:ea typeface="Calibri"/>
              <a:cs typeface="Calibri"/>
              <a:sym typeface="Calibri"/>
            </a:endParaRPr>
          </a:p>
        </p:txBody>
      </p:sp>
      <p:sp>
        <p:nvSpPr>
          <p:cNvPr id="16" name="Google Shape;16;p1"/>
          <p:cNvSpPr/>
          <p:nvPr/>
        </p:nvSpPr>
        <p:spPr>
          <a:xfrm>
            <a:off x="9156072" y="376172"/>
            <a:ext cx="1224000" cy="1224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1800">
              <a:solidFill>
                <a:srgbClr val="FFFFFF"/>
              </a:solidFill>
              <a:latin typeface="Calibri"/>
              <a:ea typeface="Calibri"/>
              <a:cs typeface="Calibri"/>
              <a:sym typeface="Calibri"/>
            </a:endParaRPr>
          </a:p>
        </p:txBody>
      </p:sp>
      <p:sp>
        <p:nvSpPr>
          <p:cNvPr id="17" name="Google Shape;17;p1"/>
          <p:cNvSpPr/>
          <p:nvPr/>
        </p:nvSpPr>
        <p:spPr>
          <a:xfrm>
            <a:off x="10383603" y="1600132"/>
            <a:ext cx="1224000" cy="1224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1800">
              <a:solidFill>
                <a:srgbClr val="FFFFFF"/>
              </a:solidFill>
              <a:latin typeface="Calibri"/>
              <a:ea typeface="Calibri"/>
              <a:cs typeface="Calibri"/>
              <a:sym typeface="Calibri"/>
            </a:endParaRPr>
          </a:p>
        </p:txBody>
      </p:sp>
      <p:sp>
        <p:nvSpPr>
          <p:cNvPr id="18" name="Google Shape;18;p1"/>
          <p:cNvSpPr/>
          <p:nvPr/>
        </p:nvSpPr>
        <p:spPr>
          <a:xfrm>
            <a:off x="10381213" y="376172"/>
            <a:ext cx="1224000" cy="1224000"/>
          </a:xfrm>
          <a:prstGeom prst="round1Rect">
            <a:avLst>
              <a:gd fmla="val 16667" name="adj"/>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1800">
              <a:solidFill>
                <a:srgbClr val="FFFFFF"/>
              </a:solidFill>
              <a:latin typeface="Calibri"/>
              <a:ea typeface="Calibri"/>
              <a:cs typeface="Calibri"/>
              <a:sym typeface="Calibri"/>
            </a:endParaRPr>
          </a:p>
        </p:txBody>
      </p:sp>
      <p:sp>
        <p:nvSpPr>
          <p:cNvPr id="19" name="Google Shape;19;p1"/>
          <p:cNvSpPr/>
          <p:nvPr/>
        </p:nvSpPr>
        <p:spPr>
          <a:xfrm>
            <a:off x="10383607" y="2820981"/>
            <a:ext cx="1224000" cy="1224000"/>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1800">
              <a:solidFill>
                <a:srgbClr val="FFFFFF"/>
              </a:solidFill>
              <a:latin typeface="Calibri"/>
              <a:ea typeface="Calibri"/>
              <a:cs typeface="Calibri"/>
              <a:sym typeface="Calibri"/>
            </a:endParaRPr>
          </a:p>
        </p:txBody>
      </p:sp>
      <p:sp>
        <p:nvSpPr>
          <p:cNvPr id="20" name="Google Shape;20;p1"/>
          <p:cNvSpPr/>
          <p:nvPr/>
        </p:nvSpPr>
        <p:spPr>
          <a:xfrm>
            <a:off x="10383602" y="4032308"/>
            <a:ext cx="1224000" cy="1224000"/>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1800">
              <a:solidFill>
                <a:srgbClr val="FFFFFF"/>
              </a:solidFill>
              <a:latin typeface="Calibri"/>
              <a:ea typeface="Calibri"/>
              <a:cs typeface="Calibri"/>
              <a:sym typeface="Calibri"/>
            </a:endParaRPr>
          </a:p>
        </p:txBody>
      </p:sp>
      <p:sp>
        <p:nvSpPr>
          <p:cNvPr id="21" name="Google Shape;21;p1"/>
          <p:cNvSpPr/>
          <p:nvPr/>
        </p:nvSpPr>
        <p:spPr>
          <a:xfrm rot="10800000">
            <a:off x="583604" y="5256578"/>
            <a:ext cx="1224000" cy="1224000"/>
          </a:xfrm>
          <a:prstGeom prst="round1Rect">
            <a:avLst>
              <a:gd fmla="val 16667" name="adj"/>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1800">
              <a:solidFill>
                <a:srgbClr val="FFFFFF"/>
              </a:solidFill>
              <a:latin typeface="Calibri"/>
              <a:ea typeface="Calibri"/>
              <a:cs typeface="Calibri"/>
              <a:sym typeface="Calibri"/>
            </a:endParaRPr>
          </a:p>
        </p:txBody>
      </p:sp>
      <p:sp>
        <p:nvSpPr>
          <p:cNvPr id="22" name="Google Shape;22;p1"/>
          <p:cNvSpPr/>
          <p:nvPr/>
        </p:nvSpPr>
        <p:spPr>
          <a:xfrm rot="5400000">
            <a:off x="10388001" y="5257828"/>
            <a:ext cx="1224000" cy="1224000"/>
          </a:xfrm>
          <a:prstGeom prst="round1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1800">
              <a:solidFill>
                <a:srgbClr val="FFFFFF"/>
              </a:solidFill>
              <a:latin typeface="Calibri"/>
              <a:ea typeface="Calibri"/>
              <a:cs typeface="Calibri"/>
              <a:sym typeface="Calibri"/>
            </a:endParaRPr>
          </a:p>
        </p:txBody>
      </p:sp>
      <p:sp>
        <p:nvSpPr>
          <p:cNvPr id="23" name="Google Shape;23;p1"/>
          <p:cNvSpPr/>
          <p:nvPr/>
        </p:nvSpPr>
        <p:spPr>
          <a:xfrm>
            <a:off x="579999" y="4029201"/>
            <a:ext cx="1224000" cy="1224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1800">
              <a:solidFill>
                <a:srgbClr val="FFFFFF"/>
              </a:solidFill>
              <a:latin typeface="Calibri"/>
              <a:ea typeface="Calibri"/>
              <a:cs typeface="Calibri"/>
              <a:sym typeface="Calibri"/>
            </a:endParaRPr>
          </a:p>
        </p:txBody>
      </p:sp>
      <p:sp>
        <p:nvSpPr>
          <p:cNvPr id="24" name="Google Shape;24;p1"/>
          <p:cNvSpPr/>
          <p:nvPr/>
        </p:nvSpPr>
        <p:spPr>
          <a:xfrm>
            <a:off x="584200" y="2805233"/>
            <a:ext cx="1224000" cy="1224000"/>
          </a:xfrm>
          <a:prstGeom prst="round2SameRect">
            <a:avLst>
              <a:gd fmla="val 16667" name="adj1"/>
              <a:gd fmla="val 0" name="adj2"/>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1800">
              <a:solidFill>
                <a:srgbClr val="FFFFFF"/>
              </a:solidFill>
              <a:latin typeface="Calibri"/>
              <a:ea typeface="Calibri"/>
              <a:cs typeface="Calibri"/>
              <a:sym typeface="Calibri"/>
            </a:endParaRPr>
          </a:p>
        </p:txBody>
      </p:sp>
      <p:sp>
        <p:nvSpPr>
          <p:cNvPr id="25" name="Google Shape;25;p1"/>
          <p:cNvSpPr/>
          <p:nvPr/>
        </p:nvSpPr>
        <p:spPr>
          <a:xfrm>
            <a:off x="1809154" y="5257733"/>
            <a:ext cx="1224000" cy="1224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1800">
              <a:solidFill>
                <a:srgbClr val="FFFFFF"/>
              </a:solidFill>
              <a:latin typeface="Calibri"/>
              <a:ea typeface="Calibri"/>
              <a:cs typeface="Calibri"/>
              <a:sym typeface="Calibri"/>
            </a:endParaRPr>
          </a:p>
        </p:txBody>
      </p:sp>
      <p:sp>
        <p:nvSpPr>
          <p:cNvPr id="26" name="Google Shape;26;p1"/>
          <p:cNvSpPr/>
          <p:nvPr/>
        </p:nvSpPr>
        <p:spPr>
          <a:xfrm>
            <a:off x="3034703" y="5257733"/>
            <a:ext cx="1224000" cy="1224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1800">
              <a:solidFill>
                <a:srgbClr val="FFFFFF"/>
              </a:solidFill>
              <a:latin typeface="Calibri"/>
              <a:ea typeface="Calibri"/>
              <a:cs typeface="Calibri"/>
              <a:sym typeface="Calibri"/>
            </a:endParaRPr>
          </a:p>
        </p:txBody>
      </p:sp>
      <p:sp>
        <p:nvSpPr>
          <p:cNvPr id="27" name="Google Shape;27;p1"/>
          <p:cNvSpPr/>
          <p:nvPr/>
        </p:nvSpPr>
        <p:spPr>
          <a:xfrm>
            <a:off x="4260253" y="5257733"/>
            <a:ext cx="1224000" cy="1224000"/>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1800">
              <a:solidFill>
                <a:srgbClr val="FFFFFF"/>
              </a:solidFill>
              <a:latin typeface="Calibri"/>
              <a:ea typeface="Calibri"/>
              <a:cs typeface="Calibri"/>
              <a:sym typeface="Calibri"/>
            </a:endParaRPr>
          </a:p>
        </p:txBody>
      </p:sp>
      <p:sp>
        <p:nvSpPr>
          <p:cNvPr id="28" name="Google Shape;28;p1"/>
          <p:cNvSpPr/>
          <p:nvPr/>
        </p:nvSpPr>
        <p:spPr>
          <a:xfrm>
            <a:off x="5485802" y="5257733"/>
            <a:ext cx="1224000" cy="1224000"/>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1800">
              <a:solidFill>
                <a:srgbClr val="FFFFFF"/>
              </a:solidFill>
              <a:latin typeface="Calibri"/>
              <a:ea typeface="Calibri"/>
              <a:cs typeface="Calibri"/>
              <a:sym typeface="Calibri"/>
            </a:endParaRPr>
          </a:p>
        </p:txBody>
      </p:sp>
      <p:sp>
        <p:nvSpPr>
          <p:cNvPr id="29" name="Google Shape;29;p1"/>
          <p:cNvSpPr/>
          <p:nvPr/>
        </p:nvSpPr>
        <p:spPr>
          <a:xfrm>
            <a:off x="6711352" y="5257733"/>
            <a:ext cx="1224000" cy="1224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1800">
              <a:solidFill>
                <a:srgbClr val="FFFFFF"/>
              </a:solidFill>
              <a:latin typeface="Calibri"/>
              <a:ea typeface="Calibri"/>
              <a:cs typeface="Calibri"/>
              <a:sym typeface="Calibri"/>
            </a:endParaRPr>
          </a:p>
        </p:txBody>
      </p:sp>
      <p:sp>
        <p:nvSpPr>
          <p:cNvPr id="30" name="Google Shape;30;p1"/>
          <p:cNvSpPr/>
          <p:nvPr/>
        </p:nvSpPr>
        <p:spPr>
          <a:xfrm>
            <a:off x="7936902" y="5257733"/>
            <a:ext cx="1224000" cy="12240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1800">
              <a:solidFill>
                <a:srgbClr val="FFFFFF"/>
              </a:solidFill>
              <a:latin typeface="Calibri"/>
              <a:ea typeface="Calibri"/>
              <a:cs typeface="Calibri"/>
              <a:sym typeface="Calibri"/>
            </a:endParaRPr>
          </a:p>
        </p:txBody>
      </p:sp>
      <p:sp>
        <p:nvSpPr>
          <p:cNvPr id="31" name="Google Shape;31;p1"/>
          <p:cNvSpPr/>
          <p:nvPr/>
        </p:nvSpPr>
        <p:spPr>
          <a:xfrm>
            <a:off x="9162451" y="5257733"/>
            <a:ext cx="1224000" cy="1224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1800">
              <a:solidFill>
                <a:srgbClr val="FFFFFF"/>
              </a:solidFill>
              <a:latin typeface="Calibri"/>
              <a:ea typeface="Calibri"/>
              <a:cs typeface="Calibri"/>
              <a:sym typeface="Calibri"/>
            </a:endParaRPr>
          </a:p>
        </p:txBody>
      </p:sp>
      <p:sp>
        <p:nvSpPr>
          <p:cNvPr id="32" name="Google Shape;32;p1"/>
          <p:cNvSpPr/>
          <p:nvPr/>
        </p:nvSpPr>
        <p:spPr>
          <a:xfrm>
            <a:off x="728440" y="786188"/>
            <a:ext cx="935524" cy="403975"/>
          </a:xfrm>
          <a:prstGeom prst="rect">
            <a:avLst/>
          </a:prstGeom>
        </p:spPr>
        <p:txBody>
          <a:bodyPr>
            <a:prstTxWarp prst="textPlain"/>
          </a:bodyPr>
          <a:lstStyle/>
          <a:p>
            <a:pPr lvl="0" algn="ctr"/>
            <a:r>
              <a:rPr b="0" i="0">
                <a:ln>
                  <a:noFill/>
                </a:ln>
                <a:solidFill>
                  <a:srgbClr val="FFFFFF"/>
                </a:solidFill>
                <a:latin typeface="Boogaloo"/>
              </a:rPr>
              <a:t>Start</a:t>
            </a:r>
          </a:p>
        </p:txBody>
      </p:sp>
      <p:sp>
        <p:nvSpPr>
          <p:cNvPr id="33" name="Google Shape;33;p1"/>
          <p:cNvSpPr/>
          <p:nvPr/>
        </p:nvSpPr>
        <p:spPr>
          <a:xfrm>
            <a:off x="2343665" y="806813"/>
            <a:ext cx="147143" cy="362709"/>
          </a:xfrm>
          <a:prstGeom prst="rect">
            <a:avLst/>
          </a:prstGeom>
        </p:spPr>
        <p:txBody>
          <a:bodyPr>
            <a:prstTxWarp prst="textPlain"/>
          </a:bodyPr>
          <a:lstStyle/>
          <a:p>
            <a:pPr lvl="0" algn="ctr"/>
            <a:r>
              <a:rPr b="0" i="0">
                <a:ln>
                  <a:noFill/>
                </a:ln>
                <a:solidFill>
                  <a:srgbClr val="FFFFFF"/>
                </a:solidFill>
                <a:latin typeface="Boogaloo"/>
              </a:rPr>
              <a:t>1</a:t>
            </a:r>
          </a:p>
        </p:txBody>
      </p:sp>
      <p:sp>
        <p:nvSpPr>
          <p:cNvPr id="34" name="Google Shape;34;p1"/>
          <p:cNvSpPr/>
          <p:nvPr/>
        </p:nvSpPr>
        <p:spPr>
          <a:xfrm>
            <a:off x="3486665" y="806813"/>
            <a:ext cx="228587" cy="365424"/>
          </a:xfrm>
          <a:prstGeom prst="rect">
            <a:avLst/>
          </a:prstGeom>
        </p:spPr>
        <p:txBody>
          <a:bodyPr>
            <a:prstTxWarp prst="textPlain"/>
          </a:bodyPr>
          <a:lstStyle/>
          <a:p>
            <a:pPr lvl="0" algn="ctr"/>
            <a:r>
              <a:rPr b="0" i="0">
                <a:ln>
                  <a:noFill/>
                </a:ln>
                <a:solidFill>
                  <a:srgbClr val="FFFFFF"/>
                </a:solidFill>
                <a:latin typeface="Boogaloo"/>
              </a:rPr>
              <a:t>2</a:t>
            </a:r>
          </a:p>
        </p:txBody>
      </p:sp>
      <p:sp>
        <p:nvSpPr>
          <p:cNvPr id="35" name="Google Shape;35;p1"/>
          <p:cNvSpPr/>
          <p:nvPr/>
        </p:nvSpPr>
        <p:spPr>
          <a:xfrm>
            <a:off x="4767328" y="812238"/>
            <a:ext cx="200353" cy="354564"/>
          </a:xfrm>
          <a:prstGeom prst="rect">
            <a:avLst/>
          </a:prstGeom>
        </p:spPr>
        <p:txBody>
          <a:bodyPr>
            <a:prstTxWarp prst="textPlain"/>
          </a:bodyPr>
          <a:lstStyle/>
          <a:p>
            <a:pPr lvl="0" algn="ctr"/>
            <a:r>
              <a:rPr b="0" i="0">
                <a:ln>
                  <a:noFill/>
                </a:ln>
                <a:solidFill>
                  <a:srgbClr val="FFFFFF"/>
                </a:solidFill>
                <a:latin typeface="Boogaloo"/>
              </a:rPr>
              <a:t>3</a:t>
            </a:r>
          </a:p>
        </p:txBody>
      </p:sp>
      <p:sp>
        <p:nvSpPr>
          <p:cNvPr id="36" name="Google Shape;36;p1"/>
          <p:cNvSpPr/>
          <p:nvPr/>
        </p:nvSpPr>
        <p:spPr>
          <a:xfrm>
            <a:off x="5986528" y="812238"/>
            <a:ext cx="239989" cy="370311"/>
          </a:xfrm>
          <a:prstGeom prst="rect">
            <a:avLst/>
          </a:prstGeom>
        </p:spPr>
        <p:txBody>
          <a:bodyPr>
            <a:prstTxWarp prst="textPlain"/>
          </a:bodyPr>
          <a:lstStyle/>
          <a:p>
            <a:pPr lvl="0" algn="ctr"/>
            <a:r>
              <a:rPr b="0" i="0">
                <a:ln>
                  <a:noFill/>
                </a:ln>
                <a:solidFill>
                  <a:srgbClr val="FFFFFF"/>
                </a:solidFill>
                <a:latin typeface="Boogaloo"/>
              </a:rPr>
              <a:t>4</a:t>
            </a:r>
          </a:p>
        </p:txBody>
      </p:sp>
      <p:sp>
        <p:nvSpPr>
          <p:cNvPr id="37" name="Google Shape;37;p1"/>
          <p:cNvSpPr/>
          <p:nvPr/>
        </p:nvSpPr>
        <p:spPr>
          <a:xfrm>
            <a:off x="7205728" y="812238"/>
            <a:ext cx="197638" cy="365967"/>
          </a:xfrm>
          <a:prstGeom prst="rect">
            <a:avLst/>
          </a:prstGeom>
        </p:spPr>
        <p:txBody>
          <a:bodyPr>
            <a:prstTxWarp prst="textPlain"/>
          </a:bodyPr>
          <a:lstStyle/>
          <a:p>
            <a:pPr lvl="0" algn="ctr"/>
            <a:r>
              <a:rPr b="0" i="0">
                <a:ln>
                  <a:noFill/>
                </a:ln>
                <a:solidFill>
                  <a:srgbClr val="FFFFFF"/>
                </a:solidFill>
                <a:latin typeface="Boogaloo"/>
              </a:rPr>
              <a:t>5</a:t>
            </a:r>
          </a:p>
        </p:txBody>
      </p:sp>
      <p:sp>
        <p:nvSpPr>
          <p:cNvPr id="38" name="Google Shape;38;p1"/>
          <p:cNvSpPr/>
          <p:nvPr/>
        </p:nvSpPr>
        <p:spPr>
          <a:xfrm>
            <a:off x="8424928" y="812238"/>
            <a:ext cx="213927" cy="369225"/>
          </a:xfrm>
          <a:prstGeom prst="rect">
            <a:avLst/>
          </a:prstGeom>
        </p:spPr>
        <p:txBody>
          <a:bodyPr>
            <a:prstTxWarp prst="textPlain"/>
          </a:bodyPr>
          <a:lstStyle/>
          <a:p>
            <a:pPr lvl="0" algn="ctr"/>
            <a:r>
              <a:rPr b="0" i="0">
                <a:ln>
                  <a:noFill/>
                </a:ln>
                <a:solidFill>
                  <a:srgbClr val="FFFFFF"/>
                </a:solidFill>
                <a:latin typeface="Boogaloo"/>
              </a:rPr>
              <a:t>6</a:t>
            </a:r>
          </a:p>
        </p:txBody>
      </p:sp>
      <p:sp>
        <p:nvSpPr>
          <p:cNvPr id="39" name="Google Shape;39;p1"/>
          <p:cNvSpPr/>
          <p:nvPr/>
        </p:nvSpPr>
        <p:spPr>
          <a:xfrm>
            <a:off x="9644128" y="812238"/>
            <a:ext cx="192752" cy="360537"/>
          </a:xfrm>
          <a:prstGeom prst="rect">
            <a:avLst/>
          </a:prstGeom>
        </p:spPr>
        <p:txBody>
          <a:bodyPr>
            <a:prstTxWarp prst="textPlain"/>
          </a:bodyPr>
          <a:lstStyle/>
          <a:p>
            <a:pPr lvl="0" algn="ctr"/>
            <a:r>
              <a:rPr b="0" i="0">
                <a:ln>
                  <a:noFill/>
                </a:ln>
                <a:solidFill>
                  <a:srgbClr val="FFFFFF"/>
                </a:solidFill>
                <a:latin typeface="Boogaloo"/>
              </a:rPr>
              <a:t>7</a:t>
            </a:r>
          </a:p>
        </p:txBody>
      </p:sp>
      <p:sp>
        <p:nvSpPr>
          <p:cNvPr id="40" name="Google Shape;40;p1"/>
          <p:cNvSpPr/>
          <p:nvPr/>
        </p:nvSpPr>
        <p:spPr>
          <a:xfrm>
            <a:off x="10863328" y="812238"/>
            <a:ext cx="217185" cy="376826"/>
          </a:xfrm>
          <a:prstGeom prst="rect">
            <a:avLst/>
          </a:prstGeom>
        </p:spPr>
        <p:txBody>
          <a:bodyPr>
            <a:prstTxWarp prst="textPlain"/>
          </a:bodyPr>
          <a:lstStyle/>
          <a:p>
            <a:pPr lvl="0" algn="ctr"/>
            <a:r>
              <a:rPr b="0" i="0">
                <a:ln>
                  <a:noFill/>
                </a:ln>
                <a:solidFill>
                  <a:srgbClr val="FFFFFF"/>
                </a:solidFill>
                <a:latin typeface="Boogaloo"/>
              </a:rPr>
              <a:t>8</a:t>
            </a:r>
          </a:p>
        </p:txBody>
      </p:sp>
      <p:sp>
        <p:nvSpPr>
          <p:cNvPr id="41" name="Google Shape;41;p1"/>
          <p:cNvSpPr/>
          <p:nvPr/>
        </p:nvSpPr>
        <p:spPr>
          <a:xfrm>
            <a:off x="10863328" y="2031438"/>
            <a:ext cx="225872" cy="382256"/>
          </a:xfrm>
          <a:prstGeom prst="rect">
            <a:avLst/>
          </a:prstGeom>
        </p:spPr>
        <p:txBody>
          <a:bodyPr>
            <a:prstTxWarp prst="textPlain"/>
          </a:bodyPr>
          <a:lstStyle/>
          <a:p>
            <a:pPr lvl="0" algn="ctr"/>
            <a:r>
              <a:rPr b="0" i="0">
                <a:ln>
                  <a:noFill/>
                </a:ln>
                <a:solidFill>
                  <a:srgbClr val="FFFFFF"/>
                </a:solidFill>
                <a:latin typeface="Boogaloo"/>
              </a:rPr>
              <a:t>9</a:t>
            </a:r>
          </a:p>
        </p:txBody>
      </p:sp>
      <p:sp>
        <p:nvSpPr>
          <p:cNvPr id="42" name="Google Shape;42;p1"/>
          <p:cNvSpPr/>
          <p:nvPr/>
        </p:nvSpPr>
        <p:spPr>
          <a:xfrm>
            <a:off x="10770053" y="3246850"/>
            <a:ext cx="459889" cy="362709"/>
          </a:xfrm>
          <a:prstGeom prst="rect">
            <a:avLst/>
          </a:prstGeom>
        </p:spPr>
        <p:txBody>
          <a:bodyPr>
            <a:prstTxWarp prst="textPlain"/>
          </a:bodyPr>
          <a:lstStyle/>
          <a:p>
            <a:pPr lvl="0" algn="ctr"/>
            <a:r>
              <a:rPr b="0" i="0">
                <a:ln>
                  <a:noFill/>
                </a:ln>
                <a:solidFill>
                  <a:srgbClr val="FFFFFF"/>
                </a:solidFill>
                <a:latin typeface="Boogaloo"/>
              </a:rPr>
              <a:t>10</a:t>
            </a:r>
          </a:p>
        </p:txBody>
      </p:sp>
      <p:sp>
        <p:nvSpPr>
          <p:cNvPr id="43" name="Google Shape;43;p1"/>
          <p:cNvSpPr/>
          <p:nvPr/>
        </p:nvSpPr>
        <p:spPr>
          <a:xfrm>
            <a:off x="10770053" y="4466050"/>
            <a:ext cx="409937" cy="362709"/>
          </a:xfrm>
          <a:prstGeom prst="rect">
            <a:avLst/>
          </a:prstGeom>
        </p:spPr>
        <p:txBody>
          <a:bodyPr>
            <a:prstTxWarp prst="textPlain"/>
          </a:bodyPr>
          <a:lstStyle/>
          <a:p>
            <a:pPr lvl="0" algn="ctr"/>
            <a:r>
              <a:rPr b="0" i="0">
                <a:ln>
                  <a:noFill/>
                </a:ln>
                <a:solidFill>
                  <a:srgbClr val="FFFFFF"/>
                </a:solidFill>
                <a:latin typeface="Boogaloo"/>
              </a:rPr>
              <a:t>11</a:t>
            </a:r>
          </a:p>
        </p:txBody>
      </p:sp>
      <p:sp>
        <p:nvSpPr>
          <p:cNvPr id="44" name="Google Shape;44;p1"/>
          <p:cNvSpPr/>
          <p:nvPr/>
        </p:nvSpPr>
        <p:spPr>
          <a:xfrm>
            <a:off x="10770053" y="5685250"/>
            <a:ext cx="457174" cy="367053"/>
          </a:xfrm>
          <a:prstGeom prst="rect">
            <a:avLst/>
          </a:prstGeom>
        </p:spPr>
        <p:txBody>
          <a:bodyPr>
            <a:prstTxWarp prst="textPlain"/>
          </a:bodyPr>
          <a:lstStyle/>
          <a:p>
            <a:pPr lvl="0" algn="ctr"/>
            <a:r>
              <a:rPr b="0" i="0">
                <a:ln>
                  <a:noFill/>
                </a:ln>
                <a:solidFill>
                  <a:srgbClr val="FFFFFF"/>
                </a:solidFill>
                <a:latin typeface="Boogaloo"/>
              </a:rPr>
              <a:t>12</a:t>
            </a:r>
          </a:p>
        </p:txBody>
      </p:sp>
      <p:sp>
        <p:nvSpPr>
          <p:cNvPr id="45" name="Google Shape;45;p1"/>
          <p:cNvSpPr/>
          <p:nvPr/>
        </p:nvSpPr>
        <p:spPr>
          <a:xfrm>
            <a:off x="9550853" y="5685250"/>
            <a:ext cx="445229" cy="362709"/>
          </a:xfrm>
          <a:prstGeom prst="rect">
            <a:avLst/>
          </a:prstGeom>
        </p:spPr>
        <p:txBody>
          <a:bodyPr>
            <a:prstTxWarp prst="textPlain"/>
          </a:bodyPr>
          <a:lstStyle/>
          <a:p>
            <a:pPr lvl="0" algn="ctr"/>
            <a:r>
              <a:rPr b="0" i="0">
                <a:ln>
                  <a:noFill/>
                </a:ln>
                <a:solidFill>
                  <a:srgbClr val="FFFFFF"/>
                </a:solidFill>
                <a:latin typeface="Boogaloo"/>
              </a:rPr>
              <a:t>13</a:t>
            </a:r>
          </a:p>
        </p:txBody>
      </p:sp>
      <p:sp>
        <p:nvSpPr>
          <p:cNvPr id="46" name="Google Shape;46;p1"/>
          <p:cNvSpPr/>
          <p:nvPr/>
        </p:nvSpPr>
        <p:spPr>
          <a:xfrm>
            <a:off x="8331653" y="5685250"/>
            <a:ext cx="460432" cy="370311"/>
          </a:xfrm>
          <a:prstGeom prst="rect">
            <a:avLst/>
          </a:prstGeom>
        </p:spPr>
        <p:txBody>
          <a:bodyPr>
            <a:prstTxWarp prst="textPlain"/>
          </a:bodyPr>
          <a:lstStyle/>
          <a:p>
            <a:pPr lvl="0" algn="ctr"/>
            <a:r>
              <a:rPr b="0" i="0">
                <a:ln>
                  <a:noFill/>
                </a:ln>
                <a:solidFill>
                  <a:srgbClr val="FFFFFF"/>
                </a:solidFill>
                <a:latin typeface="Boogaloo"/>
              </a:rPr>
              <a:t>14</a:t>
            </a:r>
          </a:p>
        </p:txBody>
      </p:sp>
      <p:sp>
        <p:nvSpPr>
          <p:cNvPr id="47" name="Google Shape;47;p1"/>
          <p:cNvSpPr/>
          <p:nvPr/>
        </p:nvSpPr>
        <p:spPr>
          <a:xfrm>
            <a:off x="7112453" y="5685250"/>
            <a:ext cx="455546" cy="368139"/>
          </a:xfrm>
          <a:prstGeom prst="rect">
            <a:avLst/>
          </a:prstGeom>
        </p:spPr>
        <p:txBody>
          <a:bodyPr>
            <a:prstTxWarp prst="textPlain"/>
          </a:bodyPr>
          <a:lstStyle/>
          <a:p>
            <a:pPr lvl="0" algn="ctr"/>
            <a:r>
              <a:rPr b="0" i="0">
                <a:ln>
                  <a:noFill/>
                </a:ln>
                <a:solidFill>
                  <a:srgbClr val="FFFFFF"/>
                </a:solidFill>
                <a:latin typeface="Boogaloo"/>
              </a:rPr>
              <a:t>15</a:t>
            </a:r>
          </a:p>
        </p:txBody>
      </p:sp>
      <p:sp>
        <p:nvSpPr>
          <p:cNvPr id="48" name="Google Shape;48;p1"/>
          <p:cNvSpPr/>
          <p:nvPr/>
        </p:nvSpPr>
        <p:spPr>
          <a:xfrm>
            <a:off x="5893253" y="5685250"/>
            <a:ext cx="458260" cy="369768"/>
          </a:xfrm>
          <a:prstGeom prst="rect">
            <a:avLst/>
          </a:prstGeom>
        </p:spPr>
        <p:txBody>
          <a:bodyPr>
            <a:prstTxWarp prst="textPlain"/>
          </a:bodyPr>
          <a:lstStyle/>
          <a:p>
            <a:pPr lvl="0" algn="ctr"/>
            <a:r>
              <a:rPr b="0" i="0">
                <a:ln>
                  <a:noFill/>
                </a:ln>
                <a:solidFill>
                  <a:srgbClr val="FFFFFF"/>
                </a:solidFill>
                <a:latin typeface="Boogaloo"/>
              </a:rPr>
              <a:t>16</a:t>
            </a:r>
          </a:p>
        </p:txBody>
      </p:sp>
      <p:sp>
        <p:nvSpPr>
          <p:cNvPr id="49" name="Google Shape;49;p1"/>
          <p:cNvSpPr/>
          <p:nvPr/>
        </p:nvSpPr>
        <p:spPr>
          <a:xfrm>
            <a:off x="4674053" y="5685250"/>
            <a:ext cx="446315" cy="362709"/>
          </a:xfrm>
          <a:prstGeom prst="rect">
            <a:avLst/>
          </a:prstGeom>
        </p:spPr>
        <p:txBody>
          <a:bodyPr>
            <a:prstTxWarp prst="textPlain"/>
          </a:bodyPr>
          <a:lstStyle/>
          <a:p>
            <a:pPr lvl="0" algn="ctr"/>
            <a:r>
              <a:rPr b="0" i="0">
                <a:ln>
                  <a:noFill/>
                </a:ln>
                <a:solidFill>
                  <a:srgbClr val="FFFFFF"/>
                </a:solidFill>
                <a:latin typeface="Boogaloo"/>
              </a:rPr>
              <a:t>17</a:t>
            </a:r>
          </a:p>
        </p:txBody>
      </p:sp>
      <p:sp>
        <p:nvSpPr>
          <p:cNvPr id="50" name="Google Shape;50;p1"/>
          <p:cNvSpPr/>
          <p:nvPr/>
        </p:nvSpPr>
        <p:spPr>
          <a:xfrm>
            <a:off x="3378653" y="5685250"/>
            <a:ext cx="457717" cy="376826"/>
          </a:xfrm>
          <a:prstGeom prst="rect">
            <a:avLst/>
          </a:prstGeom>
        </p:spPr>
        <p:txBody>
          <a:bodyPr>
            <a:prstTxWarp prst="textPlain"/>
          </a:bodyPr>
          <a:lstStyle/>
          <a:p>
            <a:pPr lvl="0" algn="ctr"/>
            <a:r>
              <a:rPr b="0" i="0">
                <a:ln>
                  <a:noFill/>
                </a:ln>
                <a:solidFill>
                  <a:srgbClr val="FFFFFF"/>
                </a:solidFill>
                <a:latin typeface="Boogaloo"/>
              </a:rPr>
              <a:t>18</a:t>
            </a:r>
          </a:p>
        </p:txBody>
      </p:sp>
      <p:sp>
        <p:nvSpPr>
          <p:cNvPr id="51" name="Google Shape;51;p1"/>
          <p:cNvSpPr/>
          <p:nvPr/>
        </p:nvSpPr>
        <p:spPr>
          <a:xfrm>
            <a:off x="2159453" y="5685250"/>
            <a:ext cx="460975" cy="382256"/>
          </a:xfrm>
          <a:prstGeom prst="rect">
            <a:avLst/>
          </a:prstGeom>
        </p:spPr>
        <p:txBody>
          <a:bodyPr>
            <a:prstTxWarp prst="textPlain"/>
          </a:bodyPr>
          <a:lstStyle/>
          <a:p>
            <a:pPr lvl="0" algn="ctr"/>
            <a:r>
              <a:rPr b="0" i="0">
                <a:ln>
                  <a:noFill/>
                </a:ln>
                <a:solidFill>
                  <a:srgbClr val="FFFFFF"/>
                </a:solidFill>
                <a:latin typeface="Boogaloo"/>
              </a:rPr>
              <a:t>19</a:t>
            </a:r>
          </a:p>
        </p:txBody>
      </p:sp>
      <p:sp>
        <p:nvSpPr>
          <p:cNvPr id="52" name="Google Shape;52;p1"/>
          <p:cNvSpPr/>
          <p:nvPr/>
        </p:nvSpPr>
        <p:spPr>
          <a:xfrm>
            <a:off x="940253" y="5685250"/>
            <a:ext cx="494096" cy="365424"/>
          </a:xfrm>
          <a:prstGeom prst="rect">
            <a:avLst/>
          </a:prstGeom>
        </p:spPr>
        <p:txBody>
          <a:bodyPr>
            <a:prstTxWarp prst="textPlain"/>
          </a:bodyPr>
          <a:lstStyle/>
          <a:p>
            <a:pPr lvl="0" algn="ctr"/>
            <a:r>
              <a:rPr b="0" i="0">
                <a:ln>
                  <a:noFill/>
                </a:ln>
                <a:solidFill>
                  <a:srgbClr val="FFFFFF"/>
                </a:solidFill>
                <a:latin typeface="Boogaloo"/>
              </a:rPr>
              <a:t>20</a:t>
            </a:r>
          </a:p>
        </p:txBody>
      </p:sp>
      <p:sp>
        <p:nvSpPr>
          <p:cNvPr id="53" name="Google Shape;53;p1"/>
          <p:cNvSpPr/>
          <p:nvPr/>
        </p:nvSpPr>
        <p:spPr>
          <a:xfrm>
            <a:off x="940253" y="4466050"/>
            <a:ext cx="444143" cy="367053"/>
          </a:xfrm>
          <a:prstGeom prst="rect">
            <a:avLst/>
          </a:prstGeom>
        </p:spPr>
        <p:txBody>
          <a:bodyPr>
            <a:prstTxWarp prst="textPlain"/>
          </a:bodyPr>
          <a:lstStyle/>
          <a:p>
            <a:pPr lvl="0" algn="ctr"/>
            <a:r>
              <a:rPr b="0" i="0">
                <a:ln>
                  <a:noFill/>
                </a:ln>
                <a:solidFill>
                  <a:srgbClr val="FFFFFF"/>
                </a:solidFill>
                <a:latin typeface="Boogaloo"/>
              </a:rPr>
              <a:t>21</a:t>
            </a:r>
          </a:p>
        </p:txBody>
      </p:sp>
      <p:sp>
        <p:nvSpPr>
          <p:cNvPr id="54" name="Google Shape;54;p1"/>
          <p:cNvSpPr/>
          <p:nvPr/>
        </p:nvSpPr>
        <p:spPr>
          <a:xfrm>
            <a:off x="651615" y="3235513"/>
            <a:ext cx="1089183" cy="402889"/>
          </a:xfrm>
          <a:prstGeom prst="rect">
            <a:avLst/>
          </a:prstGeom>
        </p:spPr>
        <p:txBody>
          <a:bodyPr>
            <a:prstTxWarp prst="textPlain"/>
          </a:bodyPr>
          <a:lstStyle/>
          <a:p>
            <a:pPr lvl="0" algn="ctr"/>
            <a:r>
              <a:rPr b="0" i="0">
                <a:ln>
                  <a:noFill/>
                </a:ln>
                <a:solidFill>
                  <a:srgbClr val="FFFFFF"/>
                </a:solidFill>
                <a:latin typeface="Boogaloo"/>
              </a:rPr>
              <a:t>Finish</a:t>
            </a:r>
          </a:p>
        </p:txBody>
      </p:sp>
      <p:sp>
        <p:nvSpPr>
          <p:cNvPr id="55" name="Google Shape;55;p1"/>
          <p:cNvSpPr txBox="1"/>
          <p:nvPr/>
        </p:nvSpPr>
        <p:spPr>
          <a:xfrm rot="5400000">
            <a:off x="-679350" y="6173075"/>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6"/>
                </a:solidFill>
                <a:latin typeface="Barlow Condensed"/>
                <a:ea typeface="Barlow Condensed"/>
                <a:cs typeface="Barlow Condensed"/>
                <a:sym typeface="Barlow Condensed"/>
              </a:rPr>
              <a:t>SLIDESMANIA.COM</a:t>
            </a:r>
            <a:endParaRPr>
              <a:solidFill>
                <a:schemeClr val="accent6"/>
              </a:solidFill>
              <a:latin typeface="Barlow Condensed"/>
              <a:ea typeface="Barlow Condensed"/>
              <a:cs typeface="Barlow Condensed"/>
              <a:sym typeface="Barlow Condense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0" Type="http://schemas.openxmlformats.org/officeDocument/2006/relationships/slide" Target="/ppt/slides/slide20.xml"/><Relationship Id="rId22" Type="http://schemas.openxmlformats.org/officeDocument/2006/relationships/slide" Target="/ppt/slides/slide18.xml"/><Relationship Id="rId21" Type="http://schemas.openxmlformats.org/officeDocument/2006/relationships/slide" Target="/ppt/slides/slide19.xml"/><Relationship Id="rId24" Type="http://schemas.openxmlformats.org/officeDocument/2006/relationships/slide" Target="/ppt/slides/slide16.xml"/><Relationship Id="rId23" Type="http://schemas.openxmlformats.org/officeDocument/2006/relationships/slide" Target="/ppt/slides/slide17.xml"/><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slide" Target="/ppt/slides/slide2.xml"/><Relationship Id="rId4" Type="http://schemas.openxmlformats.org/officeDocument/2006/relationships/slide" Target="/ppt/slides/slide3.xml"/><Relationship Id="rId9" Type="http://schemas.openxmlformats.org/officeDocument/2006/relationships/slide" Target="/ppt/slides/slide8.xml"/><Relationship Id="rId26" Type="http://schemas.openxmlformats.org/officeDocument/2006/relationships/hyperlink" Target="http://www.youtube.com/watch?v=9uf1gMqbpT4" TargetMode="External"/><Relationship Id="rId25" Type="http://schemas.openxmlformats.org/officeDocument/2006/relationships/slide" Target="/ppt/slides/slide15.xml"/><Relationship Id="rId27" Type="http://schemas.openxmlformats.org/officeDocument/2006/relationships/image" Target="../media/image6.jpg"/><Relationship Id="rId5" Type="http://schemas.openxmlformats.org/officeDocument/2006/relationships/slide" Target="/ppt/slides/slide4.xml"/><Relationship Id="rId6" Type="http://schemas.openxmlformats.org/officeDocument/2006/relationships/slide" Target="/ppt/slides/slide5.xml"/><Relationship Id="rId7" Type="http://schemas.openxmlformats.org/officeDocument/2006/relationships/slide" Target="/ppt/slides/slide6.xml"/><Relationship Id="rId8" Type="http://schemas.openxmlformats.org/officeDocument/2006/relationships/slide" Target="/ppt/slides/slide7.xml"/><Relationship Id="rId11" Type="http://schemas.openxmlformats.org/officeDocument/2006/relationships/slide" Target="/ppt/slides/slide11.xml"/><Relationship Id="rId10" Type="http://schemas.openxmlformats.org/officeDocument/2006/relationships/slide" Target="/ppt/slides/slide9.xml"/><Relationship Id="rId13" Type="http://schemas.openxmlformats.org/officeDocument/2006/relationships/slide" Target="/ppt/slides/slide12.xml"/><Relationship Id="rId12" Type="http://schemas.openxmlformats.org/officeDocument/2006/relationships/slide" Target="/ppt/slides/slide10.xml"/><Relationship Id="rId15" Type="http://schemas.openxmlformats.org/officeDocument/2006/relationships/slide" Target="/ppt/slides/slide22.xml"/><Relationship Id="rId14" Type="http://schemas.openxmlformats.org/officeDocument/2006/relationships/slide" Target="/ppt/slides/slide13.xml"/><Relationship Id="rId17" Type="http://schemas.openxmlformats.org/officeDocument/2006/relationships/slide" Target="/ppt/slides/slide23.xml"/><Relationship Id="rId16" Type="http://schemas.openxmlformats.org/officeDocument/2006/relationships/slide" Target="/ppt/slides/slide14.xml"/><Relationship Id="rId19" Type="http://schemas.openxmlformats.org/officeDocument/2006/relationships/slide" Target="/ppt/slides/slide21.xml"/><Relationship Id="rId18" Type="http://schemas.openxmlformats.org/officeDocument/2006/relationships/slide" Target="/ppt/slides/slide2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slide" Target="/ppt/slides/slide1.xml"/><Relationship Id="rId4" Type="http://schemas.openxmlformats.org/officeDocument/2006/relationships/image" Target="../media/image12.gif"/><Relationship Id="rId5" Type="http://schemas.openxmlformats.org/officeDocument/2006/relationships/image" Target="../media/image4.png"/><Relationship Id="rId6" Type="http://schemas.openxmlformats.org/officeDocument/2006/relationships/hyperlink" Target="http://www.youtube.com/watch?v=UgFdtIkDvSU" TargetMode="External"/><Relationship Id="rId7" Type="http://schemas.openxmlformats.org/officeDocument/2006/relationships/image" Target="../media/image1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slide" Target="/ppt/slides/slide1.xml"/><Relationship Id="rId4" Type="http://schemas.openxmlformats.org/officeDocument/2006/relationships/image" Target="../media/image19.gif"/><Relationship Id="rId5" Type="http://schemas.openxmlformats.org/officeDocument/2006/relationships/image" Target="../media/image4.png"/><Relationship Id="rId6" Type="http://schemas.openxmlformats.org/officeDocument/2006/relationships/hyperlink" Target="http://www.youtube.com/watch?v=UgFdtIkDvSU" TargetMode="External"/><Relationship Id="rId7" Type="http://schemas.openxmlformats.org/officeDocument/2006/relationships/image" Target="../media/image1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slide" Target="/ppt/slides/slide1.xml"/><Relationship Id="rId4" Type="http://schemas.openxmlformats.org/officeDocument/2006/relationships/image" Target="../media/image14.gif"/><Relationship Id="rId5" Type="http://schemas.openxmlformats.org/officeDocument/2006/relationships/image" Target="../media/image4.png"/><Relationship Id="rId6" Type="http://schemas.openxmlformats.org/officeDocument/2006/relationships/hyperlink" Target="http://www.youtube.com/watch?v=UgFdtIkDvSU" TargetMode="External"/><Relationship Id="rId7" Type="http://schemas.openxmlformats.org/officeDocument/2006/relationships/image" Target="../media/image13.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 Id="rId3" Type="http://schemas.openxmlformats.org/officeDocument/2006/relationships/slide" Target="/ppt/slides/slide1.xml"/><Relationship Id="rId4" Type="http://schemas.openxmlformats.org/officeDocument/2006/relationships/image" Target="../media/image23.gif"/><Relationship Id="rId5" Type="http://schemas.openxmlformats.org/officeDocument/2006/relationships/image" Target="../media/image4.png"/><Relationship Id="rId6" Type="http://schemas.openxmlformats.org/officeDocument/2006/relationships/hyperlink" Target="http://www.youtube.com/watch?v=UgFdtIkDvSU" TargetMode="External"/><Relationship Id="rId7" Type="http://schemas.openxmlformats.org/officeDocument/2006/relationships/image" Target="../media/image1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4.xml"/><Relationship Id="rId3" Type="http://schemas.openxmlformats.org/officeDocument/2006/relationships/slide" Target="/ppt/slides/slide1.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5.xml"/><Relationship Id="rId3" Type="http://schemas.openxmlformats.org/officeDocument/2006/relationships/slide" Target="/ppt/slides/slide1.xml"/><Relationship Id="rId4" Type="http://schemas.openxmlformats.org/officeDocument/2006/relationships/image" Target="../media/image17.gif"/><Relationship Id="rId5" Type="http://schemas.openxmlformats.org/officeDocument/2006/relationships/image" Target="../media/image4.png"/><Relationship Id="rId6" Type="http://schemas.openxmlformats.org/officeDocument/2006/relationships/hyperlink" Target="http://www.youtube.com/watch?v=UgFdtIkDvSU" TargetMode="External"/><Relationship Id="rId7" Type="http://schemas.openxmlformats.org/officeDocument/2006/relationships/image" Target="../media/image1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slide" Target="/ppt/slides/slide1.xml"/><Relationship Id="rId4" Type="http://schemas.openxmlformats.org/officeDocument/2006/relationships/image" Target="../media/image21.gif"/><Relationship Id="rId5" Type="http://schemas.openxmlformats.org/officeDocument/2006/relationships/image" Target="../media/image4.png"/><Relationship Id="rId6" Type="http://schemas.openxmlformats.org/officeDocument/2006/relationships/hyperlink" Target="http://www.youtube.com/watch?v=UgFdtIkDvSU" TargetMode="External"/><Relationship Id="rId7" Type="http://schemas.openxmlformats.org/officeDocument/2006/relationships/image" Target="../media/image13.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slide" Target="/ppt/slides/slide1.xml"/><Relationship Id="rId4" Type="http://schemas.openxmlformats.org/officeDocument/2006/relationships/image" Target="../media/image24.gif"/><Relationship Id="rId5" Type="http://schemas.openxmlformats.org/officeDocument/2006/relationships/image" Target="../media/image4.png"/><Relationship Id="rId6" Type="http://schemas.openxmlformats.org/officeDocument/2006/relationships/hyperlink" Target="http://www.youtube.com/watch?v=UgFdtIkDvSU" TargetMode="External"/><Relationship Id="rId7" Type="http://schemas.openxmlformats.org/officeDocument/2006/relationships/image" Target="../media/image13.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slide" Target="/ppt/slides/slide1.xml"/><Relationship Id="rId4" Type="http://schemas.openxmlformats.org/officeDocument/2006/relationships/image" Target="../media/image25.gif"/><Relationship Id="rId5" Type="http://schemas.openxmlformats.org/officeDocument/2006/relationships/image" Target="../media/image4.png"/><Relationship Id="rId6" Type="http://schemas.openxmlformats.org/officeDocument/2006/relationships/hyperlink" Target="http://www.youtube.com/watch?v=UgFdtIkDvSU" TargetMode="External"/><Relationship Id="rId7" Type="http://schemas.openxmlformats.org/officeDocument/2006/relationships/image" Target="../media/image13.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9.xml"/><Relationship Id="rId3" Type="http://schemas.openxmlformats.org/officeDocument/2006/relationships/slide" Target="/ppt/slides/slide1.xml"/><Relationship Id="rId4" Type="http://schemas.openxmlformats.org/officeDocument/2006/relationships/image" Target="../media/image20.gif"/><Relationship Id="rId5" Type="http://schemas.openxmlformats.org/officeDocument/2006/relationships/image" Target="../media/image4.png"/><Relationship Id="rId6" Type="http://schemas.openxmlformats.org/officeDocument/2006/relationships/hyperlink" Target="http://www.youtube.com/watch?v=UgFdtIkDvSU" TargetMode="External"/><Relationship Id="rId7" Type="http://schemas.openxmlformats.org/officeDocument/2006/relationships/image" Target="../media/image1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slide" Target="/ppt/slid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0.xml"/><Relationship Id="rId3" Type="http://schemas.openxmlformats.org/officeDocument/2006/relationships/slide" Target="/ppt/slides/slide1.xml"/><Relationship Id="rId4" Type="http://schemas.openxmlformats.org/officeDocument/2006/relationships/image" Target="../media/image18.gif"/><Relationship Id="rId5" Type="http://schemas.openxmlformats.org/officeDocument/2006/relationships/image" Target="../media/image4.png"/><Relationship Id="rId6" Type="http://schemas.openxmlformats.org/officeDocument/2006/relationships/hyperlink" Target="http://www.youtube.com/watch?v=UgFdtIkDvSU" TargetMode="External"/><Relationship Id="rId7" Type="http://schemas.openxmlformats.org/officeDocument/2006/relationships/image" Target="../media/image13.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1.xml"/><Relationship Id="rId3" Type="http://schemas.openxmlformats.org/officeDocument/2006/relationships/slide" Target="/ppt/slides/slide1.xml"/><Relationship Id="rId4" Type="http://schemas.openxmlformats.org/officeDocument/2006/relationships/image" Target="../media/image22.gif"/><Relationship Id="rId5" Type="http://schemas.openxmlformats.org/officeDocument/2006/relationships/image" Target="../media/image4.png"/><Relationship Id="rId6" Type="http://schemas.openxmlformats.org/officeDocument/2006/relationships/hyperlink" Target="http://www.youtube.com/watch?v=UgFdtIkDvSU" TargetMode="External"/><Relationship Id="rId7" Type="http://schemas.openxmlformats.org/officeDocument/2006/relationships/image" Target="../media/image13.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 Id="rId3" Type="http://schemas.openxmlformats.org/officeDocument/2006/relationships/slide" Target="/ppt/slides/slide1.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slide" Target="/ppt/slides/slide1.xml"/><Relationship Id="rId4" Type="http://schemas.openxmlformats.org/officeDocument/2006/relationships/image" Target="../media/image26.gif"/><Relationship Id="rId5" Type="http://schemas.openxmlformats.org/officeDocument/2006/relationships/image" Target="../media/image4.png"/><Relationship Id="rId6" Type="http://schemas.openxmlformats.org/officeDocument/2006/relationships/hyperlink" Target="http://www.youtube.com/watch?v=UgFdtIkDvSU" TargetMode="External"/><Relationship Id="rId7" Type="http://schemas.openxmlformats.org/officeDocument/2006/relationships/image" Target="../media/image1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slide" Target="/ppt/slides/slide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5.xml"/><Relationship Id="rId3" Type="http://schemas.openxmlformats.org/officeDocument/2006/relationships/hyperlink" Target="https://alicekeeler.com/2018/01/03/roll-dice-google-slides/"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xml"/><Relationship Id="rId3" Type="http://schemas.openxmlformats.org/officeDocument/2006/relationships/slide" Target="/ppt/slides/slide1.xml"/><Relationship Id="rId4" Type="http://schemas.openxmlformats.org/officeDocument/2006/relationships/image" Target="../media/image8.gif"/><Relationship Id="rId5" Type="http://schemas.openxmlformats.org/officeDocument/2006/relationships/image" Target="../media/image4.png"/><Relationship Id="rId6" Type="http://schemas.openxmlformats.org/officeDocument/2006/relationships/hyperlink" Target="http://www.youtube.com/watch?v=UgFdtIkDvSU" TargetMode="External"/><Relationship Id="rId7" Type="http://schemas.openxmlformats.org/officeDocument/2006/relationships/image" Target="../media/image1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slide" Target="/ppt/slides/slide1.xml"/><Relationship Id="rId4" Type="http://schemas.openxmlformats.org/officeDocument/2006/relationships/image" Target="../media/image10.gif"/><Relationship Id="rId5" Type="http://schemas.openxmlformats.org/officeDocument/2006/relationships/image" Target="../media/image4.png"/><Relationship Id="rId6" Type="http://schemas.openxmlformats.org/officeDocument/2006/relationships/hyperlink" Target="http://www.youtube.com/watch?v=UgFdtIkDvSU" TargetMode="External"/><Relationship Id="rId7" Type="http://schemas.openxmlformats.org/officeDocument/2006/relationships/image" Target="../media/image1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slide" Target="/ppt/slides/slide1.xml"/><Relationship Id="rId4" Type="http://schemas.openxmlformats.org/officeDocument/2006/relationships/image" Target="../media/image5.gif"/><Relationship Id="rId5" Type="http://schemas.openxmlformats.org/officeDocument/2006/relationships/image" Target="../media/image4.png"/><Relationship Id="rId6" Type="http://schemas.openxmlformats.org/officeDocument/2006/relationships/hyperlink" Target="http://www.youtube.com/watch?v=UgFdtIkDvSU" TargetMode="External"/><Relationship Id="rId7" Type="http://schemas.openxmlformats.org/officeDocument/2006/relationships/image" Target="../media/image1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slide" Target="/ppt/slides/slide1.xml"/><Relationship Id="rId4" Type="http://schemas.openxmlformats.org/officeDocument/2006/relationships/image" Target="../media/image9.gif"/><Relationship Id="rId5" Type="http://schemas.openxmlformats.org/officeDocument/2006/relationships/image" Target="../media/image4.png"/><Relationship Id="rId6" Type="http://schemas.openxmlformats.org/officeDocument/2006/relationships/hyperlink" Target="http://www.youtube.com/watch?v=UgFdtIkDvSU" TargetMode="External"/><Relationship Id="rId7" Type="http://schemas.openxmlformats.org/officeDocument/2006/relationships/image" Target="../media/image1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 Id="rId3" Type="http://schemas.openxmlformats.org/officeDocument/2006/relationships/slide" Target="/ppt/slides/slide1.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xml"/><Relationship Id="rId3" Type="http://schemas.openxmlformats.org/officeDocument/2006/relationships/slide" Target="/ppt/slides/slide1.xml"/><Relationship Id="rId4" Type="http://schemas.openxmlformats.org/officeDocument/2006/relationships/image" Target="../media/image15.gif"/><Relationship Id="rId5" Type="http://schemas.openxmlformats.org/officeDocument/2006/relationships/image" Target="../media/image4.png"/><Relationship Id="rId6" Type="http://schemas.openxmlformats.org/officeDocument/2006/relationships/hyperlink" Target="http://www.youtube.com/watch?v=UgFdtIkDvSU" TargetMode="External"/><Relationship Id="rId7" Type="http://schemas.openxmlformats.org/officeDocument/2006/relationships/image" Target="../media/image1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xml"/><Relationship Id="rId3" Type="http://schemas.openxmlformats.org/officeDocument/2006/relationships/slide" Target="/ppt/slides/slide1.xml"/><Relationship Id="rId4" Type="http://schemas.openxmlformats.org/officeDocument/2006/relationships/image" Target="../media/image16.gif"/><Relationship Id="rId5" Type="http://schemas.openxmlformats.org/officeDocument/2006/relationships/image" Target="../media/image4.png"/><Relationship Id="rId6" Type="http://schemas.openxmlformats.org/officeDocument/2006/relationships/hyperlink" Target="http://www.youtube.com/watch?v=UgFdtIkDvSU" TargetMode="External"/><Relationship Id="rId7"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p24"/>
          <p:cNvSpPr/>
          <p:nvPr/>
        </p:nvSpPr>
        <p:spPr>
          <a:xfrm>
            <a:off x="2361466" y="2195281"/>
            <a:ext cx="2165737" cy="1091434"/>
          </a:xfrm>
          <a:prstGeom prst="rect">
            <a:avLst/>
          </a:prstGeom>
        </p:spPr>
        <p:txBody>
          <a:bodyPr>
            <a:prstTxWarp prst="textPlain"/>
          </a:bodyPr>
          <a:lstStyle/>
          <a:p>
            <a:pPr lvl="0" algn="ctr"/>
            <a:r>
              <a:rPr b="1" i="0">
                <a:ln cap="flat" cmpd="sng" w="38100">
                  <a:solidFill>
                    <a:schemeClr val="lt1"/>
                  </a:solidFill>
                  <a:prstDash val="solid"/>
                  <a:round/>
                  <a:headEnd len="sm" w="sm" type="none"/>
                  <a:tailEnd len="sm" w="sm" type="none"/>
                </a:ln>
                <a:solidFill>
                  <a:schemeClr val="accent6"/>
                </a:solidFill>
                <a:latin typeface="Boogaloo"/>
              </a:rPr>
              <a:t>Let's</a:t>
            </a:r>
          </a:p>
        </p:txBody>
      </p:sp>
      <p:sp>
        <p:nvSpPr>
          <p:cNvPr id="310" name="Google Shape;310;p24"/>
          <p:cNvSpPr/>
          <p:nvPr/>
        </p:nvSpPr>
        <p:spPr>
          <a:xfrm>
            <a:off x="3185638" y="3243525"/>
            <a:ext cx="2430424" cy="1514780"/>
          </a:xfrm>
          <a:prstGeom prst="rect">
            <a:avLst/>
          </a:prstGeom>
        </p:spPr>
        <p:txBody>
          <a:bodyPr>
            <a:prstTxWarp prst="textPlain"/>
          </a:bodyPr>
          <a:lstStyle/>
          <a:p>
            <a:pPr lvl="0" algn="ctr"/>
            <a:r>
              <a:rPr b="1" i="0">
                <a:ln cap="flat" cmpd="sng" w="38100">
                  <a:solidFill>
                    <a:schemeClr val="lt1"/>
                  </a:solidFill>
                  <a:prstDash val="solid"/>
                  <a:round/>
                  <a:headEnd len="sm" w="sm" type="none"/>
                  <a:tailEnd len="sm" w="sm" type="none"/>
                </a:ln>
                <a:solidFill>
                  <a:schemeClr val="accent6"/>
                </a:solidFill>
                <a:latin typeface="Boogaloo"/>
              </a:rPr>
              <a:t>play!</a:t>
            </a:r>
          </a:p>
        </p:txBody>
      </p:sp>
      <p:sp>
        <p:nvSpPr>
          <p:cNvPr id="311" name="Google Shape;311;p24">
            <a:hlinkClick action="ppaction://hlinksldjump" r:id="rId3"/>
          </p:cNvPr>
          <p:cNvSpPr/>
          <p:nvPr/>
        </p:nvSpPr>
        <p:spPr>
          <a:xfrm rot="-5400000">
            <a:off x="1027700" y="-71552"/>
            <a:ext cx="328800" cy="1224000"/>
          </a:xfrm>
          <a:prstGeom prst="round2SameRect">
            <a:avLst>
              <a:gd fmla="val 16667" name="adj1"/>
              <a:gd fmla="val 0" name="adj2"/>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312" name="Google Shape;312;p24">
            <a:hlinkClick action="ppaction://hlinksldjump" r:id="rId4"/>
          </p:cNvPr>
          <p:cNvSpPr/>
          <p:nvPr/>
        </p:nvSpPr>
        <p:spPr>
          <a:xfrm>
            <a:off x="1805241" y="376173"/>
            <a:ext cx="1224000" cy="328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313" name="Google Shape;313;p24">
            <a:hlinkClick action="ppaction://hlinksldjump" r:id="rId5"/>
          </p:cNvPr>
          <p:cNvSpPr/>
          <p:nvPr/>
        </p:nvSpPr>
        <p:spPr>
          <a:xfrm>
            <a:off x="3030381" y="376173"/>
            <a:ext cx="1224000" cy="328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314" name="Google Shape;314;p24">
            <a:hlinkClick action="ppaction://hlinksldjump" r:id="rId6"/>
          </p:cNvPr>
          <p:cNvSpPr/>
          <p:nvPr/>
        </p:nvSpPr>
        <p:spPr>
          <a:xfrm>
            <a:off x="4255522" y="376173"/>
            <a:ext cx="1224000" cy="328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315" name="Google Shape;315;p24">
            <a:hlinkClick action="ppaction://hlinksldjump" r:id="rId7"/>
          </p:cNvPr>
          <p:cNvSpPr/>
          <p:nvPr/>
        </p:nvSpPr>
        <p:spPr>
          <a:xfrm>
            <a:off x="5480662" y="376173"/>
            <a:ext cx="1224000" cy="328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316" name="Google Shape;316;p24">
            <a:hlinkClick action="ppaction://hlinksldjump" r:id="rId8"/>
          </p:cNvPr>
          <p:cNvSpPr/>
          <p:nvPr/>
        </p:nvSpPr>
        <p:spPr>
          <a:xfrm>
            <a:off x="6705803" y="376173"/>
            <a:ext cx="1224000" cy="328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317" name="Google Shape;317;p24">
            <a:hlinkClick action="ppaction://hlinksldjump" r:id="rId9"/>
          </p:cNvPr>
          <p:cNvSpPr/>
          <p:nvPr/>
        </p:nvSpPr>
        <p:spPr>
          <a:xfrm>
            <a:off x="7930944" y="376173"/>
            <a:ext cx="1224000" cy="3288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1800">
              <a:solidFill>
                <a:srgbClr val="FFFFFF"/>
              </a:solidFill>
              <a:latin typeface="Calibri"/>
              <a:ea typeface="Calibri"/>
              <a:cs typeface="Calibri"/>
              <a:sym typeface="Calibri"/>
            </a:endParaRPr>
          </a:p>
        </p:txBody>
      </p:sp>
      <p:sp>
        <p:nvSpPr>
          <p:cNvPr id="318" name="Google Shape;318;p24">
            <a:hlinkClick action="ppaction://hlinksldjump" r:id="rId10"/>
          </p:cNvPr>
          <p:cNvSpPr/>
          <p:nvPr/>
        </p:nvSpPr>
        <p:spPr>
          <a:xfrm>
            <a:off x="9156084" y="376173"/>
            <a:ext cx="1224000" cy="3288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1800">
              <a:solidFill>
                <a:srgbClr val="FFFFFF"/>
              </a:solidFill>
              <a:latin typeface="Calibri"/>
              <a:ea typeface="Calibri"/>
              <a:cs typeface="Calibri"/>
              <a:sym typeface="Calibri"/>
            </a:endParaRPr>
          </a:p>
        </p:txBody>
      </p:sp>
      <p:sp>
        <p:nvSpPr>
          <p:cNvPr id="319" name="Google Shape;319;p24">
            <a:hlinkClick action="ppaction://hlinksldjump" r:id="rId11"/>
          </p:cNvPr>
          <p:cNvSpPr/>
          <p:nvPr/>
        </p:nvSpPr>
        <p:spPr>
          <a:xfrm>
            <a:off x="11315706" y="1600125"/>
            <a:ext cx="291900" cy="1224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1800">
              <a:solidFill>
                <a:srgbClr val="FFFFFF"/>
              </a:solidFill>
              <a:latin typeface="Calibri"/>
              <a:ea typeface="Calibri"/>
              <a:cs typeface="Calibri"/>
              <a:sym typeface="Calibri"/>
            </a:endParaRPr>
          </a:p>
        </p:txBody>
      </p:sp>
      <p:sp>
        <p:nvSpPr>
          <p:cNvPr id="320" name="Google Shape;320;p24">
            <a:hlinkClick action="ppaction://hlinksldjump" r:id="rId12"/>
          </p:cNvPr>
          <p:cNvSpPr/>
          <p:nvPr/>
        </p:nvSpPr>
        <p:spPr>
          <a:xfrm>
            <a:off x="10381225" y="376173"/>
            <a:ext cx="1224000" cy="328800"/>
          </a:xfrm>
          <a:prstGeom prst="round1Rect">
            <a:avLst>
              <a:gd fmla="val 16667" name="adj"/>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1800">
              <a:solidFill>
                <a:srgbClr val="FFFFFF"/>
              </a:solidFill>
              <a:latin typeface="Calibri"/>
              <a:ea typeface="Calibri"/>
              <a:cs typeface="Calibri"/>
              <a:sym typeface="Calibri"/>
            </a:endParaRPr>
          </a:p>
        </p:txBody>
      </p:sp>
      <p:sp>
        <p:nvSpPr>
          <p:cNvPr id="321" name="Google Shape;321;p24">
            <a:hlinkClick action="ppaction://hlinksldjump" r:id="rId13"/>
          </p:cNvPr>
          <p:cNvSpPr/>
          <p:nvPr/>
        </p:nvSpPr>
        <p:spPr>
          <a:xfrm>
            <a:off x="11315707" y="2820974"/>
            <a:ext cx="291900" cy="1224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1800">
              <a:solidFill>
                <a:srgbClr val="FFFFFF"/>
              </a:solidFill>
              <a:latin typeface="Calibri"/>
              <a:ea typeface="Calibri"/>
              <a:cs typeface="Calibri"/>
              <a:sym typeface="Calibri"/>
            </a:endParaRPr>
          </a:p>
        </p:txBody>
      </p:sp>
      <p:sp>
        <p:nvSpPr>
          <p:cNvPr id="322" name="Google Shape;322;p24">
            <a:hlinkClick action="ppaction://hlinksldjump" r:id="rId14"/>
          </p:cNvPr>
          <p:cNvSpPr/>
          <p:nvPr/>
        </p:nvSpPr>
        <p:spPr>
          <a:xfrm>
            <a:off x="11315706" y="4032300"/>
            <a:ext cx="291900" cy="1224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1800">
              <a:solidFill>
                <a:srgbClr val="FFFFFF"/>
              </a:solidFill>
              <a:latin typeface="Calibri"/>
              <a:ea typeface="Calibri"/>
              <a:cs typeface="Calibri"/>
              <a:sym typeface="Calibri"/>
            </a:endParaRPr>
          </a:p>
        </p:txBody>
      </p:sp>
      <p:sp>
        <p:nvSpPr>
          <p:cNvPr id="323" name="Google Shape;323;p24">
            <a:hlinkClick action="ppaction://hlinksldjump" r:id="rId15"/>
          </p:cNvPr>
          <p:cNvSpPr/>
          <p:nvPr/>
        </p:nvSpPr>
        <p:spPr>
          <a:xfrm rot="10800000">
            <a:off x="583600" y="6248490"/>
            <a:ext cx="1224000" cy="233100"/>
          </a:xfrm>
          <a:prstGeom prst="round1Rect">
            <a:avLst>
              <a:gd fmla="val 16667" name="adj"/>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1800">
              <a:solidFill>
                <a:srgbClr val="FFFFFF"/>
              </a:solidFill>
              <a:latin typeface="Calibri"/>
              <a:ea typeface="Calibri"/>
              <a:cs typeface="Calibri"/>
              <a:sym typeface="Calibri"/>
            </a:endParaRPr>
          </a:p>
        </p:txBody>
      </p:sp>
      <p:sp>
        <p:nvSpPr>
          <p:cNvPr id="324" name="Google Shape;324;p24">
            <a:hlinkClick action="ppaction://hlinksldjump" r:id="rId16"/>
          </p:cNvPr>
          <p:cNvSpPr/>
          <p:nvPr/>
        </p:nvSpPr>
        <p:spPr>
          <a:xfrm rot="5400000">
            <a:off x="10883450" y="5753191"/>
            <a:ext cx="233100" cy="1224000"/>
          </a:xfrm>
          <a:prstGeom prst="round1Rect">
            <a:avLst>
              <a:gd fmla="val 16667" name="adj"/>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1800">
              <a:solidFill>
                <a:srgbClr val="FFFFFF"/>
              </a:solidFill>
              <a:latin typeface="Calibri"/>
              <a:ea typeface="Calibri"/>
              <a:cs typeface="Calibri"/>
              <a:sym typeface="Calibri"/>
            </a:endParaRPr>
          </a:p>
        </p:txBody>
      </p:sp>
      <p:sp>
        <p:nvSpPr>
          <p:cNvPr id="325" name="Google Shape;325;p24">
            <a:hlinkClick action="ppaction://hlinksldjump" r:id="rId17"/>
          </p:cNvPr>
          <p:cNvSpPr/>
          <p:nvPr/>
        </p:nvSpPr>
        <p:spPr>
          <a:xfrm>
            <a:off x="579999" y="4029196"/>
            <a:ext cx="291000" cy="1224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1800">
              <a:solidFill>
                <a:srgbClr val="FFFFFF"/>
              </a:solidFill>
              <a:latin typeface="Calibri"/>
              <a:ea typeface="Calibri"/>
              <a:cs typeface="Calibri"/>
              <a:sym typeface="Calibri"/>
            </a:endParaRPr>
          </a:p>
        </p:txBody>
      </p:sp>
      <p:sp>
        <p:nvSpPr>
          <p:cNvPr id="326" name="Google Shape;326;p24">
            <a:hlinkClick action="ppaction://hlinksldjump" r:id="rId18"/>
          </p:cNvPr>
          <p:cNvSpPr/>
          <p:nvPr/>
        </p:nvSpPr>
        <p:spPr>
          <a:xfrm>
            <a:off x="580998" y="2805225"/>
            <a:ext cx="291000" cy="1224000"/>
          </a:xfrm>
          <a:prstGeom prst="round2SameRect">
            <a:avLst>
              <a:gd fmla="val 16667" name="adj1"/>
              <a:gd fmla="val 0" name="adj2"/>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1800">
              <a:solidFill>
                <a:srgbClr val="FFFFFF"/>
              </a:solidFill>
              <a:latin typeface="Calibri"/>
              <a:ea typeface="Calibri"/>
              <a:cs typeface="Calibri"/>
              <a:sym typeface="Calibri"/>
            </a:endParaRPr>
          </a:p>
        </p:txBody>
      </p:sp>
      <p:sp>
        <p:nvSpPr>
          <p:cNvPr id="327" name="Google Shape;327;p24">
            <a:hlinkClick action="ppaction://hlinksldjump" r:id="rId19"/>
          </p:cNvPr>
          <p:cNvSpPr/>
          <p:nvPr/>
        </p:nvSpPr>
        <p:spPr>
          <a:xfrm>
            <a:off x="1809150" y="6248623"/>
            <a:ext cx="1224000" cy="2331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1800">
              <a:solidFill>
                <a:srgbClr val="FFFFFF"/>
              </a:solidFill>
              <a:latin typeface="Calibri"/>
              <a:ea typeface="Calibri"/>
              <a:cs typeface="Calibri"/>
              <a:sym typeface="Calibri"/>
            </a:endParaRPr>
          </a:p>
        </p:txBody>
      </p:sp>
      <p:sp>
        <p:nvSpPr>
          <p:cNvPr id="328" name="Google Shape;328;p24">
            <a:hlinkClick action="ppaction://hlinksldjump" r:id="rId20"/>
          </p:cNvPr>
          <p:cNvSpPr/>
          <p:nvPr/>
        </p:nvSpPr>
        <p:spPr>
          <a:xfrm>
            <a:off x="3034700" y="6248623"/>
            <a:ext cx="1224000" cy="2331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1800">
              <a:solidFill>
                <a:srgbClr val="FFFFFF"/>
              </a:solidFill>
              <a:latin typeface="Calibri"/>
              <a:ea typeface="Calibri"/>
              <a:cs typeface="Calibri"/>
              <a:sym typeface="Calibri"/>
            </a:endParaRPr>
          </a:p>
        </p:txBody>
      </p:sp>
      <p:sp>
        <p:nvSpPr>
          <p:cNvPr id="329" name="Google Shape;329;p24">
            <a:hlinkClick action="ppaction://hlinksldjump" r:id="rId21"/>
          </p:cNvPr>
          <p:cNvSpPr/>
          <p:nvPr/>
        </p:nvSpPr>
        <p:spPr>
          <a:xfrm>
            <a:off x="4260250" y="6248623"/>
            <a:ext cx="1224000" cy="2331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1800">
              <a:solidFill>
                <a:srgbClr val="FFFFFF"/>
              </a:solidFill>
              <a:latin typeface="Calibri"/>
              <a:ea typeface="Calibri"/>
              <a:cs typeface="Calibri"/>
              <a:sym typeface="Calibri"/>
            </a:endParaRPr>
          </a:p>
        </p:txBody>
      </p:sp>
      <p:sp>
        <p:nvSpPr>
          <p:cNvPr id="330" name="Google Shape;330;p24">
            <a:hlinkClick action="ppaction://hlinksldjump" r:id="rId22"/>
          </p:cNvPr>
          <p:cNvSpPr/>
          <p:nvPr/>
        </p:nvSpPr>
        <p:spPr>
          <a:xfrm>
            <a:off x="5485800" y="6248623"/>
            <a:ext cx="1224000" cy="2331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1800">
              <a:solidFill>
                <a:srgbClr val="FFFFFF"/>
              </a:solidFill>
              <a:latin typeface="Calibri"/>
              <a:ea typeface="Calibri"/>
              <a:cs typeface="Calibri"/>
              <a:sym typeface="Calibri"/>
            </a:endParaRPr>
          </a:p>
        </p:txBody>
      </p:sp>
      <p:sp>
        <p:nvSpPr>
          <p:cNvPr id="331" name="Google Shape;331;p24">
            <a:hlinkClick action="ppaction://hlinksldjump" r:id="rId23"/>
          </p:cNvPr>
          <p:cNvSpPr/>
          <p:nvPr/>
        </p:nvSpPr>
        <p:spPr>
          <a:xfrm>
            <a:off x="6711350" y="6248623"/>
            <a:ext cx="1224000" cy="2331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1800">
              <a:solidFill>
                <a:srgbClr val="FFFFFF"/>
              </a:solidFill>
              <a:latin typeface="Calibri"/>
              <a:ea typeface="Calibri"/>
              <a:cs typeface="Calibri"/>
              <a:sym typeface="Calibri"/>
            </a:endParaRPr>
          </a:p>
        </p:txBody>
      </p:sp>
      <p:sp>
        <p:nvSpPr>
          <p:cNvPr id="332" name="Google Shape;332;p24">
            <a:hlinkClick action="ppaction://hlinksldjump" r:id="rId24"/>
          </p:cNvPr>
          <p:cNvSpPr/>
          <p:nvPr/>
        </p:nvSpPr>
        <p:spPr>
          <a:xfrm>
            <a:off x="7936900" y="6248623"/>
            <a:ext cx="1224000" cy="2331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1800">
              <a:solidFill>
                <a:srgbClr val="FFFFFF"/>
              </a:solidFill>
              <a:latin typeface="Calibri"/>
              <a:ea typeface="Calibri"/>
              <a:cs typeface="Calibri"/>
              <a:sym typeface="Calibri"/>
            </a:endParaRPr>
          </a:p>
        </p:txBody>
      </p:sp>
      <p:sp>
        <p:nvSpPr>
          <p:cNvPr id="333" name="Google Shape;333;p24">
            <a:hlinkClick action="ppaction://hlinksldjump" r:id="rId25"/>
          </p:cNvPr>
          <p:cNvSpPr/>
          <p:nvPr/>
        </p:nvSpPr>
        <p:spPr>
          <a:xfrm>
            <a:off x="9162450" y="6248623"/>
            <a:ext cx="1224000" cy="2331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1800">
              <a:solidFill>
                <a:srgbClr val="FFFFFF"/>
              </a:solidFill>
              <a:latin typeface="Calibri"/>
              <a:ea typeface="Calibri"/>
              <a:cs typeface="Calibri"/>
              <a:sym typeface="Calibri"/>
            </a:endParaRPr>
          </a:p>
        </p:txBody>
      </p:sp>
      <p:grpSp>
        <p:nvGrpSpPr>
          <p:cNvPr id="334" name="Google Shape;334;p24"/>
          <p:cNvGrpSpPr/>
          <p:nvPr/>
        </p:nvGrpSpPr>
        <p:grpSpPr>
          <a:xfrm>
            <a:off x="2775553" y="-808402"/>
            <a:ext cx="472594" cy="693412"/>
            <a:chOff x="2154702" y="-1642425"/>
            <a:chExt cx="1377425" cy="2021019"/>
          </a:xfrm>
        </p:grpSpPr>
        <p:sp>
          <p:nvSpPr>
            <p:cNvPr id="335" name="Google Shape;335;p24"/>
            <p:cNvSpPr/>
            <p:nvPr/>
          </p:nvSpPr>
          <p:spPr>
            <a:xfrm>
              <a:off x="2304341" y="-163572"/>
              <a:ext cx="1078147" cy="200608"/>
            </a:xfrm>
            <a:custGeom>
              <a:rect b="b" l="l" r="r" t="t"/>
              <a:pathLst>
                <a:path extrusionOk="0" h="138112" w="919528">
                  <a:moveTo>
                    <a:pt x="0" y="0"/>
                  </a:moveTo>
                  <a:lnTo>
                    <a:pt x="919529" y="0"/>
                  </a:lnTo>
                  <a:lnTo>
                    <a:pt x="919529" y="138113"/>
                  </a:lnTo>
                  <a:lnTo>
                    <a:pt x="0" y="138113"/>
                  </a:lnTo>
                  <a:close/>
                </a:path>
              </a:pathLst>
            </a:custGeom>
            <a:solidFill>
              <a:schemeClr val="accent6"/>
            </a:solidFill>
            <a:ln cap="flat" cmpd="sng" w="38100">
              <a:solidFill>
                <a:srgbClr val="434343"/>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36" name="Google Shape;336;p24"/>
            <p:cNvSpPr/>
            <p:nvPr/>
          </p:nvSpPr>
          <p:spPr>
            <a:xfrm>
              <a:off x="2392087" y="-931450"/>
              <a:ext cx="902653" cy="767861"/>
            </a:xfrm>
            <a:custGeom>
              <a:rect b="b" l="l" r="r" t="t"/>
              <a:pathLst>
                <a:path extrusionOk="0" h="767861" w="849556">
                  <a:moveTo>
                    <a:pt x="0" y="767861"/>
                  </a:moveTo>
                  <a:lnTo>
                    <a:pt x="849557" y="767861"/>
                  </a:lnTo>
                  <a:cubicBezTo>
                    <a:pt x="818784" y="718771"/>
                    <a:pt x="775189" y="643304"/>
                    <a:pt x="731227" y="548054"/>
                  </a:cubicBezTo>
                  <a:cubicBezTo>
                    <a:pt x="669681" y="414704"/>
                    <a:pt x="598610" y="219441"/>
                    <a:pt x="576995" y="0"/>
                  </a:cubicBezTo>
                  <a:lnTo>
                    <a:pt x="271829" y="0"/>
                  </a:lnTo>
                  <a:cubicBezTo>
                    <a:pt x="250581" y="219441"/>
                    <a:pt x="179143" y="414337"/>
                    <a:pt x="117597" y="548054"/>
                  </a:cubicBezTo>
                  <a:cubicBezTo>
                    <a:pt x="74368" y="643304"/>
                    <a:pt x="30773" y="718771"/>
                    <a:pt x="0" y="767861"/>
                  </a:cubicBezTo>
                  <a:close/>
                </a:path>
              </a:pathLst>
            </a:custGeom>
            <a:solidFill>
              <a:schemeClr val="accent6"/>
            </a:solidFill>
            <a:ln cap="flat" cmpd="sng" w="38100">
              <a:solidFill>
                <a:srgbClr val="434343"/>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37" name="Google Shape;337;p24"/>
            <p:cNvSpPr/>
            <p:nvPr/>
          </p:nvSpPr>
          <p:spPr>
            <a:xfrm>
              <a:off x="2541925" y="-1642425"/>
              <a:ext cx="602960" cy="559355"/>
            </a:xfrm>
            <a:custGeom>
              <a:rect b="b" l="l" r="r" t="t"/>
              <a:pathLst>
                <a:path extrusionOk="0" h="414337" w="459398">
                  <a:moveTo>
                    <a:pt x="459398" y="229699"/>
                  </a:moveTo>
                  <a:cubicBezTo>
                    <a:pt x="459398" y="102943"/>
                    <a:pt x="356455" y="0"/>
                    <a:pt x="229699" y="0"/>
                  </a:cubicBezTo>
                  <a:cubicBezTo>
                    <a:pt x="102943" y="0"/>
                    <a:pt x="0" y="102943"/>
                    <a:pt x="0" y="229699"/>
                  </a:cubicBezTo>
                  <a:cubicBezTo>
                    <a:pt x="0" y="305166"/>
                    <a:pt x="36635" y="372208"/>
                    <a:pt x="93052" y="414338"/>
                  </a:cubicBezTo>
                  <a:lnTo>
                    <a:pt x="365980" y="414338"/>
                  </a:lnTo>
                  <a:cubicBezTo>
                    <a:pt x="422764" y="372574"/>
                    <a:pt x="459398" y="305533"/>
                    <a:pt x="459398" y="229699"/>
                  </a:cubicBezTo>
                  <a:close/>
                </a:path>
              </a:pathLst>
            </a:custGeom>
            <a:solidFill>
              <a:schemeClr val="accent6"/>
            </a:solidFill>
            <a:ln cap="flat" cmpd="sng" w="38100">
              <a:solidFill>
                <a:srgbClr val="434343"/>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38" name="Google Shape;338;p24"/>
            <p:cNvSpPr/>
            <p:nvPr/>
          </p:nvSpPr>
          <p:spPr>
            <a:xfrm>
              <a:off x="2506075" y="-1083576"/>
              <a:ext cx="674677" cy="200499"/>
            </a:xfrm>
            <a:custGeom>
              <a:rect b="b" l="l" r="r" t="t"/>
              <a:pathLst>
                <a:path extrusionOk="0" h="97448" w="603738">
                  <a:moveTo>
                    <a:pt x="555014" y="97448"/>
                  </a:moveTo>
                  <a:cubicBezTo>
                    <a:pt x="581758" y="97448"/>
                    <a:pt x="603738" y="75834"/>
                    <a:pt x="603738" y="48724"/>
                  </a:cubicBezTo>
                  <a:cubicBezTo>
                    <a:pt x="603738" y="21981"/>
                    <a:pt x="582124" y="0"/>
                    <a:pt x="555014" y="0"/>
                  </a:cubicBezTo>
                  <a:lnTo>
                    <a:pt x="48724" y="0"/>
                  </a:lnTo>
                  <a:cubicBezTo>
                    <a:pt x="21981" y="0"/>
                    <a:pt x="0" y="21614"/>
                    <a:pt x="0" y="48724"/>
                  </a:cubicBezTo>
                  <a:cubicBezTo>
                    <a:pt x="0" y="75467"/>
                    <a:pt x="21614" y="97448"/>
                    <a:pt x="48724" y="97448"/>
                  </a:cubicBezTo>
                  <a:lnTo>
                    <a:pt x="555014" y="97448"/>
                  </a:lnTo>
                  <a:close/>
                </a:path>
              </a:pathLst>
            </a:custGeom>
            <a:solidFill>
              <a:schemeClr val="accent6"/>
            </a:solidFill>
            <a:ln cap="flat" cmpd="sng" w="38100">
              <a:solidFill>
                <a:srgbClr val="434343"/>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39" name="Google Shape;339;p24"/>
            <p:cNvSpPr/>
            <p:nvPr/>
          </p:nvSpPr>
          <p:spPr>
            <a:xfrm>
              <a:off x="2154702" y="36926"/>
              <a:ext cx="1377425" cy="341668"/>
            </a:xfrm>
            <a:custGeom>
              <a:rect b="b" l="l" r="r" t="t"/>
              <a:pathLst>
                <a:path extrusionOk="0" h="196361" w="1216269">
                  <a:moveTo>
                    <a:pt x="70705" y="196361"/>
                  </a:moveTo>
                  <a:lnTo>
                    <a:pt x="1145564" y="196361"/>
                  </a:lnTo>
                  <a:cubicBezTo>
                    <a:pt x="1184397" y="196361"/>
                    <a:pt x="1216269" y="164856"/>
                    <a:pt x="1216269" y="125657"/>
                  </a:cubicBezTo>
                  <a:lnTo>
                    <a:pt x="1216269" y="70705"/>
                  </a:lnTo>
                  <a:cubicBezTo>
                    <a:pt x="1216269" y="31872"/>
                    <a:pt x="1184764" y="0"/>
                    <a:pt x="1145564" y="0"/>
                  </a:cubicBezTo>
                  <a:lnTo>
                    <a:pt x="1108197" y="0"/>
                  </a:lnTo>
                  <a:lnTo>
                    <a:pt x="108072" y="0"/>
                  </a:lnTo>
                  <a:lnTo>
                    <a:pt x="70705" y="0"/>
                  </a:lnTo>
                  <a:cubicBezTo>
                    <a:pt x="31872" y="0"/>
                    <a:pt x="0" y="31506"/>
                    <a:pt x="0" y="70705"/>
                  </a:cubicBezTo>
                  <a:lnTo>
                    <a:pt x="0" y="125657"/>
                  </a:lnTo>
                  <a:cubicBezTo>
                    <a:pt x="0" y="164856"/>
                    <a:pt x="31506" y="196361"/>
                    <a:pt x="70705" y="196361"/>
                  </a:cubicBezTo>
                  <a:close/>
                </a:path>
              </a:pathLst>
            </a:custGeom>
            <a:solidFill>
              <a:schemeClr val="accent6"/>
            </a:solidFill>
            <a:ln cap="flat" cmpd="sng" w="38100">
              <a:solidFill>
                <a:srgbClr val="434343"/>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grpSp>
        <p:nvGrpSpPr>
          <p:cNvPr id="340" name="Google Shape;340;p24"/>
          <p:cNvGrpSpPr/>
          <p:nvPr/>
        </p:nvGrpSpPr>
        <p:grpSpPr>
          <a:xfrm>
            <a:off x="637788" y="-808402"/>
            <a:ext cx="472594" cy="693412"/>
            <a:chOff x="2154702" y="-1642425"/>
            <a:chExt cx="1377425" cy="2021019"/>
          </a:xfrm>
        </p:grpSpPr>
        <p:sp>
          <p:nvSpPr>
            <p:cNvPr id="341" name="Google Shape;341;p24"/>
            <p:cNvSpPr/>
            <p:nvPr/>
          </p:nvSpPr>
          <p:spPr>
            <a:xfrm>
              <a:off x="2304341" y="-163572"/>
              <a:ext cx="1078147" cy="200608"/>
            </a:xfrm>
            <a:custGeom>
              <a:rect b="b" l="l" r="r" t="t"/>
              <a:pathLst>
                <a:path extrusionOk="0" h="138112" w="919528">
                  <a:moveTo>
                    <a:pt x="0" y="0"/>
                  </a:moveTo>
                  <a:lnTo>
                    <a:pt x="919529" y="0"/>
                  </a:lnTo>
                  <a:lnTo>
                    <a:pt x="919529" y="138113"/>
                  </a:lnTo>
                  <a:lnTo>
                    <a:pt x="0" y="138113"/>
                  </a:lnTo>
                  <a:close/>
                </a:path>
              </a:pathLst>
            </a:custGeom>
            <a:solidFill>
              <a:schemeClr val="accent3"/>
            </a:solidFill>
            <a:ln cap="flat" cmpd="sng" w="38100">
              <a:solidFill>
                <a:srgbClr val="434343"/>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42" name="Google Shape;342;p24"/>
            <p:cNvSpPr/>
            <p:nvPr/>
          </p:nvSpPr>
          <p:spPr>
            <a:xfrm>
              <a:off x="2392087" y="-931450"/>
              <a:ext cx="902653" cy="767861"/>
            </a:xfrm>
            <a:custGeom>
              <a:rect b="b" l="l" r="r" t="t"/>
              <a:pathLst>
                <a:path extrusionOk="0" h="767861" w="849556">
                  <a:moveTo>
                    <a:pt x="0" y="767861"/>
                  </a:moveTo>
                  <a:lnTo>
                    <a:pt x="849557" y="767861"/>
                  </a:lnTo>
                  <a:cubicBezTo>
                    <a:pt x="818784" y="718771"/>
                    <a:pt x="775189" y="643304"/>
                    <a:pt x="731227" y="548054"/>
                  </a:cubicBezTo>
                  <a:cubicBezTo>
                    <a:pt x="669681" y="414704"/>
                    <a:pt x="598610" y="219441"/>
                    <a:pt x="576995" y="0"/>
                  </a:cubicBezTo>
                  <a:lnTo>
                    <a:pt x="271829" y="0"/>
                  </a:lnTo>
                  <a:cubicBezTo>
                    <a:pt x="250581" y="219441"/>
                    <a:pt x="179143" y="414337"/>
                    <a:pt x="117597" y="548054"/>
                  </a:cubicBezTo>
                  <a:cubicBezTo>
                    <a:pt x="74368" y="643304"/>
                    <a:pt x="30773" y="718771"/>
                    <a:pt x="0" y="767861"/>
                  </a:cubicBezTo>
                  <a:close/>
                </a:path>
              </a:pathLst>
            </a:custGeom>
            <a:solidFill>
              <a:schemeClr val="accent3"/>
            </a:solidFill>
            <a:ln cap="flat" cmpd="sng" w="38100">
              <a:solidFill>
                <a:srgbClr val="434343"/>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43" name="Google Shape;343;p24"/>
            <p:cNvSpPr/>
            <p:nvPr/>
          </p:nvSpPr>
          <p:spPr>
            <a:xfrm>
              <a:off x="2541925" y="-1642425"/>
              <a:ext cx="602960" cy="559355"/>
            </a:xfrm>
            <a:custGeom>
              <a:rect b="b" l="l" r="r" t="t"/>
              <a:pathLst>
                <a:path extrusionOk="0" h="414337" w="459398">
                  <a:moveTo>
                    <a:pt x="459398" y="229699"/>
                  </a:moveTo>
                  <a:cubicBezTo>
                    <a:pt x="459398" y="102943"/>
                    <a:pt x="356455" y="0"/>
                    <a:pt x="229699" y="0"/>
                  </a:cubicBezTo>
                  <a:cubicBezTo>
                    <a:pt x="102943" y="0"/>
                    <a:pt x="0" y="102943"/>
                    <a:pt x="0" y="229699"/>
                  </a:cubicBezTo>
                  <a:cubicBezTo>
                    <a:pt x="0" y="305166"/>
                    <a:pt x="36635" y="372208"/>
                    <a:pt x="93052" y="414338"/>
                  </a:cubicBezTo>
                  <a:lnTo>
                    <a:pt x="365980" y="414338"/>
                  </a:lnTo>
                  <a:cubicBezTo>
                    <a:pt x="422764" y="372574"/>
                    <a:pt x="459398" y="305533"/>
                    <a:pt x="459398" y="229699"/>
                  </a:cubicBezTo>
                  <a:close/>
                </a:path>
              </a:pathLst>
            </a:custGeom>
            <a:solidFill>
              <a:schemeClr val="accent3"/>
            </a:solidFill>
            <a:ln cap="flat" cmpd="sng" w="38100">
              <a:solidFill>
                <a:srgbClr val="434343"/>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44" name="Google Shape;344;p24"/>
            <p:cNvSpPr/>
            <p:nvPr/>
          </p:nvSpPr>
          <p:spPr>
            <a:xfrm>
              <a:off x="2506075" y="-1083576"/>
              <a:ext cx="674677" cy="200499"/>
            </a:xfrm>
            <a:custGeom>
              <a:rect b="b" l="l" r="r" t="t"/>
              <a:pathLst>
                <a:path extrusionOk="0" h="97448" w="603738">
                  <a:moveTo>
                    <a:pt x="555014" y="97448"/>
                  </a:moveTo>
                  <a:cubicBezTo>
                    <a:pt x="581758" y="97448"/>
                    <a:pt x="603738" y="75834"/>
                    <a:pt x="603738" y="48724"/>
                  </a:cubicBezTo>
                  <a:cubicBezTo>
                    <a:pt x="603738" y="21981"/>
                    <a:pt x="582124" y="0"/>
                    <a:pt x="555014" y="0"/>
                  </a:cubicBezTo>
                  <a:lnTo>
                    <a:pt x="48724" y="0"/>
                  </a:lnTo>
                  <a:cubicBezTo>
                    <a:pt x="21981" y="0"/>
                    <a:pt x="0" y="21614"/>
                    <a:pt x="0" y="48724"/>
                  </a:cubicBezTo>
                  <a:cubicBezTo>
                    <a:pt x="0" y="75467"/>
                    <a:pt x="21614" y="97448"/>
                    <a:pt x="48724" y="97448"/>
                  </a:cubicBezTo>
                  <a:lnTo>
                    <a:pt x="555014" y="97448"/>
                  </a:lnTo>
                  <a:close/>
                </a:path>
              </a:pathLst>
            </a:custGeom>
            <a:solidFill>
              <a:schemeClr val="accent3"/>
            </a:solidFill>
            <a:ln cap="flat" cmpd="sng" w="38100">
              <a:solidFill>
                <a:srgbClr val="434343"/>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45" name="Google Shape;345;p24"/>
            <p:cNvSpPr/>
            <p:nvPr/>
          </p:nvSpPr>
          <p:spPr>
            <a:xfrm>
              <a:off x="2154702" y="36926"/>
              <a:ext cx="1377425" cy="341668"/>
            </a:xfrm>
            <a:custGeom>
              <a:rect b="b" l="l" r="r" t="t"/>
              <a:pathLst>
                <a:path extrusionOk="0" h="196361" w="1216269">
                  <a:moveTo>
                    <a:pt x="70705" y="196361"/>
                  </a:moveTo>
                  <a:lnTo>
                    <a:pt x="1145564" y="196361"/>
                  </a:lnTo>
                  <a:cubicBezTo>
                    <a:pt x="1184397" y="196361"/>
                    <a:pt x="1216269" y="164856"/>
                    <a:pt x="1216269" y="125657"/>
                  </a:cubicBezTo>
                  <a:lnTo>
                    <a:pt x="1216269" y="70705"/>
                  </a:lnTo>
                  <a:cubicBezTo>
                    <a:pt x="1216269" y="31872"/>
                    <a:pt x="1184764" y="0"/>
                    <a:pt x="1145564" y="0"/>
                  </a:cubicBezTo>
                  <a:lnTo>
                    <a:pt x="1108197" y="0"/>
                  </a:lnTo>
                  <a:lnTo>
                    <a:pt x="108072" y="0"/>
                  </a:lnTo>
                  <a:lnTo>
                    <a:pt x="70705" y="0"/>
                  </a:lnTo>
                  <a:cubicBezTo>
                    <a:pt x="31872" y="0"/>
                    <a:pt x="0" y="31506"/>
                    <a:pt x="0" y="70705"/>
                  </a:cubicBezTo>
                  <a:lnTo>
                    <a:pt x="0" y="125657"/>
                  </a:lnTo>
                  <a:cubicBezTo>
                    <a:pt x="0" y="164856"/>
                    <a:pt x="31506" y="196361"/>
                    <a:pt x="70705" y="196361"/>
                  </a:cubicBezTo>
                  <a:close/>
                </a:path>
              </a:pathLst>
            </a:custGeom>
            <a:solidFill>
              <a:schemeClr val="accent3"/>
            </a:solidFill>
            <a:ln cap="flat" cmpd="sng" w="38100">
              <a:solidFill>
                <a:srgbClr val="434343"/>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grpSp>
        <p:nvGrpSpPr>
          <p:cNvPr id="346" name="Google Shape;346;p24"/>
          <p:cNvGrpSpPr/>
          <p:nvPr/>
        </p:nvGrpSpPr>
        <p:grpSpPr>
          <a:xfrm>
            <a:off x="1350376" y="-808402"/>
            <a:ext cx="472594" cy="693412"/>
            <a:chOff x="2154702" y="-1642425"/>
            <a:chExt cx="1377425" cy="2021019"/>
          </a:xfrm>
        </p:grpSpPr>
        <p:sp>
          <p:nvSpPr>
            <p:cNvPr id="347" name="Google Shape;347;p24"/>
            <p:cNvSpPr/>
            <p:nvPr/>
          </p:nvSpPr>
          <p:spPr>
            <a:xfrm>
              <a:off x="2304341" y="-163572"/>
              <a:ext cx="1078147" cy="200608"/>
            </a:xfrm>
            <a:custGeom>
              <a:rect b="b" l="l" r="r" t="t"/>
              <a:pathLst>
                <a:path extrusionOk="0" h="138112" w="919528">
                  <a:moveTo>
                    <a:pt x="0" y="0"/>
                  </a:moveTo>
                  <a:lnTo>
                    <a:pt x="919529" y="0"/>
                  </a:lnTo>
                  <a:lnTo>
                    <a:pt x="919529" y="138113"/>
                  </a:lnTo>
                  <a:lnTo>
                    <a:pt x="0" y="138113"/>
                  </a:lnTo>
                  <a:close/>
                </a:path>
              </a:pathLst>
            </a:custGeom>
            <a:solidFill>
              <a:schemeClr val="accent4"/>
            </a:solidFill>
            <a:ln cap="flat" cmpd="sng" w="38100">
              <a:solidFill>
                <a:srgbClr val="434343"/>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48" name="Google Shape;348;p24"/>
            <p:cNvSpPr/>
            <p:nvPr/>
          </p:nvSpPr>
          <p:spPr>
            <a:xfrm>
              <a:off x="2392087" y="-931450"/>
              <a:ext cx="902653" cy="767861"/>
            </a:xfrm>
            <a:custGeom>
              <a:rect b="b" l="l" r="r" t="t"/>
              <a:pathLst>
                <a:path extrusionOk="0" h="767861" w="849556">
                  <a:moveTo>
                    <a:pt x="0" y="767861"/>
                  </a:moveTo>
                  <a:lnTo>
                    <a:pt x="849557" y="767861"/>
                  </a:lnTo>
                  <a:cubicBezTo>
                    <a:pt x="818784" y="718771"/>
                    <a:pt x="775189" y="643304"/>
                    <a:pt x="731227" y="548054"/>
                  </a:cubicBezTo>
                  <a:cubicBezTo>
                    <a:pt x="669681" y="414704"/>
                    <a:pt x="598610" y="219441"/>
                    <a:pt x="576995" y="0"/>
                  </a:cubicBezTo>
                  <a:lnTo>
                    <a:pt x="271829" y="0"/>
                  </a:lnTo>
                  <a:cubicBezTo>
                    <a:pt x="250581" y="219441"/>
                    <a:pt x="179143" y="414337"/>
                    <a:pt x="117597" y="548054"/>
                  </a:cubicBezTo>
                  <a:cubicBezTo>
                    <a:pt x="74368" y="643304"/>
                    <a:pt x="30773" y="718771"/>
                    <a:pt x="0" y="767861"/>
                  </a:cubicBezTo>
                  <a:close/>
                </a:path>
              </a:pathLst>
            </a:custGeom>
            <a:solidFill>
              <a:schemeClr val="accent4"/>
            </a:solidFill>
            <a:ln cap="flat" cmpd="sng" w="38100">
              <a:solidFill>
                <a:srgbClr val="434343"/>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49" name="Google Shape;349;p24"/>
            <p:cNvSpPr/>
            <p:nvPr/>
          </p:nvSpPr>
          <p:spPr>
            <a:xfrm>
              <a:off x="2541925" y="-1642425"/>
              <a:ext cx="602960" cy="559355"/>
            </a:xfrm>
            <a:custGeom>
              <a:rect b="b" l="l" r="r" t="t"/>
              <a:pathLst>
                <a:path extrusionOk="0" h="414337" w="459398">
                  <a:moveTo>
                    <a:pt x="459398" y="229699"/>
                  </a:moveTo>
                  <a:cubicBezTo>
                    <a:pt x="459398" y="102943"/>
                    <a:pt x="356455" y="0"/>
                    <a:pt x="229699" y="0"/>
                  </a:cubicBezTo>
                  <a:cubicBezTo>
                    <a:pt x="102943" y="0"/>
                    <a:pt x="0" y="102943"/>
                    <a:pt x="0" y="229699"/>
                  </a:cubicBezTo>
                  <a:cubicBezTo>
                    <a:pt x="0" y="305166"/>
                    <a:pt x="36635" y="372208"/>
                    <a:pt x="93052" y="414338"/>
                  </a:cubicBezTo>
                  <a:lnTo>
                    <a:pt x="365980" y="414338"/>
                  </a:lnTo>
                  <a:cubicBezTo>
                    <a:pt x="422764" y="372574"/>
                    <a:pt x="459398" y="305533"/>
                    <a:pt x="459398" y="229699"/>
                  </a:cubicBezTo>
                  <a:close/>
                </a:path>
              </a:pathLst>
            </a:custGeom>
            <a:solidFill>
              <a:schemeClr val="accent4"/>
            </a:solidFill>
            <a:ln cap="flat" cmpd="sng" w="38100">
              <a:solidFill>
                <a:srgbClr val="434343"/>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50" name="Google Shape;350;p24"/>
            <p:cNvSpPr/>
            <p:nvPr/>
          </p:nvSpPr>
          <p:spPr>
            <a:xfrm>
              <a:off x="2506075" y="-1083576"/>
              <a:ext cx="674677" cy="200499"/>
            </a:xfrm>
            <a:custGeom>
              <a:rect b="b" l="l" r="r" t="t"/>
              <a:pathLst>
                <a:path extrusionOk="0" h="97448" w="603738">
                  <a:moveTo>
                    <a:pt x="555014" y="97448"/>
                  </a:moveTo>
                  <a:cubicBezTo>
                    <a:pt x="581758" y="97448"/>
                    <a:pt x="603738" y="75834"/>
                    <a:pt x="603738" y="48724"/>
                  </a:cubicBezTo>
                  <a:cubicBezTo>
                    <a:pt x="603738" y="21981"/>
                    <a:pt x="582124" y="0"/>
                    <a:pt x="555014" y="0"/>
                  </a:cubicBezTo>
                  <a:lnTo>
                    <a:pt x="48724" y="0"/>
                  </a:lnTo>
                  <a:cubicBezTo>
                    <a:pt x="21981" y="0"/>
                    <a:pt x="0" y="21614"/>
                    <a:pt x="0" y="48724"/>
                  </a:cubicBezTo>
                  <a:cubicBezTo>
                    <a:pt x="0" y="75467"/>
                    <a:pt x="21614" y="97448"/>
                    <a:pt x="48724" y="97448"/>
                  </a:cubicBezTo>
                  <a:lnTo>
                    <a:pt x="555014" y="97448"/>
                  </a:lnTo>
                  <a:close/>
                </a:path>
              </a:pathLst>
            </a:custGeom>
            <a:solidFill>
              <a:schemeClr val="accent4"/>
            </a:solidFill>
            <a:ln cap="flat" cmpd="sng" w="38100">
              <a:solidFill>
                <a:srgbClr val="434343"/>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51" name="Google Shape;351;p24"/>
            <p:cNvSpPr/>
            <p:nvPr/>
          </p:nvSpPr>
          <p:spPr>
            <a:xfrm>
              <a:off x="2154702" y="36926"/>
              <a:ext cx="1377425" cy="341668"/>
            </a:xfrm>
            <a:custGeom>
              <a:rect b="b" l="l" r="r" t="t"/>
              <a:pathLst>
                <a:path extrusionOk="0" h="196361" w="1216269">
                  <a:moveTo>
                    <a:pt x="70705" y="196361"/>
                  </a:moveTo>
                  <a:lnTo>
                    <a:pt x="1145564" y="196361"/>
                  </a:lnTo>
                  <a:cubicBezTo>
                    <a:pt x="1184397" y="196361"/>
                    <a:pt x="1216269" y="164856"/>
                    <a:pt x="1216269" y="125657"/>
                  </a:cubicBezTo>
                  <a:lnTo>
                    <a:pt x="1216269" y="70705"/>
                  </a:lnTo>
                  <a:cubicBezTo>
                    <a:pt x="1216269" y="31872"/>
                    <a:pt x="1184764" y="0"/>
                    <a:pt x="1145564" y="0"/>
                  </a:cubicBezTo>
                  <a:lnTo>
                    <a:pt x="1108197" y="0"/>
                  </a:lnTo>
                  <a:lnTo>
                    <a:pt x="108072" y="0"/>
                  </a:lnTo>
                  <a:lnTo>
                    <a:pt x="70705" y="0"/>
                  </a:lnTo>
                  <a:cubicBezTo>
                    <a:pt x="31872" y="0"/>
                    <a:pt x="0" y="31506"/>
                    <a:pt x="0" y="70705"/>
                  </a:cubicBezTo>
                  <a:lnTo>
                    <a:pt x="0" y="125657"/>
                  </a:lnTo>
                  <a:cubicBezTo>
                    <a:pt x="0" y="164856"/>
                    <a:pt x="31506" y="196361"/>
                    <a:pt x="70705" y="196361"/>
                  </a:cubicBezTo>
                  <a:close/>
                </a:path>
              </a:pathLst>
            </a:custGeom>
            <a:solidFill>
              <a:schemeClr val="accent4"/>
            </a:solidFill>
            <a:ln cap="flat" cmpd="sng" w="38100">
              <a:solidFill>
                <a:srgbClr val="434343"/>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grpSp>
        <p:nvGrpSpPr>
          <p:cNvPr id="352" name="Google Shape;352;p24"/>
          <p:cNvGrpSpPr/>
          <p:nvPr/>
        </p:nvGrpSpPr>
        <p:grpSpPr>
          <a:xfrm>
            <a:off x="2062964" y="-808402"/>
            <a:ext cx="472594" cy="693412"/>
            <a:chOff x="2154702" y="-1642425"/>
            <a:chExt cx="1377425" cy="2021019"/>
          </a:xfrm>
        </p:grpSpPr>
        <p:sp>
          <p:nvSpPr>
            <p:cNvPr id="353" name="Google Shape;353;p24"/>
            <p:cNvSpPr/>
            <p:nvPr/>
          </p:nvSpPr>
          <p:spPr>
            <a:xfrm>
              <a:off x="2304341" y="-163572"/>
              <a:ext cx="1078147" cy="200608"/>
            </a:xfrm>
            <a:custGeom>
              <a:rect b="b" l="l" r="r" t="t"/>
              <a:pathLst>
                <a:path extrusionOk="0" h="138112" w="919528">
                  <a:moveTo>
                    <a:pt x="0" y="0"/>
                  </a:moveTo>
                  <a:lnTo>
                    <a:pt x="919529" y="0"/>
                  </a:lnTo>
                  <a:lnTo>
                    <a:pt x="919529" y="138113"/>
                  </a:lnTo>
                  <a:lnTo>
                    <a:pt x="0" y="138113"/>
                  </a:lnTo>
                  <a:close/>
                </a:path>
              </a:pathLst>
            </a:custGeom>
            <a:solidFill>
              <a:schemeClr val="accent5"/>
            </a:solidFill>
            <a:ln cap="flat" cmpd="sng" w="38100">
              <a:solidFill>
                <a:srgbClr val="434343"/>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54" name="Google Shape;354;p24"/>
            <p:cNvSpPr/>
            <p:nvPr/>
          </p:nvSpPr>
          <p:spPr>
            <a:xfrm>
              <a:off x="2392087" y="-931450"/>
              <a:ext cx="902653" cy="767861"/>
            </a:xfrm>
            <a:custGeom>
              <a:rect b="b" l="l" r="r" t="t"/>
              <a:pathLst>
                <a:path extrusionOk="0" h="767861" w="849556">
                  <a:moveTo>
                    <a:pt x="0" y="767861"/>
                  </a:moveTo>
                  <a:lnTo>
                    <a:pt x="849557" y="767861"/>
                  </a:lnTo>
                  <a:cubicBezTo>
                    <a:pt x="818784" y="718771"/>
                    <a:pt x="775189" y="643304"/>
                    <a:pt x="731227" y="548054"/>
                  </a:cubicBezTo>
                  <a:cubicBezTo>
                    <a:pt x="669681" y="414704"/>
                    <a:pt x="598610" y="219441"/>
                    <a:pt x="576995" y="0"/>
                  </a:cubicBezTo>
                  <a:lnTo>
                    <a:pt x="271829" y="0"/>
                  </a:lnTo>
                  <a:cubicBezTo>
                    <a:pt x="250581" y="219441"/>
                    <a:pt x="179143" y="414337"/>
                    <a:pt x="117597" y="548054"/>
                  </a:cubicBezTo>
                  <a:cubicBezTo>
                    <a:pt x="74368" y="643304"/>
                    <a:pt x="30773" y="718771"/>
                    <a:pt x="0" y="767861"/>
                  </a:cubicBezTo>
                  <a:close/>
                </a:path>
              </a:pathLst>
            </a:custGeom>
            <a:solidFill>
              <a:schemeClr val="accent5"/>
            </a:solidFill>
            <a:ln cap="flat" cmpd="sng" w="38100">
              <a:solidFill>
                <a:srgbClr val="434343"/>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55" name="Google Shape;355;p24"/>
            <p:cNvSpPr/>
            <p:nvPr/>
          </p:nvSpPr>
          <p:spPr>
            <a:xfrm>
              <a:off x="2541925" y="-1642425"/>
              <a:ext cx="602960" cy="559355"/>
            </a:xfrm>
            <a:custGeom>
              <a:rect b="b" l="l" r="r" t="t"/>
              <a:pathLst>
                <a:path extrusionOk="0" h="414337" w="459398">
                  <a:moveTo>
                    <a:pt x="459398" y="229699"/>
                  </a:moveTo>
                  <a:cubicBezTo>
                    <a:pt x="459398" y="102943"/>
                    <a:pt x="356455" y="0"/>
                    <a:pt x="229699" y="0"/>
                  </a:cubicBezTo>
                  <a:cubicBezTo>
                    <a:pt x="102943" y="0"/>
                    <a:pt x="0" y="102943"/>
                    <a:pt x="0" y="229699"/>
                  </a:cubicBezTo>
                  <a:cubicBezTo>
                    <a:pt x="0" y="305166"/>
                    <a:pt x="36635" y="372208"/>
                    <a:pt x="93052" y="414338"/>
                  </a:cubicBezTo>
                  <a:lnTo>
                    <a:pt x="365980" y="414338"/>
                  </a:lnTo>
                  <a:cubicBezTo>
                    <a:pt x="422764" y="372574"/>
                    <a:pt x="459398" y="305533"/>
                    <a:pt x="459398" y="229699"/>
                  </a:cubicBezTo>
                  <a:close/>
                </a:path>
              </a:pathLst>
            </a:custGeom>
            <a:solidFill>
              <a:schemeClr val="accent5"/>
            </a:solidFill>
            <a:ln cap="flat" cmpd="sng" w="38100">
              <a:solidFill>
                <a:srgbClr val="434343"/>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56" name="Google Shape;356;p24"/>
            <p:cNvSpPr/>
            <p:nvPr/>
          </p:nvSpPr>
          <p:spPr>
            <a:xfrm>
              <a:off x="2506075" y="-1083576"/>
              <a:ext cx="674677" cy="200499"/>
            </a:xfrm>
            <a:custGeom>
              <a:rect b="b" l="l" r="r" t="t"/>
              <a:pathLst>
                <a:path extrusionOk="0" h="97448" w="603738">
                  <a:moveTo>
                    <a:pt x="555014" y="97448"/>
                  </a:moveTo>
                  <a:cubicBezTo>
                    <a:pt x="581758" y="97448"/>
                    <a:pt x="603738" y="75834"/>
                    <a:pt x="603738" y="48724"/>
                  </a:cubicBezTo>
                  <a:cubicBezTo>
                    <a:pt x="603738" y="21981"/>
                    <a:pt x="582124" y="0"/>
                    <a:pt x="555014" y="0"/>
                  </a:cubicBezTo>
                  <a:lnTo>
                    <a:pt x="48724" y="0"/>
                  </a:lnTo>
                  <a:cubicBezTo>
                    <a:pt x="21981" y="0"/>
                    <a:pt x="0" y="21614"/>
                    <a:pt x="0" y="48724"/>
                  </a:cubicBezTo>
                  <a:cubicBezTo>
                    <a:pt x="0" y="75467"/>
                    <a:pt x="21614" y="97448"/>
                    <a:pt x="48724" y="97448"/>
                  </a:cubicBezTo>
                  <a:lnTo>
                    <a:pt x="555014" y="97448"/>
                  </a:lnTo>
                  <a:close/>
                </a:path>
              </a:pathLst>
            </a:custGeom>
            <a:solidFill>
              <a:schemeClr val="accent5"/>
            </a:solidFill>
            <a:ln cap="flat" cmpd="sng" w="38100">
              <a:solidFill>
                <a:srgbClr val="434343"/>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57" name="Google Shape;357;p24"/>
            <p:cNvSpPr/>
            <p:nvPr/>
          </p:nvSpPr>
          <p:spPr>
            <a:xfrm>
              <a:off x="2154702" y="36926"/>
              <a:ext cx="1377425" cy="341668"/>
            </a:xfrm>
            <a:custGeom>
              <a:rect b="b" l="l" r="r" t="t"/>
              <a:pathLst>
                <a:path extrusionOk="0" h="196361" w="1216269">
                  <a:moveTo>
                    <a:pt x="70705" y="196361"/>
                  </a:moveTo>
                  <a:lnTo>
                    <a:pt x="1145564" y="196361"/>
                  </a:lnTo>
                  <a:cubicBezTo>
                    <a:pt x="1184397" y="196361"/>
                    <a:pt x="1216269" y="164856"/>
                    <a:pt x="1216269" y="125657"/>
                  </a:cubicBezTo>
                  <a:lnTo>
                    <a:pt x="1216269" y="70705"/>
                  </a:lnTo>
                  <a:cubicBezTo>
                    <a:pt x="1216269" y="31872"/>
                    <a:pt x="1184764" y="0"/>
                    <a:pt x="1145564" y="0"/>
                  </a:cubicBezTo>
                  <a:lnTo>
                    <a:pt x="1108197" y="0"/>
                  </a:lnTo>
                  <a:lnTo>
                    <a:pt x="108072" y="0"/>
                  </a:lnTo>
                  <a:lnTo>
                    <a:pt x="70705" y="0"/>
                  </a:lnTo>
                  <a:cubicBezTo>
                    <a:pt x="31872" y="0"/>
                    <a:pt x="0" y="31506"/>
                    <a:pt x="0" y="70705"/>
                  </a:cubicBezTo>
                  <a:lnTo>
                    <a:pt x="0" y="125657"/>
                  </a:lnTo>
                  <a:cubicBezTo>
                    <a:pt x="0" y="164856"/>
                    <a:pt x="31506" y="196361"/>
                    <a:pt x="70705" y="196361"/>
                  </a:cubicBezTo>
                  <a:close/>
                </a:path>
              </a:pathLst>
            </a:custGeom>
            <a:solidFill>
              <a:schemeClr val="accent5"/>
            </a:solidFill>
            <a:ln cap="flat" cmpd="sng" w="38100">
              <a:solidFill>
                <a:srgbClr val="434343"/>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grpSp>
        <p:nvGrpSpPr>
          <p:cNvPr id="358" name="Google Shape;358;p24"/>
          <p:cNvGrpSpPr/>
          <p:nvPr/>
        </p:nvGrpSpPr>
        <p:grpSpPr>
          <a:xfrm>
            <a:off x="3373383" y="-808402"/>
            <a:ext cx="472594" cy="693412"/>
            <a:chOff x="2154702" y="-1642425"/>
            <a:chExt cx="1377425" cy="2021019"/>
          </a:xfrm>
        </p:grpSpPr>
        <p:sp>
          <p:nvSpPr>
            <p:cNvPr id="359" name="Google Shape;359;p24"/>
            <p:cNvSpPr/>
            <p:nvPr/>
          </p:nvSpPr>
          <p:spPr>
            <a:xfrm>
              <a:off x="2304341" y="-163572"/>
              <a:ext cx="1078147" cy="200608"/>
            </a:xfrm>
            <a:custGeom>
              <a:rect b="b" l="l" r="r" t="t"/>
              <a:pathLst>
                <a:path extrusionOk="0" h="138112" w="919528">
                  <a:moveTo>
                    <a:pt x="0" y="0"/>
                  </a:moveTo>
                  <a:lnTo>
                    <a:pt x="919529" y="0"/>
                  </a:lnTo>
                  <a:lnTo>
                    <a:pt x="919529" y="138113"/>
                  </a:lnTo>
                  <a:lnTo>
                    <a:pt x="0" y="138113"/>
                  </a:lnTo>
                  <a:close/>
                </a:path>
              </a:pathLst>
            </a:custGeom>
            <a:solidFill>
              <a:schemeClr val="accent2"/>
            </a:solidFill>
            <a:ln cap="flat" cmpd="sng" w="38100">
              <a:solidFill>
                <a:srgbClr val="434343"/>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60" name="Google Shape;360;p24"/>
            <p:cNvSpPr/>
            <p:nvPr/>
          </p:nvSpPr>
          <p:spPr>
            <a:xfrm>
              <a:off x="2392087" y="-931450"/>
              <a:ext cx="902653" cy="767861"/>
            </a:xfrm>
            <a:custGeom>
              <a:rect b="b" l="l" r="r" t="t"/>
              <a:pathLst>
                <a:path extrusionOk="0" h="767861" w="849556">
                  <a:moveTo>
                    <a:pt x="0" y="767861"/>
                  </a:moveTo>
                  <a:lnTo>
                    <a:pt x="849557" y="767861"/>
                  </a:lnTo>
                  <a:cubicBezTo>
                    <a:pt x="818784" y="718771"/>
                    <a:pt x="775189" y="643304"/>
                    <a:pt x="731227" y="548054"/>
                  </a:cubicBezTo>
                  <a:cubicBezTo>
                    <a:pt x="669681" y="414704"/>
                    <a:pt x="598610" y="219441"/>
                    <a:pt x="576995" y="0"/>
                  </a:cubicBezTo>
                  <a:lnTo>
                    <a:pt x="271829" y="0"/>
                  </a:lnTo>
                  <a:cubicBezTo>
                    <a:pt x="250581" y="219441"/>
                    <a:pt x="179143" y="414337"/>
                    <a:pt x="117597" y="548054"/>
                  </a:cubicBezTo>
                  <a:cubicBezTo>
                    <a:pt x="74368" y="643304"/>
                    <a:pt x="30773" y="718771"/>
                    <a:pt x="0" y="767861"/>
                  </a:cubicBezTo>
                  <a:close/>
                </a:path>
              </a:pathLst>
            </a:custGeom>
            <a:solidFill>
              <a:schemeClr val="accent2"/>
            </a:solidFill>
            <a:ln cap="flat" cmpd="sng" w="38100">
              <a:solidFill>
                <a:srgbClr val="434343"/>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61" name="Google Shape;361;p24"/>
            <p:cNvSpPr/>
            <p:nvPr/>
          </p:nvSpPr>
          <p:spPr>
            <a:xfrm>
              <a:off x="2541925" y="-1642425"/>
              <a:ext cx="602960" cy="559355"/>
            </a:xfrm>
            <a:custGeom>
              <a:rect b="b" l="l" r="r" t="t"/>
              <a:pathLst>
                <a:path extrusionOk="0" h="414337" w="459398">
                  <a:moveTo>
                    <a:pt x="459398" y="229699"/>
                  </a:moveTo>
                  <a:cubicBezTo>
                    <a:pt x="459398" y="102943"/>
                    <a:pt x="356455" y="0"/>
                    <a:pt x="229699" y="0"/>
                  </a:cubicBezTo>
                  <a:cubicBezTo>
                    <a:pt x="102943" y="0"/>
                    <a:pt x="0" y="102943"/>
                    <a:pt x="0" y="229699"/>
                  </a:cubicBezTo>
                  <a:cubicBezTo>
                    <a:pt x="0" y="305166"/>
                    <a:pt x="36635" y="372208"/>
                    <a:pt x="93052" y="414338"/>
                  </a:cubicBezTo>
                  <a:lnTo>
                    <a:pt x="365980" y="414338"/>
                  </a:lnTo>
                  <a:cubicBezTo>
                    <a:pt x="422764" y="372574"/>
                    <a:pt x="459398" y="305533"/>
                    <a:pt x="459398" y="229699"/>
                  </a:cubicBezTo>
                  <a:close/>
                </a:path>
              </a:pathLst>
            </a:custGeom>
            <a:solidFill>
              <a:schemeClr val="accent2"/>
            </a:solidFill>
            <a:ln cap="flat" cmpd="sng" w="38100">
              <a:solidFill>
                <a:srgbClr val="434343"/>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62" name="Google Shape;362;p24"/>
            <p:cNvSpPr/>
            <p:nvPr/>
          </p:nvSpPr>
          <p:spPr>
            <a:xfrm>
              <a:off x="2506075" y="-1083576"/>
              <a:ext cx="674677" cy="200499"/>
            </a:xfrm>
            <a:custGeom>
              <a:rect b="b" l="l" r="r" t="t"/>
              <a:pathLst>
                <a:path extrusionOk="0" h="97448" w="603738">
                  <a:moveTo>
                    <a:pt x="555014" y="97448"/>
                  </a:moveTo>
                  <a:cubicBezTo>
                    <a:pt x="581758" y="97448"/>
                    <a:pt x="603738" y="75834"/>
                    <a:pt x="603738" y="48724"/>
                  </a:cubicBezTo>
                  <a:cubicBezTo>
                    <a:pt x="603738" y="21981"/>
                    <a:pt x="582124" y="0"/>
                    <a:pt x="555014" y="0"/>
                  </a:cubicBezTo>
                  <a:lnTo>
                    <a:pt x="48724" y="0"/>
                  </a:lnTo>
                  <a:cubicBezTo>
                    <a:pt x="21981" y="0"/>
                    <a:pt x="0" y="21614"/>
                    <a:pt x="0" y="48724"/>
                  </a:cubicBezTo>
                  <a:cubicBezTo>
                    <a:pt x="0" y="75467"/>
                    <a:pt x="21614" y="97448"/>
                    <a:pt x="48724" y="97448"/>
                  </a:cubicBezTo>
                  <a:lnTo>
                    <a:pt x="555014" y="97448"/>
                  </a:lnTo>
                  <a:close/>
                </a:path>
              </a:pathLst>
            </a:custGeom>
            <a:solidFill>
              <a:schemeClr val="accent2"/>
            </a:solidFill>
            <a:ln cap="flat" cmpd="sng" w="38100">
              <a:solidFill>
                <a:srgbClr val="434343"/>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63" name="Google Shape;363;p24"/>
            <p:cNvSpPr/>
            <p:nvPr/>
          </p:nvSpPr>
          <p:spPr>
            <a:xfrm>
              <a:off x="2154702" y="36926"/>
              <a:ext cx="1377425" cy="341668"/>
            </a:xfrm>
            <a:custGeom>
              <a:rect b="b" l="l" r="r" t="t"/>
              <a:pathLst>
                <a:path extrusionOk="0" h="196361" w="1216269">
                  <a:moveTo>
                    <a:pt x="70705" y="196361"/>
                  </a:moveTo>
                  <a:lnTo>
                    <a:pt x="1145564" y="196361"/>
                  </a:lnTo>
                  <a:cubicBezTo>
                    <a:pt x="1184397" y="196361"/>
                    <a:pt x="1216269" y="164856"/>
                    <a:pt x="1216269" y="125657"/>
                  </a:cubicBezTo>
                  <a:lnTo>
                    <a:pt x="1216269" y="70705"/>
                  </a:lnTo>
                  <a:cubicBezTo>
                    <a:pt x="1216269" y="31872"/>
                    <a:pt x="1184764" y="0"/>
                    <a:pt x="1145564" y="0"/>
                  </a:cubicBezTo>
                  <a:lnTo>
                    <a:pt x="1108197" y="0"/>
                  </a:lnTo>
                  <a:lnTo>
                    <a:pt x="108072" y="0"/>
                  </a:lnTo>
                  <a:lnTo>
                    <a:pt x="70705" y="0"/>
                  </a:lnTo>
                  <a:cubicBezTo>
                    <a:pt x="31872" y="0"/>
                    <a:pt x="0" y="31506"/>
                    <a:pt x="0" y="70705"/>
                  </a:cubicBezTo>
                  <a:lnTo>
                    <a:pt x="0" y="125657"/>
                  </a:lnTo>
                  <a:cubicBezTo>
                    <a:pt x="0" y="164856"/>
                    <a:pt x="31506" y="196361"/>
                    <a:pt x="70705" y="196361"/>
                  </a:cubicBezTo>
                  <a:close/>
                </a:path>
              </a:pathLst>
            </a:custGeom>
            <a:solidFill>
              <a:schemeClr val="accent2"/>
            </a:solidFill>
            <a:ln cap="flat" cmpd="sng" w="38100">
              <a:solidFill>
                <a:srgbClr val="434343"/>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grpSp>
        <p:nvGrpSpPr>
          <p:cNvPr id="364" name="Google Shape;364;p24"/>
          <p:cNvGrpSpPr/>
          <p:nvPr/>
        </p:nvGrpSpPr>
        <p:grpSpPr>
          <a:xfrm>
            <a:off x="12" y="-808402"/>
            <a:ext cx="472594" cy="693412"/>
            <a:chOff x="2154702" y="-1642425"/>
            <a:chExt cx="1377425" cy="2021019"/>
          </a:xfrm>
        </p:grpSpPr>
        <p:sp>
          <p:nvSpPr>
            <p:cNvPr id="365" name="Google Shape;365;p24"/>
            <p:cNvSpPr/>
            <p:nvPr/>
          </p:nvSpPr>
          <p:spPr>
            <a:xfrm>
              <a:off x="2304341" y="-163572"/>
              <a:ext cx="1078147" cy="200608"/>
            </a:xfrm>
            <a:custGeom>
              <a:rect b="b" l="l" r="r" t="t"/>
              <a:pathLst>
                <a:path extrusionOk="0" h="138112" w="919528">
                  <a:moveTo>
                    <a:pt x="0" y="0"/>
                  </a:moveTo>
                  <a:lnTo>
                    <a:pt x="919529" y="0"/>
                  </a:lnTo>
                  <a:lnTo>
                    <a:pt x="919529" y="138113"/>
                  </a:lnTo>
                  <a:lnTo>
                    <a:pt x="0" y="138113"/>
                  </a:lnTo>
                  <a:close/>
                </a:path>
              </a:pathLst>
            </a:custGeom>
            <a:solidFill>
              <a:schemeClr val="accent1"/>
            </a:solidFill>
            <a:ln cap="flat" cmpd="sng" w="38100">
              <a:solidFill>
                <a:srgbClr val="434343"/>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66" name="Google Shape;366;p24"/>
            <p:cNvSpPr/>
            <p:nvPr/>
          </p:nvSpPr>
          <p:spPr>
            <a:xfrm>
              <a:off x="2392087" y="-931450"/>
              <a:ext cx="902653" cy="767861"/>
            </a:xfrm>
            <a:custGeom>
              <a:rect b="b" l="l" r="r" t="t"/>
              <a:pathLst>
                <a:path extrusionOk="0" h="767861" w="849556">
                  <a:moveTo>
                    <a:pt x="0" y="767861"/>
                  </a:moveTo>
                  <a:lnTo>
                    <a:pt x="849557" y="767861"/>
                  </a:lnTo>
                  <a:cubicBezTo>
                    <a:pt x="818784" y="718771"/>
                    <a:pt x="775189" y="643304"/>
                    <a:pt x="731227" y="548054"/>
                  </a:cubicBezTo>
                  <a:cubicBezTo>
                    <a:pt x="669681" y="414704"/>
                    <a:pt x="598610" y="219441"/>
                    <a:pt x="576995" y="0"/>
                  </a:cubicBezTo>
                  <a:lnTo>
                    <a:pt x="271829" y="0"/>
                  </a:lnTo>
                  <a:cubicBezTo>
                    <a:pt x="250581" y="219441"/>
                    <a:pt x="179143" y="414337"/>
                    <a:pt x="117597" y="548054"/>
                  </a:cubicBezTo>
                  <a:cubicBezTo>
                    <a:pt x="74368" y="643304"/>
                    <a:pt x="30773" y="718771"/>
                    <a:pt x="0" y="767861"/>
                  </a:cubicBezTo>
                  <a:close/>
                </a:path>
              </a:pathLst>
            </a:custGeom>
            <a:solidFill>
              <a:schemeClr val="accent1"/>
            </a:solidFill>
            <a:ln cap="flat" cmpd="sng" w="38100">
              <a:solidFill>
                <a:srgbClr val="434343"/>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67" name="Google Shape;367;p24"/>
            <p:cNvSpPr/>
            <p:nvPr/>
          </p:nvSpPr>
          <p:spPr>
            <a:xfrm>
              <a:off x="2541925" y="-1642425"/>
              <a:ext cx="602960" cy="559355"/>
            </a:xfrm>
            <a:custGeom>
              <a:rect b="b" l="l" r="r" t="t"/>
              <a:pathLst>
                <a:path extrusionOk="0" h="414337" w="459398">
                  <a:moveTo>
                    <a:pt x="459398" y="229699"/>
                  </a:moveTo>
                  <a:cubicBezTo>
                    <a:pt x="459398" y="102943"/>
                    <a:pt x="356455" y="0"/>
                    <a:pt x="229699" y="0"/>
                  </a:cubicBezTo>
                  <a:cubicBezTo>
                    <a:pt x="102943" y="0"/>
                    <a:pt x="0" y="102943"/>
                    <a:pt x="0" y="229699"/>
                  </a:cubicBezTo>
                  <a:cubicBezTo>
                    <a:pt x="0" y="305166"/>
                    <a:pt x="36635" y="372208"/>
                    <a:pt x="93052" y="414338"/>
                  </a:cubicBezTo>
                  <a:lnTo>
                    <a:pt x="365980" y="414338"/>
                  </a:lnTo>
                  <a:cubicBezTo>
                    <a:pt x="422764" y="372574"/>
                    <a:pt x="459398" y="305533"/>
                    <a:pt x="459398" y="229699"/>
                  </a:cubicBezTo>
                  <a:close/>
                </a:path>
              </a:pathLst>
            </a:custGeom>
            <a:solidFill>
              <a:schemeClr val="accent1"/>
            </a:solidFill>
            <a:ln cap="flat" cmpd="sng" w="38100">
              <a:solidFill>
                <a:srgbClr val="434343"/>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68" name="Google Shape;368;p24"/>
            <p:cNvSpPr/>
            <p:nvPr/>
          </p:nvSpPr>
          <p:spPr>
            <a:xfrm>
              <a:off x="2506075" y="-1083576"/>
              <a:ext cx="674677" cy="200499"/>
            </a:xfrm>
            <a:custGeom>
              <a:rect b="b" l="l" r="r" t="t"/>
              <a:pathLst>
                <a:path extrusionOk="0" h="97448" w="603738">
                  <a:moveTo>
                    <a:pt x="555014" y="97448"/>
                  </a:moveTo>
                  <a:cubicBezTo>
                    <a:pt x="581758" y="97448"/>
                    <a:pt x="603738" y="75834"/>
                    <a:pt x="603738" y="48724"/>
                  </a:cubicBezTo>
                  <a:cubicBezTo>
                    <a:pt x="603738" y="21981"/>
                    <a:pt x="582124" y="0"/>
                    <a:pt x="555014" y="0"/>
                  </a:cubicBezTo>
                  <a:lnTo>
                    <a:pt x="48724" y="0"/>
                  </a:lnTo>
                  <a:cubicBezTo>
                    <a:pt x="21981" y="0"/>
                    <a:pt x="0" y="21614"/>
                    <a:pt x="0" y="48724"/>
                  </a:cubicBezTo>
                  <a:cubicBezTo>
                    <a:pt x="0" y="75467"/>
                    <a:pt x="21614" y="97448"/>
                    <a:pt x="48724" y="97448"/>
                  </a:cubicBezTo>
                  <a:lnTo>
                    <a:pt x="555014" y="97448"/>
                  </a:lnTo>
                  <a:close/>
                </a:path>
              </a:pathLst>
            </a:custGeom>
            <a:solidFill>
              <a:schemeClr val="accent1"/>
            </a:solidFill>
            <a:ln cap="flat" cmpd="sng" w="38100">
              <a:solidFill>
                <a:srgbClr val="434343"/>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69" name="Google Shape;369;p24"/>
            <p:cNvSpPr/>
            <p:nvPr/>
          </p:nvSpPr>
          <p:spPr>
            <a:xfrm>
              <a:off x="2154702" y="36926"/>
              <a:ext cx="1377425" cy="341668"/>
            </a:xfrm>
            <a:custGeom>
              <a:rect b="b" l="l" r="r" t="t"/>
              <a:pathLst>
                <a:path extrusionOk="0" h="196361" w="1216269">
                  <a:moveTo>
                    <a:pt x="70705" y="196361"/>
                  </a:moveTo>
                  <a:lnTo>
                    <a:pt x="1145564" y="196361"/>
                  </a:lnTo>
                  <a:cubicBezTo>
                    <a:pt x="1184397" y="196361"/>
                    <a:pt x="1216269" y="164856"/>
                    <a:pt x="1216269" y="125657"/>
                  </a:cubicBezTo>
                  <a:lnTo>
                    <a:pt x="1216269" y="70705"/>
                  </a:lnTo>
                  <a:cubicBezTo>
                    <a:pt x="1216269" y="31872"/>
                    <a:pt x="1184764" y="0"/>
                    <a:pt x="1145564" y="0"/>
                  </a:cubicBezTo>
                  <a:lnTo>
                    <a:pt x="1108197" y="0"/>
                  </a:lnTo>
                  <a:lnTo>
                    <a:pt x="108072" y="0"/>
                  </a:lnTo>
                  <a:lnTo>
                    <a:pt x="70705" y="0"/>
                  </a:lnTo>
                  <a:cubicBezTo>
                    <a:pt x="31872" y="0"/>
                    <a:pt x="0" y="31506"/>
                    <a:pt x="0" y="70705"/>
                  </a:cubicBezTo>
                  <a:lnTo>
                    <a:pt x="0" y="125657"/>
                  </a:lnTo>
                  <a:cubicBezTo>
                    <a:pt x="0" y="164856"/>
                    <a:pt x="31506" y="196361"/>
                    <a:pt x="70705" y="196361"/>
                  </a:cubicBezTo>
                  <a:close/>
                </a:path>
              </a:pathLst>
            </a:custGeom>
            <a:solidFill>
              <a:schemeClr val="accent1"/>
            </a:solidFill>
            <a:ln cap="flat" cmpd="sng" w="38100">
              <a:solidFill>
                <a:srgbClr val="434343"/>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pic>
        <p:nvPicPr>
          <p:cNvPr id="370" name="Google Shape;370;p24" title="Dice">
            <a:hlinkClick r:id="rId26"/>
          </p:cNvPr>
          <p:cNvPicPr preferRelativeResize="0"/>
          <p:nvPr/>
        </p:nvPicPr>
        <p:blipFill>
          <a:blip r:embed="rId27">
            <a:alphaModFix/>
          </a:blip>
          <a:stretch>
            <a:fillRect/>
          </a:stretch>
        </p:blipFill>
        <p:spPr>
          <a:xfrm>
            <a:off x="6320550" y="2041247"/>
            <a:ext cx="3420300" cy="25652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sp>
        <p:nvSpPr>
          <p:cNvPr id="458" name="Google Shape;458;p33"/>
          <p:cNvSpPr txBox="1"/>
          <p:nvPr>
            <p:ph type="title"/>
          </p:nvPr>
        </p:nvSpPr>
        <p:spPr>
          <a:xfrm>
            <a:off x="1345500" y="684925"/>
            <a:ext cx="4068300" cy="7635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a:t>Activity 8</a:t>
            </a:r>
            <a:endParaRPr/>
          </a:p>
        </p:txBody>
      </p:sp>
      <p:sp>
        <p:nvSpPr>
          <p:cNvPr id="459" name="Google Shape;459;p33"/>
          <p:cNvSpPr txBox="1"/>
          <p:nvPr>
            <p:ph idx="1" type="body"/>
          </p:nvPr>
        </p:nvSpPr>
        <p:spPr>
          <a:xfrm>
            <a:off x="1345500" y="1632400"/>
            <a:ext cx="4068300" cy="41307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Clr>
                <a:schemeClr val="dk1"/>
              </a:buClr>
              <a:buSzPts val="1100"/>
              <a:buFont typeface="Arial"/>
              <a:buNone/>
            </a:pPr>
            <a:r>
              <a:rPr b="1" lang="en"/>
              <a:t>Run on the spot</a:t>
            </a:r>
            <a:r>
              <a:rPr b="1" lang="en"/>
              <a:t> for 30 seconds</a:t>
            </a:r>
            <a:endParaRPr/>
          </a:p>
        </p:txBody>
      </p:sp>
      <p:sp>
        <p:nvSpPr>
          <p:cNvPr id="460" name="Google Shape;460;p33">
            <a:hlinkClick action="ppaction://hlinksldjump" r:id="rId3"/>
          </p:cNvPr>
          <p:cNvSpPr/>
          <p:nvPr/>
        </p:nvSpPr>
        <p:spPr>
          <a:xfrm>
            <a:off x="11428500" y="0"/>
            <a:ext cx="763500" cy="7635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33">
            <a:hlinkClick/>
          </p:cNvPr>
          <p:cNvSpPr/>
          <p:nvPr/>
        </p:nvSpPr>
        <p:spPr>
          <a:xfrm>
            <a:off x="1606050" y="5763100"/>
            <a:ext cx="3547200" cy="6243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100">
                <a:solidFill>
                  <a:srgbClr val="FFFFFF"/>
                </a:solidFill>
                <a:latin typeface="Boogaloo"/>
                <a:ea typeface="Boogaloo"/>
                <a:cs typeface="Boogaloo"/>
                <a:sym typeface="Boogaloo"/>
              </a:rPr>
              <a:t>Backside</a:t>
            </a:r>
            <a:endParaRPr sz="3100">
              <a:solidFill>
                <a:srgbClr val="FFFFFF"/>
              </a:solidFill>
              <a:latin typeface="Boogaloo"/>
              <a:ea typeface="Boogaloo"/>
              <a:cs typeface="Boogaloo"/>
              <a:sym typeface="Boogaloo"/>
            </a:endParaRPr>
          </a:p>
        </p:txBody>
      </p:sp>
      <p:pic>
        <p:nvPicPr>
          <p:cNvPr descr="My_E animation fox run comic GIF" id="462" name="Google Shape;462;p33"/>
          <p:cNvPicPr preferRelativeResize="0"/>
          <p:nvPr/>
        </p:nvPicPr>
        <p:blipFill>
          <a:blip r:embed="rId4">
            <a:alphaModFix/>
          </a:blip>
          <a:stretch>
            <a:fillRect/>
          </a:stretch>
        </p:blipFill>
        <p:spPr>
          <a:xfrm>
            <a:off x="2198550" y="2556838"/>
            <a:ext cx="2362200" cy="3190876"/>
          </a:xfrm>
          <a:prstGeom prst="rect">
            <a:avLst/>
          </a:prstGeom>
          <a:noFill/>
          <a:ln>
            <a:noFill/>
          </a:ln>
        </p:spPr>
      </p:pic>
      <p:pic>
        <p:nvPicPr>
          <p:cNvPr id="463" name="Google Shape;463;p33">
            <a:hlinkClick action="ppaction://hlinkshowjump?jump=firstslide"/>
          </p:cNvPr>
          <p:cNvPicPr preferRelativeResize="0"/>
          <p:nvPr/>
        </p:nvPicPr>
        <p:blipFill>
          <a:blip r:embed="rId5">
            <a:alphaModFix/>
          </a:blip>
          <a:stretch>
            <a:fillRect/>
          </a:stretch>
        </p:blipFill>
        <p:spPr>
          <a:xfrm>
            <a:off x="7499713" y="1685363"/>
            <a:ext cx="1048875" cy="1048875"/>
          </a:xfrm>
          <a:prstGeom prst="rect">
            <a:avLst/>
          </a:prstGeom>
          <a:noFill/>
          <a:ln>
            <a:noFill/>
          </a:ln>
        </p:spPr>
      </p:pic>
      <p:pic>
        <p:nvPicPr>
          <p:cNvPr descr="30 seconds timer HUD countdown" id="464" name="Google Shape;464;p33" title="COUNTDOWN TIMER ( v 679 ) 30 sec with sound music effects 4K">
            <a:hlinkClick r:id="rId6"/>
          </p:cNvPr>
          <p:cNvPicPr preferRelativeResize="0"/>
          <p:nvPr/>
        </p:nvPicPr>
        <p:blipFill>
          <a:blip r:embed="rId7">
            <a:alphaModFix/>
          </a:blip>
          <a:stretch>
            <a:fillRect/>
          </a:stretch>
        </p:blipFill>
        <p:spPr>
          <a:xfrm>
            <a:off x="6398550" y="2734238"/>
            <a:ext cx="3251200" cy="24384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8" name="Shape 468"/>
        <p:cNvGrpSpPr/>
        <p:nvPr/>
      </p:nvGrpSpPr>
      <p:grpSpPr>
        <a:xfrm>
          <a:off x="0" y="0"/>
          <a:ext cx="0" cy="0"/>
          <a:chOff x="0" y="0"/>
          <a:chExt cx="0" cy="0"/>
        </a:xfrm>
      </p:grpSpPr>
      <p:sp>
        <p:nvSpPr>
          <p:cNvPr id="469" name="Google Shape;469;p34"/>
          <p:cNvSpPr txBox="1"/>
          <p:nvPr>
            <p:ph type="title"/>
          </p:nvPr>
        </p:nvSpPr>
        <p:spPr>
          <a:xfrm>
            <a:off x="6527100" y="684925"/>
            <a:ext cx="4068300" cy="7635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a:t>Activity 9</a:t>
            </a:r>
            <a:endParaRPr/>
          </a:p>
        </p:txBody>
      </p:sp>
      <p:sp>
        <p:nvSpPr>
          <p:cNvPr id="470" name="Google Shape;470;p34"/>
          <p:cNvSpPr txBox="1"/>
          <p:nvPr>
            <p:ph idx="1" type="body"/>
          </p:nvPr>
        </p:nvSpPr>
        <p:spPr>
          <a:xfrm>
            <a:off x="6527100" y="1885225"/>
            <a:ext cx="4068300" cy="41307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Clr>
                <a:schemeClr val="dk1"/>
              </a:buClr>
              <a:buSzPts val="1100"/>
              <a:buFont typeface="Arial"/>
              <a:buNone/>
            </a:pPr>
            <a:r>
              <a:rPr b="1" lang="en"/>
              <a:t>Do as many ski jumps as you can for 30 seconds</a:t>
            </a:r>
            <a:endParaRPr/>
          </a:p>
        </p:txBody>
      </p:sp>
      <p:sp>
        <p:nvSpPr>
          <p:cNvPr id="471" name="Google Shape;471;p34">
            <a:hlinkClick action="ppaction://hlinksldjump" r:id="rId3"/>
          </p:cNvPr>
          <p:cNvSpPr/>
          <p:nvPr/>
        </p:nvSpPr>
        <p:spPr>
          <a:xfrm>
            <a:off x="11428500" y="0"/>
            <a:ext cx="763500" cy="7635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34">
            <a:hlinkClick/>
          </p:cNvPr>
          <p:cNvSpPr/>
          <p:nvPr/>
        </p:nvSpPr>
        <p:spPr>
          <a:xfrm>
            <a:off x="6787650" y="5763100"/>
            <a:ext cx="3547200" cy="6243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100">
                <a:solidFill>
                  <a:srgbClr val="FFFFFF"/>
                </a:solidFill>
                <a:latin typeface="Boogaloo"/>
                <a:ea typeface="Boogaloo"/>
                <a:cs typeface="Boogaloo"/>
                <a:sym typeface="Boogaloo"/>
              </a:rPr>
              <a:t>Backside</a:t>
            </a:r>
            <a:endParaRPr sz="3100">
              <a:solidFill>
                <a:srgbClr val="FFFFFF"/>
              </a:solidFill>
              <a:latin typeface="Boogaloo"/>
              <a:ea typeface="Boogaloo"/>
              <a:cs typeface="Boogaloo"/>
              <a:sym typeface="Boogaloo"/>
            </a:endParaRPr>
          </a:p>
        </p:txBody>
      </p:sp>
      <p:pic>
        <p:nvPicPr>
          <p:cNvPr descr="girl skating GIF by 8fit" id="473" name="Google Shape;473;p34"/>
          <p:cNvPicPr preferRelativeResize="0"/>
          <p:nvPr/>
        </p:nvPicPr>
        <p:blipFill>
          <a:blip r:embed="rId4">
            <a:alphaModFix/>
          </a:blip>
          <a:stretch>
            <a:fillRect/>
          </a:stretch>
        </p:blipFill>
        <p:spPr>
          <a:xfrm>
            <a:off x="6616200" y="3302951"/>
            <a:ext cx="3890100" cy="2196028"/>
          </a:xfrm>
          <a:prstGeom prst="rect">
            <a:avLst/>
          </a:prstGeom>
          <a:noFill/>
          <a:ln>
            <a:noFill/>
          </a:ln>
        </p:spPr>
      </p:pic>
      <p:pic>
        <p:nvPicPr>
          <p:cNvPr id="474" name="Google Shape;474;p34">
            <a:hlinkClick action="ppaction://hlinkshowjump?jump=firstslide"/>
          </p:cNvPr>
          <p:cNvPicPr preferRelativeResize="0"/>
          <p:nvPr/>
        </p:nvPicPr>
        <p:blipFill>
          <a:blip r:embed="rId5">
            <a:alphaModFix/>
          </a:blip>
          <a:stretch>
            <a:fillRect/>
          </a:stretch>
        </p:blipFill>
        <p:spPr>
          <a:xfrm>
            <a:off x="3384913" y="1685363"/>
            <a:ext cx="1048875" cy="1048875"/>
          </a:xfrm>
          <a:prstGeom prst="rect">
            <a:avLst/>
          </a:prstGeom>
          <a:noFill/>
          <a:ln>
            <a:noFill/>
          </a:ln>
        </p:spPr>
      </p:pic>
      <p:pic>
        <p:nvPicPr>
          <p:cNvPr descr="30 seconds timer HUD countdown" id="475" name="Google Shape;475;p34" title="COUNTDOWN TIMER ( v 679 ) 30 sec with sound music effects 4K">
            <a:hlinkClick r:id="rId6"/>
          </p:cNvPr>
          <p:cNvPicPr preferRelativeResize="0"/>
          <p:nvPr/>
        </p:nvPicPr>
        <p:blipFill>
          <a:blip r:embed="rId7">
            <a:alphaModFix/>
          </a:blip>
          <a:stretch>
            <a:fillRect/>
          </a:stretch>
        </p:blipFill>
        <p:spPr>
          <a:xfrm>
            <a:off x="2283750" y="2734238"/>
            <a:ext cx="3251200" cy="24384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9" name="Shape 479"/>
        <p:cNvGrpSpPr/>
        <p:nvPr/>
      </p:nvGrpSpPr>
      <p:grpSpPr>
        <a:xfrm>
          <a:off x="0" y="0"/>
          <a:ext cx="0" cy="0"/>
          <a:chOff x="0" y="0"/>
          <a:chExt cx="0" cy="0"/>
        </a:xfrm>
      </p:grpSpPr>
      <p:sp>
        <p:nvSpPr>
          <p:cNvPr id="480" name="Google Shape;480;p35"/>
          <p:cNvSpPr txBox="1"/>
          <p:nvPr>
            <p:ph type="title"/>
          </p:nvPr>
        </p:nvSpPr>
        <p:spPr>
          <a:xfrm>
            <a:off x="1345500" y="684925"/>
            <a:ext cx="4068300" cy="7635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a:t>Activity 10</a:t>
            </a:r>
            <a:endParaRPr/>
          </a:p>
        </p:txBody>
      </p:sp>
      <p:sp>
        <p:nvSpPr>
          <p:cNvPr id="481" name="Google Shape;481;p35"/>
          <p:cNvSpPr txBox="1"/>
          <p:nvPr>
            <p:ph idx="1" type="body"/>
          </p:nvPr>
        </p:nvSpPr>
        <p:spPr>
          <a:xfrm>
            <a:off x="1345500" y="2086925"/>
            <a:ext cx="4068300" cy="41307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Clr>
                <a:schemeClr val="dk1"/>
              </a:buClr>
              <a:buSzPts val="1100"/>
              <a:buFont typeface="Arial"/>
              <a:buNone/>
            </a:pPr>
            <a:r>
              <a:rPr b="1" lang="en"/>
              <a:t>Do as many squats as you can for 30 seconds</a:t>
            </a:r>
            <a:endParaRPr/>
          </a:p>
        </p:txBody>
      </p:sp>
      <p:sp>
        <p:nvSpPr>
          <p:cNvPr id="482" name="Google Shape;482;p35">
            <a:hlinkClick action="ppaction://hlinksldjump" r:id="rId3"/>
          </p:cNvPr>
          <p:cNvSpPr/>
          <p:nvPr/>
        </p:nvSpPr>
        <p:spPr>
          <a:xfrm>
            <a:off x="11428500" y="0"/>
            <a:ext cx="763500" cy="7635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35">
            <a:hlinkClick/>
          </p:cNvPr>
          <p:cNvSpPr/>
          <p:nvPr/>
        </p:nvSpPr>
        <p:spPr>
          <a:xfrm>
            <a:off x="1606050" y="5763100"/>
            <a:ext cx="3547200" cy="6243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100">
                <a:solidFill>
                  <a:srgbClr val="FFFFFF"/>
                </a:solidFill>
                <a:latin typeface="Boogaloo"/>
                <a:ea typeface="Boogaloo"/>
                <a:cs typeface="Boogaloo"/>
                <a:sym typeface="Boogaloo"/>
              </a:rPr>
              <a:t>Backside</a:t>
            </a:r>
            <a:endParaRPr sz="3100">
              <a:solidFill>
                <a:srgbClr val="FFFFFF"/>
              </a:solidFill>
              <a:latin typeface="Boogaloo"/>
              <a:ea typeface="Boogaloo"/>
              <a:cs typeface="Boogaloo"/>
              <a:sym typeface="Boogaloo"/>
            </a:endParaRPr>
          </a:p>
        </p:txBody>
      </p:sp>
      <p:pic>
        <p:nvPicPr>
          <p:cNvPr descr="fitness squat GIF by 8fit" id="484" name="Google Shape;484;p35"/>
          <p:cNvPicPr preferRelativeResize="0"/>
          <p:nvPr/>
        </p:nvPicPr>
        <p:blipFill>
          <a:blip r:embed="rId4">
            <a:alphaModFix/>
          </a:blip>
          <a:stretch>
            <a:fillRect/>
          </a:stretch>
        </p:blipFill>
        <p:spPr>
          <a:xfrm>
            <a:off x="1345500" y="3192029"/>
            <a:ext cx="4068300" cy="2296621"/>
          </a:xfrm>
          <a:prstGeom prst="rect">
            <a:avLst/>
          </a:prstGeom>
          <a:noFill/>
          <a:ln>
            <a:noFill/>
          </a:ln>
        </p:spPr>
      </p:pic>
      <p:pic>
        <p:nvPicPr>
          <p:cNvPr id="485" name="Google Shape;485;p35">
            <a:hlinkClick action="ppaction://hlinkshowjump?jump=firstslide"/>
          </p:cNvPr>
          <p:cNvPicPr preferRelativeResize="0"/>
          <p:nvPr/>
        </p:nvPicPr>
        <p:blipFill>
          <a:blip r:embed="rId5">
            <a:alphaModFix/>
          </a:blip>
          <a:stretch>
            <a:fillRect/>
          </a:stretch>
        </p:blipFill>
        <p:spPr>
          <a:xfrm>
            <a:off x="7540063" y="1685363"/>
            <a:ext cx="1048875" cy="1048875"/>
          </a:xfrm>
          <a:prstGeom prst="rect">
            <a:avLst/>
          </a:prstGeom>
          <a:noFill/>
          <a:ln>
            <a:noFill/>
          </a:ln>
        </p:spPr>
      </p:pic>
      <p:pic>
        <p:nvPicPr>
          <p:cNvPr descr="30 seconds timer HUD countdown" id="486" name="Google Shape;486;p35" title="COUNTDOWN TIMER ( v 679 ) 30 sec with sound music effects 4K">
            <a:hlinkClick r:id="rId6"/>
          </p:cNvPr>
          <p:cNvPicPr preferRelativeResize="0"/>
          <p:nvPr/>
        </p:nvPicPr>
        <p:blipFill>
          <a:blip r:embed="rId7">
            <a:alphaModFix/>
          </a:blip>
          <a:stretch>
            <a:fillRect/>
          </a:stretch>
        </p:blipFill>
        <p:spPr>
          <a:xfrm>
            <a:off x="6438900" y="2734238"/>
            <a:ext cx="3251200" cy="24384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0" name="Shape 490"/>
        <p:cNvGrpSpPr/>
        <p:nvPr/>
      </p:nvGrpSpPr>
      <p:grpSpPr>
        <a:xfrm>
          <a:off x="0" y="0"/>
          <a:ext cx="0" cy="0"/>
          <a:chOff x="0" y="0"/>
          <a:chExt cx="0" cy="0"/>
        </a:xfrm>
      </p:grpSpPr>
      <p:sp>
        <p:nvSpPr>
          <p:cNvPr id="491" name="Google Shape;491;p36"/>
          <p:cNvSpPr txBox="1"/>
          <p:nvPr>
            <p:ph type="title"/>
          </p:nvPr>
        </p:nvSpPr>
        <p:spPr>
          <a:xfrm>
            <a:off x="6527100" y="684925"/>
            <a:ext cx="4068300" cy="7635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a:t>Activity 11</a:t>
            </a:r>
            <a:endParaRPr/>
          </a:p>
        </p:txBody>
      </p:sp>
      <p:sp>
        <p:nvSpPr>
          <p:cNvPr id="492" name="Google Shape;492;p36"/>
          <p:cNvSpPr txBox="1"/>
          <p:nvPr>
            <p:ph idx="1" type="body"/>
          </p:nvPr>
        </p:nvSpPr>
        <p:spPr>
          <a:xfrm>
            <a:off x="6527100" y="1767663"/>
            <a:ext cx="4068300" cy="36762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Clr>
                <a:schemeClr val="dk1"/>
              </a:buClr>
              <a:buSzPts val="1100"/>
              <a:buFont typeface="Arial"/>
              <a:buNone/>
            </a:pPr>
            <a:r>
              <a:rPr b="1" lang="en"/>
              <a:t>Do as many plank jumps as you can for 30 seconds</a:t>
            </a:r>
            <a:endParaRPr/>
          </a:p>
        </p:txBody>
      </p:sp>
      <p:sp>
        <p:nvSpPr>
          <p:cNvPr id="493" name="Google Shape;493;p36">
            <a:hlinkClick action="ppaction://hlinksldjump" r:id="rId3"/>
          </p:cNvPr>
          <p:cNvSpPr/>
          <p:nvPr/>
        </p:nvSpPr>
        <p:spPr>
          <a:xfrm>
            <a:off x="11428500" y="0"/>
            <a:ext cx="763500" cy="7635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36">
            <a:hlinkClick/>
          </p:cNvPr>
          <p:cNvSpPr/>
          <p:nvPr/>
        </p:nvSpPr>
        <p:spPr>
          <a:xfrm>
            <a:off x="6787650" y="5763100"/>
            <a:ext cx="3547200" cy="6243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100">
                <a:solidFill>
                  <a:srgbClr val="FFFFFF"/>
                </a:solidFill>
                <a:latin typeface="Boogaloo"/>
                <a:ea typeface="Boogaloo"/>
                <a:cs typeface="Boogaloo"/>
                <a:sym typeface="Boogaloo"/>
              </a:rPr>
              <a:t>Backside</a:t>
            </a:r>
            <a:endParaRPr sz="3100">
              <a:solidFill>
                <a:srgbClr val="FFFFFF"/>
              </a:solidFill>
              <a:latin typeface="Boogaloo"/>
              <a:ea typeface="Boogaloo"/>
              <a:cs typeface="Boogaloo"/>
              <a:sym typeface="Boogaloo"/>
            </a:endParaRPr>
          </a:p>
        </p:txBody>
      </p:sp>
      <p:pic>
        <p:nvPicPr>
          <p:cNvPr descr="fitness workout GIF by 8fit" id="495" name="Google Shape;495;p36"/>
          <p:cNvPicPr preferRelativeResize="0"/>
          <p:nvPr/>
        </p:nvPicPr>
        <p:blipFill>
          <a:blip r:embed="rId4">
            <a:alphaModFix/>
          </a:blip>
          <a:stretch>
            <a:fillRect/>
          </a:stretch>
        </p:blipFill>
        <p:spPr>
          <a:xfrm>
            <a:off x="6527100" y="3091154"/>
            <a:ext cx="4068300" cy="2296621"/>
          </a:xfrm>
          <a:prstGeom prst="rect">
            <a:avLst/>
          </a:prstGeom>
          <a:noFill/>
          <a:ln>
            <a:noFill/>
          </a:ln>
        </p:spPr>
      </p:pic>
      <p:pic>
        <p:nvPicPr>
          <p:cNvPr id="496" name="Google Shape;496;p36">
            <a:hlinkClick action="ppaction://hlinkshowjump?jump=firstslide"/>
          </p:cNvPr>
          <p:cNvPicPr preferRelativeResize="0"/>
          <p:nvPr/>
        </p:nvPicPr>
        <p:blipFill>
          <a:blip r:embed="rId5">
            <a:alphaModFix/>
          </a:blip>
          <a:stretch>
            <a:fillRect/>
          </a:stretch>
        </p:blipFill>
        <p:spPr>
          <a:xfrm>
            <a:off x="3485763" y="1685363"/>
            <a:ext cx="1048875" cy="1048875"/>
          </a:xfrm>
          <a:prstGeom prst="rect">
            <a:avLst/>
          </a:prstGeom>
          <a:noFill/>
          <a:ln>
            <a:noFill/>
          </a:ln>
        </p:spPr>
      </p:pic>
      <p:pic>
        <p:nvPicPr>
          <p:cNvPr descr="30 seconds timer HUD countdown" id="497" name="Google Shape;497;p36" title="COUNTDOWN TIMER ( v 679 ) 30 sec with sound music effects 4K">
            <a:hlinkClick r:id="rId6"/>
          </p:cNvPr>
          <p:cNvPicPr preferRelativeResize="0"/>
          <p:nvPr/>
        </p:nvPicPr>
        <p:blipFill>
          <a:blip r:embed="rId7">
            <a:alphaModFix/>
          </a:blip>
          <a:stretch>
            <a:fillRect/>
          </a:stretch>
        </p:blipFill>
        <p:spPr>
          <a:xfrm>
            <a:off x="2384600" y="2734238"/>
            <a:ext cx="3251200" cy="24384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1" name="Shape 501"/>
        <p:cNvGrpSpPr/>
        <p:nvPr/>
      </p:nvGrpSpPr>
      <p:grpSpPr>
        <a:xfrm>
          <a:off x="0" y="0"/>
          <a:ext cx="0" cy="0"/>
          <a:chOff x="0" y="0"/>
          <a:chExt cx="0" cy="0"/>
        </a:xfrm>
      </p:grpSpPr>
      <p:sp>
        <p:nvSpPr>
          <p:cNvPr id="502" name="Google Shape;502;p37"/>
          <p:cNvSpPr txBox="1"/>
          <p:nvPr>
            <p:ph type="title"/>
          </p:nvPr>
        </p:nvSpPr>
        <p:spPr>
          <a:xfrm>
            <a:off x="1345500" y="684925"/>
            <a:ext cx="4068300" cy="7635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a:t>Activity 12</a:t>
            </a:r>
            <a:endParaRPr/>
          </a:p>
        </p:txBody>
      </p:sp>
      <p:sp>
        <p:nvSpPr>
          <p:cNvPr id="503" name="Google Shape;503;p37">
            <a:hlinkClick action="ppaction://hlinksldjump" r:id="rId3"/>
          </p:cNvPr>
          <p:cNvSpPr/>
          <p:nvPr/>
        </p:nvSpPr>
        <p:spPr>
          <a:xfrm>
            <a:off x="11428500" y="0"/>
            <a:ext cx="763500" cy="7635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37">
            <a:hlinkClick/>
          </p:cNvPr>
          <p:cNvSpPr/>
          <p:nvPr/>
        </p:nvSpPr>
        <p:spPr>
          <a:xfrm>
            <a:off x="1606050" y="5763100"/>
            <a:ext cx="3547200" cy="6243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100">
                <a:solidFill>
                  <a:srgbClr val="FFFFFF"/>
                </a:solidFill>
                <a:latin typeface="Boogaloo"/>
                <a:ea typeface="Boogaloo"/>
                <a:cs typeface="Boogaloo"/>
                <a:sym typeface="Boogaloo"/>
              </a:rPr>
              <a:t>Backside</a:t>
            </a:r>
            <a:endParaRPr sz="3100">
              <a:solidFill>
                <a:srgbClr val="FFFFFF"/>
              </a:solidFill>
              <a:latin typeface="Boogaloo"/>
              <a:ea typeface="Boogaloo"/>
              <a:cs typeface="Boogaloo"/>
              <a:sym typeface="Boogaloo"/>
            </a:endParaRPr>
          </a:p>
        </p:txBody>
      </p:sp>
      <p:sp>
        <p:nvSpPr>
          <p:cNvPr id="505" name="Google Shape;505;p37"/>
          <p:cNvSpPr/>
          <p:nvPr/>
        </p:nvSpPr>
        <p:spPr>
          <a:xfrm>
            <a:off x="1689603" y="2267481"/>
            <a:ext cx="2006576" cy="1071538"/>
          </a:xfrm>
          <a:prstGeom prst="rect">
            <a:avLst/>
          </a:prstGeom>
        </p:spPr>
        <p:txBody>
          <a:bodyPr>
            <a:prstTxWarp prst="textPlain"/>
          </a:bodyPr>
          <a:lstStyle/>
          <a:p>
            <a:pPr lvl="0" algn="ctr"/>
            <a:r>
              <a:rPr b="1" i="0">
                <a:ln cap="flat" cmpd="sng" w="38100">
                  <a:solidFill>
                    <a:schemeClr val="lt1"/>
                  </a:solidFill>
                  <a:prstDash val="solid"/>
                  <a:round/>
                  <a:headEnd len="sm" w="sm" type="none"/>
                  <a:tailEnd len="sm" w="sm" type="none"/>
                </a:ln>
                <a:solidFill>
                  <a:srgbClr val="A64D79"/>
                </a:solidFill>
                <a:latin typeface="Boogaloo"/>
              </a:rPr>
              <a:t>Free</a:t>
            </a:r>
          </a:p>
        </p:txBody>
      </p:sp>
      <p:sp>
        <p:nvSpPr>
          <p:cNvPr id="506" name="Google Shape;506;p37"/>
          <p:cNvSpPr/>
          <p:nvPr/>
        </p:nvSpPr>
        <p:spPr>
          <a:xfrm>
            <a:off x="2433100" y="3339025"/>
            <a:ext cx="2567995" cy="1195256"/>
          </a:xfrm>
          <a:prstGeom prst="rect">
            <a:avLst/>
          </a:prstGeom>
        </p:spPr>
        <p:txBody>
          <a:bodyPr>
            <a:prstTxWarp prst="textPlain"/>
          </a:bodyPr>
          <a:lstStyle/>
          <a:p>
            <a:pPr lvl="0" algn="ctr"/>
            <a:r>
              <a:rPr b="1" i="0">
                <a:ln cap="flat" cmpd="sng" w="38100">
                  <a:solidFill>
                    <a:schemeClr val="lt1"/>
                  </a:solidFill>
                  <a:prstDash val="solid"/>
                  <a:round/>
                  <a:headEnd len="sm" w="sm" type="none"/>
                  <a:tailEnd len="sm" w="sm" type="none"/>
                </a:ln>
                <a:solidFill>
                  <a:srgbClr val="A64D79"/>
                </a:solidFill>
                <a:latin typeface="Boogaloo"/>
              </a:rPr>
              <a:t>Pass!</a:t>
            </a:r>
          </a:p>
        </p:txBody>
      </p:sp>
      <p:pic>
        <p:nvPicPr>
          <p:cNvPr id="507" name="Google Shape;507;p37">
            <a:hlinkClick action="ppaction://hlinkshowjump?jump=firstslide"/>
          </p:cNvPr>
          <p:cNvPicPr preferRelativeResize="0"/>
          <p:nvPr/>
        </p:nvPicPr>
        <p:blipFill>
          <a:blip r:embed="rId4">
            <a:alphaModFix/>
          </a:blip>
          <a:stretch>
            <a:fillRect/>
          </a:stretch>
        </p:blipFill>
        <p:spPr>
          <a:xfrm>
            <a:off x="7030575" y="2476500"/>
            <a:ext cx="1905000" cy="19050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1" name="Shape 511"/>
        <p:cNvGrpSpPr/>
        <p:nvPr/>
      </p:nvGrpSpPr>
      <p:grpSpPr>
        <a:xfrm>
          <a:off x="0" y="0"/>
          <a:ext cx="0" cy="0"/>
          <a:chOff x="0" y="0"/>
          <a:chExt cx="0" cy="0"/>
        </a:xfrm>
      </p:grpSpPr>
      <p:sp>
        <p:nvSpPr>
          <p:cNvPr id="512" name="Google Shape;512;p38"/>
          <p:cNvSpPr txBox="1"/>
          <p:nvPr>
            <p:ph type="title"/>
          </p:nvPr>
        </p:nvSpPr>
        <p:spPr>
          <a:xfrm>
            <a:off x="6527100" y="684925"/>
            <a:ext cx="4068300" cy="7635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a:t>Activity 13</a:t>
            </a:r>
            <a:endParaRPr/>
          </a:p>
        </p:txBody>
      </p:sp>
      <p:sp>
        <p:nvSpPr>
          <p:cNvPr id="513" name="Google Shape;513;p38"/>
          <p:cNvSpPr txBox="1"/>
          <p:nvPr>
            <p:ph idx="1" type="body"/>
          </p:nvPr>
        </p:nvSpPr>
        <p:spPr>
          <a:xfrm>
            <a:off x="6527100" y="1789600"/>
            <a:ext cx="4068300" cy="41307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Clr>
                <a:schemeClr val="dk1"/>
              </a:buClr>
              <a:buSzPts val="1100"/>
              <a:buFont typeface="Arial"/>
              <a:buNone/>
            </a:pPr>
            <a:r>
              <a:rPr b="1" lang="en"/>
              <a:t>Do as many step back lunges as you can for 30 seconds</a:t>
            </a:r>
            <a:endParaRPr/>
          </a:p>
        </p:txBody>
      </p:sp>
      <p:sp>
        <p:nvSpPr>
          <p:cNvPr id="514" name="Google Shape;514;p38">
            <a:hlinkClick action="ppaction://hlinksldjump" r:id="rId3"/>
          </p:cNvPr>
          <p:cNvSpPr/>
          <p:nvPr/>
        </p:nvSpPr>
        <p:spPr>
          <a:xfrm>
            <a:off x="11428500" y="0"/>
            <a:ext cx="763500" cy="7635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38">
            <a:hlinkClick/>
          </p:cNvPr>
          <p:cNvSpPr/>
          <p:nvPr/>
        </p:nvSpPr>
        <p:spPr>
          <a:xfrm>
            <a:off x="6787650" y="5763100"/>
            <a:ext cx="3547200" cy="6243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100">
                <a:solidFill>
                  <a:srgbClr val="FFFFFF"/>
                </a:solidFill>
                <a:latin typeface="Boogaloo"/>
                <a:ea typeface="Boogaloo"/>
                <a:cs typeface="Boogaloo"/>
                <a:sym typeface="Boogaloo"/>
              </a:rPr>
              <a:t>Backside</a:t>
            </a:r>
            <a:endParaRPr sz="3100">
              <a:solidFill>
                <a:srgbClr val="FFFFFF"/>
              </a:solidFill>
              <a:latin typeface="Boogaloo"/>
              <a:ea typeface="Boogaloo"/>
              <a:cs typeface="Boogaloo"/>
              <a:sym typeface="Boogaloo"/>
            </a:endParaRPr>
          </a:p>
        </p:txBody>
      </p:sp>
      <p:pic>
        <p:nvPicPr>
          <p:cNvPr descr="fitness workout GIF by 8fit" id="516" name="Google Shape;516;p38"/>
          <p:cNvPicPr preferRelativeResize="0"/>
          <p:nvPr/>
        </p:nvPicPr>
        <p:blipFill>
          <a:blip r:embed="rId4">
            <a:alphaModFix/>
          </a:blip>
          <a:stretch>
            <a:fillRect/>
          </a:stretch>
        </p:blipFill>
        <p:spPr>
          <a:xfrm>
            <a:off x="6569525" y="3228525"/>
            <a:ext cx="3983450" cy="2248725"/>
          </a:xfrm>
          <a:prstGeom prst="rect">
            <a:avLst/>
          </a:prstGeom>
          <a:noFill/>
          <a:ln>
            <a:noFill/>
          </a:ln>
        </p:spPr>
      </p:pic>
      <p:pic>
        <p:nvPicPr>
          <p:cNvPr id="517" name="Google Shape;517;p38">
            <a:hlinkClick action="ppaction://hlinkshowjump?jump=firstslide"/>
          </p:cNvPr>
          <p:cNvPicPr preferRelativeResize="0"/>
          <p:nvPr/>
        </p:nvPicPr>
        <p:blipFill>
          <a:blip r:embed="rId5">
            <a:alphaModFix/>
          </a:blip>
          <a:stretch>
            <a:fillRect/>
          </a:stretch>
        </p:blipFill>
        <p:spPr>
          <a:xfrm>
            <a:off x="3505938" y="1685363"/>
            <a:ext cx="1048875" cy="1048875"/>
          </a:xfrm>
          <a:prstGeom prst="rect">
            <a:avLst/>
          </a:prstGeom>
          <a:noFill/>
          <a:ln>
            <a:noFill/>
          </a:ln>
        </p:spPr>
      </p:pic>
      <p:pic>
        <p:nvPicPr>
          <p:cNvPr descr="30 seconds timer HUD countdown" id="518" name="Google Shape;518;p38" title="COUNTDOWN TIMER ( v 679 ) 30 sec with sound music effects 4K">
            <a:hlinkClick r:id="rId6"/>
          </p:cNvPr>
          <p:cNvPicPr preferRelativeResize="0"/>
          <p:nvPr/>
        </p:nvPicPr>
        <p:blipFill>
          <a:blip r:embed="rId7">
            <a:alphaModFix/>
          </a:blip>
          <a:stretch>
            <a:fillRect/>
          </a:stretch>
        </p:blipFill>
        <p:spPr>
          <a:xfrm>
            <a:off x="2404775" y="2734238"/>
            <a:ext cx="3251200" cy="24384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2" name="Shape 522"/>
        <p:cNvGrpSpPr/>
        <p:nvPr/>
      </p:nvGrpSpPr>
      <p:grpSpPr>
        <a:xfrm>
          <a:off x="0" y="0"/>
          <a:ext cx="0" cy="0"/>
          <a:chOff x="0" y="0"/>
          <a:chExt cx="0" cy="0"/>
        </a:xfrm>
      </p:grpSpPr>
      <p:sp>
        <p:nvSpPr>
          <p:cNvPr id="523" name="Google Shape;523;p39"/>
          <p:cNvSpPr txBox="1"/>
          <p:nvPr>
            <p:ph type="title"/>
          </p:nvPr>
        </p:nvSpPr>
        <p:spPr>
          <a:xfrm>
            <a:off x="1345500" y="684925"/>
            <a:ext cx="4068300" cy="7635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a:t>Activity 14</a:t>
            </a:r>
            <a:endParaRPr/>
          </a:p>
        </p:txBody>
      </p:sp>
      <p:sp>
        <p:nvSpPr>
          <p:cNvPr id="524" name="Google Shape;524;p39"/>
          <p:cNvSpPr txBox="1"/>
          <p:nvPr>
            <p:ph idx="1" type="body"/>
          </p:nvPr>
        </p:nvSpPr>
        <p:spPr>
          <a:xfrm>
            <a:off x="1345500" y="1824700"/>
            <a:ext cx="4068300" cy="41307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Clr>
                <a:schemeClr val="dk1"/>
              </a:buClr>
              <a:buSzPts val="1100"/>
              <a:buFont typeface="Arial"/>
              <a:buNone/>
            </a:pPr>
            <a:r>
              <a:rPr b="1" lang="en"/>
              <a:t>Do as many jump squats as you can for 30 seconds</a:t>
            </a:r>
            <a:endParaRPr/>
          </a:p>
        </p:txBody>
      </p:sp>
      <p:sp>
        <p:nvSpPr>
          <p:cNvPr id="525" name="Google Shape;525;p39">
            <a:hlinkClick action="ppaction://hlinksldjump" r:id="rId3"/>
          </p:cNvPr>
          <p:cNvSpPr/>
          <p:nvPr/>
        </p:nvSpPr>
        <p:spPr>
          <a:xfrm>
            <a:off x="11428500" y="0"/>
            <a:ext cx="763500" cy="7635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39">
            <a:hlinkClick/>
          </p:cNvPr>
          <p:cNvSpPr/>
          <p:nvPr/>
        </p:nvSpPr>
        <p:spPr>
          <a:xfrm>
            <a:off x="1606050" y="5763100"/>
            <a:ext cx="3547200" cy="6243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100">
                <a:solidFill>
                  <a:srgbClr val="FFFFFF"/>
                </a:solidFill>
                <a:latin typeface="Boogaloo"/>
                <a:ea typeface="Boogaloo"/>
                <a:cs typeface="Boogaloo"/>
                <a:sym typeface="Boogaloo"/>
              </a:rPr>
              <a:t>Backside</a:t>
            </a:r>
            <a:endParaRPr sz="3100">
              <a:solidFill>
                <a:srgbClr val="FFFFFF"/>
              </a:solidFill>
              <a:latin typeface="Boogaloo"/>
              <a:ea typeface="Boogaloo"/>
              <a:cs typeface="Boogaloo"/>
              <a:sym typeface="Boogaloo"/>
            </a:endParaRPr>
          </a:p>
        </p:txBody>
      </p:sp>
      <p:pic>
        <p:nvPicPr>
          <p:cNvPr descr="fitness women GIF by 8fit" id="527" name="Google Shape;527;p39"/>
          <p:cNvPicPr preferRelativeResize="0"/>
          <p:nvPr/>
        </p:nvPicPr>
        <p:blipFill>
          <a:blip r:embed="rId4">
            <a:alphaModFix/>
          </a:blip>
          <a:stretch>
            <a:fillRect/>
          </a:stretch>
        </p:blipFill>
        <p:spPr>
          <a:xfrm>
            <a:off x="1389888" y="3322825"/>
            <a:ext cx="3979525" cy="2246500"/>
          </a:xfrm>
          <a:prstGeom prst="rect">
            <a:avLst/>
          </a:prstGeom>
          <a:noFill/>
          <a:ln>
            <a:noFill/>
          </a:ln>
        </p:spPr>
      </p:pic>
      <p:pic>
        <p:nvPicPr>
          <p:cNvPr id="528" name="Google Shape;528;p39">
            <a:hlinkClick action="ppaction://hlinkshowjump?jump=firstslide"/>
          </p:cNvPr>
          <p:cNvPicPr preferRelativeResize="0"/>
          <p:nvPr/>
        </p:nvPicPr>
        <p:blipFill>
          <a:blip r:embed="rId5">
            <a:alphaModFix/>
          </a:blip>
          <a:stretch>
            <a:fillRect/>
          </a:stretch>
        </p:blipFill>
        <p:spPr>
          <a:xfrm>
            <a:off x="7600588" y="1685363"/>
            <a:ext cx="1048875" cy="1048875"/>
          </a:xfrm>
          <a:prstGeom prst="rect">
            <a:avLst/>
          </a:prstGeom>
          <a:noFill/>
          <a:ln>
            <a:noFill/>
          </a:ln>
        </p:spPr>
      </p:pic>
      <p:pic>
        <p:nvPicPr>
          <p:cNvPr descr="30 seconds timer HUD countdown" id="529" name="Google Shape;529;p39" title="COUNTDOWN TIMER ( v 679 ) 30 sec with sound music effects 4K">
            <a:hlinkClick r:id="rId6"/>
          </p:cNvPr>
          <p:cNvPicPr preferRelativeResize="0"/>
          <p:nvPr/>
        </p:nvPicPr>
        <p:blipFill>
          <a:blip r:embed="rId7">
            <a:alphaModFix/>
          </a:blip>
          <a:stretch>
            <a:fillRect/>
          </a:stretch>
        </p:blipFill>
        <p:spPr>
          <a:xfrm>
            <a:off x="6499425" y="2734238"/>
            <a:ext cx="3251200" cy="24384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3" name="Shape 533"/>
        <p:cNvGrpSpPr/>
        <p:nvPr/>
      </p:nvGrpSpPr>
      <p:grpSpPr>
        <a:xfrm>
          <a:off x="0" y="0"/>
          <a:ext cx="0" cy="0"/>
          <a:chOff x="0" y="0"/>
          <a:chExt cx="0" cy="0"/>
        </a:xfrm>
      </p:grpSpPr>
      <p:sp>
        <p:nvSpPr>
          <p:cNvPr id="534" name="Google Shape;534;p40"/>
          <p:cNvSpPr txBox="1"/>
          <p:nvPr>
            <p:ph type="title"/>
          </p:nvPr>
        </p:nvSpPr>
        <p:spPr>
          <a:xfrm>
            <a:off x="6527100" y="684925"/>
            <a:ext cx="4068300" cy="7635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a:t>Activity 15</a:t>
            </a:r>
            <a:endParaRPr/>
          </a:p>
        </p:txBody>
      </p:sp>
      <p:sp>
        <p:nvSpPr>
          <p:cNvPr id="535" name="Google Shape;535;p40"/>
          <p:cNvSpPr txBox="1"/>
          <p:nvPr>
            <p:ph idx="1" type="body"/>
          </p:nvPr>
        </p:nvSpPr>
        <p:spPr>
          <a:xfrm>
            <a:off x="6527100" y="2031650"/>
            <a:ext cx="4068300" cy="41307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Clr>
                <a:schemeClr val="dk1"/>
              </a:buClr>
              <a:buSzPts val="1100"/>
              <a:buFont typeface="Arial"/>
              <a:buNone/>
            </a:pPr>
            <a:r>
              <a:rPr b="1" lang="en"/>
              <a:t>H</a:t>
            </a:r>
            <a:r>
              <a:rPr b="1" lang="en"/>
              <a:t>old a plank for 30 seconds</a:t>
            </a:r>
            <a:endParaRPr/>
          </a:p>
        </p:txBody>
      </p:sp>
      <p:sp>
        <p:nvSpPr>
          <p:cNvPr id="536" name="Google Shape;536;p40">
            <a:hlinkClick action="ppaction://hlinksldjump" r:id="rId3"/>
          </p:cNvPr>
          <p:cNvSpPr/>
          <p:nvPr/>
        </p:nvSpPr>
        <p:spPr>
          <a:xfrm>
            <a:off x="11428500" y="0"/>
            <a:ext cx="763500" cy="7635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40">
            <a:hlinkClick/>
          </p:cNvPr>
          <p:cNvSpPr/>
          <p:nvPr/>
        </p:nvSpPr>
        <p:spPr>
          <a:xfrm>
            <a:off x="6787650" y="5763100"/>
            <a:ext cx="3547200" cy="6243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100">
                <a:solidFill>
                  <a:srgbClr val="FFFFFF"/>
                </a:solidFill>
                <a:latin typeface="Boogaloo"/>
                <a:ea typeface="Boogaloo"/>
                <a:cs typeface="Boogaloo"/>
                <a:sym typeface="Boogaloo"/>
              </a:rPr>
              <a:t>Backside</a:t>
            </a:r>
            <a:endParaRPr sz="3100">
              <a:solidFill>
                <a:srgbClr val="FFFFFF"/>
              </a:solidFill>
              <a:latin typeface="Boogaloo"/>
              <a:ea typeface="Boogaloo"/>
              <a:cs typeface="Boogaloo"/>
              <a:sym typeface="Boogaloo"/>
            </a:endParaRPr>
          </a:p>
        </p:txBody>
      </p:sp>
      <p:pic>
        <p:nvPicPr>
          <p:cNvPr descr="workout exercise GIF by 8fit" id="538" name="Google Shape;538;p40"/>
          <p:cNvPicPr preferRelativeResize="0"/>
          <p:nvPr/>
        </p:nvPicPr>
        <p:blipFill>
          <a:blip r:embed="rId4">
            <a:alphaModFix/>
          </a:blip>
          <a:stretch>
            <a:fillRect/>
          </a:stretch>
        </p:blipFill>
        <p:spPr>
          <a:xfrm>
            <a:off x="6527100" y="3151679"/>
            <a:ext cx="4068300" cy="2296621"/>
          </a:xfrm>
          <a:prstGeom prst="rect">
            <a:avLst/>
          </a:prstGeom>
          <a:noFill/>
          <a:ln>
            <a:noFill/>
          </a:ln>
        </p:spPr>
      </p:pic>
      <p:pic>
        <p:nvPicPr>
          <p:cNvPr id="539" name="Google Shape;539;p40">
            <a:hlinkClick action="ppaction://hlinkshowjump?jump=firstslide"/>
          </p:cNvPr>
          <p:cNvPicPr preferRelativeResize="0"/>
          <p:nvPr/>
        </p:nvPicPr>
        <p:blipFill>
          <a:blip r:embed="rId5">
            <a:alphaModFix/>
          </a:blip>
          <a:stretch>
            <a:fillRect/>
          </a:stretch>
        </p:blipFill>
        <p:spPr>
          <a:xfrm>
            <a:off x="3505938" y="1685363"/>
            <a:ext cx="1048875" cy="1048875"/>
          </a:xfrm>
          <a:prstGeom prst="rect">
            <a:avLst/>
          </a:prstGeom>
          <a:noFill/>
          <a:ln>
            <a:noFill/>
          </a:ln>
        </p:spPr>
      </p:pic>
      <p:pic>
        <p:nvPicPr>
          <p:cNvPr descr="30 seconds timer HUD countdown" id="540" name="Google Shape;540;p40" title="COUNTDOWN TIMER ( v 679 ) 30 sec with sound music effects 4K">
            <a:hlinkClick r:id="rId6"/>
          </p:cNvPr>
          <p:cNvPicPr preferRelativeResize="0"/>
          <p:nvPr/>
        </p:nvPicPr>
        <p:blipFill>
          <a:blip r:embed="rId7">
            <a:alphaModFix/>
          </a:blip>
          <a:stretch>
            <a:fillRect/>
          </a:stretch>
        </p:blipFill>
        <p:spPr>
          <a:xfrm>
            <a:off x="2404775" y="2734238"/>
            <a:ext cx="3251200" cy="24384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 name="Shape 544"/>
        <p:cNvGrpSpPr/>
        <p:nvPr/>
      </p:nvGrpSpPr>
      <p:grpSpPr>
        <a:xfrm>
          <a:off x="0" y="0"/>
          <a:ext cx="0" cy="0"/>
          <a:chOff x="0" y="0"/>
          <a:chExt cx="0" cy="0"/>
        </a:xfrm>
      </p:grpSpPr>
      <p:sp>
        <p:nvSpPr>
          <p:cNvPr id="545" name="Google Shape;545;p41"/>
          <p:cNvSpPr txBox="1"/>
          <p:nvPr>
            <p:ph type="title"/>
          </p:nvPr>
        </p:nvSpPr>
        <p:spPr>
          <a:xfrm>
            <a:off x="1345500" y="684925"/>
            <a:ext cx="4068300" cy="7635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a:t>Activity 16</a:t>
            </a:r>
            <a:endParaRPr/>
          </a:p>
        </p:txBody>
      </p:sp>
      <p:sp>
        <p:nvSpPr>
          <p:cNvPr id="546" name="Google Shape;546;p41"/>
          <p:cNvSpPr txBox="1"/>
          <p:nvPr>
            <p:ph idx="1" type="body"/>
          </p:nvPr>
        </p:nvSpPr>
        <p:spPr>
          <a:xfrm>
            <a:off x="1345500" y="1885225"/>
            <a:ext cx="4068300" cy="41307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Clr>
                <a:schemeClr val="dk1"/>
              </a:buClr>
              <a:buSzPts val="1100"/>
              <a:buFont typeface="Arial"/>
              <a:buNone/>
            </a:pPr>
            <a:r>
              <a:rPr b="1" lang="en"/>
              <a:t>Do as many extensions as you can for 30 seconds</a:t>
            </a:r>
            <a:endParaRPr/>
          </a:p>
        </p:txBody>
      </p:sp>
      <p:sp>
        <p:nvSpPr>
          <p:cNvPr id="547" name="Google Shape;547;p41">
            <a:hlinkClick action="ppaction://hlinksldjump" r:id="rId3"/>
          </p:cNvPr>
          <p:cNvSpPr/>
          <p:nvPr/>
        </p:nvSpPr>
        <p:spPr>
          <a:xfrm>
            <a:off x="11428500" y="0"/>
            <a:ext cx="763500" cy="7635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41">
            <a:hlinkClick/>
          </p:cNvPr>
          <p:cNvSpPr/>
          <p:nvPr/>
        </p:nvSpPr>
        <p:spPr>
          <a:xfrm>
            <a:off x="1606050" y="5763100"/>
            <a:ext cx="3547200" cy="6243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100">
                <a:solidFill>
                  <a:srgbClr val="FFFFFF"/>
                </a:solidFill>
                <a:latin typeface="Boogaloo"/>
                <a:ea typeface="Boogaloo"/>
                <a:cs typeface="Boogaloo"/>
                <a:sym typeface="Boogaloo"/>
              </a:rPr>
              <a:t>Backside</a:t>
            </a:r>
            <a:endParaRPr sz="3100">
              <a:solidFill>
                <a:srgbClr val="FFFFFF"/>
              </a:solidFill>
              <a:latin typeface="Boogaloo"/>
              <a:ea typeface="Boogaloo"/>
              <a:cs typeface="Boogaloo"/>
              <a:sym typeface="Boogaloo"/>
            </a:endParaRPr>
          </a:p>
        </p:txBody>
      </p:sp>
      <p:pic>
        <p:nvPicPr>
          <p:cNvPr descr="Deadbug GIF by Crossfit Boran" id="549" name="Google Shape;549;p41"/>
          <p:cNvPicPr preferRelativeResize="0"/>
          <p:nvPr/>
        </p:nvPicPr>
        <p:blipFill>
          <a:blip r:embed="rId4">
            <a:alphaModFix/>
          </a:blip>
          <a:stretch>
            <a:fillRect/>
          </a:stretch>
        </p:blipFill>
        <p:spPr>
          <a:xfrm>
            <a:off x="1345500" y="3429004"/>
            <a:ext cx="4068300" cy="2296621"/>
          </a:xfrm>
          <a:prstGeom prst="rect">
            <a:avLst/>
          </a:prstGeom>
          <a:noFill/>
          <a:ln>
            <a:noFill/>
          </a:ln>
        </p:spPr>
      </p:pic>
      <p:pic>
        <p:nvPicPr>
          <p:cNvPr id="550" name="Google Shape;550;p41">
            <a:hlinkClick action="ppaction://hlinkshowjump?jump=firstslide"/>
          </p:cNvPr>
          <p:cNvPicPr preferRelativeResize="0"/>
          <p:nvPr/>
        </p:nvPicPr>
        <p:blipFill>
          <a:blip r:embed="rId5">
            <a:alphaModFix/>
          </a:blip>
          <a:stretch>
            <a:fillRect/>
          </a:stretch>
        </p:blipFill>
        <p:spPr>
          <a:xfrm>
            <a:off x="7510963" y="1685363"/>
            <a:ext cx="1048875" cy="1048875"/>
          </a:xfrm>
          <a:prstGeom prst="rect">
            <a:avLst/>
          </a:prstGeom>
          <a:noFill/>
          <a:ln>
            <a:noFill/>
          </a:ln>
        </p:spPr>
      </p:pic>
      <p:pic>
        <p:nvPicPr>
          <p:cNvPr descr="30 seconds timer HUD countdown" id="551" name="Google Shape;551;p41" title="COUNTDOWN TIMER ( v 679 ) 30 sec with sound music effects 4K">
            <a:hlinkClick r:id="rId6"/>
          </p:cNvPr>
          <p:cNvPicPr preferRelativeResize="0"/>
          <p:nvPr/>
        </p:nvPicPr>
        <p:blipFill>
          <a:blip r:embed="rId7">
            <a:alphaModFix/>
          </a:blip>
          <a:stretch>
            <a:fillRect/>
          </a:stretch>
        </p:blipFill>
        <p:spPr>
          <a:xfrm>
            <a:off x="6409800" y="2734238"/>
            <a:ext cx="3251200" cy="24384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5" name="Shape 555"/>
        <p:cNvGrpSpPr/>
        <p:nvPr/>
      </p:nvGrpSpPr>
      <p:grpSpPr>
        <a:xfrm>
          <a:off x="0" y="0"/>
          <a:ext cx="0" cy="0"/>
          <a:chOff x="0" y="0"/>
          <a:chExt cx="0" cy="0"/>
        </a:xfrm>
      </p:grpSpPr>
      <p:sp>
        <p:nvSpPr>
          <p:cNvPr id="556" name="Google Shape;556;p42"/>
          <p:cNvSpPr txBox="1"/>
          <p:nvPr>
            <p:ph type="title"/>
          </p:nvPr>
        </p:nvSpPr>
        <p:spPr>
          <a:xfrm>
            <a:off x="6527100" y="684925"/>
            <a:ext cx="4068300" cy="7635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a:t>Activity 17</a:t>
            </a:r>
            <a:endParaRPr/>
          </a:p>
        </p:txBody>
      </p:sp>
      <p:sp>
        <p:nvSpPr>
          <p:cNvPr id="557" name="Google Shape;557;p42"/>
          <p:cNvSpPr txBox="1"/>
          <p:nvPr>
            <p:ph idx="1" type="body"/>
          </p:nvPr>
        </p:nvSpPr>
        <p:spPr>
          <a:xfrm>
            <a:off x="6527100" y="1804550"/>
            <a:ext cx="4068300" cy="41307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Clr>
                <a:schemeClr val="dk1"/>
              </a:buClr>
              <a:buSzPts val="1100"/>
              <a:buFont typeface="Arial"/>
              <a:buNone/>
            </a:pPr>
            <a:r>
              <a:rPr b="1" lang="en"/>
              <a:t>Do as many pelvic raises as you can for 30 seconds</a:t>
            </a:r>
            <a:endParaRPr/>
          </a:p>
        </p:txBody>
      </p:sp>
      <p:sp>
        <p:nvSpPr>
          <p:cNvPr id="558" name="Google Shape;558;p42">
            <a:hlinkClick action="ppaction://hlinksldjump" r:id="rId3"/>
          </p:cNvPr>
          <p:cNvSpPr/>
          <p:nvPr/>
        </p:nvSpPr>
        <p:spPr>
          <a:xfrm>
            <a:off x="11428500" y="0"/>
            <a:ext cx="763500" cy="7635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42">
            <a:hlinkClick/>
          </p:cNvPr>
          <p:cNvSpPr/>
          <p:nvPr/>
        </p:nvSpPr>
        <p:spPr>
          <a:xfrm>
            <a:off x="6787650" y="5763100"/>
            <a:ext cx="3547200" cy="6243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100">
                <a:solidFill>
                  <a:srgbClr val="FFFFFF"/>
                </a:solidFill>
                <a:latin typeface="Boogaloo"/>
                <a:ea typeface="Boogaloo"/>
                <a:cs typeface="Boogaloo"/>
                <a:sym typeface="Boogaloo"/>
              </a:rPr>
              <a:t>Backside</a:t>
            </a:r>
            <a:endParaRPr sz="3100">
              <a:solidFill>
                <a:srgbClr val="FFFFFF"/>
              </a:solidFill>
              <a:latin typeface="Boogaloo"/>
              <a:ea typeface="Boogaloo"/>
              <a:cs typeface="Boogaloo"/>
              <a:sym typeface="Boogaloo"/>
            </a:endParaRPr>
          </a:p>
        </p:txBody>
      </p:sp>
      <p:pic>
        <p:nvPicPr>
          <p:cNvPr descr="fitness exercise GIF by 8fit" id="560" name="Google Shape;560;p42"/>
          <p:cNvPicPr preferRelativeResize="0"/>
          <p:nvPr/>
        </p:nvPicPr>
        <p:blipFill>
          <a:blip r:embed="rId4">
            <a:alphaModFix/>
          </a:blip>
          <a:stretch>
            <a:fillRect/>
          </a:stretch>
        </p:blipFill>
        <p:spPr>
          <a:xfrm>
            <a:off x="6527100" y="3267625"/>
            <a:ext cx="4068300" cy="2288419"/>
          </a:xfrm>
          <a:prstGeom prst="rect">
            <a:avLst/>
          </a:prstGeom>
          <a:noFill/>
          <a:ln>
            <a:noFill/>
          </a:ln>
        </p:spPr>
      </p:pic>
      <p:pic>
        <p:nvPicPr>
          <p:cNvPr id="561" name="Google Shape;561;p42">
            <a:hlinkClick action="ppaction://hlinkshowjump?jump=firstslide"/>
          </p:cNvPr>
          <p:cNvPicPr preferRelativeResize="0"/>
          <p:nvPr/>
        </p:nvPicPr>
        <p:blipFill>
          <a:blip r:embed="rId5">
            <a:alphaModFix/>
          </a:blip>
          <a:stretch>
            <a:fillRect/>
          </a:stretch>
        </p:blipFill>
        <p:spPr>
          <a:xfrm>
            <a:off x="3485788" y="1685363"/>
            <a:ext cx="1048875" cy="1048875"/>
          </a:xfrm>
          <a:prstGeom prst="rect">
            <a:avLst/>
          </a:prstGeom>
          <a:noFill/>
          <a:ln>
            <a:noFill/>
          </a:ln>
        </p:spPr>
      </p:pic>
      <p:pic>
        <p:nvPicPr>
          <p:cNvPr descr="30 seconds timer HUD countdown" id="562" name="Google Shape;562;p42" title="COUNTDOWN TIMER ( v 679 ) 30 sec with sound music effects 4K">
            <a:hlinkClick r:id="rId6"/>
          </p:cNvPr>
          <p:cNvPicPr preferRelativeResize="0"/>
          <p:nvPr/>
        </p:nvPicPr>
        <p:blipFill>
          <a:blip r:embed="rId7">
            <a:alphaModFix/>
          </a:blip>
          <a:stretch>
            <a:fillRect/>
          </a:stretch>
        </p:blipFill>
        <p:spPr>
          <a:xfrm>
            <a:off x="2384625" y="2734238"/>
            <a:ext cx="3251200" cy="24384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sp>
        <p:nvSpPr>
          <p:cNvPr id="375" name="Google Shape;375;p25"/>
          <p:cNvSpPr txBox="1"/>
          <p:nvPr>
            <p:ph type="title"/>
          </p:nvPr>
        </p:nvSpPr>
        <p:spPr>
          <a:xfrm>
            <a:off x="884900" y="711275"/>
            <a:ext cx="10629900" cy="7446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a:t>Instructions</a:t>
            </a:r>
            <a:endParaRPr/>
          </a:p>
        </p:txBody>
      </p:sp>
      <p:sp>
        <p:nvSpPr>
          <p:cNvPr id="376" name="Google Shape;376;p25"/>
          <p:cNvSpPr txBox="1"/>
          <p:nvPr>
            <p:ph idx="1" type="body"/>
          </p:nvPr>
        </p:nvSpPr>
        <p:spPr>
          <a:xfrm>
            <a:off x="1213219" y="2078602"/>
            <a:ext cx="10014000" cy="40287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rPr lang="en" sz="3000"/>
              <a:t>Take turns rolling the die. When you land on a square, you must do that fitness activity. The first person to complete the activities and reach the finish wins! Click on the video and then click pause to make the die stop on a number for you. To return to the main board game click the die on each slide. Click on the 30 second timer to start your fitness activity.</a:t>
            </a:r>
            <a:endParaRPr sz="3000"/>
          </a:p>
        </p:txBody>
      </p:sp>
      <p:sp>
        <p:nvSpPr>
          <p:cNvPr id="377" name="Google Shape;377;p25">
            <a:hlinkClick action="ppaction://hlinksldjump" r:id="rId3"/>
          </p:cNvPr>
          <p:cNvSpPr/>
          <p:nvPr/>
        </p:nvSpPr>
        <p:spPr>
          <a:xfrm>
            <a:off x="10953750" y="381000"/>
            <a:ext cx="763500" cy="7635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6" name="Shape 566"/>
        <p:cNvGrpSpPr/>
        <p:nvPr/>
      </p:nvGrpSpPr>
      <p:grpSpPr>
        <a:xfrm>
          <a:off x="0" y="0"/>
          <a:ext cx="0" cy="0"/>
          <a:chOff x="0" y="0"/>
          <a:chExt cx="0" cy="0"/>
        </a:xfrm>
      </p:grpSpPr>
      <p:sp>
        <p:nvSpPr>
          <p:cNvPr id="567" name="Google Shape;567;p43"/>
          <p:cNvSpPr txBox="1"/>
          <p:nvPr>
            <p:ph type="title"/>
          </p:nvPr>
        </p:nvSpPr>
        <p:spPr>
          <a:xfrm>
            <a:off x="1345500" y="684925"/>
            <a:ext cx="4068300" cy="7635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a:t>Activity 18</a:t>
            </a:r>
            <a:endParaRPr/>
          </a:p>
        </p:txBody>
      </p:sp>
      <p:sp>
        <p:nvSpPr>
          <p:cNvPr id="568" name="Google Shape;568;p43"/>
          <p:cNvSpPr txBox="1"/>
          <p:nvPr>
            <p:ph idx="1" type="body"/>
          </p:nvPr>
        </p:nvSpPr>
        <p:spPr>
          <a:xfrm>
            <a:off x="1345500" y="1804525"/>
            <a:ext cx="4068300" cy="41307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Clr>
                <a:schemeClr val="dk1"/>
              </a:buClr>
              <a:buSzPts val="1100"/>
              <a:buFont typeface="Arial"/>
              <a:buNone/>
            </a:pPr>
            <a:r>
              <a:rPr b="1" lang="en"/>
              <a:t>Do as many jump twists as you can for 30 seconds</a:t>
            </a:r>
            <a:endParaRPr/>
          </a:p>
        </p:txBody>
      </p:sp>
      <p:sp>
        <p:nvSpPr>
          <p:cNvPr id="569" name="Google Shape;569;p43">
            <a:hlinkClick action="ppaction://hlinksldjump" r:id="rId3"/>
          </p:cNvPr>
          <p:cNvSpPr/>
          <p:nvPr/>
        </p:nvSpPr>
        <p:spPr>
          <a:xfrm>
            <a:off x="11428500" y="0"/>
            <a:ext cx="763500" cy="7635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43">
            <a:hlinkClick/>
          </p:cNvPr>
          <p:cNvSpPr/>
          <p:nvPr/>
        </p:nvSpPr>
        <p:spPr>
          <a:xfrm>
            <a:off x="1606050" y="5763100"/>
            <a:ext cx="3547200" cy="6243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100">
                <a:solidFill>
                  <a:srgbClr val="FFFFFF"/>
                </a:solidFill>
                <a:latin typeface="Boogaloo"/>
                <a:ea typeface="Boogaloo"/>
                <a:cs typeface="Boogaloo"/>
                <a:sym typeface="Boogaloo"/>
              </a:rPr>
              <a:t>Backside</a:t>
            </a:r>
            <a:endParaRPr sz="3100">
              <a:solidFill>
                <a:srgbClr val="FFFFFF"/>
              </a:solidFill>
              <a:latin typeface="Boogaloo"/>
              <a:ea typeface="Boogaloo"/>
              <a:cs typeface="Boogaloo"/>
              <a:sym typeface="Boogaloo"/>
            </a:endParaRPr>
          </a:p>
        </p:txBody>
      </p:sp>
      <p:pic>
        <p:nvPicPr>
          <p:cNvPr descr="Workout Training GIF by 8fit" id="571" name="Google Shape;571;p43"/>
          <p:cNvPicPr preferRelativeResize="0"/>
          <p:nvPr/>
        </p:nvPicPr>
        <p:blipFill>
          <a:blip r:embed="rId4">
            <a:alphaModFix/>
          </a:blip>
          <a:stretch>
            <a:fillRect/>
          </a:stretch>
        </p:blipFill>
        <p:spPr>
          <a:xfrm>
            <a:off x="1269543" y="3186950"/>
            <a:ext cx="4220207" cy="2382375"/>
          </a:xfrm>
          <a:prstGeom prst="rect">
            <a:avLst/>
          </a:prstGeom>
          <a:noFill/>
          <a:ln>
            <a:noFill/>
          </a:ln>
        </p:spPr>
      </p:pic>
      <p:pic>
        <p:nvPicPr>
          <p:cNvPr id="572" name="Google Shape;572;p43">
            <a:hlinkClick action="ppaction://hlinkshowjump?jump=firstslide"/>
          </p:cNvPr>
          <p:cNvPicPr preferRelativeResize="0"/>
          <p:nvPr/>
        </p:nvPicPr>
        <p:blipFill>
          <a:blip r:embed="rId5">
            <a:alphaModFix/>
          </a:blip>
          <a:stretch>
            <a:fillRect/>
          </a:stretch>
        </p:blipFill>
        <p:spPr>
          <a:xfrm>
            <a:off x="7560213" y="1685363"/>
            <a:ext cx="1048875" cy="1048875"/>
          </a:xfrm>
          <a:prstGeom prst="rect">
            <a:avLst/>
          </a:prstGeom>
          <a:noFill/>
          <a:ln>
            <a:noFill/>
          </a:ln>
        </p:spPr>
      </p:pic>
      <p:pic>
        <p:nvPicPr>
          <p:cNvPr descr="30 seconds timer HUD countdown" id="573" name="Google Shape;573;p43" title="COUNTDOWN TIMER ( v 679 ) 30 sec with sound music effects 4K">
            <a:hlinkClick r:id="rId6"/>
          </p:cNvPr>
          <p:cNvPicPr preferRelativeResize="0"/>
          <p:nvPr/>
        </p:nvPicPr>
        <p:blipFill>
          <a:blip r:embed="rId7">
            <a:alphaModFix/>
          </a:blip>
          <a:stretch>
            <a:fillRect/>
          </a:stretch>
        </p:blipFill>
        <p:spPr>
          <a:xfrm>
            <a:off x="6459050" y="2734238"/>
            <a:ext cx="3251200" cy="24384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7" name="Shape 577"/>
        <p:cNvGrpSpPr/>
        <p:nvPr/>
      </p:nvGrpSpPr>
      <p:grpSpPr>
        <a:xfrm>
          <a:off x="0" y="0"/>
          <a:ext cx="0" cy="0"/>
          <a:chOff x="0" y="0"/>
          <a:chExt cx="0" cy="0"/>
        </a:xfrm>
      </p:grpSpPr>
      <p:sp>
        <p:nvSpPr>
          <p:cNvPr id="578" name="Google Shape;578;p44"/>
          <p:cNvSpPr txBox="1"/>
          <p:nvPr>
            <p:ph type="title"/>
          </p:nvPr>
        </p:nvSpPr>
        <p:spPr>
          <a:xfrm>
            <a:off x="6527100" y="684925"/>
            <a:ext cx="4068300" cy="7635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a:t>Activity 19</a:t>
            </a:r>
            <a:endParaRPr/>
          </a:p>
        </p:txBody>
      </p:sp>
      <p:sp>
        <p:nvSpPr>
          <p:cNvPr id="579" name="Google Shape;579;p44"/>
          <p:cNvSpPr txBox="1"/>
          <p:nvPr>
            <p:ph idx="1" type="body"/>
          </p:nvPr>
        </p:nvSpPr>
        <p:spPr>
          <a:xfrm>
            <a:off x="6527100" y="1865050"/>
            <a:ext cx="4068300" cy="41307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Clr>
                <a:schemeClr val="dk1"/>
              </a:buClr>
              <a:buSzPts val="1100"/>
              <a:buFont typeface="Arial"/>
              <a:buNone/>
            </a:pPr>
            <a:r>
              <a:rPr b="1" lang="en"/>
              <a:t>Do as many bicycle kicks as you can for 30 seconds</a:t>
            </a:r>
            <a:endParaRPr/>
          </a:p>
        </p:txBody>
      </p:sp>
      <p:sp>
        <p:nvSpPr>
          <p:cNvPr id="580" name="Google Shape;580;p44">
            <a:hlinkClick action="ppaction://hlinksldjump" r:id="rId3"/>
          </p:cNvPr>
          <p:cNvSpPr/>
          <p:nvPr/>
        </p:nvSpPr>
        <p:spPr>
          <a:xfrm>
            <a:off x="11428500" y="0"/>
            <a:ext cx="763500" cy="7635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p44">
            <a:hlinkClick/>
          </p:cNvPr>
          <p:cNvSpPr/>
          <p:nvPr/>
        </p:nvSpPr>
        <p:spPr>
          <a:xfrm>
            <a:off x="6787650" y="5763100"/>
            <a:ext cx="3547200" cy="6243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100">
                <a:solidFill>
                  <a:srgbClr val="FFFFFF"/>
                </a:solidFill>
                <a:latin typeface="Boogaloo"/>
                <a:ea typeface="Boogaloo"/>
                <a:cs typeface="Boogaloo"/>
                <a:sym typeface="Boogaloo"/>
              </a:rPr>
              <a:t>Backside</a:t>
            </a:r>
            <a:endParaRPr sz="3100">
              <a:solidFill>
                <a:srgbClr val="FFFFFF"/>
              </a:solidFill>
              <a:latin typeface="Boogaloo"/>
              <a:ea typeface="Boogaloo"/>
              <a:cs typeface="Boogaloo"/>
              <a:sym typeface="Boogaloo"/>
            </a:endParaRPr>
          </a:p>
        </p:txBody>
      </p:sp>
      <p:pic>
        <p:nvPicPr>
          <p:cNvPr descr="strengthen home video GIF" id="582" name="Google Shape;582;p44"/>
          <p:cNvPicPr preferRelativeResize="0"/>
          <p:nvPr/>
        </p:nvPicPr>
        <p:blipFill>
          <a:blip r:embed="rId4">
            <a:alphaModFix/>
          </a:blip>
          <a:stretch>
            <a:fillRect/>
          </a:stretch>
        </p:blipFill>
        <p:spPr>
          <a:xfrm>
            <a:off x="6576213" y="3328150"/>
            <a:ext cx="3970075" cy="2241175"/>
          </a:xfrm>
          <a:prstGeom prst="rect">
            <a:avLst/>
          </a:prstGeom>
          <a:noFill/>
          <a:ln>
            <a:noFill/>
          </a:ln>
        </p:spPr>
      </p:pic>
      <p:pic>
        <p:nvPicPr>
          <p:cNvPr id="583" name="Google Shape;583;p44">
            <a:hlinkClick action="ppaction://hlinkshowjump?jump=firstslide"/>
          </p:cNvPr>
          <p:cNvPicPr preferRelativeResize="0"/>
          <p:nvPr/>
        </p:nvPicPr>
        <p:blipFill>
          <a:blip r:embed="rId5">
            <a:alphaModFix/>
          </a:blip>
          <a:stretch>
            <a:fillRect/>
          </a:stretch>
        </p:blipFill>
        <p:spPr>
          <a:xfrm>
            <a:off x="3445438" y="1685363"/>
            <a:ext cx="1048875" cy="1048875"/>
          </a:xfrm>
          <a:prstGeom prst="rect">
            <a:avLst/>
          </a:prstGeom>
          <a:noFill/>
          <a:ln>
            <a:noFill/>
          </a:ln>
        </p:spPr>
      </p:pic>
      <p:pic>
        <p:nvPicPr>
          <p:cNvPr descr="30 seconds timer HUD countdown" id="584" name="Google Shape;584;p44" title="COUNTDOWN TIMER ( v 679 ) 30 sec with sound music effects 4K">
            <a:hlinkClick r:id="rId6"/>
          </p:cNvPr>
          <p:cNvPicPr preferRelativeResize="0"/>
          <p:nvPr/>
        </p:nvPicPr>
        <p:blipFill>
          <a:blip r:embed="rId7">
            <a:alphaModFix/>
          </a:blip>
          <a:stretch>
            <a:fillRect/>
          </a:stretch>
        </p:blipFill>
        <p:spPr>
          <a:xfrm>
            <a:off x="2344275" y="2734238"/>
            <a:ext cx="3251200" cy="24384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8" name="Shape 588"/>
        <p:cNvGrpSpPr/>
        <p:nvPr/>
      </p:nvGrpSpPr>
      <p:grpSpPr>
        <a:xfrm>
          <a:off x="0" y="0"/>
          <a:ext cx="0" cy="0"/>
          <a:chOff x="0" y="0"/>
          <a:chExt cx="0" cy="0"/>
        </a:xfrm>
      </p:grpSpPr>
      <p:sp>
        <p:nvSpPr>
          <p:cNvPr id="589" name="Google Shape;589;p45"/>
          <p:cNvSpPr txBox="1"/>
          <p:nvPr>
            <p:ph type="title"/>
          </p:nvPr>
        </p:nvSpPr>
        <p:spPr>
          <a:xfrm>
            <a:off x="1345500" y="684925"/>
            <a:ext cx="4068300" cy="7635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a:t>Activity 20</a:t>
            </a:r>
            <a:endParaRPr/>
          </a:p>
        </p:txBody>
      </p:sp>
      <p:sp>
        <p:nvSpPr>
          <p:cNvPr id="590" name="Google Shape;590;p45">
            <a:hlinkClick action="ppaction://hlinksldjump" r:id="rId3"/>
          </p:cNvPr>
          <p:cNvSpPr/>
          <p:nvPr/>
        </p:nvSpPr>
        <p:spPr>
          <a:xfrm>
            <a:off x="11428500" y="0"/>
            <a:ext cx="763500" cy="7635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p45">
            <a:hlinkClick/>
          </p:cNvPr>
          <p:cNvSpPr/>
          <p:nvPr/>
        </p:nvSpPr>
        <p:spPr>
          <a:xfrm>
            <a:off x="1606050" y="5763100"/>
            <a:ext cx="3547200" cy="6243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100">
                <a:solidFill>
                  <a:srgbClr val="FFFFFF"/>
                </a:solidFill>
                <a:latin typeface="Boogaloo"/>
                <a:ea typeface="Boogaloo"/>
                <a:cs typeface="Boogaloo"/>
                <a:sym typeface="Boogaloo"/>
              </a:rPr>
              <a:t>Backside</a:t>
            </a:r>
            <a:endParaRPr sz="3100">
              <a:solidFill>
                <a:srgbClr val="FFFFFF"/>
              </a:solidFill>
              <a:latin typeface="Boogaloo"/>
              <a:ea typeface="Boogaloo"/>
              <a:cs typeface="Boogaloo"/>
              <a:sym typeface="Boogaloo"/>
            </a:endParaRPr>
          </a:p>
        </p:txBody>
      </p:sp>
      <p:sp>
        <p:nvSpPr>
          <p:cNvPr id="592" name="Google Shape;592;p45"/>
          <p:cNvSpPr/>
          <p:nvPr/>
        </p:nvSpPr>
        <p:spPr>
          <a:xfrm>
            <a:off x="1683566" y="2307256"/>
            <a:ext cx="2006576" cy="1071538"/>
          </a:xfrm>
          <a:prstGeom prst="rect">
            <a:avLst/>
          </a:prstGeom>
        </p:spPr>
        <p:txBody>
          <a:bodyPr>
            <a:prstTxWarp prst="textPlain"/>
          </a:bodyPr>
          <a:lstStyle/>
          <a:p>
            <a:pPr lvl="0" algn="ctr"/>
            <a:r>
              <a:rPr b="1" i="0">
                <a:ln cap="flat" cmpd="sng" w="38100">
                  <a:solidFill>
                    <a:schemeClr val="lt1"/>
                  </a:solidFill>
                  <a:prstDash val="solid"/>
                  <a:round/>
                  <a:headEnd len="sm" w="sm" type="none"/>
                  <a:tailEnd len="sm" w="sm" type="none"/>
                </a:ln>
                <a:solidFill>
                  <a:srgbClr val="3D85C6"/>
                </a:solidFill>
                <a:latin typeface="Boogaloo"/>
              </a:rPr>
              <a:t>Free</a:t>
            </a:r>
          </a:p>
        </p:txBody>
      </p:sp>
      <p:sp>
        <p:nvSpPr>
          <p:cNvPr id="593" name="Google Shape;593;p45"/>
          <p:cNvSpPr/>
          <p:nvPr/>
        </p:nvSpPr>
        <p:spPr>
          <a:xfrm>
            <a:off x="2507738" y="3355500"/>
            <a:ext cx="2567995" cy="1195256"/>
          </a:xfrm>
          <a:prstGeom prst="rect">
            <a:avLst/>
          </a:prstGeom>
        </p:spPr>
        <p:txBody>
          <a:bodyPr>
            <a:prstTxWarp prst="textPlain"/>
          </a:bodyPr>
          <a:lstStyle/>
          <a:p>
            <a:pPr lvl="0" algn="ctr"/>
            <a:r>
              <a:rPr b="1" i="0">
                <a:ln cap="flat" cmpd="sng" w="38100">
                  <a:solidFill>
                    <a:schemeClr val="lt1"/>
                  </a:solidFill>
                  <a:prstDash val="solid"/>
                  <a:round/>
                  <a:headEnd len="sm" w="sm" type="none"/>
                  <a:tailEnd len="sm" w="sm" type="none"/>
                </a:ln>
                <a:solidFill>
                  <a:srgbClr val="3D85C6"/>
                </a:solidFill>
                <a:latin typeface="Boogaloo"/>
              </a:rPr>
              <a:t>Pass!</a:t>
            </a:r>
          </a:p>
        </p:txBody>
      </p:sp>
      <p:pic>
        <p:nvPicPr>
          <p:cNvPr id="594" name="Google Shape;594;p45">
            <a:hlinkClick action="ppaction://hlinkshowjump?jump=firstslide"/>
          </p:cNvPr>
          <p:cNvPicPr preferRelativeResize="0"/>
          <p:nvPr/>
        </p:nvPicPr>
        <p:blipFill>
          <a:blip r:embed="rId4">
            <a:alphaModFix/>
          </a:blip>
          <a:stretch>
            <a:fillRect/>
          </a:stretch>
        </p:blipFill>
        <p:spPr>
          <a:xfrm>
            <a:off x="7111275" y="2476500"/>
            <a:ext cx="1905000" cy="19050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8" name="Shape 598"/>
        <p:cNvGrpSpPr/>
        <p:nvPr/>
      </p:nvGrpSpPr>
      <p:grpSpPr>
        <a:xfrm>
          <a:off x="0" y="0"/>
          <a:ext cx="0" cy="0"/>
          <a:chOff x="0" y="0"/>
          <a:chExt cx="0" cy="0"/>
        </a:xfrm>
      </p:grpSpPr>
      <p:sp>
        <p:nvSpPr>
          <p:cNvPr id="599" name="Google Shape;599;p46"/>
          <p:cNvSpPr txBox="1"/>
          <p:nvPr>
            <p:ph type="title"/>
          </p:nvPr>
        </p:nvSpPr>
        <p:spPr>
          <a:xfrm>
            <a:off x="6527100" y="684925"/>
            <a:ext cx="4068300" cy="7635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a:t>Activity 21</a:t>
            </a:r>
            <a:endParaRPr/>
          </a:p>
        </p:txBody>
      </p:sp>
      <p:sp>
        <p:nvSpPr>
          <p:cNvPr id="600" name="Google Shape;600;p46"/>
          <p:cNvSpPr txBox="1"/>
          <p:nvPr>
            <p:ph idx="1" type="body"/>
          </p:nvPr>
        </p:nvSpPr>
        <p:spPr>
          <a:xfrm>
            <a:off x="6527100" y="1784350"/>
            <a:ext cx="4068300" cy="41307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Clr>
                <a:schemeClr val="dk1"/>
              </a:buClr>
              <a:buSzPts val="1100"/>
              <a:buFont typeface="Arial"/>
              <a:buNone/>
            </a:pPr>
            <a:r>
              <a:rPr b="1" lang="en"/>
              <a:t>Do high knee running on the spot for 30 seconds</a:t>
            </a:r>
            <a:endParaRPr/>
          </a:p>
        </p:txBody>
      </p:sp>
      <p:sp>
        <p:nvSpPr>
          <p:cNvPr id="601" name="Google Shape;601;p46">
            <a:hlinkClick action="ppaction://hlinksldjump" r:id="rId3"/>
          </p:cNvPr>
          <p:cNvSpPr/>
          <p:nvPr/>
        </p:nvSpPr>
        <p:spPr>
          <a:xfrm>
            <a:off x="11428500" y="0"/>
            <a:ext cx="763500" cy="7635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46">
            <a:hlinkClick/>
          </p:cNvPr>
          <p:cNvSpPr/>
          <p:nvPr/>
        </p:nvSpPr>
        <p:spPr>
          <a:xfrm>
            <a:off x="6787650" y="5763100"/>
            <a:ext cx="3547200" cy="6243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100">
                <a:solidFill>
                  <a:srgbClr val="FFFFFF"/>
                </a:solidFill>
                <a:latin typeface="Boogaloo"/>
                <a:ea typeface="Boogaloo"/>
                <a:cs typeface="Boogaloo"/>
                <a:sym typeface="Boogaloo"/>
              </a:rPr>
              <a:t>Backside</a:t>
            </a:r>
            <a:endParaRPr sz="3100">
              <a:solidFill>
                <a:srgbClr val="FFFFFF"/>
              </a:solidFill>
              <a:latin typeface="Boogaloo"/>
              <a:ea typeface="Boogaloo"/>
              <a:cs typeface="Boogaloo"/>
              <a:sym typeface="Boogaloo"/>
            </a:endParaRPr>
          </a:p>
        </p:txBody>
      </p:sp>
      <p:pic>
        <p:nvPicPr>
          <p:cNvPr descr="Warm Up Running GIF by IRONMAN Oceania" id="603" name="Google Shape;603;p46"/>
          <p:cNvPicPr preferRelativeResize="0"/>
          <p:nvPr/>
        </p:nvPicPr>
        <p:blipFill>
          <a:blip r:embed="rId4">
            <a:alphaModFix/>
          </a:blip>
          <a:stretch>
            <a:fillRect/>
          </a:stretch>
        </p:blipFill>
        <p:spPr>
          <a:xfrm>
            <a:off x="7241250" y="2715100"/>
            <a:ext cx="2362200" cy="3048000"/>
          </a:xfrm>
          <a:prstGeom prst="rect">
            <a:avLst/>
          </a:prstGeom>
          <a:noFill/>
          <a:ln>
            <a:noFill/>
          </a:ln>
        </p:spPr>
      </p:pic>
      <p:pic>
        <p:nvPicPr>
          <p:cNvPr id="604" name="Google Shape;604;p46">
            <a:hlinkClick action="ppaction://hlinkshowjump?jump=firstslide"/>
          </p:cNvPr>
          <p:cNvPicPr preferRelativeResize="0"/>
          <p:nvPr/>
        </p:nvPicPr>
        <p:blipFill>
          <a:blip r:embed="rId5">
            <a:alphaModFix/>
          </a:blip>
          <a:stretch>
            <a:fillRect/>
          </a:stretch>
        </p:blipFill>
        <p:spPr>
          <a:xfrm>
            <a:off x="3526138" y="1685363"/>
            <a:ext cx="1048875" cy="1048875"/>
          </a:xfrm>
          <a:prstGeom prst="rect">
            <a:avLst/>
          </a:prstGeom>
          <a:noFill/>
          <a:ln>
            <a:noFill/>
          </a:ln>
        </p:spPr>
      </p:pic>
      <p:pic>
        <p:nvPicPr>
          <p:cNvPr descr="30 seconds timer HUD countdown" id="605" name="Google Shape;605;p46" title="COUNTDOWN TIMER ( v 679 ) 30 sec with sound music effects 4K">
            <a:hlinkClick r:id="rId6"/>
          </p:cNvPr>
          <p:cNvPicPr preferRelativeResize="0"/>
          <p:nvPr/>
        </p:nvPicPr>
        <p:blipFill>
          <a:blip r:embed="rId7">
            <a:alphaModFix/>
          </a:blip>
          <a:stretch>
            <a:fillRect/>
          </a:stretch>
        </p:blipFill>
        <p:spPr>
          <a:xfrm>
            <a:off x="2424975" y="2734238"/>
            <a:ext cx="3251200" cy="24384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9" name="Shape 609"/>
        <p:cNvGrpSpPr/>
        <p:nvPr/>
      </p:nvGrpSpPr>
      <p:grpSpPr>
        <a:xfrm>
          <a:off x="0" y="0"/>
          <a:ext cx="0" cy="0"/>
          <a:chOff x="0" y="0"/>
          <a:chExt cx="0" cy="0"/>
        </a:xfrm>
      </p:grpSpPr>
      <p:sp>
        <p:nvSpPr>
          <p:cNvPr id="610" name="Google Shape;610;p47"/>
          <p:cNvSpPr txBox="1"/>
          <p:nvPr>
            <p:ph type="title"/>
          </p:nvPr>
        </p:nvSpPr>
        <p:spPr>
          <a:xfrm>
            <a:off x="1189533" y="637823"/>
            <a:ext cx="10035900" cy="7464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a:t>Yayyy!</a:t>
            </a:r>
            <a:endParaRPr/>
          </a:p>
        </p:txBody>
      </p:sp>
      <p:sp>
        <p:nvSpPr>
          <p:cNvPr id="611" name="Google Shape;611;p47"/>
          <p:cNvSpPr/>
          <p:nvPr/>
        </p:nvSpPr>
        <p:spPr>
          <a:xfrm>
            <a:off x="2754225" y="3055174"/>
            <a:ext cx="7243650" cy="1655000"/>
          </a:xfrm>
          <a:prstGeom prst="rect">
            <a:avLst/>
          </a:prstGeom>
        </p:spPr>
        <p:txBody>
          <a:bodyPr>
            <a:prstTxWarp prst="textPlain"/>
          </a:bodyPr>
          <a:lstStyle/>
          <a:p>
            <a:pPr lvl="0" algn="ctr"/>
            <a:r>
              <a:rPr b="1" i="0">
                <a:ln cap="flat" cmpd="sng" w="38100">
                  <a:solidFill>
                    <a:schemeClr val="lt1"/>
                  </a:solidFill>
                  <a:prstDash val="solid"/>
                  <a:round/>
                  <a:headEnd len="sm" w="sm" type="none"/>
                  <a:tailEnd len="sm" w="sm" type="none"/>
                </a:ln>
                <a:solidFill>
                  <a:srgbClr val="F1C232"/>
                </a:solidFill>
                <a:latin typeface="Boogaloo"/>
              </a:rPr>
              <a:t>You did it!</a:t>
            </a:r>
          </a:p>
        </p:txBody>
      </p:sp>
      <p:sp>
        <p:nvSpPr>
          <p:cNvPr id="612" name="Google Shape;612;p47">
            <a:hlinkClick action="ppaction://hlinksldjump" r:id="rId3"/>
          </p:cNvPr>
          <p:cNvSpPr/>
          <p:nvPr/>
        </p:nvSpPr>
        <p:spPr>
          <a:xfrm>
            <a:off x="10953750" y="381000"/>
            <a:ext cx="763500" cy="7635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6" name="Shape 616"/>
        <p:cNvGrpSpPr/>
        <p:nvPr/>
      </p:nvGrpSpPr>
      <p:grpSpPr>
        <a:xfrm>
          <a:off x="0" y="0"/>
          <a:ext cx="0" cy="0"/>
          <a:chOff x="0" y="0"/>
          <a:chExt cx="0" cy="0"/>
        </a:xfrm>
      </p:grpSpPr>
      <p:sp>
        <p:nvSpPr>
          <p:cNvPr id="617" name="Google Shape;617;p48"/>
          <p:cNvSpPr txBox="1"/>
          <p:nvPr/>
        </p:nvSpPr>
        <p:spPr>
          <a:xfrm>
            <a:off x="491900" y="4254900"/>
            <a:ext cx="5866500" cy="104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700">
                <a:latin typeface="Poppins"/>
                <a:ea typeface="Poppins"/>
                <a:cs typeface="Poppins"/>
                <a:sym typeface="Poppins"/>
              </a:rPr>
              <a:t>Special thanks to </a:t>
            </a:r>
            <a:r>
              <a:rPr b="1" lang="en" sz="2700">
                <a:latin typeface="Poppins"/>
                <a:ea typeface="Poppins"/>
                <a:cs typeface="Poppins"/>
                <a:sym typeface="Poppins"/>
              </a:rPr>
              <a:t>Alice Keeler</a:t>
            </a:r>
            <a:r>
              <a:rPr lang="en" sz="2700">
                <a:latin typeface="Poppins"/>
                <a:ea typeface="Poppins"/>
                <a:cs typeface="Poppins"/>
                <a:sym typeface="Poppins"/>
              </a:rPr>
              <a:t> for her </a:t>
            </a:r>
            <a:r>
              <a:rPr lang="en" sz="2700" u="sng">
                <a:solidFill>
                  <a:srgbClr val="F1C232"/>
                </a:solidFill>
                <a:latin typeface="Poppins"/>
                <a:ea typeface="Poppins"/>
                <a:cs typeface="Poppins"/>
                <a:sym typeface="Poppins"/>
                <a:hlinkClick r:id="rId3">
                  <a:extLst>
                    <a:ext uri="{A12FA001-AC4F-418D-AE19-62706E023703}">
                      <ahyp:hlinkClr val="tx"/>
                    </a:ext>
                  </a:extLst>
                </a:hlinkClick>
              </a:rPr>
              <a:t>Dice script</a:t>
            </a:r>
            <a:endParaRPr sz="2700">
              <a:solidFill>
                <a:srgbClr val="F1C232"/>
              </a:solidFill>
              <a:latin typeface="Poppins"/>
              <a:ea typeface="Poppins"/>
              <a:cs typeface="Poppins"/>
              <a:sym typeface="Poppins"/>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id="382" name="Google Shape;382;p26"/>
          <p:cNvSpPr txBox="1"/>
          <p:nvPr>
            <p:ph type="title"/>
          </p:nvPr>
        </p:nvSpPr>
        <p:spPr>
          <a:xfrm>
            <a:off x="6527100" y="684925"/>
            <a:ext cx="4068300" cy="7635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a:t>Activity 1</a:t>
            </a:r>
            <a:endParaRPr/>
          </a:p>
        </p:txBody>
      </p:sp>
      <p:sp>
        <p:nvSpPr>
          <p:cNvPr id="383" name="Google Shape;383;p26"/>
          <p:cNvSpPr txBox="1"/>
          <p:nvPr>
            <p:ph idx="1" type="body"/>
          </p:nvPr>
        </p:nvSpPr>
        <p:spPr>
          <a:xfrm>
            <a:off x="6527100" y="2086925"/>
            <a:ext cx="4068300" cy="41307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t/>
            </a:r>
            <a:endParaRPr/>
          </a:p>
          <a:p>
            <a:pPr indent="0" lvl="0" marL="0" rtl="0" algn="l">
              <a:spcBef>
                <a:spcPts val="2100"/>
              </a:spcBef>
              <a:spcAft>
                <a:spcPts val="0"/>
              </a:spcAft>
              <a:buNone/>
            </a:pPr>
            <a:r>
              <a:t/>
            </a:r>
            <a:endParaRPr/>
          </a:p>
          <a:p>
            <a:pPr indent="0" lvl="0" marL="0" rtl="0" algn="l">
              <a:spcBef>
                <a:spcPts val="2100"/>
              </a:spcBef>
              <a:spcAft>
                <a:spcPts val="0"/>
              </a:spcAft>
              <a:buNone/>
            </a:pPr>
            <a:r>
              <a:t/>
            </a:r>
            <a:endParaRPr/>
          </a:p>
          <a:p>
            <a:pPr indent="0" lvl="0" marL="0" rtl="0" algn="l">
              <a:spcBef>
                <a:spcPts val="2100"/>
              </a:spcBef>
              <a:spcAft>
                <a:spcPts val="2100"/>
              </a:spcAft>
              <a:buNone/>
            </a:pPr>
            <a:r>
              <a:rPr b="1" lang="en"/>
              <a:t>Do as many crunches as you can for 30 seconds</a:t>
            </a:r>
            <a:endParaRPr b="1"/>
          </a:p>
        </p:txBody>
      </p:sp>
      <p:sp>
        <p:nvSpPr>
          <p:cNvPr id="384" name="Google Shape;384;p26">
            <a:hlinkClick action="ppaction://hlinksldjump" r:id="rId3"/>
          </p:cNvPr>
          <p:cNvSpPr/>
          <p:nvPr/>
        </p:nvSpPr>
        <p:spPr>
          <a:xfrm>
            <a:off x="11428500" y="0"/>
            <a:ext cx="763500" cy="7635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26">
            <a:hlinkClick/>
          </p:cNvPr>
          <p:cNvSpPr/>
          <p:nvPr/>
        </p:nvSpPr>
        <p:spPr>
          <a:xfrm>
            <a:off x="6787650" y="5763100"/>
            <a:ext cx="3547200" cy="6243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100">
                <a:solidFill>
                  <a:srgbClr val="FFFFFF"/>
                </a:solidFill>
                <a:latin typeface="Boogaloo"/>
                <a:ea typeface="Boogaloo"/>
                <a:cs typeface="Boogaloo"/>
                <a:sym typeface="Boogaloo"/>
              </a:rPr>
              <a:t>Backside</a:t>
            </a:r>
            <a:endParaRPr sz="3100">
              <a:solidFill>
                <a:srgbClr val="FFFFFF"/>
              </a:solidFill>
              <a:latin typeface="Boogaloo"/>
              <a:ea typeface="Boogaloo"/>
              <a:cs typeface="Boogaloo"/>
              <a:sym typeface="Boogaloo"/>
            </a:endParaRPr>
          </a:p>
        </p:txBody>
      </p:sp>
      <p:pic>
        <p:nvPicPr>
          <p:cNvPr descr="crunches tabata workout for beginners GIF by ePainAssist" id="386" name="Google Shape;386;p26"/>
          <p:cNvPicPr preferRelativeResize="0"/>
          <p:nvPr/>
        </p:nvPicPr>
        <p:blipFill>
          <a:blip r:embed="rId4">
            <a:alphaModFix/>
          </a:blip>
          <a:stretch>
            <a:fillRect/>
          </a:stretch>
        </p:blipFill>
        <p:spPr>
          <a:xfrm>
            <a:off x="6527100" y="1723850"/>
            <a:ext cx="4068300" cy="2263812"/>
          </a:xfrm>
          <a:prstGeom prst="rect">
            <a:avLst/>
          </a:prstGeom>
          <a:noFill/>
          <a:ln>
            <a:noFill/>
          </a:ln>
        </p:spPr>
      </p:pic>
      <p:pic>
        <p:nvPicPr>
          <p:cNvPr id="387" name="Google Shape;387;p26">
            <a:hlinkClick action="ppaction://hlinkshowjump?jump=firstslide"/>
          </p:cNvPr>
          <p:cNvPicPr preferRelativeResize="0"/>
          <p:nvPr/>
        </p:nvPicPr>
        <p:blipFill>
          <a:blip r:embed="rId5">
            <a:alphaModFix/>
          </a:blip>
          <a:stretch>
            <a:fillRect/>
          </a:stretch>
        </p:blipFill>
        <p:spPr>
          <a:xfrm>
            <a:off x="3445438" y="1685363"/>
            <a:ext cx="1048875" cy="1048875"/>
          </a:xfrm>
          <a:prstGeom prst="rect">
            <a:avLst/>
          </a:prstGeom>
          <a:noFill/>
          <a:ln>
            <a:noFill/>
          </a:ln>
        </p:spPr>
      </p:pic>
      <p:pic>
        <p:nvPicPr>
          <p:cNvPr descr="30 seconds timer HUD countdown" id="388" name="Google Shape;388;p26" title="COUNTDOWN TIMER ( v 679 ) 30 sec with sound music effects 4K">
            <a:hlinkClick r:id="rId6"/>
          </p:cNvPr>
          <p:cNvPicPr preferRelativeResize="0"/>
          <p:nvPr/>
        </p:nvPicPr>
        <p:blipFill>
          <a:blip r:embed="rId7">
            <a:alphaModFix/>
          </a:blip>
          <a:stretch>
            <a:fillRect/>
          </a:stretch>
        </p:blipFill>
        <p:spPr>
          <a:xfrm>
            <a:off x="2344275" y="2734238"/>
            <a:ext cx="3251200" cy="24384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sp>
        <p:nvSpPr>
          <p:cNvPr id="393" name="Google Shape;393;p27"/>
          <p:cNvSpPr txBox="1"/>
          <p:nvPr>
            <p:ph type="title"/>
          </p:nvPr>
        </p:nvSpPr>
        <p:spPr>
          <a:xfrm>
            <a:off x="1345500" y="684925"/>
            <a:ext cx="4068300" cy="7635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a:t>Activity 2</a:t>
            </a:r>
            <a:endParaRPr/>
          </a:p>
        </p:txBody>
      </p:sp>
      <p:sp>
        <p:nvSpPr>
          <p:cNvPr id="394" name="Google Shape;394;p27"/>
          <p:cNvSpPr txBox="1"/>
          <p:nvPr>
            <p:ph idx="1" type="body"/>
          </p:nvPr>
        </p:nvSpPr>
        <p:spPr>
          <a:xfrm>
            <a:off x="1345500" y="1858325"/>
            <a:ext cx="4179000" cy="14565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Clr>
                <a:schemeClr val="dk1"/>
              </a:buClr>
              <a:buSzPts val="1100"/>
              <a:buFont typeface="Arial"/>
              <a:buNone/>
            </a:pPr>
            <a:r>
              <a:rPr b="1" lang="en"/>
              <a:t>Do as many leg lifts as you can for 30 seconds</a:t>
            </a:r>
            <a:endParaRPr/>
          </a:p>
        </p:txBody>
      </p:sp>
      <p:sp>
        <p:nvSpPr>
          <p:cNvPr id="395" name="Google Shape;395;p27">
            <a:hlinkClick action="ppaction://hlinksldjump" r:id="rId3"/>
          </p:cNvPr>
          <p:cNvSpPr/>
          <p:nvPr/>
        </p:nvSpPr>
        <p:spPr>
          <a:xfrm>
            <a:off x="11428500" y="0"/>
            <a:ext cx="763500" cy="7635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27">
            <a:hlinkClick/>
          </p:cNvPr>
          <p:cNvSpPr/>
          <p:nvPr/>
        </p:nvSpPr>
        <p:spPr>
          <a:xfrm>
            <a:off x="1606050" y="5763100"/>
            <a:ext cx="3547200" cy="6243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100">
                <a:solidFill>
                  <a:srgbClr val="FFFFFF"/>
                </a:solidFill>
                <a:latin typeface="Boogaloo"/>
                <a:ea typeface="Boogaloo"/>
                <a:cs typeface="Boogaloo"/>
                <a:sym typeface="Boogaloo"/>
              </a:rPr>
              <a:t>Backside</a:t>
            </a:r>
            <a:endParaRPr sz="3100">
              <a:solidFill>
                <a:srgbClr val="FFFFFF"/>
              </a:solidFill>
              <a:latin typeface="Boogaloo"/>
              <a:ea typeface="Boogaloo"/>
              <a:cs typeface="Boogaloo"/>
              <a:sym typeface="Boogaloo"/>
            </a:endParaRPr>
          </a:p>
        </p:txBody>
      </p:sp>
      <p:pic>
        <p:nvPicPr>
          <p:cNvPr descr="tabata workout for beginners leg lift exercise GIF by ePainAssist" id="397" name="Google Shape;397;p27"/>
          <p:cNvPicPr preferRelativeResize="0"/>
          <p:nvPr/>
        </p:nvPicPr>
        <p:blipFill>
          <a:blip r:embed="rId4">
            <a:alphaModFix/>
          </a:blip>
          <a:stretch>
            <a:fillRect/>
          </a:stretch>
        </p:blipFill>
        <p:spPr>
          <a:xfrm>
            <a:off x="1345500" y="2748425"/>
            <a:ext cx="4068300" cy="2734846"/>
          </a:xfrm>
          <a:prstGeom prst="rect">
            <a:avLst/>
          </a:prstGeom>
          <a:noFill/>
          <a:ln>
            <a:noFill/>
          </a:ln>
        </p:spPr>
      </p:pic>
      <p:pic>
        <p:nvPicPr>
          <p:cNvPr id="398" name="Google Shape;398;p27">
            <a:hlinkClick action="ppaction://hlinkshowjump?jump=firstslide"/>
          </p:cNvPr>
          <p:cNvPicPr preferRelativeResize="0"/>
          <p:nvPr/>
        </p:nvPicPr>
        <p:blipFill>
          <a:blip r:embed="rId5">
            <a:alphaModFix/>
          </a:blip>
          <a:stretch>
            <a:fillRect/>
          </a:stretch>
        </p:blipFill>
        <p:spPr>
          <a:xfrm>
            <a:off x="7197163" y="1699550"/>
            <a:ext cx="1048875" cy="1048875"/>
          </a:xfrm>
          <a:prstGeom prst="rect">
            <a:avLst/>
          </a:prstGeom>
          <a:noFill/>
          <a:ln>
            <a:noFill/>
          </a:ln>
        </p:spPr>
      </p:pic>
      <p:pic>
        <p:nvPicPr>
          <p:cNvPr descr="30 seconds timer HUD countdown" id="399" name="Google Shape;399;p27" title="COUNTDOWN TIMER ( v 679 ) 30 sec with sound music effects 4K">
            <a:hlinkClick r:id="rId6"/>
          </p:cNvPr>
          <p:cNvPicPr preferRelativeResize="0"/>
          <p:nvPr/>
        </p:nvPicPr>
        <p:blipFill>
          <a:blip r:embed="rId7">
            <a:alphaModFix/>
          </a:blip>
          <a:stretch>
            <a:fillRect/>
          </a:stretch>
        </p:blipFill>
        <p:spPr>
          <a:xfrm>
            <a:off x="6096000" y="2748425"/>
            <a:ext cx="3251200" cy="24384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sp>
        <p:nvSpPr>
          <p:cNvPr id="404" name="Google Shape;404;p28"/>
          <p:cNvSpPr txBox="1"/>
          <p:nvPr>
            <p:ph type="title"/>
          </p:nvPr>
        </p:nvSpPr>
        <p:spPr>
          <a:xfrm>
            <a:off x="6527100" y="684925"/>
            <a:ext cx="4068300" cy="7635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a:t>Activity 3</a:t>
            </a:r>
            <a:endParaRPr/>
          </a:p>
        </p:txBody>
      </p:sp>
      <p:sp>
        <p:nvSpPr>
          <p:cNvPr id="405" name="Google Shape;405;p28"/>
          <p:cNvSpPr txBox="1"/>
          <p:nvPr>
            <p:ph idx="1" type="body"/>
          </p:nvPr>
        </p:nvSpPr>
        <p:spPr>
          <a:xfrm>
            <a:off x="6527100" y="1925575"/>
            <a:ext cx="4068300" cy="41307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Clr>
                <a:schemeClr val="dk1"/>
              </a:buClr>
              <a:buSzPts val="1100"/>
              <a:buFont typeface="Arial"/>
              <a:buNone/>
            </a:pPr>
            <a:r>
              <a:rPr b="1" lang="en"/>
              <a:t>Do as many burpees as you can for 30 seconds</a:t>
            </a:r>
            <a:endParaRPr b="1"/>
          </a:p>
        </p:txBody>
      </p:sp>
      <p:sp>
        <p:nvSpPr>
          <p:cNvPr id="406" name="Google Shape;406;p28">
            <a:hlinkClick action="ppaction://hlinksldjump" r:id="rId3"/>
          </p:cNvPr>
          <p:cNvSpPr/>
          <p:nvPr/>
        </p:nvSpPr>
        <p:spPr>
          <a:xfrm>
            <a:off x="11428500" y="0"/>
            <a:ext cx="763500" cy="7635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28">
            <a:hlinkClick/>
          </p:cNvPr>
          <p:cNvSpPr/>
          <p:nvPr/>
        </p:nvSpPr>
        <p:spPr>
          <a:xfrm>
            <a:off x="6787650" y="5763100"/>
            <a:ext cx="3547200" cy="6243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100">
                <a:solidFill>
                  <a:srgbClr val="FFFFFF"/>
                </a:solidFill>
                <a:latin typeface="Boogaloo"/>
                <a:ea typeface="Boogaloo"/>
                <a:cs typeface="Boogaloo"/>
                <a:sym typeface="Boogaloo"/>
              </a:rPr>
              <a:t>Backside</a:t>
            </a:r>
            <a:endParaRPr sz="3100">
              <a:solidFill>
                <a:srgbClr val="FFFFFF"/>
              </a:solidFill>
              <a:latin typeface="Boogaloo"/>
              <a:ea typeface="Boogaloo"/>
              <a:cs typeface="Boogaloo"/>
              <a:sym typeface="Boogaloo"/>
            </a:endParaRPr>
          </a:p>
        </p:txBody>
      </p:sp>
      <p:pic>
        <p:nvPicPr>
          <p:cNvPr descr="fitness app GIF by 8fit" id="408" name="Google Shape;408;p28"/>
          <p:cNvPicPr preferRelativeResize="0"/>
          <p:nvPr/>
        </p:nvPicPr>
        <p:blipFill>
          <a:blip r:embed="rId4">
            <a:alphaModFix/>
          </a:blip>
          <a:stretch>
            <a:fillRect/>
          </a:stretch>
        </p:blipFill>
        <p:spPr>
          <a:xfrm>
            <a:off x="6568263" y="3429000"/>
            <a:ext cx="3985975" cy="2250150"/>
          </a:xfrm>
          <a:prstGeom prst="rect">
            <a:avLst/>
          </a:prstGeom>
          <a:noFill/>
          <a:ln>
            <a:noFill/>
          </a:ln>
        </p:spPr>
      </p:pic>
      <p:pic>
        <p:nvPicPr>
          <p:cNvPr id="409" name="Google Shape;409;p28">
            <a:hlinkClick action="ppaction://hlinkshowjump?jump=firstslide"/>
          </p:cNvPr>
          <p:cNvPicPr preferRelativeResize="0"/>
          <p:nvPr/>
        </p:nvPicPr>
        <p:blipFill>
          <a:blip r:embed="rId5">
            <a:alphaModFix/>
          </a:blip>
          <a:stretch>
            <a:fillRect/>
          </a:stretch>
        </p:blipFill>
        <p:spPr>
          <a:xfrm>
            <a:off x="3364738" y="1685363"/>
            <a:ext cx="1048875" cy="1048875"/>
          </a:xfrm>
          <a:prstGeom prst="rect">
            <a:avLst/>
          </a:prstGeom>
          <a:noFill/>
          <a:ln>
            <a:noFill/>
          </a:ln>
        </p:spPr>
      </p:pic>
      <p:pic>
        <p:nvPicPr>
          <p:cNvPr descr="30 seconds timer HUD countdown" id="410" name="Google Shape;410;p28" title="COUNTDOWN TIMER ( v 679 ) 30 sec with sound music effects 4K">
            <a:hlinkClick r:id="rId6"/>
          </p:cNvPr>
          <p:cNvPicPr preferRelativeResize="0"/>
          <p:nvPr/>
        </p:nvPicPr>
        <p:blipFill>
          <a:blip r:embed="rId7">
            <a:alphaModFix/>
          </a:blip>
          <a:stretch>
            <a:fillRect/>
          </a:stretch>
        </p:blipFill>
        <p:spPr>
          <a:xfrm>
            <a:off x="2263575" y="2734238"/>
            <a:ext cx="3251200" cy="24384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id="415" name="Google Shape;415;p29"/>
          <p:cNvSpPr txBox="1"/>
          <p:nvPr>
            <p:ph type="title"/>
          </p:nvPr>
        </p:nvSpPr>
        <p:spPr>
          <a:xfrm>
            <a:off x="1345500" y="684925"/>
            <a:ext cx="4068300" cy="7635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a:t>Activity 4</a:t>
            </a:r>
            <a:endParaRPr/>
          </a:p>
        </p:txBody>
      </p:sp>
      <p:sp>
        <p:nvSpPr>
          <p:cNvPr id="416" name="Google Shape;416;p29"/>
          <p:cNvSpPr txBox="1"/>
          <p:nvPr>
            <p:ph idx="1" type="body"/>
          </p:nvPr>
        </p:nvSpPr>
        <p:spPr>
          <a:xfrm>
            <a:off x="1345500" y="1847725"/>
            <a:ext cx="4068300" cy="15438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Clr>
                <a:schemeClr val="dk1"/>
              </a:buClr>
              <a:buSzPts val="1100"/>
              <a:buFont typeface="Arial"/>
              <a:buNone/>
            </a:pPr>
            <a:r>
              <a:rPr b="1" lang="en"/>
              <a:t>Do as many Supermans as you can for 30 seconds</a:t>
            </a:r>
            <a:endParaRPr/>
          </a:p>
        </p:txBody>
      </p:sp>
      <p:sp>
        <p:nvSpPr>
          <p:cNvPr id="417" name="Google Shape;417;p29">
            <a:hlinkClick action="ppaction://hlinksldjump" r:id="rId3"/>
          </p:cNvPr>
          <p:cNvSpPr/>
          <p:nvPr/>
        </p:nvSpPr>
        <p:spPr>
          <a:xfrm>
            <a:off x="11428500" y="0"/>
            <a:ext cx="763500" cy="7635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29">
            <a:hlinkClick/>
          </p:cNvPr>
          <p:cNvSpPr/>
          <p:nvPr/>
        </p:nvSpPr>
        <p:spPr>
          <a:xfrm>
            <a:off x="1606050" y="5763100"/>
            <a:ext cx="3547200" cy="6243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100">
                <a:solidFill>
                  <a:srgbClr val="FFFFFF"/>
                </a:solidFill>
                <a:latin typeface="Boogaloo"/>
                <a:ea typeface="Boogaloo"/>
                <a:cs typeface="Boogaloo"/>
                <a:sym typeface="Boogaloo"/>
              </a:rPr>
              <a:t>Backside</a:t>
            </a:r>
            <a:endParaRPr sz="3100">
              <a:solidFill>
                <a:srgbClr val="FFFFFF"/>
              </a:solidFill>
              <a:latin typeface="Boogaloo"/>
              <a:ea typeface="Boogaloo"/>
              <a:cs typeface="Boogaloo"/>
              <a:sym typeface="Boogaloo"/>
            </a:endParaRPr>
          </a:p>
        </p:txBody>
      </p:sp>
      <p:pic>
        <p:nvPicPr>
          <p:cNvPr descr="rejuvenate miami beach GIF" id="419" name="Google Shape;419;p29"/>
          <p:cNvPicPr preferRelativeResize="0"/>
          <p:nvPr/>
        </p:nvPicPr>
        <p:blipFill>
          <a:blip r:embed="rId4">
            <a:alphaModFix/>
          </a:blip>
          <a:stretch>
            <a:fillRect/>
          </a:stretch>
        </p:blipFill>
        <p:spPr>
          <a:xfrm>
            <a:off x="1345500" y="3267625"/>
            <a:ext cx="4068300" cy="2296615"/>
          </a:xfrm>
          <a:prstGeom prst="rect">
            <a:avLst/>
          </a:prstGeom>
          <a:noFill/>
          <a:ln>
            <a:noFill/>
          </a:ln>
        </p:spPr>
      </p:pic>
      <p:pic>
        <p:nvPicPr>
          <p:cNvPr id="420" name="Google Shape;420;p29">
            <a:hlinkClick action="ppaction://hlinkshowjump?jump=firstslide"/>
          </p:cNvPr>
          <p:cNvPicPr preferRelativeResize="0"/>
          <p:nvPr/>
        </p:nvPicPr>
        <p:blipFill>
          <a:blip r:embed="rId5">
            <a:alphaModFix/>
          </a:blip>
          <a:stretch>
            <a:fillRect/>
          </a:stretch>
        </p:blipFill>
        <p:spPr>
          <a:xfrm>
            <a:off x="7459388" y="1685363"/>
            <a:ext cx="1048875" cy="1048875"/>
          </a:xfrm>
          <a:prstGeom prst="rect">
            <a:avLst/>
          </a:prstGeom>
          <a:noFill/>
          <a:ln>
            <a:noFill/>
          </a:ln>
        </p:spPr>
      </p:pic>
      <p:pic>
        <p:nvPicPr>
          <p:cNvPr descr="30 seconds timer HUD countdown" id="421" name="Google Shape;421;p29" title="COUNTDOWN TIMER ( v 679 ) 30 sec with sound music effects 4K">
            <a:hlinkClick r:id="rId6"/>
          </p:cNvPr>
          <p:cNvPicPr preferRelativeResize="0"/>
          <p:nvPr/>
        </p:nvPicPr>
        <p:blipFill>
          <a:blip r:embed="rId7">
            <a:alphaModFix/>
          </a:blip>
          <a:stretch>
            <a:fillRect/>
          </a:stretch>
        </p:blipFill>
        <p:spPr>
          <a:xfrm>
            <a:off x="6358225" y="2734238"/>
            <a:ext cx="3251200" cy="24384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sp>
        <p:nvSpPr>
          <p:cNvPr id="426" name="Google Shape;426;p30"/>
          <p:cNvSpPr txBox="1"/>
          <p:nvPr>
            <p:ph type="title"/>
          </p:nvPr>
        </p:nvSpPr>
        <p:spPr>
          <a:xfrm>
            <a:off x="6527100" y="684925"/>
            <a:ext cx="4068300" cy="7635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a:t>#</a:t>
            </a:r>
            <a:r>
              <a:rPr lang="en"/>
              <a:t>5</a:t>
            </a:r>
            <a:endParaRPr/>
          </a:p>
        </p:txBody>
      </p:sp>
      <p:sp>
        <p:nvSpPr>
          <p:cNvPr id="427" name="Google Shape;427;p30">
            <a:hlinkClick action="ppaction://hlinksldjump" r:id="rId3"/>
          </p:cNvPr>
          <p:cNvSpPr/>
          <p:nvPr/>
        </p:nvSpPr>
        <p:spPr>
          <a:xfrm>
            <a:off x="11428500" y="0"/>
            <a:ext cx="763500" cy="7635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30"/>
          <p:cNvSpPr/>
          <p:nvPr/>
        </p:nvSpPr>
        <p:spPr>
          <a:xfrm>
            <a:off x="6933953" y="2664781"/>
            <a:ext cx="2006576" cy="1071538"/>
          </a:xfrm>
          <a:prstGeom prst="rect">
            <a:avLst/>
          </a:prstGeom>
        </p:spPr>
        <p:txBody>
          <a:bodyPr>
            <a:prstTxWarp prst="textPlain"/>
          </a:bodyPr>
          <a:lstStyle/>
          <a:p>
            <a:pPr lvl="0" algn="ctr"/>
            <a:r>
              <a:rPr b="1" i="0">
                <a:ln cap="flat" cmpd="sng" w="38100">
                  <a:solidFill>
                    <a:schemeClr val="lt1"/>
                  </a:solidFill>
                  <a:prstDash val="solid"/>
                  <a:round/>
                  <a:headEnd len="sm" w="sm" type="none"/>
                  <a:tailEnd len="sm" w="sm" type="none"/>
                </a:ln>
                <a:solidFill>
                  <a:schemeClr val="accent6"/>
                </a:solidFill>
                <a:latin typeface="Boogaloo"/>
              </a:rPr>
              <a:t>Free</a:t>
            </a:r>
          </a:p>
        </p:txBody>
      </p:sp>
      <p:sp>
        <p:nvSpPr>
          <p:cNvPr id="429" name="Google Shape;429;p30"/>
          <p:cNvSpPr/>
          <p:nvPr/>
        </p:nvSpPr>
        <p:spPr>
          <a:xfrm>
            <a:off x="7758125" y="3713025"/>
            <a:ext cx="2567995" cy="1195256"/>
          </a:xfrm>
          <a:prstGeom prst="rect">
            <a:avLst/>
          </a:prstGeom>
        </p:spPr>
        <p:txBody>
          <a:bodyPr>
            <a:prstTxWarp prst="textPlain"/>
          </a:bodyPr>
          <a:lstStyle/>
          <a:p>
            <a:pPr lvl="0" algn="ctr"/>
            <a:r>
              <a:rPr b="1" i="0">
                <a:ln cap="flat" cmpd="sng" w="38100">
                  <a:solidFill>
                    <a:schemeClr val="lt1"/>
                  </a:solidFill>
                  <a:prstDash val="solid"/>
                  <a:round/>
                  <a:headEnd len="sm" w="sm" type="none"/>
                  <a:tailEnd len="sm" w="sm" type="none"/>
                </a:ln>
                <a:solidFill>
                  <a:schemeClr val="accent6"/>
                </a:solidFill>
                <a:latin typeface="Boogaloo"/>
              </a:rPr>
              <a:t>Pass!</a:t>
            </a:r>
          </a:p>
        </p:txBody>
      </p:sp>
      <p:sp>
        <p:nvSpPr>
          <p:cNvPr id="430" name="Google Shape;430;p30">
            <a:hlinkClick/>
          </p:cNvPr>
          <p:cNvSpPr/>
          <p:nvPr/>
        </p:nvSpPr>
        <p:spPr>
          <a:xfrm>
            <a:off x="6787650" y="5763100"/>
            <a:ext cx="3547200" cy="6243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100">
                <a:solidFill>
                  <a:srgbClr val="FFFFFF"/>
                </a:solidFill>
                <a:latin typeface="Boogaloo"/>
                <a:ea typeface="Boogaloo"/>
                <a:cs typeface="Boogaloo"/>
                <a:sym typeface="Boogaloo"/>
              </a:rPr>
              <a:t>Backside</a:t>
            </a:r>
            <a:endParaRPr sz="3100">
              <a:solidFill>
                <a:srgbClr val="FFFFFF"/>
              </a:solidFill>
              <a:latin typeface="Boogaloo"/>
              <a:ea typeface="Boogaloo"/>
              <a:cs typeface="Boogaloo"/>
              <a:sym typeface="Boogaloo"/>
            </a:endParaRPr>
          </a:p>
        </p:txBody>
      </p:sp>
      <p:pic>
        <p:nvPicPr>
          <p:cNvPr id="431" name="Google Shape;431;p30">
            <a:hlinkClick action="ppaction://hlinkshowjump?jump=firstslide"/>
          </p:cNvPr>
          <p:cNvPicPr preferRelativeResize="0"/>
          <p:nvPr/>
        </p:nvPicPr>
        <p:blipFill>
          <a:blip r:embed="rId4">
            <a:alphaModFix/>
          </a:blip>
          <a:stretch>
            <a:fillRect/>
          </a:stretch>
        </p:blipFill>
        <p:spPr>
          <a:xfrm>
            <a:off x="2593050" y="2476500"/>
            <a:ext cx="1905000" cy="19050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sp>
        <p:nvSpPr>
          <p:cNvPr id="436" name="Google Shape;436;p31"/>
          <p:cNvSpPr txBox="1"/>
          <p:nvPr>
            <p:ph type="title"/>
          </p:nvPr>
        </p:nvSpPr>
        <p:spPr>
          <a:xfrm>
            <a:off x="1345500" y="684925"/>
            <a:ext cx="4068300" cy="7635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a:t>Activity 6</a:t>
            </a:r>
            <a:endParaRPr/>
          </a:p>
        </p:txBody>
      </p:sp>
      <p:sp>
        <p:nvSpPr>
          <p:cNvPr id="437" name="Google Shape;437;p31"/>
          <p:cNvSpPr txBox="1"/>
          <p:nvPr>
            <p:ph idx="1" type="body"/>
          </p:nvPr>
        </p:nvSpPr>
        <p:spPr>
          <a:xfrm>
            <a:off x="1345500" y="2086925"/>
            <a:ext cx="4068300" cy="41307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Clr>
                <a:schemeClr val="dk1"/>
              </a:buClr>
              <a:buSzPts val="1100"/>
              <a:buFont typeface="Arial"/>
              <a:buNone/>
            </a:pPr>
            <a:r>
              <a:rPr b="1" lang="en"/>
              <a:t>Do as many push ups as you can for 30 seconds</a:t>
            </a:r>
            <a:endParaRPr/>
          </a:p>
        </p:txBody>
      </p:sp>
      <p:sp>
        <p:nvSpPr>
          <p:cNvPr id="438" name="Google Shape;438;p31">
            <a:hlinkClick action="ppaction://hlinksldjump" r:id="rId3"/>
          </p:cNvPr>
          <p:cNvSpPr/>
          <p:nvPr/>
        </p:nvSpPr>
        <p:spPr>
          <a:xfrm>
            <a:off x="11428500" y="0"/>
            <a:ext cx="763500" cy="7635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31">
            <a:hlinkClick/>
          </p:cNvPr>
          <p:cNvSpPr/>
          <p:nvPr/>
        </p:nvSpPr>
        <p:spPr>
          <a:xfrm>
            <a:off x="1606050" y="5763100"/>
            <a:ext cx="3547200" cy="6243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100">
                <a:solidFill>
                  <a:srgbClr val="FFFFFF"/>
                </a:solidFill>
                <a:latin typeface="Boogaloo"/>
                <a:ea typeface="Boogaloo"/>
                <a:cs typeface="Boogaloo"/>
                <a:sym typeface="Boogaloo"/>
              </a:rPr>
              <a:t>Backside</a:t>
            </a:r>
            <a:endParaRPr sz="3100">
              <a:solidFill>
                <a:srgbClr val="FFFFFF"/>
              </a:solidFill>
              <a:latin typeface="Boogaloo"/>
              <a:ea typeface="Boogaloo"/>
              <a:cs typeface="Boogaloo"/>
              <a:sym typeface="Boogaloo"/>
            </a:endParaRPr>
          </a:p>
        </p:txBody>
      </p:sp>
      <p:pic>
        <p:nvPicPr>
          <p:cNvPr descr="girl push up GIF by 8fit" id="440" name="Google Shape;440;p31"/>
          <p:cNvPicPr preferRelativeResize="0"/>
          <p:nvPr/>
        </p:nvPicPr>
        <p:blipFill>
          <a:blip r:embed="rId4">
            <a:alphaModFix/>
          </a:blip>
          <a:stretch>
            <a:fillRect/>
          </a:stretch>
        </p:blipFill>
        <p:spPr>
          <a:xfrm>
            <a:off x="1345500" y="3247475"/>
            <a:ext cx="4068300" cy="2296621"/>
          </a:xfrm>
          <a:prstGeom prst="rect">
            <a:avLst/>
          </a:prstGeom>
          <a:noFill/>
          <a:ln>
            <a:noFill/>
          </a:ln>
        </p:spPr>
      </p:pic>
      <p:pic>
        <p:nvPicPr>
          <p:cNvPr id="441" name="Google Shape;441;p31">
            <a:hlinkClick action="ppaction://hlinkshowjump?jump=firstslide"/>
          </p:cNvPr>
          <p:cNvPicPr preferRelativeResize="0"/>
          <p:nvPr/>
        </p:nvPicPr>
        <p:blipFill>
          <a:blip r:embed="rId5">
            <a:alphaModFix/>
          </a:blip>
          <a:stretch>
            <a:fillRect/>
          </a:stretch>
        </p:blipFill>
        <p:spPr>
          <a:xfrm>
            <a:off x="7640913" y="1685363"/>
            <a:ext cx="1048875" cy="1048875"/>
          </a:xfrm>
          <a:prstGeom prst="rect">
            <a:avLst/>
          </a:prstGeom>
          <a:noFill/>
          <a:ln>
            <a:noFill/>
          </a:ln>
        </p:spPr>
      </p:pic>
      <p:pic>
        <p:nvPicPr>
          <p:cNvPr descr="30 seconds timer HUD countdown" id="442" name="Google Shape;442;p31" title="COUNTDOWN TIMER ( v 679 ) 30 sec with sound music effects 4K">
            <a:hlinkClick r:id="rId6"/>
          </p:cNvPr>
          <p:cNvPicPr preferRelativeResize="0"/>
          <p:nvPr/>
        </p:nvPicPr>
        <p:blipFill>
          <a:blip r:embed="rId7">
            <a:alphaModFix/>
          </a:blip>
          <a:stretch>
            <a:fillRect/>
          </a:stretch>
        </p:blipFill>
        <p:spPr>
          <a:xfrm>
            <a:off x="6539750" y="2734238"/>
            <a:ext cx="3251200" cy="24384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sp>
        <p:nvSpPr>
          <p:cNvPr id="447" name="Google Shape;447;p32"/>
          <p:cNvSpPr txBox="1"/>
          <p:nvPr>
            <p:ph type="title"/>
          </p:nvPr>
        </p:nvSpPr>
        <p:spPr>
          <a:xfrm>
            <a:off x="6527100" y="684925"/>
            <a:ext cx="4068300" cy="7635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a:t>Activity 7</a:t>
            </a:r>
            <a:endParaRPr/>
          </a:p>
        </p:txBody>
      </p:sp>
      <p:sp>
        <p:nvSpPr>
          <p:cNvPr id="448" name="Google Shape;448;p32"/>
          <p:cNvSpPr txBox="1"/>
          <p:nvPr>
            <p:ph idx="1" type="body"/>
          </p:nvPr>
        </p:nvSpPr>
        <p:spPr>
          <a:xfrm>
            <a:off x="6527100" y="2086925"/>
            <a:ext cx="4068300" cy="41307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Clr>
                <a:schemeClr val="dk1"/>
              </a:buClr>
              <a:buSzPts val="1100"/>
              <a:buFont typeface="Arial"/>
              <a:buNone/>
            </a:pPr>
            <a:r>
              <a:rPr b="1" lang="en"/>
              <a:t>Do as many mountain climbers as you can for 30 seconds</a:t>
            </a:r>
            <a:endParaRPr/>
          </a:p>
        </p:txBody>
      </p:sp>
      <p:sp>
        <p:nvSpPr>
          <p:cNvPr id="449" name="Google Shape;449;p32">
            <a:hlinkClick action="ppaction://hlinksldjump" r:id="rId3"/>
          </p:cNvPr>
          <p:cNvSpPr/>
          <p:nvPr/>
        </p:nvSpPr>
        <p:spPr>
          <a:xfrm>
            <a:off x="11428500" y="0"/>
            <a:ext cx="763500" cy="7635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32">
            <a:hlinkClick/>
          </p:cNvPr>
          <p:cNvSpPr/>
          <p:nvPr/>
        </p:nvSpPr>
        <p:spPr>
          <a:xfrm>
            <a:off x="6787650" y="5763100"/>
            <a:ext cx="3547200" cy="6243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100">
                <a:solidFill>
                  <a:srgbClr val="FFFFFF"/>
                </a:solidFill>
                <a:latin typeface="Boogaloo"/>
                <a:ea typeface="Boogaloo"/>
                <a:cs typeface="Boogaloo"/>
                <a:sym typeface="Boogaloo"/>
              </a:rPr>
              <a:t>Backside</a:t>
            </a:r>
            <a:endParaRPr sz="3100">
              <a:solidFill>
                <a:srgbClr val="FFFFFF"/>
              </a:solidFill>
              <a:latin typeface="Boogaloo"/>
              <a:ea typeface="Boogaloo"/>
              <a:cs typeface="Boogaloo"/>
              <a:sym typeface="Boogaloo"/>
            </a:endParaRPr>
          </a:p>
        </p:txBody>
      </p:sp>
      <p:pic>
        <p:nvPicPr>
          <p:cNvPr descr="energize miami beach GIF" id="451" name="Google Shape;451;p32"/>
          <p:cNvPicPr preferRelativeResize="0"/>
          <p:nvPr/>
        </p:nvPicPr>
        <p:blipFill>
          <a:blip r:embed="rId4">
            <a:alphaModFix/>
          </a:blip>
          <a:stretch>
            <a:fillRect/>
          </a:stretch>
        </p:blipFill>
        <p:spPr>
          <a:xfrm>
            <a:off x="6527100" y="3429004"/>
            <a:ext cx="4068300" cy="2296621"/>
          </a:xfrm>
          <a:prstGeom prst="rect">
            <a:avLst/>
          </a:prstGeom>
          <a:noFill/>
          <a:ln>
            <a:noFill/>
          </a:ln>
        </p:spPr>
      </p:pic>
      <p:pic>
        <p:nvPicPr>
          <p:cNvPr id="452" name="Google Shape;452;p32">
            <a:hlinkClick action="ppaction://hlinkshowjump?jump=firstslide"/>
          </p:cNvPr>
          <p:cNvPicPr preferRelativeResize="0"/>
          <p:nvPr/>
        </p:nvPicPr>
        <p:blipFill>
          <a:blip r:embed="rId5">
            <a:alphaModFix/>
          </a:blip>
          <a:stretch>
            <a:fillRect/>
          </a:stretch>
        </p:blipFill>
        <p:spPr>
          <a:xfrm>
            <a:off x="3405088" y="1685363"/>
            <a:ext cx="1048875" cy="1048875"/>
          </a:xfrm>
          <a:prstGeom prst="rect">
            <a:avLst/>
          </a:prstGeom>
          <a:noFill/>
          <a:ln>
            <a:noFill/>
          </a:ln>
        </p:spPr>
      </p:pic>
      <p:pic>
        <p:nvPicPr>
          <p:cNvPr descr="30 seconds timer HUD countdown" id="453" name="Google Shape;453;p32" title="COUNTDOWN TIMER ( v 679 ) 30 sec with sound music effects 4K">
            <a:hlinkClick r:id="rId6"/>
          </p:cNvPr>
          <p:cNvPicPr preferRelativeResize="0"/>
          <p:nvPr/>
        </p:nvPicPr>
        <p:blipFill>
          <a:blip r:embed="rId7">
            <a:alphaModFix/>
          </a:blip>
          <a:stretch>
            <a:fillRect/>
          </a:stretch>
        </p:blipFill>
        <p:spPr>
          <a:xfrm>
            <a:off x="2303925" y="2734238"/>
            <a:ext cx="3251200" cy="24384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Board Game · SlidesMania">
  <a:themeElements>
    <a:clrScheme name="Simple Light">
      <a:dk1>
        <a:srgbClr val="000000"/>
      </a:dk1>
      <a:lt1>
        <a:srgbClr val="FFFFFF"/>
      </a:lt1>
      <a:dk2>
        <a:srgbClr val="595959"/>
      </a:dk2>
      <a:lt2>
        <a:srgbClr val="434343"/>
      </a:lt2>
      <a:accent1>
        <a:srgbClr val="C27BA0"/>
      </a:accent1>
      <a:accent2>
        <a:srgbClr val="8E7CC3"/>
      </a:accent2>
      <a:accent3>
        <a:srgbClr val="6FA8DC"/>
      </a:accent3>
      <a:accent4>
        <a:srgbClr val="93C47D"/>
      </a:accent4>
      <a:accent5>
        <a:srgbClr val="FFD966"/>
      </a:accent5>
      <a:accent6>
        <a:srgbClr val="E06666"/>
      </a:accent6>
      <a:hlink>
        <a:srgbClr val="FF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