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041"/>
    <a:srgbClr val="FF881A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F88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green and white shirt&#10;&#10;Description automatically generated">
            <a:extLst>
              <a:ext uri="{FF2B5EF4-FFF2-40B4-BE49-F238E27FC236}">
                <a16:creationId xmlns:a16="http://schemas.microsoft.com/office/drawing/2014/main" id="{AEC1E808-6FD5-4322-9C41-C335C9FC58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green and white shirt&#10;&#10;Description automatically generated">
            <a:extLst>
              <a:ext uri="{FF2B5EF4-FFF2-40B4-BE49-F238E27FC236}">
                <a16:creationId xmlns:a16="http://schemas.microsoft.com/office/drawing/2014/main" id="{B8BF4AF8-1E33-483D-B3A6-2571B40D27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green and white shirt&#10;&#10;Description automatically generated">
            <a:extLst>
              <a:ext uri="{FF2B5EF4-FFF2-40B4-BE49-F238E27FC236}">
                <a16:creationId xmlns:a16="http://schemas.microsoft.com/office/drawing/2014/main" id="{A23A32FA-140E-4843-B9CA-67DDEE5863D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2019-09-16T18:57:59Z</dcterms:modified>
</cp:coreProperties>
</file>