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7104050" cy="102346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78163" cy="51276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4024313" y="0"/>
            <a:ext cx="3078162" cy="512763"/>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721850"/>
            <a:ext cx="3078163" cy="51276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1: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1: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0: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0: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1: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1: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2: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2: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3: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3: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4: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4: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5: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15: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6: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6: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17: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17: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8: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8: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19: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19: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2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20: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20: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2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21: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21: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2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22: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22: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2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23: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23: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2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p24: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24: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p25: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25: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p26: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26: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2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p27: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27: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p28: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p28: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2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6" name="Google Shape;686;p29: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7" name="Google Shape;687;p29: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3: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3: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4: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4: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5: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5: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6: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6: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7: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7: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7: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8: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8: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9: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9:notes"/>
          <p:cNvSpPr txBox="1"/>
          <p:nvPr>
            <p:ph idx="1" type="body"/>
          </p:nvPr>
        </p:nvSpPr>
        <p:spPr>
          <a:xfrm>
            <a:off x="711200" y="4926013"/>
            <a:ext cx="5683250" cy="40290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9:notes"/>
          <p:cNvSpPr txBox="1"/>
          <p:nvPr>
            <p:ph idx="12" type="sldNum"/>
          </p:nvPr>
        </p:nvSpPr>
        <p:spPr>
          <a:xfrm>
            <a:off x="4024313" y="9721850"/>
            <a:ext cx="3078162" cy="5127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mbr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objOnly">
  <p:cSld name="OBJECT_ONLY">
    <p:spTree>
      <p:nvGrpSpPr>
        <p:cNvPr id="72" name="Shape 72"/>
        <p:cNvGrpSpPr/>
        <p:nvPr/>
      </p:nvGrpSpPr>
      <p:grpSpPr>
        <a:xfrm>
          <a:off x="0" y="0"/>
          <a:ext cx="0" cy="0"/>
          <a:chOff x="0" y="0"/>
          <a:chExt cx="0" cy="0"/>
        </a:xfrm>
      </p:grpSpPr>
      <p:sp>
        <p:nvSpPr>
          <p:cNvPr id="73" name="Google Shape;73;p11"/>
          <p:cNvSpPr txBox="1"/>
          <p:nvPr>
            <p:ph idx="1" type="body"/>
          </p:nvPr>
        </p:nvSpPr>
        <p:spPr>
          <a:xfrm>
            <a:off x="838200" y="365125"/>
            <a:ext cx="10515600" cy="58118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mbr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1186774" y="1778438"/>
            <a:ext cx="4873574" cy="82391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sz="2800"/>
            </a:lvl1pPr>
            <a:lvl2pPr indent="-228600" lvl="1" marL="914400" algn="l">
              <a:lnSpc>
                <a:spcPct val="90000"/>
              </a:lnSpc>
              <a:spcBef>
                <a:spcPts val="500"/>
              </a:spcBef>
              <a:spcAft>
                <a:spcPts val="0"/>
              </a:spcAft>
              <a:buClr>
                <a:schemeClr val="dk1"/>
              </a:buClr>
              <a:buSzPts val="2400"/>
              <a:buNone/>
              <a:defRPr sz="2400"/>
            </a:lvl2pPr>
            <a:lvl3pPr indent="-228600" lvl="2" marL="1371600" algn="l">
              <a:lnSpc>
                <a:spcPct val="90000"/>
              </a:lnSpc>
              <a:spcBef>
                <a:spcPts val="500"/>
              </a:spcBef>
              <a:spcAft>
                <a:spcPts val="0"/>
              </a:spcAft>
              <a:buClr>
                <a:schemeClr val="dk1"/>
              </a:buClr>
              <a:buSzPts val="2000"/>
              <a:buNone/>
              <a:defRPr sz="2000"/>
            </a:lvl3pPr>
            <a:lvl4pPr indent="-228600" lvl="3" marL="1828800" algn="l">
              <a:lnSpc>
                <a:spcPct val="90000"/>
              </a:lnSpc>
              <a:spcBef>
                <a:spcPts val="500"/>
              </a:spcBef>
              <a:spcAft>
                <a:spcPts val="0"/>
              </a:spcAft>
              <a:buClr>
                <a:schemeClr val="dk1"/>
              </a:buClr>
              <a:buSzPts val="1800"/>
              <a:buNone/>
              <a:defRPr sz="1800"/>
            </a:lvl4pPr>
            <a:lvl5pPr indent="-228600" lvl="4" marL="2286000" algn="l">
              <a:lnSpc>
                <a:spcPct val="90000"/>
              </a:lnSpc>
              <a:spcBef>
                <a:spcPts val="500"/>
              </a:spcBef>
              <a:spcAft>
                <a:spcPts val="0"/>
              </a:spcAft>
              <a:buClr>
                <a:schemeClr val="dk1"/>
              </a:buClr>
              <a:buSzPts val="1800"/>
              <a:buNone/>
              <a:defRPr sz="1800"/>
            </a:lvl5pPr>
            <a:lvl6pPr indent="-228600" lvl="5" marL="2743200" algn="l">
              <a:lnSpc>
                <a:spcPct val="90000"/>
              </a:lnSpc>
              <a:spcBef>
                <a:spcPts val="500"/>
              </a:spcBef>
              <a:spcAft>
                <a:spcPts val="0"/>
              </a:spcAft>
              <a:buClr>
                <a:schemeClr val="dk1"/>
              </a:buClr>
              <a:buSzPts val="1800"/>
              <a:buNone/>
              <a:defRPr sz="1800"/>
            </a:lvl6pPr>
            <a:lvl7pPr indent="-228600" lvl="6" marL="3200400" algn="l">
              <a:lnSpc>
                <a:spcPct val="90000"/>
              </a:lnSpc>
              <a:spcBef>
                <a:spcPts val="500"/>
              </a:spcBef>
              <a:spcAft>
                <a:spcPts val="0"/>
              </a:spcAft>
              <a:buClr>
                <a:schemeClr val="dk1"/>
              </a:buClr>
              <a:buSzPts val="1800"/>
              <a:buNone/>
              <a:defRPr sz="1800"/>
            </a:lvl7pPr>
            <a:lvl8pPr indent="-228600" lvl="7" marL="3657600" algn="l">
              <a:lnSpc>
                <a:spcPct val="90000"/>
              </a:lnSpc>
              <a:spcBef>
                <a:spcPts val="500"/>
              </a:spcBef>
              <a:spcAft>
                <a:spcPts val="0"/>
              </a:spcAft>
              <a:buClr>
                <a:schemeClr val="dk1"/>
              </a:buClr>
              <a:buSzPts val="1800"/>
              <a:buNone/>
              <a:defRPr sz="1800"/>
            </a:lvl8pPr>
            <a:lvl9pPr indent="-228600" lvl="8" marL="4114800" algn="l">
              <a:lnSpc>
                <a:spcPct val="90000"/>
              </a:lnSpc>
              <a:spcBef>
                <a:spcPts val="500"/>
              </a:spcBef>
              <a:spcAft>
                <a:spcPts val="0"/>
              </a:spcAft>
              <a:buClr>
                <a:schemeClr val="dk1"/>
              </a:buClr>
              <a:buSzPts val="1800"/>
              <a:buNone/>
              <a:defRPr sz="1800"/>
            </a:lvl9pPr>
          </a:lstStyle>
          <a:p/>
        </p:txBody>
      </p:sp>
      <p:sp>
        <p:nvSpPr>
          <p:cNvPr id="43" name="Google Shape;43;p6"/>
          <p:cNvSpPr txBox="1"/>
          <p:nvPr>
            <p:ph idx="2" type="body"/>
          </p:nvPr>
        </p:nvSpPr>
        <p:spPr>
          <a:xfrm>
            <a:off x="1186774" y="2665379"/>
            <a:ext cx="4873574" cy="352428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256938" y="1778438"/>
            <a:ext cx="4897576" cy="82391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sz="2800"/>
            </a:lvl1pPr>
            <a:lvl2pPr indent="-228600" lvl="1" marL="914400" algn="l">
              <a:lnSpc>
                <a:spcPct val="90000"/>
              </a:lnSpc>
              <a:spcBef>
                <a:spcPts val="500"/>
              </a:spcBef>
              <a:spcAft>
                <a:spcPts val="0"/>
              </a:spcAft>
              <a:buClr>
                <a:schemeClr val="dk1"/>
              </a:buClr>
              <a:buSzPts val="2400"/>
              <a:buNone/>
              <a:defRPr sz="2400"/>
            </a:lvl2pPr>
            <a:lvl3pPr indent="-228600" lvl="2" marL="1371600" algn="l">
              <a:lnSpc>
                <a:spcPct val="90000"/>
              </a:lnSpc>
              <a:spcBef>
                <a:spcPts val="500"/>
              </a:spcBef>
              <a:spcAft>
                <a:spcPts val="0"/>
              </a:spcAft>
              <a:buClr>
                <a:schemeClr val="dk1"/>
              </a:buClr>
              <a:buSzPts val="2000"/>
              <a:buNone/>
              <a:defRPr sz="2000"/>
            </a:lvl3pPr>
            <a:lvl4pPr indent="-228600" lvl="3" marL="1828800" algn="l">
              <a:lnSpc>
                <a:spcPct val="90000"/>
              </a:lnSpc>
              <a:spcBef>
                <a:spcPts val="500"/>
              </a:spcBef>
              <a:spcAft>
                <a:spcPts val="0"/>
              </a:spcAft>
              <a:buClr>
                <a:schemeClr val="dk1"/>
              </a:buClr>
              <a:buSzPts val="1800"/>
              <a:buNone/>
              <a:defRPr sz="1800"/>
            </a:lvl4pPr>
            <a:lvl5pPr indent="-228600" lvl="4" marL="2286000" algn="l">
              <a:lnSpc>
                <a:spcPct val="90000"/>
              </a:lnSpc>
              <a:spcBef>
                <a:spcPts val="500"/>
              </a:spcBef>
              <a:spcAft>
                <a:spcPts val="0"/>
              </a:spcAft>
              <a:buClr>
                <a:schemeClr val="dk1"/>
              </a:buClr>
              <a:buSzPts val="1800"/>
              <a:buNone/>
              <a:defRPr sz="1800"/>
            </a:lvl5pPr>
            <a:lvl6pPr indent="-228600" lvl="5" marL="2743200" algn="l">
              <a:lnSpc>
                <a:spcPct val="90000"/>
              </a:lnSpc>
              <a:spcBef>
                <a:spcPts val="500"/>
              </a:spcBef>
              <a:spcAft>
                <a:spcPts val="0"/>
              </a:spcAft>
              <a:buClr>
                <a:schemeClr val="dk1"/>
              </a:buClr>
              <a:buSzPts val="1800"/>
              <a:buNone/>
              <a:defRPr sz="1800"/>
            </a:lvl6pPr>
            <a:lvl7pPr indent="-228600" lvl="6" marL="3200400" algn="l">
              <a:lnSpc>
                <a:spcPct val="90000"/>
              </a:lnSpc>
              <a:spcBef>
                <a:spcPts val="500"/>
              </a:spcBef>
              <a:spcAft>
                <a:spcPts val="0"/>
              </a:spcAft>
              <a:buClr>
                <a:schemeClr val="dk1"/>
              </a:buClr>
              <a:buSzPts val="1800"/>
              <a:buNone/>
              <a:defRPr sz="1800"/>
            </a:lvl7pPr>
            <a:lvl8pPr indent="-228600" lvl="7" marL="3657600" algn="l">
              <a:lnSpc>
                <a:spcPct val="90000"/>
              </a:lnSpc>
              <a:spcBef>
                <a:spcPts val="500"/>
              </a:spcBef>
              <a:spcAft>
                <a:spcPts val="0"/>
              </a:spcAft>
              <a:buClr>
                <a:schemeClr val="dk1"/>
              </a:buClr>
              <a:buSzPts val="1800"/>
              <a:buNone/>
              <a:defRPr sz="1800"/>
            </a:lvl8pPr>
            <a:lvl9pPr indent="-228600" lvl="8" marL="4114800" algn="l">
              <a:lnSpc>
                <a:spcPct val="90000"/>
              </a:lnSpc>
              <a:spcBef>
                <a:spcPts val="500"/>
              </a:spcBef>
              <a:spcAft>
                <a:spcPts val="0"/>
              </a:spcAft>
              <a:buClr>
                <a:schemeClr val="dk1"/>
              </a:buClr>
              <a:buSzPts val="1800"/>
              <a:buNone/>
              <a:defRPr sz="1800"/>
            </a:lvl9pPr>
          </a:lstStyle>
          <a:p/>
        </p:txBody>
      </p:sp>
      <p:sp>
        <p:nvSpPr>
          <p:cNvPr id="45" name="Google Shape;45;p6"/>
          <p:cNvSpPr txBox="1"/>
          <p:nvPr>
            <p:ph idx="4" type="body"/>
          </p:nvPr>
        </p:nvSpPr>
        <p:spPr>
          <a:xfrm>
            <a:off x="6256938" y="2665379"/>
            <a:ext cx="4897576" cy="352428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9" name="Google Shape;49;p6"/>
          <p:cNvSpPr/>
          <p:nvPr/>
        </p:nvSpPr>
        <p:spPr>
          <a:xfrm>
            <a:off x="8820528" y="6431125"/>
            <a:ext cx="775136"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PPT模板下载：www.1ppt.com/moban/     行业PPT模板：www.1ppt.com/hangye/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节日PPT模板：www.1ppt.com/jieri/           PPT素材下载：www.1ppt.com/sucai/</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PPT背景图片：www.1ppt.com/beijing/      PPT图表下载：www.1ppt.com/tubiao/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优秀PPT下载：www.1ppt.com/xiazai/        PPT教程： www.1ppt.com/powerpoint/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Word教程： www.1ppt.com/word/              Excel教程：www.1ppt.com/excel/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资料下载：www.1ppt.com/ziliao/                PPT课件下载：www.1ppt.com/kejian/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范文下载：www.1ppt.com/fanwen/             试卷下载：www.1ppt.com/shiti/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教案下载：www.1ppt.com/jiaoan/        </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字体下载：www.1ppt.com/ziti/</a:t>
            </a:r>
            <a:endParaRPr/>
          </a:p>
          <a:p>
            <a:pPr indent="0" lvl="0" marL="0" marR="0" rtl="0" algn="l">
              <a:lnSpc>
                <a:spcPct val="100000"/>
              </a:lnSpc>
              <a:spcBef>
                <a:spcPts val="0"/>
              </a:spcBef>
              <a:spcAft>
                <a:spcPts val="0"/>
              </a:spcAft>
              <a:buClr>
                <a:srgbClr val="FFFFFF"/>
              </a:buClr>
              <a:buSzPts val="100"/>
              <a:buFont typeface="Cambria"/>
              <a:buNone/>
            </a:pPr>
            <a:r>
              <a:rPr b="0" i="0" lang="en-US" sz="100" u="none" cap="none" strike="noStrike">
                <a:solidFill>
                  <a:srgbClr val="FFFFFF"/>
                </a:solidFill>
                <a:latin typeface="Cambria"/>
                <a:ea typeface="Cambria"/>
                <a:cs typeface="Cambria"/>
                <a:sym typeface="Cambria"/>
              </a:rPr>
              <a:t> </a:t>
            </a:r>
            <a:endParaRPr b="0" i="0" sz="100" u="none" cap="none" strike="noStrike">
              <a:solidFill>
                <a:srgbClr val="FFFFFF"/>
              </a:solidFill>
              <a:latin typeface="Cambria"/>
              <a:ea typeface="Cambria"/>
              <a:cs typeface="Cambria"/>
              <a:sym typeface="Cambri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picTx">
  <p:cSld name="PICTURE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839788" y="457200"/>
            <a:ext cx="4165349"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mbr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p:nvPr>
            <p:ph idx="2" type="pic"/>
          </p:nvPr>
        </p:nvSpPr>
        <p:spPr>
          <a:xfrm>
            <a:off x="5183188" y="457201"/>
            <a:ext cx="6172200" cy="54038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mbria"/>
                <a:ea typeface="Cambria"/>
                <a:cs typeface="Cambria"/>
                <a:sym typeface="Cambria"/>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mbria"/>
                <a:ea typeface="Cambria"/>
                <a:cs typeface="Cambria"/>
                <a:sym typeface="Cambria"/>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mbria"/>
                <a:ea typeface="Cambria"/>
                <a:cs typeface="Cambria"/>
                <a:sym typeface="Cambria"/>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mbria"/>
                <a:ea typeface="Cambria"/>
                <a:cs typeface="Cambria"/>
                <a:sym typeface="Cambria"/>
              </a:defRPr>
            </a:lvl9pPr>
          </a:lstStyle>
          <a:p/>
        </p:txBody>
      </p:sp>
      <p:sp>
        <p:nvSpPr>
          <p:cNvPr id="62" name="Google Shape;62;p9"/>
          <p:cNvSpPr txBox="1"/>
          <p:nvPr>
            <p:ph idx="1" type="body"/>
          </p:nvPr>
        </p:nvSpPr>
        <p:spPr>
          <a:xfrm>
            <a:off x="839788" y="2057400"/>
            <a:ext cx="4165349"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000"/>
              <a:buNone/>
              <a:defRPr sz="2000"/>
            </a:lvl1pPr>
            <a:lvl2pPr indent="-228600" lvl="1" marL="914400" algn="l">
              <a:lnSpc>
                <a:spcPct val="90000"/>
              </a:lnSpc>
              <a:spcBef>
                <a:spcPts val="500"/>
              </a:spcBef>
              <a:spcAft>
                <a:spcPts val="0"/>
              </a:spcAft>
              <a:buClr>
                <a:schemeClr val="dk1"/>
              </a:buClr>
              <a:buSzPts val="1800"/>
              <a:buNone/>
              <a:defRPr sz="1800"/>
            </a:lvl2pPr>
            <a:lvl3pPr indent="-228600" lvl="2" marL="1371600" algn="l">
              <a:lnSpc>
                <a:spcPct val="90000"/>
              </a:lnSpc>
              <a:spcBef>
                <a:spcPts val="500"/>
              </a:spcBef>
              <a:spcAft>
                <a:spcPts val="0"/>
              </a:spcAft>
              <a:buClr>
                <a:schemeClr val="dk1"/>
              </a:buClr>
              <a:buSzPts val="1600"/>
              <a:buNone/>
              <a:defRPr sz="1600"/>
            </a:lvl3pPr>
            <a:lvl4pPr indent="-228600" lvl="3" marL="1828800" algn="l">
              <a:lnSpc>
                <a:spcPct val="90000"/>
              </a:lnSpc>
              <a:spcBef>
                <a:spcPts val="500"/>
              </a:spcBef>
              <a:spcAft>
                <a:spcPts val="0"/>
              </a:spcAft>
              <a:buClr>
                <a:schemeClr val="dk1"/>
              </a:buClr>
              <a:buSzPts val="1400"/>
              <a:buNone/>
              <a:defRPr sz="1400"/>
            </a:lvl4pPr>
            <a:lvl5pPr indent="-228600" lvl="4" marL="2286000" algn="l">
              <a:lnSpc>
                <a:spcPct val="90000"/>
              </a:lnSpc>
              <a:spcBef>
                <a:spcPts val="500"/>
              </a:spcBef>
              <a:spcAft>
                <a:spcPts val="0"/>
              </a:spcAft>
              <a:buClr>
                <a:schemeClr val="dk1"/>
              </a:buClr>
              <a:buSzPts val="1400"/>
              <a:buNone/>
              <a:defRPr sz="1400"/>
            </a:lvl5pPr>
            <a:lvl6pPr indent="-228600" lvl="5" marL="2743200" algn="l">
              <a:lnSpc>
                <a:spcPct val="90000"/>
              </a:lnSpc>
              <a:spcBef>
                <a:spcPts val="500"/>
              </a:spcBef>
              <a:spcAft>
                <a:spcPts val="0"/>
              </a:spcAft>
              <a:buClr>
                <a:schemeClr val="dk1"/>
              </a:buClr>
              <a:buSzPts val="1400"/>
              <a:buNone/>
              <a:defRPr sz="1400"/>
            </a:lvl6pPr>
            <a:lvl7pPr indent="-228600" lvl="6" marL="3200400" algn="l">
              <a:lnSpc>
                <a:spcPct val="90000"/>
              </a:lnSpc>
              <a:spcBef>
                <a:spcPts val="500"/>
              </a:spcBef>
              <a:spcAft>
                <a:spcPts val="0"/>
              </a:spcAft>
              <a:buClr>
                <a:schemeClr val="dk1"/>
              </a:buClr>
              <a:buSzPts val="1400"/>
              <a:buNone/>
              <a:defRPr sz="1400"/>
            </a:lvl7pPr>
            <a:lvl8pPr indent="-228600" lvl="7" marL="3657600" algn="l">
              <a:lnSpc>
                <a:spcPct val="90000"/>
              </a:lnSpc>
              <a:spcBef>
                <a:spcPts val="500"/>
              </a:spcBef>
              <a:spcAft>
                <a:spcPts val="0"/>
              </a:spcAft>
              <a:buClr>
                <a:schemeClr val="dk1"/>
              </a:buClr>
              <a:buSzPts val="1400"/>
              <a:buNone/>
              <a:defRPr sz="1400"/>
            </a:lvl8pPr>
            <a:lvl9pPr indent="-228600" lvl="8" marL="4114800" algn="l">
              <a:lnSpc>
                <a:spcPct val="90000"/>
              </a:lnSpc>
              <a:spcBef>
                <a:spcPts val="500"/>
              </a:spcBef>
              <a:spcAft>
                <a:spcPts val="0"/>
              </a:spcAft>
              <a:buClr>
                <a:schemeClr val="dk1"/>
              </a:buClr>
              <a:buSzPts val="1400"/>
              <a:buNone/>
              <a:defRPr sz="1400"/>
            </a:lvl9pPr>
          </a:lstStyle>
          <a:p/>
        </p:txBody>
      </p:sp>
      <p:sp>
        <p:nvSpPr>
          <p:cNvPr id="63" name="Google Shape;63;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vertTitleAndTx">
  <p:cSld name="VERTICAL_TITLE_AND_VERTICAL_TEXT">
    <p:spTree>
      <p:nvGrpSpPr>
        <p:cNvPr id="66" name="Shape 66"/>
        <p:cNvGrpSpPr/>
        <p:nvPr/>
      </p:nvGrpSpPr>
      <p:grpSpPr>
        <a:xfrm>
          <a:off x="0" y="0"/>
          <a:ext cx="0" cy="0"/>
          <a:chOff x="0" y="0"/>
          <a:chExt cx="0" cy="0"/>
        </a:xfrm>
      </p:grpSpPr>
      <p:sp>
        <p:nvSpPr>
          <p:cNvPr id="67" name="Google Shape;67;p1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7.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mbria"/>
              <a:buNone/>
              <a:defRPr b="0" i="0" sz="4400" u="none" cap="none" strike="noStrike">
                <a:solidFill>
                  <a:schemeClr val="dk1"/>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mbria"/>
                <a:ea typeface="Cambria"/>
                <a:cs typeface="Cambria"/>
                <a:sym typeface="Cambria"/>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mbria"/>
                <a:ea typeface="Cambria"/>
                <a:cs typeface="Cambria"/>
                <a:sym typeface="Cambria"/>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mbria"/>
                <a:ea typeface="Cambria"/>
                <a:cs typeface="Cambria"/>
                <a:sym typeface="Cambria"/>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mbria"/>
                <a:ea typeface="Cambria"/>
                <a:cs typeface="Cambria"/>
                <a:sym typeface="Cambria"/>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dk1"/>
                </a:solidFill>
                <a:latin typeface="Cambria"/>
                <a:ea typeface="Cambria"/>
                <a:cs typeface="Cambria"/>
                <a:sym typeface="Cambria"/>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mbria"/>
                <a:ea typeface="Cambria"/>
                <a:cs typeface="Cambria"/>
                <a:sym typeface="Cambria"/>
              </a:defRPr>
            </a:lvl1pPr>
            <a:lvl2pPr indent="0" lvl="1" marL="0" marR="0" rtl="0" algn="r">
              <a:spcBef>
                <a:spcPts val="0"/>
              </a:spcBef>
              <a:buNone/>
              <a:defRPr b="0" i="0" sz="1200" u="none" cap="none" strike="noStrike">
                <a:solidFill>
                  <a:srgbClr val="888888"/>
                </a:solidFill>
                <a:latin typeface="Cambria"/>
                <a:ea typeface="Cambria"/>
                <a:cs typeface="Cambria"/>
                <a:sym typeface="Cambria"/>
              </a:defRPr>
            </a:lvl2pPr>
            <a:lvl3pPr indent="0" lvl="2" marL="0" marR="0" rtl="0" algn="r">
              <a:spcBef>
                <a:spcPts val="0"/>
              </a:spcBef>
              <a:buNone/>
              <a:defRPr b="0" i="0" sz="1200" u="none" cap="none" strike="noStrike">
                <a:solidFill>
                  <a:srgbClr val="888888"/>
                </a:solidFill>
                <a:latin typeface="Cambria"/>
                <a:ea typeface="Cambria"/>
                <a:cs typeface="Cambria"/>
                <a:sym typeface="Cambria"/>
              </a:defRPr>
            </a:lvl3pPr>
            <a:lvl4pPr indent="0" lvl="3" marL="0" marR="0" rtl="0" algn="r">
              <a:spcBef>
                <a:spcPts val="0"/>
              </a:spcBef>
              <a:buNone/>
              <a:defRPr b="0" i="0" sz="1200" u="none" cap="none" strike="noStrike">
                <a:solidFill>
                  <a:srgbClr val="888888"/>
                </a:solidFill>
                <a:latin typeface="Cambria"/>
                <a:ea typeface="Cambria"/>
                <a:cs typeface="Cambria"/>
                <a:sym typeface="Cambria"/>
              </a:defRPr>
            </a:lvl4pPr>
            <a:lvl5pPr indent="0" lvl="4" marL="0" marR="0" rtl="0" algn="r">
              <a:spcBef>
                <a:spcPts val="0"/>
              </a:spcBef>
              <a:buNone/>
              <a:defRPr b="0" i="0" sz="1200" u="none" cap="none" strike="noStrike">
                <a:solidFill>
                  <a:srgbClr val="888888"/>
                </a:solidFill>
                <a:latin typeface="Cambria"/>
                <a:ea typeface="Cambria"/>
                <a:cs typeface="Cambria"/>
                <a:sym typeface="Cambria"/>
              </a:defRPr>
            </a:lvl5pPr>
            <a:lvl6pPr indent="0" lvl="5" marL="0" marR="0" rtl="0" algn="r">
              <a:spcBef>
                <a:spcPts val="0"/>
              </a:spcBef>
              <a:buNone/>
              <a:defRPr b="0" i="0" sz="1200" u="none" cap="none" strike="noStrike">
                <a:solidFill>
                  <a:srgbClr val="888888"/>
                </a:solidFill>
                <a:latin typeface="Cambria"/>
                <a:ea typeface="Cambria"/>
                <a:cs typeface="Cambria"/>
                <a:sym typeface="Cambria"/>
              </a:defRPr>
            </a:lvl6pPr>
            <a:lvl7pPr indent="0" lvl="6" marL="0" marR="0" rtl="0" algn="r">
              <a:spcBef>
                <a:spcPts val="0"/>
              </a:spcBef>
              <a:buNone/>
              <a:defRPr b="0" i="0" sz="1200" u="none" cap="none" strike="noStrike">
                <a:solidFill>
                  <a:srgbClr val="888888"/>
                </a:solidFill>
                <a:latin typeface="Cambria"/>
                <a:ea typeface="Cambria"/>
                <a:cs typeface="Cambria"/>
                <a:sym typeface="Cambria"/>
              </a:defRPr>
            </a:lvl7pPr>
            <a:lvl8pPr indent="0" lvl="7" marL="0" marR="0" rtl="0" algn="r">
              <a:spcBef>
                <a:spcPts val="0"/>
              </a:spcBef>
              <a:buNone/>
              <a:defRPr b="0" i="0" sz="1200" u="none" cap="none" strike="noStrike">
                <a:solidFill>
                  <a:srgbClr val="888888"/>
                </a:solidFill>
                <a:latin typeface="Cambria"/>
                <a:ea typeface="Cambria"/>
                <a:cs typeface="Cambria"/>
                <a:sym typeface="Cambria"/>
              </a:defRPr>
            </a:lvl8pPr>
            <a:lvl9pPr indent="0" lvl="8" marL="0" marR="0" rtl="0" algn="r">
              <a:spcBef>
                <a:spcPts val="0"/>
              </a:spcBef>
              <a:buNone/>
              <a:defRPr b="0" i="0" sz="1200" u="none" cap="none" strike="noStrike">
                <a:solidFill>
                  <a:srgbClr val="888888"/>
                </a:solidFill>
                <a:latin typeface="Cambria"/>
                <a:ea typeface="Cambria"/>
                <a:cs typeface="Cambria"/>
                <a:sym typeface="Cambria"/>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jp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9.jpg"/><Relationship Id="rId6"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5.jpg"/><Relationship Id="rId6" Type="http://schemas.openxmlformats.org/officeDocument/2006/relationships/image" Target="../media/image25.jpg"/><Relationship Id="rId7"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26.jpg"/><Relationship Id="rId6" Type="http://schemas.openxmlformats.org/officeDocument/2006/relationships/image" Target="../media/image30.png"/><Relationship Id="rId7"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0.jpg"/><Relationship Id="rId4" Type="http://schemas.openxmlformats.org/officeDocument/2006/relationships/image" Target="../media/image36.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0.jpg"/><Relationship Id="rId4" Type="http://schemas.openxmlformats.org/officeDocument/2006/relationships/image" Target="../media/image40.png"/><Relationship Id="rId5" Type="http://schemas.openxmlformats.org/officeDocument/2006/relationships/image" Target="../media/image30.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3.png"/><Relationship Id="rId11" Type="http://schemas.openxmlformats.org/officeDocument/2006/relationships/image" Target="../media/image31.png"/><Relationship Id="rId10" Type="http://schemas.openxmlformats.org/officeDocument/2006/relationships/image" Target="../media/image32.png"/><Relationship Id="rId12" Type="http://schemas.openxmlformats.org/officeDocument/2006/relationships/image" Target="../media/image16.png"/><Relationship Id="rId9" Type="http://schemas.openxmlformats.org/officeDocument/2006/relationships/image" Target="../media/image42.png"/><Relationship Id="rId5" Type="http://schemas.openxmlformats.org/officeDocument/2006/relationships/image" Target="../media/image38.png"/><Relationship Id="rId6" Type="http://schemas.openxmlformats.org/officeDocument/2006/relationships/image" Target="../media/image53.png"/><Relationship Id="rId7" Type="http://schemas.openxmlformats.org/officeDocument/2006/relationships/image" Target="../media/image46.png"/><Relationship Id="rId8"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2.jpg"/><Relationship Id="rId4" Type="http://schemas.openxmlformats.org/officeDocument/2006/relationships/image" Target="../media/image41.jp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9.jp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24.png"/><Relationship Id="rId6" Type="http://schemas.openxmlformats.org/officeDocument/2006/relationships/image" Target="../media/image27.jpg"/><Relationship Id="rId7" Type="http://schemas.openxmlformats.org/officeDocument/2006/relationships/image" Target="../media/image11.png"/><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jp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43.jpg"/><Relationship Id="rId6" Type="http://schemas.openxmlformats.org/officeDocument/2006/relationships/image" Target="../media/image44.jpg"/><Relationship Id="rId7" Type="http://schemas.openxmlformats.org/officeDocument/2006/relationships/image" Target="../media/image34.jpg"/><Relationship Id="rId8"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0.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47.jpg"/><Relationship Id="rId7"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2.jp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0.png"/><Relationship Id="rId6"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6.png"/><Relationship Id="rId4" Type="http://schemas.openxmlformats.org/officeDocument/2006/relationships/image" Target="../media/image4.png"/><Relationship Id="rId10" Type="http://schemas.openxmlformats.org/officeDocument/2006/relationships/image" Target="../media/image16.png"/><Relationship Id="rId9"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57.png"/><Relationship Id="rId7" Type="http://schemas.openxmlformats.org/officeDocument/2006/relationships/image" Target="../media/image48.png"/><Relationship Id="rId8"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5.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6.png"/></Relationships>
</file>

<file path=ppt/slides/_rels/slide28.xml.rels><?xml version="1.0" encoding="UTF-8" standalone="yes"?><Relationships xmlns="http://schemas.openxmlformats.org/package/2006/relationships"><Relationship Id="rId11" Type="http://schemas.openxmlformats.org/officeDocument/2006/relationships/image" Target="../media/image49.png"/><Relationship Id="rId10" Type="http://schemas.openxmlformats.org/officeDocument/2006/relationships/image" Target="../media/image61.png"/><Relationship Id="rId13" Type="http://schemas.openxmlformats.org/officeDocument/2006/relationships/image" Target="../media/image54.png"/><Relationship Id="rId12"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59.png"/><Relationship Id="rId15" Type="http://schemas.openxmlformats.org/officeDocument/2006/relationships/image" Target="../media/image66.jpg"/><Relationship Id="rId14" Type="http://schemas.openxmlformats.org/officeDocument/2006/relationships/image" Target="../media/image64.png"/><Relationship Id="rId16" Type="http://schemas.openxmlformats.org/officeDocument/2006/relationships/image" Target="../media/image16.png"/><Relationship Id="rId5" Type="http://schemas.openxmlformats.org/officeDocument/2006/relationships/image" Target="../media/image63.png"/><Relationship Id="rId6" Type="http://schemas.openxmlformats.org/officeDocument/2006/relationships/image" Target="../media/image67.png"/><Relationship Id="rId7" Type="http://schemas.openxmlformats.org/officeDocument/2006/relationships/image" Target="../media/image56.png"/><Relationship Id="rId8" Type="http://schemas.openxmlformats.org/officeDocument/2006/relationships/image" Target="../media/image5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7.jp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4.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jp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jpg"/><Relationship Id="rId4" Type="http://schemas.openxmlformats.org/officeDocument/2006/relationships/image" Target="../media/image37.jpg"/><Relationship Id="rId5" Type="http://schemas.openxmlformats.org/officeDocument/2006/relationships/image" Target="../media/image18.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0.png"/><Relationship Id="rId6"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39.jpg"/><Relationship Id="rId6" Type="http://schemas.openxmlformats.org/officeDocument/2006/relationships/image" Target="../media/image29.jpg"/><Relationship Id="rId7" Type="http://schemas.openxmlformats.org/officeDocument/2006/relationships/image" Target="../media/image21.jp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8D8D8"/>
        </a:solidFill>
      </p:bgPr>
    </p:bg>
    <p:spTree>
      <p:nvGrpSpPr>
        <p:cNvPr id="81" name="Shape 81"/>
        <p:cNvGrpSpPr/>
        <p:nvPr/>
      </p:nvGrpSpPr>
      <p:grpSpPr>
        <a:xfrm>
          <a:off x="0" y="0"/>
          <a:ext cx="0" cy="0"/>
          <a:chOff x="0" y="0"/>
          <a:chExt cx="0" cy="0"/>
        </a:xfrm>
      </p:grpSpPr>
      <p:sp>
        <p:nvSpPr>
          <p:cNvPr id="82" name="Google Shape;82;p12"/>
          <p:cNvSpPr/>
          <p:nvPr/>
        </p:nvSpPr>
        <p:spPr>
          <a:xfrm>
            <a:off x="4837113" y="442087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3" name="Google Shape;83;p12"/>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4" name="Google Shape;84;p12"/>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5" name="Google Shape;85;p12"/>
          <p:cNvSpPr/>
          <p:nvPr/>
        </p:nvSpPr>
        <p:spPr>
          <a:xfrm>
            <a:off x="659130" y="601980"/>
            <a:ext cx="10809605" cy="5586730"/>
          </a:xfrm>
          <a:prstGeom prst="rect">
            <a:avLst/>
          </a:prstGeom>
          <a:blipFill rotWithShape="1">
            <a:blip r:embed="rId3">
              <a:alphaModFix/>
            </a:blip>
            <a:stretch>
              <a:fillRect b="0" l="0" r="0" t="0"/>
            </a:stretch>
          </a:blip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6" name="Google Shape;86;p12"/>
          <p:cNvSpPr/>
          <p:nvPr/>
        </p:nvSpPr>
        <p:spPr>
          <a:xfrm rot="10800000">
            <a:off x="4837113" y="456565"/>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mbria"/>
              <a:ea typeface="Cambria"/>
              <a:cs typeface="Cambria"/>
              <a:sym typeface="Cambria"/>
            </a:endParaRPr>
          </a:p>
        </p:txBody>
      </p:sp>
      <p:sp>
        <p:nvSpPr>
          <p:cNvPr id="87" name="Google Shape;87;p12"/>
          <p:cNvSpPr txBox="1"/>
          <p:nvPr/>
        </p:nvSpPr>
        <p:spPr>
          <a:xfrm>
            <a:off x="2663686" y="2573020"/>
            <a:ext cx="6867939"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4400" u="none" cap="none" strike="noStrike">
                <a:solidFill>
                  <a:srgbClr val="8D6B43"/>
                </a:solidFill>
                <a:latin typeface="Cambria"/>
                <a:ea typeface="Cambria"/>
                <a:cs typeface="Cambria"/>
                <a:sym typeface="Cambria"/>
              </a:rPr>
              <a:t>NATURE and FLOWER</a:t>
            </a:r>
            <a:endParaRPr b="1" i="0" sz="4400" u="none" cap="none" strike="noStrike">
              <a:solidFill>
                <a:srgbClr val="8D6B43"/>
              </a:solidFill>
              <a:latin typeface="Cambria"/>
              <a:ea typeface="Cambria"/>
              <a:cs typeface="Cambria"/>
              <a:sym typeface="Cambria"/>
            </a:endParaRPr>
          </a:p>
        </p:txBody>
      </p:sp>
      <p:sp>
        <p:nvSpPr>
          <p:cNvPr id="88" name="Google Shape;88;p12"/>
          <p:cNvSpPr txBox="1"/>
          <p:nvPr/>
        </p:nvSpPr>
        <p:spPr>
          <a:xfrm>
            <a:off x="3065463" y="1429385"/>
            <a:ext cx="5996940" cy="10915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6500" u="none" cap="none" strike="noStrike">
                <a:solidFill>
                  <a:schemeClr val="lt1"/>
                </a:solidFill>
                <a:latin typeface="Cambria"/>
                <a:ea typeface="Cambria"/>
                <a:cs typeface="Cambria"/>
                <a:sym typeface="Cambria"/>
              </a:rPr>
              <a:t>2020</a:t>
            </a:r>
            <a:endParaRPr b="0" i="0" sz="6500" u="none" cap="none" strike="noStrike">
              <a:solidFill>
                <a:schemeClr val="lt1"/>
              </a:solidFill>
              <a:latin typeface="Cambria"/>
              <a:ea typeface="Cambria"/>
              <a:cs typeface="Cambria"/>
              <a:sym typeface="Cambria"/>
            </a:endParaRPr>
          </a:p>
        </p:txBody>
      </p:sp>
      <p:sp>
        <p:nvSpPr>
          <p:cNvPr id="89" name="Google Shape;89;p12"/>
          <p:cNvSpPr txBox="1"/>
          <p:nvPr/>
        </p:nvSpPr>
        <p:spPr>
          <a:xfrm>
            <a:off x="3230217" y="3234926"/>
            <a:ext cx="5286839" cy="825419"/>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0" i="1" lang="en-US" sz="3600" u="none" cap="none" strike="noStrike">
                <a:solidFill>
                  <a:srgbClr val="5CA78E"/>
                </a:solidFill>
                <a:latin typeface="Cambria"/>
                <a:ea typeface="Cambria"/>
                <a:cs typeface="Cambria"/>
                <a:sym typeface="Cambria"/>
              </a:rPr>
              <a:t>Powerpoint Template</a:t>
            </a:r>
            <a:endParaRPr b="0" i="1" sz="3600" u="none" cap="none" strike="noStrike">
              <a:solidFill>
                <a:srgbClr val="5CA78E"/>
              </a:solidFill>
              <a:latin typeface="Cambria"/>
              <a:ea typeface="Cambria"/>
              <a:cs typeface="Cambria"/>
              <a:sym typeface="Cambria"/>
            </a:endParaRPr>
          </a:p>
        </p:txBody>
      </p:sp>
      <p:sp>
        <p:nvSpPr>
          <p:cNvPr id="90" name="Google Shape;90;p12"/>
          <p:cNvSpPr txBox="1"/>
          <p:nvPr/>
        </p:nvSpPr>
        <p:spPr>
          <a:xfrm>
            <a:off x="5415061" y="825153"/>
            <a:ext cx="132765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chemeClr val="lt1"/>
                </a:solidFill>
                <a:latin typeface="Cambria"/>
                <a:ea typeface="Cambria"/>
                <a:cs typeface="Cambria"/>
                <a:sym typeface="Cambria"/>
              </a:rPr>
              <a:t>LOGO</a:t>
            </a:r>
            <a:endParaRPr/>
          </a:p>
        </p:txBody>
      </p:sp>
      <p:pic>
        <p:nvPicPr>
          <p:cNvPr descr="E:\素材\春\7ff96c0408d5f1ad90e6490e1fb39ea4.png7ff96c0408d5f1ad90e6490e1fb39ea4" id="91" name="Google Shape;91;p12"/>
          <p:cNvPicPr preferRelativeResize="0"/>
          <p:nvPr/>
        </p:nvPicPr>
        <p:blipFill rotWithShape="1">
          <a:blip r:embed="rId4">
            <a:alphaModFix/>
          </a:blip>
          <a:srcRect b="0" l="0" r="0" t="0"/>
          <a:stretch/>
        </p:blipFill>
        <p:spPr>
          <a:xfrm flipH="1" rot="540000">
            <a:off x="1903095" y="2613025"/>
            <a:ext cx="2900680" cy="2837180"/>
          </a:xfrm>
          <a:prstGeom prst="rect">
            <a:avLst/>
          </a:prstGeom>
          <a:noFill/>
          <a:ln>
            <a:noFill/>
          </a:ln>
        </p:spPr>
      </p:pic>
      <p:pic>
        <p:nvPicPr>
          <p:cNvPr descr="E:\素材\春\7ff96c0408d5f1ad90e6490e1fb39ea4.png7ff96c0408d5f1ad90e6490e1fb39ea4" id="92" name="Google Shape;92;p12"/>
          <p:cNvPicPr preferRelativeResize="0"/>
          <p:nvPr/>
        </p:nvPicPr>
        <p:blipFill rotWithShape="1">
          <a:blip r:embed="rId5">
            <a:alphaModFix/>
          </a:blip>
          <a:srcRect b="0" l="0" r="0" t="0"/>
          <a:stretch/>
        </p:blipFill>
        <p:spPr>
          <a:xfrm rot="-240000">
            <a:off x="7699375" y="2493010"/>
            <a:ext cx="2677160" cy="2946400"/>
          </a:xfrm>
          <a:prstGeom prst="rect">
            <a:avLst/>
          </a:prstGeom>
          <a:noFill/>
          <a:ln>
            <a:noFill/>
          </a:ln>
        </p:spPr>
      </p:pic>
      <p:pic>
        <p:nvPicPr>
          <p:cNvPr descr="91a91957d94893cda4457f0efd2b5ba8" id="93" name="Google Shape;93;p12"/>
          <p:cNvPicPr preferRelativeResize="0"/>
          <p:nvPr/>
        </p:nvPicPr>
        <p:blipFill rotWithShape="1">
          <a:blip r:embed="rId6">
            <a:alphaModFix/>
          </a:blip>
          <a:srcRect b="0" l="0" r="0" t="0"/>
          <a:stretch/>
        </p:blipFill>
        <p:spPr>
          <a:xfrm>
            <a:off x="4735195" y="4831715"/>
            <a:ext cx="2992755" cy="1586865"/>
          </a:xfrm>
          <a:prstGeom prst="rect">
            <a:avLst/>
          </a:prstGeom>
          <a:noFill/>
          <a:ln>
            <a:noFill/>
          </a:ln>
        </p:spPr>
      </p:pic>
      <p:sp>
        <p:nvSpPr>
          <p:cNvPr id="94" name="Google Shape;94;p12"/>
          <p:cNvSpPr/>
          <p:nvPr/>
        </p:nvSpPr>
        <p:spPr>
          <a:xfrm>
            <a:off x="7452774" y="5828982"/>
            <a:ext cx="410791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1" lang="en-US" sz="1200" u="none" cap="none" strike="noStrike">
                <a:solidFill>
                  <a:schemeClr val="dk1"/>
                </a:solidFill>
                <a:latin typeface="Cambria"/>
                <a:ea typeface="Cambria"/>
                <a:cs typeface="Cambria"/>
                <a:sym typeface="Cambria"/>
              </a:rPr>
              <a:t>www.freepptbackgrounds.net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1"/>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78" name="Google Shape;278;p21"/>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79" name="Google Shape;279;p21"/>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80" name="Google Shape;280;p21"/>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81" name="Google Shape;281;p21"/>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82" name="Google Shape;282;p21"/>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283" name="Google Shape;283;p21"/>
          <p:cNvSpPr txBox="1"/>
          <p:nvPr/>
        </p:nvSpPr>
        <p:spPr>
          <a:xfrm rot="5400000">
            <a:off x="5014051" y="2527554"/>
            <a:ext cx="2256041"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Culture</a:t>
            </a:r>
            <a:endParaRPr b="1" sz="3600">
              <a:solidFill>
                <a:srgbClr val="8D6B43"/>
              </a:solidFill>
              <a:latin typeface="Cambria"/>
              <a:ea typeface="Cambria"/>
              <a:cs typeface="Cambria"/>
              <a:sym typeface="Cambria"/>
            </a:endParaRPr>
          </a:p>
        </p:txBody>
      </p:sp>
      <p:sp>
        <p:nvSpPr>
          <p:cNvPr id="284" name="Google Shape;284;p21"/>
          <p:cNvSpPr txBox="1"/>
          <p:nvPr/>
        </p:nvSpPr>
        <p:spPr>
          <a:xfrm>
            <a:off x="4076480" y="3618743"/>
            <a:ext cx="4316503" cy="240065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339183"/>
                </a:solidFill>
                <a:latin typeface="Cambria"/>
                <a:ea typeface="Cambria"/>
                <a:cs typeface="Cambria"/>
                <a:sym typeface="Cambria"/>
              </a:rPr>
              <a:t>TWO</a:t>
            </a:r>
            <a:endParaRPr/>
          </a:p>
        </p:txBody>
      </p:sp>
      <p:pic>
        <p:nvPicPr>
          <p:cNvPr descr="E:\素材\春\f8ff524aa4c5fd889e7d0ebb7ea1f30d.pngf8ff524aa4c5fd889e7d0ebb7ea1f30d" id="285" name="Google Shape;285;p21"/>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286" name="Google Shape;286;p21"/>
          <p:cNvPicPr preferRelativeResize="0"/>
          <p:nvPr/>
        </p:nvPicPr>
        <p:blipFill rotWithShape="1">
          <a:blip r:embed="rId4">
            <a:alphaModFix/>
          </a:blip>
          <a:srcRect b="0" l="0" r="0" t="0"/>
          <a:stretch/>
        </p:blipFill>
        <p:spPr>
          <a:xfrm flipH="1" rot="-447838">
            <a:off x="3323590" y="2757170"/>
            <a:ext cx="1940560" cy="1955800"/>
          </a:xfrm>
          <a:prstGeom prst="rect">
            <a:avLst/>
          </a:prstGeom>
          <a:noFill/>
          <a:ln>
            <a:noFill/>
          </a:ln>
        </p:spPr>
      </p:pic>
      <p:pic>
        <p:nvPicPr>
          <p:cNvPr descr="E:\素材\春\f8ff524aa4c5fd889e7d0ebb7ea1f30d.pngf8ff524aa4c5fd889e7d0ebb7ea1f30d" id="287" name="Google Shape;287;p21"/>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288" name="Google Shape;288;p21"/>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289" name="Google Shape;289;p21"/>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290" name="Google Shape;290;p21"/>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descr="E:\素材\春\7ff96c0408d5f1ad90e6490e1fb39ea4.png7ff96c0408d5f1ad90e6490e1fb39ea4" id="296" name="Google Shape;296;p22"/>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97" name="Google Shape;297;p22"/>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298" name="Google Shape;298;p22"/>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299" name="Google Shape;299;p22"/>
          <p:cNvSpPr/>
          <p:nvPr/>
        </p:nvSpPr>
        <p:spPr>
          <a:xfrm flipH="1" rot="10800000">
            <a:off x="2373892" y="0"/>
            <a:ext cx="7435273" cy="3565236"/>
          </a:xfrm>
          <a:prstGeom prst="triangle">
            <a:avLst>
              <a:gd fmla="val 50000"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300" name="Google Shape;300;p22"/>
          <p:cNvSpPr txBox="1"/>
          <p:nvPr/>
        </p:nvSpPr>
        <p:spPr>
          <a:xfrm>
            <a:off x="3982345" y="502532"/>
            <a:ext cx="422731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800">
                <a:solidFill>
                  <a:schemeClr val="lt1"/>
                </a:solidFill>
                <a:latin typeface="Cambria"/>
                <a:ea typeface="Cambria"/>
                <a:cs typeface="Cambria"/>
                <a:sym typeface="Cambria"/>
              </a:rPr>
              <a:t>Briefing</a:t>
            </a:r>
            <a:endParaRPr b="1" sz="2800">
              <a:solidFill>
                <a:schemeClr val="lt1"/>
              </a:solidFill>
              <a:latin typeface="Cambria"/>
              <a:ea typeface="Cambria"/>
              <a:cs typeface="Cambria"/>
              <a:sym typeface="Cambria"/>
            </a:endParaRPr>
          </a:p>
        </p:txBody>
      </p:sp>
      <p:cxnSp>
        <p:nvCxnSpPr>
          <p:cNvPr id="301" name="Google Shape;301;p22"/>
          <p:cNvCxnSpPr/>
          <p:nvPr/>
        </p:nvCxnSpPr>
        <p:spPr>
          <a:xfrm>
            <a:off x="5310909" y="1274432"/>
            <a:ext cx="1570182" cy="0"/>
          </a:xfrm>
          <a:prstGeom prst="straightConnector1">
            <a:avLst/>
          </a:prstGeom>
          <a:noFill/>
          <a:ln cap="flat" cmpd="sng" w="38100">
            <a:solidFill>
              <a:schemeClr val="lt1"/>
            </a:solidFill>
            <a:prstDash val="solid"/>
            <a:miter lim="800000"/>
            <a:headEnd len="sm" w="sm" type="none"/>
            <a:tailEnd len="sm" w="sm" type="none"/>
          </a:ln>
        </p:spPr>
      </p:cxnSp>
      <p:sp>
        <p:nvSpPr>
          <p:cNvPr id="302" name="Google Shape;302;p22"/>
          <p:cNvSpPr/>
          <p:nvPr/>
        </p:nvSpPr>
        <p:spPr>
          <a:xfrm>
            <a:off x="4414980" y="1506507"/>
            <a:ext cx="3362035"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chemeClr val="lt1"/>
                </a:solidFill>
                <a:latin typeface="Cambria"/>
                <a:ea typeface="Cambria"/>
                <a:cs typeface="Cambria"/>
                <a:sym typeface="Cambria"/>
              </a:rPr>
              <a:t>Moving from creative ideas to solid strategy and execution</a:t>
            </a:r>
            <a:endParaRPr/>
          </a:p>
        </p:txBody>
      </p:sp>
      <p:sp>
        <p:nvSpPr>
          <p:cNvPr id="303" name="Google Shape;303;p22"/>
          <p:cNvSpPr/>
          <p:nvPr/>
        </p:nvSpPr>
        <p:spPr>
          <a:xfrm>
            <a:off x="4696027" y="2650144"/>
            <a:ext cx="2826327" cy="2826327"/>
          </a:xfrm>
          <a:prstGeom prst="diamond">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cxnSp>
        <p:nvCxnSpPr>
          <p:cNvPr id="304" name="Google Shape;304;p22"/>
          <p:cNvCxnSpPr/>
          <p:nvPr/>
        </p:nvCxnSpPr>
        <p:spPr>
          <a:xfrm>
            <a:off x="7710888" y="4067767"/>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05" name="Google Shape;305;p22"/>
          <p:cNvSpPr/>
          <p:nvPr/>
        </p:nvSpPr>
        <p:spPr>
          <a:xfrm>
            <a:off x="8209655" y="4186224"/>
            <a:ext cx="248602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 We leverage digital tools, design and words, to become even more relevant.</a:t>
            </a:r>
            <a:endParaRPr/>
          </a:p>
        </p:txBody>
      </p:sp>
      <p:sp>
        <p:nvSpPr>
          <p:cNvPr id="306" name="Google Shape;306;p22"/>
          <p:cNvSpPr txBox="1"/>
          <p:nvPr/>
        </p:nvSpPr>
        <p:spPr>
          <a:xfrm>
            <a:off x="1522701" y="3913878"/>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Workshops</a:t>
            </a:r>
            <a:endParaRPr/>
          </a:p>
        </p:txBody>
      </p:sp>
      <p:cxnSp>
        <p:nvCxnSpPr>
          <p:cNvPr id="307" name="Google Shape;307;p22"/>
          <p:cNvCxnSpPr/>
          <p:nvPr/>
        </p:nvCxnSpPr>
        <p:spPr>
          <a:xfrm>
            <a:off x="4008727" y="4069256"/>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08" name="Google Shape;308;p22"/>
          <p:cNvSpPr/>
          <p:nvPr/>
        </p:nvSpPr>
        <p:spPr>
          <a:xfrm>
            <a:off x="1522700" y="4172339"/>
            <a:ext cx="2486025" cy="55399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 Simple &amp; Smooth, exactly how purchasing experiences should be. We align with your users need to build and evolve a flowing s</a:t>
            </a:r>
            <a:endParaRPr/>
          </a:p>
        </p:txBody>
      </p:sp>
      <p:sp>
        <p:nvSpPr>
          <p:cNvPr id="309" name="Google Shape;309;p22"/>
          <p:cNvSpPr txBox="1"/>
          <p:nvPr/>
        </p:nvSpPr>
        <p:spPr>
          <a:xfrm>
            <a:off x="8332723" y="3923902"/>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Evaluation</a:t>
            </a:r>
            <a:endParaRPr/>
          </a:p>
        </p:txBody>
      </p:sp>
      <p:cxnSp>
        <p:nvCxnSpPr>
          <p:cNvPr id="310" name="Google Shape;310;p22"/>
          <p:cNvCxnSpPr/>
          <p:nvPr/>
        </p:nvCxnSpPr>
        <p:spPr>
          <a:xfrm>
            <a:off x="6091529" y="5569527"/>
            <a:ext cx="0" cy="1403928"/>
          </a:xfrm>
          <a:prstGeom prst="straightConnector1">
            <a:avLst/>
          </a:prstGeom>
          <a:noFill/>
          <a:ln cap="flat" cmpd="sng" w="9525">
            <a:solidFill>
              <a:srgbClr val="339183"/>
            </a:solidFill>
            <a:prstDash val="solid"/>
            <a:miter lim="800000"/>
            <a:headEnd len="sm" w="sm" type="none"/>
            <a:tailEnd len="sm" w="sm" type="none"/>
          </a:ln>
        </p:spPr>
      </p:cxnSp>
      <p:pic>
        <p:nvPicPr>
          <p:cNvPr descr="E:\素材\春\7ff96c0408d5f1ad90e6490e1fb39ea4.png7ff96c0408d5f1ad90e6490e1fb39ea4" id="311" name="Google Shape;311;p22"/>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descr="E:\素材\春\7ff96c0408d5f1ad90e6490e1fb39ea4.png7ff96c0408d5f1ad90e6490e1fb39ea4" id="317" name="Google Shape;317;p23"/>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318" name="Google Shape;318;p23"/>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319" name="Google Shape;319;p23"/>
          <p:cNvSpPr txBox="1"/>
          <p:nvPr/>
        </p:nvSpPr>
        <p:spPr>
          <a:xfrm>
            <a:off x="177534" y="2218015"/>
            <a:ext cx="539892" cy="5835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3200">
              <a:solidFill>
                <a:srgbClr val="8D6B43"/>
              </a:solidFill>
              <a:latin typeface="Cambria"/>
              <a:ea typeface="Cambria"/>
              <a:cs typeface="Cambria"/>
              <a:sym typeface="Cambria"/>
            </a:endParaRPr>
          </a:p>
        </p:txBody>
      </p:sp>
      <p:sp>
        <p:nvSpPr>
          <p:cNvPr id="320" name="Google Shape;320;p23"/>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cxnSp>
        <p:nvCxnSpPr>
          <p:cNvPr id="321" name="Google Shape;321;p23"/>
          <p:cNvCxnSpPr/>
          <p:nvPr/>
        </p:nvCxnSpPr>
        <p:spPr>
          <a:xfrm>
            <a:off x="6096000" y="-803564"/>
            <a:ext cx="0" cy="1403928"/>
          </a:xfrm>
          <a:prstGeom prst="straightConnector1">
            <a:avLst/>
          </a:prstGeom>
          <a:noFill/>
          <a:ln cap="flat" cmpd="sng" w="9525">
            <a:solidFill>
              <a:srgbClr val="339183"/>
            </a:solidFill>
            <a:prstDash val="solid"/>
            <a:miter lim="800000"/>
            <a:headEnd len="sm" w="sm" type="none"/>
            <a:tailEnd len="sm" w="sm" type="none"/>
          </a:ln>
        </p:spPr>
      </p:cxnSp>
      <p:sp>
        <p:nvSpPr>
          <p:cNvPr id="322" name="Google Shape;322;p23"/>
          <p:cNvSpPr/>
          <p:nvPr/>
        </p:nvSpPr>
        <p:spPr>
          <a:xfrm>
            <a:off x="5005705" y="749300"/>
            <a:ext cx="2180590" cy="2180590"/>
          </a:xfrm>
          <a:prstGeom prst="diamond">
            <a:avLst/>
          </a:prstGeom>
          <a:blipFill rotWithShape="1">
            <a:blip r:embed="rId5">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cxnSp>
        <p:nvCxnSpPr>
          <p:cNvPr id="323" name="Google Shape;323;p23"/>
          <p:cNvCxnSpPr/>
          <p:nvPr/>
        </p:nvCxnSpPr>
        <p:spPr>
          <a:xfrm>
            <a:off x="7272599" y="1849897"/>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24" name="Google Shape;324;p23"/>
          <p:cNvSpPr/>
          <p:nvPr/>
        </p:nvSpPr>
        <p:spPr>
          <a:xfrm>
            <a:off x="7771366" y="1968354"/>
            <a:ext cx="2486025"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 Your audience relate and absorb information on different sensory levels. We know visual stories are amplified with the right words.</a:t>
            </a:r>
            <a:endParaRPr/>
          </a:p>
        </p:txBody>
      </p:sp>
      <p:sp>
        <p:nvSpPr>
          <p:cNvPr id="325" name="Google Shape;325;p23"/>
          <p:cNvSpPr txBox="1"/>
          <p:nvPr/>
        </p:nvSpPr>
        <p:spPr>
          <a:xfrm>
            <a:off x="7771366" y="1707120"/>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Assurance </a:t>
            </a:r>
            <a:endParaRPr/>
          </a:p>
        </p:txBody>
      </p:sp>
      <p:sp>
        <p:nvSpPr>
          <p:cNvPr id="326" name="Google Shape;326;p23"/>
          <p:cNvSpPr txBox="1"/>
          <p:nvPr/>
        </p:nvSpPr>
        <p:spPr>
          <a:xfrm>
            <a:off x="1934603" y="1679412"/>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Quality</a:t>
            </a:r>
            <a:endParaRPr/>
          </a:p>
        </p:txBody>
      </p:sp>
      <p:cxnSp>
        <p:nvCxnSpPr>
          <p:cNvPr id="327" name="Google Shape;327;p23"/>
          <p:cNvCxnSpPr/>
          <p:nvPr/>
        </p:nvCxnSpPr>
        <p:spPr>
          <a:xfrm>
            <a:off x="4420629" y="1834790"/>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28" name="Google Shape;328;p23"/>
          <p:cNvSpPr/>
          <p:nvPr/>
        </p:nvSpPr>
        <p:spPr>
          <a:xfrm>
            <a:off x="1934602" y="1937873"/>
            <a:ext cx="2486025" cy="4001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Sometimes it's easier to go old school, our copywriters prefer a good ball.</a:t>
            </a:r>
            <a:endParaRPr/>
          </a:p>
        </p:txBody>
      </p:sp>
      <p:cxnSp>
        <p:nvCxnSpPr>
          <p:cNvPr id="329" name="Google Shape;329;p23"/>
          <p:cNvCxnSpPr/>
          <p:nvPr/>
        </p:nvCxnSpPr>
        <p:spPr>
          <a:xfrm>
            <a:off x="6096000" y="2997200"/>
            <a:ext cx="0" cy="1403928"/>
          </a:xfrm>
          <a:prstGeom prst="straightConnector1">
            <a:avLst/>
          </a:prstGeom>
          <a:noFill/>
          <a:ln cap="flat" cmpd="sng" w="9525">
            <a:solidFill>
              <a:srgbClr val="339183"/>
            </a:solidFill>
            <a:prstDash val="solid"/>
            <a:miter lim="800000"/>
            <a:headEnd len="sm" w="sm" type="none"/>
            <a:tailEnd len="sm" w="sm" type="none"/>
          </a:ln>
        </p:spPr>
      </p:cxnSp>
      <p:sp>
        <p:nvSpPr>
          <p:cNvPr id="330" name="Google Shape;330;p23"/>
          <p:cNvSpPr/>
          <p:nvPr/>
        </p:nvSpPr>
        <p:spPr>
          <a:xfrm>
            <a:off x="5381625" y="4547235"/>
            <a:ext cx="1428750" cy="1428750"/>
          </a:xfrm>
          <a:prstGeom prst="diamond">
            <a:avLst/>
          </a:prstGeom>
          <a:blipFill rotWithShape="1">
            <a:blip r:embed="rId6">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cxnSp>
        <p:nvCxnSpPr>
          <p:cNvPr id="331" name="Google Shape;331;p23"/>
          <p:cNvCxnSpPr/>
          <p:nvPr/>
        </p:nvCxnSpPr>
        <p:spPr>
          <a:xfrm>
            <a:off x="6918036" y="5249019"/>
            <a:ext cx="1005730" cy="0"/>
          </a:xfrm>
          <a:prstGeom prst="straightConnector1">
            <a:avLst/>
          </a:prstGeom>
          <a:noFill/>
          <a:ln cap="flat" cmpd="sng" w="9525">
            <a:solidFill>
              <a:srgbClr val="D8D8D8"/>
            </a:solidFill>
            <a:prstDash val="solid"/>
            <a:miter lim="800000"/>
            <a:headEnd len="sm" w="sm" type="none"/>
            <a:tailEnd len="sm" w="sm" type="none"/>
          </a:ln>
        </p:spPr>
      </p:cxnSp>
      <p:sp>
        <p:nvSpPr>
          <p:cNvPr id="332" name="Google Shape;332;p23"/>
          <p:cNvSpPr/>
          <p:nvPr/>
        </p:nvSpPr>
        <p:spPr>
          <a:xfrm>
            <a:off x="7923766" y="5367476"/>
            <a:ext cx="248602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Sometimes it's easier to go old school, our copywriters prefer a good ball.</a:t>
            </a:r>
            <a:endParaRPr/>
          </a:p>
        </p:txBody>
      </p:sp>
      <p:sp>
        <p:nvSpPr>
          <p:cNvPr id="333" name="Google Shape;333;p23"/>
          <p:cNvSpPr txBox="1"/>
          <p:nvPr/>
        </p:nvSpPr>
        <p:spPr>
          <a:xfrm>
            <a:off x="7923766" y="5106242"/>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Design</a:t>
            </a:r>
            <a:endParaRPr/>
          </a:p>
        </p:txBody>
      </p:sp>
      <p:sp>
        <p:nvSpPr>
          <p:cNvPr id="334" name="Google Shape;334;p23"/>
          <p:cNvSpPr txBox="1"/>
          <p:nvPr/>
        </p:nvSpPr>
        <p:spPr>
          <a:xfrm>
            <a:off x="1934603" y="5106242"/>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Implementation</a:t>
            </a:r>
            <a:endParaRPr/>
          </a:p>
        </p:txBody>
      </p:sp>
      <p:cxnSp>
        <p:nvCxnSpPr>
          <p:cNvPr id="335" name="Google Shape;335;p23"/>
          <p:cNvCxnSpPr>
            <a:stCxn id="334" idx="3"/>
          </p:cNvCxnSpPr>
          <p:nvPr/>
        </p:nvCxnSpPr>
        <p:spPr>
          <a:xfrm>
            <a:off x="4420628" y="5260131"/>
            <a:ext cx="853200" cy="1500"/>
          </a:xfrm>
          <a:prstGeom prst="straightConnector1">
            <a:avLst/>
          </a:prstGeom>
          <a:noFill/>
          <a:ln cap="flat" cmpd="sng" w="9525">
            <a:solidFill>
              <a:srgbClr val="D8D8D8"/>
            </a:solidFill>
            <a:prstDash val="solid"/>
            <a:miter lim="800000"/>
            <a:headEnd len="sm" w="sm" type="none"/>
            <a:tailEnd len="sm" w="sm" type="none"/>
          </a:ln>
        </p:spPr>
      </p:cxnSp>
      <p:sp>
        <p:nvSpPr>
          <p:cNvPr id="336" name="Google Shape;336;p23"/>
          <p:cNvSpPr/>
          <p:nvPr/>
        </p:nvSpPr>
        <p:spPr>
          <a:xfrm>
            <a:off x="1934602" y="5364703"/>
            <a:ext cx="2486025"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 Your audience relate and absorb information on different sensory levels. We know visual stories are amplified with the right words.</a:t>
            </a:r>
            <a:endParaRPr/>
          </a:p>
        </p:txBody>
      </p:sp>
      <p:cxnSp>
        <p:nvCxnSpPr>
          <p:cNvPr id="337" name="Google Shape;337;p23"/>
          <p:cNvCxnSpPr/>
          <p:nvPr/>
        </p:nvCxnSpPr>
        <p:spPr>
          <a:xfrm>
            <a:off x="6096000" y="6156036"/>
            <a:ext cx="0" cy="1403928"/>
          </a:xfrm>
          <a:prstGeom prst="straightConnector1">
            <a:avLst/>
          </a:prstGeom>
          <a:noFill/>
          <a:ln cap="flat" cmpd="sng" w="9525">
            <a:solidFill>
              <a:srgbClr val="339183"/>
            </a:solidFill>
            <a:prstDash val="solid"/>
            <a:miter lim="800000"/>
            <a:headEnd len="sm" w="sm" type="none"/>
            <a:tailEnd len="sm" w="sm" type="none"/>
          </a:ln>
        </p:spPr>
      </p:cxnSp>
      <p:pic>
        <p:nvPicPr>
          <p:cNvPr descr="E:\素材\春\7ff96c0408d5f1ad90e6490e1fb39ea4.png7ff96c0408d5f1ad90e6490e1fb39ea4" id="338" name="Google Shape;338;p23"/>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descr="E:\素材\春\7ff96c0408d5f1ad90e6490e1fb39ea4.png7ff96c0408d5f1ad90e6490e1fb39ea4" id="344" name="Google Shape;344;p24"/>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345" name="Google Shape;345;p24"/>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346" name="Google Shape;346;p24"/>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cxnSp>
        <p:nvCxnSpPr>
          <p:cNvPr id="347" name="Google Shape;347;p24"/>
          <p:cNvCxnSpPr/>
          <p:nvPr/>
        </p:nvCxnSpPr>
        <p:spPr>
          <a:xfrm>
            <a:off x="6096000" y="-803564"/>
            <a:ext cx="0" cy="1403928"/>
          </a:xfrm>
          <a:prstGeom prst="straightConnector1">
            <a:avLst/>
          </a:prstGeom>
          <a:noFill/>
          <a:ln cap="flat" cmpd="sng" w="9525">
            <a:solidFill>
              <a:srgbClr val="339183"/>
            </a:solidFill>
            <a:prstDash val="solid"/>
            <a:miter lim="800000"/>
            <a:headEnd len="sm" w="sm" type="none"/>
            <a:tailEnd len="sm" w="sm" type="none"/>
          </a:ln>
        </p:spPr>
      </p:cxnSp>
      <p:cxnSp>
        <p:nvCxnSpPr>
          <p:cNvPr id="348" name="Google Shape;348;p24"/>
          <p:cNvCxnSpPr/>
          <p:nvPr/>
        </p:nvCxnSpPr>
        <p:spPr>
          <a:xfrm>
            <a:off x="6918036" y="1360510"/>
            <a:ext cx="1005730" cy="0"/>
          </a:xfrm>
          <a:prstGeom prst="straightConnector1">
            <a:avLst/>
          </a:prstGeom>
          <a:noFill/>
          <a:ln cap="flat" cmpd="sng" w="9525">
            <a:solidFill>
              <a:srgbClr val="D8D8D8"/>
            </a:solidFill>
            <a:prstDash val="solid"/>
            <a:miter lim="800000"/>
            <a:headEnd len="sm" w="sm" type="none"/>
            <a:tailEnd len="sm" w="sm" type="none"/>
          </a:ln>
        </p:spPr>
      </p:cxnSp>
      <p:sp>
        <p:nvSpPr>
          <p:cNvPr id="349" name="Google Shape;349;p24"/>
          <p:cNvSpPr/>
          <p:nvPr/>
        </p:nvSpPr>
        <p:spPr>
          <a:xfrm>
            <a:off x="7923766" y="1478967"/>
            <a:ext cx="2486025"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The user can demonstrate on a projector or computer, or print the presentation and make it into a film to be used in a wider field. Using PowerPoint</a:t>
            </a:r>
            <a:endParaRPr/>
          </a:p>
        </p:txBody>
      </p:sp>
      <p:sp>
        <p:nvSpPr>
          <p:cNvPr id="350" name="Google Shape;350;p24"/>
          <p:cNvSpPr txBox="1"/>
          <p:nvPr/>
        </p:nvSpPr>
        <p:spPr>
          <a:xfrm>
            <a:off x="7923766" y="1235587"/>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The Solution</a:t>
            </a:r>
            <a:endParaRPr/>
          </a:p>
        </p:txBody>
      </p:sp>
      <p:sp>
        <p:nvSpPr>
          <p:cNvPr id="351" name="Google Shape;351;p24"/>
          <p:cNvSpPr txBox="1"/>
          <p:nvPr/>
        </p:nvSpPr>
        <p:spPr>
          <a:xfrm>
            <a:off x="1934603" y="1216645"/>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Visual</a:t>
            </a:r>
            <a:endParaRPr/>
          </a:p>
        </p:txBody>
      </p:sp>
      <p:cxnSp>
        <p:nvCxnSpPr>
          <p:cNvPr id="352" name="Google Shape;352;p24"/>
          <p:cNvCxnSpPr>
            <a:stCxn id="351" idx="3"/>
          </p:cNvCxnSpPr>
          <p:nvPr/>
        </p:nvCxnSpPr>
        <p:spPr>
          <a:xfrm>
            <a:off x="4420628" y="1370534"/>
            <a:ext cx="853200" cy="2700"/>
          </a:xfrm>
          <a:prstGeom prst="straightConnector1">
            <a:avLst/>
          </a:prstGeom>
          <a:noFill/>
          <a:ln cap="flat" cmpd="sng" w="9525">
            <a:solidFill>
              <a:srgbClr val="D8D8D8"/>
            </a:solidFill>
            <a:prstDash val="solid"/>
            <a:miter lim="800000"/>
            <a:headEnd len="sm" w="sm" type="none"/>
            <a:tailEnd len="sm" w="sm" type="none"/>
          </a:ln>
        </p:spPr>
      </p:cxnSp>
      <p:sp>
        <p:nvSpPr>
          <p:cNvPr id="353" name="Google Shape;353;p24"/>
          <p:cNvSpPr/>
          <p:nvPr/>
        </p:nvSpPr>
        <p:spPr>
          <a:xfrm>
            <a:off x="1934604" y="1479544"/>
            <a:ext cx="2486025" cy="4001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The user can make a presentation on a projector or computer</a:t>
            </a:r>
            <a:endParaRPr/>
          </a:p>
        </p:txBody>
      </p:sp>
      <p:sp>
        <p:nvSpPr>
          <p:cNvPr id="354" name="Google Shape;354;p24"/>
          <p:cNvSpPr/>
          <p:nvPr/>
        </p:nvSpPr>
        <p:spPr>
          <a:xfrm>
            <a:off x="5381625" y="715645"/>
            <a:ext cx="1428750" cy="1428750"/>
          </a:xfrm>
          <a:prstGeom prst="diamond">
            <a:avLst/>
          </a:prstGeom>
          <a:blipFill rotWithShape="1">
            <a:blip r:embed="rId5">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cxnSp>
        <p:nvCxnSpPr>
          <p:cNvPr id="355" name="Google Shape;355;p24"/>
          <p:cNvCxnSpPr/>
          <p:nvPr/>
        </p:nvCxnSpPr>
        <p:spPr>
          <a:xfrm>
            <a:off x="6096003" y="2207490"/>
            <a:ext cx="0" cy="1403928"/>
          </a:xfrm>
          <a:prstGeom prst="straightConnector1">
            <a:avLst/>
          </a:prstGeom>
          <a:noFill/>
          <a:ln cap="flat" cmpd="sng" w="9525">
            <a:solidFill>
              <a:srgbClr val="339183"/>
            </a:solidFill>
            <a:prstDash val="solid"/>
            <a:miter lim="800000"/>
            <a:headEnd len="sm" w="sm" type="none"/>
            <a:tailEnd len="sm" w="sm" type="none"/>
          </a:ln>
        </p:spPr>
      </p:cxnSp>
      <p:cxnSp>
        <p:nvCxnSpPr>
          <p:cNvPr id="356" name="Google Shape;356;p24"/>
          <p:cNvCxnSpPr/>
          <p:nvPr/>
        </p:nvCxnSpPr>
        <p:spPr>
          <a:xfrm>
            <a:off x="7272602" y="4860951"/>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57" name="Google Shape;357;p24"/>
          <p:cNvSpPr/>
          <p:nvPr/>
        </p:nvSpPr>
        <p:spPr>
          <a:xfrm>
            <a:off x="7771369" y="4979408"/>
            <a:ext cx="248602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The user can make a presentation on a projector or computer</a:t>
            </a:r>
            <a:endParaRPr/>
          </a:p>
        </p:txBody>
      </p:sp>
      <p:sp>
        <p:nvSpPr>
          <p:cNvPr id="358" name="Google Shape;358;p24"/>
          <p:cNvSpPr txBox="1"/>
          <p:nvPr/>
        </p:nvSpPr>
        <p:spPr>
          <a:xfrm>
            <a:off x="7771369" y="4717081"/>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Content</a:t>
            </a:r>
            <a:endParaRPr/>
          </a:p>
        </p:txBody>
      </p:sp>
      <p:sp>
        <p:nvSpPr>
          <p:cNvPr id="359" name="Google Shape;359;p24"/>
          <p:cNvSpPr txBox="1"/>
          <p:nvPr/>
        </p:nvSpPr>
        <p:spPr>
          <a:xfrm>
            <a:off x="1934606" y="4690466"/>
            <a:ext cx="248602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400">
                <a:solidFill>
                  <a:srgbClr val="8D6B43"/>
                </a:solidFill>
                <a:latin typeface="Cambria"/>
                <a:ea typeface="Cambria"/>
                <a:cs typeface="Cambria"/>
                <a:sym typeface="Cambria"/>
              </a:rPr>
              <a:t>Direction</a:t>
            </a:r>
            <a:endParaRPr/>
          </a:p>
        </p:txBody>
      </p:sp>
      <p:cxnSp>
        <p:nvCxnSpPr>
          <p:cNvPr id="360" name="Google Shape;360;p24"/>
          <p:cNvCxnSpPr/>
          <p:nvPr/>
        </p:nvCxnSpPr>
        <p:spPr>
          <a:xfrm>
            <a:off x="4420632" y="4845844"/>
            <a:ext cx="498767" cy="0"/>
          </a:xfrm>
          <a:prstGeom prst="straightConnector1">
            <a:avLst/>
          </a:prstGeom>
          <a:noFill/>
          <a:ln cap="flat" cmpd="sng" w="9525">
            <a:solidFill>
              <a:srgbClr val="D8D8D8"/>
            </a:solidFill>
            <a:prstDash val="solid"/>
            <a:miter lim="800000"/>
            <a:headEnd len="sm" w="sm" type="none"/>
            <a:tailEnd len="sm" w="sm" type="none"/>
          </a:ln>
        </p:spPr>
      </p:cxnSp>
      <p:sp>
        <p:nvSpPr>
          <p:cNvPr id="361" name="Google Shape;361;p24"/>
          <p:cNvSpPr/>
          <p:nvPr/>
        </p:nvSpPr>
        <p:spPr>
          <a:xfrm>
            <a:off x="1934605" y="4948927"/>
            <a:ext cx="2486025" cy="70788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000">
                <a:solidFill>
                  <a:srgbClr val="7F7F7F"/>
                </a:solidFill>
                <a:latin typeface="Cambria"/>
                <a:ea typeface="Cambria"/>
                <a:cs typeface="Cambria"/>
                <a:sym typeface="Cambria"/>
              </a:rPr>
              <a:t>The user can demonstrate on a projector or computer, or print the presentation and make it into a film to be used in a wider field. Using PowerPoint</a:t>
            </a:r>
            <a:endParaRPr/>
          </a:p>
        </p:txBody>
      </p:sp>
      <p:sp>
        <p:nvSpPr>
          <p:cNvPr id="362" name="Google Shape;362;p24"/>
          <p:cNvSpPr/>
          <p:nvPr/>
        </p:nvSpPr>
        <p:spPr>
          <a:xfrm>
            <a:off x="5005705" y="3760470"/>
            <a:ext cx="2180590" cy="2180590"/>
          </a:xfrm>
          <a:prstGeom prst="diamond">
            <a:avLst/>
          </a:prstGeom>
          <a:blipFill rotWithShape="1">
            <a:blip r:embed="rId6">
              <a:alphaModFix/>
            </a:blip>
            <a:stretch>
              <a:fillRect b="0" l="0" r="0" t="0"/>
            </a:stretch>
          </a:blipFill>
          <a:ln cap="flat" cmpd="sng" w="127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pic>
        <p:nvPicPr>
          <p:cNvPr descr="E:\素材\春\7ff96c0408d5f1ad90e6490e1fb39ea4.png7ff96c0408d5f1ad90e6490e1fb39ea4" id="363" name="Google Shape;363;p24"/>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descr="C:\Users\Administrator\Desktop\毕业季\QQ截图20170620123344.jpgQQ截图20170620123344" id="369" name="Google Shape;369;p25"/>
          <p:cNvPicPr preferRelativeResize="0"/>
          <p:nvPr/>
        </p:nvPicPr>
        <p:blipFill rotWithShape="1">
          <a:blip r:embed="rId3">
            <a:alphaModFix/>
          </a:blip>
          <a:srcRect b="0" l="0" r="0" t="0"/>
          <a:stretch/>
        </p:blipFill>
        <p:spPr>
          <a:xfrm>
            <a:off x="1183640" y="1502410"/>
            <a:ext cx="5131435" cy="1930400"/>
          </a:xfrm>
          <a:prstGeom prst="rect">
            <a:avLst/>
          </a:prstGeom>
          <a:noFill/>
          <a:ln>
            <a:noFill/>
          </a:ln>
        </p:spPr>
      </p:pic>
      <p:pic>
        <p:nvPicPr>
          <p:cNvPr descr="C:\Users\Administrator\Desktop\毕业季\QQ截图20170615202413.pngQQ截图20170615202413" id="370" name="Google Shape;370;p25"/>
          <p:cNvPicPr preferRelativeResize="0"/>
          <p:nvPr/>
        </p:nvPicPr>
        <p:blipFill rotWithShape="1">
          <a:blip r:embed="rId4">
            <a:alphaModFix/>
          </a:blip>
          <a:srcRect b="0" l="0" r="0" t="0"/>
          <a:stretch/>
        </p:blipFill>
        <p:spPr>
          <a:xfrm>
            <a:off x="6314440" y="3432810"/>
            <a:ext cx="5113020" cy="1930400"/>
          </a:xfrm>
          <a:prstGeom prst="rect">
            <a:avLst/>
          </a:prstGeom>
          <a:noFill/>
          <a:ln>
            <a:noFill/>
          </a:ln>
        </p:spPr>
      </p:pic>
      <p:sp>
        <p:nvSpPr>
          <p:cNvPr id="371" name="Google Shape;371;p25"/>
          <p:cNvSpPr/>
          <p:nvPr/>
        </p:nvSpPr>
        <p:spPr>
          <a:xfrm>
            <a:off x="7638185" y="2249839"/>
            <a:ext cx="3362035" cy="55399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The user can make a presentation on a projector or computer, and can also make a presentation. You can also print out the presentation to make a film</a:t>
            </a:r>
            <a:endParaRPr/>
          </a:p>
        </p:txBody>
      </p:sp>
      <p:sp>
        <p:nvSpPr>
          <p:cNvPr id="372" name="Google Shape;372;p25"/>
          <p:cNvSpPr txBox="1"/>
          <p:nvPr/>
        </p:nvSpPr>
        <p:spPr>
          <a:xfrm>
            <a:off x="7638185" y="1977493"/>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Layouts</a:t>
            </a:r>
            <a:endParaRPr/>
          </a:p>
        </p:txBody>
      </p:sp>
      <p:sp>
        <p:nvSpPr>
          <p:cNvPr id="373" name="Google Shape;373;p25"/>
          <p:cNvSpPr/>
          <p:nvPr/>
        </p:nvSpPr>
        <p:spPr>
          <a:xfrm>
            <a:off x="6971811" y="2045369"/>
            <a:ext cx="541585" cy="544692"/>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800">
              <a:solidFill>
                <a:schemeClr val="lt1"/>
              </a:solidFill>
              <a:latin typeface="Cambria"/>
              <a:ea typeface="Cambria"/>
              <a:cs typeface="Cambria"/>
              <a:sym typeface="Cambria"/>
            </a:endParaRPr>
          </a:p>
        </p:txBody>
      </p:sp>
      <p:sp>
        <p:nvSpPr>
          <p:cNvPr id="374" name="Google Shape;374;p25"/>
          <p:cNvSpPr/>
          <p:nvPr/>
        </p:nvSpPr>
        <p:spPr>
          <a:xfrm>
            <a:off x="1363897" y="4234138"/>
            <a:ext cx="541585" cy="544692"/>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800">
              <a:solidFill>
                <a:schemeClr val="lt1"/>
              </a:solidFill>
              <a:latin typeface="Cambria"/>
              <a:ea typeface="Cambria"/>
              <a:cs typeface="Cambria"/>
              <a:sym typeface="Cambria"/>
            </a:endParaRPr>
          </a:p>
        </p:txBody>
      </p:sp>
      <p:sp>
        <p:nvSpPr>
          <p:cNvPr id="375" name="Google Shape;375;p25"/>
          <p:cNvSpPr/>
          <p:nvPr/>
        </p:nvSpPr>
        <p:spPr>
          <a:xfrm>
            <a:off x="1474093" y="4364521"/>
            <a:ext cx="321193" cy="283927"/>
          </a:xfrm>
          <a:custGeom>
            <a:rect b="b" l="l" r="r" t="t"/>
            <a:pathLst>
              <a:path extrusionOk="0" h="120" w="136">
                <a:moveTo>
                  <a:pt x="136" y="48"/>
                </a:moveTo>
                <a:cubicBezTo>
                  <a:pt x="136" y="22"/>
                  <a:pt x="106" y="0"/>
                  <a:pt x="68" y="0"/>
                </a:cubicBezTo>
                <a:cubicBezTo>
                  <a:pt x="31" y="0"/>
                  <a:pt x="0" y="22"/>
                  <a:pt x="0" y="48"/>
                </a:cubicBezTo>
                <a:cubicBezTo>
                  <a:pt x="0" y="67"/>
                  <a:pt x="15" y="83"/>
                  <a:pt x="37" y="91"/>
                </a:cubicBezTo>
                <a:cubicBezTo>
                  <a:pt x="38" y="96"/>
                  <a:pt x="37" y="106"/>
                  <a:pt x="22" y="120"/>
                </a:cubicBezTo>
                <a:cubicBezTo>
                  <a:pt x="22" y="120"/>
                  <a:pt x="54" y="111"/>
                  <a:pt x="73" y="96"/>
                </a:cubicBezTo>
                <a:cubicBezTo>
                  <a:pt x="108" y="94"/>
                  <a:pt x="136" y="73"/>
                  <a:pt x="136" y="4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grpSp>
        <p:nvGrpSpPr>
          <p:cNvPr id="376" name="Google Shape;376;p25"/>
          <p:cNvGrpSpPr/>
          <p:nvPr/>
        </p:nvGrpSpPr>
        <p:grpSpPr>
          <a:xfrm>
            <a:off x="7085369" y="2162976"/>
            <a:ext cx="314468" cy="309477"/>
            <a:chOff x="1587575" y="2265358"/>
            <a:chExt cx="314468" cy="309477"/>
          </a:xfrm>
        </p:grpSpPr>
        <p:sp>
          <p:nvSpPr>
            <p:cNvPr id="377" name="Google Shape;377;p25"/>
            <p:cNvSpPr/>
            <p:nvPr/>
          </p:nvSpPr>
          <p:spPr>
            <a:xfrm>
              <a:off x="1587575" y="2265358"/>
              <a:ext cx="314468" cy="309477"/>
            </a:xfrm>
            <a:custGeom>
              <a:rect b="b" l="l" r="r" t="t"/>
              <a:pathLst>
                <a:path extrusionOk="0" h="93" w="95">
                  <a:moveTo>
                    <a:pt x="82" y="57"/>
                  </a:moveTo>
                  <a:cubicBezTo>
                    <a:pt x="82" y="57"/>
                    <a:pt x="95" y="52"/>
                    <a:pt x="95" y="51"/>
                  </a:cubicBezTo>
                  <a:cubicBezTo>
                    <a:pt x="95" y="41"/>
                    <a:pt x="95" y="41"/>
                    <a:pt x="95" y="41"/>
                  </a:cubicBezTo>
                  <a:cubicBezTo>
                    <a:pt x="95" y="40"/>
                    <a:pt x="82" y="36"/>
                    <a:pt x="82" y="36"/>
                  </a:cubicBezTo>
                  <a:cubicBezTo>
                    <a:pt x="80" y="30"/>
                    <a:pt x="80" y="30"/>
                    <a:pt x="80" y="30"/>
                  </a:cubicBezTo>
                  <a:cubicBezTo>
                    <a:pt x="80" y="30"/>
                    <a:pt x="85" y="17"/>
                    <a:pt x="85" y="17"/>
                  </a:cubicBezTo>
                  <a:cubicBezTo>
                    <a:pt x="77" y="10"/>
                    <a:pt x="77" y="10"/>
                    <a:pt x="77" y="10"/>
                  </a:cubicBezTo>
                  <a:cubicBezTo>
                    <a:pt x="77" y="9"/>
                    <a:pt x="64" y="15"/>
                    <a:pt x="64" y="15"/>
                  </a:cubicBezTo>
                  <a:cubicBezTo>
                    <a:pt x="59" y="13"/>
                    <a:pt x="59" y="13"/>
                    <a:pt x="59" y="13"/>
                  </a:cubicBezTo>
                  <a:cubicBezTo>
                    <a:pt x="59" y="13"/>
                    <a:pt x="53" y="0"/>
                    <a:pt x="53" y="0"/>
                  </a:cubicBezTo>
                  <a:cubicBezTo>
                    <a:pt x="42" y="0"/>
                    <a:pt x="42" y="0"/>
                    <a:pt x="42" y="0"/>
                  </a:cubicBezTo>
                  <a:cubicBezTo>
                    <a:pt x="42" y="0"/>
                    <a:pt x="37" y="13"/>
                    <a:pt x="37" y="13"/>
                  </a:cubicBezTo>
                  <a:cubicBezTo>
                    <a:pt x="31" y="15"/>
                    <a:pt x="31" y="15"/>
                    <a:pt x="31" y="15"/>
                  </a:cubicBezTo>
                  <a:cubicBezTo>
                    <a:pt x="31" y="15"/>
                    <a:pt x="18" y="10"/>
                    <a:pt x="18" y="10"/>
                  </a:cubicBezTo>
                  <a:cubicBezTo>
                    <a:pt x="10" y="17"/>
                    <a:pt x="10" y="17"/>
                    <a:pt x="10" y="17"/>
                  </a:cubicBezTo>
                  <a:cubicBezTo>
                    <a:pt x="10" y="18"/>
                    <a:pt x="16" y="30"/>
                    <a:pt x="16" y="30"/>
                  </a:cubicBezTo>
                  <a:cubicBezTo>
                    <a:pt x="13" y="36"/>
                    <a:pt x="13" y="36"/>
                    <a:pt x="13" y="36"/>
                  </a:cubicBezTo>
                  <a:cubicBezTo>
                    <a:pt x="13" y="36"/>
                    <a:pt x="0" y="41"/>
                    <a:pt x="0" y="41"/>
                  </a:cubicBezTo>
                  <a:cubicBezTo>
                    <a:pt x="0" y="52"/>
                    <a:pt x="0" y="52"/>
                    <a:pt x="0" y="52"/>
                  </a:cubicBezTo>
                  <a:cubicBezTo>
                    <a:pt x="0" y="52"/>
                    <a:pt x="13" y="57"/>
                    <a:pt x="13" y="57"/>
                  </a:cubicBezTo>
                  <a:cubicBezTo>
                    <a:pt x="16" y="63"/>
                    <a:pt x="16" y="63"/>
                    <a:pt x="16" y="63"/>
                  </a:cubicBezTo>
                  <a:cubicBezTo>
                    <a:pt x="16" y="63"/>
                    <a:pt x="10" y="75"/>
                    <a:pt x="11" y="76"/>
                  </a:cubicBezTo>
                  <a:cubicBezTo>
                    <a:pt x="18" y="83"/>
                    <a:pt x="18" y="83"/>
                    <a:pt x="18" y="83"/>
                  </a:cubicBezTo>
                  <a:cubicBezTo>
                    <a:pt x="19" y="84"/>
                    <a:pt x="31" y="78"/>
                    <a:pt x="31" y="78"/>
                  </a:cubicBezTo>
                  <a:cubicBezTo>
                    <a:pt x="37" y="80"/>
                    <a:pt x="37" y="80"/>
                    <a:pt x="37" y="80"/>
                  </a:cubicBezTo>
                  <a:cubicBezTo>
                    <a:pt x="37" y="80"/>
                    <a:pt x="42" y="93"/>
                    <a:pt x="43" y="93"/>
                  </a:cubicBezTo>
                  <a:cubicBezTo>
                    <a:pt x="53" y="93"/>
                    <a:pt x="53" y="93"/>
                    <a:pt x="53" y="93"/>
                  </a:cubicBezTo>
                  <a:cubicBezTo>
                    <a:pt x="54" y="93"/>
                    <a:pt x="59" y="80"/>
                    <a:pt x="59" y="80"/>
                  </a:cubicBezTo>
                  <a:cubicBezTo>
                    <a:pt x="64" y="78"/>
                    <a:pt x="64" y="78"/>
                    <a:pt x="64" y="78"/>
                  </a:cubicBezTo>
                  <a:cubicBezTo>
                    <a:pt x="64" y="78"/>
                    <a:pt x="77" y="83"/>
                    <a:pt x="78" y="83"/>
                  </a:cubicBezTo>
                  <a:cubicBezTo>
                    <a:pt x="85" y="75"/>
                    <a:pt x="85" y="75"/>
                    <a:pt x="85" y="75"/>
                  </a:cubicBezTo>
                  <a:cubicBezTo>
                    <a:pt x="86" y="75"/>
                    <a:pt x="80" y="63"/>
                    <a:pt x="80" y="63"/>
                  </a:cubicBezTo>
                  <a:lnTo>
                    <a:pt x="82" y="57"/>
                  </a:lnTo>
                  <a:close/>
                  <a:moveTo>
                    <a:pt x="48" y="61"/>
                  </a:moveTo>
                  <a:cubicBezTo>
                    <a:pt x="39" y="61"/>
                    <a:pt x="33" y="55"/>
                    <a:pt x="33" y="46"/>
                  </a:cubicBezTo>
                  <a:cubicBezTo>
                    <a:pt x="33" y="38"/>
                    <a:pt x="39" y="32"/>
                    <a:pt x="48" y="32"/>
                  </a:cubicBezTo>
                  <a:cubicBezTo>
                    <a:pt x="56" y="32"/>
                    <a:pt x="63" y="38"/>
                    <a:pt x="63" y="46"/>
                  </a:cubicBezTo>
                  <a:cubicBezTo>
                    <a:pt x="63" y="55"/>
                    <a:pt x="56" y="61"/>
                    <a:pt x="48" y="6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378" name="Google Shape;378;p25"/>
            <p:cNvSpPr/>
            <p:nvPr/>
          </p:nvSpPr>
          <p:spPr>
            <a:xfrm>
              <a:off x="1712364" y="2387652"/>
              <a:ext cx="64890" cy="62395"/>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grpSp>
      <p:sp>
        <p:nvSpPr>
          <p:cNvPr id="379" name="Google Shape;379;p25"/>
          <p:cNvSpPr/>
          <p:nvPr/>
        </p:nvSpPr>
        <p:spPr>
          <a:xfrm>
            <a:off x="2091748" y="4436169"/>
            <a:ext cx="3362035" cy="55399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Enter the comprehensive description of the above chart here, enter the comprehensive description of the above chart here, enter the comprehensive description</a:t>
            </a:r>
            <a:endParaRPr/>
          </a:p>
        </p:txBody>
      </p:sp>
      <p:sp>
        <p:nvSpPr>
          <p:cNvPr id="380" name="Google Shape;380;p25"/>
          <p:cNvSpPr txBox="1"/>
          <p:nvPr/>
        </p:nvSpPr>
        <p:spPr>
          <a:xfrm>
            <a:off x="2091748" y="4163823"/>
            <a:ext cx="2486025"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400">
                <a:solidFill>
                  <a:srgbClr val="8D6B43"/>
                </a:solidFill>
                <a:latin typeface="Cambria"/>
                <a:ea typeface="Cambria"/>
                <a:cs typeface="Cambria"/>
                <a:sym typeface="Cambria"/>
              </a:rPr>
              <a:t>Editable</a:t>
            </a:r>
            <a:endParaRPr/>
          </a:p>
        </p:txBody>
      </p:sp>
      <p:pic>
        <p:nvPicPr>
          <p:cNvPr descr="E:\素材\春\7ff96c0408d5f1ad90e6490e1fb39ea4.png7ff96c0408d5f1ad90e6490e1fb39ea4" id="381" name="Google Shape;381;p25"/>
          <p:cNvPicPr preferRelativeResize="0"/>
          <p:nvPr/>
        </p:nvPicPr>
        <p:blipFill rotWithShape="1">
          <a:blip r:embed="rId5">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382" name="Google Shape;382;p25"/>
          <p:cNvPicPr preferRelativeResize="0"/>
          <p:nvPr/>
        </p:nvPicPr>
        <p:blipFill rotWithShape="1">
          <a:blip r:embed="rId6">
            <a:alphaModFix/>
          </a:blip>
          <a:srcRect b="0" l="0" r="0" t="0"/>
          <a:stretch/>
        </p:blipFill>
        <p:spPr>
          <a:xfrm flipH="1" rot="-10488924">
            <a:off x="-262890" y="-38100"/>
            <a:ext cx="1796415" cy="1758315"/>
          </a:xfrm>
          <a:prstGeom prst="rect">
            <a:avLst/>
          </a:prstGeom>
          <a:noFill/>
          <a:ln>
            <a:noFill/>
          </a:ln>
        </p:spPr>
      </p:pic>
      <p:sp>
        <p:nvSpPr>
          <p:cNvPr id="383" name="Google Shape;383;p25"/>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384" name="Google Shape;384;p25"/>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descr="C:\Users\Administrator\Desktop\毕业季\QQ截图20170620123344.jpgQQ截图20170620123344" id="390" name="Google Shape;390;p26"/>
          <p:cNvPicPr preferRelativeResize="0"/>
          <p:nvPr/>
        </p:nvPicPr>
        <p:blipFill rotWithShape="1">
          <a:blip r:embed="rId3">
            <a:alphaModFix/>
          </a:blip>
          <a:srcRect b="0" l="0" r="0" t="0"/>
          <a:stretch/>
        </p:blipFill>
        <p:spPr>
          <a:xfrm>
            <a:off x="863600" y="815340"/>
            <a:ext cx="1885315" cy="5214620"/>
          </a:xfrm>
          <a:prstGeom prst="rect">
            <a:avLst/>
          </a:prstGeom>
          <a:noFill/>
          <a:ln>
            <a:noFill/>
          </a:ln>
        </p:spPr>
      </p:pic>
      <p:pic>
        <p:nvPicPr>
          <p:cNvPr descr="C:\Users\Administrator\Desktop\毕业季\QQ截图20170605122107.pngQQ截图20170605122107" id="391" name="Google Shape;391;p26"/>
          <p:cNvPicPr preferRelativeResize="0"/>
          <p:nvPr/>
        </p:nvPicPr>
        <p:blipFill rotWithShape="1">
          <a:blip r:embed="rId4">
            <a:alphaModFix/>
          </a:blip>
          <a:srcRect b="0" l="0" r="0" t="0"/>
          <a:stretch/>
        </p:blipFill>
        <p:spPr>
          <a:xfrm>
            <a:off x="5152390" y="815340"/>
            <a:ext cx="1885315" cy="5215255"/>
          </a:xfrm>
          <a:prstGeom prst="rect">
            <a:avLst/>
          </a:prstGeom>
          <a:noFill/>
          <a:ln>
            <a:noFill/>
          </a:ln>
        </p:spPr>
      </p:pic>
      <p:pic>
        <p:nvPicPr>
          <p:cNvPr descr="C:\Users\Administrator\Desktop\毕业季\QQ截图20170615202423.pngQQ截图20170615202423" id="392" name="Google Shape;392;p26"/>
          <p:cNvPicPr preferRelativeResize="0"/>
          <p:nvPr/>
        </p:nvPicPr>
        <p:blipFill rotWithShape="1">
          <a:blip r:embed="rId5">
            <a:alphaModFix/>
          </a:blip>
          <a:srcRect b="0" l="0" r="0" t="0"/>
          <a:stretch/>
        </p:blipFill>
        <p:spPr>
          <a:xfrm>
            <a:off x="3007995" y="815340"/>
            <a:ext cx="1885315" cy="5215255"/>
          </a:xfrm>
          <a:prstGeom prst="rect">
            <a:avLst/>
          </a:prstGeom>
          <a:noFill/>
          <a:ln>
            <a:noFill/>
          </a:ln>
        </p:spPr>
      </p:pic>
      <p:sp>
        <p:nvSpPr>
          <p:cNvPr id="393" name="Google Shape;393;p26"/>
          <p:cNvSpPr/>
          <p:nvPr/>
        </p:nvSpPr>
        <p:spPr>
          <a:xfrm>
            <a:off x="7766213" y="2032907"/>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62626"/>
              </a:buClr>
              <a:buSzPts val="1600"/>
              <a:buFont typeface="Arial"/>
              <a:buNone/>
            </a:pPr>
            <a:r>
              <a:rPr lang="en-US" sz="1600">
                <a:solidFill>
                  <a:srgbClr val="262626"/>
                </a:solidFill>
                <a:latin typeface="Cambria"/>
                <a:ea typeface="Cambria"/>
                <a:cs typeface="Cambria"/>
                <a:sym typeface="Cambria"/>
              </a:rPr>
              <a:t>Invectors</a:t>
            </a:r>
            <a:endParaRPr/>
          </a:p>
        </p:txBody>
      </p:sp>
      <p:sp>
        <p:nvSpPr>
          <p:cNvPr id="394" name="Google Shape;394;p26"/>
          <p:cNvSpPr/>
          <p:nvPr/>
        </p:nvSpPr>
        <p:spPr>
          <a:xfrm>
            <a:off x="7766215" y="2420381"/>
            <a:ext cx="3362035" cy="70788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It is, perhaps, our fate rather than our merit. We cannot help ourselves. We live at home, It is, perhaps, our fate rather than our merit. We cannot help ourselves. We live at home,</a:t>
            </a:r>
            <a:endParaRPr/>
          </a:p>
        </p:txBody>
      </p:sp>
      <p:sp>
        <p:nvSpPr>
          <p:cNvPr id="395" name="Google Shape;395;p26"/>
          <p:cNvSpPr/>
          <p:nvPr/>
        </p:nvSpPr>
        <p:spPr>
          <a:xfrm>
            <a:off x="7766213" y="4780089"/>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62626"/>
              </a:buClr>
              <a:buSzPts val="1600"/>
              <a:buFont typeface="Arial"/>
              <a:buNone/>
            </a:pPr>
            <a:r>
              <a:rPr lang="en-US" sz="1600">
                <a:solidFill>
                  <a:srgbClr val="262626"/>
                </a:solidFill>
                <a:latin typeface="Cambria"/>
                <a:ea typeface="Cambria"/>
                <a:cs typeface="Cambria"/>
                <a:sym typeface="Cambria"/>
              </a:rPr>
              <a:t>Raise</a:t>
            </a:r>
            <a:endParaRPr/>
          </a:p>
        </p:txBody>
      </p:sp>
      <p:sp>
        <p:nvSpPr>
          <p:cNvPr id="396" name="Google Shape;396;p26"/>
          <p:cNvSpPr/>
          <p:nvPr/>
        </p:nvSpPr>
        <p:spPr>
          <a:xfrm>
            <a:off x="7766215" y="517403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It is, perhaps, our fate rather than our merit. We cannot help ourselves. We live at home,</a:t>
            </a:r>
            <a:endParaRPr/>
          </a:p>
        </p:txBody>
      </p:sp>
      <p:sp>
        <p:nvSpPr>
          <p:cNvPr id="397" name="Google Shape;397;p26"/>
          <p:cNvSpPr/>
          <p:nvPr/>
        </p:nvSpPr>
        <p:spPr>
          <a:xfrm>
            <a:off x="7766213" y="3438815"/>
            <a:ext cx="209797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62626"/>
              </a:buClr>
              <a:buSzPts val="1600"/>
              <a:buFont typeface="Arial"/>
              <a:buNone/>
            </a:pPr>
            <a:r>
              <a:rPr lang="en-US" sz="1600">
                <a:solidFill>
                  <a:srgbClr val="262626"/>
                </a:solidFill>
                <a:latin typeface="Cambria"/>
                <a:ea typeface="Cambria"/>
                <a:cs typeface="Cambria"/>
                <a:sym typeface="Cambria"/>
              </a:rPr>
              <a:t>Impress </a:t>
            </a:r>
            <a:endParaRPr/>
          </a:p>
        </p:txBody>
      </p:sp>
      <p:sp>
        <p:nvSpPr>
          <p:cNvPr id="398" name="Google Shape;398;p26"/>
          <p:cNvSpPr/>
          <p:nvPr/>
        </p:nvSpPr>
        <p:spPr>
          <a:xfrm>
            <a:off x="7766215" y="3832245"/>
            <a:ext cx="3362035" cy="70788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It is, perhaps, our fate rather than our merit. We cannot help ourselves. We live at home, It is, perhaps, our fate rather than our merit. We cannot help ourselves. We live at home,</a:t>
            </a:r>
            <a:endParaRPr/>
          </a:p>
        </p:txBody>
      </p:sp>
      <p:sp>
        <p:nvSpPr>
          <p:cNvPr id="399" name="Google Shape;399;p26"/>
          <p:cNvSpPr txBox="1"/>
          <p:nvPr/>
        </p:nvSpPr>
        <p:spPr>
          <a:xfrm>
            <a:off x="7766213" y="1277304"/>
            <a:ext cx="248602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8D6B43"/>
                </a:solidFill>
                <a:latin typeface="Cambria"/>
                <a:ea typeface="Cambria"/>
                <a:cs typeface="Cambria"/>
                <a:sym typeface="Cambria"/>
              </a:rPr>
              <a:t> Layouts</a:t>
            </a:r>
            <a:endParaRPr/>
          </a:p>
        </p:txBody>
      </p:sp>
      <p:sp>
        <p:nvSpPr>
          <p:cNvPr id="400" name="Google Shape;400;p26"/>
          <p:cNvSpPr/>
          <p:nvPr/>
        </p:nvSpPr>
        <p:spPr>
          <a:xfrm>
            <a:off x="7296820" y="815486"/>
            <a:ext cx="4090412" cy="5215859"/>
          </a:xfrm>
          <a:prstGeom prst="rect">
            <a:avLst/>
          </a:prstGeom>
          <a:noFill/>
          <a:ln cap="flat" cmpd="sng" w="2222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descr="E:\素材\春\7ff96c0408d5f1ad90e6490e1fb39ea4.png7ff96c0408d5f1ad90e6490e1fb39ea4" id="401" name="Google Shape;401;p26"/>
          <p:cNvPicPr preferRelativeResize="0"/>
          <p:nvPr/>
        </p:nvPicPr>
        <p:blipFill rotWithShape="1">
          <a:blip r:embed="rId6">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02" name="Google Shape;402;p26"/>
          <p:cNvPicPr preferRelativeResize="0"/>
          <p:nvPr/>
        </p:nvPicPr>
        <p:blipFill rotWithShape="1">
          <a:blip r:embed="rId7">
            <a:alphaModFix/>
          </a:blip>
          <a:srcRect b="0" l="0" r="0" t="0"/>
          <a:stretch/>
        </p:blipFill>
        <p:spPr>
          <a:xfrm flipH="1" rot="-10488924">
            <a:off x="-262890" y="-38100"/>
            <a:ext cx="1796415" cy="1758315"/>
          </a:xfrm>
          <a:prstGeom prst="rect">
            <a:avLst/>
          </a:prstGeom>
          <a:noFill/>
          <a:ln>
            <a:noFill/>
          </a:ln>
        </p:spPr>
      </p:pic>
      <p:sp>
        <p:nvSpPr>
          <p:cNvPr id="403" name="Google Shape;403;p26"/>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04" name="Google Shape;404;p26"/>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descr="E:\素材\春\7ff96c0408d5f1ad90e6490e1fb39ea4.png7ff96c0408d5f1ad90e6490e1fb39ea4" id="410" name="Google Shape;410;p27"/>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11" name="Google Shape;411;p27"/>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412" name="Google Shape;412;p27"/>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413" name="Google Shape;413;p27"/>
          <p:cNvSpPr/>
          <p:nvPr/>
        </p:nvSpPr>
        <p:spPr>
          <a:xfrm>
            <a:off x="2666784" y="3001066"/>
            <a:ext cx="1011930" cy="1011930"/>
          </a:xfrm>
          <a:prstGeom prst="roundRect">
            <a:avLst>
              <a:gd fmla="val 50000" name="adj"/>
            </a:avLst>
          </a:prstGeom>
          <a:solidFill>
            <a:srgbClr val="5CA7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id="414" name="Google Shape;414;p27"/>
          <p:cNvPicPr preferRelativeResize="0"/>
          <p:nvPr/>
        </p:nvPicPr>
        <p:blipFill rotWithShape="1">
          <a:blip r:embed="rId5">
            <a:alphaModFix/>
          </a:blip>
          <a:srcRect b="0" l="0" r="0" t="0"/>
          <a:stretch/>
        </p:blipFill>
        <p:spPr>
          <a:xfrm rot="1273018">
            <a:off x="2256175" y="2759768"/>
            <a:ext cx="1416228" cy="1093955"/>
          </a:xfrm>
          <a:prstGeom prst="rect">
            <a:avLst/>
          </a:prstGeom>
          <a:noFill/>
          <a:ln>
            <a:noFill/>
          </a:ln>
        </p:spPr>
      </p:pic>
      <p:pic>
        <p:nvPicPr>
          <p:cNvPr id="415" name="Google Shape;415;p27"/>
          <p:cNvPicPr preferRelativeResize="0"/>
          <p:nvPr/>
        </p:nvPicPr>
        <p:blipFill rotWithShape="1">
          <a:blip r:embed="rId6">
            <a:alphaModFix/>
          </a:blip>
          <a:srcRect b="0" l="0" r="0" t="0"/>
          <a:stretch/>
        </p:blipFill>
        <p:spPr>
          <a:xfrm>
            <a:off x="6171533" y="613903"/>
            <a:ext cx="646430" cy="621665"/>
          </a:xfrm>
          <a:prstGeom prst="rect">
            <a:avLst/>
          </a:prstGeom>
          <a:noFill/>
          <a:ln>
            <a:noFill/>
          </a:ln>
        </p:spPr>
      </p:pic>
      <p:sp>
        <p:nvSpPr>
          <p:cNvPr id="416" name="Google Shape;416;p27"/>
          <p:cNvSpPr txBox="1"/>
          <p:nvPr/>
        </p:nvSpPr>
        <p:spPr>
          <a:xfrm>
            <a:off x="1878859" y="4869096"/>
            <a:ext cx="2566148"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mbria"/>
                <a:ea typeface="Cambria"/>
                <a:cs typeface="Cambria"/>
                <a:sym typeface="Cambria"/>
              </a:rPr>
              <a:t>Genius hath electric power which earth can never tame. Genius hath electric power which earth can never tame.</a:t>
            </a:r>
            <a:endParaRPr sz="1200">
              <a:solidFill>
                <a:schemeClr val="dk1"/>
              </a:solidFill>
              <a:latin typeface="Cambria"/>
              <a:ea typeface="Cambria"/>
              <a:cs typeface="Cambria"/>
              <a:sym typeface="Cambria"/>
            </a:endParaRPr>
          </a:p>
        </p:txBody>
      </p:sp>
      <p:sp>
        <p:nvSpPr>
          <p:cNvPr id="417" name="Google Shape;417;p27"/>
          <p:cNvSpPr txBox="1"/>
          <p:nvPr/>
        </p:nvSpPr>
        <p:spPr>
          <a:xfrm>
            <a:off x="5211674" y="4869096"/>
            <a:ext cx="2566148"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mbria"/>
                <a:ea typeface="Cambria"/>
                <a:cs typeface="Cambria"/>
                <a:sym typeface="Cambria"/>
              </a:rPr>
              <a:t>The time is now, the place is here. Stay in the present. You can do nothing to change the past, and the future will never come exactly as you plan or hope for</a:t>
            </a:r>
            <a:endParaRPr sz="1200">
              <a:solidFill>
                <a:schemeClr val="dk1"/>
              </a:solidFill>
              <a:latin typeface="Cambria"/>
              <a:ea typeface="Cambria"/>
              <a:cs typeface="Cambria"/>
              <a:sym typeface="Cambria"/>
            </a:endParaRPr>
          </a:p>
        </p:txBody>
      </p:sp>
      <p:sp>
        <p:nvSpPr>
          <p:cNvPr id="418" name="Google Shape;418;p27"/>
          <p:cNvSpPr txBox="1"/>
          <p:nvPr/>
        </p:nvSpPr>
        <p:spPr>
          <a:xfrm>
            <a:off x="8543540" y="4869096"/>
            <a:ext cx="2566148"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mbria"/>
                <a:ea typeface="Cambria"/>
                <a:cs typeface="Cambria"/>
                <a:sym typeface="Cambria"/>
              </a:rPr>
              <a:t>I believe that people would be alive today if there were a death penalty. I believe that people would be alive today if there were a death penalty.</a:t>
            </a:r>
            <a:endParaRPr sz="1200">
              <a:solidFill>
                <a:schemeClr val="dk1"/>
              </a:solidFill>
              <a:latin typeface="Cambria"/>
              <a:ea typeface="Cambria"/>
              <a:cs typeface="Cambria"/>
              <a:sym typeface="Cambria"/>
            </a:endParaRPr>
          </a:p>
        </p:txBody>
      </p:sp>
      <p:sp>
        <p:nvSpPr>
          <p:cNvPr id="419" name="Google Shape;419;p27"/>
          <p:cNvSpPr txBox="1"/>
          <p:nvPr/>
        </p:nvSpPr>
        <p:spPr>
          <a:xfrm>
            <a:off x="2492519" y="4303665"/>
            <a:ext cx="1213602"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8D6B43"/>
                </a:solidFill>
                <a:latin typeface="Cambria"/>
                <a:ea typeface="Cambria"/>
                <a:cs typeface="Cambria"/>
                <a:sym typeface="Cambria"/>
              </a:rPr>
              <a:t>Company</a:t>
            </a:r>
            <a:endParaRPr/>
          </a:p>
        </p:txBody>
      </p:sp>
      <p:sp>
        <p:nvSpPr>
          <p:cNvPr id="420" name="Google Shape;420;p27"/>
          <p:cNvSpPr txBox="1"/>
          <p:nvPr/>
        </p:nvSpPr>
        <p:spPr>
          <a:xfrm>
            <a:off x="5825334" y="4303665"/>
            <a:ext cx="924356"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8D6B43"/>
                </a:solidFill>
                <a:latin typeface="Cambria"/>
                <a:ea typeface="Cambria"/>
                <a:cs typeface="Cambria"/>
                <a:sym typeface="Cambria"/>
              </a:rPr>
              <a:t>Money</a:t>
            </a:r>
            <a:endParaRPr/>
          </a:p>
        </p:txBody>
      </p:sp>
      <p:sp>
        <p:nvSpPr>
          <p:cNvPr id="421" name="Google Shape;421;p27"/>
          <p:cNvSpPr txBox="1"/>
          <p:nvPr/>
        </p:nvSpPr>
        <p:spPr>
          <a:xfrm>
            <a:off x="9157200" y="4303665"/>
            <a:ext cx="777521"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8D6B43"/>
                </a:solidFill>
                <a:latin typeface="Cambria"/>
                <a:ea typeface="Cambria"/>
                <a:cs typeface="Cambria"/>
                <a:sym typeface="Cambria"/>
              </a:rPr>
              <a:t>Grow</a:t>
            </a:r>
            <a:endParaRPr/>
          </a:p>
        </p:txBody>
      </p:sp>
      <p:sp>
        <p:nvSpPr>
          <p:cNvPr id="422" name="Google Shape;422;p27"/>
          <p:cNvSpPr/>
          <p:nvPr/>
        </p:nvSpPr>
        <p:spPr>
          <a:xfrm>
            <a:off x="6026128" y="3006481"/>
            <a:ext cx="1005386" cy="1005386"/>
          </a:xfrm>
          <a:prstGeom prst="roundRect">
            <a:avLst>
              <a:gd fmla="val 50000" name="adj"/>
            </a:avLst>
          </a:prstGeom>
          <a:solidFill>
            <a:srgbClr val="5CA7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23" name="Google Shape;423;p27"/>
          <p:cNvSpPr/>
          <p:nvPr/>
        </p:nvSpPr>
        <p:spPr>
          <a:xfrm>
            <a:off x="9345114" y="3001065"/>
            <a:ext cx="1010981" cy="1010981"/>
          </a:xfrm>
          <a:prstGeom prst="roundRect">
            <a:avLst>
              <a:gd fmla="val 50000" name="adj"/>
            </a:avLst>
          </a:prstGeom>
          <a:solidFill>
            <a:srgbClr val="5CA7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id="424" name="Google Shape;424;p27"/>
          <p:cNvPicPr preferRelativeResize="0"/>
          <p:nvPr/>
        </p:nvPicPr>
        <p:blipFill rotWithShape="1">
          <a:blip r:embed="rId7">
            <a:alphaModFix/>
          </a:blip>
          <a:srcRect b="0" l="0" r="0" t="0"/>
          <a:stretch/>
        </p:blipFill>
        <p:spPr>
          <a:xfrm>
            <a:off x="3006951" y="3320593"/>
            <a:ext cx="401498" cy="401498"/>
          </a:xfrm>
          <a:prstGeom prst="rect">
            <a:avLst/>
          </a:prstGeom>
          <a:noFill/>
          <a:ln>
            <a:noFill/>
          </a:ln>
        </p:spPr>
      </p:pic>
      <p:grpSp>
        <p:nvGrpSpPr>
          <p:cNvPr id="425" name="Google Shape;425;p27"/>
          <p:cNvGrpSpPr/>
          <p:nvPr/>
        </p:nvGrpSpPr>
        <p:grpSpPr>
          <a:xfrm>
            <a:off x="3170559" y="1573077"/>
            <a:ext cx="6697595" cy="863599"/>
            <a:chOff x="2666845" y="2570631"/>
            <a:chExt cx="6697595" cy="863599"/>
          </a:xfrm>
        </p:grpSpPr>
        <p:cxnSp>
          <p:nvCxnSpPr>
            <p:cNvPr id="426" name="Google Shape;426;p27"/>
            <p:cNvCxnSpPr/>
            <p:nvPr/>
          </p:nvCxnSpPr>
          <p:spPr>
            <a:xfrm>
              <a:off x="6015642" y="2570631"/>
              <a:ext cx="0" cy="863599"/>
            </a:xfrm>
            <a:prstGeom prst="straightConnector1">
              <a:avLst/>
            </a:prstGeom>
            <a:noFill/>
            <a:ln cap="flat" cmpd="sng" w="19050">
              <a:solidFill>
                <a:srgbClr val="339183"/>
              </a:solidFill>
              <a:prstDash val="dash"/>
              <a:miter lim="800000"/>
              <a:headEnd len="sm" w="sm" type="none"/>
              <a:tailEnd len="sm" w="sm" type="none"/>
            </a:ln>
          </p:spPr>
        </p:cxnSp>
        <p:cxnSp>
          <p:nvCxnSpPr>
            <p:cNvPr id="427" name="Google Shape;427;p27"/>
            <p:cNvCxnSpPr/>
            <p:nvPr/>
          </p:nvCxnSpPr>
          <p:spPr>
            <a:xfrm>
              <a:off x="2666845" y="3002430"/>
              <a:ext cx="12616" cy="431800"/>
            </a:xfrm>
            <a:prstGeom prst="straightConnector1">
              <a:avLst/>
            </a:prstGeom>
            <a:noFill/>
            <a:ln cap="flat" cmpd="sng" w="19050">
              <a:solidFill>
                <a:srgbClr val="339183"/>
              </a:solidFill>
              <a:prstDash val="dash"/>
              <a:miter lim="800000"/>
              <a:headEnd len="sm" w="sm" type="none"/>
              <a:tailEnd len="sm" w="sm" type="none"/>
            </a:ln>
          </p:spPr>
        </p:cxnSp>
        <p:cxnSp>
          <p:nvCxnSpPr>
            <p:cNvPr id="428" name="Google Shape;428;p27"/>
            <p:cNvCxnSpPr/>
            <p:nvPr/>
          </p:nvCxnSpPr>
          <p:spPr>
            <a:xfrm>
              <a:off x="9364440" y="3002430"/>
              <a:ext cx="0" cy="431800"/>
            </a:xfrm>
            <a:prstGeom prst="straightConnector1">
              <a:avLst/>
            </a:prstGeom>
            <a:noFill/>
            <a:ln cap="flat" cmpd="sng" w="19050">
              <a:solidFill>
                <a:srgbClr val="339183"/>
              </a:solidFill>
              <a:prstDash val="dash"/>
              <a:miter lim="800000"/>
              <a:headEnd len="sm" w="sm" type="none"/>
              <a:tailEnd len="sm" w="sm" type="none"/>
            </a:ln>
          </p:spPr>
        </p:cxnSp>
        <p:cxnSp>
          <p:nvCxnSpPr>
            <p:cNvPr id="429" name="Google Shape;429;p27"/>
            <p:cNvCxnSpPr/>
            <p:nvPr/>
          </p:nvCxnSpPr>
          <p:spPr>
            <a:xfrm rot="10800000">
              <a:off x="2666845" y="3002430"/>
              <a:ext cx="6656056" cy="0"/>
            </a:xfrm>
            <a:prstGeom prst="straightConnector1">
              <a:avLst/>
            </a:prstGeom>
            <a:noFill/>
            <a:ln cap="flat" cmpd="sng" w="19050">
              <a:solidFill>
                <a:srgbClr val="339183"/>
              </a:solidFill>
              <a:prstDash val="dash"/>
              <a:miter lim="800000"/>
              <a:headEnd len="sm" w="sm" type="none"/>
              <a:tailEnd len="sm" w="sm" type="none"/>
            </a:ln>
          </p:spPr>
        </p:cxnSp>
      </p:grpSp>
      <p:pic>
        <p:nvPicPr>
          <p:cNvPr id="430" name="Google Shape;430;p27"/>
          <p:cNvPicPr preferRelativeResize="0"/>
          <p:nvPr/>
        </p:nvPicPr>
        <p:blipFill rotWithShape="1">
          <a:blip r:embed="rId8">
            <a:alphaModFix/>
          </a:blip>
          <a:srcRect b="0" l="0" r="0" t="0"/>
          <a:stretch/>
        </p:blipFill>
        <p:spPr>
          <a:xfrm flipH="1" rot="-9342019">
            <a:off x="5355034" y="2643107"/>
            <a:ext cx="1690145" cy="1060633"/>
          </a:xfrm>
          <a:prstGeom prst="rect">
            <a:avLst/>
          </a:prstGeom>
          <a:noFill/>
          <a:ln>
            <a:noFill/>
          </a:ln>
        </p:spPr>
      </p:pic>
      <p:pic>
        <p:nvPicPr>
          <p:cNvPr id="431" name="Google Shape;431;p27"/>
          <p:cNvPicPr preferRelativeResize="0"/>
          <p:nvPr/>
        </p:nvPicPr>
        <p:blipFill rotWithShape="1">
          <a:blip r:embed="rId9">
            <a:alphaModFix/>
          </a:blip>
          <a:srcRect b="0" l="0" r="0" t="0"/>
          <a:stretch/>
        </p:blipFill>
        <p:spPr>
          <a:xfrm rot="-965110">
            <a:off x="8926945" y="2311707"/>
            <a:ext cx="1078645" cy="1730597"/>
          </a:xfrm>
          <a:prstGeom prst="rect">
            <a:avLst/>
          </a:prstGeom>
          <a:noFill/>
          <a:ln>
            <a:noFill/>
          </a:ln>
        </p:spPr>
      </p:pic>
      <p:pic>
        <p:nvPicPr>
          <p:cNvPr id="432" name="Google Shape;432;p27"/>
          <p:cNvPicPr preferRelativeResize="0"/>
          <p:nvPr/>
        </p:nvPicPr>
        <p:blipFill rotWithShape="1">
          <a:blip r:embed="rId10">
            <a:alphaModFix/>
          </a:blip>
          <a:srcRect b="0" l="0" r="0" t="0"/>
          <a:stretch/>
        </p:blipFill>
        <p:spPr>
          <a:xfrm>
            <a:off x="6294683" y="3265600"/>
            <a:ext cx="475802" cy="480040"/>
          </a:xfrm>
          <a:prstGeom prst="rect">
            <a:avLst/>
          </a:prstGeom>
          <a:noFill/>
          <a:ln>
            <a:noFill/>
          </a:ln>
        </p:spPr>
      </p:pic>
      <p:pic>
        <p:nvPicPr>
          <p:cNvPr id="433" name="Google Shape;433;p27"/>
          <p:cNvPicPr preferRelativeResize="0"/>
          <p:nvPr/>
        </p:nvPicPr>
        <p:blipFill rotWithShape="1">
          <a:blip r:embed="rId11">
            <a:alphaModFix/>
          </a:blip>
          <a:srcRect b="0" l="0" r="0" t="0"/>
          <a:stretch/>
        </p:blipFill>
        <p:spPr>
          <a:xfrm>
            <a:off x="9620167" y="3265600"/>
            <a:ext cx="440330" cy="440330"/>
          </a:xfrm>
          <a:prstGeom prst="rect">
            <a:avLst/>
          </a:prstGeom>
          <a:noFill/>
          <a:ln>
            <a:noFill/>
          </a:ln>
        </p:spPr>
      </p:pic>
      <p:pic>
        <p:nvPicPr>
          <p:cNvPr descr="E:\素材\春\7ff96c0408d5f1ad90e6490e1fb39ea4.png7ff96c0408d5f1ad90e6490e1fb39ea4" id="434" name="Google Shape;434;p27"/>
          <p:cNvPicPr preferRelativeResize="0"/>
          <p:nvPr/>
        </p:nvPicPr>
        <p:blipFill rotWithShape="1">
          <a:blip r:embed="rId12">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8"/>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1" name="Google Shape;441;p28"/>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2" name="Google Shape;442;p28"/>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3" name="Google Shape;443;p28"/>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4" name="Google Shape;444;p28"/>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45" name="Google Shape;445;p28"/>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446" name="Google Shape;446;p28"/>
          <p:cNvSpPr txBox="1"/>
          <p:nvPr/>
        </p:nvSpPr>
        <p:spPr>
          <a:xfrm rot="5400000">
            <a:off x="5570549" y="2472394"/>
            <a:ext cx="1580379"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Arts</a:t>
            </a:r>
            <a:endParaRPr b="1" sz="3600">
              <a:solidFill>
                <a:srgbClr val="8D6B43"/>
              </a:solidFill>
              <a:latin typeface="Cambria"/>
              <a:ea typeface="Cambria"/>
              <a:cs typeface="Cambria"/>
              <a:sym typeface="Cambria"/>
            </a:endParaRPr>
          </a:p>
        </p:txBody>
      </p:sp>
      <p:sp>
        <p:nvSpPr>
          <p:cNvPr id="447" name="Google Shape;447;p28"/>
          <p:cNvSpPr txBox="1"/>
          <p:nvPr/>
        </p:nvSpPr>
        <p:spPr>
          <a:xfrm>
            <a:off x="3191811" y="3618743"/>
            <a:ext cx="6085840" cy="2399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339183"/>
                </a:solidFill>
                <a:latin typeface="Cambria"/>
                <a:ea typeface="Cambria"/>
                <a:cs typeface="Cambria"/>
                <a:sym typeface="Cambria"/>
              </a:rPr>
              <a:t>THREE</a:t>
            </a:r>
            <a:endParaRPr/>
          </a:p>
        </p:txBody>
      </p:sp>
      <p:pic>
        <p:nvPicPr>
          <p:cNvPr descr="E:\素材\春\f8ff524aa4c5fd889e7d0ebb7ea1f30d.pngf8ff524aa4c5fd889e7d0ebb7ea1f30d" id="448" name="Google Shape;448;p28"/>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449" name="Google Shape;449;p28"/>
          <p:cNvPicPr preferRelativeResize="0"/>
          <p:nvPr/>
        </p:nvPicPr>
        <p:blipFill rotWithShape="1">
          <a:blip r:embed="rId4">
            <a:alphaModFix/>
          </a:blip>
          <a:srcRect b="0" l="0" r="0" t="0"/>
          <a:stretch/>
        </p:blipFill>
        <p:spPr>
          <a:xfrm flipH="1" rot="-447838">
            <a:off x="3745865" y="3165475"/>
            <a:ext cx="1940560" cy="1955800"/>
          </a:xfrm>
          <a:prstGeom prst="rect">
            <a:avLst/>
          </a:prstGeom>
          <a:noFill/>
          <a:ln>
            <a:noFill/>
          </a:ln>
        </p:spPr>
      </p:pic>
      <p:pic>
        <p:nvPicPr>
          <p:cNvPr descr="E:\素材\春\f8ff524aa4c5fd889e7d0ebb7ea1f30d.pngf8ff524aa4c5fd889e7d0ebb7ea1f30d" id="450" name="Google Shape;450;p28"/>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451" name="Google Shape;451;p28"/>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452" name="Google Shape;452;p28"/>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453" name="Google Shape;453;p28"/>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descr="C:\Users\Administrator\Desktop\毕业季\QQ截图20170620123543.jpgQQ截图20170620123543" id="459" name="Google Shape;459;p29"/>
          <p:cNvPicPr preferRelativeResize="0"/>
          <p:nvPr/>
        </p:nvPicPr>
        <p:blipFill rotWithShape="1">
          <a:blip r:embed="rId3">
            <a:alphaModFix/>
          </a:blip>
          <a:srcRect b="0" l="0" r="0" t="0"/>
          <a:stretch/>
        </p:blipFill>
        <p:spPr>
          <a:xfrm>
            <a:off x="0" y="289012"/>
            <a:ext cx="6306532" cy="3541395"/>
          </a:xfrm>
          <a:prstGeom prst="rect">
            <a:avLst/>
          </a:prstGeom>
          <a:noFill/>
          <a:ln>
            <a:noFill/>
          </a:ln>
        </p:spPr>
      </p:pic>
      <p:sp>
        <p:nvSpPr>
          <p:cNvPr id="460" name="Google Shape;460;p29"/>
          <p:cNvSpPr/>
          <p:nvPr/>
        </p:nvSpPr>
        <p:spPr>
          <a:xfrm>
            <a:off x="7373257" y="612060"/>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PROMOTION</a:t>
            </a:r>
            <a:endParaRPr/>
          </a:p>
        </p:txBody>
      </p:sp>
      <p:sp>
        <p:nvSpPr>
          <p:cNvPr id="461" name="Google Shape;461;p29"/>
          <p:cNvSpPr/>
          <p:nvPr/>
        </p:nvSpPr>
        <p:spPr>
          <a:xfrm>
            <a:off x="7373258" y="931048"/>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462" name="Google Shape;462;p29"/>
          <p:cNvSpPr/>
          <p:nvPr/>
        </p:nvSpPr>
        <p:spPr>
          <a:xfrm>
            <a:off x="7373256" y="1493398"/>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IDEA</a:t>
            </a:r>
            <a:endParaRPr/>
          </a:p>
        </p:txBody>
      </p:sp>
      <p:sp>
        <p:nvSpPr>
          <p:cNvPr id="463" name="Google Shape;463;p29"/>
          <p:cNvSpPr/>
          <p:nvPr/>
        </p:nvSpPr>
        <p:spPr>
          <a:xfrm>
            <a:off x="7373258" y="1810799"/>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464" name="Google Shape;464;p29"/>
          <p:cNvSpPr/>
          <p:nvPr/>
        </p:nvSpPr>
        <p:spPr>
          <a:xfrm>
            <a:off x="1178954" y="4697525"/>
            <a:ext cx="209797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MEDIA</a:t>
            </a:r>
            <a:endParaRPr/>
          </a:p>
        </p:txBody>
      </p:sp>
      <p:sp>
        <p:nvSpPr>
          <p:cNvPr id="465" name="Google Shape;465;p29"/>
          <p:cNvSpPr/>
          <p:nvPr/>
        </p:nvSpPr>
        <p:spPr>
          <a:xfrm>
            <a:off x="1178956" y="5023443"/>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466" name="Google Shape;466;p29"/>
          <p:cNvSpPr/>
          <p:nvPr/>
        </p:nvSpPr>
        <p:spPr>
          <a:xfrm>
            <a:off x="1147946" y="5591001"/>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COMMUNICATION</a:t>
            </a:r>
            <a:endParaRPr/>
          </a:p>
        </p:txBody>
      </p:sp>
      <p:sp>
        <p:nvSpPr>
          <p:cNvPr id="467" name="Google Shape;467;p29"/>
          <p:cNvSpPr/>
          <p:nvPr/>
        </p:nvSpPr>
        <p:spPr>
          <a:xfrm>
            <a:off x="1147949" y="5879784"/>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pic>
        <p:nvPicPr>
          <p:cNvPr descr="C:\Users\Administrator\Desktop\毕业季\QQ截图20170620123630.jpgQQ截图20170620123630" id="468" name="Google Shape;468;p29"/>
          <p:cNvPicPr preferRelativeResize="0"/>
          <p:nvPr/>
        </p:nvPicPr>
        <p:blipFill rotWithShape="1">
          <a:blip r:embed="rId4">
            <a:alphaModFix/>
          </a:blip>
          <a:srcRect b="0" l="0" r="0" t="0"/>
          <a:stretch/>
        </p:blipFill>
        <p:spPr>
          <a:xfrm>
            <a:off x="6306532" y="3154998"/>
            <a:ext cx="5885468" cy="3291205"/>
          </a:xfrm>
          <a:prstGeom prst="rect">
            <a:avLst/>
          </a:prstGeom>
          <a:noFill/>
          <a:ln>
            <a:noFill/>
          </a:ln>
        </p:spPr>
      </p:pic>
      <p:pic>
        <p:nvPicPr>
          <p:cNvPr descr="E:\素材\春\7ff96c0408d5f1ad90e6490e1fb39ea4.png7ff96c0408d5f1ad90e6490e1fb39ea4" id="469" name="Google Shape;469;p29"/>
          <p:cNvPicPr preferRelativeResize="0"/>
          <p:nvPr/>
        </p:nvPicPr>
        <p:blipFill rotWithShape="1">
          <a:blip r:embed="rId5">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70" name="Google Shape;470;p29"/>
          <p:cNvPicPr preferRelativeResize="0"/>
          <p:nvPr/>
        </p:nvPicPr>
        <p:blipFill rotWithShape="1">
          <a:blip r:embed="rId6">
            <a:alphaModFix/>
          </a:blip>
          <a:srcRect b="0" l="0" r="0" t="0"/>
          <a:stretch/>
        </p:blipFill>
        <p:spPr>
          <a:xfrm flipH="1" rot="-10488924">
            <a:off x="-262890" y="-38100"/>
            <a:ext cx="1796415" cy="1758315"/>
          </a:xfrm>
          <a:prstGeom prst="rect">
            <a:avLst/>
          </a:prstGeom>
          <a:noFill/>
          <a:ln>
            <a:noFill/>
          </a:ln>
        </p:spPr>
      </p:pic>
      <p:sp>
        <p:nvSpPr>
          <p:cNvPr id="471" name="Google Shape;471;p29"/>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72" name="Google Shape;472;p29"/>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30"/>
          <p:cNvSpPr/>
          <p:nvPr/>
        </p:nvSpPr>
        <p:spPr>
          <a:xfrm>
            <a:off x="6718802" y="1302328"/>
            <a:ext cx="2369780" cy="997528"/>
          </a:xfrm>
          <a:prstGeom prst="rect">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C3B9AF"/>
              </a:solidFill>
              <a:latin typeface="Cambria"/>
              <a:ea typeface="Cambria"/>
              <a:cs typeface="Cambria"/>
              <a:sym typeface="Cambria"/>
            </a:endParaRPr>
          </a:p>
        </p:txBody>
      </p:sp>
      <p:sp>
        <p:nvSpPr>
          <p:cNvPr id="479" name="Google Shape;479;p30"/>
          <p:cNvSpPr txBox="1"/>
          <p:nvPr/>
        </p:nvSpPr>
        <p:spPr>
          <a:xfrm>
            <a:off x="6887944" y="1542220"/>
            <a:ext cx="2080565"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800">
                <a:solidFill>
                  <a:schemeClr val="lt1"/>
                </a:solidFill>
                <a:latin typeface="Cambria"/>
                <a:ea typeface="Cambria"/>
                <a:cs typeface="Cambria"/>
                <a:sym typeface="Cambria"/>
              </a:rPr>
              <a:t>ABOUT US</a:t>
            </a:r>
            <a:endParaRPr b="1" sz="2800">
              <a:solidFill>
                <a:schemeClr val="lt1"/>
              </a:solidFill>
              <a:latin typeface="Cambria"/>
              <a:ea typeface="Cambria"/>
              <a:cs typeface="Cambria"/>
              <a:sym typeface="Cambria"/>
            </a:endParaRPr>
          </a:p>
        </p:txBody>
      </p:sp>
      <p:sp>
        <p:nvSpPr>
          <p:cNvPr id="480" name="Google Shape;480;p30"/>
          <p:cNvSpPr/>
          <p:nvPr/>
        </p:nvSpPr>
        <p:spPr>
          <a:xfrm>
            <a:off x="6666271" y="2737801"/>
            <a:ext cx="4814825" cy="2728504"/>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chemeClr val="dk1"/>
                </a:solidFill>
                <a:latin typeface="Cambria"/>
                <a:ea typeface="Cambria"/>
                <a:cs typeface="Cambria"/>
                <a:sym typeface="Cambria"/>
              </a:rPr>
              <a:t>Lorem ipsum dolor sit amet, consectetuer adipiscing elit, sed diam nonummy nibh euismod tincidunt ut laoreet dolore magna aliquam erat volutpat. Ut wisi enim ad minim veniam, quis nostrud exerci tation ullamcorper suscipit lobortis nisl ut aliquip ex ea commodo consequat. Duis autem vel eum iriure dolor in hendrerit in vulputate velit esse molestie consequat. Lorem ipsum dolor sit amet, consectetuer adipiscing elit, sed diam nonummy nibh euismod tincidunt ut laoreet dolore magna aliquam erat volutpat. Ut wisi enim ad minim veniam, quis nostrud exerci tation ullamcorper suscipit lobortis nisl ut aliquip ex ea commodo consequat. Duis autem vel eum iriure dolor in hendrerit in vulputate velit esse molestie consequat.</a:t>
            </a:r>
            <a:endParaRPr/>
          </a:p>
          <a:p>
            <a:pPr indent="0" lvl="0" marL="0" marR="0" rtl="0" algn="l">
              <a:lnSpc>
                <a:spcPct val="150000"/>
              </a:lnSpc>
              <a:spcBef>
                <a:spcPts val="0"/>
              </a:spcBef>
              <a:spcAft>
                <a:spcPts val="0"/>
              </a:spcAft>
              <a:buNone/>
            </a:pPr>
            <a:r>
              <a:t/>
            </a:r>
            <a:endParaRPr sz="1050">
              <a:solidFill>
                <a:schemeClr val="dk1"/>
              </a:solidFill>
              <a:latin typeface="Cambria"/>
              <a:ea typeface="Cambria"/>
              <a:cs typeface="Cambria"/>
              <a:sym typeface="Cambria"/>
            </a:endParaRPr>
          </a:p>
        </p:txBody>
      </p:sp>
      <p:pic>
        <p:nvPicPr>
          <p:cNvPr descr="C:\Users\Administrator\Desktop\毕业季\QQ截图20170620123912.jpgQQ截图20170620123912" id="481" name="Google Shape;481;p30"/>
          <p:cNvPicPr preferRelativeResize="0"/>
          <p:nvPr/>
        </p:nvPicPr>
        <p:blipFill rotWithShape="1">
          <a:blip r:embed="rId3">
            <a:alphaModFix/>
          </a:blip>
          <a:srcRect b="0" l="0" r="0" t="0"/>
          <a:stretch/>
        </p:blipFill>
        <p:spPr>
          <a:xfrm>
            <a:off x="-67945" y="1124585"/>
            <a:ext cx="6123940" cy="5699125"/>
          </a:xfrm>
          <a:prstGeom prst="rect">
            <a:avLst/>
          </a:prstGeom>
          <a:noFill/>
          <a:ln>
            <a:noFill/>
          </a:ln>
        </p:spPr>
      </p:pic>
      <p:pic>
        <p:nvPicPr>
          <p:cNvPr descr="E:\素材\春\7ff96c0408d5f1ad90e6490e1fb39ea4.png7ff96c0408d5f1ad90e6490e1fb39ea4" id="482" name="Google Shape;482;p30"/>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83" name="Google Shape;483;p30"/>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484" name="Google Shape;484;p30"/>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85" name="Google Shape;485;p30"/>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descr="E:\素材\春\7ff96c0408d5f1ad90e6490e1fb39ea4.png7ff96c0408d5f1ad90e6490e1fb39ea4" id="100" name="Google Shape;100;p13"/>
          <p:cNvPicPr preferRelativeResize="0"/>
          <p:nvPr/>
        </p:nvPicPr>
        <p:blipFill rotWithShape="1">
          <a:blip r:embed="rId3">
            <a:alphaModFix/>
          </a:blip>
          <a:srcRect b="0" l="0" r="0" t="0"/>
          <a:stretch/>
        </p:blipFill>
        <p:spPr>
          <a:xfrm flipH="1" rot="-4800000">
            <a:off x="9440545" y="918210"/>
            <a:ext cx="2981960" cy="2916555"/>
          </a:xfrm>
          <a:prstGeom prst="rect">
            <a:avLst/>
          </a:prstGeom>
          <a:noFill/>
          <a:ln>
            <a:noFill/>
          </a:ln>
        </p:spPr>
      </p:pic>
      <p:pic>
        <p:nvPicPr>
          <p:cNvPr descr="E:\素材\春\7ff96c0408d5f1ad90e6490e1fb39ea4.png7ff96c0408d5f1ad90e6490e1fb39ea4" id="101" name="Google Shape;101;p13"/>
          <p:cNvPicPr preferRelativeResize="0"/>
          <p:nvPr/>
        </p:nvPicPr>
        <p:blipFill rotWithShape="1">
          <a:blip r:embed="rId4">
            <a:alphaModFix/>
          </a:blip>
          <a:srcRect b="0" l="0" r="0" t="0"/>
          <a:stretch/>
        </p:blipFill>
        <p:spPr>
          <a:xfrm flipH="1">
            <a:off x="4681538" y="-53340"/>
            <a:ext cx="2828925" cy="2767330"/>
          </a:xfrm>
          <a:prstGeom prst="rect">
            <a:avLst/>
          </a:prstGeom>
          <a:noFill/>
          <a:ln>
            <a:noFill/>
          </a:ln>
        </p:spPr>
      </p:pic>
      <p:pic>
        <p:nvPicPr>
          <p:cNvPr descr="E:\素材\春\7ff96c0408d5f1ad90e6490e1fb39ea4.png7ff96c0408d5f1ad90e6490e1fb39ea4" id="102" name="Google Shape;102;p13"/>
          <p:cNvPicPr preferRelativeResize="0"/>
          <p:nvPr/>
        </p:nvPicPr>
        <p:blipFill rotWithShape="1">
          <a:blip r:embed="rId5">
            <a:alphaModFix/>
          </a:blip>
          <a:srcRect b="0" l="0" r="0" t="0"/>
          <a:stretch/>
        </p:blipFill>
        <p:spPr>
          <a:xfrm rot="5031057">
            <a:off x="6771640" y="3162300"/>
            <a:ext cx="1548765" cy="1514475"/>
          </a:xfrm>
          <a:prstGeom prst="rect">
            <a:avLst/>
          </a:prstGeom>
          <a:noFill/>
          <a:ln>
            <a:noFill/>
          </a:ln>
        </p:spPr>
      </p:pic>
      <p:sp>
        <p:nvSpPr>
          <p:cNvPr id="103" name="Google Shape;103;p13"/>
          <p:cNvSpPr/>
          <p:nvPr/>
        </p:nvSpPr>
        <p:spPr>
          <a:xfrm>
            <a:off x="6073052" y="1600338"/>
            <a:ext cx="1145910"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blipFill rotWithShape="1">
            <a:blip r:embed="rId6">
              <a:alphaModFix/>
            </a:blip>
            <a:stretch>
              <a:fillRect b="0" l="0" r="0" t="0"/>
            </a:stretch>
          </a:blip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sp>
        <p:nvSpPr>
          <p:cNvPr id="104" name="Google Shape;104;p13"/>
          <p:cNvSpPr/>
          <p:nvPr/>
        </p:nvSpPr>
        <p:spPr>
          <a:xfrm flipH="1">
            <a:off x="4620356" y="1616966"/>
            <a:ext cx="1139954"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grpSp>
        <p:nvGrpSpPr>
          <p:cNvPr id="105" name="Google Shape;105;p13"/>
          <p:cNvGrpSpPr/>
          <p:nvPr/>
        </p:nvGrpSpPr>
        <p:grpSpPr>
          <a:xfrm>
            <a:off x="4280343" y="1991111"/>
            <a:ext cx="1486568" cy="1076934"/>
            <a:chOff x="1665108" y="3990386"/>
            <a:chExt cx="1486568" cy="1076934"/>
          </a:xfrm>
        </p:grpSpPr>
        <p:sp>
          <p:nvSpPr>
            <p:cNvPr id="106" name="Google Shape;106;p13"/>
            <p:cNvSpPr txBox="1"/>
            <p:nvPr/>
          </p:nvSpPr>
          <p:spPr>
            <a:xfrm>
              <a:off x="1665108" y="4730135"/>
              <a:ext cx="1486568" cy="33718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8D6B43"/>
                  </a:solidFill>
                  <a:latin typeface="Cambria"/>
                  <a:ea typeface="Cambria"/>
                  <a:cs typeface="Cambria"/>
                  <a:sym typeface="Cambria"/>
                </a:rPr>
                <a:t>Fashion</a:t>
              </a:r>
              <a:endParaRPr sz="1600">
                <a:solidFill>
                  <a:srgbClr val="8D6B43"/>
                </a:solidFill>
                <a:latin typeface="Cambria"/>
                <a:ea typeface="Cambria"/>
                <a:cs typeface="Cambria"/>
                <a:sym typeface="Cambria"/>
              </a:endParaRPr>
            </a:p>
          </p:txBody>
        </p:sp>
        <p:sp>
          <p:nvSpPr>
            <p:cNvPr id="107" name="Google Shape;107;p13"/>
            <p:cNvSpPr txBox="1"/>
            <p:nvPr/>
          </p:nvSpPr>
          <p:spPr>
            <a:xfrm>
              <a:off x="1678588"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400">
                  <a:solidFill>
                    <a:srgbClr val="8D6B43"/>
                  </a:solidFill>
                  <a:latin typeface="Cambria"/>
                  <a:ea typeface="Cambria"/>
                  <a:cs typeface="Cambria"/>
                  <a:sym typeface="Cambria"/>
                </a:rPr>
                <a:t>1</a:t>
              </a:r>
              <a:endParaRPr b="1" sz="4400">
                <a:solidFill>
                  <a:srgbClr val="8D6B43"/>
                </a:solidFill>
                <a:latin typeface="Cambria"/>
                <a:ea typeface="Cambria"/>
                <a:cs typeface="Cambria"/>
                <a:sym typeface="Cambria"/>
              </a:endParaRPr>
            </a:p>
          </p:txBody>
        </p:sp>
      </p:grpSp>
      <p:sp>
        <p:nvSpPr>
          <p:cNvPr id="108" name="Google Shape;108;p13"/>
          <p:cNvSpPr txBox="1"/>
          <p:nvPr/>
        </p:nvSpPr>
        <p:spPr>
          <a:xfrm rot="5400000">
            <a:off x="9024177" y="3289859"/>
            <a:ext cx="4638449" cy="12926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7200">
                <a:solidFill>
                  <a:srgbClr val="339183"/>
                </a:solidFill>
                <a:latin typeface="Cambria"/>
                <a:ea typeface="Cambria"/>
                <a:cs typeface="Cambria"/>
                <a:sym typeface="Cambria"/>
              </a:rPr>
              <a:t>C O NTENT</a:t>
            </a:r>
            <a:endParaRPr/>
          </a:p>
        </p:txBody>
      </p:sp>
      <p:grpSp>
        <p:nvGrpSpPr>
          <p:cNvPr id="109" name="Google Shape;109;p13"/>
          <p:cNvGrpSpPr/>
          <p:nvPr/>
        </p:nvGrpSpPr>
        <p:grpSpPr>
          <a:xfrm>
            <a:off x="6006347" y="1974483"/>
            <a:ext cx="1507874" cy="1078303"/>
            <a:chOff x="6781035" y="3990386"/>
            <a:chExt cx="1507874" cy="1078303"/>
          </a:xfrm>
        </p:grpSpPr>
        <p:sp>
          <p:nvSpPr>
            <p:cNvPr id="110" name="Google Shape;110;p13"/>
            <p:cNvSpPr txBox="1"/>
            <p:nvPr/>
          </p:nvSpPr>
          <p:spPr>
            <a:xfrm>
              <a:off x="6781035" y="4730135"/>
              <a:ext cx="1486568" cy="33855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600">
                  <a:solidFill>
                    <a:srgbClr val="8D6B43"/>
                  </a:solidFill>
                  <a:latin typeface="Cambria"/>
                  <a:ea typeface="Cambria"/>
                  <a:cs typeface="Cambria"/>
                  <a:sym typeface="Cambria"/>
                </a:rPr>
                <a:t>Finance</a:t>
              </a:r>
              <a:endParaRPr sz="1600">
                <a:solidFill>
                  <a:srgbClr val="8D6B43"/>
                </a:solidFill>
                <a:latin typeface="Cambria"/>
                <a:ea typeface="Cambria"/>
                <a:cs typeface="Cambria"/>
                <a:sym typeface="Cambria"/>
              </a:endParaRPr>
            </a:p>
          </p:txBody>
        </p:sp>
        <p:sp>
          <p:nvSpPr>
            <p:cNvPr id="111" name="Google Shape;111;p13"/>
            <p:cNvSpPr txBox="1"/>
            <p:nvPr/>
          </p:nvSpPr>
          <p:spPr>
            <a:xfrm>
              <a:off x="6978153"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4400">
                  <a:solidFill>
                    <a:srgbClr val="8D6B43"/>
                  </a:solidFill>
                  <a:latin typeface="Cambria"/>
                  <a:ea typeface="Cambria"/>
                  <a:cs typeface="Cambria"/>
                  <a:sym typeface="Cambria"/>
                </a:rPr>
                <a:t>4</a:t>
              </a:r>
              <a:endParaRPr b="1" sz="4400">
                <a:solidFill>
                  <a:srgbClr val="8D6B43"/>
                </a:solidFill>
                <a:latin typeface="Cambria"/>
                <a:ea typeface="Cambria"/>
                <a:cs typeface="Cambria"/>
                <a:sym typeface="Cambria"/>
              </a:endParaRPr>
            </a:p>
          </p:txBody>
        </p:sp>
      </p:grpSp>
      <p:grpSp>
        <p:nvGrpSpPr>
          <p:cNvPr id="112" name="Google Shape;112;p13"/>
          <p:cNvGrpSpPr/>
          <p:nvPr/>
        </p:nvGrpSpPr>
        <p:grpSpPr>
          <a:xfrm>
            <a:off x="4336350" y="4265352"/>
            <a:ext cx="1623141" cy="1076934"/>
            <a:chOff x="4037252" y="3990386"/>
            <a:chExt cx="1623141" cy="1076934"/>
          </a:xfrm>
        </p:grpSpPr>
        <p:sp>
          <p:nvSpPr>
            <p:cNvPr id="113" name="Google Shape;113;p13"/>
            <p:cNvSpPr txBox="1"/>
            <p:nvPr/>
          </p:nvSpPr>
          <p:spPr>
            <a:xfrm>
              <a:off x="4063001" y="4730135"/>
              <a:ext cx="1597392" cy="33718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600">
                  <a:solidFill>
                    <a:srgbClr val="8D6B43"/>
                  </a:solidFill>
                  <a:latin typeface="Cambria"/>
                  <a:ea typeface="Cambria"/>
                  <a:cs typeface="Cambria"/>
                  <a:sym typeface="Cambria"/>
                </a:rPr>
                <a:t>Culture</a:t>
              </a:r>
              <a:endParaRPr sz="1600">
                <a:solidFill>
                  <a:srgbClr val="8D6B43"/>
                </a:solidFill>
                <a:latin typeface="Cambria"/>
                <a:ea typeface="Cambria"/>
                <a:cs typeface="Cambria"/>
                <a:sym typeface="Cambria"/>
              </a:endParaRPr>
            </a:p>
          </p:txBody>
        </p:sp>
        <p:sp>
          <p:nvSpPr>
            <p:cNvPr id="114" name="Google Shape;114;p13"/>
            <p:cNvSpPr txBox="1"/>
            <p:nvPr/>
          </p:nvSpPr>
          <p:spPr>
            <a:xfrm>
              <a:off x="4037252"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400">
                  <a:solidFill>
                    <a:srgbClr val="8D6B43"/>
                  </a:solidFill>
                  <a:latin typeface="Cambria"/>
                  <a:ea typeface="Cambria"/>
                  <a:cs typeface="Cambria"/>
                  <a:sym typeface="Cambria"/>
                </a:rPr>
                <a:t>2</a:t>
              </a:r>
              <a:endParaRPr b="1" sz="4400">
                <a:solidFill>
                  <a:srgbClr val="8D6B43"/>
                </a:solidFill>
                <a:latin typeface="Cambria"/>
                <a:ea typeface="Cambria"/>
                <a:cs typeface="Cambria"/>
                <a:sym typeface="Cambria"/>
              </a:endParaRPr>
            </a:p>
          </p:txBody>
        </p:sp>
      </p:grpSp>
      <p:sp>
        <p:nvSpPr>
          <p:cNvPr id="115" name="Google Shape;115;p13"/>
          <p:cNvSpPr/>
          <p:nvPr/>
        </p:nvSpPr>
        <p:spPr>
          <a:xfrm flipH="1">
            <a:off x="4613755" y="3891207"/>
            <a:ext cx="1153156"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sp>
        <p:nvSpPr>
          <p:cNvPr id="116" name="Google Shape;116;p13"/>
          <p:cNvSpPr/>
          <p:nvPr/>
        </p:nvSpPr>
        <p:spPr>
          <a:xfrm>
            <a:off x="6073052" y="3891207"/>
            <a:ext cx="1145910" cy="1952983"/>
          </a:xfrm>
          <a:custGeom>
            <a:rect b="b" l="l" r="r" t="t"/>
            <a:pathLst>
              <a:path extrusionOk="0" h="2349500" w="1727200">
                <a:moveTo>
                  <a:pt x="1720850" y="381000"/>
                </a:moveTo>
                <a:cubicBezTo>
                  <a:pt x="1719792" y="254000"/>
                  <a:pt x="1718733" y="127000"/>
                  <a:pt x="1717675" y="0"/>
                </a:cubicBezTo>
                <a:lnTo>
                  <a:pt x="0" y="0"/>
                </a:lnTo>
                <a:lnTo>
                  <a:pt x="0" y="2349500"/>
                </a:lnTo>
                <a:lnTo>
                  <a:pt x="1727200" y="2349500"/>
                </a:lnTo>
                <a:lnTo>
                  <a:pt x="1727200" y="1816100"/>
                </a:lnTo>
              </a:path>
            </a:pathLst>
          </a:custGeom>
          <a:blipFill rotWithShape="1">
            <a:blip r:embed="rId6">
              <a:alphaModFix/>
            </a:blip>
            <a:stretch>
              <a:fillRect b="0" l="0" r="0" t="0"/>
            </a:stretch>
          </a:blip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Cambria"/>
              <a:ea typeface="Cambria"/>
              <a:cs typeface="Cambria"/>
              <a:sym typeface="Cambria"/>
            </a:endParaRPr>
          </a:p>
        </p:txBody>
      </p:sp>
      <p:pic>
        <p:nvPicPr>
          <p:cNvPr descr="E:\素材\春\7ff96c0408d5f1ad90e6490e1fb39ea4.png7ff96c0408d5f1ad90e6490e1fb39ea4" id="117" name="Google Shape;117;p13"/>
          <p:cNvPicPr preferRelativeResize="0"/>
          <p:nvPr/>
        </p:nvPicPr>
        <p:blipFill rotWithShape="1">
          <a:blip r:embed="rId7">
            <a:alphaModFix/>
          </a:blip>
          <a:srcRect b="0" l="0" r="0" t="0"/>
          <a:stretch/>
        </p:blipFill>
        <p:spPr>
          <a:xfrm flipH="1" rot="-600000">
            <a:off x="1177290" y="1718310"/>
            <a:ext cx="1740535" cy="1315720"/>
          </a:xfrm>
          <a:prstGeom prst="rect">
            <a:avLst/>
          </a:prstGeom>
          <a:noFill/>
          <a:ln>
            <a:noFill/>
          </a:ln>
        </p:spPr>
      </p:pic>
      <p:pic>
        <p:nvPicPr>
          <p:cNvPr descr="E:\素材\春\7ff96c0408d5f1ad90e6490e1fb39ea4.png7ff96c0408d5f1ad90e6490e1fb39ea4" id="118" name="Google Shape;118;p13"/>
          <p:cNvPicPr preferRelativeResize="0"/>
          <p:nvPr/>
        </p:nvPicPr>
        <p:blipFill rotWithShape="1">
          <a:blip r:embed="rId8">
            <a:alphaModFix/>
          </a:blip>
          <a:srcRect b="0" l="0" r="0" t="0"/>
          <a:stretch/>
        </p:blipFill>
        <p:spPr>
          <a:xfrm rot="-6413826">
            <a:off x="3930057" y="3408746"/>
            <a:ext cx="1142795" cy="1117600"/>
          </a:xfrm>
          <a:prstGeom prst="rect">
            <a:avLst/>
          </a:prstGeom>
          <a:noFill/>
          <a:ln>
            <a:noFill/>
          </a:ln>
        </p:spPr>
      </p:pic>
      <p:grpSp>
        <p:nvGrpSpPr>
          <p:cNvPr id="119" name="Google Shape;119;p13"/>
          <p:cNvGrpSpPr/>
          <p:nvPr/>
        </p:nvGrpSpPr>
        <p:grpSpPr>
          <a:xfrm>
            <a:off x="5924511" y="4265352"/>
            <a:ext cx="1595368" cy="1076934"/>
            <a:chOff x="9445731" y="3990386"/>
            <a:chExt cx="1595368" cy="1076934"/>
          </a:xfrm>
        </p:grpSpPr>
        <p:sp>
          <p:nvSpPr>
            <p:cNvPr id="120" name="Google Shape;120;p13"/>
            <p:cNvSpPr txBox="1"/>
            <p:nvPr/>
          </p:nvSpPr>
          <p:spPr>
            <a:xfrm>
              <a:off x="9445731" y="4730135"/>
              <a:ext cx="1574062" cy="33718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600">
                  <a:solidFill>
                    <a:srgbClr val="8D6B43"/>
                  </a:solidFill>
                  <a:latin typeface="Cambria"/>
                  <a:ea typeface="Cambria"/>
                  <a:cs typeface="Cambria"/>
                  <a:sym typeface="Cambria"/>
                </a:rPr>
                <a:t>Arts</a:t>
              </a:r>
              <a:endParaRPr sz="1600">
                <a:solidFill>
                  <a:srgbClr val="8D6B43"/>
                </a:solidFill>
                <a:latin typeface="Cambria"/>
                <a:ea typeface="Cambria"/>
                <a:cs typeface="Cambria"/>
                <a:sym typeface="Cambria"/>
              </a:endParaRPr>
            </a:p>
          </p:txBody>
        </p:sp>
        <p:sp>
          <p:nvSpPr>
            <p:cNvPr id="121" name="Google Shape;121;p13"/>
            <p:cNvSpPr txBox="1"/>
            <p:nvPr/>
          </p:nvSpPr>
          <p:spPr>
            <a:xfrm>
              <a:off x="9730343" y="3990386"/>
              <a:ext cx="1310756" cy="76944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4400">
                  <a:solidFill>
                    <a:srgbClr val="8D6B43"/>
                  </a:solidFill>
                  <a:latin typeface="Cambria"/>
                  <a:ea typeface="Cambria"/>
                  <a:cs typeface="Cambria"/>
                  <a:sym typeface="Cambria"/>
                </a:rPr>
                <a:t>3</a:t>
              </a:r>
              <a:endParaRPr b="1" sz="4400">
                <a:solidFill>
                  <a:srgbClr val="8D6B43"/>
                </a:solidFill>
                <a:latin typeface="Cambria"/>
                <a:ea typeface="Cambria"/>
                <a:cs typeface="Cambria"/>
                <a:sym typeface="Cambria"/>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pic>
        <p:nvPicPr>
          <p:cNvPr descr="C:\Users\Administrator\Desktop\毕业季\QQ截图20170620123427.jpgQQ截图20170620123427" id="491" name="Google Shape;491;p31"/>
          <p:cNvPicPr preferRelativeResize="0"/>
          <p:nvPr/>
        </p:nvPicPr>
        <p:blipFill rotWithShape="1">
          <a:blip r:embed="rId3">
            <a:alphaModFix/>
          </a:blip>
          <a:srcRect b="0" l="0" r="0" t="0"/>
          <a:stretch/>
        </p:blipFill>
        <p:spPr>
          <a:xfrm>
            <a:off x="1714183" y="0"/>
            <a:ext cx="8763635" cy="4986749"/>
          </a:xfrm>
          <a:prstGeom prst="rect">
            <a:avLst/>
          </a:prstGeom>
          <a:noFill/>
          <a:ln>
            <a:noFill/>
          </a:ln>
        </p:spPr>
      </p:pic>
      <p:sp>
        <p:nvSpPr>
          <p:cNvPr id="492" name="Google Shape;492;p31"/>
          <p:cNvSpPr/>
          <p:nvPr/>
        </p:nvSpPr>
        <p:spPr>
          <a:xfrm>
            <a:off x="7924800" y="1385454"/>
            <a:ext cx="4267200" cy="405148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493" name="Google Shape;493;p31"/>
          <p:cNvSpPr/>
          <p:nvPr/>
        </p:nvSpPr>
        <p:spPr>
          <a:xfrm>
            <a:off x="1714415" y="5663565"/>
            <a:ext cx="8782685" cy="6001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solidFill>
                  <a:srgbClr val="7F7F7F"/>
                </a:solidFill>
                <a:latin typeface="Cambria"/>
                <a:ea typeface="Cambria"/>
                <a:cs typeface="Cambria"/>
                <a:sym typeface="Cambria"/>
              </a:rPr>
              <a:t>I feel very strongly that change is good because it stirs up the system. I feel very strongly that change is good because it stirs up the system. I feel very strongly that change is good because it stirs up the system. I feel very strongly that change is good because it stirs up the system. I feel very strongly that change is good because it stirs up the system. I feel very strongly that change is good because it stirs up the system.</a:t>
            </a:r>
            <a:endParaRPr/>
          </a:p>
        </p:txBody>
      </p:sp>
      <p:sp>
        <p:nvSpPr>
          <p:cNvPr id="494" name="Google Shape;494;p31"/>
          <p:cNvSpPr txBox="1"/>
          <p:nvPr/>
        </p:nvSpPr>
        <p:spPr>
          <a:xfrm>
            <a:off x="1714415" y="5213421"/>
            <a:ext cx="248602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8D6B43"/>
                </a:solidFill>
                <a:latin typeface="Cambria"/>
                <a:ea typeface="Cambria"/>
                <a:cs typeface="Cambria"/>
                <a:sym typeface="Cambria"/>
              </a:rPr>
              <a:t> Base</a:t>
            </a:r>
            <a:endParaRPr/>
          </a:p>
        </p:txBody>
      </p:sp>
      <p:pic>
        <p:nvPicPr>
          <p:cNvPr descr="E:\素材\春\7ff96c0408d5f1ad90e6490e1fb39ea4.png7ff96c0408d5f1ad90e6490e1fb39ea4" id="495" name="Google Shape;495;p31"/>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496" name="Google Shape;496;p31"/>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497" name="Google Shape;497;p31"/>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498" name="Google Shape;498;p31"/>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pic>
        <p:nvPicPr>
          <p:cNvPr descr="E:\素材\春\7ff96c0408d5f1ad90e6490e1fb39ea4.png7ff96c0408d5f1ad90e6490e1fb39ea4" id="504" name="Google Shape;504;p32"/>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05" name="Google Shape;505;p32"/>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506" name="Google Shape;506;p32"/>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507" name="Google Shape;507;p32"/>
          <p:cNvSpPr/>
          <p:nvPr/>
        </p:nvSpPr>
        <p:spPr>
          <a:xfrm>
            <a:off x="1670739" y="5363781"/>
            <a:ext cx="2333724" cy="4154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BFBFBF"/>
                </a:solidFill>
                <a:latin typeface="Cambria"/>
                <a:ea typeface="Cambria"/>
                <a:cs typeface="Cambria"/>
                <a:sym typeface="Cambria"/>
              </a:rPr>
              <a:t>Lorem Ipsum has been the industry's standard</a:t>
            </a:r>
            <a:endParaRPr sz="1000">
              <a:solidFill>
                <a:srgbClr val="BFBFBF"/>
              </a:solidFill>
              <a:latin typeface="Cambria"/>
              <a:ea typeface="Cambria"/>
              <a:cs typeface="Cambria"/>
              <a:sym typeface="Cambria"/>
            </a:endParaRPr>
          </a:p>
        </p:txBody>
      </p:sp>
      <p:pic>
        <p:nvPicPr>
          <p:cNvPr descr="C:\Users\Administrator\Desktop\毕业季\QQ截图20170620123559.jpgQQ截图20170620123559" id="508" name="Google Shape;508;p32"/>
          <p:cNvPicPr preferRelativeResize="0"/>
          <p:nvPr/>
        </p:nvPicPr>
        <p:blipFill rotWithShape="1">
          <a:blip r:embed="rId5">
            <a:alphaModFix/>
          </a:blip>
          <a:srcRect b="0" l="0" r="0" t="0"/>
          <a:stretch/>
        </p:blipFill>
        <p:spPr>
          <a:xfrm>
            <a:off x="8087360" y="1377315"/>
            <a:ext cx="2472690" cy="3296920"/>
          </a:xfrm>
          <a:prstGeom prst="rect">
            <a:avLst/>
          </a:prstGeom>
          <a:noFill/>
          <a:ln>
            <a:noFill/>
          </a:ln>
        </p:spPr>
      </p:pic>
      <p:pic>
        <p:nvPicPr>
          <p:cNvPr descr="C:\Users\Administrator\Desktop\毕业季\QQ截图20170620123452.jpgQQ截图20170620123452" id="509" name="Google Shape;509;p32"/>
          <p:cNvPicPr preferRelativeResize="0"/>
          <p:nvPr/>
        </p:nvPicPr>
        <p:blipFill rotWithShape="1">
          <a:blip r:embed="rId6">
            <a:alphaModFix/>
          </a:blip>
          <a:srcRect b="0" l="0" r="0" t="0"/>
          <a:stretch/>
        </p:blipFill>
        <p:spPr>
          <a:xfrm>
            <a:off x="4843780" y="1376680"/>
            <a:ext cx="2473960" cy="3297555"/>
          </a:xfrm>
          <a:prstGeom prst="rect">
            <a:avLst/>
          </a:prstGeom>
          <a:noFill/>
          <a:ln>
            <a:noFill/>
          </a:ln>
        </p:spPr>
      </p:pic>
      <p:pic>
        <p:nvPicPr>
          <p:cNvPr descr="C:\Users\Administrator\Desktop\毕业季\QQ截图20170620124242.jpgQQ截图20170620124242" id="510" name="Google Shape;510;p32"/>
          <p:cNvPicPr preferRelativeResize="0"/>
          <p:nvPr/>
        </p:nvPicPr>
        <p:blipFill rotWithShape="1">
          <a:blip r:embed="rId7">
            <a:alphaModFix/>
          </a:blip>
          <a:srcRect b="0" l="0" r="0" t="0"/>
          <a:stretch/>
        </p:blipFill>
        <p:spPr>
          <a:xfrm>
            <a:off x="1600200" y="1376680"/>
            <a:ext cx="2473960" cy="3296920"/>
          </a:xfrm>
          <a:prstGeom prst="rect">
            <a:avLst/>
          </a:prstGeom>
          <a:noFill/>
          <a:ln>
            <a:noFill/>
          </a:ln>
        </p:spPr>
      </p:pic>
      <p:sp>
        <p:nvSpPr>
          <p:cNvPr id="511" name="Google Shape;511;p32"/>
          <p:cNvSpPr txBox="1"/>
          <p:nvPr/>
        </p:nvSpPr>
        <p:spPr>
          <a:xfrm>
            <a:off x="1600494" y="5051179"/>
            <a:ext cx="24860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 Business</a:t>
            </a:r>
            <a:endParaRPr/>
          </a:p>
        </p:txBody>
      </p:sp>
      <p:sp>
        <p:nvSpPr>
          <p:cNvPr id="512" name="Google Shape;512;p32"/>
          <p:cNvSpPr/>
          <p:nvPr/>
        </p:nvSpPr>
        <p:spPr>
          <a:xfrm>
            <a:off x="4902499" y="5363781"/>
            <a:ext cx="2333724" cy="4154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BFBFBF"/>
                </a:solidFill>
                <a:latin typeface="Cambria"/>
                <a:ea typeface="Cambria"/>
                <a:cs typeface="Cambria"/>
                <a:sym typeface="Cambria"/>
              </a:rPr>
              <a:t>Lorem Ipsum has been the industry's standard</a:t>
            </a:r>
            <a:endParaRPr sz="1000">
              <a:solidFill>
                <a:srgbClr val="BFBFBF"/>
              </a:solidFill>
              <a:latin typeface="Cambria"/>
              <a:ea typeface="Cambria"/>
              <a:cs typeface="Cambria"/>
              <a:sym typeface="Cambria"/>
            </a:endParaRPr>
          </a:p>
        </p:txBody>
      </p:sp>
      <p:sp>
        <p:nvSpPr>
          <p:cNvPr id="513" name="Google Shape;513;p32"/>
          <p:cNvSpPr txBox="1"/>
          <p:nvPr/>
        </p:nvSpPr>
        <p:spPr>
          <a:xfrm>
            <a:off x="4832254" y="5051179"/>
            <a:ext cx="24860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Enterprise</a:t>
            </a:r>
            <a:endParaRPr/>
          </a:p>
        </p:txBody>
      </p:sp>
      <p:sp>
        <p:nvSpPr>
          <p:cNvPr id="514" name="Google Shape;514;p32"/>
          <p:cNvSpPr/>
          <p:nvPr/>
        </p:nvSpPr>
        <p:spPr>
          <a:xfrm>
            <a:off x="8204504" y="5363781"/>
            <a:ext cx="2333724" cy="4154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BFBFBF"/>
                </a:solidFill>
                <a:latin typeface="Cambria"/>
                <a:ea typeface="Cambria"/>
                <a:cs typeface="Cambria"/>
                <a:sym typeface="Cambria"/>
              </a:rPr>
              <a:t>Lorem Ipsum has been the industry's standard</a:t>
            </a:r>
            <a:endParaRPr sz="1000">
              <a:solidFill>
                <a:srgbClr val="BFBFBF"/>
              </a:solidFill>
              <a:latin typeface="Cambria"/>
              <a:ea typeface="Cambria"/>
              <a:cs typeface="Cambria"/>
              <a:sym typeface="Cambria"/>
            </a:endParaRPr>
          </a:p>
        </p:txBody>
      </p:sp>
      <p:sp>
        <p:nvSpPr>
          <p:cNvPr id="515" name="Google Shape;515;p32"/>
          <p:cNvSpPr txBox="1"/>
          <p:nvPr/>
        </p:nvSpPr>
        <p:spPr>
          <a:xfrm>
            <a:off x="8134259" y="5051179"/>
            <a:ext cx="248602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Customer</a:t>
            </a:r>
            <a:endParaRPr/>
          </a:p>
        </p:txBody>
      </p:sp>
      <p:pic>
        <p:nvPicPr>
          <p:cNvPr descr="E:\素材\春\7ff96c0408d5f1ad90e6490e1fb39ea4.png7ff96c0408d5f1ad90e6490e1fb39ea4" id="516" name="Google Shape;516;p32"/>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pic>
        <p:nvPicPr>
          <p:cNvPr descr="C:\Users\Administrator\Desktop\毕业季\QQ截图20170615202358.pngQQ截图20170615202358" id="522" name="Google Shape;522;p33"/>
          <p:cNvPicPr preferRelativeResize="0"/>
          <p:nvPr/>
        </p:nvPicPr>
        <p:blipFill rotWithShape="1">
          <a:blip r:embed="rId3">
            <a:alphaModFix/>
          </a:blip>
          <a:srcRect b="0" l="0" r="0" t="0"/>
          <a:stretch/>
        </p:blipFill>
        <p:spPr>
          <a:xfrm>
            <a:off x="1292196" y="905713"/>
            <a:ext cx="4857135" cy="2686685"/>
          </a:xfrm>
          <a:prstGeom prst="rect">
            <a:avLst/>
          </a:prstGeom>
          <a:noFill/>
          <a:ln>
            <a:noFill/>
          </a:ln>
        </p:spPr>
      </p:pic>
      <p:pic>
        <p:nvPicPr>
          <p:cNvPr descr="E:\素材\春\7ff96c0408d5f1ad90e6490e1fb39ea4.png7ff96c0408d5f1ad90e6490e1fb39ea4" id="523" name="Google Shape;523;p33"/>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24" name="Google Shape;524;p33"/>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525" name="Google Shape;525;p33"/>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C:\Users\Administrator\Desktop\毕业季\QQ截图20170620123637.jpgQQ截图20170620123637" id="526" name="Google Shape;526;p33"/>
          <p:cNvPicPr preferRelativeResize="0"/>
          <p:nvPr/>
        </p:nvPicPr>
        <p:blipFill rotWithShape="1">
          <a:blip r:embed="rId6">
            <a:alphaModFix/>
          </a:blip>
          <a:srcRect b="0" l="0" r="0" t="0"/>
          <a:stretch/>
        </p:blipFill>
        <p:spPr>
          <a:xfrm>
            <a:off x="7748270" y="0"/>
            <a:ext cx="4034155" cy="6869430"/>
          </a:xfrm>
          <a:prstGeom prst="rect">
            <a:avLst/>
          </a:prstGeom>
          <a:noFill/>
          <a:ln>
            <a:noFill/>
          </a:ln>
        </p:spPr>
      </p:pic>
      <p:sp>
        <p:nvSpPr>
          <p:cNvPr id="527" name="Google Shape;527;p33"/>
          <p:cNvSpPr/>
          <p:nvPr/>
        </p:nvSpPr>
        <p:spPr>
          <a:xfrm>
            <a:off x="1148111" y="4890308"/>
            <a:ext cx="5145303" cy="154657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A large income is the best recipe for happiness I ever heard of.</a:t>
            </a:r>
            <a:endParaRPr sz="1050">
              <a:solidFill>
                <a:srgbClr val="7F7F7F"/>
              </a:solidFill>
              <a:latin typeface="Cambria"/>
              <a:ea typeface="Cambria"/>
              <a:cs typeface="Cambria"/>
              <a:sym typeface="Cambria"/>
            </a:endParaRPr>
          </a:p>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A large income is the best recipe for happiness I ever heard of.</a:t>
            </a:r>
            <a:endParaRPr sz="1050">
              <a:solidFill>
                <a:srgbClr val="7F7F7F"/>
              </a:solidFill>
              <a:latin typeface="Cambria"/>
              <a:ea typeface="Cambria"/>
              <a:cs typeface="Cambria"/>
              <a:sym typeface="Cambria"/>
            </a:endParaRPr>
          </a:p>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A large income is the best recipe for happiness I ever heard of. A large income is the best recipe for happiness I ever heard of. A large income is the best recipe for happiness I ever heard of. A large income is the best recipe for happiness I ever heard of. A large income is the best recipe for happiness I ever heard of.</a:t>
            </a:r>
            <a:endParaRPr/>
          </a:p>
        </p:txBody>
      </p:sp>
      <p:sp>
        <p:nvSpPr>
          <p:cNvPr id="528" name="Google Shape;528;p33"/>
          <p:cNvSpPr txBox="1"/>
          <p:nvPr/>
        </p:nvSpPr>
        <p:spPr>
          <a:xfrm>
            <a:off x="1140444" y="4004232"/>
            <a:ext cx="6341010" cy="938719"/>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n-US" sz="4400">
                <a:solidFill>
                  <a:srgbClr val="8D6B43"/>
                </a:solidFill>
                <a:latin typeface="Cambria"/>
                <a:ea typeface="Cambria"/>
                <a:cs typeface="Cambria"/>
                <a:sym typeface="Cambria"/>
              </a:rPr>
              <a:t>Acquisition</a:t>
            </a:r>
            <a:endParaRPr/>
          </a:p>
        </p:txBody>
      </p:sp>
      <p:pic>
        <p:nvPicPr>
          <p:cNvPr descr="E:\素材\春\7ff96c0408d5f1ad90e6490e1fb39ea4.png7ff96c0408d5f1ad90e6490e1fb39ea4" id="529" name="Google Shape;529;p33"/>
          <p:cNvPicPr preferRelativeResize="0"/>
          <p:nvPr/>
        </p:nvPicPr>
        <p:blipFill rotWithShape="1">
          <a:blip r:embed="rId7">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34"/>
          <p:cNvSpPr/>
          <p:nvPr/>
        </p:nvSpPr>
        <p:spPr>
          <a:xfrm>
            <a:off x="7173355" y="2676031"/>
            <a:ext cx="3362035" cy="55399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Woe be to him that reads but one book. Woe be to him that reads but one book. Woe be to him that reads but one book.</a:t>
            </a:r>
            <a:endParaRPr/>
          </a:p>
        </p:txBody>
      </p:sp>
      <p:sp>
        <p:nvSpPr>
          <p:cNvPr id="536" name="Google Shape;536;p34"/>
          <p:cNvSpPr/>
          <p:nvPr/>
        </p:nvSpPr>
        <p:spPr>
          <a:xfrm>
            <a:off x="7173353" y="5292171"/>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537" name="Google Shape;537;p34"/>
          <p:cNvSpPr/>
          <p:nvPr/>
        </p:nvSpPr>
        <p:spPr>
          <a:xfrm>
            <a:off x="7173355" y="353639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cxnSp>
        <p:nvCxnSpPr>
          <p:cNvPr id="538" name="Google Shape;538;p34"/>
          <p:cNvCxnSpPr/>
          <p:nvPr/>
        </p:nvCxnSpPr>
        <p:spPr>
          <a:xfrm>
            <a:off x="6608019" y="2320431"/>
            <a:ext cx="0" cy="3803650"/>
          </a:xfrm>
          <a:prstGeom prst="straightConnector1">
            <a:avLst/>
          </a:prstGeom>
          <a:noFill/>
          <a:ln cap="flat" cmpd="sng" w="9525">
            <a:solidFill>
              <a:srgbClr val="262626"/>
            </a:solidFill>
            <a:prstDash val="solid"/>
            <a:miter lim="800000"/>
            <a:headEnd len="sm" w="sm" type="none"/>
            <a:tailEnd len="sm" w="sm" type="none"/>
          </a:ln>
        </p:spPr>
      </p:cxnSp>
      <p:sp>
        <p:nvSpPr>
          <p:cNvPr id="539" name="Google Shape;539;p34"/>
          <p:cNvSpPr/>
          <p:nvPr/>
        </p:nvSpPr>
        <p:spPr>
          <a:xfrm>
            <a:off x="6412757" y="2676031"/>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1</a:t>
            </a:r>
            <a:endParaRPr/>
          </a:p>
        </p:txBody>
      </p:sp>
      <p:sp>
        <p:nvSpPr>
          <p:cNvPr id="540" name="Google Shape;540;p34"/>
          <p:cNvSpPr/>
          <p:nvPr/>
        </p:nvSpPr>
        <p:spPr>
          <a:xfrm>
            <a:off x="6412757" y="3552331"/>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2</a:t>
            </a:r>
            <a:endParaRPr/>
          </a:p>
        </p:txBody>
      </p:sp>
      <p:sp>
        <p:nvSpPr>
          <p:cNvPr id="541" name="Google Shape;541;p34"/>
          <p:cNvSpPr/>
          <p:nvPr/>
        </p:nvSpPr>
        <p:spPr>
          <a:xfrm>
            <a:off x="6412757" y="4430218"/>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3</a:t>
            </a:r>
            <a:endParaRPr/>
          </a:p>
        </p:txBody>
      </p:sp>
      <p:sp>
        <p:nvSpPr>
          <p:cNvPr id="542" name="Google Shape;542;p34"/>
          <p:cNvSpPr/>
          <p:nvPr/>
        </p:nvSpPr>
        <p:spPr>
          <a:xfrm>
            <a:off x="6412757" y="5308106"/>
            <a:ext cx="384175" cy="384175"/>
          </a:xfrm>
          <a:prstGeom prst="ellipse">
            <a:avLst/>
          </a:prstGeom>
          <a:solidFill>
            <a:srgbClr val="339183"/>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mbria"/>
                <a:ea typeface="Cambria"/>
                <a:cs typeface="Cambria"/>
                <a:sym typeface="Cambria"/>
              </a:rPr>
              <a:t>4</a:t>
            </a:r>
            <a:endParaRPr/>
          </a:p>
        </p:txBody>
      </p:sp>
      <p:sp>
        <p:nvSpPr>
          <p:cNvPr id="543" name="Google Shape;543;p34"/>
          <p:cNvSpPr/>
          <p:nvPr/>
        </p:nvSpPr>
        <p:spPr>
          <a:xfrm>
            <a:off x="7173354" y="4432635"/>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Woe be to him that reads but one book. Woe be to him that reads but one book.</a:t>
            </a:r>
            <a:endParaRPr/>
          </a:p>
        </p:txBody>
      </p:sp>
      <p:pic>
        <p:nvPicPr>
          <p:cNvPr descr="C:\Users\Administrator\Desktop\毕业季\QQ截图20170620123537.jpgQQ截图20170620123537" id="544" name="Google Shape;544;p34"/>
          <p:cNvPicPr preferRelativeResize="0"/>
          <p:nvPr/>
        </p:nvPicPr>
        <p:blipFill rotWithShape="1">
          <a:blip r:embed="rId3">
            <a:alphaModFix/>
          </a:blip>
          <a:srcRect b="0" l="0" r="0" t="0"/>
          <a:stretch/>
        </p:blipFill>
        <p:spPr>
          <a:xfrm>
            <a:off x="1251585" y="1435732"/>
            <a:ext cx="4572000" cy="4617085"/>
          </a:xfrm>
          <a:prstGeom prst="rect">
            <a:avLst/>
          </a:prstGeom>
          <a:noFill/>
          <a:ln>
            <a:noFill/>
          </a:ln>
        </p:spPr>
      </p:pic>
      <p:sp>
        <p:nvSpPr>
          <p:cNvPr id="545" name="Google Shape;545;p34"/>
          <p:cNvSpPr txBox="1"/>
          <p:nvPr/>
        </p:nvSpPr>
        <p:spPr>
          <a:xfrm>
            <a:off x="6412757" y="860130"/>
            <a:ext cx="5021861" cy="70788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000">
                <a:solidFill>
                  <a:srgbClr val="8D6B43"/>
                </a:solidFill>
                <a:latin typeface="Cambria"/>
                <a:ea typeface="Cambria"/>
                <a:cs typeface="Cambria"/>
                <a:sym typeface="Cambria"/>
              </a:rPr>
              <a:t>HOME DESIGN</a:t>
            </a:r>
            <a:endParaRPr/>
          </a:p>
        </p:txBody>
      </p:sp>
      <p:pic>
        <p:nvPicPr>
          <p:cNvPr descr="E:\素材\春\7ff96c0408d5f1ad90e6490e1fb39ea4.png7ff96c0408d5f1ad90e6490e1fb39ea4" id="546" name="Google Shape;546;p34"/>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47" name="Google Shape;547;p34"/>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548" name="Google Shape;548;p34"/>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549" name="Google Shape;549;p34"/>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35"/>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6" name="Google Shape;556;p35"/>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7" name="Google Shape;557;p35"/>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8" name="Google Shape;558;p35"/>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59" name="Google Shape;559;p35"/>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60" name="Google Shape;560;p35"/>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561" name="Google Shape;561;p35"/>
          <p:cNvSpPr txBox="1"/>
          <p:nvPr/>
        </p:nvSpPr>
        <p:spPr>
          <a:xfrm rot="5400000">
            <a:off x="5087084" y="2320652"/>
            <a:ext cx="2108446"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Finance</a:t>
            </a:r>
            <a:endParaRPr b="1" sz="3600">
              <a:solidFill>
                <a:srgbClr val="8D6B43"/>
              </a:solidFill>
              <a:latin typeface="Cambria"/>
              <a:ea typeface="Cambria"/>
              <a:cs typeface="Cambria"/>
              <a:sym typeface="Cambria"/>
            </a:endParaRPr>
          </a:p>
        </p:txBody>
      </p:sp>
      <p:sp>
        <p:nvSpPr>
          <p:cNvPr id="562" name="Google Shape;562;p35"/>
          <p:cNvSpPr txBox="1"/>
          <p:nvPr/>
        </p:nvSpPr>
        <p:spPr>
          <a:xfrm>
            <a:off x="3784221" y="3618743"/>
            <a:ext cx="4901021" cy="240065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5CA78E"/>
                </a:solidFill>
                <a:latin typeface="Cambria"/>
                <a:ea typeface="Cambria"/>
                <a:cs typeface="Cambria"/>
                <a:sym typeface="Cambria"/>
              </a:rPr>
              <a:t>FOUR</a:t>
            </a:r>
            <a:endParaRPr/>
          </a:p>
        </p:txBody>
      </p:sp>
      <p:pic>
        <p:nvPicPr>
          <p:cNvPr descr="E:\素材\春\f8ff524aa4c5fd889e7d0ebb7ea1f30d.pngf8ff524aa4c5fd889e7d0ebb7ea1f30d" id="563" name="Google Shape;563;p35"/>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564" name="Google Shape;564;p35"/>
          <p:cNvPicPr preferRelativeResize="0"/>
          <p:nvPr/>
        </p:nvPicPr>
        <p:blipFill rotWithShape="1">
          <a:blip r:embed="rId4">
            <a:alphaModFix/>
          </a:blip>
          <a:srcRect b="0" l="0" r="0" t="0"/>
          <a:stretch/>
        </p:blipFill>
        <p:spPr>
          <a:xfrm flipH="1" rot="-447838">
            <a:off x="3644265" y="3174365"/>
            <a:ext cx="1940560" cy="1955800"/>
          </a:xfrm>
          <a:prstGeom prst="rect">
            <a:avLst/>
          </a:prstGeom>
          <a:noFill/>
          <a:ln>
            <a:noFill/>
          </a:ln>
        </p:spPr>
      </p:pic>
      <p:pic>
        <p:nvPicPr>
          <p:cNvPr descr="E:\素材\春\f8ff524aa4c5fd889e7d0ebb7ea1f30d.pngf8ff524aa4c5fd889e7d0ebb7ea1f30d" id="565" name="Google Shape;565;p35"/>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566" name="Google Shape;566;p35"/>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567" name="Google Shape;567;p35"/>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568" name="Google Shape;568;p35"/>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pic>
        <p:nvPicPr>
          <p:cNvPr descr="E:\素材\春\7ff96c0408d5f1ad90e6490e1fb39ea4.png7ff96c0408d5f1ad90e6490e1fb39ea4" id="574" name="Google Shape;574;p36"/>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575" name="Google Shape;575;p36"/>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576" name="Google Shape;576;p36"/>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C:\Users\Administrator\Desktop\毕业季\QQ截图20170615202423.pngQQ截图20170615202423" id="577" name="Google Shape;577;p36"/>
          <p:cNvPicPr preferRelativeResize="0"/>
          <p:nvPr/>
        </p:nvPicPr>
        <p:blipFill rotWithShape="1">
          <a:blip r:embed="rId5">
            <a:alphaModFix/>
          </a:blip>
          <a:srcRect b="0" l="0" r="0" t="0"/>
          <a:stretch/>
        </p:blipFill>
        <p:spPr>
          <a:xfrm>
            <a:off x="5028565" y="0"/>
            <a:ext cx="7559040" cy="6858000"/>
          </a:xfrm>
          <a:prstGeom prst="rect">
            <a:avLst/>
          </a:prstGeom>
          <a:noFill/>
          <a:ln>
            <a:noFill/>
          </a:ln>
        </p:spPr>
      </p:pic>
      <p:sp>
        <p:nvSpPr>
          <p:cNvPr id="578" name="Google Shape;578;p36"/>
          <p:cNvSpPr/>
          <p:nvPr/>
        </p:nvSpPr>
        <p:spPr>
          <a:xfrm>
            <a:off x="1781925" y="995051"/>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PROMOTION</a:t>
            </a:r>
            <a:endParaRPr/>
          </a:p>
        </p:txBody>
      </p:sp>
      <p:sp>
        <p:nvSpPr>
          <p:cNvPr id="579" name="Google Shape;579;p36"/>
          <p:cNvSpPr/>
          <p:nvPr/>
        </p:nvSpPr>
        <p:spPr>
          <a:xfrm>
            <a:off x="1781926" y="1314039"/>
            <a:ext cx="2440275"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580" name="Google Shape;580;p36"/>
          <p:cNvSpPr/>
          <p:nvPr/>
        </p:nvSpPr>
        <p:spPr>
          <a:xfrm>
            <a:off x="1734030" y="2369622"/>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IDEA</a:t>
            </a:r>
            <a:endParaRPr/>
          </a:p>
        </p:txBody>
      </p:sp>
      <p:sp>
        <p:nvSpPr>
          <p:cNvPr id="581" name="Google Shape;581;p36"/>
          <p:cNvSpPr/>
          <p:nvPr/>
        </p:nvSpPr>
        <p:spPr>
          <a:xfrm>
            <a:off x="1752341" y="2675581"/>
            <a:ext cx="2440275"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A torn jacket is soon mended; but hard words bruise the heart of a child.</a:t>
            </a:r>
            <a:endParaRPr/>
          </a:p>
        </p:txBody>
      </p:sp>
      <p:sp>
        <p:nvSpPr>
          <p:cNvPr id="582" name="Google Shape;582;p36"/>
          <p:cNvSpPr/>
          <p:nvPr/>
        </p:nvSpPr>
        <p:spPr>
          <a:xfrm>
            <a:off x="1752339" y="3721309"/>
            <a:ext cx="2097976"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MEDIA</a:t>
            </a:r>
            <a:endParaRPr/>
          </a:p>
        </p:txBody>
      </p:sp>
      <p:sp>
        <p:nvSpPr>
          <p:cNvPr id="583" name="Google Shape;583;p36"/>
          <p:cNvSpPr/>
          <p:nvPr/>
        </p:nvSpPr>
        <p:spPr>
          <a:xfrm>
            <a:off x="1752341" y="4047227"/>
            <a:ext cx="2410689" cy="5539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584" name="Google Shape;584;p36"/>
          <p:cNvSpPr/>
          <p:nvPr/>
        </p:nvSpPr>
        <p:spPr>
          <a:xfrm>
            <a:off x="1734030" y="5080319"/>
            <a:ext cx="3153561"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COMMUNICATION</a:t>
            </a:r>
            <a:endParaRPr/>
          </a:p>
        </p:txBody>
      </p:sp>
      <p:sp>
        <p:nvSpPr>
          <p:cNvPr id="585" name="Google Shape;585;p36"/>
          <p:cNvSpPr/>
          <p:nvPr/>
        </p:nvSpPr>
        <p:spPr>
          <a:xfrm>
            <a:off x="1749588" y="5415132"/>
            <a:ext cx="2410689"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rgbClr val="7F7F7F"/>
                </a:solidFill>
                <a:latin typeface="Cambria"/>
                <a:ea typeface="Cambria"/>
                <a:cs typeface="Cambria"/>
                <a:sym typeface="Cambria"/>
              </a:rPr>
              <a:t>A torn jacket is soon mended; but hard words bruise the heart of a child.</a:t>
            </a:r>
            <a:endParaRPr/>
          </a:p>
        </p:txBody>
      </p:sp>
      <p:pic>
        <p:nvPicPr>
          <p:cNvPr descr="E:\素材\春\7ff96c0408d5f1ad90e6490e1fb39ea4.png7ff96c0408d5f1ad90e6490e1fb39ea4" id="586" name="Google Shape;586;p36"/>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pic>
        <p:nvPicPr>
          <p:cNvPr descr="C:\Users\Administrator\Desktop\毕业季\QQ截图20170615202413.pngQQ截图20170615202413" id="592" name="Google Shape;592;p37"/>
          <p:cNvPicPr preferRelativeResize="0"/>
          <p:nvPr/>
        </p:nvPicPr>
        <p:blipFill rotWithShape="1">
          <a:blip r:embed="rId3">
            <a:alphaModFix/>
          </a:blip>
          <a:srcRect b="0" l="0" r="0" t="0"/>
          <a:stretch/>
        </p:blipFill>
        <p:spPr>
          <a:xfrm>
            <a:off x="4034790" y="1099185"/>
            <a:ext cx="8084820" cy="4479925"/>
          </a:xfrm>
          <a:prstGeom prst="rect">
            <a:avLst/>
          </a:prstGeom>
          <a:noFill/>
          <a:ln>
            <a:noFill/>
          </a:ln>
        </p:spPr>
      </p:pic>
      <p:sp>
        <p:nvSpPr>
          <p:cNvPr id="593" name="Google Shape;593;p37"/>
          <p:cNvSpPr/>
          <p:nvPr/>
        </p:nvSpPr>
        <p:spPr>
          <a:xfrm>
            <a:off x="-67945" y="1099185"/>
            <a:ext cx="4102100" cy="4479925"/>
          </a:xfrm>
          <a:prstGeom prst="rect">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4" name="Google Shape;594;p37"/>
          <p:cNvSpPr/>
          <p:nvPr/>
        </p:nvSpPr>
        <p:spPr>
          <a:xfrm>
            <a:off x="985275" y="1648909"/>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5" name="Google Shape;595;p37"/>
          <p:cNvSpPr/>
          <p:nvPr/>
        </p:nvSpPr>
        <p:spPr>
          <a:xfrm>
            <a:off x="2128275" y="1646048"/>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6" name="Google Shape;596;p37"/>
          <p:cNvSpPr/>
          <p:nvPr/>
        </p:nvSpPr>
        <p:spPr>
          <a:xfrm>
            <a:off x="985274" y="2791909"/>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7" name="Google Shape;597;p37"/>
          <p:cNvSpPr/>
          <p:nvPr/>
        </p:nvSpPr>
        <p:spPr>
          <a:xfrm>
            <a:off x="2128274" y="2789048"/>
            <a:ext cx="1066799" cy="1066799"/>
          </a:xfrm>
          <a:prstGeom prst="roundRect">
            <a:avLst>
              <a:gd fmla="val 1041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598" name="Google Shape;598;p37"/>
          <p:cNvSpPr txBox="1"/>
          <p:nvPr/>
        </p:nvSpPr>
        <p:spPr>
          <a:xfrm>
            <a:off x="985275" y="2364182"/>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Technology</a:t>
            </a:r>
            <a:endParaRPr b="1" sz="800">
              <a:solidFill>
                <a:srgbClr val="262626"/>
              </a:solidFill>
              <a:latin typeface="Cambria"/>
              <a:ea typeface="Cambria"/>
              <a:cs typeface="Cambria"/>
              <a:sym typeface="Cambria"/>
            </a:endParaRPr>
          </a:p>
        </p:txBody>
      </p:sp>
      <p:sp>
        <p:nvSpPr>
          <p:cNvPr id="599" name="Google Shape;599;p37"/>
          <p:cNvSpPr txBox="1"/>
          <p:nvPr/>
        </p:nvSpPr>
        <p:spPr>
          <a:xfrm>
            <a:off x="2128275" y="2364182"/>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Idea</a:t>
            </a:r>
            <a:endParaRPr b="1" sz="800">
              <a:solidFill>
                <a:srgbClr val="262626"/>
              </a:solidFill>
              <a:latin typeface="Cambria"/>
              <a:ea typeface="Cambria"/>
              <a:cs typeface="Cambria"/>
              <a:sym typeface="Cambria"/>
            </a:endParaRPr>
          </a:p>
        </p:txBody>
      </p:sp>
      <p:sp>
        <p:nvSpPr>
          <p:cNvPr id="600" name="Google Shape;600;p37"/>
          <p:cNvSpPr txBox="1"/>
          <p:nvPr/>
        </p:nvSpPr>
        <p:spPr>
          <a:xfrm>
            <a:off x="989017" y="3498559"/>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Signal</a:t>
            </a:r>
            <a:endParaRPr b="1" sz="800">
              <a:solidFill>
                <a:srgbClr val="262626"/>
              </a:solidFill>
              <a:latin typeface="Cambria"/>
              <a:ea typeface="Cambria"/>
              <a:cs typeface="Cambria"/>
              <a:sym typeface="Cambria"/>
            </a:endParaRPr>
          </a:p>
        </p:txBody>
      </p:sp>
      <p:sp>
        <p:nvSpPr>
          <p:cNvPr id="601" name="Google Shape;601;p37"/>
          <p:cNvSpPr txBox="1"/>
          <p:nvPr/>
        </p:nvSpPr>
        <p:spPr>
          <a:xfrm>
            <a:off x="2132017" y="3498559"/>
            <a:ext cx="1066798"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b="1" lang="en-US" sz="1050">
                <a:solidFill>
                  <a:srgbClr val="262626"/>
                </a:solidFill>
                <a:latin typeface="Cambria"/>
                <a:ea typeface="Cambria"/>
                <a:cs typeface="Cambria"/>
                <a:sym typeface="Cambria"/>
              </a:rPr>
              <a:t>Data</a:t>
            </a:r>
            <a:endParaRPr b="1" sz="800">
              <a:solidFill>
                <a:srgbClr val="262626"/>
              </a:solidFill>
              <a:latin typeface="Cambria"/>
              <a:ea typeface="Cambria"/>
              <a:cs typeface="Cambria"/>
              <a:sym typeface="Cambria"/>
            </a:endParaRPr>
          </a:p>
        </p:txBody>
      </p:sp>
      <p:sp>
        <p:nvSpPr>
          <p:cNvPr id="602" name="Google Shape;602;p37"/>
          <p:cNvSpPr/>
          <p:nvPr/>
        </p:nvSpPr>
        <p:spPr>
          <a:xfrm>
            <a:off x="873594" y="4188835"/>
            <a:ext cx="12310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lt1"/>
                </a:solidFill>
                <a:latin typeface="Cambria"/>
                <a:ea typeface="Cambria"/>
                <a:cs typeface="Cambria"/>
                <a:sym typeface="Cambria"/>
              </a:rPr>
              <a:t>PRODUCT</a:t>
            </a:r>
            <a:endParaRPr/>
          </a:p>
        </p:txBody>
      </p:sp>
      <p:sp>
        <p:nvSpPr>
          <p:cNvPr id="603" name="Google Shape;603;p37"/>
          <p:cNvSpPr/>
          <p:nvPr/>
        </p:nvSpPr>
        <p:spPr>
          <a:xfrm>
            <a:off x="860576" y="4509216"/>
            <a:ext cx="2430701"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0">
                <a:solidFill>
                  <a:schemeClr val="lt1"/>
                </a:solidFill>
                <a:latin typeface="Cambria"/>
                <a:ea typeface="Cambria"/>
                <a:cs typeface="Cambria"/>
                <a:sym typeface="Cambria"/>
              </a:rPr>
              <a:t>A torn jacket is soon mended; but hard words bruise the heart of a child.</a:t>
            </a:r>
            <a:endParaRPr sz="1000">
              <a:solidFill>
                <a:schemeClr val="lt1"/>
              </a:solidFill>
              <a:latin typeface="Cambria"/>
              <a:ea typeface="Cambria"/>
              <a:cs typeface="Cambria"/>
              <a:sym typeface="Cambria"/>
            </a:endParaRPr>
          </a:p>
        </p:txBody>
      </p:sp>
      <p:pic>
        <p:nvPicPr>
          <p:cNvPr descr="E:\素材\春\7ff96c0408d5f1ad90e6490e1fb39ea4.png7ff96c0408d5f1ad90e6490e1fb39ea4" id="604" name="Google Shape;604;p37"/>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605" name="Google Shape;605;p37"/>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606" name="Google Shape;606;p37"/>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chemeClr val="lt1"/>
                </a:solidFill>
                <a:latin typeface="Cambria"/>
                <a:ea typeface="Cambria"/>
                <a:cs typeface="Cambria"/>
                <a:sym typeface="Cambria"/>
              </a:rPr>
              <a:t>ONE</a:t>
            </a:r>
            <a:endParaRPr/>
          </a:p>
        </p:txBody>
      </p:sp>
      <p:pic>
        <p:nvPicPr>
          <p:cNvPr descr="8b47a22797c0532a6a5a0c4bc2565294" id="607" name="Google Shape;607;p37"/>
          <p:cNvPicPr preferRelativeResize="0"/>
          <p:nvPr/>
        </p:nvPicPr>
        <p:blipFill rotWithShape="1">
          <a:blip r:embed="rId6">
            <a:alphaModFix/>
          </a:blip>
          <a:srcRect b="0" l="0" r="0" t="0"/>
          <a:stretch/>
        </p:blipFill>
        <p:spPr>
          <a:xfrm>
            <a:off x="1131570" y="1645920"/>
            <a:ext cx="774065" cy="774065"/>
          </a:xfrm>
          <a:prstGeom prst="rect">
            <a:avLst/>
          </a:prstGeom>
          <a:noFill/>
          <a:ln>
            <a:noFill/>
          </a:ln>
        </p:spPr>
      </p:pic>
      <p:pic>
        <p:nvPicPr>
          <p:cNvPr descr="f8ff524aa4c5fd889e7d0ebb7ea1f30d" id="608" name="Google Shape;608;p37"/>
          <p:cNvPicPr preferRelativeResize="0"/>
          <p:nvPr/>
        </p:nvPicPr>
        <p:blipFill rotWithShape="1">
          <a:blip r:embed="rId7">
            <a:alphaModFix/>
          </a:blip>
          <a:srcRect b="0" l="0" r="0" t="0"/>
          <a:stretch/>
        </p:blipFill>
        <p:spPr>
          <a:xfrm>
            <a:off x="2361565" y="1784985"/>
            <a:ext cx="640715" cy="621030"/>
          </a:xfrm>
          <a:prstGeom prst="rect">
            <a:avLst/>
          </a:prstGeom>
          <a:noFill/>
          <a:ln>
            <a:noFill/>
          </a:ln>
        </p:spPr>
      </p:pic>
      <p:pic>
        <p:nvPicPr>
          <p:cNvPr descr="7019dd4a0845cca0a8da1bd4d1572207" id="609" name="Google Shape;609;p37"/>
          <p:cNvPicPr preferRelativeResize="0"/>
          <p:nvPr/>
        </p:nvPicPr>
        <p:blipFill rotWithShape="1">
          <a:blip r:embed="rId8">
            <a:alphaModFix/>
          </a:blip>
          <a:srcRect b="0" l="0" r="0" t="0"/>
          <a:stretch/>
        </p:blipFill>
        <p:spPr>
          <a:xfrm>
            <a:off x="1185545" y="2881630"/>
            <a:ext cx="638175" cy="589280"/>
          </a:xfrm>
          <a:prstGeom prst="rect">
            <a:avLst/>
          </a:prstGeom>
          <a:noFill/>
          <a:ln>
            <a:noFill/>
          </a:ln>
        </p:spPr>
      </p:pic>
      <p:pic>
        <p:nvPicPr>
          <p:cNvPr descr="c49251be0b7efcdbae1da6137adf39bc" id="610" name="Google Shape;610;p37"/>
          <p:cNvPicPr preferRelativeResize="0"/>
          <p:nvPr/>
        </p:nvPicPr>
        <p:blipFill rotWithShape="1">
          <a:blip r:embed="rId9">
            <a:alphaModFix/>
          </a:blip>
          <a:srcRect b="0" l="0" r="0" t="0"/>
          <a:stretch/>
        </p:blipFill>
        <p:spPr>
          <a:xfrm rot="-5400000">
            <a:off x="2165985" y="2635885"/>
            <a:ext cx="1082675" cy="1082675"/>
          </a:xfrm>
          <a:prstGeom prst="rect">
            <a:avLst/>
          </a:prstGeom>
          <a:noFill/>
          <a:ln>
            <a:noFill/>
          </a:ln>
        </p:spPr>
      </p:pic>
      <p:pic>
        <p:nvPicPr>
          <p:cNvPr descr="E:\素材\春\7ff96c0408d5f1ad90e6490e1fb39ea4.png7ff96c0408d5f1ad90e6490e1fb39ea4" id="611" name="Google Shape;611;p37"/>
          <p:cNvPicPr preferRelativeResize="0"/>
          <p:nvPr/>
        </p:nvPicPr>
        <p:blipFill rotWithShape="1">
          <a:blip r:embed="rId10">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pic>
        <p:nvPicPr>
          <p:cNvPr descr="f426099fefbe18d58fda86b4010066cf" id="617" name="Google Shape;617;p38"/>
          <p:cNvPicPr preferRelativeResize="0"/>
          <p:nvPr/>
        </p:nvPicPr>
        <p:blipFill rotWithShape="1">
          <a:blip r:embed="rId3">
            <a:alphaModFix/>
          </a:blip>
          <a:srcRect b="0" l="0" r="0" t="0"/>
          <a:stretch/>
        </p:blipFill>
        <p:spPr>
          <a:xfrm>
            <a:off x="6558915" y="2143760"/>
            <a:ext cx="2076450" cy="2076450"/>
          </a:xfrm>
          <a:prstGeom prst="rect">
            <a:avLst/>
          </a:prstGeom>
          <a:noFill/>
          <a:ln>
            <a:noFill/>
          </a:ln>
        </p:spPr>
      </p:pic>
      <p:pic>
        <p:nvPicPr>
          <p:cNvPr descr="f426099fefbe18d58fda86b4010066cf" id="618" name="Google Shape;618;p38"/>
          <p:cNvPicPr preferRelativeResize="0"/>
          <p:nvPr/>
        </p:nvPicPr>
        <p:blipFill rotWithShape="1">
          <a:blip r:embed="rId3">
            <a:alphaModFix/>
          </a:blip>
          <a:srcRect b="0" l="0" r="0" t="0"/>
          <a:stretch/>
        </p:blipFill>
        <p:spPr>
          <a:xfrm>
            <a:off x="9272905" y="2139315"/>
            <a:ext cx="2076450" cy="2076450"/>
          </a:xfrm>
          <a:prstGeom prst="rect">
            <a:avLst/>
          </a:prstGeom>
          <a:noFill/>
          <a:ln>
            <a:noFill/>
          </a:ln>
        </p:spPr>
      </p:pic>
      <p:pic>
        <p:nvPicPr>
          <p:cNvPr descr="f426099fefbe18d58fda86b4010066cf" id="619" name="Google Shape;619;p38"/>
          <p:cNvPicPr preferRelativeResize="0"/>
          <p:nvPr/>
        </p:nvPicPr>
        <p:blipFill rotWithShape="1">
          <a:blip r:embed="rId3">
            <a:alphaModFix/>
          </a:blip>
          <a:srcRect b="0" l="0" r="0" t="0"/>
          <a:stretch/>
        </p:blipFill>
        <p:spPr>
          <a:xfrm>
            <a:off x="1087755" y="2152650"/>
            <a:ext cx="2076450" cy="2076450"/>
          </a:xfrm>
          <a:prstGeom prst="rect">
            <a:avLst/>
          </a:prstGeom>
          <a:noFill/>
          <a:ln>
            <a:noFill/>
          </a:ln>
        </p:spPr>
      </p:pic>
      <p:pic>
        <p:nvPicPr>
          <p:cNvPr descr="f426099fefbe18d58fda86b4010066cf" id="620" name="Google Shape;620;p38"/>
          <p:cNvPicPr preferRelativeResize="0"/>
          <p:nvPr/>
        </p:nvPicPr>
        <p:blipFill rotWithShape="1">
          <a:blip r:embed="rId3">
            <a:alphaModFix/>
          </a:blip>
          <a:srcRect b="0" l="0" r="0" t="0"/>
          <a:stretch/>
        </p:blipFill>
        <p:spPr>
          <a:xfrm>
            <a:off x="3857625" y="2134235"/>
            <a:ext cx="2076450" cy="2076450"/>
          </a:xfrm>
          <a:prstGeom prst="rect">
            <a:avLst/>
          </a:prstGeom>
          <a:noFill/>
          <a:ln>
            <a:noFill/>
          </a:ln>
        </p:spPr>
      </p:pic>
      <p:pic>
        <p:nvPicPr>
          <p:cNvPr descr="E:\素材\春\7ff96c0408d5f1ad90e6490e1fb39ea4.png7ff96c0408d5f1ad90e6490e1fb39ea4" id="621" name="Google Shape;621;p38"/>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622" name="Google Shape;622;p38"/>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623" name="Google Shape;623;p38"/>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624" name="Google Shape;624;p38"/>
          <p:cNvSpPr/>
          <p:nvPr/>
        </p:nvSpPr>
        <p:spPr>
          <a:xfrm>
            <a:off x="1502063"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5" name="Google Shape;625;p38"/>
          <p:cNvSpPr/>
          <p:nvPr/>
        </p:nvSpPr>
        <p:spPr>
          <a:xfrm>
            <a:off x="4224668"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6" name="Google Shape;626;p38"/>
          <p:cNvSpPr/>
          <p:nvPr/>
        </p:nvSpPr>
        <p:spPr>
          <a:xfrm>
            <a:off x="6947273"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7" name="Google Shape;627;p38"/>
          <p:cNvSpPr/>
          <p:nvPr/>
        </p:nvSpPr>
        <p:spPr>
          <a:xfrm>
            <a:off x="9669878" y="2600002"/>
            <a:ext cx="1167713" cy="1167713"/>
          </a:xfrm>
          <a:prstGeom prst="ellipse">
            <a:avLst/>
          </a:prstGeom>
          <a:noFill/>
          <a:ln cap="flat" cmpd="sng" w="9525">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28" name="Google Shape;628;p38"/>
          <p:cNvSpPr/>
          <p:nvPr/>
        </p:nvSpPr>
        <p:spPr>
          <a:xfrm>
            <a:off x="1314941" y="2412880"/>
            <a:ext cx="1545336" cy="1545336"/>
          </a:xfrm>
          <a:prstGeom prst="arc">
            <a:avLst>
              <a:gd fmla="val 20172577" name="adj1"/>
              <a:gd fmla="val 16297434"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29" name="Google Shape;629;p38"/>
          <p:cNvSpPr/>
          <p:nvPr/>
        </p:nvSpPr>
        <p:spPr>
          <a:xfrm>
            <a:off x="4034169" y="2409503"/>
            <a:ext cx="1545336" cy="1545336"/>
          </a:xfrm>
          <a:prstGeom prst="arc">
            <a:avLst>
              <a:gd fmla="val 17379292" name="adj1"/>
              <a:gd fmla="val 8825709"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30" name="Google Shape;630;p38"/>
          <p:cNvSpPr/>
          <p:nvPr/>
        </p:nvSpPr>
        <p:spPr>
          <a:xfrm>
            <a:off x="6753397" y="2409503"/>
            <a:ext cx="1545336" cy="1545336"/>
          </a:xfrm>
          <a:prstGeom prst="arc">
            <a:avLst>
              <a:gd fmla="val 14283035" name="adj1"/>
              <a:gd fmla="val 8268073"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31" name="Google Shape;631;p38"/>
          <p:cNvSpPr/>
          <p:nvPr/>
        </p:nvSpPr>
        <p:spPr>
          <a:xfrm>
            <a:off x="9482756" y="2409503"/>
            <a:ext cx="1545336" cy="1545336"/>
          </a:xfrm>
          <a:prstGeom prst="arc">
            <a:avLst>
              <a:gd fmla="val 17026676" name="adj1"/>
              <a:gd fmla="val 13044588" name="adj2"/>
            </a:avLst>
          </a:prstGeom>
          <a:noFill/>
          <a:ln cap="flat" cmpd="sng" w="762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632" name="Google Shape;632;p38"/>
          <p:cNvSpPr txBox="1"/>
          <p:nvPr/>
        </p:nvSpPr>
        <p:spPr>
          <a:xfrm>
            <a:off x="1752141" y="2953026"/>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85%</a:t>
            </a:r>
            <a:endParaRPr/>
          </a:p>
        </p:txBody>
      </p:sp>
      <p:sp>
        <p:nvSpPr>
          <p:cNvPr id="633" name="Google Shape;633;p38"/>
          <p:cNvSpPr txBox="1"/>
          <p:nvPr/>
        </p:nvSpPr>
        <p:spPr>
          <a:xfrm>
            <a:off x="4473059" y="2953026"/>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73%</a:t>
            </a:r>
            <a:endParaRPr/>
          </a:p>
        </p:txBody>
      </p:sp>
      <p:sp>
        <p:nvSpPr>
          <p:cNvPr id="634" name="Google Shape;634;p38"/>
          <p:cNvSpPr txBox="1"/>
          <p:nvPr/>
        </p:nvSpPr>
        <p:spPr>
          <a:xfrm>
            <a:off x="7192287" y="2954912"/>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78%</a:t>
            </a:r>
            <a:endParaRPr/>
          </a:p>
        </p:txBody>
      </p:sp>
      <p:sp>
        <p:nvSpPr>
          <p:cNvPr id="635" name="Google Shape;635;p38"/>
          <p:cNvSpPr txBox="1"/>
          <p:nvPr/>
        </p:nvSpPr>
        <p:spPr>
          <a:xfrm>
            <a:off x="9919956" y="2953026"/>
            <a:ext cx="84991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Cambria"/>
                <a:ea typeface="Cambria"/>
                <a:cs typeface="Cambria"/>
                <a:sym typeface="Cambria"/>
              </a:rPr>
              <a:t>90%</a:t>
            </a:r>
            <a:endParaRPr/>
          </a:p>
        </p:txBody>
      </p:sp>
      <p:grpSp>
        <p:nvGrpSpPr>
          <p:cNvPr id="636" name="Google Shape;636;p38"/>
          <p:cNvGrpSpPr/>
          <p:nvPr/>
        </p:nvGrpSpPr>
        <p:grpSpPr>
          <a:xfrm>
            <a:off x="1101942" y="4188129"/>
            <a:ext cx="1967949" cy="734630"/>
            <a:chOff x="1101942" y="4188129"/>
            <a:chExt cx="1967949" cy="734630"/>
          </a:xfrm>
        </p:grpSpPr>
        <p:sp>
          <p:nvSpPr>
            <p:cNvPr id="637" name="Google Shape;637;p38"/>
            <p:cNvSpPr txBox="1"/>
            <p:nvPr/>
          </p:nvSpPr>
          <p:spPr>
            <a:xfrm>
              <a:off x="1589628" y="4188129"/>
              <a:ext cx="944489"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PHOTOSHOP</a:t>
              </a:r>
              <a:endParaRPr/>
            </a:p>
          </p:txBody>
        </p:sp>
        <p:sp>
          <p:nvSpPr>
            <p:cNvPr id="638" name="Google Shape;638;p38"/>
            <p:cNvSpPr/>
            <p:nvPr/>
          </p:nvSpPr>
          <p:spPr>
            <a:xfrm>
              <a:off x="1101942"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Lorem ipsum dolor sit amet, consectetur adipiscing elit</a:t>
              </a:r>
              <a:endParaRPr/>
            </a:p>
          </p:txBody>
        </p:sp>
      </p:grpSp>
      <p:grpSp>
        <p:nvGrpSpPr>
          <p:cNvPr id="639" name="Google Shape;639;p38"/>
          <p:cNvGrpSpPr/>
          <p:nvPr/>
        </p:nvGrpSpPr>
        <p:grpSpPr>
          <a:xfrm>
            <a:off x="3816866" y="4188129"/>
            <a:ext cx="1967949" cy="734630"/>
            <a:chOff x="3816866" y="4188129"/>
            <a:chExt cx="1967949" cy="734630"/>
          </a:xfrm>
        </p:grpSpPr>
        <p:sp>
          <p:nvSpPr>
            <p:cNvPr id="640" name="Google Shape;640;p38"/>
            <p:cNvSpPr txBox="1"/>
            <p:nvPr/>
          </p:nvSpPr>
          <p:spPr>
            <a:xfrm>
              <a:off x="4233687" y="4188129"/>
              <a:ext cx="1149674"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WEB DEVELOPE</a:t>
              </a:r>
              <a:endParaRPr/>
            </a:p>
          </p:txBody>
        </p:sp>
        <p:sp>
          <p:nvSpPr>
            <p:cNvPr id="641" name="Google Shape;641;p38"/>
            <p:cNvSpPr/>
            <p:nvPr/>
          </p:nvSpPr>
          <p:spPr>
            <a:xfrm>
              <a:off x="3816866"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To see what is in front of one's nose needs a constant struggle.</a:t>
              </a:r>
              <a:endParaRPr/>
            </a:p>
          </p:txBody>
        </p:sp>
      </p:grpSp>
      <p:grpSp>
        <p:nvGrpSpPr>
          <p:cNvPr id="642" name="Google Shape;642;p38"/>
          <p:cNvGrpSpPr/>
          <p:nvPr/>
        </p:nvGrpSpPr>
        <p:grpSpPr>
          <a:xfrm>
            <a:off x="6531790" y="4188129"/>
            <a:ext cx="1967949" cy="734630"/>
            <a:chOff x="6531790" y="4188129"/>
            <a:chExt cx="1967949" cy="734630"/>
          </a:xfrm>
        </p:grpSpPr>
        <p:sp>
          <p:nvSpPr>
            <p:cNvPr id="643" name="Google Shape;643;p38"/>
            <p:cNvSpPr txBox="1"/>
            <p:nvPr/>
          </p:nvSpPr>
          <p:spPr>
            <a:xfrm>
              <a:off x="7011596" y="4188129"/>
              <a:ext cx="954107"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CONSULTING</a:t>
              </a:r>
              <a:endParaRPr/>
            </a:p>
          </p:txBody>
        </p:sp>
        <p:sp>
          <p:nvSpPr>
            <p:cNvPr id="644" name="Google Shape;644;p38"/>
            <p:cNvSpPr/>
            <p:nvPr/>
          </p:nvSpPr>
          <p:spPr>
            <a:xfrm>
              <a:off x="6531790"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Take calculated risks. That is quite different from being rash.</a:t>
              </a:r>
              <a:endParaRPr/>
            </a:p>
          </p:txBody>
        </p:sp>
      </p:grpSp>
      <p:grpSp>
        <p:nvGrpSpPr>
          <p:cNvPr id="645" name="Google Shape;645;p38"/>
          <p:cNvGrpSpPr/>
          <p:nvPr/>
        </p:nvGrpSpPr>
        <p:grpSpPr>
          <a:xfrm>
            <a:off x="9246714" y="4182921"/>
            <a:ext cx="1967949" cy="739838"/>
            <a:chOff x="9246714" y="4182921"/>
            <a:chExt cx="1967949" cy="739838"/>
          </a:xfrm>
        </p:grpSpPr>
        <p:sp>
          <p:nvSpPr>
            <p:cNvPr id="646" name="Google Shape;646;p38"/>
            <p:cNvSpPr txBox="1"/>
            <p:nvPr/>
          </p:nvSpPr>
          <p:spPr>
            <a:xfrm>
              <a:off x="9933581" y="4182921"/>
              <a:ext cx="628698"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00">
                  <a:solidFill>
                    <a:srgbClr val="595959"/>
                  </a:solidFill>
                  <a:latin typeface="Cambria"/>
                  <a:ea typeface="Cambria"/>
                  <a:cs typeface="Cambria"/>
                  <a:sym typeface="Cambria"/>
                </a:rPr>
                <a:t>DESIGN</a:t>
              </a:r>
              <a:endParaRPr/>
            </a:p>
          </p:txBody>
        </p:sp>
        <p:sp>
          <p:nvSpPr>
            <p:cNvPr id="647" name="Google Shape;647;p38"/>
            <p:cNvSpPr/>
            <p:nvPr/>
          </p:nvSpPr>
          <p:spPr>
            <a:xfrm>
              <a:off x="9246714" y="4553427"/>
              <a:ext cx="196794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900">
                  <a:solidFill>
                    <a:srgbClr val="7F7F7F"/>
                  </a:solidFill>
                  <a:latin typeface="Cambria"/>
                  <a:ea typeface="Cambria"/>
                  <a:cs typeface="Cambria"/>
                  <a:sym typeface="Cambria"/>
                </a:rPr>
                <a:t>To see what is in front of one's nose needs a constant struggle.</a:t>
              </a:r>
              <a:endParaRPr/>
            </a:p>
          </p:txBody>
        </p:sp>
      </p:grpSp>
      <p:sp>
        <p:nvSpPr>
          <p:cNvPr id="648" name="Google Shape;648;p38"/>
          <p:cNvSpPr txBox="1"/>
          <p:nvPr/>
        </p:nvSpPr>
        <p:spPr>
          <a:xfrm>
            <a:off x="5152938" y="79053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262626"/>
                </a:solidFill>
                <a:latin typeface="Cambria"/>
                <a:ea typeface="Cambria"/>
                <a:cs typeface="Cambria"/>
                <a:sym typeface="Cambria"/>
              </a:rPr>
              <a:t>Defined</a:t>
            </a:r>
            <a:endParaRPr b="1" sz="1400">
              <a:solidFill>
                <a:srgbClr val="262626"/>
              </a:solidFill>
              <a:latin typeface="Cambria"/>
              <a:ea typeface="Cambria"/>
              <a:cs typeface="Cambria"/>
              <a:sym typeface="Cambria"/>
            </a:endParaRPr>
          </a:p>
        </p:txBody>
      </p:sp>
      <p:sp>
        <p:nvSpPr>
          <p:cNvPr id="649" name="Google Shape;649;p38"/>
          <p:cNvSpPr txBox="1"/>
          <p:nvPr/>
        </p:nvSpPr>
        <p:spPr>
          <a:xfrm>
            <a:off x="2608078" y="117408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Take calculated risks. That is quite different from being rash.</a:t>
            </a:r>
            <a:endParaRPr sz="1050">
              <a:solidFill>
                <a:srgbClr val="7F7F7F"/>
              </a:solidFill>
              <a:latin typeface="Cambria"/>
              <a:ea typeface="Cambria"/>
              <a:cs typeface="Cambria"/>
              <a:sym typeface="Cambria"/>
            </a:endParaRPr>
          </a:p>
        </p:txBody>
      </p:sp>
      <p:pic>
        <p:nvPicPr>
          <p:cNvPr descr="E:\素材\春\7ff96c0408d5f1ad90e6490e1fb39ea4.png7ff96c0408d5f1ad90e6490e1fb39ea4" id="650" name="Google Shape;650;p38"/>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pic>
        <p:nvPicPr>
          <p:cNvPr descr="E:\素材\春\7ff96c0408d5f1ad90e6490e1fb39ea4.png7ff96c0408d5f1ad90e6490e1fb39ea4" id="656" name="Google Shape;656;p39"/>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657" name="Google Shape;657;p39"/>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658" name="Google Shape;658;p39"/>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grpSp>
        <p:nvGrpSpPr>
          <p:cNvPr id="659" name="Google Shape;659;p39"/>
          <p:cNvGrpSpPr/>
          <p:nvPr/>
        </p:nvGrpSpPr>
        <p:grpSpPr>
          <a:xfrm>
            <a:off x="6455816" y="750001"/>
            <a:ext cx="4353002" cy="5437812"/>
            <a:chOff x="14431023" y="5726186"/>
            <a:chExt cx="4012938" cy="5012999"/>
          </a:xfrm>
        </p:grpSpPr>
        <p:sp>
          <p:nvSpPr>
            <p:cNvPr id="660" name="Google Shape;660;p39"/>
            <p:cNvSpPr/>
            <p:nvPr/>
          </p:nvSpPr>
          <p:spPr>
            <a:xfrm>
              <a:off x="14431023" y="10451866"/>
              <a:ext cx="4012938" cy="287319"/>
            </a:xfrm>
            <a:custGeom>
              <a:rect b="b" l="l" r="r" t="t"/>
              <a:pathLst>
                <a:path extrusionOk="0" h="801" w="11153">
                  <a:moveTo>
                    <a:pt x="0" y="0"/>
                  </a:moveTo>
                  <a:lnTo>
                    <a:pt x="11152" y="0"/>
                  </a:lnTo>
                  <a:lnTo>
                    <a:pt x="11152" y="800"/>
                  </a:lnTo>
                  <a:lnTo>
                    <a:pt x="0" y="800"/>
                  </a:lnTo>
                  <a:lnTo>
                    <a:pt x="0" y="0"/>
                  </a:lnTo>
                </a:path>
              </a:pathLst>
            </a:cu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1" name="Google Shape;661;p39"/>
            <p:cNvSpPr/>
            <p:nvPr/>
          </p:nvSpPr>
          <p:spPr>
            <a:xfrm>
              <a:off x="14843745" y="5726186"/>
              <a:ext cx="3303372" cy="4868545"/>
            </a:xfrm>
            <a:custGeom>
              <a:rect b="b" l="l" r="r" t="t"/>
              <a:pathLst>
                <a:path extrusionOk="0" h="13530" w="9183">
                  <a:moveTo>
                    <a:pt x="0" y="0"/>
                  </a:moveTo>
                  <a:lnTo>
                    <a:pt x="9182" y="0"/>
                  </a:lnTo>
                  <a:lnTo>
                    <a:pt x="9182" y="13529"/>
                  </a:lnTo>
                  <a:lnTo>
                    <a:pt x="0" y="13529"/>
                  </a:lnTo>
                  <a:lnTo>
                    <a:pt x="0" y="0"/>
                  </a:lnTo>
                </a:path>
              </a:pathLst>
            </a:custGeom>
            <a:blipFill rotWithShape="1">
              <a:blip r:embed="rId6">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2" name="Google Shape;662;p39"/>
            <p:cNvSpPr/>
            <p:nvPr/>
          </p:nvSpPr>
          <p:spPr>
            <a:xfrm>
              <a:off x="14873906" y="5745235"/>
              <a:ext cx="3235114" cy="4809811"/>
            </a:xfrm>
            <a:custGeom>
              <a:rect b="b" l="l" r="r" t="t"/>
              <a:pathLst>
                <a:path extrusionOk="0" h="13368" w="8992">
                  <a:moveTo>
                    <a:pt x="8359" y="0"/>
                  </a:moveTo>
                  <a:cubicBezTo>
                    <a:pt x="8710" y="0"/>
                    <a:pt x="8991" y="287"/>
                    <a:pt x="8991" y="639"/>
                  </a:cubicBezTo>
                  <a:cubicBezTo>
                    <a:pt x="8991" y="639"/>
                    <a:pt x="8991" y="639"/>
                    <a:pt x="8991" y="12734"/>
                  </a:cubicBezTo>
                  <a:cubicBezTo>
                    <a:pt x="8991" y="13081"/>
                    <a:pt x="8704" y="13367"/>
                    <a:pt x="8353" y="13367"/>
                  </a:cubicBezTo>
                  <a:cubicBezTo>
                    <a:pt x="8353" y="13367"/>
                    <a:pt x="8353" y="13367"/>
                    <a:pt x="633" y="13361"/>
                  </a:cubicBezTo>
                  <a:cubicBezTo>
                    <a:pt x="281" y="13361"/>
                    <a:pt x="0" y="13081"/>
                    <a:pt x="0" y="12728"/>
                  </a:cubicBezTo>
                  <a:cubicBezTo>
                    <a:pt x="0" y="12728"/>
                    <a:pt x="0" y="12728"/>
                    <a:pt x="0" y="633"/>
                  </a:cubicBezTo>
                  <a:cubicBezTo>
                    <a:pt x="6" y="287"/>
                    <a:pt x="286" y="0"/>
                    <a:pt x="639" y="0"/>
                  </a:cubicBezTo>
                  <a:cubicBezTo>
                    <a:pt x="639" y="0"/>
                    <a:pt x="639" y="0"/>
                    <a:pt x="8359" y="0"/>
                  </a:cubicBezTo>
                  <a:lnTo>
                    <a:pt x="8359" y="0"/>
                  </a:lnTo>
                </a:path>
              </a:pathLst>
            </a:custGeom>
            <a:solidFill>
              <a:srgbClr val="ECEC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3" name="Google Shape;663;p39"/>
            <p:cNvSpPr/>
            <p:nvPr/>
          </p:nvSpPr>
          <p:spPr>
            <a:xfrm>
              <a:off x="14956452" y="6216692"/>
              <a:ext cx="3081137" cy="3866898"/>
            </a:xfrm>
            <a:custGeom>
              <a:rect b="b" l="l" r="r" t="t"/>
              <a:pathLst>
                <a:path extrusionOk="0" h="10747" w="8562">
                  <a:moveTo>
                    <a:pt x="8555" y="10734"/>
                  </a:moveTo>
                  <a:lnTo>
                    <a:pt x="8555" y="10734"/>
                  </a:lnTo>
                  <a:cubicBezTo>
                    <a:pt x="8555" y="10740"/>
                    <a:pt x="8549" y="10746"/>
                    <a:pt x="8543" y="10746"/>
                  </a:cubicBezTo>
                  <a:cubicBezTo>
                    <a:pt x="12" y="10746"/>
                    <a:pt x="12" y="10746"/>
                    <a:pt x="12" y="10746"/>
                  </a:cubicBezTo>
                  <a:cubicBezTo>
                    <a:pt x="6" y="10746"/>
                    <a:pt x="0" y="10740"/>
                    <a:pt x="0" y="10734"/>
                  </a:cubicBezTo>
                  <a:cubicBezTo>
                    <a:pt x="6" y="12"/>
                    <a:pt x="6" y="12"/>
                    <a:pt x="6" y="12"/>
                  </a:cubicBezTo>
                  <a:cubicBezTo>
                    <a:pt x="6" y="6"/>
                    <a:pt x="12" y="0"/>
                    <a:pt x="18" y="0"/>
                  </a:cubicBezTo>
                  <a:cubicBezTo>
                    <a:pt x="8549" y="0"/>
                    <a:pt x="8549" y="0"/>
                    <a:pt x="8549" y="0"/>
                  </a:cubicBezTo>
                  <a:cubicBezTo>
                    <a:pt x="8555" y="0"/>
                    <a:pt x="8561" y="6"/>
                    <a:pt x="8561" y="12"/>
                  </a:cubicBezTo>
                  <a:lnTo>
                    <a:pt x="8555" y="10734"/>
                  </a:lnTo>
                </a:path>
              </a:pathLst>
            </a:custGeom>
            <a:solidFill>
              <a:srgbClr val="4E4E4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4" name="Google Shape;664;p39"/>
            <p:cNvSpPr/>
            <p:nvPr/>
          </p:nvSpPr>
          <p:spPr>
            <a:xfrm>
              <a:off x="16359709" y="10177246"/>
              <a:ext cx="263508" cy="261920"/>
            </a:xfrm>
            <a:custGeom>
              <a:rect b="b" l="l" r="r" t="t"/>
              <a:pathLst>
                <a:path extrusionOk="0" h="730" w="735">
                  <a:moveTo>
                    <a:pt x="0" y="0"/>
                  </a:moveTo>
                  <a:lnTo>
                    <a:pt x="734" y="0"/>
                  </a:lnTo>
                  <a:lnTo>
                    <a:pt x="734" y="729"/>
                  </a:lnTo>
                  <a:lnTo>
                    <a:pt x="0" y="729"/>
                  </a:lnTo>
                  <a:lnTo>
                    <a:pt x="0" y="0"/>
                  </a:lnTo>
                </a:path>
              </a:pathLst>
            </a:custGeom>
            <a:blipFill rotWithShape="1">
              <a:blip r:embed="rId7">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5" name="Google Shape;665;p39"/>
            <p:cNvSpPr/>
            <p:nvPr/>
          </p:nvSpPr>
          <p:spPr>
            <a:xfrm>
              <a:off x="16369234" y="10188358"/>
              <a:ext cx="244459" cy="244459"/>
            </a:xfrm>
            <a:custGeom>
              <a:rect b="b" l="l" r="r" t="t"/>
              <a:pathLst>
                <a:path extrusionOk="0" h="682" w="682">
                  <a:moveTo>
                    <a:pt x="681" y="340"/>
                  </a:moveTo>
                  <a:lnTo>
                    <a:pt x="681" y="340"/>
                  </a:lnTo>
                  <a:cubicBezTo>
                    <a:pt x="681" y="526"/>
                    <a:pt x="526" y="681"/>
                    <a:pt x="341" y="681"/>
                  </a:cubicBezTo>
                  <a:cubicBezTo>
                    <a:pt x="150" y="681"/>
                    <a:pt x="0" y="526"/>
                    <a:pt x="0" y="340"/>
                  </a:cubicBezTo>
                  <a:cubicBezTo>
                    <a:pt x="0" y="150"/>
                    <a:pt x="150" y="0"/>
                    <a:pt x="341" y="0"/>
                  </a:cubicBezTo>
                  <a:cubicBezTo>
                    <a:pt x="526" y="0"/>
                    <a:pt x="681" y="150"/>
                    <a:pt x="681" y="340"/>
                  </a:cubicBezTo>
                </a:path>
              </a:pathLst>
            </a:custGeom>
            <a:solidFill>
              <a:srgbClr val="CDCCC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6" name="Google Shape;666;p39"/>
            <p:cNvSpPr/>
            <p:nvPr/>
          </p:nvSpPr>
          <p:spPr>
            <a:xfrm>
              <a:off x="16493052" y="10310587"/>
              <a:ext cx="120642" cy="122230"/>
            </a:xfrm>
            <a:custGeom>
              <a:rect b="b" l="l" r="r" t="t"/>
              <a:pathLst>
                <a:path extrusionOk="0" h="342" w="341">
                  <a:moveTo>
                    <a:pt x="0" y="0"/>
                  </a:moveTo>
                  <a:lnTo>
                    <a:pt x="340" y="0"/>
                  </a:lnTo>
                  <a:lnTo>
                    <a:pt x="340" y="341"/>
                  </a:lnTo>
                  <a:lnTo>
                    <a:pt x="0" y="341"/>
                  </a:lnTo>
                  <a:lnTo>
                    <a:pt x="0" y="0"/>
                  </a:lnTo>
                </a:path>
              </a:pathLst>
            </a:custGeom>
            <a:blipFill rotWithShape="1">
              <a:blip r:embed="rId8">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7" name="Google Shape;667;p39"/>
            <p:cNvSpPr/>
            <p:nvPr/>
          </p:nvSpPr>
          <p:spPr>
            <a:xfrm>
              <a:off x="16369234" y="10309000"/>
              <a:ext cx="244459" cy="123817"/>
            </a:xfrm>
            <a:custGeom>
              <a:rect b="b" l="l" r="r" t="t"/>
              <a:pathLst>
                <a:path extrusionOk="0" h="347" w="682">
                  <a:moveTo>
                    <a:pt x="0" y="0"/>
                  </a:moveTo>
                  <a:lnTo>
                    <a:pt x="681" y="0"/>
                  </a:lnTo>
                  <a:lnTo>
                    <a:pt x="681" y="346"/>
                  </a:lnTo>
                  <a:lnTo>
                    <a:pt x="0" y="346"/>
                  </a:lnTo>
                  <a:lnTo>
                    <a:pt x="0" y="0"/>
                  </a:lnTo>
                </a:path>
              </a:pathLst>
            </a:custGeom>
            <a:blipFill rotWithShape="1">
              <a:blip r:embed="rId9">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8" name="Google Shape;668;p39"/>
            <p:cNvSpPr/>
            <p:nvPr/>
          </p:nvSpPr>
          <p:spPr>
            <a:xfrm>
              <a:off x="16458128" y="5967471"/>
              <a:ext cx="68258" cy="68258"/>
            </a:xfrm>
            <a:custGeom>
              <a:rect b="b" l="l" r="r" t="t"/>
              <a:pathLst>
                <a:path extrusionOk="0" h="192" w="192">
                  <a:moveTo>
                    <a:pt x="0" y="0"/>
                  </a:moveTo>
                  <a:lnTo>
                    <a:pt x="191" y="0"/>
                  </a:lnTo>
                  <a:lnTo>
                    <a:pt x="191" y="191"/>
                  </a:lnTo>
                  <a:lnTo>
                    <a:pt x="0" y="191"/>
                  </a:lnTo>
                  <a:lnTo>
                    <a:pt x="0" y="0"/>
                  </a:lnTo>
                </a:path>
              </a:pathLst>
            </a:custGeom>
            <a:blipFill rotWithShape="1">
              <a:blip r:embed="rId10">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69" name="Google Shape;669;p39"/>
            <p:cNvSpPr/>
            <p:nvPr/>
          </p:nvSpPr>
          <p:spPr>
            <a:xfrm>
              <a:off x="16462891" y="5970645"/>
              <a:ext cx="58734" cy="58734"/>
            </a:xfrm>
            <a:custGeom>
              <a:rect b="b" l="l" r="r" t="t"/>
              <a:pathLst>
                <a:path extrusionOk="0" h="168" w="168">
                  <a:moveTo>
                    <a:pt x="0" y="0"/>
                  </a:moveTo>
                  <a:lnTo>
                    <a:pt x="167" y="0"/>
                  </a:lnTo>
                  <a:lnTo>
                    <a:pt x="167" y="167"/>
                  </a:lnTo>
                  <a:lnTo>
                    <a:pt x="0" y="167"/>
                  </a:lnTo>
                  <a:lnTo>
                    <a:pt x="0" y="0"/>
                  </a:lnTo>
                </a:path>
              </a:pathLst>
            </a:custGeom>
            <a:blipFill rotWithShape="1">
              <a:blip r:embed="rId11">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70" name="Google Shape;670;p39"/>
            <p:cNvSpPr/>
            <p:nvPr/>
          </p:nvSpPr>
          <p:spPr>
            <a:xfrm>
              <a:off x="16480352" y="5988107"/>
              <a:ext cx="25398" cy="26986"/>
            </a:xfrm>
            <a:custGeom>
              <a:rect b="b" l="l" r="r" t="t"/>
              <a:pathLst>
                <a:path extrusionOk="0" h="78" w="73">
                  <a:moveTo>
                    <a:pt x="0" y="0"/>
                  </a:moveTo>
                  <a:lnTo>
                    <a:pt x="72" y="0"/>
                  </a:lnTo>
                  <a:lnTo>
                    <a:pt x="72" y="77"/>
                  </a:lnTo>
                  <a:lnTo>
                    <a:pt x="0" y="77"/>
                  </a:lnTo>
                  <a:lnTo>
                    <a:pt x="0" y="0"/>
                  </a:lnTo>
                </a:path>
              </a:pathLst>
            </a:custGeom>
            <a:blipFill rotWithShape="1">
              <a:blip r:embed="rId12">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71" name="Google Shape;671;p39"/>
            <p:cNvSpPr/>
            <p:nvPr/>
          </p:nvSpPr>
          <p:spPr>
            <a:xfrm>
              <a:off x="16481939" y="5991282"/>
              <a:ext cx="20636" cy="20636"/>
            </a:xfrm>
            <a:custGeom>
              <a:rect b="b" l="l" r="r" t="t"/>
              <a:pathLst>
                <a:path extrusionOk="0" h="60" w="61">
                  <a:moveTo>
                    <a:pt x="0" y="0"/>
                  </a:moveTo>
                  <a:lnTo>
                    <a:pt x="60" y="0"/>
                  </a:lnTo>
                  <a:lnTo>
                    <a:pt x="60" y="59"/>
                  </a:lnTo>
                  <a:lnTo>
                    <a:pt x="0" y="59"/>
                  </a:lnTo>
                  <a:lnTo>
                    <a:pt x="0" y="0"/>
                  </a:lnTo>
                </a:path>
              </a:pathLst>
            </a:custGeom>
            <a:blipFill rotWithShape="1">
              <a:blip r:embed="rId13">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sp>
          <p:nvSpPr>
            <p:cNvPr id="672" name="Google Shape;672;p39"/>
            <p:cNvSpPr/>
            <p:nvPr/>
          </p:nvSpPr>
          <p:spPr>
            <a:xfrm>
              <a:off x="16483527" y="5992869"/>
              <a:ext cx="15874" cy="15874"/>
            </a:xfrm>
            <a:custGeom>
              <a:rect b="b" l="l" r="r" t="t"/>
              <a:pathLst>
                <a:path extrusionOk="0" h="48" w="49">
                  <a:moveTo>
                    <a:pt x="0" y="0"/>
                  </a:moveTo>
                  <a:lnTo>
                    <a:pt x="48" y="0"/>
                  </a:lnTo>
                  <a:lnTo>
                    <a:pt x="48" y="47"/>
                  </a:lnTo>
                  <a:lnTo>
                    <a:pt x="0" y="47"/>
                  </a:lnTo>
                  <a:lnTo>
                    <a:pt x="0" y="0"/>
                  </a:lnTo>
                </a:path>
              </a:pathLst>
            </a:custGeom>
            <a:blipFill rotWithShape="1">
              <a:blip r:embed="rId14">
                <a:alphaModFix/>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mbria"/>
                <a:ea typeface="Cambria"/>
                <a:cs typeface="Cambria"/>
                <a:sym typeface="Cambria"/>
              </a:endParaRPr>
            </a:p>
          </p:txBody>
        </p:sp>
      </p:grpSp>
      <p:pic>
        <p:nvPicPr>
          <p:cNvPr descr="C:\Users\Administrator\Desktop\毕业季\QQ截图20170620123231.jpgQQ截图20170620123231" id="673" name="Google Shape;673;p39"/>
          <p:cNvPicPr preferRelativeResize="0"/>
          <p:nvPr/>
        </p:nvPicPr>
        <p:blipFill rotWithShape="1">
          <a:blip r:embed="rId15">
            <a:alphaModFix/>
          </a:blip>
          <a:srcRect b="0" l="0" r="0" t="0"/>
          <a:stretch/>
        </p:blipFill>
        <p:spPr>
          <a:xfrm>
            <a:off x="7025640" y="1282065"/>
            <a:ext cx="3342005" cy="4195445"/>
          </a:xfrm>
          <a:prstGeom prst="rect">
            <a:avLst/>
          </a:prstGeom>
          <a:noFill/>
          <a:ln>
            <a:noFill/>
          </a:ln>
        </p:spPr>
      </p:pic>
      <p:sp>
        <p:nvSpPr>
          <p:cNvPr id="674" name="Google Shape;674;p39"/>
          <p:cNvSpPr/>
          <p:nvPr/>
        </p:nvSpPr>
        <p:spPr>
          <a:xfrm>
            <a:off x="1506130" y="4242006"/>
            <a:ext cx="351987" cy="351987"/>
          </a:xfrm>
          <a:custGeom>
            <a:rect b="b" l="l" r="r" t="t"/>
            <a:pathLst>
              <a:path extrusionOk="0" h="21600" w="2160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7"/>
                  <a:pt x="15799" y="19636"/>
                </a:cubicBezTo>
                <a:lnTo>
                  <a:pt x="18564" y="19636"/>
                </a:lnTo>
                <a:cubicBezTo>
                  <a:pt x="18361" y="20207"/>
                  <a:pt x="17822" y="20618"/>
                  <a:pt x="17182" y="20618"/>
                </a:cubicBezTo>
                <a:moveTo>
                  <a:pt x="17182" y="12764"/>
                </a:moveTo>
                <a:cubicBezTo>
                  <a:pt x="17822" y="12764"/>
                  <a:pt x="18361" y="13175"/>
                  <a:pt x="18564" y="13745"/>
                </a:cubicBezTo>
                <a:lnTo>
                  <a:pt x="15799"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1" y="13745"/>
                </a:cubicBezTo>
                <a:lnTo>
                  <a:pt x="3036" y="13745"/>
                </a:lnTo>
                <a:cubicBezTo>
                  <a:pt x="3239"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9" y="20207"/>
                  <a:pt x="3036" y="19636"/>
                </a:cubicBezTo>
                <a:lnTo>
                  <a:pt x="5801" y="19636"/>
                </a:lnTo>
                <a:cubicBezTo>
                  <a:pt x="5598" y="20207"/>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1"/>
                  <a:pt x="2945" y="12282"/>
                </a:cubicBezTo>
                <a:lnTo>
                  <a:pt x="2945" y="8836"/>
                </a:lnTo>
                <a:cubicBezTo>
                  <a:pt x="2945" y="4499"/>
                  <a:pt x="6462" y="982"/>
                  <a:pt x="10800" y="982"/>
                </a:cubicBezTo>
                <a:cubicBezTo>
                  <a:pt x="15138" y="982"/>
                  <a:pt x="18655" y="4499"/>
                  <a:pt x="18655" y="8836"/>
                </a:cubicBezTo>
                <a:lnTo>
                  <a:pt x="18655" y="12282"/>
                </a:lnTo>
                <a:cubicBezTo>
                  <a:pt x="18244" y="11971"/>
                  <a:pt x="17736" y="11782"/>
                  <a:pt x="17182" y="11782"/>
                </a:cubicBezTo>
                <a:cubicBezTo>
                  <a:pt x="15826" y="11782"/>
                  <a:pt x="14727" y="12881"/>
                  <a:pt x="14727" y="14236"/>
                </a:cubicBezTo>
                <a:lnTo>
                  <a:pt x="14727" y="19145"/>
                </a:lnTo>
                <a:cubicBezTo>
                  <a:pt x="14727" y="20501"/>
                  <a:pt x="15826"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rgbClr val="262626"/>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75" name="Google Shape;675;p39"/>
          <p:cNvSpPr/>
          <p:nvPr/>
        </p:nvSpPr>
        <p:spPr>
          <a:xfrm>
            <a:off x="1506130" y="3299824"/>
            <a:ext cx="351987" cy="255991"/>
          </a:xfrm>
          <a:custGeom>
            <a:rect b="b" l="l" r="r" t="t"/>
            <a:pathLst>
              <a:path extrusionOk="0" h="21600" w="2160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rgbClr val="262626"/>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76" name="Google Shape;676;p39"/>
          <p:cNvSpPr/>
          <p:nvPr/>
        </p:nvSpPr>
        <p:spPr>
          <a:xfrm>
            <a:off x="1506130" y="5208125"/>
            <a:ext cx="298540" cy="298540"/>
          </a:xfrm>
          <a:custGeom>
            <a:rect b="b" l="l" r="r" t="t"/>
            <a:pathLst>
              <a:path extrusionOk="0" h="21600" w="2160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rgbClr val="262626"/>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77" name="Google Shape;677;p39"/>
          <p:cNvSpPr/>
          <p:nvPr/>
        </p:nvSpPr>
        <p:spPr>
          <a:xfrm>
            <a:off x="1965210" y="3227764"/>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678" name="Google Shape;678;p39"/>
          <p:cNvSpPr/>
          <p:nvPr/>
        </p:nvSpPr>
        <p:spPr>
          <a:xfrm>
            <a:off x="1965210" y="424200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There is only one difference between a madman and me. I am not mad.</a:t>
            </a:r>
            <a:endParaRPr/>
          </a:p>
        </p:txBody>
      </p:sp>
      <p:sp>
        <p:nvSpPr>
          <p:cNvPr id="679" name="Google Shape;679;p39"/>
          <p:cNvSpPr/>
          <p:nvPr/>
        </p:nvSpPr>
        <p:spPr>
          <a:xfrm>
            <a:off x="1965210" y="5166506"/>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Take calculated risks. That is quite different from being rash.</a:t>
            </a:r>
            <a:endParaRPr/>
          </a:p>
        </p:txBody>
      </p:sp>
      <p:sp>
        <p:nvSpPr>
          <p:cNvPr id="680" name="Google Shape;680;p39"/>
          <p:cNvSpPr txBox="1"/>
          <p:nvPr/>
        </p:nvSpPr>
        <p:spPr>
          <a:xfrm>
            <a:off x="1506130" y="455347"/>
            <a:ext cx="4059263" cy="938719"/>
          </a:xfrm>
          <a:prstGeom prst="rect">
            <a:avLst/>
          </a:prstGeom>
          <a:noFill/>
          <a:ln>
            <a:noFill/>
          </a:ln>
        </p:spPr>
        <p:txBody>
          <a:bodyPr anchorCtr="0" anchor="t" bIns="45700" lIns="91425" spcFirstLastPara="1" rIns="91425" wrap="square" tIns="45700">
            <a:noAutofit/>
          </a:bodyPr>
          <a:lstStyle/>
          <a:p>
            <a:pPr indent="0" lvl="0" marL="0" marR="0" rtl="0" algn="l">
              <a:lnSpc>
                <a:spcPct val="235714"/>
              </a:lnSpc>
              <a:spcBef>
                <a:spcPts val="0"/>
              </a:spcBef>
              <a:spcAft>
                <a:spcPts val="0"/>
              </a:spcAft>
              <a:buNone/>
            </a:pPr>
            <a:r>
              <a:rPr b="1" lang="en-US" sz="2800">
                <a:solidFill>
                  <a:srgbClr val="8D6B43"/>
                </a:solidFill>
                <a:latin typeface="Cambria"/>
                <a:ea typeface="Cambria"/>
                <a:cs typeface="Cambria"/>
                <a:sym typeface="Cambria"/>
              </a:rPr>
              <a:t> Organic</a:t>
            </a:r>
            <a:endParaRPr/>
          </a:p>
        </p:txBody>
      </p:sp>
      <p:sp>
        <p:nvSpPr>
          <p:cNvPr id="681" name="Google Shape;681;p39"/>
          <p:cNvSpPr/>
          <p:nvPr/>
        </p:nvSpPr>
        <p:spPr>
          <a:xfrm>
            <a:off x="1537351" y="2296823"/>
            <a:ext cx="362452" cy="313027"/>
          </a:xfrm>
          <a:custGeom>
            <a:rect b="b" l="l" r="r" t="t"/>
            <a:pathLst>
              <a:path extrusionOk="0" h="21600" w="2160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dk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3000">
              <a:solidFill>
                <a:schemeClr val="dk1"/>
              </a:solidFill>
              <a:latin typeface="Cambria"/>
              <a:ea typeface="Cambria"/>
              <a:cs typeface="Cambria"/>
              <a:sym typeface="Cambria"/>
            </a:endParaRPr>
          </a:p>
        </p:txBody>
      </p:sp>
      <p:sp>
        <p:nvSpPr>
          <p:cNvPr id="682" name="Google Shape;682;p39"/>
          <p:cNvSpPr/>
          <p:nvPr/>
        </p:nvSpPr>
        <p:spPr>
          <a:xfrm>
            <a:off x="1965209" y="2267557"/>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There is only one difference between a madman and me. I am not mad.</a:t>
            </a:r>
            <a:endParaRPr/>
          </a:p>
        </p:txBody>
      </p:sp>
      <p:pic>
        <p:nvPicPr>
          <p:cNvPr descr="E:\素材\春\7ff96c0408d5f1ad90e6490e1fb39ea4.png7ff96c0408d5f1ad90e6490e1fb39ea4" id="683" name="Google Shape;683;p39"/>
          <p:cNvPicPr preferRelativeResize="0"/>
          <p:nvPr/>
        </p:nvPicPr>
        <p:blipFill rotWithShape="1">
          <a:blip r:embed="rId1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40"/>
          <p:cNvSpPr/>
          <p:nvPr/>
        </p:nvSpPr>
        <p:spPr>
          <a:xfrm>
            <a:off x="4837113" y="442087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0" name="Google Shape;690;p40"/>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1" name="Google Shape;691;p40"/>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2" name="Google Shape;692;p40"/>
          <p:cNvSpPr/>
          <p:nvPr/>
        </p:nvSpPr>
        <p:spPr>
          <a:xfrm>
            <a:off x="690880" y="612775"/>
            <a:ext cx="10809605" cy="5586730"/>
          </a:xfrm>
          <a:prstGeom prst="rect">
            <a:avLst/>
          </a:prstGeom>
          <a:blipFill rotWithShape="1">
            <a:blip r:embed="rId3">
              <a:alphaModFix/>
            </a:blip>
            <a:stretch>
              <a:fillRect b="0" l="0" r="0" t="0"/>
            </a:stretch>
          </a:blip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693" name="Google Shape;693;p40"/>
          <p:cNvSpPr/>
          <p:nvPr/>
        </p:nvSpPr>
        <p:spPr>
          <a:xfrm rot="10800000">
            <a:off x="4837113" y="456565"/>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mbria"/>
              <a:ea typeface="Cambria"/>
              <a:cs typeface="Cambria"/>
              <a:sym typeface="Cambria"/>
            </a:endParaRPr>
          </a:p>
        </p:txBody>
      </p:sp>
      <p:sp>
        <p:nvSpPr>
          <p:cNvPr id="694" name="Google Shape;694;p40"/>
          <p:cNvSpPr txBox="1"/>
          <p:nvPr/>
        </p:nvSpPr>
        <p:spPr>
          <a:xfrm>
            <a:off x="3111183" y="2573020"/>
            <a:ext cx="5996940" cy="139890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500">
                <a:solidFill>
                  <a:srgbClr val="8D6B43"/>
                </a:solidFill>
                <a:latin typeface="Arial"/>
                <a:ea typeface="Arial"/>
                <a:cs typeface="Arial"/>
                <a:sym typeface="Arial"/>
              </a:rPr>
              <a:t>Thank You!</a:t>
            </a:r>
            <a:endParaRPr sz="8500">
              <a:solidFill>
                <a:srgbClr val="8D6B43"/>
              </a:solidFill>
              <a:latin typeface="Arial"/>
              <a:ea typeface="Arial"/>
              <a:cs typeface="Arial"/>
              <a:sym typeface="Arial"/>
            </a:endParaRPr>
          </a:p>
        </p:txBody>
      </p:sp>
      <p:sp>
        <p:nvSpPr>
          <p:cNvPr id="695" name="Google Shape;695;p40"/>
          <p:cNvSpPr txBox="1"/>
          <p:nvPr/>
        </p:nvSpPr>
        <p:spPr>
          <a:xfrm>
            <a:off x="3065463" y="1429385"/>
            <a:ext cx="599694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7200">
                <a:solidFill>
                  <a:schemeClr val="lt1"/>
                </a:solidFill>
                <a:latin typeface="Teko"/>
                <a:ea typeface="Teko"/>
                <a:cs typeface="Teko"/>
                <a:sym typeface="Teko"/>
              </a:rPr>
              <a:t>2020</a:t>
            </a:r>
            <a:endParaRPr sz="7200">
              <a:solidFill>
                <a:schemeClr val="lt1"/>
              </a:solidFill>
              <a:latin typeface="Teko"/>
              <a:ea typeface="Teko"/>
              <a:cs typeface="Teko"/>
              <a:sym typeface="Teko"/>
            </a:endParaRPr>
          </a:p>
        </p:txBody>
      </p:sp>
      <p:sp>
        <p:nvSpPr>
          <p:cNvPr id="696" name="Google Shape;696;p40"/>
          <p:cNvSpPr txBox="1"/>
          <p:nvPr/>
        </p:nvSpPr>
        <p:spPr>
          <a:xfrm>
            <a:off x="4526044" y="3935393"/>
            <a:ext cx="3105688" cy="95410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800">
                <a:solidFill>
                  <a:srgbClr val="5CA78E"/>
                </a:solidFill>
                <a:latin typeface="Arial"/>
                <a:ea typeface="Arial"/>
                <a:cs typeface="Arial"/>
                <a:sym typeface="Arial"/>
              </a:rPr>
              <a:t>Nature and Flower Template</a:t>
            </a:r>
            <a:endParaRPr sz="2800">
              <a:solidFill>
                <a:srgbClr val="5CA78E"/>
              </a:solidFill>
              <a:latin typeface="Arial"/>
              <a:ea typeface="Arial"/>
              <a:cs typeface="Arial"/>
              <a:sym typeface="Arial"/>
            </a:endParaRPr>
          </a:p>
        </p:txBody>
      </p:sp>
      <p:sp>
        <p:nvSpPr>
          <p:cNvPr id="697" name="Google Shape;697;p40"/>
          <p:cNvSpPr txBox="1"/>
          <p:nvPr/>
        </p:nvSpPr>
        <p:spPr>
          <a:xfrm>
            <a:off x="5415061" y="825153"/>
            <a:ext cx="1327655"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4400">
                <a:solidFill>
                  <a:schemeClr val="lt1"/>
                </a:solidFill>
                <a:latin typeface="Teko"/>
                <a:ea typeface="Teko"/>
                <a:cs typeface="Teko"/>
                <a:sym typeface="Teko"/>
              </a:rPr>
              <a:t>LOGO</a:t>
            </a:r>
            <a:endParaRPr/>
          </a:p>
        </p:txBody>
      </p:sp>
      <p:pic>
        <p:nvPicPr>
          <p:cNvPr descr="E:\素材\春\7ff96c0408d5f1ad90e6490e1fb39ea4.png7ff96c0408d5f1ad90e6490e1fb39ea4" id="698" name="Google Shape;698;p40"/>
          <p:cNvPicPr preferRelativeResize="0"/>
          <p:nvPr/>
        </p:nvPicPr>
        <p:blipFill rotWithShape="1">
          <a:blip r:embed="rId4">
            <a:alphaModFix/>
          </a:blip>
          <a:srcRect b="0" l="0" r="0" t="0"/>
          <a:stretch/>
        </p:blipFill>
        <p:spPr>
          <a:xfrm flipH="1" rot="540000">
            <a:off x="1903095" y="2613025"/>
            <a:ext cx="2900680" cy="2837180"/>
          </a:xfrm>
          <a:prstGeom prst="rect">
            <a:avLst/>
          </a:prstGeom>
          <a:noFill/>
          <a:ln>
            <a:noFill/>
          </a:ln>
        </p:spPr>
      </p:pic>
      <p:pic>
        <p:nvPicPr>
          <p:cNvPr descr="E:\素材\春\7ff96c0408d5f1ad90e6490e1fb39ea4.png7ff96c0408d5f1ad90e6490e1fb39ea4" id="699" name="Google Shape;699;p40"/>
          <p:cNvPicPr preferRelativeResize="0"/>
          <p:nvPr/>
        </p:nvPicPr>
        <p:blipFill rotWithShape="1">
          <a:blip r:embed="rId5">
            <a:alphaModFix/>
          </a:blip>
          <a:srcRect b="0" l="0" r="0" t="0"/>
          <a:stretch/>
        </p:blipFill>
        <p:spPr>
          <a:xfrm rot="-240000">
            <a:off x="7699375" y="2493010"/>
            <a:ext cx="2677160" cy="2946400"/>
          </a:xfrm>
          <a:prstGeom prst="rect">
            <a:avLst/>
          </a:prstGeom>
          <a:noFill/>
          <a:ln>
            <a:noFill/>
          </a:ln>
        </p:spPr>
      </p:pic>
      <p:pic>
        <p:nvPicPr>
          <p:cNvPr descr="91a91957d94893cda4457f0efd2b5ba8" id="700" name="Google Shape;700;p40"/>
          <p:cNvPicPr preferRelativeResize="0"/>
          <p:nvPr/>
        </p:nvPicPr>
        <p:blipFill rotWithShape="1">
          <a:blip r:embed="rId6">
            <a:alphaModFix/>
          </a:blip>
          <a:srcRect b="0" l="0" r="0" t="0"/>
          <a:stretch/>
        </p:blipFill>
        <p:spPr>
          <a:xfrm>
            <a:off x="4735195" y="4831715"/>
            <a:ext cx="2992755" cy="1586865"/>
          </a:xfrm>
          <a:prstGeom prst="rect">
            <a:avLst/>
          </a:prstGeom>
          <a:noFill/>
          <a:ln>
            <a:noFill/>
          </a:ln>
        </p:spPr>
      </p:pic>
      <p:sp>
        <p:nvSpPr>
          <p:cNvPr id="701" name="Google Shape;701;p40"/>
          <p:cNvSpPr/>
          <p:nvPr/>
        </p:nvSpPr>
        <p:spPr>
          <a:xfrm>
            <a:off x="7433153" y="5715816"/>
            <a:ext cx="406733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200">
                <a:solidFill>
                  <a:schemeClr val="dk1"/>
                </a:solidFill>
                <a:latin typeface="Cambria"/>
                <a:ea typeface="Cambria"/>
                <a:cs typeface="Cambria"/>
                <a:sym typeface="Cambria"/>
              </a:rPr>
              <a:t>www.freepptbackgrounds.net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4"/>
          <p:cNvSpPr/>
          <p:nvPr/>
        </p:nvSpPr>
        <p:spPr>
          <a:xfrm>
            <a:off x="4837113" y="4448810"/>
            <a:ext cx="2517140" cy="213868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28" name="Google Shape;128;p14"/>
          <p:cNvSpPr/>
          <p:nvPr/>
        </p:nvSpPr>
        <p:spPr>
          <a:xfrm>
            <a:off x="490855" y="523938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29" name="Google Shape;129;p14"/>
          <p:cNvSpPr/>
          <p:nvPr/>
        </p:nvSpPr>
        <p:spPr>
          <a:xfrm>
            <a:off x="10475595" y="456565"/>
            <a:ext cx="1208405" cy="1179195"/>
          </a:xfrm>
          <a:prstGeom prst="roundRect">
            <a:avLst>
              <a:gd fmla="val 16667" name="adj"/>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30" name="Google Shape;130;p14"/>
          <p:cNvSpPr/>
          <p:nvPr/>
        </p:nvSpPr>
        <p:spPr>
          <a:xfrm>
            <a:off x="691515" y="635635"/>
            <a:ext cx="10809605" cy="558673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31" name="Google Shape;131;p14"/>
          <p:cNvSpPr/>
          <p:nvPr/>
        </p:nvSpPr>
        <p:spPr>
          <a:xfrm rot="10800000">
            <a:off x="4837430" y="457200"/>
            <a:ext cx="2517140" cy="607060"/>
          </a:xfrm>
          <a:prstGeom prst="round2SameRect">
            <a:avLst>
              <a:gd fmla="val 16667" name="adj1"/>
              <a:gd fmla="val 0" name="adj2"/>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32" name="Google Shape;132;p14"/>
          <p:cNvSpPr/>
          <p:nvPr/>
        </p:nvSpPr>
        <p:spPr>
          <a:xfrm>
            <a:off x="5703253" y="5802630"/>
            <a:ext cx="784860" cy="784860"/>
          </a:xfrm>
          <a:prstGeom prst="diamond">
            <a:avLst/>
          </a:prstGeom>
          <a:solidFill>
            <a:srgbClr val="339183"/>
          </a:solidFill>
          <a:ln>
            <a:noFill/>
          </a:ln>
          <a:effectLst>
            <a:outerShdw blurRad="50800" rotWithShape="0" dir="162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mbria"/>
              <a:ea typeface="Cambria"/>
              <a:cs typeface="Cambria"/>
              <a:sym typeface="Cambria"/>
            </a:endParaRPr>
          </a:p>
        </p:txBody>
      </p:sp>
      <p:sp>
        <p:nvSpPr>
          <p:cNvPr id="133" name="Google Shape;133;p14"/>
          <p:cNvSpPr txBox="1"/>
          <p:nvPr/>
        </p:nvSpPr>
        <p:spPr>
          <a:xfrm rot="5400000">
            <a:off x="5218636" y="2452412"/>
            <a:ext cx="2256041"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600">
                <a:solidFill>
                  <a:srgbClr val="8D6B43"/>
                </a:solidFill>
                <a:latin typeface="Cambria"/>
                <a:ea typeface="Cambria"/>
                <a:cs typeface="Cambria"/>
                <a:sym typeface="Cambria"/>
              </a:rPr>
              <a:t>Fashion</a:t>
            </a:r>
            <a:endParaRPr b="1" sz="3600">
              <a:solidFill>
                <a:srgbClr val="8D6B43"/>
              </a:solidFill>
              <a:latin typeface="Cambria"/>
              <a:ea typeface="Cambria"/>
              <a:cs typeface="Cambria"/>
              <a:sym typeface="Cambria"/>
            </a:endParaRPr>
          </a:p>
        </p:txBody>
      </p:sp>
      <p:sp>
        <p:nvSpPr>
          <p:cNvPr id="134" name="Google Shape;134;p14"/>
          <p:cNvSpPr txBox="1"/>
          <p:nvPr/>
        </p:nvSpPr>
        <p:spPr>
          <a:xfrm>
            <a:off x="4306159" y="3618743"/>
            <a:ext cx="3857145" cy="240065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5000">
                <a:solidFill>
                  <a:srgbClr val="339183"/>
                </a:solidFill>
                <a:latin typeface="Cambria"/>
                <a:ea typeface="Cambria"/>
                <a:cs typeface="Cambria"/>
                <a:sym typeface="Cambria"/>
              </a:rPr>
              <a:t>ONE</a:t>
            </a:r>
            <a:endParaRPr/>
          </a:p>
        </p:txBody>
      </p:sp>
      <p:pic>
        <p:nvPicPr>
          <p:cNvPr descr="E:\素材\春\f8ff524aa4c5fd889e7d0ebb7ea1f30d.pngf8ff524aa4c5fd889e7d0ebb7ea1f30d" id="135" name="Google Shape;135;p14"/>
          <p:cNvPicPr preferRelativeResize="0"/>
          <p:nvPr/>
        </p:nvPicPr>
        <p:blipFill rotWithShape="1">
          <a:blip r:embed="rId3">
            <a:alphaModFix/>
          </a:blip>
          <a:srcRect b="0" l="0" r="0" t="0"/>
          <a:stretch/>
        </p:blipFill>
        <p:spPr>
          <a:xfrm rot="760426">
            <a:off x="6454775" y="2458720"/>
            <a:ext cx="2009140" cy="2553335"/>
          </a:xfrm>
          <a:prstGeom prst="rect">
            <a:avLst/>
          </a:prstGeom>
          <a:noFill/>
          <a:ln>
            <a:noFill/>
          </a:ln>
        </p:spPr>
      </p:pic>
      <p:pic>
        <p:nvPicPr>
          <p:cNvPr descr="E:\素材\春\f8ff524aa4c5fd889e7d0ebb7ea1f30d.pngf8ff524aa4c5fd889e7d0ebb7ea1f30d" id="136" name="Google Shape;136;p14"/>
          <p:cNvPicPr preferRelativeResize="0"/>
          <p:nvPr/>
        </p:nvPicPr>
        <p:blipFill rotWithShape="1">
          <a:blip r:embed="rId4">
            <a:alphaModFix/>
          </a:blip>
          <a:srcRect b="0" l="0" r="0" t="0"/>
          <a:stretch/>
        </p:blipFill>
        <p:spPr>
          <a:xfrm flipH="1" rot="-447838">
            <a:off x="3338195" y="3463925"/>
            <a:ext cx="1940560" cy="1955800"/>
          </a:xfrm>
          <a:prstGeom prst="rect">
            <a:avLst/>
          </a:prstGeom>
          <a:noFill/>
          <a:ln>
            <a:noFill/>
          </a:ln>
        </p:spPr>
      </p:pic>
      <p:pic>
        <p:nvPicPr>
          <p:cNvPr descr="E:\素材\春\f8ff524aa4c5fd889e7d0ebb7ea1f30d.pngf8ff524aa4c5fd889e7d0ebb7ea1f30d" id="137" name="Google Shape;137;p14"/>
          <p:cNvPicPr preferRelativeResize="0"/>
          <p:nvPr/>
        </p:nvPicPr>
        <p:blipFill rotWithShape="1">
          <a:blip r:embed="rId5">
            <a:alphaModFix/>
          </a:blip>
          <a:srcRect b="0" l="0" r="0" t="0"/>
          <a:stretch/>
        </p:blipFill>
        <p:spPr>
          <a:xfrm>
            <a:off x="6667500" y="1635760"/>
            <a:ext cx="1594485" cy="1421130"/>
          </a:xfrm>
          <a:prstGeom prst="rect">
            <a:avLst/>
          </a:prstGeom>
          <a:noFill/>
          <a:ln>
            <a:noFill/>
          </a:ln>
        </p:spPr>
      </p:pic>
      <p:pic>
        <p:nvPicPr>
          <p:cNvPr descr="E:\素材\春\7ff96c0408d5f1ad90e6490e1fb39ea4.png7ff96c0408d5f1ad90e6490e1fb39ea4" id="138" name="Google Shape;138;p14"/>
          <p:cNvPicPr preferRelativeResize="0"/>
          <p:nvPr/>
        </p:nvPicPr>
        <p:blipFill rotWithShape="1">
          <a:blip r:embed="rId6">
            <a:alphaModFix/>
          </a:blip>
          <a:srcRect b="0" l="0" r="0" t="0"/>
          <a:stretch/>
        </p:blipFill>
        <p:spPr>
          <a:xfrm rot="-4255932">
            <a:off x="4332196" y="2278507"/>
            <a:ext cx="1557020" cy="1523499"/>
          </a:xfrm>
          <a:prstGeom prst="rect">
            <a:avLst/>
          </a:prstGeom>
          <a:noFill/>
          <a:ln>
            <a:noFill/>
          </a:ln>
        </p:spPr>
      </p:pic>
      <p:pic>
        <p:nvPicPr>
          <p:cNvPr descr="E:\素材\春\7ff96c0408d5f1ad90e6490e1fb39ea4.png7ff96c0408d5f1ad90e6490e1fb39ea4" id="139" name="Google Shape;139;p14"/>
          <p:cNvPicPr preferRelativeResize="0"/>
          <p:nvPr/>
        </p:nvPicPr>
        <p:blipFill rotWithShape="1">
          <a:blip r:embed="rId7">
            <a:alphaModFix/>
          </a:blip>
          <a:srcRect b="0" l="0" r="0" t="0"/>
          <a:stretch/>
        </p:blipFill>
        <p:spPr>
          <a:xfrm rot="7184111">
            <a:off x="1604982" y="-580633"/>
            <a:ext cx="2674620" cy="2615565"/>
          </a:xfrm>
          <a:prstGeom prst="rect">
            <a:avLst/>
          </a:prstGeom>
          <a:noFill/>
          <a:ln>
            <a:noFill/>
          </a:ln>
        </p:spPr>
      </p:pic>
      <p:pic>
        <p:nvPicPr>
          <p:cNvPr descr="E:\素材\春\7ff96c0408d5f1ad90e6490e1fb39ea4.png7ff96c0408d5f1ad90e6490e1fb39ea4" id="140" name="Google Shape;140;p14"/>
          <p:cNvPicPr preferRelativeResize="0"/>
          <p:nvPr/>
        </p:nvPicPr>
        <p:blipFill rotWithShape="1">
          <a:blip r:embed="rId8">
            <a:alphaModFix/>
          </a:blip>
          <a:srcRect b="0" l="0" r="0" t="0"/>
          <a:stretch/>
        </p:blipFill>
        <p:spPr>
          <a:xfrm rot="-600000">
            <a:off x="8280400" y="4892675"/>
            <a:ext cx="2396490" cy="23444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descr="E:\素材\春\7ff96c0408d5f1ad90e6490e1fb39ea4.png7ff96c0408d5f1ad90e6490e1fb39ea4" id="146" name="Google Shape;146;p15"/>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147" name="Google Shape;147;p15"/>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148" name="Google Shape;148;p15"/>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149" name="Google Shape;149;p15"/>
          <p:cNvSpPr/>
          <p:nvPr/>
        </p:nvSpPr>
        <p:spPr>
          <a:xfrm>
            <a:off x="5122361" y="2218302"/>
            <a:ext cx="2733408" cy="2916665"/>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50" name="Google Shape;150;p15"/>
          <p:cNvSpPr/>
          <p:nvPr/>
        </p:nvSpPr>
        <p:spPr>
          <a:xfrm>
            <a:off x="1830899" y="2227191"/>
            <a:ext cx="2733408" cy="2916665"/>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51" name="Google Shape;151;p15"/>
          <p:cNvSpPr/>
          <p:nvPr/>
        </p:nvSpPr>
        <p:spPr>
          <a:xfrm>
            <a:off x="8413823" y="2218302"/>
            <a:ext cx="2733408" cy="2916665"/>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152" name="Google Shape;152;p15"/>
          <p:cNvSpPr txBox="1"/>
          <p:nvPr/>
        </p:nvSpPr>
        <p:spPr>
          <a:xfrm>
            <a:off x="1928950" y="3685523"/>
            <a:ext cx="248602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8D6B43"/>
                </a:solidFill>
                <a:latin typeface="Cambria"/>
                <a:ea typeface="Cambria"/>
                <a:cs typeface="Cambria"/>
                <a:sym typeface="Cambria"/>
              </a:rPr>
              <a:t>E-commerce</a:t>
            </a:r>
            <a:endParaRPr/>
          </a:p>
        </p:txBody>
      </p:sp>
      <p:sp>
        <p:nvSpPr>
          <p:cNvPr id="153" name="Google Shape;153;p15"/>
          <p:cNvSpPr/>
          <p:nvPr/>
        </p:nvSpPr>
        <p:spPr>
          <a:xfrm>
            <a:off x="2013890" y="4066353"/>
            <a:ext cx="2367424"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7F7F7F"/>
                </a:solidFill>
                <a:latin typeface="Cambria"/>
                <a:ea typeface="Cambria"/>
                <a:cs typeface="Cambria"/>
                <a:sym typeface="Cambria"/>
              </a:rPr>
              <a:t>I hope and I believe that this Template will your Time, Money and Reputation.</a:t>
            </a:r>
            <a:endParaRPr/>
          </a:p>
        </p:txBody>
      </p:sp>
      <p:sp>
        <p:nvSpPr>
          <p:cNvPr id="154" name="Google Shape;154;p15"/>
          <p:cNvSpPr txBox="1"/>
          <p:nvPr/>
        </p:nvSpPr>
        <p:spPr>
          <a:xfrm>
            <a:off x="5221176" y="3685524"/>
            <a:ext cx="248602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8D6B43"/>
                </a:solidFill>
                <a:latin typeface="Cambria"/>
                <a:ea typeface="Cambria"/>
                <a:cs typeface="Cambria"/>
                <a:sym typeface="Cambria"/>
              </a:rPr>
              <a:t>Energy</a:t>
            </a:r>
            <a:endParaRPr/>
          </a:p>
        </p:txBody>
      </p:sp>
      <p:sp>
        <p:nvSpPr>
          <p:cNvPr id="155" name="Google Shape;155;p15"/>
          <p:cNvSpPr/>
          <p:nvPr/>
        </p:nvSpPr>
        <p:spPr>
          <a:xfrm>
            <a:off x="5306116" y="4066354"/>
            <a:ext cx="2367424"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7F7F7F"/>
                </a:solidFill>
                <a:latin typeface="Cambria"/>
                <a:ea typeface="Cambria"/>
                <a:cs typeface="Cambria"/>
                <a:sym typeface="Cambria"/>
              </a:rPr>
              <a:t>Easy to change colors, photos and Text.Get a modern PowerPoint Presentation that is beautifully designed.</a:t>
            </a:r>
            <a:endParaRPr/>
          </a:p>
        </p:txBody>
      </p:sp>
      <p:sp>
        <p:nvSpPr>
          <p:cNvPr id="156" name="Google Shape;156;p15"/>
          <p:cNvSpPr txBox="1"/>
          <p:nvPr/>
        </p:nvSpPr>
        <p:spPr>
          <a:xfrm>
            <a:off x="8487955" y="3676634"/>
            <a:ext cx="248602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8D6B43"/>
                </a:solidFill>
                <a:latin typeface="Cambria"/>
                <a:ea typeface="Cambria"/>
                <a:cs typeface="Cambria"/>
                <a:sym typeface="Cambria"/>
              </a:rPr>
              <a:t>Real Estate</a:t>
            </a:r>
            <a:endParaRPr/>
          </a:p>
        </p:txBody>
      </p:sp>
      <p:sp>
        <p:nvSpPr>
          <p:cNvPr id="157" name="Google Shape;157;p15"/>
          <p:cNvSpPr/>
          <p:nvPr/>
        </p:nvSpPr>
        <p:spPr>
          <a:xfrm>
            <a:off x="8572895" y="4057464"/>
            <a:ext cx="2367424"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00">
                <a:solidFill>
                  <a:srgbClr val="7F7F7F"/>
                </a:solidFill>
                <a:latin typeface="Cambria"/>
                <a:ea typeface="Cambria"/>
                <a:cs typeface="Cambria"/>
                <a:sym typeface="Cambria"/>
              </a:rPr>
              <a:t>Easy to change colors, photos and Text.Get a modern PowerPoint Presentation that is beautifully designed.</a:t>
            </a:r>
            <a:endParaRPr/>
          </a:p>
        </p:txBody>
      </p:sp>
      <p:sp>
        <p:nvSpPr>
          <p:cNvPr id="158" name="Google Shape;158;p15"/>
          <p:cNvSpPr txBox="1"/>
          <p:nvPr/>
        </p:nvSpPr>
        <p:spPr>
          <a:xfrm>
            <a:off x="5546003" y="76259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Arts &amp; Culture</a:t>
            </a:r>
            <a:endParaRPr/>
          </a:p>
        </p:txBody>
      </p:sp>
      <p:sp>
        <p:nvSpPr>
          <p:cNvPr id="159" name="Google Shape;159;p15"/>
          <p:cNvSpPr txBox="1"/>
          <p:nvPr/>
        </p:nvSpPr>
        <p:spPr>
          <a:xfrm>
            <a:off x="3001143" y="114614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I hope and I believe that this Template will your Time, Money and Reputation.</a:t>
            </a:r>
            <a:endParaRPr sz="1050">
              <a:solidFill>
                <a:srgbClr val="7F7F7F"/>
              </a:solidFill>
              <a:latin typeface="Cambria"/>
              <a:ea typeface="Cambria"/>
              <a:cs typeface="Cambria"/>
              <a:sym typeface="Cambria"/>
            </a:endParaRPr>
          </a:p>
        </p:txBody>
      </p:sp>
      <p:pic>
        <p:nvPicPr>
          <p:cNvPr descr="7019dd4a0845cca0a8da1bd4d1572207" id="160" name="Google Shape;160;p15"/>
          <p:cNvPicPr preferRelativeResize="0"/>
          <p:nvPr/>
        </p:nvPicPr>
        <p:blipFill rotWithShape="1">
          <a:blip r:embed="rId5">
            <a:alphaModFix/>
          </a:blip>
          <a:srcRect b="0" l="0" r="0" t="0"/>
          <a:stretch/>
        </p:blipFill>
        <p:spPr>
          <a:xfrm>
            <a:off x="2409190" y="2357755"/>
            <a:ext cx="1310005" cy="1209675"/>
          </a:xfrm>
          <a:prstGeom prst="rect">
            <a:avLst/>
          </a:prstGeom>
          <a:noFill/>
          <a:ln>
            <a:noFill/>
          </a:ln>
        </p:spPr>
      </p:pic>
      <p:pic>
        <p:nvPicPr>
          <p:cNvPr descr="8b47a22797c0532a6a5a0c4bc2565294" id="161" name="Google Shape;161;p15"/>
          <p:cNvPicPr preferRelativeResize="0"/>
          <p:nvPr/>
        </p:nvPicPr>
        <p:blipFill rotWithShape="1">
          <a:blip r:embed="rId6">
            <a:alphaModFix/>
          </a:blip>
          <a:srcRect b="0" l="0" r="0" t="0"/>
          <a:stretch/>
        </p:blipFill>
        <p:spPr>
          <a:xfrm>
            <a:off x="5605780" y="2078355"/>
            <a:ext cx="1768475" cy="1768475"/>
          </a:xfrm>
          <a:prstGeom prst="rect">
            <a:avLst/>
          </a:prstGeom>
          <a:noFill/>
          <a:ln>
            <a:noFill/>
          </a:ln>
        </p:spPr>
      </p:pic>
      <p:pic>
        <p:nvPicPr>
          <p:cNvPr descr="f8ff524aa4c5fd889e7d0ebb7ea1f30d" id="162" name="Google Shape;162;p15"/>
          <p:cNvPicPr preferRelativeResize="0"/>
          <p:nvPr/>
        </p:nvPicPr>
        <p:blipFill rotWithShape="1">
          <a:blip r:embed="rId7">
            <a:alphaModFix/>
          </a:blip>
          <a:srcRect b="0" l="0" r="0" t="0"/>
          <a:stretch/>
        </p:blipFill>
        <p:spPr>
          <a:xfrm rot="840000">
            <a:off x="9091295" y="2374265"/>
            <a:ext cx="1379855" cy="1338580"/>
          </a:xfrm>
          <a:prstGeom prst="rect">
            <a:avLst/>
          </a:prstGeom>
          <a:noFill/>
          <a:ln>
            <a:noFill/>
          </a:ln>
        </p:spPr>
      </p:pic>
      <p:pic>
        <p:nvPicPr>
          <p:cNvPr descr="E:\素材\春\7ff96c0408d5f1ad90e6490e1fb39ea4.png7ff96c0408d5f1ad90e6490e1fb39ea4" id="163" name="Google Shape;163;p15"/>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descr="C:\Users\Administrator\Desktop\毕业季\QQ截图20170620123427.jpgQQ截图20170620123427" id="169" name="Google Shape;169;p16"/>
          <p:cNvPicPr preferRelativeResize="0"/>
          <p:nvPr/>
        </p:nvPicPr>
        <p:blipFill rotWithShape="1">
          <a:blip r:embed="rId3">
            <a:alphaModFix/>
          </a:blip>
          <a:srcRect b="0" l="0" r="0" t="0"/>
          <a:stretch/>
        </p:blipFill>
        <p:spPr>
          <a:xfrm>
            <a:off x="-67310" y="394335"/>
            <a:ext cx="12200891" cy="4427855"/>
          </a:xfrm>
          <a:custGeom>
            <a:rect b="b" l="l" r="r" t="t"/>
            <a:pathLst>
              <a:path extrusionOk="0" h="9103316" w="24089813">
                <a:moveTo>
                  <a:pt x="16679500" y="3654731"/>
                </a:moveTo>
                <a:lnTo>
                  <a:pt x="16694426" y="3659045"/>
                </a:lnTo>
                <a:lnTo>
                  <a:pt x="16694334" y="3659054"/>
                </a:lnTo>
                <a:cubicBezTo>
                  <a:pt x="16688186" y="3658958"/>
                  <a:pt x="16682882" y="3657805"/>
                  <a:pt x="16679500" y="3654731"/>
                </a:cubicBezTo>
                <a:close/>
                <a:moveTo>
                  <a:pt x="9147575" y="3616609"/>
                </a:moveTo>
                <a:cubicBezTo>
                  <a:pt x="9173399" y="3648582"/>
                  <a:pt x="9223817" y="3660879"/>
                  <a:pt x="9281613" y="3654731"/>
                </a:cubicBezTo>
                <a:cubicBezTo>
                  <a:pt x="9307436" y="3718676"/>
                  <a:pt x="9389826" y="3635055"/>
                  <a:pt x="9281613" y="3654731"/>
                </a:cubicBezTo>
                <a:cubicBezTo>
                  <a:pt x="9255789" y="3628907"/>
                  <a:pt x="9205371" y="3616609"/>
                  <a:pt x="9147575" y="3616609"/>
                </a:cubicBezTo>
                <a:close/>
                <a:moveTo>
                  <a:pt x="1415209" y="3360828"/>
                </a:moveTo>
                <a:cubicBezTo>
                  <a:pt x="1409060" y="3360828"/>
                  <a:pt x="1402912" y="3366976"/>
                  <a:pt x="1402912" y="3366976"/>
                </a:cubicBezTo>
                <a:cubicBezTo>
                  <a:pt x="1396763" y="3366976"/>
                  <a:pt x="1396763" y="3366976"/>
                  <a:pt x="1415209" y="3360828"/>
                </a:cubicBezTo>
                <a:close/>
                <a:moveTo>
                  <a:pt x="8154207" y="2474410"/>
                </a:moveTo>
                <a:cubicBezTo>
                  <a:pt x="8168732" y="2475966"/>
                  <a:pt x="8185948" y="2482807"/>
                  <a:pt x="8201934" y="2498793"/>
                </a:cubicBezTo>
                <a:cubicBezTo>
                  <a:pt x="8091262" y="2512628"/>
                  <a:pt x="8110629" y="2469741"/>
                  <a:pt x="8154207" y="2474410"/>
                </a:cubicBezTo>
                <a:close/>
                <a:moveTo>
                  <a:pt x="8107862" y="1708621"/>
                </a:moveTo>
                <a:lnTo>
                  <a:pt x="8111345" y="1708706"/>
                </a:lnTo>
                <a:lnTo>
                  <a:pt x="8086342" y="1711772"/>
                </a:lnTo>
                <a:cubicBezTo>
                  <a:pt x="8087880" y="1710235"/>
                  <a:pt x="8096257" y="1709082"/>
                  <a:pt x="8107862" y="1708621"/>
                </a:cubicBezTo>
                <a:close/>
                <a:moveTo>
                  <a:pt x="11352431" y="0"/>
                </a:moveTo>
                <a:cubicBezTo>
                  <a:pt x="11447118" y="0"/>
                  <a:pt x="11504914" y="51649"/>
                  <a:pt x="11588534" y="76243"/>
                </a:cubicBezTo>
                <a:cubicBezTo>
                  <a:pt x="11678302" y="108216"/>
                  <a:pt x="11766842" y="108216"/>
                  <a:pt x="11844312" y="134040"/>
                </a:cubicBezTo>
                <a:cubicBezTo>
                  <a:pt x="11888581" y="153715"/>
                  <a:pt x="11932850" y="197985"/>
                  <a:pt x="11978349" y="217661"/>
                </a:cubicBezTo>
                <a:cubicBezTo>
                  <a:pt x="12028767" y="229958"/>
                  <a:pt x="12085333" y="217661"/>
                  <a:pt x="12136981" y="236107"/>
                </a:cubicBezTo>
                <a:cubicBezTo>
                  <a:pt x="12302991" y="293904"/>
                  <a:pt x="12494824" y="427943"/>
                  <a:pt x="12666983" y="530010"/>
                </a:cubicBezTo>
                <a:cubicBezTo>
                  <a:pt x="12845289" y="632077"/>
                  <a:pt x="13018677" y="741522"/>
                  <a:pt x="13178539" y="843589"/>
                </a:cubicBezTo>
                <a:cubicBezTo>
                  <a:pt x="14136477" y="1443693"/>
                  <a:pt x="14954229" y="2108972"/>
                  <a:pt x="16015461" y="2555360"/>
                </a:cubicBezTo>
                <a:cubicBezTo>
                  <a:pt x="16245416" y="2651278"/>
                  <a:pt x="16449546" y="2741048"/>
                  <a:pt x="16699176" y="2811142"/>
                </a:cubicBezTo>
                <a:cubicBezTo>
                  <a:pt x="16833214" y="2849264"/>
                  <a:pt x="16979548" y="2900912"/>
                  <a:pt x="17114816" y="2926736"/>
                </a:cubicBezTo>
                <a:cubicBezTo>
                  <a:pt x="17395188" y="2996830"/>
                  <a:pt x="17702612" y="3002979"/>
                  <a:pt x="18021106" y="3066924"/>
                </a:cubicBezTo>
                <a:cubicBezTo>
                  <a:pt x="18040780" y="3073073"/>
                  <a:pt x="18136698" y="3098897"/>
                  <a:pt x="18156372" y="3105045"/>
                </a:cubicBezTo>
                <a:cubicBezTo>
                  <a:pt x="18136698" y="3098897"/>
                  <a:pt x="17982984" y="3117343"/>
                  <a:pt x="18136698" y="3143167"/>
                </a:cubicBezTo>
                <a:cubicBezTo>
                  <a:pt x="18386328" y="3188667"/>
                  <a:pt x="18640876" y="3213261"/>
                  <a:pt x="18864682" y="3245234"/>
                </a:cubicBezTo>
                <a:cubicBezTo>
                  <a:pt x="19006098" y="3264909"/>
                  <a:pt x="19165958" y="3316558"/>
                  <a:pt x="19299996" y="3341152"/>
                </a:cubicBezTo>
                <a:cubicBezTo>
                  <a:pt x="19370088" y="3354679"/>
                  <a:pt x="19440182" y="3335003"/>
                  <a:pt x="19497978" y="3360828"/>
                </a:cubicBezTo>
                <a:cubicBezTo>
                  <a:pt x="19510274" y="3366976"/>
                  <a:pt x="19478302" y="3380503"/>
                  <a:pt x="19452478" y="3380503"/>
                </a:cubicBezTo>
                <a:cubicBezTo>
                  <a:pt x="19434034" y="3373125"/>
                  <a:pt x="19420506" y="3366976"/>
                  <a:pt x="19414358" y="3380503"/>
                </a:cubicBezTo>
                <a:cubicBezTo>
                  <a:pt x="19414358" y="3386651"/>
                  <a:pt x="19434034" y="3386651"/>
                  <a:pt x="19452478" y="3380503"/>
                </a:cubicBezTo>
                <a:cubicBezTo>
                  <a:pt x="19484452" y="3398949"/>
                  <a:pt x="19523802" y="3437070"/>
                  <a:pt x="19504126" y="3437070"/>
                </a:cubicBezTo>
                <a:lnTo>
                  <a:pt x="19485534" y="3431905"/>
                </a:lnTo>
                <a:lnTo>
                  <a:pt x="19459858" y="3418624"/>
                </a:lnTo>
                <a:cubicBezTo>
                  <a:pt x="19466006" y="3424773"/>
                  <a:pt x="19472154" y="3427847"/>
                  <a:pt x="19479226" y="3430153"/>
                </a:cubicBezTo>
                <a:lnTo>
                  <a:pt x="19485534" y="3431905"/>
                </a:lnTo>
                <a:lnTo>
                  <a:pt x="19486604" y="3432459"/>
                </a:lnTo>
                <a:cubicBezTo>
                  <a:pt x="19494596" y="3435533"/>
                  <a:pt x="19501052" y="3437070"/>
                  <a:pt x="19504126" y="3437070"/>
                </a:cubicBezTo>
                <a:cubicBezTo>
                  <a:pt x="19657840" y="3488719"/>
                  <a:pt x="19925914" y="3475192"/>
                  <a:pt x="20085776" y="3482570"/>
                </a:cubicBezTo>
                <a:cubicBezTo>
                  <a:pt x="20609628" y="3508394"/>
                  <a:pt x="21369584" y="3456746"/>
                  <a:pt x="21702834" y="3462894"/>
                </a:cubicBezTo>
                <a:cubicBezTo>
                  <a:pt x="21727428" y="3462894"/>
                  <a:pt x="21817196" y="3469043"/>
                  <a:pt x="21836872" y="3482570"/>
                </a:cubicBezTo>
                <a:cubicBezTo>
                  <a:pt x="21785224" y="3456746"/>
                  <a:pt x="21619214" y="3539137"/>
                  <a:pt x="21715130" y="3532988"/>
                </a:cubicBezTo>
                <a:cubicBezTo>
                  <a:pt x="21523298" y="3558812"/>
                  <a:pt x="21185130" y="3558812"/>
                  <a:pt x="20973620" y="3558812"/>
                </a:cubicBezTo>
                <a:cubicBezTo>
                  <a:pt x="20667424" y="3558812"/>
                  <a:pt x="20321878" y="3564961"/>
                  <a:pt x="19791876" y="3539137"/>
                </a:cubicBezTo>
                <a:cubicBezTo>
                  <a:pt x="19721784" y="3532988"/>
                  <a:pt x="19459858" y="3494867"/>
                  <a:pt x="19434034" y="3520691"/>
                </a:cubicBezTo>
                <a:cubicBezTo>
                  <a:pt x="19440182" y="3520691"/>
                  <a:pt x="19548396" y="3584637"/>
                  <a:pt x="19536098" y="3578488"/>
                </a:cubicBezTo>
                <a:cubicBezTo>
                  <a:pt x="19625866" y="3596934"/>
                  <a:pt x="19989858" y="3571110"/>
                  <a:pt x="20009534" y="3616609"/>
                </a:cubicBezTo>
                <a:cubicBezTo>
                  <a:pt x="20027980" y="3660879"/>
                  <a:pt x="20353850" y="3635055"/>
                  <a:pt x="20341554" y="3635055"/>
                </a:cubicBezTo>
                <a:cubicBezTo>
                  <a:pt x="20481740" y="3642434"/>
                  <a:pt x="20679722" y="3654731"/>
                  <a:pt x="20851880" y="3654731"/>
                </a:cubicBezTo>
                <a:cubicBezTo>
                  <a:pt x="20935500" y="3654731"/>
                  <a:pt x="21407706" y="3680555"/>
                  <a:pt x="21145778" y="3680555"/>
                </a:cubicBezTo>
                <a:cubicBezTo>
                  <a:pt x="20897378" y="3680555"/>
                  <a:pt x="20685870" y="3642434"/>
                  <a:pt x="20417796" y="3680555"/>
                </a:cubicBezTo>
                <a:cubicBezTo>
                  <a:pt x="20302204" y="3692852"/>
                  <a:pt x="20455916" y="3692852"/>
                  <a:pt x="20379674" y="3718676"/>
                </a:cubicBezTo>
                <a:cubicBezTo>
                  <a:pt x="20334176" y="3730974"/>
                  <a:pt x="20193990" y="3730974"/>
                  <a:pt x="20085776" y="3756798"/>
                </a:cubicBezTo>
                <a:cubicBezTo>
                  <a:pt x="20021830" y="3769095"/>
                  <a:pt x="19976332" y="3808446"/>
                  <a:pt x="19925914" y="3814595"/>
                </a:cubicBezTo>
                <a:cubicBezTo>
                  <a:pt x="19836146" y="3826892"/>
                  <a:pt x="19785728" y="3788770"/>
                  <a:pt x="19734080" y="3814595"/>
                </a:cubicBezTo>
                <a:cubicBezTo>
                  <a:pt x="19689812" y="3833040"/>
                  <a:pt x="19727932" y="3890837"/>
                  <a:pt x="19714406" y="3890837"/>
                </a:cubicBezTo>
                <a:cubicBezTo>
                  <a:pt x="19625866" y="3910513"/>
                  <a:pt x="19178256" y="3852716"/>
                  <a:pt x="18967976" y="3852716"/>
                </a:cubicBezTo>
                <a:cubicBezTo>
                  <a:pt x="18928626" y="3852716"/>
                  <a:pt x="18640876" y="3865013"/>
                  <a:pt x="18808114" y="3890837"/>
                </a:cubicBezTo>
                <a:cubicBezTo>
                  <a:pt x="18992570" y="3922810"/>
                  <a:pt x="19210228" y="3960932"/>
                  <a:pt x="19414358" y="3974458"/>
                </a:cubicBezTo>
                <a:cubicBezTo>
                  <a:pt x="19491830" y="3974458"/>
                  <a:pt x="19913618" y="3986755"/>
                  <a:pt x="19925914" y="4012579"/>
                </a:cubicBezTo>
                <a:cubicBezTo>
                  <a:pt x="19932062" y="4024877"/>
                  <a:pt x="19286470" y="3992904"/>
                  <a:pt x="19612340" y="4050701"/>
                </a:cubicBezTo>
                <a:cubicBezTo>
                  <a:pt x="19919766" y="4102349"/>
                  <a:pt x="19497978" y="4108498"/>
                  <a:pt x="19434034" y="4108498"/>
                </a:cubicBezTo>
                <a:cubicBezTo>
                  <a:pt x="19350414" y="4108498"/>
                  <a:pt x="19076190" y="4056849"/>
                  <a:pt x="18986422" y="4088822"/>
                </a:cubicBezTo>
                <a:cubicBezTo>
                  <a:pt x="18800736" y="4158916"/>
                  <a:pt x="19370088" y="4140471"/>
                  <a:pt x="19555774" y="4146619"/>
                </a:cubicBezTo>
                <a:cubicBezTo>
                  <a:pt x="20021830" y="4172443"/>
                  <a:pt x="20225962" y="4184740"/>
                  <a:pt x="20597332" y="4210565"/>
                </a:cubicBezTo>
                <a:cubicBezTo>
                  <a:pt x="21037564" y="4236389"/>
                  <a:pt x="21695456" y="4268361"/>
                  <a:pt x="22194714" y="4248686"/>
                </a:cubicBezTo>
                <a:cubicBezTo>
                  <a:pt x="22309076" y="4242537"/>
                  <a:pt x="22666920" y="4166294"/>
                  <a:pt x="22526734" y="4248686"/>
                </a:cubicBezTo>
                <a:cubicBezTo>
                  <a:pt x="22443114" y="4292956"/>
                  <a:pt x="22475086" y="4274510"/>
                  <a:pt x="22290632" y="4286807"/>
                </a:cubicBezTo>
                <a:cubicBezTo>
                  <a:pt x="21995502" y="4306483"/>
                  <a:pt x="21415084" y="4356901"/>
                  <a:pt x="21229398" y="4364280"/>
                </a:cubicBezTo>
                <a:cubicBezTo>
                  <a:pt x="21185130" y="4364280"/>
                  <a:pt x="21145778" y="4364280"/>
                  <a:pt x="21107658" y="4364280"/>
                </a:cubicBezTo>
                <a:cubicBezTo>
                  <a:pt x="21025268" y="4356901"/>
                  <a:pt x="20947796" y="4350753"/>
                  <a:pt x="20935500" y="4364280"/>
                </a:cubicBezTo>
                <a:cubicBezTo>
                  <a:pt x="20935500" y="4364280"/>
                  <a:pt x="21011742" y="4364280"/>
                  <a:pt x="21107658" y="4364280"/>
                </a:cubicBezTo>
                <a:cubicBezTo>
                  <a:pt x="21153156" y="4364280"/>
                  <a:pt x="21191278" y="4370429"/>
                  <a:pt x="21229398" y="4364280"/>
                </a:cubicBezTo>
                <a:cubicBezTo>
                  <a:pt x="21344990" y="4370429"/>
                  <a:pt x="21471650" y="4370429"/>
                  <a:pt x="21542972" y="4364280"/>
                </a:cubicBezTo>
                <a:cubicBezTo>
                  <a:pt x="21868844" y="4350753"/>
                  <a:pt x="22072974" y="4364280"/>
                  <a:pt x="22366872" y="4344604"/>
                </a:cubicBezTo>
                <a:cubicBezTo>
                  <a:pt x="22500910" y="4338456"/>
                  <a:pt x="22948522" y="4268361"/>
                  <a:pt x="22960820" y="4306483"/>
                </a:cubicBezTo>
                <a:cubicBezTo>
                  <a:pt x="22980494" y="4376577"/>
                  <a:pt x="22768986" y="4350753"/>
                  <a:pt x="22705042" y="4364280"/>
                </a:cubicBezTo>
                <a:cubicBezTo>
                  <a:pt x="22436966" y="4420847"/>
                  <a:pt x="22966968" y="4428225"/>
                  <a:pt x="22960820" y="4428225"/>
                </a:cubicBezTo>
                <a:cubicBezTo>
                  <a:pt x="22974346" y="4428225"/>
                  <a:pt x="22826782" y="4446671"/>
                  <a:pt x="22762838" y="4466346"/>
                </a:cubicBezTo>
                <a:cubicBezTo>
                  <a:pt x="22718568" y="4472496"/>
                  <a:pt x="22756688" y="4492171"/>
                  <a:pt x="22724716" y="4504468"/>
                </a:cubicBezTo>
                <a:cubicBezTo>
                  <a:pt x="22558706" y="4567184"/>
                  <a:pt x="22207012" y="4516765"/>
                  <a:pt x="22015178" y="4579481"/>
                </a:cubicBezTo>
                <a:cubicBezTo>
                  <a:pt x="21823344" y="4554887"/>
                  <a:pt x="21913112" y="4643426"/>
                  <a:pt x="22015178" y="4579481"/>
                </a:cubicBezTo>
                <a:cubicBezTo>
                  <a:pt x="22079122" y="4611454"/>
                  <a:pt x="22213160" y="4542589"/>
                  <a:pt x="22270956" y="4579481"/>
                </a:cubicBezTo>
                <a:cubicBezTo>
                  <a:pt x="22290632" y="4599157"/>
                  <a:pt x="21893438" y="4663102"/>
                  <a:pt x="21913112" y="4663102"/>
                </a:cubicBezTo>
                <a:cubicBezTo>
                  <a:pt x="21702834" y="4695075"/>
                  <a:pt x="21637660" y="4675399"/>
                  <a:pt x="21191278" y="4701223"/>
                </a:cubicBezTo>
                <a:cubicBezTo>
                  <a:pt x="21043714" y="4707372"/>
                  <a:pt x="20347702" y="4707372"/>
                  <a:pt x="20341554" y="4720899"/>
                </a:cubicBezTo>
                <a:cubicBezTo>
                  <a:pt x="20341554" y="4720899"/>
                  <a:pt x="20571508" y="4752871"/>
                  <a:pt x="20679722" y="4759021"/>
                </a:cubicBezTo>
                <a:cubicBezTo>
                  <a:pt x="21279816" y="4790993"/>
                  <a:pt x="21785224" y="4790993"/>
                  <a:pt x="22328752" y="4759021"/>
                </a:cubicBezTo>
                <a:cubicBezTo>
                  <a:pt x="22513208" y="4745493"/>
                  <a:pt x="23178476" y="4637278"/>
                  <a:pt x="22980494" y="4739345"/>
                </a:cubicBezTo>
                <a:cubicBezTo>
                  <a:pt x="22916550" y="4771318"/>
                  <a:pt x="22737014" y="4790993"/>
                  <a:pt x="22666920" y="4797141"/>
                </a:cubicBezTo>
                <a:cubicBezTo>
                  <a:pt x="22366872" y="4822966"/>
                  <a:pt x="22903024" y="4803290"/>
                  <a:pt x="22922698" y="4797141"/>
                </a:cubicBezTo>
                <a:cubicBezTo>
                  <a:pt x="22928846" y="4803290"/>
                  <a:pt x="22890726" y="4867235"/>
                  <a:pt x="22878430" y="4854938"/>
                </a:cubicBezTo>
                <a:cubicBezTo>
                  <a:pt x="22890726" y="4867235"/>
                  <a:pt x="22966968" y="4854938"/>
                  <a:pt x="22980494" y="4854938"/>
                </a:cubicBezTo>
                <a:cubicBezTo>
                  <a:pt x="23242420" y="4854938"/>
                  <a:pt x="22839078" y="4918884"/>
                  <a:pt x="22724716" y="4937330"/>
                </a:cubicBezTo>
                <a:cubicBezTo>
                  <a:pt x="22181188" y="5007424"/>
                  <a:pt x="21555270" y="5020951"/>
                  <a:pt x="21031416" y="5071369"/>
                </a:cubicBezTo>
                <a:cubicBezTo>
                  <a:pt x="20935500" y="5084896"/>
                  <a:pt x="20245636" y="5033248"/>
                  <a:pt x="20207516" y="5071369"/>
                </a:cubicBezTo>
                <a:cubicBezTo>
                  <a:pt x="20193990" y="5084896"/>
                  <a:pt x="20583804" y="5091045"/>
                  <a:pt x="20679722" y="5091045"/>
                </a:cubicBezTo>
                <a:cubicBezTo>
                  <a:pt x="20909676" y="5103342"/>
                  <a:pt x="21133482" y="5116869"/>
                  <a:pt x="21325316" y="5109491"/>
                </a:cubicBezTo>
                <a:cubicBezTo>
                  <a:pt x="21817196" y="5097193"/>
                  <a:pt x="22181188" y="5180814"/>
                  <a:pt x="22641096" y="5129166"/>
                </a:cubicBezTo>
                <a:cubicBezTo>
                  <a:pt x="22680446" y="5129166"/>
                  <a:pt x="22916550" y="5065221"/>
                  <a:pt x="22942374" y="5091045"/>
                </a:cubicBezTo>
                <a:cubicBezTo>
                  <a:pt x="22934996" y="5091045"/>
                  <a:pt x="22807106" y="5135315"/>
                  <a:pt x="22724716" y="5148842"/>
                </a:cubicBezTo>
                <a:cubicBezTo>
                  <a:pt x="22481236" y="5193112"/>
                  <a:pt x="22417290" y="5193112"/>
                  <a:pt x="22213160" y="5231233"/>
                </a:cubicBezTo>
                <a:cubicBezTo>
                  <a:pt x="22117244" y="5244760"/>
                  <a:pt x="21829494" y="5289030"/>
                  <a:pt x="22034854" y="5289030"/>
                </a:cubicBezTo>
                <a:cubicBezTo>
                  <a:pt x="22424668" y="5282881"/>
                  <a:pt x="22628800" y="5250908"/>
                  <a:pt x="22980494" y="5231233"/>
                </a:cubicBezTo>
                <a:cubicBezTo>
                  <a:pt x="23088708" y="5225085"/>
                  <a:pt x="23364162" y="5244760"/>
                  <a:pt x="23178476" y="5269354"/>
                </a:cubicBezTo>
                <a:cubicBezTo>
                  <a:pt x="23037060" y="5289030"/>
                  <a:pt x="22992792" y="5314854"/>
                  <a:pt x="22922698" y="5327152"/>
                </a:cubicBezTo>
                <a:cubicBezTo>
                  <a:pt x="22462790" y="5423069"/>
                  <a:pt x="21829494" y="5391097"/>
                  <a:pt x="21427380" y="5467339"/>
                </a:cubicBezTo>
                <a:cubicBezTo>
                  <a:pt x="21273668" y="5493163"/>
                  <a:pt x="21191278" y="5525136"/>
                  <a:pt x="20955174" y="5525136"/>
                </a:cubicBezTo>
                <a:cubicBezTo>
                  <a:pt x="20929352" y="5525136"/>
                  <a:pt x="20673574" y="5487015"/>
                  <a:pt x="20635452" y="5525136"/>
                </a:cubicBezTo>
                <a:cubicBezTo>
                  <a:pt x="20635452" y="5525136"/>
                  <a:pt x="21037564" y="5544812"/>
                  <a:pt x="21049862" y="5544812"/>
                </a:cubicBezTo>
                <a:cubicBezTo>
                  <a:pt x="21203574" y="5544812"/>
                  <a:pt x="21351138" y="5487015"/>
                  <a:pt x="21503622" y="5544812"/>
                </a:cubicBezTo>
                <a:cubicBezTo>
                  <a:pt x="21440908" y="5518988"/>
                  <a:pt x="21383112" y="5634581"/>
                  <a:pt x="21447056" y="5621054"/>
                </a:cubicBezTo>
                <a:cubicBezTo>
                  <a:pt x="21255222" y="5678851"/>
                  <a:pt x="20699396" y="5666554"/>
                  <a:pt x="20481740" y="5666554"/>
                </a:cubicBezTo>
                <a:cubicBezTo>
                  <a:pt x="20296054" y="5659176"/>
                  <a:pt x="19740230" y="5653027"/>
                  <a:pt x="19536098" y="5640730"/>
                </a:cubicBezTo>
                <a:cubicBezTo>
                  <a:pt x="19472154" y="5640730"/>
                  <a:pt x="19356562" y="5602609"/>
                  <a:pt x="19338116" y="5621054"/>
                </a:cubicBezTo>
                <a:cubicBezTo>
                  <a:pt x="19299996" y="5659176"/>
                  <a:pt x="19504126" y="5659176"/>
                  <a:pt x="19516424" y="5666554"/>
                </a:cubicBezTo>
                <a:cubicBezTo>
                  <a:pt x="20098072" y="5685000"/>
                  <a:pt x="20679722" y="5710824"/>
                  <a:pt x="21383112" y="5685000"/>
                </a:cubicBezTo>
                <a:cubicBezTo>
                  <a:pt x="21670862" y="5672703"/>
                  <a:pt x="21951234" y="5685000"/>
                  <a:pt x="22213160" y="5685000"/>
                </a:cubicBezTo>
                <a:cubicBezTo>
                  <a:pt x="22366872" y="5685000"/>
                  <a:pt x="22449262" y="5627203"/>
                  <a:pt x="22564854" y="5640730"/>
                </a:cubicBezTo>
                <a:cubicBezTo>
                  <a:pt x="22609124" y="5646879"/>
                  <a:pt x="22602976" y="5685000"/>
                  <a:pt x="22641096" y="5704675"/>
                </a:cubicBezTo>
                <a:cubicBezTo>
                  <a:pt x="22756688" y="5748945"/>
                  <a:pt x="22814484" y="5697297"/>
                  <a:pt x="22820634" y="5704675"/>
                </a:cubicBezTo>
                <a:cubicBezTo>
                  <a:pt x="22858754" y="5716973"/>
                  <a:pt x="22762838" y="5762472"/>
                  <a:pt x="22762838" y="5742797"/>
                </a:cubicBezTo>
                <a:cubicBezTo>
                  <a:pt x="22756688" y="5806742"/>
                  <a:pt x="23158802" y="5774770"/>
                  <a:pt x="22896874" y="5819039"/>
                </a:cubicBezTo>
                <a:cubicBezTo>
                  <a:pt x="22532882" y="5882985"/>
                  <a:pt x="23102234" y="5800594"/>
                  <a:pt x="23132978" y="5800594"/>
                </a:cubicBezTo>
                <a:cubicBezTo>
                  <a:pt x="23167102" y="5805205"/>
                  <a:pt x="23168024" y="5813275"/>
                  <a:pt x="23188142" y="5825322"/>
                </a:cubicBezTo>
                <a:lnTo>
                  <a:pt x="23204262" y="5832909"/>
                </a:lnTo>
                <a:lnTo>
                  <a:pt x="23203672" y="5833140"/>
                </a:lnTo>
                <a:cubicBezTo>
                  <a:pt x="23204608" y="5834411"/>
                  <a:pt x="23208604" y="5836255"/>
                  <a:pt x="23216598" y="5838715"/>
                </a:cubicBezTo>
                <a:lnTo>
                  <a:pt x="23204262" y="5832909"/>
                </a:lnTo>
                <a:lnTo>
                  <a:pt x="23209104" y="5831010"/>
                </a:lnTo>
                <a:cubicBezTo>
                  <a:pt x="23234580" y="5830030"/>
                  <a:pt x="23336492" y="5848245"/>
                  <a:pt x="23312514" y="5876836"/>
                </a:cubicBezTo>
                <a:cubicBezTo>
                  <a:pt x="23292838" y="5908809"/>
                  <a:pt x="23146504" y="5882985"/>
                  <a:pt x="23196922" y="5876836"/>
                </a:cubicBezTo>
                <a:cubicBezTo>
                  <a:pt x="23120680" y="5882985"/>
                  <a:pt x="22756688" y="5928485"/>
                  <a:pt x="22960820" y="5960457"/>
                </a:cubicBezTo>
                <a:cubicBezTo>
                  <a:pt x="23184624" y="5992430"/>
                  <a:pt x="22814484" y="6030551"/>
                  <a:pt x="22744392" y="6036700"/>
                </a:cubicBezTo>
                <a:cubicBezTo>
                  <a:pt x="22456642" y="6074821"/>
                  <a:pt x="22807106" y="6068673"/>
                  <a:pt x="22820634" y="6055146"/>
                </a:cubicBezTo>
                <a:cubicBezTo>
                  <a:pt x="22744392" y="6151064"/>
                  <a:pt x="22098798" y="6100646"/>
                  <a:pt x="22053298" y="6158442"/>
                </a:cubicBezTo>
                <a:cubicBezTo>
                  <a:pt x="22034854" y="6176888"/>
                  <a:pt x="22270956" y="6151064"/>
                  <a:pt x="22328752" y="6158442"/>
                </a:cubicBezTo>
                <a:cubicBezTo>
                  <a:pt x="22404994" y="6158442"/>
                  <a:pt x="22322604" y="6176888"/>
                  <a:pt x="22366872" y="6196564"/>
                </a:cubicBezTo>
                <a:cubicBezTo>
                  <a:pt x="22526734" y="6240834"/>
                  <a:pt x="22916550" y="6119091"/>
                  <a:pt x="23037060" y="6158442"/>
                </a:cubicBezTo>
                <a:cubicBezTo>
                  <a:pt x="23044438" y="6190415"/>
                  <a:pt x="22903024" y="6176888"/>
                  <a:pt x="22922698" y="6176888"/>
                </a:cubicBezTo>
                <a:cubicBezTo>
                  <a:pt x="22832930" y="6183037"/>
                  <a:pt x="22219308" y="6246982"/>
                  <a:pt x="22213160" y="6272806"/>
                </a:cubicBezTo>
                <a:cubicBezTo>
                  <a:pt x="22213160" y="6266658"/>
                  <a:pt x="22462790" y="6310928"/>
                  <a:pt x="22468938" y="6310928"/>
                </a:cubicBezTo>
                <a:cubicBezTo>
                  <a:pt x="22552558" y="6310928"/>
                  <a:pt x="22666920" y="6304779"/>
                  <a:pt x="22724716" y="6310928"/>
                </a:cubicBezTo>
                <a:cubicBezTo>
                  <a:pt x="22807106" y="6318306"/>
                  <a:pt x="23222746" y="6285104"/>
                  <a:pt x="23018616" y="6330603"/>
                </a:cubicBezTo>
                <a:cubicBezTo>
                  <a:pt x="22666920" y="6406846"/>
                  <a:pt x="22181188" y="6452346"/>
                  <a:pt x="21874992" y="6528588"/>
                </a:cubicBezTo>
                <a:cubicBezTo>
                  <a:pt x="21715130" y="6566710"/>
                  <a:pt x="21613066" y="6508913"/>
                  <a:pt x="21401556" y="6566710"/>
                </a:cubicBezTo>
                <a:cubicBezTo>
                  <a:pt x="21453204" y="6554413"/>
                  <a:pt x="21427380" y="6618358"/>
                  <a:pt x="21389260" y="6624507"/>
                </a:cubicBezTo>
                <a:cubicBezTo>
                  <a:pt x="21369584" y="6618358"/>
                  <a:pt x="21351138" y="6618358"/>
                  <a:pt x="21344990" y="6604831"/>
                </a:cubicBezTo>
                <a:cubicBezTo>
                  <a:pt x="21357288" y="6624507"/>
                  <a:pt x="21375734" y="6624507"/>
                  <a:pt x="21389260" y="6624507"/>
                </a:cubicBezTo>
                <a:cubicBezTo>
                  <a:pt x="21485176" y="6636804"/>
                  <a:pt x="21721280" y="6610980"/>
                  <a:pt x="21797520" y="6604831"/>
                </a:cubicBezTo>
                <a:cubicBezTo>
                  <a:pt x="21887290" y="6604831"/>
                  <a:pt x="22194714" y="6580237"/>
                  <a:pt x="22347198" y="6566710"/>
                </a:cubicBezTo>
                <a:cubicBezTo>
                  <a:pt x="22462790" y="6560561"/>
                  <a:pt x="23108384" y="6470792"/>
                  <a:pt x="23132978" y="6528588"/>
                </a:cubicBezTo>
                <a:cubicBezTo>
                  <a:pt x="23172328" y="6610980"/>
                  <a:pt x="22986642" y="6592534"/>
                  <a:pt x="22878430" y="6604831"/>
                </a:cubicBezTo>
                <a:cubicBezTo>
                  <a:pt x="22680446" y="6636804"/>
                  <a:pt x="22443114" y="6668777"/>
                  <a:pt x="22251280" y="6688452"/>
                </a:cubicBezTo>
                <a:cubicBezTo>
                  <a:pt x="22245132" y="6688452"/>
                  <a:pt x="21919262" y="6700749"/>
                  <a:pt x="21919262" y="6706898"/>
                </a:cubicBezTo>
                <a:cubicBezTo>
                  <a:pt x="21887290" y="6770843"/>
                  <a:pt x="22334900" y="6746249"/>
                  <a:pt x="22091420" y="6764695"/>
                </a:cubicBezTo>
                <a:cubicBezTo>
                  <a:pt x="21791372" y="6790519"/>
                  <a:pt x="21325316" y="6784370"/>
                  <a:pt x="21049862" y="6822492"/>
                </a:cubicBezTo>
                <a:cubicBezTo>
                  <a:pt x="20999444" y="6834789"/>
                  <a:pt x="20973620" y="6860613"/>
                  <a:pt x="20935500" y="6860613"/>
                </a:cubicBezTo>
                <a:cubicBezTo>
                  <a:pt x="20833434" y="6872910"/>
                  <a:pt x="20309582" y="6854464"/>
                  <a:pt x="20283758" y="6880289"/>
                </a:cubicBezTo>
                <a:cubicBezTo>
                  <a:pt x="20277610" y="6892586"/>
                  <a:pt x="20564130" y="6906113"/>
                  <a:pt x="20597332" y="6906113"/>
                </a:cubicBezTo>
                <a:cubicBezTo>
                  <a:pt x="20731370" y="6906113"/>
                  <a:pt x="21351138" y="6906113"/>
                  <a:pt x="20955174" y="6924559"/>
                </a:cubicBezTo>
                <a:cubicBezTo>
                  <a:pt x="20787936" y="6930707"/>
                  <a:pt x="20743666" y="6912261"/>
                  <a:pt x="20597332" y="6924559"/>
                </a:cubicBezTo>
                <a:cubicBezTo>
                  <a:pt x="20571508" y="6924559"/>
                  <a:pt x="20015682" y="6918410"/>
                  <a:pt x="19989858" y="6944234"/>
                </a:cubicBezTo>
                <a:cubicBezTo>
                  <a:pt x="19983710" y="6944234"/>
                  <a:pt x="20589954" y="6976206"/>
                  <a:pt x="20557982" y="6962680"/>
                </a:cubicBezTo>
                <a:cubicBezTo>
                  <a:pt x="20609628" y="6976206"/>
                  <a:pt x="20391972" y="6988504"/>
                  <a:pt x="20367378" y="6982355"/>
                </a:cubicBezTo>
                <a:cubicBezTo>
                  <a:pt x="20398120" y="6988504"/>
                  <a:pt x="20737518" y="7000801"/>
                  <a:pt x="20775638" y="7000801"/>
                </a:cubicBezTo>
                <a:cubicBezTo>
                  <a:pt x="21005592" y="6982355"/>
                  <a:pt x="21249074" y="7020476"/>
                  <a:pt x="21465502" y="7020476"/>
                </a:cubicBezTo>
                <a:cubicBezTo>
                  <a:pt x="21631512" y="7020476"/>
                  <a:pt x="22373022" y="6924559"/>
                  <a:pt x="22507058" y="6956531"/>
                </a:cubicBezTo>
                <a:cubicBezTo>
                  <a:pt x="22475086" y="6956531"/>
                  <a:pt x="22443114" y="7000801"/>
                  <a:pt x="22449262" y="7000801"/>
                </a:cubicBezTo>
                <a:cubicBezTo>
                  <a:pt x="22398846" y="7020476"/>
                  <a:pt x="22264808" y="7064746"/>
                  <a:pt x="22213160" y="7078274"/>
                </a:cubicBezTo>
                <a:cubicBezTo>
                  <a:pt x="21945086" y="7154516"/>
                  <a:pt x="22513208" y="7136070"/>
                  <a:pt x="22584530" y="7116394"/>
                </a:cubicBezTo>
                <a:cubicBezTo>
                  <a:pt x="22539032" y="7160664"/>
                  <a:pt x="22494762" y="7136070"/>
                  <a:pt x="22449262" y="7142219"/>
                </a:cubicBezTo>
                <a:cubicBezTo>
                  <a:pt x="22417290" y="7142219"/>
                  <a:pt x="22130770" y="7168043"/>
                  <a:pt x="22290632" y="7180340"/>
                </a:cubicBezTo>
                <a:cubicBezTo>
                  <a:pt x="22475086" y="7192638"/>
                  <a:pt x="22686596" y="7128692"/>
                  <a:pt x="22820634" y="7116394"/>
                </a:cubicBezTo>
                <a:cubicBezTo>
                  <a:pt x="22916550" y="7110246"/>
                  <a:pt x="23242420" y="7110246"/>
                  <a:pt x="23236272" y="7096719"/>
                </a:cubicBezTo>
                <a:cubicBezTo>
                  <a:pt x="23260866" y="7122544"/>
                  <a:pt x="23018616" y="7174192"/>
                  <a:pt x="22910402" y="7180340"/>
                </a:cubicBezTo>
                <a:cubicBezTo>
                  <a:pt x="22884578" y="7174192"/>
                  <a:pt x="22864902" y="7174192"/>
                  <a:pt x="22858754" y="7180340"/>
                </a:cubicBezTo>
                <a:cubicBezTo>
                  <a:pt x="22858754" y="7186489"/>
                  <a:pt x="22878430" y="7186489"/>
                  <a:pt x="22910402" y="7180340"/>
                </a:cubicBezTo>
                <a:cubicBezTo>
                  <a:pt x="22934996" y="7186489"/>
                  <a:pt x="22966968" y="7192638"/>
                  <a:pt x="22960820" y="7198786"/>
                </a:cubicBezTo>
                <a:cubicBezTo>
                  <a:pt x="22948522" y="7206164"/>
                  <a:pt x="22878430" y="7230759"/>
                  <a:pt x="22800958" y="7218462"/>
                </a:cubicBezTo>
                <a:cubicBezTo>
                  <a:pt x="22775134" y="7154516"/>
                  <a:pt x="22698892" y="7238137"/>
                  <a:pt x="22800958" y="7218462"/>
                </a:cubicBezTo>
                <a:cubicBezTo>
                  <a:pt x="22737014" y="7256583"/>
                  <a:pt x="22686596" y="7230759"/>
                  <a:pt x="22622650" y="7238137"/>
                </a:cubicBezTo>
                <a:cubicBezTo>
                  <a:pt x="22584530" y="7244286"/>
                  <a:pt x="22315226" y="7263961"/>
                  <a:pt x="22488614" y="7276258"/>
                </a:cubicBezTo>
                <a:cubicBezTo>
                  <a:pt x="22686596" y="7288556"/>
                  <a:pt x="22878430" y="7218462"/>
                  <a:pt x="23037060" y="7218462"/>
                </a:cubicBezTo>
                <a:cubicBezTo>
                  <a:pt x="23114532" y="7218462"/>
                  <a:pt x="23242420" y="7256583"/>
                  <a:pt x="23312514" y="7256583"/>
                </a:cubicBezTo>
                <a:cubicBezTo>
                  <a:pt x="23498198" y="7263961"/>
                  <a:pt x="23824070" y="7212313"/>
                  <a:pt x="23606412" y="7256583"/>
                </a:cubicBezTo>
                <a:cubicBezTo>
                  <a:pt x="23452700" y="7288556"/>
                  <a:pt x="23082560" y="7352501"/>
                  <a:pt x="22922698" y="7372176"/>
                </a:cubicBezTo>
                <a:cubicBezTo>
                  <a:pt x="22526734" y="7422595"/>
                  <a:pt x="22309076" y="7384474"/>
                  <a:pt x="22072974" y="7454568"/>
                </a:cubicBezTo>
                <a:cubicBezTo>
                  <a:pt x="22041002" y="7460716"/>
                  <a:pt x="22053298" y="7486540"/>
                  <a:pt x="22034854" y="7493919"/>
                </a:cubicBezTo>
                <a:cubicBezTo>
                  <a:pt x="21925410" y="7512365"/>
                  <a:pt x="21791372" y="7524662"/>
                  <a:pt x="21702834" y="7532040"/>
                </a:cubicBezTo>
                <a:cubicBezTo>
                  <a:pt x="21447056" y="7564013"/>
                  <a:pt x="21663484" y="7564013"/>
                  <a:pt x="21779076" y="7550486"/>
                </a:cubicBezTo>
                <a:cubicBezTo>
                  <a:pt x="21893438" y="7538189"/>
                  <a:pt x="22277104" y="7544338"/>
                  <a:pt x="22386548" y="7532040"/>
                </a:cubicBezTo>
                <a:cubicBezTo>
                  <a:pt x="22456642" y="7524662"/>
                  <a:pt x="22373022" y="7480392"/>
                  <a:pt x="22507058" y="7493919"/>
                </a:cubicBezTo>
                <a:cubicBezTo>
                  <a:pt x="22513208" y="7493919"/>
                  <a:pt x="22481236" y="7556635"/>
                  <a:pt x="22468938" y="7550486"/>
                </a:cubicBezTo>
                <a:cubicBezTo>
                  <a:pt x="22513208" y="7582459"/>
                  <a:pt x="22698892" y="7544338"/>
                  <a:pt x="22820634" y="7532040"/>
                </a:cubicBezTo>
                <a:cubicBezTo>
                  <a:pt x="22954670" y="7518514"/>
                  <a:pt x="23069032" y="7474244"/>
                  <a:pt x="23178476" y="7493919"/>
                </a:cubicBezTo>
                <a:cubicBezTo>
                  <a:pt x="22942374" y="7544338"/>
                  <a:pt x="22871050" y="7538189"/>
                  <a:pt x="22724716" y="7550486"/>
                </a:cubicBezTo>
                <a:cubicBezTo>
                  <a:pt x="22673068" y="7556635"/>
                  <a:pt x="22060678" y="7634107"/>
                  <a:pt x="22347198" y="7634107"/>
                </a:cubicBezTo>
                <a:cubicBezTo>
                  <a:pt x="22666920" y="7620580"/>
                  <a:pt x="22890726" y="7556635"/>
                  <a:pt x="23216598" y="7532040"/>
                </a:cubicBezTo>
                <a:cubicBezTo>
                  <a:pt x="23394904" y="7518514"/>
                  <a:pt x="23682654" y="7474244"/>
                  <a:pt x="23824070" y="7493919"/>
                </a:cubicBezTo>
                <a:cubicBezTo>
                  <a:pt x="23894162" y="7500068"/>
                  <a:pt x="23817922" y="7518514"/>
                  <a:pt x="23862190" y="7532040"/>
                </a:cubicBezTo>
                <a:cubicBezTo>
                  <a:pt x="23874488" y="7532040"/>
                  <a:pt x="23964256" y="7532040"/>
                  <a:pt x="23964256" y="7532040"/>
                </a:cubicBezTo>
                <a:cubicBezTo>
                  <a:pt x="23951958" y="7582459"/>
                  <a:pt x="23574440" y="7602134"/>
                  <a:pt x="23568292" y="7608283"/>
                </a:cubicBezTo>
                <a:cubicBezTo>
                  <a:pt x="23542468" y="7659932"/>
                  <a:pt x="23752748" y="7614432"/>
                  <a:pt x="23746598" y="7608283"/>
                </a:cubicBezTo>
                <a:cubicBezTo>
                  <a:pt x="23856042" y="7620580"/>
                  <a:pt x="23722004" y="7627958"/>
                  <a:pt x="23784720" y="7652553"/>
                </a:cubicBezTo>
                <a:cubicBezTo>
                  <a:pt x="23912608" y="7690674"/>
                  <a:pt x="24079848" y="7646404"/>
                  <a:pt x="23880636" y="7690674"/>
                </a:cubicBezTo>
                <a:cubicBezTo>
                  <a:pt x="23740450" y="7723877"/>
                  <a:pt x="23562144" y="7723877"/>
                  <a:pt x="23472376" y="7748472"/>
                </a:cubicBezTo>
                <a:cubicBezTo>
                  <a:pt x="23414580" y="7761998"/>
                  <a:pt x="23376458" y="7800120"/>
                  <a:pt x="23350634" y="7806268"/>
                </a:cubicBezTo>
                <a:cubicBezTo>
                  <a:pt x="23190774" y="7844390"/>
                  <a:pt x="22916550" y="7864065"/>
                  <a:pt x="22744392" y="7889889"/>
                </a:cubicBezTo>
                <a:cubicBezTo>
                  <a:pt x="22680446" y="7896038"/>
                  <a:pt x="22104946" y="7928010"/>
                  <a:pt x="22091420" y="7946456"/>
                </a:cubicBezTo>
                <a:cubicBezTo>
                  <a:pt x="22079122" y="7972280"/>
                  <a:pt x="22277104" y="7966132"/>
                  <a:pt x="22290632" y="7966132"/>
                </a:cubicBezTo>
                <a:cubicBezTo>
                  <a:pt x="22826782" y="7940308"/>
                  <a:pt x="23388756" y="7806268"/>
                  <a:pt x="23842516" y="7806268"/>
                </a:cubicBezTo>
                <a:cubicBezTo>
                  <a:pt x="23792098" y="7876362"/>
                  <a:pt x="24014674" y="7786592"/>
                  <a:pt x="24060172" y="7825944"/>
                </a:cubicBezTo>
                <a:cubicBezTo>
                  <a:pt x="24072470" y="7832092"/>
                  <a:pt x="23926136" y="7864065"/>
                  <a:pt x="23926136" y="7864065"/>
                </a:cubicBezTo>
                <a:cubicBezTo>
                  <a:pt x="23260866" y="7972280"/>
                  <a:pt x="22507058" y="8036226"/>
                  <a:pt x="21919262" y="8119847"/>
                </a:cubicBezTo>
                <a:cubicBezTo>
                  <a:pt x="21887290" y="8132144"/>
                  <a:pt x="21919262" y="8144442"/>
                  <a:pt x="21919262" y="8119847"/>
                </a:cubicBezTo>
                <a:cubicBezTo>
                  <a:pt x="22053298" y="8176414"/>
                  <a:pt x="22219308" y="8048523"/>
                  <a:pt x="22386548" y="8100172"/>
                </a:cubicBezTo>
                <a:cubicBezTo>
                  <a:pt x="22436966" y="8119847"/>
                  <a:pt x="22341050" y="8119847"/>
                  <a:pt x="22328752" y="8119847"/>
                </a:cubicBezTo>
                <a:cubicBezTo>
                  <a:pt x="22009030" y="8170266"/>
                  <a:pt x="22475086" y="8138293"/>
                  <a:pt x="22526734" y="8144442"/>
                </a:cubicBezTo>
                <a:cubicBezTo>
                  <a:pt x="22641096" y="8151820"/>
                  <a:pt x="22871050" y="8132144"/>
                  <a:pt x="22980494" y="8144442"/>
                </a:cubicBezTo>
                <a:cubicBezTo>
                  <a:pt x="23140356" y="8151820"/>
                  <a:pt x="23030912" y="8144442"/>
                  <a:pt x="22960820" y="8164117"/>
                </a:cubicBezTo>
                <a:cubicBezTo>
                  <a:pt x="22698892" y="8215765"/>
                  <a:pt x="22117244" y="8260035"/>
                  <a:pt x="21893438" y="8278481"/>
                </a:cubicBezTo>
                <a:cubicBezTo>
                  <a:pt x="21491326" y="8311684"/>
                  <a:pt x="22181188" y="8298156"/>
                  <a:pt x="22194714" y="8298156"/>
                </a:cubicBezTo>
                <a:cubicBezTo>
                  <a:pt x="22386548" y="8311684"/>
                  <a:pt x="22404994" y="8292008"/>
                  <a:pt x="22686596" y="8278481"/>
                </a:cubicBezTo>
                <a:cubicBezTo>
                  <a:pt x="22934996" y="8272332"/>
                  <a:pt x="22768986" y="8292008"/>
                  <a:pt x="22724716" y="8298156"/>
                </a:cubicBezTo>
                <a:cubicBezTo>
                  <a:pt x="22673068" y="8311684"/>
                  <a:pt x="22379170" y="8343656"/>
                  <a:pt x="22488614" y="8355954"/>
                </a:cubicBezTo>
                <a:cubicBezTo>
                  <a:pt x="22648474" y="8381778"/>
                  <a:pt x="22858754" y="8311684"/>
                  <a:pt x="22980494" y="8298156"/>
                </a:cubicBezTo>
                <a:cubicBezTo>
                  <a:pt x="23088708" y="8292008"/>
                  <a:pt x="23254718" y="8253886"/>
                  <a:pt x="23350634" y="8278481"/>
                </a:cubicBezTo>
                <a:cubicBezTo>
                  <a:pt x="23330960" y="8272332"/>
                  <a:pt x="23210448" y="8343656"/>
                  <a:pt x="23216598" y="8317832"/>
                </a:cubicBezTo>
                <a:cubicBezTo>
                  <a:pt x="23210448" y="8355954"/>
                  <a:pt x="23292838" y="8343656"/>
                  <a:pt x="23350634" y="8336278"/>
                </a:cubicBezTo>
                <a:cubicBezTo>
                  <a:pt x="23466226" y="8336278"/>
                  <a:pt x="23926136" y="8298156"/>
                  <a:pt x="23746598" y="8355954"/>
                </a:cubicBezTo>
                <a:cubicBezTo>
                  <a:pt x="23434254" y="8458020"/>
                  <a:pt x="24054024" y="8336278"/>
                  <a:pt x="24079848" y="8355954"/>
                </a:cubicBezTo>
                <a:cubicBezTo>
                  <a:pt x="24136414" y="8419899"/>
                  <a:pt x="23932284" y="8432196"/>
                  <a:pt x="23964256" y="8419899"/>
                </a:cubicBezTo>
                <a:cubicBezTo>
                  <a:pt x="23900312" y="8445723"/>
                  <a:pt x="23856042" y="8489993"/>
                  <a:pt x="23842516" y="8496142"/>
                </a:cubicBezTo>
                <a:cubicBezTo>
                  <a:pt x="23612562" y="8566236"/>
                  <a:pt x="23318662" y="8573614"/>
                  <a:pt x="23018616" y="8611735"/>
                </a:cubicBezTo>
                <a:cubicBezTo>
                  <a:pt x="22756688" y="8649857"/>
                  <a:pt x="22488614" y="8713802"/>
                  <a:pt x="22213160" y="8751924"/>
                </a:cubicBezTo>
                <a:cubicBezTo>
                  <a:pt x="21383112" y="8866288"/>
                  <a:pt x="20143572" y="8841693"/>
                  <a:pt x="19102014" y="8790045"/>
                </a:cubicBezTo>
                <a:cubicBezTo>
                  <a:pt x="18794588" y="8777748"/>
                  <a:pt x="18628578" y="8803572"/>
                  <a:pt x="18354354" y="8790045"/>
                </a:cubicBezTo>
                <a:cubicBezTo>
                  <a:pt x="18092428" y="8783896"/>
                  <a:pt x="17855096" y="8726099"/>
                  <a:pt x="17606696" y="8694127"/>
                </a:cubicBezTo>
                <a:cubicBezTo>
                  <a:pt x="17452984" y="8675681"/>
                  <a:pt x="16909454" y="8604357"/>
                  <a:pt x="17152936" y="8675681"/>
                </a:cubicBezTo>
                <a:cubicBezTo>
                  <a:pt x="17005372" y="8649857"/>
                  <a:pt x="17088992" y="8732248"/>
                  <a:pt x="17152936" y="8675681"/>
                </a:cubicBezTo>
                <a:cubicBezTo>
                  <a:pt x="17286974" y="8681829"/>
                  <a:pt x="17395188" y="8700275"/>
                  <a:pt x="17587020" y="8732248"/>
                </a:cubicBezTo>
                <a:cubicBezTo>
                  <a:pt x="17772706" y="8758072"/>
                  <a:pt x="18098576" y="8828166"/>
                  <a:pt x="17900594" y="8809720"/>
                </a:cubicBezTo>
                <a:cubicBezTo>
                  <a:pt x="17862474" y="8809720"/>
                  <a:pt x="17657114" y="8751924"/>
                  <a:pt x="17606696" y="8771599"/>
                </a:cubicBezTo>
                <a:cubicBezTo>
                  <a:pt x="17606696" y="8726099"/>
                  <a:pt x="17523076" y="8764221"/>
                  <a:pt x="17491104" y="8751924"/>
                </a:cubicBezTo>
                <a:cubicBezTo>
                  <a:pt x="17484956" y="8707654"/>
                  <a:pt x="17408714" y="8745775"/>
                  <a:pt x="17369364" y="8732248"/>
                </a:cubicBezTo>
                <a:cubicBezTo>
                  <a:pt x="17369364" y="8687978"/>
                  <a:pt x="17286974" y="8726099"/>
                  <a:pt x="17255002" y="8713802"/>
                </a:cubicBezTo>
                <a:cubicBezTo>
                  <a:pt x="17209502" y="8649857"/>
                  <a:pt x="17127112" y="8732248"/>
                  <a:pt x="17255002" y="8713802"/>
                </a:cubicBezTo>
                <a:cubicBezTo>
                  <a:pt x="17255002" y="8758072"/>
                  <a:pt x="17337392" y="8719951"/>
                  <a:pt x="17369364" y="8732248"/>
                </a:cubicBezTo>
                <a:cubicBezTo>
                  <a:pt x="17376742" y="8777748"/>
                  <a:pt x="17452984" y="8739626"/>
                  <a:pt x="17491104" y="8751924"/>
                </a:cubicBezTo>
                <a:cubicBezTo>
                  <a:pt x="17491104" y="8796193"/>
                  <a:pt x="17574724" y="8758072"/>
                  <a:pt x="17606696" y="8771599"/>
                </a:cubicBezTo>
                <a:cubicBezTo>
                  <a:pt x="17900594" y="8815869"/>
                  <a:pt x="18270736" y="8905639"/>
                  <a:pt x="18552336" y="8931463"/>
                </a:cubicBezTo>
                <a:cubicBezTo>
                  <a:pt x="19363940" y="8994179"/>
                  <a:pt x="20232110" y="8975733"/>
                  <a:pt x="20993296" y="9007705"/>
                </a:cubicBezTo>
                <a:cubicBezTo>
                  <a:pt x="21177750" y="9013854"/>
                  <a:pt x="21375734" y="9039678"/>
                  <a:pt x="21523298" y="9026151"/>
                </a:cubicBezTo>
                <a:cubicBezTo>
                  <a:pt x="21549122" y="9026151"/>
                  <a:pt x="21581094" y="8988030"/>
                  <a:pt x="21619214" y="8988030"/>
                </a:cubicBezTo>
                <a:cubicBezTo>
                  <a:pt x="21651186" y="8988030"/>
                  <a:pt x="21977058" y="9033530"/>
                  <a:pt x="21977058" y="9045827"/>
                </a:cubicBezTo>
                <a:cubicBezTo>
                  <a:pt x="21977058" y="9097475"/>
                  <a:pt x="21555270" y="9083948"/>
                  <a:pt x="21561418" y="9083948"/>
                </a:cubicBezTo>
                <a:cubicBezTo>
                  <a:pt x="21113806" y="9109772"/>
                  <a:pt x="20053804" y="9109772"/>
                  <a:pt x="19555774" y="9083948"/>
                </a:cubicBezTo>
                <a:cubicBezTo>
                  <a:pt x="18666700" y="9045827"/>
                  <a:pt x="17990364" y="9051975"/>
                  <a:pt x="17216880" y="8911787"/>
                </a:cubicBezTo>
                <a:cubicBezTo>
                  <a:pt x="16916834" y="8853990"/>
                  <a:pt x="16583584" y="8790045"/>
                  <a:pt x="16289685" y="8713802"/>
                </a:cubicBezTo>
                <a:cubicBezTo>
                  <a:pt x="15771980" y="8573614"/>
                  <a:pt x="15197710" y="8336278"/>
                  <a:pt x="14775922" y="8144442"/>
                </a:cubicBezTo>
                <a:cubicBezTo>
                  <a:pt x="14526292" y="8030078"/>
                  <a:pt x="14814042" y="8208387"/>
                  <a:pt x="14871838" y="8240360"/>
                </a:cubicBezTo>
                <a:cubicBezTo>
                  <a:pt x="15446109" y="8541641"/>
                  <a:pt x="16053582" y="8662154"/>
                  <a:pt x="16725000" y="8892112"/>
                </a:cubicBezTo>
                <a:cubicBezTo>
                  <a:pt x="16922982" y="8956057"/>
                  <a:pt x="16519639" y="8885963"/>
                  <a:pt x="16367156" y="8847842"/>
                </a:cubicBezTo>
                <a:cubicBezTo>
                  <a:pt x="15395692" y="8624033"/>
                  <a:pt x="14616060" y="8253886"/>
                  <a:pt x="13944643" y="7825944"/>
                </a:cubicBezTo>
                <a:cubicBezTo>
                  <a:pt x="13350697" y="7448420"/>
                  <a:pt x="12782575" y="7014328"/>
                  <a:pt x="12175102" y="6650331"/>
                </a:cubicBezTo>
                <a:cubicBezTo>
                  <a:pt x="11958674" y="6515061"/>
                  <a:pt x="11754544" y="6356427"/>
                  <a:pt x="11550413" y="6272806"/>
                </a:cubicBezTo>
                <a:cubicBezTo>
                  <a:pt x="11422524" y="6222388"/>
                  <a:pt x="11288486" y="6222388"/>
                  <a:pt x="11153219" y="6176888"/>
                </a:cubicBezTo>
                <a:cubicBezTo>
                  <a:pt x="10981061" y="6112943"/>
                  <a:pt x="10827348" y="5992430"/>
                  <a:pt x="10661338" y="5921106"/>
                </a:cubicBezTo>
                <a:cubicBezTo>
                  <a:pt x="10157161" y="5704675"/>
                  <a:pt x="9601335" y="5500542"/>
                  <a:pt x="9045511" y="5365272"/>
                </a:cubicBezTo>
                <a:cubicBezTo>
                  <a:pt x="9057807" y="5378799"/>
                  <a:pt x="9000011" y="5397245"/>
                  <a:pt x="8987714" y="5384948"/>
                </a:cubicBezTo>
                <a:cubicBezTo>
                  <a:pt x="8981565" y="5378799"/>
                  <a:pt x="9019686" y="5365272"/>
                  <a:pt x="9038132" y="5365272"/>
                </a:cubicBezTo>
                <a:cubicBezTo>
                  <a:pt x="9019686" y="5359124"/>
                  <a:pt x="8993863" y="5352975"/>
                  <a:pt x="8968039" y="5346827"/>
                </a:cubicBezTo>
                <a:cubicBezTo>
                  <a:pt x="8961890" y="5321002"/>
                  <a:pt x="8917621" y="5333300"/>
                  <a:pt x="8891797" y="5327152"/>
                </a:cubicBezTo>
                <a:cubicBezTo>
                  <a:pt x="8865973" y="5269354"/>
                  <a:pt x="8789732" y="5352975"/>
                  <a:pt x="8891797" y="5327152"/>
                </a:cubicBezTo>
                <a:cubicBezTo>
                  <a:pt x="8891797" y="5333300"/>
                  <a:pt x="8891797" y="5340678"/>
                  <a:pt x="8891797" y="5346827"/>
                </a:cubicBezTo>
                <a:cubicBezTo>
                  <a:pt x="8827853" y="5346827"/>
                  <a:pt x="8770057" y="5340678"/>
                  <a:pt x="8731936" y="5308705"/>
                </a:cubicBezTo>
                <a:cubicBezTo>
                  <a:pt x="8840150" y="5327152"/>
                  <a:pt x="8757759" y="5250908"/>
                  <a:pt x="8731936" y="5308705"/>
                </a:cubicBezTo>
                <a:cubicBezTo>
                  <a:pt x="8559778" y="5327152"/>
                  <a:pt x="8802029" y="5250908"/>
                  <a:pt x="8636019" y="5269354"/>
                </a:cubicBezTo>
                <a:cubicBezTo>
                  <a:pt x="8476158" y="5289030"/>
                  <a:pt x="8699963" y="5263206"/>
                  <a:pt x="8533954" y="5250908"/>
                </a:cubicBezTo>
                <a:cubicBezTo>
                  <a:pt x="8495833" y="5212788"/>
                  <a:pt x="8444185" y="5231233"/>
                  <a:pt x="8457712" y="5244760"/>
                </a:cubicBezTo>
                <a:cubicBezTo>
                  <a:pt x="8022398" y="5231233"/>
                  <a:pt x="7594462" y="5116869"/>
                  <a:pt x="7140702" y="5071369"/>
                </a:cubicBezTo>
                <a:cubicBezTo>
                  <a:pt x="6834506" y="5046775"/>
                  <a:pt x="6520932" y="5046775"/>
                  <a:pt x="6195061" y="5033248"/>
                </a:cubicBezTo>
                <a:cubicBezTo>
                  <a:pt x="5651533" y="5014802"/>
                  <a:pt x="5089559" y="4925032"/>
                  <a:pt x="4521436" y="4975451"/>
                </a:cubicBezTo>
                <a:cubicBezTo>
                  <a:pt x="3313869" y="5078747"/>
                  <a:pt x="2066951" y="5091045"/>
                  <a:pt x="1096716" y="5448893"/>
                </a:cubicBezTo>
                <a:cubicBezTo>
                  <a:pt x="808965" y="5550960"/>
                  <a:pt x="591308" y="5678851"/>
                  <a:pt x="489243" y="5666554"/>
                </a:cubicBezTo>
                <a:cubicBezTo>
                  <a:pt x="373651" y="5646879"/>
                  <a:pt x="469567" y="5595230"/>
                  <a:pt x="413001" y="5563258"/>
                </a:cubicBezTo>
                <a:cubicBezTo>
                  <a:pt x="393326" y="5557109"/>
                  <a:pt x="329381" y="5595230"/>
                  <a:pt x="271585" y="5582933"/>
                </a:cubicBezTo>
                <a:cubicBezTo>
                  <a:pt x="207641" y="5570636"/>
                  <a:pt x="143697" y="5500542"/>
                  <a:pt x="55158" y="5487015"/>
                </a:cubicBezTo>
                <a:cubicBezTo>
                  <a:pt x="-136675" y="5461191"/>
                  <a:pt x="233465" y="5365272"/>
                  <a:pt x="233465" y="5365272"/>
                </a:cubicBezTo>
                <a:cubicBezTo>
                  <a:pt x="239613" y="5314854"/>
                  <a:pt x="41631" y="5340678"/>
                  <a:pt x="73604" y="5250908"/>
                </a:cubicBezTo>
                <a:cubicBezTo>
                  <a:pt x="67455" y="5276733"/>
                  <a:pt x="361354" y="5135315"/>
                  <a:pt x="329381" y="5148842"/>
                </a:cubicBezTo>
                <a:cubicBezTo>
                  <a:pt x="483094" y="5078747"/>
                  <a:pt x="189195" y="5186963"/>
                  <a:pt x="175669" y="5174666"/>
                </a:cubicBezTo>
                <a:cubicBezTo>
                  <a:pt x="169520" y="5167287"/>
                  <a:pt x="233465" y="5109491"/>
                  <a:pt x="233465" y="5109491"/>
                </a:cubicBezTo>
                <a:cubicBezTo>
                  <a:pt x="277734" y="5091045"/>
                  <a:pt x="303558" y="5084896"/>
                  <a:pt x="309706" y="5084896"/>
                </a:cubicBezTo>
                <a:cubicBezTo>
                  <a:pt x="303558" y="5084896"/>
                  <a:pt x="265437" y="5084896"/>
                  <a:pt x="213790" y="5071369"/>
                </a:cubicBezTo>
                <a:cubicBezTo>
                  <a:pt x="-22313" y="5014802"/>
                  <a:pt x="355205" y="4873385"/>
                  <a:pt x="349057" y="4854938"/>
                </a:cubicBezTo>
                <a:cubicBezTo>
                  <a:pt x="329381" y="4771318"/>
                  <a:pt x="195344" y="4854938"/>
                  <a:pt x="195344" y="4797141"/>
                </a:cubicBezTo>
                <a:cubicBezTo>
                  <a:pt x="189195" y="4701223"/>
                  <a:pt x="323233" y="4720899"/>
                  <a:pt x="405623" y="4643426"/>
                </a:cubicBezTo>
                <a:cubicBezTo>
                  <a:pt x="387178" y="4649575"/>
                  <a:pt x="444974" y="4554887"/>
                  <a:pt x="451122" y="4573332"/>
                </a:cubicBezTo>
                <a:cubicBezTo>
                  <a:pt x="444974" y="4516765"/>
                  <a:pt x="387178" y="4554887"/>
                  <a:pt x="413001" y="4504468"/>
                </a:cubicBezTo>
                <a:cubicBezTo>
                  <a:pt x="413001" y="4498319"/>
                  <a:pt x="489243" y="4510616"/>
                  <a:pt x="489243" y="4504468"/>
                </a:cubicBezTo>
                <a:cubicBezTo>
                  <a:pt x="501540" y="4440522"/>
                  <a:pt x="451122" y="4446671"/>
                  <a:pt x="451122" y="4402402"/>
                </a:cubicBezTo>
                <a:cubicBezTo>
                  <a:pt x="437595" y="4254834"/>
                  <a:pt x="553187" y="4306483"/>
                  <a:pt x="623280" y="4286807"/>
                </a:cubicBezTo>
                <a:cubicBezTo>
                  <a:pt x="635577" y="4286807"/>
                  <a:pt x="674928" y="4248686"/>
                  <a:pt x="687225" y="4248686"/>
                </a:cubicBezTo>
                <a:cubicBezTo>
                  <a:pt x="897504" y="4166294"/>
                  <a:pt x="635577" y="4248686"/>
                  <a:pt x="603605" y="4248686"/>
                </a:cubicBezTo>
                <a:cubicBezTo>
                  <a:pt x="565484" y="4248686"/>
                  <a:pt x="393326" y="4230241"/>
                  <a:pt x="451122" y="4146619"/>
                </a:cubicBezTo>
                <a:cubicBezTo>
                  <a:pt x="483094" y="4094971"/>
                  <a:pt x="642955" y="4178592"/>
                  <a:pt x="687225" y="4108498"/>
                </a:cubicBezTo>
                <a:cubicBezTo>
                  <a:pt x="706900" y="4070376"/>
                  <a:pt x="565484" y="4108498"/>
                  <a:pt x="547039" y="4088822"/>
                </a:cubicBezTo>
                <a:cubicBezTo>
                  <a:pt x="553187" y="4094971"/>
                  <a:pt x="559336" y="3974458"/>
                  <a:pt x="547039" y="4012579"/>
                </a:cubicBezTo>
                <a:cubicBezTo>
                  <a:pt x="591308" y="3833040"/>
                  <a:pt x="872910" y="3737122"/>
                  <a:pt x="1179106" y="3635055"/>
                </a:cubicBezTo>
                <a:cubicBezTo>
                  <a:pt x="1798876" y="3430922"/>
                  <a:pt x="2726071" y="3316558"/>
                  <a:pt x="3422083" y="3264909"/>
                </a:cubicBezTo>
                <a:cubicBezTo>
                  <a:pt x="5223596" y="3130870"/>
                  <a:pt x="7294415" y="3207112"/>
                  <a:pt x="8821704" y="3539137"/>
                </a:cubicBezTo>
                <a:cubicBezTo>
                  <a:pt x="7780147" y="3303031"/>
                  <a:pt x="6732441" y="3117343"/>
                  <a:pt x="5607263" y="3066924"/>
                </a:cubicBezTo>
                <a:cubicBezTo>
                  <a:pt x="5275244" y="3054627"/>
                  <a:pt x="4917400" y="3054627"/>
                  <a:pt x="4559557" y="3066924"/>
                </a:cubicBezTo>
                <a:cubicBezTo>
                  <a:pt x="4483316" y="3073073"/>
                  <a:pt x="4016029" y="3098897"/>
                  <a:pt x="4227538" y="3066924"/>
                </a:cubicBezTo>
                <a:cubicBezTo>
                  <a:pt x="4553409" y="3015276"/>
                  <a:pt x="4949373" y="3009127"/>
                  <a:pt x="5287541" y="3009127"/>
                </a:cubicBezTo>
                <a:cubicBezTo>
                  <a:pt x="5428957" y="3009127"/>
                  <a:pt x="5747449" y="3002979"/>
                  <a:pt x="5505198" y="2971006"/>
                </a:cubicBezTo>
                <a:cubicBezTo>
                  <a:pt x="5191624" y="2926736"/>
                  <a:pt x="4745242" y="2990682"/>
                  <a:pt x="4367723" y="3009127"/>
                </a:cubicBezTo>
                <a:cubicBezTo>
                  <a:pt x="3945936" y="3028803"/>
                  <a:pt x="3562269" y="3034952"/>
                  <a:pt x="3204425" y="3066924"/>
                </a:cubicBezTo>
                <a:cubicBezTo>
                  <a:pt x="2456766" y="3130870"/>
                  <a:pt x="1907089" y="3258761"/>
                  <a:pt x="1332818" y="3418624"/>
                </a:cubicBezTo>
                <a:cubicBezTo>
                  <a:pt x="1262725" y="3443219"/>
                  <a:pt x="731494" y="3596934"/>
                  <a:pt x="1019244" y="3482570"/>
                </a:cubicBezTo>
                <a:cubicBezTo>
                  <a:pt x="1147133" y="3430922"/>
                  <a:pt x="1275023" y="3405097"/>
                  <a:pt x="1402912" y="3366976"/>
                </a:cubicBezTo>
                <a:cubicBezTo>
                  <a:pt x="1434884" y="3354679"/>
                  <a:pt x="1684513" y="3277206"/>
                  <a:pt x="1946440" y="3226788"/>
                </a:cubicBezTo>
                <a:cubicBezTo>
                  <a:pt x="2328877" y="3143167"/>
                  <a:pt x="2828136" y="3066924"/>
                  <a:pt x="3128184" y="3047249"/>
                </a:cubicBezTo>
                <a:cubicBezTo>
                  <a:pt x="4086122" y="2983303"/>
                  <a:pt x="5179327" y="2913209"/>
                  <a:pt x="6054875" y="2907061"/>
                </a:cubicBezTo>
                <a:cubicBezTo>
                  <a:pt x="6163089" y="2907061"/>
                  <a:pt x="6540607" y="2920587"/>
                  <a:pt x="6393043" y="2887385"/>
                </a:cubicBezTo>
                <a:cubicBezTo>
                  <a:pt x="6182764" y="2849264"/>
                  <a:pt x="5747449" y="2849264"/>
                  <a:pt x="5587588" y="2830818"/>
                </a:cubicBezTo>
                <a:cubicBezTo>
                  <a:pt x="5421578" y="2817291"/>
                  <a:pt x="5019466" y="2830818"/>
                  <a:pt x="5287541" y="2811142"/>
                </a:cubicBezTo>
                <a:cubicBezTo>
                  <a:pt x="5779422" y="2779170"/>
                  <a:pt x="6278681" y="2824669"/>
                  <a:pt x="6706617" y="2849264"/>
                </a:cubicBezTo>
                <a:cubicBezTo>
                  <a:pt x="8374092" y="2951330"/>
                  <a:pt x="9965327" y="3405097"/>
                  <a:pt x="11294635" y="3992904"/>
                </a:cubicBezTo>
                <a:cubicBezTo>
                  <a:pt x="11294635" y="4012579"/>
                  <a:pt x="11313081" y="4006432"/>
                  <a:pt x="11332756" y="4012579"/>
                </a:cubicBezTo>
                <a:cubicBezTo>
                  <a:pt x="11332756" y="4070376"/>
                  <a:pt x="11415146" y="3992904"/>
                  <a:pt x="11332756" y="4012579"/>
                </a:cubicBezTo>
                <a:cubicBezTo>
                  <a:pt x="11332756" y="3992904"/>
                  <a:pt x="11306932" y="3992904"/>
                  <a:pt x="11294635" y="3992904"/>
                </a:cubicBezTo>
                <a:cubicBezTo>
                  <a:pt x="10419087" y="3558812"/>
                  <a:pt x="9415650" y="3207112"/>
                  <a:pt x="8297851" y="2990682"/>
                </a:cubicBezTo>
                <a:cubicBezTo>
                  <a:pt x="8118315" y="2951330"/>
                  <a:pt x="7568638" y="2862791"/>
                  <a:pt x="7926482" y="2907061"/>
                </a:cubicBezTo>
                <a:cubicBezTo>
                  <a:pt x="8176110" y="2939033"/>
                  <a:pt x="8086342" y="2881236"/>
                  <a:pt x="7964602" y="2849264"/>
                </a:cubicBezTo>
                <a:cubicBezTo>
                  <a:pt x="7824416" y="2811142"/>
                  <a:pt x="7696527" y="2804994"/>
                  <a:pt x="7582165" y="2792696"/>
                </a:cubicBezTo>
                <a:cubicBezTo>
                  <a:pt x="7594462" y="2785318"/>
                  <a:pt x="7390331" y="2728751"/>
                  <a:pt x="7358359" y="2747197"/>
                </a:cubicBezTo>
                <a:cubicBezTo>
                  <a:pt x="7384183" y="2715224"/>
                  <a:pt x="7524369" y="2728751"/>
                  <a:pt x="7550193" y="2734900"/>
                </a:cubicBezTo>
                <a:cubicBezTo>
                  <a:pt x="7830565" y="2747197"/>
                  <a:pt x="8144139" y="2804994"/>
                  <a:pt x="8438037" y="2849264"/>
                </a:cubicBezTo>
                <a:cubicBezTo>
                  <a:pt x="9293910" y="2990682"/>
                  <a:pt x="10079689" y="3258761"/>
                  <a:pt x="10776930" y="3520691"/>
                </a:cubicBezTo>
                <a:cubicBezTo>
                  <a:pt x="10783079" y="3578488"/>
                  <a:pt x="10859320" y="3501016"/>
                  <a:pt x="10776930" y="3520691"/>
                </a:cubicBezTo>
                <a:cubicBezTo>
                  <a:pt x="10636745" y="3405097"/>
                  <a:pt x="10444911" y="3347301"/>
                  <a:pt x="10265374" y="3284585"/>
                </a:cubicBezTo>
                <a:cubicBezTo>
                  <a:pt x="9517716" y="3002979"/>
                  <a:pt x="8623722" y="2830818"/>
                  <a:pt x="7850240" y="2651278"/>
                </a:cubicBezTo>
                <a:cubicBezTo>
                  <a:pt x="8201934" y="2677103"/>
                  <a:pt x="8521658" y="2734900"/>
                  <a:pt x="8815555" y="2792696"/>
                </a:cubicBezTo>
                <a:cubicBezTo>
                  <a:pt x="8834001" y="2798845"/>
                  <a:pt x="9269316" y="2887385"/>
                  <a:pt x="9071334" y="2830818"/>
                </a:cubicBezTo>
                <a:cubicBezTo>
                  <a:pt x="8968039" y="2804994"/>
                  <a:pt x="9019686" y="2811142"/>
                  <a:pt x="8834001" y="2773021"/>
                </a:cubicBezTo>
                <a:cubicBezTo>
                  <a:pt x="8674140" y="2741048"/>
                  <a:pt x="8514278" y="2715224"/>
                  <a:pt x="8399917" y="2670954"/>
                </a:cubicBezTo>
                <a:cubicBezTo>
                  <a:pt x="8067897" y="2555360"/>
                  <a:pt x="8642167" y="2625454"/>
                  <a:pt x="8655694" y="2613157"/>
                </a:cubicBezTo>
                <a:cubicBezTo>
                  <a:pt x="8649546" y="2619306"/>
                  <a:pt x="8214231" y="2504942"/>
                  <a:pt x="8201934" y="2498793"/>
                </a:cubicBezTo>
                <a:cubicBezTo>
                  <a:pt x="8891797" y="2555360"/>
                  <a:pt x="9435325" y="2753345"/>
                  <a:pt x="10029271" y="2907061"/>
                </a:cubicBezTo>
                <a:cubicBezTo>
                  <a:pt x="10035420" y="2971006"/>
                  <a:pt x="10111662" y="2887385"/>
                  <a:pt x="10029271" y="2907061"/>
                </a:cubicBezTo>
                <a:cubicBezTo>
                  <a:pt x="9499271" y="2715224"/>
                  <a:pt x="9095929" y="2593482"/>
                  <a:pt x="8495833" y="2479118"/>
                </a:cubicBezTo>
                <a:cubicBezTo>
                  <a:pt x="8112167" y="2402875"/>
                  <a:pt x="8086342" y="2409024"/>
                  <a:pt x="7671933" y="2319254"/>
                </a:cubicBezTo>
                <a:cubicBezTo>
                  <a:pt x="7620286" y="2306957"/>
                  <a:pt x="6814830" y="2204890"/>
                  <a:pt x="6802534" y="2179066"/>
                </a:cubicBezTo>
                <a:cubicBezTo>
                  <a:pt x="6802534" y="2165539"/>
                  <a:pt x="6878775" y="2140944"/>
                  <a:pt x="6884924" y="2140944"/>
                </a:cubicBezTo>
                <a:cubicBezTo>
                  <a:pt x="7000516" y="2133566"/>
                  <a:pt x="7090284" y="2153242"/>
                  <a:pt x="7236619" y="2159390"/>
                </a:cubicBezTo>
                <a:cubicBezTo>
                  <a:pt x="7678082" y="2191363"/>
                  <a:pt x="8048222" y="2223336"/>
                  <a:pt x="8457712" y="2281133"/>
                </a:cubicBezTo>
                <a:cubicBezTo>
                  <a:pt x="8476158" y="2281133"/>
                  <a:pt x="8680288" y="2332781"/>
                  <a:pt x="8713490" y="2299578"/>
                </a:cubicBezTo>
                <a:cubicBezTo>
                  <a:pt x="8725787" y="2287281"/>
                  <a:pt x="8463861" y="2243011"/>
                  <a:pt x="8399917" y="2223336"/>
                </a:cubicBezTo>
                <a:cubicBezTo>
                  <a:pt x="8086342" y="2133566"/>
                  <a:pt x="8667991" y="2197511"/>
                  <a:pt x="8770057" y="2223336"/>
                </a:cubicBezTo>
                <a:cubicBezTo>
                  <a:pt x="8949593" y="2255308"/>
                  <a:pt x="9345557" y="2351227"/>
                  <a:pt x="9166021" y="2281133"/>
                </a:cubicBezTo>
                <a:cubicBezTo>
                  <a:pt x="8872122" y="2165539"/>
                  <a:pt x="8585601" y="2153242"/>
                  <a:pt x="8297851" y="2063472"/>
                </a:cubicBezTo>
                <a:cubicBezTo>
                  <a:pt x="8080194" y="1993378"/>
                  <a:pt x="8348269" y="2013053"/>
                  <a:pt x="8457712" y="2025351"/>
                </a:cubicBezTo>
                <a:cubicBezTo>
                  <a:pt x="8731936" y="2051175"/>
                  <a:pt x="8827853" y="2051175"/>
                  <a:pt x="9089779" y="2101593"/>
                </a:cubicBezTo>
                <a:cubicBezTo>
                  <a:pt x="9191844" y="2121269"/>
                  <a:pt x="9575511" y="2229484"/>
                  <a:pt x="9345557" y="2140944"/>
                </a:cubicBezTo>
                <a:cubicBezTo>
                  <a:pt x="9261937" y="2108972"/>
                  <a:pt x="9115604" y="2083147"/>
                  <a:pt x="9045511" y="2063472"/>
                </a:cubicBezTo>
                <a:cubicBezTo>
                  <a:pt x="8859825" y="2013053"/>
                  <a:pt x="8680288" y="1935581"/>
                  <a:pt x="8553629" y="1903608"/>
                </a:cubicBezTo>
                <a:cubicBezTo>
                  <a:pt x="8399917" y="1865487"/>
                  <a:pt x="8156435" y="1853190"/>
                  <a:pt x="8003953" y="1807690"/>
                </a:cubicBezTo>
                <a:cubicBezTo>
                  <a:pt x="7767850" y="1731447"/>
                  <a:pt x="8188408" y="1769569"/>
                  <a:pt x="8201934" y="1731447"/>
                </a:cubicBezTo>
                <a:cubicBezTo>
                  <a:pt x="8205008" y="1718535"/>
                  <a:pt x="8177648" y="1712079"/>
                  <a:pt x="8148750" y="1709620"/>
                </a:cubicBezTo>
                <a:lnTo>
                  <a:pt x="8111345" y="1708706"/>
                </a:lnTo>
                <a:lnTo>
                  <a:pt x="8168444" y="1701703"/>
                </a:lnTo>
                <a:cubicBezTo>
                  <a:pt x="8244128" y="1699167"/>
                  <a:pt x="8308919" y="1716691"/>
                  <a:pt x="8438037" y="1731447"/>
                </a:cubicBezTo>
                <a:cubicBezTo>
                  <a:pt x="8482306" y="1789244"/>
                  <a:pt x="8565926" y="1705623"/>
                  <a:pt x="8438037" y="1731447"/>
                </a:cubicBezTo>
                <a:cubicBezTo>
                  <a:pt x="8393768" y="1693326"/>
                  <a:pt x="8176110" y="1667502"/>
                  <a:pt x="8361795" y="1667502"/>
                </a:cubicBezTo>
                <a:cubicBezTo>
                  <a:pt x="8527805" y="1667502"/>
                  <a:pt x="8872122" y="1769569"/>
                  <a:pt x="8968039" y="1769569"/>
                </a:cubicBezTo>
                <a:cubicBezTo>
                  <a:pt x="9013538" y="1801541"/>
                  <a:pt x="9071334" y="1807690"/>
                  <a:pt x="9147575" y="1807690"/>
                </a:cubicBezTo>
                <a:cubicBezTo>
                  <a:pt x="9173399" y="1865487"/>
                  <a:pt x="9249640" y="1789244"/>
                  <a:pt x="9147575" y="1807690"/>
                </a:cubicBezTo>
                <a:cubicBezTo>
                  <a:pt x="9102076" y="1775717"/>
                  <a:pt x="9045511" y="1769569"/>
                  <a:pt x="8968039" y="1769569"/>
                </a:cubicBezTo>
                <a:cubicBezTo>
                  <a:pt x="8757759" y="1673651"/>
                  <a:pt x="8476158" y="1655205"/>
                  <a:pt x="8240055" y="1591259"/>
                </a:cubicBezTo>
                <a:cubicBezTo>
                  <a:pt x="8968039" y="1603556"/>
                  <a:pt x="9479596" y="1757271"/>
                  <a:pt x="10093217" y="1941730"/>
                </a:cubicBezTo>
                <a:cubicBezTo>
                  <a:pt x="10546977" y="2089296"/>
                  <a:pt x="11006885" y="2287281"/>
                  <a:pt x="11408997" y="2459442"/>
                </a:cubicBezTo>
                <a:cubicBezTo>
                  <a:pt x="12105009" y="2747197"/>
                  <a:pt x="12596890" y="3086600"/>
                  <a:pt x="13158863" y="3443219"/>
                </a:cubicBezTo>
                <a:cubicBezTo>
                  <a:pt x="13248632" y="3494867"/>
                  <a:pt x="13664271" y="3814595"/>
                  <a:pt x="13728215" y="3794919"/>
                </a:cubicBezTo>
                <a:cubicBezTo>
                  <a:pt x="13766336" y="3782622"/>
                  <a:pt x="13728215" y="3769095"/>
                  <a:pt x="13708540" y="3756798"/>
                </a:cubicBezTo>
                <a:cubicBezTo>
                  <a:pt x="13580651" y="3635055"/>
                  <a:pt x="13324873" y="3482570"/>
                  <a:pt x="13236335" y="3418624"/>
                </a:cubicBezTo>
                <a:cubicBezTo>
                  <a:pt x="12641159" y="3022654"/>
                  <a:pt x="12162805" y="2702927"/>
                  <a:pt x="11504914" y="2377051"/>
                </a:cubicBezTo>
                <a:cubicBezTo>
                  <a:pt x="10719134" y="1987229"/>
                  <a:pt x="9901382" y="1699475"/>
                  <a:pt x="8987714" y="1457220"/>
                </a:cubicBezTo>
                <a:cubicBezTo>
                  <a:pt x="8929918" y="1437544"/>
                  <a:pt x="8834001" y="1431395"/>
                  <a:pt x="8789732" y="1411720"/>
                </a:cubicBezTo>
                <a:cubicBezTo>
                  <a:pt x="8789732" y="1411720"/>
                  <a:pt x="8968039" y="1405571"/>
                  <a:pt x="8834001" y="1373599"/>
                </a:cubicBezTo>
                <a:cubicBezTo>
                  <a:pt x="8687666" y="1341626"/>
                  <a:pt x="8361795" y="1283829"/>
                  <a:pt x="8297851" y="1259234"/>
                </a:cubicBezTo>
                <a:cubicBezTo>
                  <a:pt x="9121751" y="1361301"/>
                  <a:pt x="9825141" y="1585111"/>
                  <a:pt x="10521152" y="1807690"/>
                </a:cubicBezTo>
                <a:cubicBezTo>
                  <a:pt x="10527302" y="1833514"/>
                  <a:pt x="10559273" y="1827366"/>
                  <a:pt x="10585097" y="1827366"/>
                </a:cubicBezTo>
                <a:cubicBezTo>
                  <a:pt x="10585097" y="1853190"/>
                  <a:pt x="10617070" y="1847041"/>
                  <a:pt x="10642893" y="1847041"/>
                </a:cubicBezTo>
                <a:cubicBezTo>
                  <a:pt x="10655190" y="1879014"/>
                  <a:pt x="10668718" y="1847041"/>
                  <a:pt x="10642893" y="1847041"/>
                </a:cubicBezTo>
                <a:cubicBezTo>
                  <a:pt x="10636745" y="1821217"/>
                  <a:pt x="10604772" y="1833514"/>
                  <a:pt x="10585097" y="1827366"/>
                </a:cubicBezTo>
                <a:cubicBezTo>
                  <a:pt x="10578948" y="1801541"/>
                  <a:pt x="10546977" y="1807690"/>
                  <a:pt x="10521152" y="1807690"/>
                </a:cubicBezTo>
                <a:cubicBezTo>
                  <a:pt x="10201430" y="1635529"/>
                  <a:pt x="9837438" y="1513787"/>
                  <a:pt x="9479596" y="1373599"/>
                </a:cubicBezTo>
                <a:cubicBezTo>
                  <a:pt x="9563214" y="1393274"/>
                  <a:pt x="9485743" y="1315802"/>
                  <a:pt x="9479596" y="1373599"/>
                </a:cubicBezTo>
                <a:cubicBezTo>
                  <a:pt x="9345557" y="1373599"/>
                  <a:pt x="9293910" y="1315802"/>
                  <a:pt x="9403353" y="1315802"/>
                </a:cubicBezTo>
                <a:cubicBezTo>
                  <a:pt x="9633307" y="1315802"/>
                  <a:pt x="9997299" y="1481814"/>
                  <a:pt x="10151012" y="1495341"/>
                </a:cubicBezTo>
                <a:cubicBezTo>
                  <a:pt x="10151012" y="1513787"/>
                  <a:pt x="10189133" y="1507638"/>
                  <a:pt x="10207578" y="1513787"/>
                </a:cubicBezTo>
                <a:cubicBezTo>
                  <a:pt x="10214958" y="1533462"/>
                  <a:pt x="10246929" y="1527314"/>
                  <a:pt x="10265374" y="1533462"/>
                </a:cubicBezTo>
                <a:cubicBezTo>
                  <a:pt x="10271523" y="1591259"/>
                  <a:pt x="10348994" y="1513787"/>
                  <a:pt x="10265374" y="1533462"/>
                </a:cubicBezTo>
                <a:cubicBezTo>
                  <a:pt x="10265374" y="1507638"/>
                  <a:pt x="10233402" y="1513787"/>
                  <a:pt x="10207578" y="1513787"/>
                </a:cubicBezTo>
                <a:cubicBezTo>
                  <a:pt x="10207578" y="1489192"/>
                  <a:pt x="10175606" y="1495341"/>
                  <a:pt x="10151012" y="1495341"/>
                </a:cubicBezTo>
                <a:cubicBezTo>
                  <a:pt x="9983774" y="1405571"/>
                  <a:pt x="9881707" y="1379747"/>
                  <a:pt x="9659132" y="1315802"/>
                </a:cubicBezTo>
                <a:cubicBezTo>
                  <a:pt x="9633307" y="1309653"/>
                  <a:pt x="9127900" y="1181762"/>
                  <a:pt x="9127900" y="1157168"/>
                </a:cubicBezTo>
                <a:cubicBezTo>
                  <a:pt x="9127900" y="1157168"/>
                  <a:pt x="9587809" y="1207586"/>
                  <a:pt x="9403353" y="1157168"/>
                </a:cubicBezTo>
                <a:cubicBezTo>
                  <a:pt x="9109454" y="1079695"/>
                  <a:pt x="8872122" y="1035425"/>
                  <a:pt x="8597898" y="983777"/>
                </a:cubicBezTo>
                <a:cubicBezTo>
                  <a:pt x="8527805" y="971480"/>
                  <a:pt x="8131842" y="881710"/>
                  <a:pt x="8418362" y="919832"/>
                </a:cubicBezTo>
                <a:cubicBezTo>
                  <a:pt x="9102076" y="1021898"/>
                  <a:pt x="9625929" y="1163316"/>
                  <a:pt x="10189133" y="1353923"/>
                </a:cubicBezTo>
                <a:cubicBezTo>
                  <a:pt x="10233402" y="1367450"/>
                  <a:pt x="10521152" y="1463368"/>
                  <a:pt x="10425236" y="1411720"/>
                </a:cubicBezTo>
                <a:cubicBezTo>
                  <a:pt x="10182985" y="1297356"/>
                  <a:pt x="9939503" y="1195289"/>
                  <a:pt x="9677577" y="1117817"/>
                </a:cubicBezTo>
                <a:cubicBezTo>
                  <a:pt x="9939503" y="1149789"/>
                  <a:pt x="10125188" y="1265383"/>
                  <a:pt x="10367440" y="1315802"/>
                </a:cubicBezTo>
                <a:cubicBezTo>
                  <a:pt x="10380966" y="1341626"/>
                  <a:pt x="10393263" y="1315802"/>
                  <a:pt x="10367440" y="1315802"/>
                </a:cubicBezTo>
                <a:cubicBezTo>
                  <a:pt x="10246929" y="1251856"/>
                  <a:pt x="10131337" y="1181762"/>
                  <a:pt x="10009596" y="1117817"/>
                </a:cubicBezTo>
                <a:cubicBezTo>
                  <a:pt x="10157161" y="1117817"/>
                  <a:pt x="10239551" y="1201438"/>
                  <a:pt x="10348994" y="1219884"/>
                </a:cubicBezTo>
                <a:cubicBezTo>
                  <a:pt x="10399412" y="1227262"/>
                  <a:pt x="10457208" y="1201438"/>
                  <a:pt x="10521152" y="1219884"/>
                </a:cubicBezTo>
                <a:cubicBezTo>
                  <a:pt x="10559273" y="1227262"/>
                  <a:pt x="10751107" y="1341626"/>
                  <a:pt x="10802754" y="1335477"/>
                </a:cubicBezTo>
                <a:cubicBezTo>
                  <a:pt x="10891293" y="1315802"/>
                  <a:pt x="10681014" y="1271532"/>
                  <a:pt x="10661338" y="1259234"/>
                </a:cubicBezTo>
                <a:cubicBezTo>
                  <a:pt x="10655190" y="1245708"/>
                  <a:pt x="10699459" y="1227262"/>
                  <a:pt x="10719134" y="1239559"/>
                </a:cubicBezTo>
                <a:cubicBezTo>
                  <a:pt x="10489180" y="1079695"/>
                  <a:pt x="10119040" y="957953"/>
                  <a:pt x="9601335" y="823913"/>
                </a:cubicBezTo>
                <a:cubicBezTo>
                  <a:pt x="9345557" y="753819"/>
                  <a:pt x="8763908" y="625928"/>
                  <a:pt x="8495833" y="569361"/>
                </a:cubicBezTo>
                <a:cubicBezTo>
                  <a:pt x="8476158" y="561983"/>
                  <a:pt x="8252352" y="498037"/>
                  <a:pt x="8380242" y="511564"/>
                </a:cubicBezTo>
                <a:cubicBezTo>
                  <a:pt x="8847528" y="555834"/>
                  <a:pt x="9371381" y="664050"/>
                  <a:pt x="9747670" y="683725"/>
                </a:cubicBezTo>
                <a:cubicBezTo>
                  <a:pt x="9741521" y="671428"/>
                  <a:pt x="9787020" y="645604"/>
                  <a:pt x="9817763" y="683725"/>
                </a:cubicBezTo>
                <a:cubicBezTo>
                  <a:pt x="9953030" y="677576"/>
                  <a:pt x="10055095" y="747671"/>
                  <a:pt x="10151012" y="766117"/>
                </a:cubicBezTo>
                <a:cubicBezTo>
                  <a:pt x="10233402" y="779643"/>
                  <a:pt x="10476883" y="799319"/>
                  <a:pt x="10348994" y="747671"/>
                </a:cubicBezTo>
                <a:cubicBezTo>
                  <a:pt x="10079689" y="632077"/>
                  <a:pt x="9799317" y="619780"/>
                  <a:pt x="9563214" y="491889"/>
                </a:cubicBezTo>
                <a:cubicBezTo>
                  <a:pt x="9223817" y="300052"/>
                  <a:pt x="9843586" y="479591"/>
                  <a:pt x="9991151" y="530010"/>
                </a:cubicBezTo>
                <a:cubicBezTo>
                  <a:pt x="10079689" y="555834"/>
                  <a:pt x="10157161" y="575510"/>
                  <a:pt x="10246929" y="607482"/>
                </a:cubicBezTo>
                <a:cubicBezTo>
                  <a:pt x="10335467" y="639455"/>
                  <a:pt x="10610921" y="727995"/>
                  <a:pt x="10483032" y="664050"/>
                </a:cubicBezTo>
                <a:cubicBezTo>
                  <a:pt x="10361291" y="607482"/>
                  <a:pt x="10239551" y="569361"/>
                  <a:pt x="10131337" y="530010"/>
                </a:cubicBezTo>
                <a:cubicBezTo>
                  <a:pt x="10048947" y="498037"/>
                  <a:pt x="9549689" y="261931"/>
                  <a:pt x="9895234" y="332025"/>
                </a:cubicBezTo>
                <a:cubicBezTo>
                  <a:pt x="10041569" y="357849"/>
                  <a:pt x="10195281" y="441470"/>
                  <a:pt x="10348994" y="491889"/>
                </a:cubicBezTo>
                <a:cubicBezTo>
                  <a:pt x="10834726" y="651752"/>
                  <a:pt x="11262664" y="799319"/>
                  <a:pt x="11684451" y="983777"/>
                </a:cubicBezTo>
                <a:cubicBezTo>
                  <a:pt x="12813317" y="1463368"/>
                  <a:pt x="13766336" y="2229484"/>
                  <a:pt x="14730423" y="2830818"/>
                </a:cubicBezTo>
                <a:cubicBezTo>
                  <a:pt x="15210007" y="3130870"/>
                  <a:pt x="15753535" y="3405097"/>
                  <a:pt x="16327806" y="3564961"/>
                </a:cubicBezTo>
                <a:cubicBezTo>
                  <a:pt x="16315509" y="3564961"/>
                  <a:pt x="16303212" y="3571110"/>
                  <a:pt x="16289685" y="3578488"/>
                </a:cubicBezTo>
                <a:cubicBezTo>
                  <a:pt x="16289685" y="3578488"/>
                  <a:pt x="16519639" y="3642434"/>
                  <a:pt x="16583584" y="3654731"/>
                </a:cubicBezTo>
                <a:cubicBezTo>
                  <a:pt x="16845510" y="3724825"/>
                  <a:pt x="17267298" y="3846567"/>
                  <a:pt x="17510780" y="3852716"/>
                </a:cubicBezTo>
                <a:cubicBezTo>
                  <a:pt x="17504630" y="3896986"/>
                  <a:pt x="17580872" y="3865013"/>
                  <a:pt x="17606696" y="3872391"/>
                </a:cubicBezTo>
                <a:cubicBezTo>
                  <a:pt x="17689086" y="3935107"/>
                  <a:pt x="17772706" y="3852716"/>
                  <a:pt x="17606696" y="3872391"/>
                </a:cubicBezTo>
                <a:cubicBezTo>
                  <a:pt x="17612844" y="3833040"/>
                  <a:pt x="17536602" y="3865013"/>
                  <a:pt x="17510780" y="3852716"/>
                </a:cubicBezTo>
                <a:cubicBezTo>
                  <a:pt x="17314334" y="3795534"/>
                  <a:pt x="17088838" y="3763254"/>
                  <a:pt x="16880460" y="3712816"/>
                </a:cubicBezTo>
                <a:lnTo>
                  <a:pt x="16694426" y="3659045"/>
                </a:lnTo>
                <a:lnTo>
                  <a:pt x="16714240" y="3657036"/>
                </a:lnTo>
                <a:cubicBezTo>
                  <a:pt x="16727766" y="3654731"/>
                  <a:pt x="16740370" y="3651656"/>
                  <a:pt x="16743446" y="3654731"/>
                </a:cubicBezTo>
                <a:cubicBezTo>
                  <a:pt x="16705324" y="3603083"/>
                  <a:pt x="16519639" y="3584637"/>
                  <a:pt x="16327806" y="3520691"/>
                </a:cubicBezTo>
                <a:cubicBezTo>
                  <a:pt x="14775922" y="2983303"/>
                  <a:pt x="13790930" y="2025351"/>
                  <a:pt x="12469001" y="1277680"/>
                </a:cubicBezTo>
                <a:cubicBezTo>
                  <a:pt x="12066888" y="1047723"/>
                  <a:pt x="11600831" y="855886"/>
                  <a:pt x="11172894" y="645604"/>
                </a:cubicBezTo>
                <a:cubicBezTo>
                  <a:pt x="11122478" y="619780"/>
                  <a:pt x="10891293" y="498037"/>
                  <a:pt x="11057302" y="549685"/>
                </a:cubicBezTo>
                <a:cubicBezTo>
                  <a:pt x="11320459" y="625928"/>
                  <a:pt x="11620506" y="811616"/>
                  <a:pt x="11824637" y="785792"/>
                </a:cubicBezTo>
                <a:cubicBezTo>
                  <a:pt x="11824637" y="843589"/>
                  <a:pt x="11908256" y="766117"/>
                  <a:pt x="11824637" y="785792"/>
                </a:cubicBezTo>
                <a:cubicBezTo>
                  <a:pt x="11620506" y="703401"/>
                  <a:pt x="11300783" y="441470"/>
                  <a:pt x="11057302" y="313579"/>
                </a:cubicBezTo>
                <a:cubicBezTo>
                  <a:pt x="10987209" y="274228"/>
                  <a:pt x="10649041" y="159864"/>
                  <a:pt x="10840875" y="134040"/>
                </a:cubicBezTo>
                <a:cubicBezTo>
                  <a:pt x="11122478" y="197985"/>
                  <a:pt x="11326607" y="325876"/>
                  <a:pt x="11626656" y="370146"/>
                </a:cubicBezTo>
                <a:cubicBezTo>
                  <a:pt x="11632803" y="427943"/>
                  <a:pt x="11710274" y="351700"/>
                  <a:pt x="11626656" y="370146"/>
                </a:cubicBezTo>
                <a:cubicBezTo>
                  <a:pt x="11550413" y="300052"/>
                  <a:pt x="11434821" y="281606"/>
                  <a:pt x="11352431" y="236107"/>
                </a:cubicBezTo>
                <a:cubicBezTo>
                  <a:pt x="11051155" y="70094"/>
                  <a:pt x="11652478" y="306201"/>
                  <a:pt x="11646331" y="313579"/>
                </a:cubicBezTo>
                <a:cubicBezTo>
                  <a:pt x="11710274" y="287755"/>
                  <a:pt x="11460645" y="159864"/>
                  <a:pt x="11447118" y="134040"/>
                </a:cubicBezTo>
                <a:cubicBezTo>
                  <a:pt x="11447118" y="140189"/>
                  <a:pt x="11556562" y="147567"/>
                  <a:pt x="11568859" y="134040"/>
                </a:cubicBezTo>
                <a:cubicBezTo>
                  <a:pt x="11614358" y="83621"/>
                  <a:pt x="11390552" y="57797"/>
                  <a:pt x="11352431" y="0"/>
                </a:cubicBezTo>
                <a:close/>
              </a:path>
            </a:pathLst>
          </a:custGeom>
          <a:noFill/>
          <a:ln>
            <a:noFill/>
          </a:ln>
        </p:spPr>
      </p:pic>
      <p:pic>
        <p:nvPicPr>
          <p:cNvPr descr="E:\素材\春\7ff96c0408d5f1ad90e6490e1fb39ea4.png7ff96c0408d5f1ad90e6490e1fb39ea4" id="170" name="Google Shape;170;p16"/>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171" name="Google Shape;171;p16"/>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172" name="Google Shape;172;p16"/>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173" name="Google Shape;173;p16"/>
          <p:cNvSpPr/>
          <p:nvPr/>
        </p:nvSpPr>
        <p:spPr>
          <a:xfrm>
            <a:off x="1219069" y="4600961"/>
            <a:ext cx="5981196" cy="154657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Click on the button under the presentation preview that says "Download as PowerPoint template". You will get a .pptx file that you can edit in PowerPoint.Remember to download and install the fonts used in this presentation (you’ll find the links to the font files needed in the Presentation design slide) Click on the button under the presentation preview that says "Download as PowerPoint template". You will get a .pptx file that you can edit in PowerPoint.Remember to download and install the fonts used in this presentation (you’ll find the links to the font files needed in the Presentation design slide)</a:t>
            </a:r>
            <a:endParaRPr/>
          </a:p>
        </p:txBody>
      </p:sp>
      <p:sp>
        <p:nvSpPr>
          <p:cNvPr id="174" name="Google Shape;174;p16"/>
          <p:cNvSpPr txBox="1"/>
          <p:nvPr/>
        </p:nvSpPr>
        <p:spPr>
          <a:xfrm>
            <a:off x="1219069" y="3435485"/>
            <a:ext cx="4059263" cy="938719"/>
          </a:xfrm>
          <a:prstGeom prst="rect">
            <a:avLst/>
          </a:prstGeom>
          <a:noFill/>
          <a:ln>
            <a:noFill/>
          </a:ln>
        </p:spPr>
        <p:txBody>
          <a:bodyPr anchorCtr="0" anchor="t" bIns="45700" lIns="91425" spcFirstLastPara="1" rIns="91425" wrap="square" tIns="45700">
            <a:noAutofit/>
          </a:bodyPr>
          <a:lstStyle/>
          <a:p>
            <a:pPr indent="0" lvl="0" marL="0" marR="0" rtl="0" algn="l">
              <a:lnSpc>
                <a:spcPct val="235714"/>
              </a:lnSpc>
              <a:spcBef>
                <a:spcPts val="0"/>
              </a:spcBef>
              <a:spcAft>
                <a:spcPts val="0"/>
              </a:spcAft>
              <a:buNone/>
            </a:pPr>
            <a:r>
              <a:rPr b="1" lang="en-US" sz="2800">
                <a:solidFill>
                  <a:srgbClr val="8D6B43"/>
                </a:solidFill>
                <a:latin typeface="Cambria"/>
                <a:ea typeface="Cambria"/>
                <a:cs typeface="Cambria"/>
                <a:sym typeface="Cambria"/>
              </a:rPr>
              <a:t>Briefing</a:t>
            </a:r>
            <a:endParaRPr/>
          </a:p>
        </p:txBody>
      </p:sp>
      <p:pic>
        <p:nvPicPr>
          <p:cNvPr descr="E:\素材\春\7ff96c0408d5f1ad90e6490e1fb39ea4.png7ff96c0408d5f1ad90e6490e1fb39ea4" id="175" name="Google Shape;175;p16"/>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f426099fefbe18d58fda86b4010066cf" id="181" name="Google Shape;181;p17"/>
          <p:cNvPicPr preferRelativeResize="0"/>
          <p:nvPr/>
        </p:nvPicPr>
        <p:blipFill rotWithShape="1">
          <a:blip r:embed="rId3">
            <a:alphaModFix/>
          </a:blip>
          <a:srcRect b="0" l="0" r="0" t="0"/>
          <a:stretch/>
        </p:blipFill>
        <p:spPr>
          <a:xfrm>
            <a:off x="1692910" y="2541905"/>
            <a:ext cx="929005" cy="929005"/>
          </a:xfrm>
          <a:prstGeom prst="rect">
            <a:avLst/>
          </a:prstGeom>
          <a:noFill/>
          <a:ln>
            <a:noFill/>
          </a:ln>
        </p:spPr>
      </p:pic>
      <p:pic>
        <p:nvPicPr>
          <p:cNvPr descr="f426099fefbe18d58fda86b4010066cf" id="182" name="Google Shape;182;p17"/>
          <p:cNvPicPr preferRelativeResize="0"/>
          <p:nvPr/>
        </p:nvPicPr>
        <p:blipFill rotWithShape="1">
          <a:blip r:embed="rId3">
            <a:alphaModFix/>
          </a:blip>
          <a:srcRect b="0" l="0" r="0" t="0"/>
          <a:stretch/>
        </p:blipFill>
        <p:spPr>
          <a:xfrm>
            <a:off x="4389150" y="2541905"/>
            <a:ext cx="929005" cy="929005"/>
          </a:xfrm>
          <a:prstGeom prst="rect">
            <a:avLst/>
          </a:prstGeom>
          <a:noFill/>
          <a:ln>
            <a:noFill/>
          </a:ln>
        </p:spPr>
      </p:pic>
      <p:pic>
        <p:nvPicPr>
          <p:cNvPr descr="f426099fefbe18d58fda86b4010066cf" id="183" name="Google Shape;183;p17"/>
          <p:cNvPicPr preferRelativeResize="0"/>
          <p:nvPr/>
        </p:nvPicPr>
        <p:blipFill rotWithShape="1">
          <a:blip r:embed="rId3">
            <a:alphaModFix/>
          </a:blip>
          <a:srcRect b="0" l="0" r="0" t="0"/>
          <a:stretch/>
        </p:blipFill>
        <p:spPr>
          <a:xfrm>
            <a:off x="7000604" y="2541905"/>
            <a:ext cx="929005" cy="929005"/>
          </a:xfrm>
          <a:prstGeom prst="rect">
            <a:avLst/>
          </a:prstGeom>
          <a:noFill/>
          <a:ln>
            <a:noFill/>
          </a:ln>
        </p:spPr>
      </p:pic>
      <p:pic>
        <p:nvPicPr>
          <p:cNvPr descr="f426099fefbe18d58fda86b4010066cf" id="184" name="Google Shape;184;p17"/>
          <p:cNvPicPr preferRelativeResize="0"/>
          <p:nvPr/>
        </p:nvPicPr>
        <p:blipFill rotWithShape="1">
          <a:blip r:embed="rId3">
            <a:alphaModFix/>
          </a:blip>
          <a:srcRect b="0" l="0" r="0" t="0"/>
          <a:stretch/>
        </p:blipFill>
        <p:spPr>
          <a:xfrm>
            <a:off x="9709850" y="2541905"/>
            <a:ext cx="929005" cy="929005"/>
          </a:xfrm>
          <a:prstGeom prst="rect">
            <a:avLst/>
          </a:prstGeom>
          <a:noFill/>
          <a:ln>
            <a:noFill/>
          </a:ln>
        </p:spPr>
      </p:pic>
      <p:pic>
        <p:nvPicPr>
          <p:cNvPr descr="E:\素材\春\7ff96c0408d5f1ad90e6490e1fb39ea4.png7ff96c0408d5f1ad90e6490e1fb39ea4" id="185" name="Google Shape;185;p17"/>
          <p:cNvPicPr preferRelativeResize="0"/>
          <p:nvPr/>
        </p:nvPicPr>
        <p:blipFill rotWithShape="1">
          <a:blip r:embed="rId4">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186" name="Google Shape;186;p17"/>
          <p:cNvPicPr preferRelativeResize="0"/>
          <p:nvPr/>
        </p:nvPicPr>
        <p:blipFill rotWithShape="1">
          <a:blip r:embed="rId5">
            <a:alphaModFix/>
          </a:blip>
          <a:srcRect b="0" l="0" r="0" t="0"/>
          <a:stretch/>
        </p:blipFill>
        <p:spPr>
          <a:xfrm flipH="1" rot="-10488924">
            <a:off x="-262890" y="-38100"/>
            <a:ext cx="1796415" cy="1758315"/>
          </a:xfrm>
          <a:prstGeom prst="rect">
            <a:avLst/>
          </a:prstGeom>
          <a:noFill/>
          <a:ln>
            <a:noFill/>
          </a:ln>
        </p:spPr>
      </p:pic>
      <p:sp>
        <p:nvSpPr>
          <p:cNvPr id="187" name="Google Shape;187;p17"/>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grpSp>
        <p:nvGrpSpPr>
          <p:cNvPr id="188" name="Google Shape;188;p17"/>
          <p:cNvGrpSpPr/>
          <p:nvPr/>
        </p:nvGrpSpPr>
        <p:grpSpPr>
          <a:xfrm>
            <a:off x="1205438" y="2465093"/>
            <a:ext cx="1903642" cy="1903642"/>
            <a:chOff x="785786" y="1643056"/>
            <a:chExt cx="1903642" cy="1903642"/>
          </a:xfrm>
        </p:grpSpPr>
        <p:sp>
          <p:nvSpPr>
            <p:cNvPr id="189" name="Google Shape;189;p17"/>
            <p:cNvSpPr/>
            <p:nvPr/>
          </p:nvSpPr>
          <p:spPr>
            <a:xfrm>
              <a:off x="785786" y="1643056"/>
              <a:ext cx="1903642" cy="1903642"/>
            </a:xfrm>
            <a:prstGeom prst="arc">
              <a:avLst>
                <a:gd fmla="val 10782369" name="adj1"/>
                <a:gd fmla="val 0"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190" name="Google Shape;190;p17"/>
            <p:cNvSpPr/>
            <p:nvPr/>
          </p:nvSpPr>
          <p:spPr>
            <a:xfrm flipH="1">
              <a:off x="785786" y="1643056"/>
              <a:ext cx="1903642" cy="1903642"/>
            </a:xfrm>
            <a:prstGeom prst="arc">
              <a:avLst>
                <a:gd fmla="val 21571566" name="adj1"/>
                <a:gd fmla="val 10822907"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191" name="Google Shape;191;p17"/>
            <p:cNvGrpSpPr/>
            <p:nvPr/>
          </p:nvGrpSpPr>
          <p:grpSpPr>
            <a:xfrm>
              <a:off x="1071538" y="2130551"/>
              <a:ext cx="1357322" cy="1188616"/>
              <a:chOff x="1071538" y="2130551"/>
              <a:chExt cx="1357322" cy="1188616"/>
            </a:xfrm>
          </p:grpSpPr>
          <p:sp>
            <p:nvSpPr>
              <p:cNvPr id="192" name="Google Shape;192;p17"/>
              <p:cNvSpPr/>
              <p:nvPr/>
            </p:nvSpPr>
            <p:spPr>
              <a:xfrm>
                <a:off x="1500166" y="2571750"/>
                <a:ext cx="5145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Like</a:t>
                </a:r>
                <a:endParaRPr/>
              </a:p>
            </p:txBody>
          </p:sp>
          <p:sp>
            <p:nvSpPr>
              <p:cNvPr id="193" name="Google Shape;193;p17"/>
              <p:cNvSpPr/>
              <p:nvPr/>
            </p:nvSpPr>
            <p:spPr>
              <a:xfrm>
                <a:off x="1588299" y="2130551"/>
                <a:ext cx="54438" cy="54438"/>
              </a:xfrm>
              <a:custGeom>
                <a:rect b="b" l="l" r="r" t="t"/>
                <a:pathLst>
                  <a:path extrusionOk="0" h="21600" w="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solidFill>
                <a:srgbClr val="262626"/>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rgbClr val="FFFFFF"/>
                  </a:solidFill>
                  <a:latin typeface="Cambria"/>
                  <a:ea typeface="Cambria"/>
                  <a:cs typeface="Cambria"/>
                  <a:sym typeface="Cambria"/>
                </a:endParaRPr>
              </a:p>
            </p:txBody>
          </p:sp>
          <p:sp>
            <p:nvSpPr>
              <p:cNvPr id="194" name="Google Shape;194;p17"/>
              <p:cNvSpPr/>
              <p:nvPr/>
            </p:nvSpPr>
            <p:spPr>
              <a:xfrm>
                <a:off x="1071538" y="2857502"/>
                <a:ext cx="135732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Lorem ipsum dolor sit amet consectetur adipiscing elit. </a:t>
                </a:r>
                <a:endParaRPr/>
              </a:p>
            </p:txBody>
          </p:sp>
        </p:grpSp>
      </p:grpSp>
      <p:grpSp>
        <p:nvGrpSpPr>
          <p:cNvPr id="195" name="Google Shape;195;p17"/>
          <p:cNvGrpSpPr/>
          <p:nvPr/>
        </p:nvGrpSpPr>
        <p:grpSpPr>
          <a:xfrm>
            <a:off x="3859921" y="2465093"/>
            <a:ext cx="1903642" cy="1903642"/>
            <a:chOff x="2714612" y="1643056"/>
            <a:chExt cx="1903642" cy="1903642"/>
          </a:xfrm>
        </p:grpSpPr>
        <p:sp>
          <p:nvSpPr>
            <p:cNvPr id="196" name="Google Shape;196;p17"/>
            <p:cNvSpPr/>
            <p:nvPr/>
          </p:nvSpPr>
          <p:spPr>
            <a:xfrm>
              <a:off x="2714612" y="1643056"/>
              <a:ext cx="1903642" cy="1903642"/>
            </a:xfrm>
            <a:prstGeom prst="arc">
              <a:avLst>
                <a:gd fmla="val 21571566" name="adj1"/>
                <a:gd fmla="val 10822907"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197" name="Google Shape;197;p17"/>
            <p:cNvSpPr/>
            <p:nvPr/>
          </p:nvSpPr>
          <p:spPr>
            <a:xfrm flipH="1">
              <a:off x="2714612" y="1643056"/>
              <a:ext cx="1903642" cy="1903642"/>
            </a:xfrm>
            <a:prstGeom prst="arc">
              <a:avLst>
                <a:gd fmla="val 10782369" name="adj1"/>
                <a:gd fmla="val 0"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198" name="Google Shape;198;p17"/>
            <p:cNvGrpSpPr/>
            <p:nvPr/>
          </p:nvGrpSpPr>
          <p:grpSpPr>
            <a:xfrm>
              <a:off x="3000364" y="2571750"/>
              <a:ext cx="1357322" cy="624306"/>
              <a:chOff x="3000364" y="2571750"/>
              <a:chExt cx="1357322" cy="624306"/>
            </a:xfrm>
          </p:grpSpPr>
          <p:sp>
            <p:nvSpPr>
              <p:cNvPr id="199" name="Google Shape;199;p17"/>
              <p:cNvSpPr/>
              <p:nvPr/>
            </p:nvSpPr>
            <p:spPr>
              <a:xfrm>
                <a:off x="3250745" y="2571750"/>
                <a:ext cx="885178"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Diamond</a:t>
                </a:r>
                <a:endParaRPr/>
              </a:p>
            </p:txBody>
          </p:sp>
          <p:sp>
            <p:nvSpPr>
              <p:cNvPr id="200" name="Google Shape;200;p17"/>
              <p:cNvSpPr/>
              <p:nvPr/>
            </p:nvSpPr>
            <p:spPr>
              <a:xfrm>
                <a:off x="3000364" y="2857502"/>
                <a:ext cx="135732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In the  spectrum of visible light</a:t>
                </a:r>
                <a:endParaRPr sz="800">
                  <a:solidFill>
                    <a:srgbClr val="A5A5A5"/>
                  </a:solidFill>
                  <a:latin typeface="Cambria"/>
                  <a:ea typeface="Cambria"/>
                  <a:cs typeface="Cambria"/>
                  <a:sym typeface="Cambria"/>
                </a:endParaRPr>
              </a:p>
            </p:txBody>
          </p:sp>
        </p:grpSp>
      </p:grpSp>
      <p:grpSp>
        <p:nvGrpSpPr>
          <p:cNvPr id="201" name="Google Shape;201;p17"/>
          <p:cNvGrpSpPr/>
          <p:nvPr/>
        </p:nvGrpSpPr>
        <p:grpSpPr>
          <a:xfrm>
            <a:off x="6513286" y="2465093"/>
            <a:ext cx="1903642" cy="1903642"/>
            <a:chOff x="4643438" y="1643056"/>
            <a:chExt cx="1903642" cy="1903642"/>
          </a:xfrm>
        </p:grpSpPr>
        <p:sp>
          <p:nvSpPr>
            <p:cNvPr id="202" name="Google Shape;202;p17"/>
            <p:cNvSpPr/>
            <p:nvPr/>
          </p:nvSpPr>
          <p:spPr>
            <a:xfrm>
              <a:off x="4643438" y="1643056"/>
              <a:ext cx="1903642" cy="1903642"/>
            </a:xfrm>
            <a:prstGeom prst="arc">
              <a:avLst>
                <a:gd fmla="val 10782369" name="adj1"/>
                <a:gd fmla="val 0"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203" name="Google Shape;203;p17"/>
            <p:cNvSpPr/>
            <p:nvPr/>
          </p:nvSpPr>
          <p:spPr>
            <a:xfrm flipH="1">
              <a:off x="4643438" y="1643056"/>
              <a:ext cx="1903642" cy="1903642"/>
            </a:xfrm>
            <a:prstGeom prst="arc">
              <a:avLst>
                <a:gd fmla="val 21571566" name="adj1"/>
                <a:gd fmla="val 10822907"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204" name="Google Shape;204;p17"/>
            <p:cNvGrpSpPr/>
            <p:nvPr/>
          </p:nvGrpSpPr>
          <p:grpSpPr>
            <a:xfrm>
              <a:off x="4929190" y="2571750"/>
              <a:ext cx="1357322" cy="501196"/>
              <a:chOff x="4929190" y="2571750"/>
              <a:chExt cx="1357322" cy="501196"/>
            </a:xfrm>
          </p:grpSpPr>
          <p:sp>
            <p:nvSpPr>
              <p:cNvPr id="205" name="Google Shape;205;p17"/>
              <p:cNvSpPr/>
              <p:nvPr/>
            </p:nvSpPr>
            <p:spPr>
              <a:xfrm>
                <a:off x="5297601" y="2571750"/>
                <a:ext cx="49725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Star</a:t>
                </a:r>
                <a:endParaRPr/>
              </a:p>
            </p:txBody>
          </p:sp>
          <p:sp>
            <p:nvSpPr>
              <p:cNvPr id="206" name="Google Shape;206;p17"/>
              <p:cNvSpPr/>
              <p:nvPr/>
            </p:nvSpPr>
            <p:spPr>
              <a:xfrm>
                <a:off x="4929190" y="2857502"/>
                <a:ext cx="1357322" cy="2154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Btter  and ripe lemons</a:t>
                </a:r>
                <a:endParaRPr/>
              </a:p>
            </p:txBody>
          </p:sp>
        </p:grpSp>
      </p:grpSp>
      <p:grpSp>
        <p:nvGrpSpPr>
          <p:cNvPr id="207" name="Google Shape;207;p17"/>
          <p:cNvGrpSpPr/>
          <p:nvPr/>
        </p:nvGrpSpPr>
        <p:grpSpPr>
          <a:xfrm>
            <a:off x="9166651" y="2465093"/>
            <a:ext cx="1903642" cy="1903642"/>
            <a:chOff x="6572264" y="1643056"/>
            <a:chExt cx="1903642" cy="1903642"/>
          </a:xfrm>
        </p:grpSpPr>
        <p:sp>
          <p:nvSpPr>
            <p:cNvPr id="208" name="Google Shape;208;p17"/>
            <p:cNvSpPr/>
            <p:nvPr/>
          </p:nvSpPr>
          <p:spPr>
            <a:xfrm>
              <a:off x="6572264" y="1643056"/>
              <a:ext cx="1903642" cy="1903642"/>
            </a:xfrm>
            <a:prstGeom prst="arc">
              <a:avLst>
                <a:gd fmla="val 21571566" name="adj1"/>
                <a:gd fmla="val 10822907" name="adj2"/>
              </a:avLst>
            </a:prstGeom>
            <a:noFill/>
            <a:ln cap="flat" cmpd="sng" w="127000">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sp>
          <p:nvSpPr>
            <p:cNvPr id="209" name="Google Shape;209;p17"/>
            <p:cNvSpPr/>
            <p:nvPr/>
          </p:nvSpPr>
          <p:spPr>
            <a:xfrm flipH="1">
              <a:off x="6572264" y="1643056"/>
              <a:ext cx="1903642" cy="1903642"/>
            </a:xfrm>
            <a:prstGeom prst="arc">
              <a:avLst>
                <a:gd fmla="val 10782369" name="adj1"/>
                <a:gd fmla="val 0" name="adj2"/>
              </a:avLst>
            </a:prstGeom>
            <a:noFill/>
            <a:ln cap="flat" cmpd="sng" w="1270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mbria"/>
                <a:ea typeface="Cambria"/>
                <a:cs typeface="Cambria"/>
                <a:sym typeface="Cambria"/>
              </a:endParaRPr>
            </a:p>
          </p:txBody>
        </p:sp>
        <p:grpSp>
          <p:nvGrpSpPr>
            <p:cNvPr id="210" name="Google Shape;210;p17"/>
            <p:cNvGrpSpPr/>
            <p:nvPr/>
          </p:nvGrpSpPr>
          <p:grpSpPr>
            <a:xfrm>
              <a:off x="6858016" y="2129926"/>
              <a:ext cx="1357322" cy="943020"/>
              <a:chOff x="6858016" y="2129926"/>
              <a:chExt cx="1357322" cy="943020"/>
            </a:xfrm>
          </p:grpSpPr>
          <p:sp>
            <p:nvSpPr>
              <p:cNvPr id="211" name="Google Shape;211;p17"/>
              <p:cNvSpPr/>
              <p:nvPr/>
            </p:nvSpPr>
            <p:spPr>
              <a:xfrm>
                <a:off x="7162555" y="2571750"/>
                <a:ext cx="82355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A5A5A5"/>
                    </a:solidFill>
                    <a:latin typeface="Cambria"/>
                    <a:ea typeface="Cambria"/>
                    <a:cs typeface="Cambria"/>
                    <a:sym typeface="Cambria"/>
                  </a:rPr>
                  <a:t>Delivery</a:t>
                </a:r>
                <a:endParaRPr/>
              </a:p>
            </p:txBody>
          </p:sp>
          <p:sp>
            <p:nvSpPr>
              <p:cNvPr id="212" name="Google Shape;212;p17"/>
              <p:cNvSpPr/>
              <p:nvPr/>
            </p:nvSpPr>
            <p:spPr>
              <a:xfrm>
                <a:off x="7636291" y="2129926"/>
                <a:ext cx="68830" cy="91982"/>
              </a:xfrm>
              <a:custGeom>
                <a:rect b="b" l="l" r="r" t="t"/>
                <a:pathLst>
                  <a:path extrusionOk="0" h="21600" w="21600">
                    <a:moveTo>
                      <a:pt x="17999" y="18900"/>
                    </a:moveTo>
                    <a:lnTo>
                      <a:pt x="3600" y="18900"/>
                    </a:lnTo>
                    <a:lnTo>
                      <a:pt x="3600" y="2700"/>
                    </a:lnTo>
                    <a:lnTo>
                      <a:pt x="7200" y="2700"/>
                    </a:lnTo>
                    <a:lnTo>
                      <a:pt x="17999" y="14850"/>
                    </a:lnTo>
                    <a:cubicBezTo>
                      <a:pt x="17999" y="14850"/>
                      <a:pt x="17999" y="18900"/>
                      <a:pt x="17999" y="18900"/>
                    </a:cubicBezTo>
                    <a:close/>
                    <a:moveTo>
                      <a:pt x="10195" y="1202"/>
                    </a:moveTo>
                    <a:cubicBezTo>
                      <a:pt x="9527" y="450"/>
                      <a:pt x="8402" y="0"/>
                      <a:pt x="7200" y="0"/>
                    </a:cubicBezTo>
                    <a:lnTo>
                      <a:pt x="3600" y="0"/>
                    </a:lnTo>
                    <a:cubicBezTo>
                      <a:pt x="1610" y="0"/>
                      <a:pt x="0" y="1207"/>
                      <a:pt x="0" y="2700"/>
                    </a:cubicBezTo>
                    <a:lnTo>
                      <a:pt x="0" y="18900"/>
                    </a:lnTo>
                    <a:cubicBezTo>
                      <a:pt x="0" y="20392"/>
                      <a:pt x="1610" y="21599"/>
                      <a:pt x="3600" y="21599"/>
                    </a:cubicBezTo>
                    <a:lnTo>
                      <a:pt x="17999" y="21599"/>
                    </a:lnTo>
                    <a:cubicBezTo>
                      <a:pt x="19989" y="21599"/>
                      <a:pt x="21600" y="20392"/>
                      <a:pt x="21600" y="18900"/>
                    </a:cubicBezTo>
                    <a:lnTo>
                      <a:pt x="21600" y="14850"/>
                    </a:lnTo>
                    <a:cubicBezTo>
                      <a:pt x="21600" y="14317"/>
                      <a:pt x="21389" y="13795"/>
                      <a:pt x="20995" y="13352"/>
                    </a:cubicBezTo>
                    <a:cubicBezTo>
                      <a:pt x="20995" y="13352"/>
                      <a:pt x="10195" y="1202"/>
                      <a:pt x="10195" y="1202"/>
                    </a:cubicBezTo>
                    <a:close/>
                  </a:path>
                </a:pathLst>
              </a:custGeom>
              <a:solidFill>
                <a:srgbClr val="262626"/>
              </a:solidFill>
              <a:ln>
                <a:noFill/>
              </a:ln>
            </p:spPr>
            <p:txBody>
              <a:bodyPr anchorCtr="0" anchor="ctr" bIns="38100" lIns="38100" spcFirstLastPara="1" rIns="38100" wrap="square" tIns="38100">
                <a:noAutofit/>
              </a:bodyPr>
              <a:lstStyle/>
              <a:p>
                <a:pPr indent="0" lvl="0" marL="0" marR="0" rtl="0" algn="l">
                  <a:spcBef>
                    <a:spcPts val="0"/>
                  </a:spcBef>
                  <a:spcAft>
                    <a:spcPts val="0"/>
                  </a:spcAft>
                  <a:buNone/>
                </a:pPr>
                <a:r>
                  <a:t/>
                </a:r>
                <a:endParaRPr sz="3000">
                  <a:solidFill>
                    <a:srgbClr val="FFFFFF"/>
                  </a:solidFill>
                  <a:latin typeface="Cambria"/>
                  <a:ea typeface="Cambria"/>
                  <a:cs typeface="Cambria"/>
                  <a:sym typeface="Cambria"/>
                </a:endParaRPr>
              </a:p>
            </p:txBody>
          </p:sp>
          <p:sp>
            <p:nvSpPr>
              <p:cNvPr id="213" name="Google Shape;213;p17"/>
              <p:cNvSpPr/>
              <p:nvPr/>
            </p:nvSpPr>
            <p:spPr>
              <a:xfrm>
                <a:off x="6858016" y="2857502"/>
                <a:ext cx="1357322" cy="2154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800">
                    <a:solidFill>
                      <a:srgbClr val="A5A5A5"/>
                    </a:solidFill>
                    <a:latin typeface="Cambria"/>
                    <a:ea typeface="Cambria"/>
                    <a:cs typeface="Cambria"/>
                    <a:sym typeface="Cambria"/>
                  </a:rPr>
                  <a:t>Is the color of gold,</a:t>
                </a:r>
                <a:endParaRPr sz="800">
                  <a:solidFill>
                    <a:srgbClr val="A5A5A5"/>
                  </a:solidFill>
                  <a:latin typeface="Cambria"/>
                  <a:ea typeface="Cambria"/>
                  <a:cs typeface="Cambria"/>
                  <a:sym typeface="Cambria"/>
                </a:endParaRPr>
              </a:p>
            </p:txBody>
          </p:sp>
        </p:grpSp>
      </p:grpSp>
      <p:sp>
        <p:nvSpPr>
          <p:cNvPr id="214" name="Google Shape;214;p17"/>
          <p:cNvSpPr txBox="1"/>
          <p:nvPr/>
        </p:nvSpPr>
        <p:spPr>
          <a:xfrm>
            <a:off x="5152938" y="79053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Evaluation</a:t>
            </a:r>
            <a:endParaRPr/>
          </a:p>
        </p:txBody>
      </p:sp>
      <p:sp>
        <p:nvSpPr>
          <p:cNvPr id="215" name="Google Shape;215;p17"/>
          <p:cNvSpPr txBox="1"/>
          <p:nvPr/>
        </p:nvSpPr>
        <p:spPr>
          <a:xfrm>
            <a:off x="2608078" y="117408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Is the color of gold, butter  and ripe lemons. In the  spectrum of visible light,  yellow is found between  green and orange.</a:t>
            </a:r>
            <a:endParaRPr sz="1050">
              <a:solidFill>
                <a:srgbClr val="7F7F7F"/>
              </a:solidFill>
              <a:latin typeface="Cambria"/>
              <a:ea typeface="Cambria"/>
              <a:cs typeface="Cambria"/>
              <a:sym typeface="Cambria"/>
            </a:endParaRPr>
          </a:p>
        </p:txBody>
      </p:sp>
      <p:sp>
        <p:nvSpPr>
          <p:cNvPr id="216" name="Google Shape;216;p17"/>
          <p:cNvSpPr/>
          <p:nvPr/>
        </p:nvSpPr>
        <p:spPr>
          <a:xfrm>
            <a:off x="779666" y="5463772"/>
            <a:ext cx="10632660"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We use well-known development methodologies to create a customized approach for each of the projects. This allows us to achieve high quality outcomes and full transparency </a:t>
            </a:r>
            <a:endParaRPr/>
          </a:p>
        </p:txBody>
      </p:sp>
      <p:pic>
        <p:nvPicPr>
          <p:cNvPr descr="E:\素材\春\7ff96c0408d5f1ad90e6490e1fb39ea4.png7ff96c0408d5f1ad90e6490e1fb39ea4" id="217" name="Google Shape;217;p17"/>
          <p:cNvPicPr preferRelativeResize="0"/>
          <p:nvPr/>
        </p:nvPicPr>
        <p:blipFill rotWithShape="1">
          <a:blip r:embed="rId6">
            <a:alphaModFix/>
          </a:blip>
          <a:srcRect b="0" l="0" r="0" t="0"/>
          <a:stretch/>
        </p:blipFill>
        <p:spPr>
          <a:xfrm rot="-600000">
            <a:off x="9923780" y="4994275"/>
            <a:ext cx="2396490" cy="234442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8"/>
          <p:cNvSpPr/>
          <p:nvPr/>
        </p:nvSpPr>
        <p:spPr>
          <a:xfrm>
            <a:off x="7753198" y="1170027"/>
            <a:ext cx="2493818" cy="3385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D6B43"/>
              </a:buClr>
              <a:buSzPts val="1600"/>
              <a:buFont typeface="Arial"/>
              <a:buNone/>
            </a:pPr>
            <a:r>
              <a:rPr b="1" lang="en-US" sz="1600">
                <a:solidFill>
                  <a:srgbClr val="8D6B43"/>
                </a:solidFill>
                <a:latin typeface="Cambria"/>
                <a:ea typeface="Cambria"/>
                <a:cs typeface="Cambria"/>
                <a:sym typeface="Cambria"/>
              </a:rPr>
              <a:t>PROMOTION</a:t>
            </a:r>
            <a:endParaRPr/>
          </a:p>
        </p:txBody>
      </p:sp>
      <p:sp>
        <p:nvSpPr>
          <p:cNvPr id="224" name="Google Shape;224;p18"/>
          <p:cNvSpPr/>
          <p:nvPr/>
        </p:nvSpPr>
        <p:spPr>
          <a:xfrm>
            <a:off x="7753199" y="1489015"/>
            <a:ext cx="3362035" cy="40011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cxnSp>
        <p:nvCxnSpPr>
          <p:cNvPr id="225" name="Google Shape;225;p18"/>
          <p:cNvCxnSpPr/>
          <p:nvPr/>
        </p:nvCxnSpPr>
        <p:spPr>
          <a:xfrm>
            <a:off x="0" y="0"/>
            <a:ext cx="1552575" cy="1508581"/>
          </a:xfrm>
          <a:prstGeom prst="straightConnector1">
            <a:avLst/>
          </a:prstGeom>
          <a:noFill/>
          <a:ln cap="flat" cmpd="sng" w="9525">
            <a:solidFill>
              <a:srgbClr val="339183"/>
            </a:solidFill>
            <a:prstDash val="solid"/>
            <a:miter lim="800000"/>
            <a:headEnd len="sm" w="sm" type="none"/>
            <a:tailEnd len="sm" w="sm" type="none"/>
          </a:ln>
        </p:spPr>
      </p:cxnSp>
      <p:sp>
        <p:nvSpPr>
          <p:cNvPr id="226" name="Google Shape;226;p18"/>
          <p:cNvSpPr/>
          <p:nvPr/>
        </p:nvSpPr>
        <p:spPr>
          <a:xfrm>
            <a:off x="1552575" y="1508581"/>
            <a:ext cx="133350" cy="120194"/>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cxnSp>
        <p:nvCxnSpPr>
          <p:cNvPr id="227" name="Google Shape;227;p18"/>
          <p:cNvCxnSpPr/>
          <p:nvPr/>
        </p:nvCxnSpPr>
        <p:spPr>
          <a:xfrm>
            <a:off x="1685925" y="1628775"/>
            <a:ext cx="1438275" cy="1378862"/>
          </a:xfrm>
          <a:prstGeom prst="straightConnector1">
            <a:avLst/>
          </a:prstGeom>
          <a:noFill/>
          <a:ln cap="flat" cmpd="sng" w="9525">
            <a:solidFill>
              <a:srgbClr val="339183"/>
            </a:solidFill>
            <a:prstDash val="solid"/>
            <a:miter lim="800000"/>
            <a:headEnd len="sm" w="sm" type="none"/>
            <a:tailEnd len="sm" w="sm" type="none"/>
          </a:ln>
        </p:spPr>
      </p:cxnSp>
      <p:cxnSp>
        <p:nvCxnSpPr>
          <p:cNvPr id="228" name="Google Shape;228;p18"/>
          <p:cNvCxnSpPr/>
          <p:nvPr/>
        </p:nvCxnSpPr>
        <p:spPr>
          <a:xfrm flipH="1">
            <a:off x="1576983" y="3170658"/>
            <a:ext cx="1485900" cy="1362075"/>
          </a:xfrm>
          <a:prstGeom prst="straightConnector1">
            <a:avLst/>
          </a:prstGeom>
          <a:noFill/>
          <a:ln cap="flat" cmpd="sng" w="9525">
            <a:solidFill>
              <a:srgbClr val="339183"/>
            </a:solidFill>
            <a:prstDash val="solid"/>
            <a:miter lim="800000"/>
            <a:headEnd len="sm" w="sm" type="none"/>
            <a:tailEnd len="sm" w="sm" type="none"/>
          </a:ln>
        </p:spPr>
      </p:cxnSp>
      <p:cxnSp>
        <p:nvCxnSpPr>
          <p:cNvPr id="229" name="Google Shape;229;p18"/>
          <p:cNvCxnSpPr/>
          <p:nvPr/>
        </p:nvCxnSpPr>
        <p:spPr>
          <a:xfrm>
            <a:off x="1588443" y="4695754"/>
            <a:ext cx="2904006" cy="2162246"/>
          </a:xfrm>
          <a:prstGeom prst="straightConnector1">
            <a:avLst/>
          </a:prstGeom>
          <a:noFill/>
          <a:ln cap="flat" cmpd="sng" w="9525">
            <a:solidFill>
              <a:srgbClr val="339183"/>
            </a:solidFill>
            <a:prstDash val="solid"/>
            <a:miter lim="800000"/>
            <a:headEnd len="sm" w="sm" type="none"/>
            <a:tailEnd len="sm" w="sm" type="none"/>
          </a:ln>
        </p:spPr>
      </p:cxnSp>
      <p:sp>
        <p:nvSpPr>
          <p:cNvPr id="230" name="Google Shape;230;p18"/>
          <p:cNvSpPr/>
          <p:nvPr/>
        </p:nvSpPr>
        <p:spPr>
          <a:xfrm>
            <a:off x="3102768" y="3050464"/>
            <a:ext cx="133350" cy="120194"/>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31" name="Google Shape;231;p18"/>
          <p:cNvSpPr/>
          <p:nvPr/>
        </p:nvSpPr>
        <p:spPr>
          <a:xfrm>
            <a:off x="1443633" y="4566035"/>
            <a:ext cx="133350" cy="120194"/>
          </a:xfrm>
          <a:prstGeom prst="ellipse">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32" name="Google Shape;232;p18"/>
          <p:cNvSpPr txBox="1"/>
          <p:nvPr/>
        </p:nvSpPr>
        <p:spPr>
          <a:xfrm>
            <a:off x="3236118" y="2912505"/>
            <a:ext cx="3552825" cy="588946"/>
          </a:xfrm>
          <a:prstGeom prst="rect">
            <a:avLst/>
          </a:prstGeom>
          <a:noFill/>
          <a:ln>
            <a:noFill/>
          </a:ln>
        </p:spPr>
        <p:txBody>
          <a:bodyPr anchorCtr="0" anchor="t" bIns="108725" lIns="217475" spcFirstLastPara="1" rIns="217475" wrap="square" tIns="108725">
            <a:noAutofit/>
          </a:bodyPr>
          <a:lstStyle/>
          <a:p>
            <a:pPr indent="0" lvl="0" marL="0" marR="0" rtl="0" algn="l">
              <a:lnSpc>
                <a:spcPct val="120000"/>
              </a:lnSpc>
              <a:spcBef>
                <a:spcPts val="0"/>
              </a:spcBef>
              <a:spcAft>
                <a:spcPts val="0"/>
              </a:spcAft>
              <a:buClr>
                <a:srgbClr val="7F7F7F"/>
              </a:buClr>
              <a:buSzPts val="1000"/>
              <a:buFont typeface="Arial"/>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233" name="Google Shape;233;p18"/>
          <p:cNvSpPr txBox="1"/>
          <p:nvPr/>
        </p:nvSpPr>
        <p:spPr>
          <a:xfrm>
            <a:off x="1838324" y="1367907"/>
            <a:ext cx="3552825" cy="588946"/>
          </a:xfrm>
          <a:prstGeom prst="rect">
            <a:avLst/>
          </a:prstGeom>
          <a:noFill/>
          <a:ln>
            <a:noFill/>
          </a:ln>
        </p:spPr>
        <p:txBody>
          <a:bodyPr anchorCtr="0" anchor="t" bIns="108725" lIns="217475" spcFirstLastPara="1" rIns="217475" wrap="square" tIns="108725">
            <a:noAutofit/>
          </a:bodyPr>
          <a:lstStyle/>
          <a:p>
            <a:pPr indent="0" lvl="0" marL="0" marR="0" rtl="0" algn="l">
              <a:lnSpc>
                <a:spcPct val="120000"/>
              </a:lnSpc>
              <a:spcBef>
                <a:spcPts val="0"/>
              </a:spcBef>
              <a:spcAft>
                <a:spcPts val="0"/>
              </a:spcAft>
              <a:buClr>
                <a:srgbClr val="7F7F7F"/>
              </a:buClr>
              <a:buSzPts val="1000"/>
              <a:buFont typeface="Arial"/>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234" name="Google Shape;234;p18"/>
          <p:cNvSpPr txBox="1"/>
          <p:nvPr/>
        </p:nvSpPr>
        <p:spPr>
          <a:xfrm>
            <a:off x="1718369" y="4391756"/>
            <a:ext cx="3552825" cy="588946"/>
          </a:xfrm>
          <a:prstGeom prst="rect">
            <a:avLst/>
          </a:prstGeom>
          <a:noFill/>
          <a:ln>
            <a:noFill/>
          </a:ln>
        </p:spPr>
        <p:txBody>
          <a:bodyPr anchorCtr="0" anchor="t" bIns="108725" lIns="217475" spcFirstLastPara="1" rIns="217475" wrap="square" tIns="108725">
            <a:noAutofit/>
          </a:bodyPr>
          <a:lstStyle/>
          <a:p>
            <a:pPr indent="0" lvl="0" marL="0" marR="0" rtl="0" algn="l">
              <a:lnSpc>
                <a:spcPct val="120000"/>
              </a:lnSpc>
              <a:spcBef>
                <a:spcPts val="0"/>
              </a:spcBef>
              <a:spcAft>
                <a:spcPts val="0"/>
              </a:spcAft>
              <a:buClr>
                <a:srgbClr val="7F7F7F"/>
              </a:buClr>
              <a:buSzPts val="1000"/>
              <a:buFont typeface="Arial"/>
              <a:buNone/>
            </a:pPr>
            <a:r>
              <a:rPr lang="en-US" sz="1000">
                <a:solidFill>
                  <a:srgbClr val="7F7F7F"/>
                </a:solidFill>
                <a:latin typeface="Cambria"/>
                <a:ea typeface="Cambria"/>
                <a:cs typeface="Cambria"/>
                <a:sym typeface="Cambria"/>
              </a:rPr>
              <a:t>Lorem ipsum dolor sit amet, consectetur adipiscing elit. Nulla imperdiet volutpat dui at fermentum..</a:t>
            </a:r>
            <a:endParaRPr/>
          </a:p>
        </p:txBody>
      </p:sp>
      <p:sp>
        <p:nvSpPr>
          <p:cNvPr id="235" name="Google Shape;235;p18"/>
          <p:cNvSpPr/>
          <p:nvPr/>
        </p:nvSpPr>
        <p:spPr>
          <a:xfrm>
            <a:off x="-265521" y="-76199"/>
            <a:ext cx="1124" cy="1013"/>
          </a:xfrm>
          <a:custGeom>
            <a:rect b="b" l="l" r="r" t="t"/>
            <a:pathLst>
              <a:path extrusionOk="0" h="1013" w="1124">
                <a:moveTo>
                  <a:pt x="10" y="0"/>
                </a:moveTo>
                <a:lnTo>
                  <a:pt x="1124" y="1013"/>
                </a:lnTo>
                <a:lnTo>
                  <a:pt x="0" y="1013"/>
                </a:lnTo>
                <a:lnTo>
                  <a:pt x="10" y="0"/>
                </a:lnTo>
                <a:close/>
              </a:path>
            </a:pathLst>
          </a:custGeom>
          <a:blipFill rotWithShape="1">
            <a:blip r:embed="rId3">
              <a:alphaModFix/>
            </a:blip>
            <a:stretch>
              <a:fillRect b="-621" l="-475" r="475" t="621"/>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sp>
        <p:nvSpPr>
          <p:cNvPr id="236" name="Google Shape;236;p18"/>
          <p:cNvSpPr/>
          <p:nvPr/>
        </p:nvSpPr>
        <p:spPr>
          <a:xfrm>
            <a:off x="0" y="166605"/>
            <a:ext cx="4351063" cy="6691395"/>
          </a:xfrm>
          <a:custGeom>
            <a:rect b="b" l="l" r="r" t="t"/>
            <a:pathLst>
              <a:path extrusionOk="0" h="6746318" w="4351063">
                <a:moveTo>
                  <a:pt x="0" y="0"/>
                </a:moveTo>
                <a:lnTo>
                  <a:pt x="3027088" y="2926793"/>
                </a:lnTo>
                <a:lnTo>
                  <a:pt x="1407838" y="4431743"/>
                </a:lnTo>
                <a:lnTo>
                  <a:pt x="1331638" y="4507943"/>
                </a:lnTo>
                <a:lnTo>
                  <a:pt x="4351063" y="6746318"/>
                </a:lnTo>
                <a:lnTo>
                  <a:pt x="0" y="6728914"/>
                </a:lnTo>
                <a:lnTo>
                  <a:pt x="0" y="0"/>
                </a:lnTo>
                <a:close/>
              </a:path>
            </a:pathLst>
          </a:cu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id="237" name="Google Shape;237;p18"/>
          <p:cNvPicPr preferRelativeResize="0"/>
          <p:nvPr/>
        </p:nvPicPr>
        <p:blipFill rotWithShape="1">
          <a:blip r:embed="rId5">
            <a:alphaModFix/>
          </a:blip>
          <a:srcRect b="0" l="0" r="0" t="0"/>
          <a:stretch/>
        </p:blipFill>
        <p:spPr>
          <a:xfrm>
            <a:off x="7493756" y="2432707"/>
            <a:ext cx="3880919" cy="3360821"/>
          </a:xfrm>
          <a:prstGeom prst="rect">
            <a:avLst/>
          </a:prstGeom>
          <a:noFill/>
          <a:ln>
            <a:noFill/>
          </a:ln>
        </p:spPr>
      </p:pic>
      <p:pic>
        <p:nvPicPr>
          <p:cNvPr descr="E:\素材\春\7ff96c0408d5f1ad90e6490e1fb39ea4.png7ff96c0408d5f1ad90e6490e1fb39ea4" id="238" name="Google Shape;238;p18"/>
          <p:cNvPicPr preferRelativeResize="0"/>
          <p:nvPr/>
        </p:nvPicPr>
        <p:blipFill rotWithShape="1">
          <a:blip r:embed="rId6">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39" name="Google Shape;239;p18"/>
          <p:cNvPicPr preferRelativeResize="0"/>
          <p:nvPr/>
        </p:nvPicPr>
        <p:blipFill rotWithShape="1">
          <a:blip r:embed="rId7">
            <a:alphaModFix/>
          </a:blip>
          <a:srcRect b="0" l="0" r="0" t="0"/>
          <a:stretch/>
        </p:blipFill>
        <p:spPr>
          <a:xfrm flipH="1" rot="-10488924">
            <a:off x="-189865" y="-125095"/>
            <a:ext cx="1796415" cy="1758315"/>
          </a:xfrm>
          <a:prstGeom prst="rect">
            <a:avLst/>
          </a:prstGeom>
          <a:noFill/>
          <a:ln>
            <a:noFill/>
          </a:ln>
        </p:spPr>
      </p:pic>
      <p:sp>
        <p:nvSpPr>
          <p:cNvPr id="240" name="Google Shape;240;p18"/>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E:\素材\春\7ff96c0408d5f1ad90e6490e1fb39ea4.png7ff96c0408d5f1ad90e6490e1fb39ea4" id="241" name="Google Shape;241;p18"/>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descr="E:\素材\春\7ff96c0408d5f1ad90e6490e1fb39ea4.png7ff96c0408d5f1ad90e6490e1fb39ea4" id="247" name="Google Shape;247;p19"/>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48" name="Google Shape;248;p19"/>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249" name="Google Shape;249;p19"/>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sp>
        <p:nvSpPr>
          <p:cNvPr id="250" name="Google Shape;250;p19"/>
          <p:cNvSpPr/>
          <p:nvPr/>
        </p:nvSpPr>
        <p:spPr>
          <a:xfrm>
            <a:off x="4274612" y="1910428"/>
            <a:ext cx="3055064" cy="4184071"/>
          </a:xfrm>
          <a:prstGeom prst="rect">
            <a:avLst/>
          </a:prstGeom>
          <a:noFill/>
          <a:ln cap="flat" cmpd="sng" w="28575">
            <a:solidFill>
              <a:srgbClr val="3391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mbria"/>
              <a:ea typeface="Cambria"/>
              <a:cs typeface="Cambria"/>
              <a:sym typeface="Cambria"/>
            </a:endParaRPr>
          </a:p>
        </p:txBody>
      </p:sp>
      <p:pic>
        <p:nvPicPr>
          <p:cNvPr descr="C:\Users\Administrator\Desktop\毕业季\QQ截图20170615202423.pngQQ截图20170615202423" id="251" name="Google Shape;251;p19"/>
          <p:cNvPicPr preferRelativeResize="0"/>
          <p:nvPr/>
        </p:nvPicPr>
        <p:blipFill rotWithShape="1">
          <a:blip r:embed="rId5">
            <a:alphaModFix/>
          </a:blip>
          <a:srcRect b="0" l="0" r="0" t="0"/>
          <a:stretch/>
        </p:blipFill>
        <p:spPr>
          <a:xfrm>
            <a:off x="1489967" y="1396743"/>
            <a:ext cx="3833091" cy="3815080"/>
          </a:xfrm>
          <a:prstGeom prst="rect">
            <a:avLst/>
          </a:prstGeom>
          <a:noFill/>
          <a:ln>
            <a:noFill/>
          </a:ln>
        </p:spPr>
      </p:pic>
      <p:sp>
        <p:nvSpPr>
          <p:cNvPr id="252" name="Google Shape;252;p19"/>
          <p:cNvSpPr/>
          <p:nvPr/>
        </p:nvSpPr>
        <p:spPr>
          <a:xfrm>
            <a:off x="5372696" y="801841"/>
            <a:ext cx="4781140" cy="1631216"/>
          </a:xfrm>
          <a:prstGeom prst="rect">
            <a:avLst/>
          </a:prstGeom>
          <a:noFill/>
          <a:ln>
            <a:noFill/>
          </a:ln>
        </p:spPr>
        <p:txBody>
          <a:bodyPr anchorCtr="0" anchor="t" bIns="45700" lIns="91425" spcFirstLastPara="1" rIns="91425" wrap="square" tIns="45700">
            <a:noAutofit/>
          </a:bodyPr>
          <a:lstStyle/>
          <a:p>
            <a:pPr indent="0" lvl="0" marL="0" marR="0" rtl="0" algn="l">
              <a:lnSpc>
                <a:spcPct val="90909"/>
              </a:lnSpc>
              <a:spcBef>
                <a:spcPts val="0"/>
              </a:spcBef>
              <a:spcAft>
                <a:spcPts val="0"/>
              </a:spcAft>
              <a:buNone/>
            </a:pPr>
            <a:r>
              <a:rPr b="1" lang="en-US" sz="6600">
                <a:solidFill>
                  <a:srgbClr val="8D6B43"/>
                </a:solidFill>
                <a:latin typeface="Cambria"/>
                <a:ea typeface="Cambria"/>
                <a:cs typeface="Cambria"/>
                <a:sym typeface="Cambria"/>
              </a:rPr>
              <a:t>FASHION </a:t>
            </a:r>
            <a:endParaRPr/>
          </a:p>
          <a:p>
            <a:pPr indent="0" lvl="0" marL="0" marR="0" rtl="0" algn="l">
              <a:lnSpc>
                <a:spcPct val="125000"/>
              </a:lnSpc>
              <a:spcBef>
                <a:spcPts val="0"/>
              </a:spcBef>
              <a:spcAft>
                <a:spcPts val="0"/>
              </a:spcAft>
              <a:buNone/>
            </a:pPr>
            <a:r>
              <a:rPr b="1" lang="en-US" sz="4800">
                <a:solidFill>
                  <a:srgbClr val="8D6B43"/>
                </a:solidFill>
                <a:latin typeface="Cambria"/>
                <a:ea typeface="Cambria"/>
                <a:cs typeface="Cambria"/>
                <a:sym typeface="Cambria"/>
              </a:rPr>
              <a:t>              STYLE</a:t>
            </a:r>
            <a:endParaRPr/>
          </a:p>
        </p:txBody>
      </p:sp>
      <p:sp>
        <p:nvSpPr>
          <p:cNvPr id="253" name="Google Shape;253;p19"/>
          <p:cNvSpPr/>
          <p:nvPr/>
        </p:nvSpPr>
        <p:spPr>
          <a:xfrm>
            <a:off x="5454641" y="2590820"/>
            <a:ext cx="1755264" cy="3116494"/>
          </a:xfrm>
          <a:prstGeom prst="rect">
            <a:avLst/>
          </a:prstGeom>
          <a:noFill/>
          <a:ln>
            <a:noFill/>
          </a:ln>
        </p:spPr>
        <p:txBody>
          <a:bodyPr anchorCtr="0" anchor="t" bIns="45700" lIns="91425" spcFirstLastPara="1" rIns="91425" wrap="square" tIns="45700">
            <a:noAutofit/>
          </a:bodyPr>
          <a:lstStyle/>
          <a:p>
            <a:pPr indent="0" lvl="0" marL="0" marR="0" rtl="0" algn="l">
              <a:lnSpc>
                <a:spcPct val="250000"/>
              </a:lnSpc>
              <a:spcBef>
                <a:spcPts val="0"/>
              </a:spcBef>
              <a:spcAft>
                <a:spcPts val="0"/>
              </a:spcAft>
              <a:buNone/>
            </a:pPr>
            <a:r>
              <a:rPr lang="en-US" sz="800">
                <a:solidFill>
                  <a:srgbClr val="262626"/>
                </a:solidFill>
                <a:latin typeface="Cambria"/>
                <a:ea typeface="Cambria"/>
                <a:cs typeface="Cambria"/>
                <a:sym typeface="Cambria"/>
              </a:rPr>
              <a:t>Is the color of gold, butter  and ripe lemons. In the  spectrum of.</a:t>
            </a:r>
            <a:endParaRPr sz="800">
              <a:solidFill>
                <a:srgbClr val="262626"/>
              </a:solidFill>
              <a:latin typeface="Cambria"/>
              <a:ea typeface="Cambria"/>
              <a:cs typeface="Cambria"/>
              <a:sym typeface="Cambria"/>
            </a:endParaRPr>
          </a:p>
        </p:txBody>
      </p:sp>
      <p:sp>
        <p:nvSpPr>
          <p:cNvPr id="254" name="Google Shape;254;p19"/>
          <p:cNvSpPr/>
          <p:nvPr/>
        </p:nvSpPr>
        <p:spPr>
          <a:xfrm>
            <a:off x="6869709" y="2080526"/>
            <a:ext cx="340196" cy="340196"/>
          </a:xfrm>
          <a:prstGeom prst="rect">
            <a:avLst/>
          </a:prstGeom>
          <a:solidFill>
            <a:srgbClr val="33918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BB9D83"/>
              </a:solidFill>
              <a:latin typeface="Cambria"/>
              <a:ea typeface="Cambria"/>
              <a:cs typeface="Cambria"/>
              <a:sym typeface="Cambria"/>
            </a:endParaRPr>
          </a:p>
        </p:txBody>
      </p:sp>
      <p:sp>
        <p:nvSpPr>
          <p:cNvPr id="255" name="Google Shape;255;p19"/>
          <p:cNvSpPr/>
          <p:nvPr/>
        </p:nvSpPr>
        <p:spPr>
          <a:xfrm>
            <a:off x="7615484" y="3531062"/>
            <a:ext cx="3944575" cy="79438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050">
                <a:solidFill>
                  <a:srgbClr val="7F7F7F"/>
                </a:solidFill>
                <a:latin typeface="Cambria"/>
                <a:ea typeface="Cambria"/>
                <a:cs typeface="Cambria"/>
                <a:sym typeface="Cambria"/>
              </a:rPr>
              <a:t>We use well-known development methodologies to create a customized approach for each of the projects. This allows us to achieve high quality outcomes and full transparency towards.</a:t>
            </a:r>
            <a:endParaRPr/>
          </a:p>
        </p:txBody>
      </p:sp>
      <p:pic>
        <p:nvPicPr>
          <p:cNvPr descr="E:\素材\春\7ff96c0408d5f1ad90e6490e1fb39ea4.png7ff96c0408d5f1ad90e6490e1fb39ea4" id="256" name="Google Shape;256;p19"/>
          <p:cNvPicPr preferRelativeResize="0"/>
          <p:nvPr/>
        </p:nvPicPr>
        <p:blipFill rotWithShape="1">
          <a:blip r:embed="rId6">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descr="E:\素材\春\7ff96c0408d5f1ad90e6490e1fb39ea4.png7ff96c0408d5f1ad90e6490e1fb39ea4" id="262" name="Google Shape;262;p20"/>
          <p:cNvPicPr preferRelativeResize="0"/>
          <p:nvPr/>
        </p:nvPicPr>
        <p:blipFill rotWithShape="1">
          <a:blip r:embed="rId3">
            <a:alphaModFix/>
          </a:blip>
          <a:srcRect b="0" l="0" r="0" t="0"/>
          <a:stretch/>
        </p:blipFill>
        <p:spPr>
          <a:xfrm flipH="1" rot="-9985805">
            <a:off x="-603250" y="396875"/>
            <a:ext cx="1523365" cy="1489075"/>
          </a:xfrm>
          <a:prstGeom prst="rect">
            <a:avLst/>
          </a:prstGeom>
          <a:noFill/>
          <a:ln>
            <a:noFill/>
          </a:ln>
        </p:spPr>
      </p:pic>
      <p:pic>
        <p:nvPicPr>
          <p:cNvPr descr="E:\素材\春\7ff96c0408d5f1ad90e6490e1fb39ea4.png7ff96c0408d5f1ad90e6490e1fb39ea4" id="263" name="Google Shape;263;p20"/>
          <p:cNvPicPr preferRelativeResize="0"/>
          <p:nvPr/>
        </p:nvPicPr>
        <p:blipFill rotWithShape="1">
          <a:blip r:embed="rId4">
            <a:alphaModFix/>
          </a:blip>
          <a:srcRect b="0" l="0" r="0" t="0"/>
          <a:stretch/>
        </p:blipFill>
        <p:spPr>
          <a:xfrm flipH="1" rot="-10488924">
            <a:off x="-262890" y="-38100"/>
            <a:ext cx="1796415" cy="1758315"/>
          </a:xfrm>
          <a:prstGeom prst="rect">
            <a:avLst/>
          </a:prstGeom>
          <a:noFill/>
          <a:ln>
            <a:noFill/>
          </a:ln>
        </p:spPr>
      </p:pic>
      <p:sp>
        <p:nvSpPr>
          <p:cNvPr id="264" name="Google Shape;264;p20"/>
          <p:cNvSpPr txBox="1"/>
          <p:nvPr/>
        </p:nvSpPr>
        <p:spPr>
          <a:xfrm rot="5400000">
            <a:off x="-266647" y="3887456"/>
            <a:ext cx="1413207"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5400">
                <a:solidFill>
                  <a:srgbClr val="339183"/>
                </a:solidFill>
                <a:latin typeface="Cambria"/>
                <a:ea typeface="Cambria"/>
                <a:cs typeface="Cambria"/>
                <a:sym typeface="Cambria"/>
              </a:rPr>
              <a:t>ONE</a:t>
            </a:r>
            <a:endParaRPr/>
          </a:p>
        </p:txBody>
      </p:sp>
      <p:pic>
        <p:nvPicPr>
          <p:cNvPr descr="C:\Users\Administrator\Desktop\毕业季\QQ截图20170620123912.jpgQQ截图20170620123912" id="265" name="Google Shape;265;p20"/>
          <p:cNvPicPr preferRelativeResize="0"/>
          <p:nvPr/>
        </p:nvPicPr>
        <p:blipFill rotWithShape="1">
          <a:blip r:embed="rId5">
            <a:alphaModFix/>
          </a:blip>
          <a:srcRect b="0" l="0" r="0" t="0"/>
          <a:stretch/>
        </p:blipFill>
        <p:spPr>
          <a:xfrm>
            <a:off x="1237615" y="1873885"/>
            <a:ext cx="2929890" cy="2825115"/>
          </a:xfrm>
          <a:prstGeom prst="rect">
            <a:avLst/>
          </a:prstGeom>
          <a:noFill/>
          <a:ln>
            <a:noFill/>
          </a:ln>
        </p:spPr>
      </p:pic>
      <p:pic>
        <p:nvPicPr>
          <p:cNvPr descr="C:\Users\Administrator\Desktop\毕业季\QQ截图20170620123932.jpgQQ截图20170620123932" id="266" name="Google Shape;266;p20"/>
          <p:cNvPicPr preferRelativeResize="0"/>
          <p:nvPr/>
        </p:nvPicPr>
        <p:blipFill rotWithShape="1">
          <a:blip r:embed="rId6">
            <a:alphaModFix/>
          </a:blip>
          <a:srcRect b="0" l="0" r="0" t="0"/>
          <a:stretch/>
        </p:blipFill>
        <p:spPr>
          <a:xfrm>
            <a:off x="4631055" y="1873250"/>
            <a:ext cx="2929890" cy="2825750"/>
          </a:xfrm>
          <a:prstGeom prst="rect">
            <a:avLst/>
          </a:prstGeom>
          <a:noFill/>
          <a:ln>
            <a:noFill/>
          </a:ln>
        </p:spPr>
      </p:pic>
      <p:pic>
        <p:nvPicPr>
          <p:cNvPr descr="C:\Users\Administrator\Desktop\毕业季\QQ截图20170620123523.jpgQQ截图20170620123523" id="267" name="Google Shape;267;p20"/>
          <p:cNvPicPr preferRelativeResize="0"/>
          <p:nvPr/>
        </p:nvPicPr>
        <p:blipFill rotWithShape="1">
          <a:blip r:embed="rId7">
            <a:alphaModFix/>
          </a:blip>
          <a:srcRect b="0" l="0" r="0" t="0"/>
          <a:stretch/>
        </p:blipFill>
        <p:spPr>
          <a:xfrm>
            <a:off x="8024495" y="1873885"/>
            <a:ext cx="2929890" cy="2825750"/>
          </a:xfrm>
          <a:prstGeom prst="rect">
            <a:avLst/>
          </a:prstGeom>
          <a:noFill/>
          <a:ln>
            <a:noFill/>
          </a:ln>
        </p:spPr>
      </p:pic>
      <p:sp>
        <p:nvSpPr>
          <p:cNvPr id="268" name="Google Shape;268;p20"/>
          <p:cNvSpPr txBox="1"/>
          <p:nvPr/>
        </p:nvSpPr>
        <p:spPr>
          <a:xfrm>
            <a:off x="5152938" y="790539"/>
            <a:ext cx="188611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8D6B43"/>
                </a:solidFill>
                <a:latin typeface="Cambria"/>
                <a:ea typeface="Cambria"/>
                <a:cs typeface="Cambria"/>
                <a:sym typeface="Cambria"/>
              </a:rPr>
              <a:t>Workshops</a:t>
            </a:r>
            <a:endParaRPr/>
          </a:p>
        </p:txBody>
      </p:sp>
      <p:sp>
        <p:nvSpPr>
          <p:cNvPr id="269" name="Google Shape;269;p20"/>
          <p:cNvSpPr txBox="1"/>
          <p:nvPr/>
        </p:nvSpPr>
        <p:spPr>
          <a:xfrm>
            <a:off x="2608078" y="1174084"/>
            <a:ext cx="6975844" cy="207749"/>
          </a:xfrm>
          <a:prstGeom prst="rect">
            <a:avLst/>
          </a:prstGeom>
          <a:noFill/>
          <a:ln>
            <a:noFill/>
          </a:ln>
        </p:spPr>
        <p:txBody>
          <a:bodyPr anchorCtr="0" anchor="t" bIns="22850" lIns="45700" spcFirstLastPara="1" rIns="45700" wrap="square" tIns="22850">
            <a:noAutofit/>
          </a:bodyPr>
          <a:lstStyle/>
          <a:p>
            <a:pPr indent="0" lvl="0" marL="0" marR="0" rtl="0" algn="ctr">
              <a:spcBef>
                <a:spcPts val="0"/>
              </a:spcBef>
              <a:spcAft>
                <a:spcPts val="0"/>
              </a:spcAft>
              <a:buNone/>
            </a:pPr>
            <a:r>
              <a:rPr lang="en-US" sz="1050">
                <a:solidFill>
                  <a:srgbClr val="7F7F7F"/>
                </a:solidFill>
                <a:latin typeface="Cambria"/>
                <a:ea typeface="Cambria"/>
                <a:cs typeface="Cambria"/>
                <a:sym typeface="Cambria"/>
              </a:rPr>
              <a:t>We press play on your digital story. Using conceptual</a:t>
            </a:r>
            <a:endParaRPr sz="1050">
              <a:solidFill>
                <a:srgbClr val="7F7F7F"/>
              </a:solidFill>
              <a:latin typeface="Cambria"/>
              <a:ea typeface="Cambria"/>
              <a:cs typeface="Cambria"/>
              <a:sym typeface="Cambria"/>
            </a:endParaRPr>
          </a:p>
        </p:txBody>
      </p:sp>
      <p:sp>
        <p:nvSpPr>
          <p:cNvPr id="270" name="Google Shape;270;p20"/>
          <p:cNvSpPr/>
          <p:nvPr/>
        </p:nvSpPr>
        <p:spPr>
          <a:xfrm>
            <a:off x="1684444" y="5179924"/>
            <a:ext cx="8823111" cy="252890"/>
          </a:xfrm>
          <a:prstGeom prst="rect">
            <a:avLst/>
          </a:prstGeom>
          <a:no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None/>
            </a:pPr>
            <a:r>
              <a:rPr lang="en-US" sz="1050">
                <a:solidFill>
                  <a:srgbClr val="7F7F7F"/>
                </a:solidFill>
                <a:latin typeface="Cambria"/>
                <a:ea typeface="Cambria"/>
                <a:cs typeface="Cambria"/>
                <a:sym typeface="Cambria"/>
              </a:rPr>
              <a:t>Is the color of gold, butter  and ripe lemons. In the  spectrum of visible light,  yellow is found between  green and orange.</a:t>
            </a:r>
            <a:endParaRPr/>
          </a:p>
        </p:txBody>
      </p:sp>
      <p:pic>
        <p:nvPicPr>
          <p:cNvPr descr="E:\素材\春\7ff96c0408d5f1ad90e6490e1fb39ea4.png7ff96c0408d5f1ad90e6490e1fb39ea4" id="271" name="Google Shape;271;p20"/>
          <p:cNvPicPr preferRelativeResize="0"/>
          <p:nvPr/>
        </p:nvPicPr>
        <p:blipFill rotWithShape="1">
          <a:blip r:embed="rId8">
            <a:alphaModFix/>
          </a:blip>
          <a:srcRect b="0" l="0" r="0" t="0"/>
          <a:stretch/>
        </p:blipFill>
        <p:spPr>
          <a:xfrm rot="-600000">
            <a:off x="9909810" y="4994275"/>
            <a:ext cx="2396490" cy="234442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Nature and Flower Template，Freepptbackgrounds.net">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