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3" cy="5127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4313" y="0"/>
            <a:ext cx="3078162" cy="5127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721850"/>
            <a:ext cx="3078163" cy="5127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0: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0: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2: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3: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4: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5: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6: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7: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8: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19: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19: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0: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20: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1: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2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2: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2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3: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2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4: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2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5: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2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26: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7: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2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28: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29: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29: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6: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8: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9: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objOnly">
  <p:cSld name="OBJECT_ONLY">
    <p:spTree>
      <p:nvGrpSpPr>
        <p:cNvPr id="72" name="Shape 72"/>
        <p:cNvGrpSpPr/>
        <p:nvPr/>
      </p:nvGrpSpPr>
      <p:grpSpPr>
        <a:xfrm>
          <a:off x="0" y="0"/>
          <a:ext cx="0" cy="0"/>
          <a:chOff x="0" y="0"/>
          <a:chExt cx="0" cy="0"/>
        </a:xfrm>
      </p:grpSpPr>
      <p:sp>
        <p:nvSpPr>
          <p:cNvPr id="73" name="Google Shape;73;p11"/>
          <p:cNvSpPr txBox="1"/>
          <p:nvPr>
            <p:ph idx="1" type="body"/>
          </p:nvPr>
        </p:nvSpPr>
        <p:spPr>
          <a:xfrm>
            <a:off x="838200" y="365125"/>
            <a:ext cx="10515600" cy="58118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186774" y="1778438"/>
            <a:ext cx="4873574"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43" name="Google Shape;43;p6"/>
          <p:cNvSpPr txBox="1"/>
          <p:nvPr>
            <p:ph idx="2" type="body"/>
          </p:nvPr>
        </p:nvSpPr>
        <p:spPr>
          <a:xfrm>
            <a:off x="1186774" y="2665379"/>
            <a:ext cx="4873574" cy="35242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256938" y="1778438"/>
            <a:ext cx="4897576"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45" name="Google Shape;45;p6"/>
          <p:cNvSpPr txBox="1"/>
          <p:nvPr>
            <p:ph idx="4" type="body"/>
          </p:nvPr>
        </p:nvSpPr>
        <p:spPr>
          <a:xfrm>
            <a:off x="6256938" y="2665379"/>
            <a:ext cx="4897576" cy="35242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6"/>
          <p:cNvSpPr/>
          <p:nvPr/>
        </p:nvSpPr>
        <p:spPr>
          <a:xfrm>
            <a:off x="8820528" y="6431125"/>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教案下载：www.1ppt.com/jiaoan/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字体下载：www.1ppt.com/ziti/</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 </a:t>
            </a:r>
            <a:endParaRPr b="0" i="0" sz="100" u="none" cap="none" strike="noStrike">
              <a:solidFill>
                <a:srgbClr val="FFFFFF"/>
              </a:solidFill>
              <a:latin typeface="Cambria"/>
              <a:ea typeface="Cambria"/>
              <a:cs typeface="Cambria"/>
              <a:sym typeface="Camb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picTx">
  <p:cSld name="PICTURE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4165349"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p:nvPr>
            <p:ph idx="2" type="pic"/>
          </p:nvPr>
        </p:nvSpPr>
        <p:spPr>
          <a:xfrm>
            <a:off x="5183188" y="457201"/>
            <a:ext cx="6172200" cy="54038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9pPr>
          </a:lstStyle>
          <a:p/>
        </p:txBody>
      </p:sp>
      <p:sp>
        <p:nvSpPr>
          <p:cNvPr id="62" name="Google Shape;62;p9"/>
          <p:cNvSpPr txBox="1"/>
          <p:nvPr>
            <p:ph idx="1" type="body"/>
          </p:nvPr>
        </p:nvSpPr>
        <p:spPr>
          <a:xfrm>
            <a:off x="839788" y="2057400"/>
            <a:ext cx="4165349"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228600" lvl="5" marL="2743200" algn="l">
              <a:lnSpc>
                <a:spcPct val="90000"/>
              </a:lnSpc>
              <a:spcBef>
                <a:spcPts val="500"/>
              </a:spcBef>
              <a:spcAft>
                <a:spcPts val="0"/>
              </a:spcAft>
              <a:buClr>
                <a:schemeClr val="dk1"/>
              </a:buClr>
              <a:buSzPts val="1400"/>
              <a:buNone/>
              <a:defRPr sz="1400"/>
            </a:lvl6pPr>
            <a:lvl7pPr indent="-228600" lvl="6" marL="3200400" algn="l">
              <a:lnSpc>
                <a:spcPct val="90000"/>
              </a:lnSpc>
              <a:spcBef>
                <a:spcPts val="500"/>
              </a:spcBef>
              <a:spcAft>
                <a:spcPts val="0"/>
              </a:spcAft>
              <a:buClr>
                <a:schemeClr val="dk1"/>
              </a:buClr>
              <a:buSzPts val="1400"/>
              <a:buNone/>
              <a:defRPr sz="1400"/>
            </a:lvl7pPr>
            <a:lvl8pPr indent="-228600" lvl="7" marL="3657600" algn="l">
              <a:lnSpc>
                <a:spcPct val="90000"/>
              </a:lnSpc>
              <a:spcBef>
                <a:spcPts val="500"/>
              </a:spcBef>
              <a:spcAft>
                <a:spcPts val="0"/>
              </a:spcAft>
              <a:buClr>
                <a:schemeClr val="dk1"/>
              </a:buClr>
              <a:buSzPts val="1400"/>
              <a:buNone/>
              <a:defRPr sz="1400"/>
            </a:lvl8pPr>
            <a:lvl9pPr indent="-228600" lvl="8" marL="4114800" algn="l">
              <a:lnSpc>
                <a:spcPct val="90000"/>
              </a:lnSpc>
              <a:spcBef>
                <a:spcPts val="500"/>
              </a:spcBef>
              <a:spcAft>
                <a:spcPts val="0"/>
              </a:spcAft>
              <a:buClr>
                <a:schemeClr val="dk1"/>
              </a:buClr>
              <a:buSzPts val="1400"/>
              <a:buNone/>
              <a:defRPr sz="14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vertTitleAndTx">
  <p:cSld name="VERTICAL_TITLE_AND_VERTICAL_TEXT">
    <p:spTree>
      <p:nvGrpSpPr>
        <p:cNvPr id="66" name="Shape 66"/>
        <p:cNvGrpSpPr/>
        <p:nvPr/>
      </p:nvGrpSpPr>
      <p:grpSpPr>
        <a:xfrm>
          <a:off x="0" y="0"/>
          <a:ext cx="0" cy="0"/>
          <a:chOff x="0" y="0"/>
          <a:chExt cx="0" cy="0"/>
        </a:xfrm>
      </p:grpSpPr>
      <p:sp>
        <p:nvSpPr>
          <p:cNvPr id="67" name="Google Shape;67;p1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mbria"/>
                <a:ea typeface="Cambria"/>
                <a:cs typeface="Cambria"/>
                <a:sym typeface="Cambria"/>
              </a:defRPr>
            </a:lvl1pPr>
            <a:lvl2pPr indent="0" lvl="1" marL="0" marR="0" rtl="0" algn="r">
              <a:spcBef>
                <a:spcPts val="0"/>
              </a:spcBef>
              <a:buNone/>
              <a:defRPr b="0" i="0" sz="1200" u="none" cap="none" strike="noStrike">
                <a:solidFill>
                  <a:srgbClr val="888888"/>
                </a:solidFill>
                <a:latin typeface="Cambria"/>
                <a:ea typeface="Cambria"/>
                <a:cs typeface="Cambria"/>
                <a:sym typeface="Cambria"/>
              </a:defRPr>
            </a:lvl2pPr>
            <a:lvl3pPr indent="0" lvl="2" marL="0" marR="0" rtl="0" algn="r">
              <a:spcBef>
                <a:spcPts val="0"/>
              </a:spcBef>
              <a:buNone/>
              <a:defRPr b="0" i="0" sz="1200" u="none" cap="none" strike="noStrike">
                <a:solidFill>
                  <a:srgbClr val="888888"/>
                </a:solidFill>
                <a:latin typeface="Cambria"/>
                <a:ea typeface="Cambria"/>
                <a:cs typeface="Cambria"/>
                <a:sym typeface="Cambria"/>
              </a:defRPr>
            </a:lvl3pPr>
            <a:lvl4pPr indent="0" lvl="3" marL="0" marR="0" rtl="0" algn="r">
              <a:spcBef>
                <a:spcPts val="0"/>
              </a:spcBef>
              <a:buNone/>
              <a:defRPr b="0" i="0" sz="1200" u="none" cap="none" strike="noStrike">
                <a:solidFill>
                  <a:srgbClr val="888888"/>
                </a:solidFill>
                <a:latin typeface="Cambria"/>
                <a:ea typeface="Cambria"/>
                <a:cs typeface="Cambria"/>
                <a:sym typeface="Cambria"/>
              </a:defRPr>
            </a:lvl4pPr>
            <a:lvl5pPr indent="0" lvl="4" marL="0" marR="0" rtl="0" algn="r">
              <a:spcBef>
                <a:spcPts val="0"/>
              </a:spcBef>
              <a:buNone/>
              <a:defRPr b="0" i="0" sz="1200" u="none" cap="none" strike="noStrike">
                <a:solidFill>
                  <a:srgbClr val="888888"/>
                </a:solidFill>
                <a:latin typeface="Cambria"/>
                <a:ea typeface="Cambria"/>
                <a:cs typeface="Cambria"/>
                <a:sym typeface="Cambria"/>
              </a:defRPr>
            </a:lvl5pPr>
            <a:lvl6pPr indent="0" lvl="5" marL="0" marR="0" rtl="0" algn="r">
              <a:spcBef>
                <a:spcPts val="0"/>
              </a:spcBef>
              <a:buNone/>
              <a:defRPr b="0" i="0" sz="1200" u="none" cap="none" strike="noStrike">
                <a:solidFill>
                  <a:srgbClr val="888888"/>
                </a:solidFill>
                <a:latin typeface="Cambria"/>
                <a:ea typeface="Cambria"/>
                <a:cs typeface="Cambria"/>
                <a:sym typeface="Cambria"/>
              </a:defRPr>
            </a:lvl6pPr>
            <a:lvl7pPr indent="0" lvl="6" marL="0" marR="0" rtl="0" algn="r">
              <a:spcBef>
                <a:spcPts val="0"/>
              </a:spcBef>
              <a:buNone/>
              <a:defRPr b="0" i="0" sz="1200" u="none" cap="none" strike="noStrike">
                <a:solidFill>
                  <a:srgbClr val="888888"/>
                </a:solidFill>
                <a:latin typeface="Cambria"/>
                <a:ea typeface="Cambria"/>
                <a:cs typeface="Cambria"/>
                <a:sym typeface="Cambria"/>
              </a:defRPr>
            </a:lvl7pPr>
            <a:lvl8pPr indent="0" lvl="7" marL="0" marR="0" rtl="0" algn="r">
              <a:spcBef>
                <a:spcPts val="0"/>
              </a:spcBef>
              <a:buNone/>
              <a:defRPr b="0" i="0" sz="1200" u="none" cap="none" strike="noStrike">
                <a:solidFill>
                  <a:srgbClr val="888888"/>
                </a:solidFill>
                <a:latin typeface="Cambria"/>
                <a:ea typeface="Cambria"/>
                <a:cs typeface="Cambria"/>
                <a:sym typeface="Cambria"/>
              </a:defRPr>
            </a:lvl8pPr>
            <a:lvl9pPr indent="0" lvl="8" marL="0" marR="0" rtl="0" algn="r">
              <a:spcBef>
                <a:spcPts val="0"/>
              </a:spcBef>
              <a:buNone/>
              <a:defRPr b="0" i="0" sz="120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6.jpg"/><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0.jpg"/><Relationship Id="rId6" Type="http://schemas.openxmlformats.org/officeDocument/2006/relationships/image" Target="../media/image24.jp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22.jpg"/><Relationship Id="rId6" Type="http://schemas.openxmlformats.org/officeDocument/2006/relationships/image" Target="../media/image33.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image" Target="../media/image29.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51.png"/><Relationship Id="rId5" Type="http://schemas.openxmlformats.org/officeDocument/2006/relationships/image" Target="../media/image33.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6.png"/><Relationship Id="rId11" Type="http://schemas.openxmlformats.org/officeDocument/2006/relationships/image" Target="../media/image37.png"/><Relationship Id="rId10" Type="http://schemas.openxmlformats.org/officeDocument/2006/relationships/image" Target="../media/image46.png"/><Relationship Id="rId12" Type="http://schemas.openxmlformats.org/officeDocument/2006/relationships/image" Target="../media/image2.png"/><Relationship Id="rId9"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41.png"/><Relationship Id="rId7" Type="http://schemas.openxmlformats.org/officeDocument/2006/relationships/image" Target="../media/image45.png"/><Relationship Id="rId8"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3.jpg"/><Relationship Id="rId4" Type="http://schemas.openxmlformats.org/officeDocument/2006/relationships/image" Target="../media/image58.jp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5.jpg"/><Relationship Id="rId7" Type="http://schemas.openxmlformats.org/officeDocument/2006/relationships/image" Target="../media/image13.png"/><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40.jpg"/><Relationship Id="rId6" Type="http://schemas.openxmlformats.org/officeDocument/2006/relationships/image" Target="../media/image38.jpg"/><Relationship Id="rId7" Type="http://schemas.openxmlformats.org/officeDocument/2006/relationships/image" Target="../media/image56.jpg"/><Relationship Id="rId8"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47.jpg"/><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2.jp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3.png"/><Relationship Id="rId6"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14.png"/><Relationship Id="rId10" Type="http://schemas.openxmlformats.org/officeDocument/2006/relationships/image" Target="../media/image2.png"/><Relationship Id="rId9" Type="http://schemas.openxmlformats.org/officeDocument/2006/relationships/image" Target="../media/image57.png"/><Relationship Id="rId5" Type="http://schemas.openxmlformats.org/officeDocument/2006/relationships/image" Target="../media/image6.png"/><Relationship Id="rId6" Type="http://schemas.openxmlformats.org/officeDocument/2006/relationships/image" Target="../media/image48.png"/><Relationship Id="rId7" Type="http://schemas.openxmlformats.org/officeDocument/2006/relationships/image" Target="../media/image44.png"/><Relationship Id="rId8"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s>
</file>

<file path=ppt/slides/_rels/slide28.xml.rels><?xml version="1.0" encoding="UTF-8" standalone="yes"?><Relationships xmlns="http://schemas.openxmlformats.org/package/2006/relationships"><Relationship Id="rId11" Type="http://schemas.openxmlformats.org/officeDocument/2006/relationships/image" Target="../media/image59.png"/><Relationship Id="rId10" Type="http://schemas.openxmlformats.org/officeDocument/2006/relationships/image" Target="../media/image62.png"/><Relationship Id="rId13" Type="http://schemas.openxmlformats.org/officeDocument/2006/relationships/image" Target="../media/image60.png"/><Relationship Id="rId12"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61.png"/><Relationship Id="rId15" Type="http://schemas.openxmlformats.org/officeDocument/2006/relationships/image" Target="../media/image65.jpg"/><Relationship Id="rId14" Type="http://schemas.openxmlformats.org/officeDocument/2006/relationships/image" Target="../media/image64.png"/><Relationship Id="rId16" Type="http://schemas.openxmlformats.org/officeDocument/2006/relationships/image" Target="../media/image2.png"/><Relationship Id="rId5" Type="http://schemas.openxmlformats.org/officeDocument/2006/relationships/image" Target="../media/image63.png"/><Relationship Id="rId6" Type="http://schemas.openxmlformats.org/officeDocument/2006/relationships/image" Target="../media/image53.png"/><Relationship Id="rId7" Type="http://schemas.openxmlformats.org/officeDocument/2006/relationships/image" Target="../media/image55.png"/><Relationship Id="rId8"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jp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20.jp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3.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27.jpg"/><Relationship Id="rId6" Type="http://schemas.openxmlformats.org/officeDocument/2006/relationships/image" Target="../media/image34.jpg"/><Relationship Id="rId7" Type="http://schemas.openxmlformats.org/officeDocument/2006/relationships/image" Target="../media/image32.jp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1" name="Shape 81"/>
        <p:cNvGrpSpPr/>
        <p:nvPr/>
      </p:nvGrpSpPr>
      <p:grpSpPr>
        <a:xfrm>
          <a:off x="0" y="0"/>
          <a:ext cx="0" cy="0"/>
          <a:chOff x="0" y="0"/>
          <a:chExt cx="0" cy="0"/>
        </a:xfrm>
      </p:grpSpPr>
      <p:sp>
        <p:nvSpPr>
          <p:cNvPr id="82" name="Google Shape;82;p12"/>
          <p:cNvSpPr/>
          <p:nvPr/>
        </p:nvSpPr>
        <p:spPr>
          <a:xfrm>
            <a:off x="4837113" y="4420870"/>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83" name="Google Shape;83;p12"/>
          <p:cNvSpPr/>
          <p:nvPr/>
        </p:nvSpPr>
        <p:spPr>
          <a:xfrm>
            <a:off x="490855" y="523938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84" name="Google Shape;84;p12"/>
          <p:cNvSpPr/>
          <p:nvPr/>
        </p:nvSpPr>
        <p:spPr>
          <a:xfrm>
            <a:off x="10475595" y="45656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85" name="Google Shape;85;p12"/>
          <p:cNvSpPr/>
          <p:nvPr/>
        </p:nvSpPr>
        <p:spPr>
          <a:xfrm>
            <a:off x="659130" y="601980"/>
            <a:ext cx="10809605" cy="5586730"/>
          </a:xfrm>
          <a:prstGeom prst="rect">
            <a:avLst/>
          </a:prstGeom>
          <a:blipFill rotWithShape="1">
            <a:blip r:embed="rId3">
              <a:alphaModFix/>
            </a:blip>
            <a:stretch>
              <a:fillRect b="0" l="0" r="0" t="0"/>
            </a:stretch>
          </a:blip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86" name="Google Shape;86;p12"/>
          <p:cNvSpPr/>
          <p:nvPr/>
        </p:nvSpPr>
        <p:spPr>
          <a:xfrm rot="10800000">
            <a:off x="4837113" y="456565"/>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87" name="Google Shape;87;p12"/>
          <p:cNvSpPr txBox="1"/>
          <p:nvPr/>
        </p:nvSpPr>
        <p:spPr>
          <a:xfrm>
            <a:off x="2663686" y="2573020"/>
            <a:ext cx="686793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8D6B43"/>
                </a:solidFill>
                <a:latin typeface="Cambria"/>
                <a:ea typeface="Cambria"/>
                <a:cs typeface="Cambria"/>
                <a:sym typeface="Cambria"/>
              </a:rPr>
              <a:t>NATURE and FLOWER</a:t>
            </a:r>
            <a:endParaRPr b="1" i="0" sz="4400" u="none" cap="none" strike="noStrike">
              <a:solidFill>
                <a:srgbClr val="8D6B43"/>
              </a:solidFill>
              <a:latin typeface="Cambria"/>
              <a:ea typeface="Cambria"/>
              <a:cs typeface="Cambria"/>
              <a:sym typeface="Cambria"/>
            </a:endParaRPr>
          </a:p>
        </p:txBody>
      </p:sp>
      <p:sp>
        <p:nvSpPr>
          <p:cNvPr id="88" name="Google Shape;88;p12"/>
          <p:cNvSpPr txBox="1"/>
          <p:nvPr/>
        </p:nvSpPr>
        <p:spPr>
          <a:xfrm>
            <a:off x="3065463" y="1429385"/>
            <a:ext cx="5996940" cy="10915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500" u="none" cap="none" strike="noStrike">
                <a:solidFill>
                  <a:schemeClr val="lt1"/>
                </a:solidFill>
                <a:latin typeface="Cambria"/>
                <a:ea typeface="Cambria"/>
                <a:cs typeface="Cambria"/>
                <a:sym typeface="Cambria"/>
              </a:rPr>
              <a:t>2020</a:t>
            </a:r>
            <a:endParaRPr b="0" i="0" sz="6500" u="none" cap="none" strike="noStrike">
              <a:solidFill>
                <a:schemeClr val="lt1"/>
              </a:solidFill>
              <a:latin typeface="Cambria"/>
              <a:ea typeface="Cambria"/>
              <a:cs typeface="Cambria"/>
              <a:sym typeface="Cambria"/>
            </a:endParaRPr>
          </a:p>
        </p:txBody>
      </p:sp>
      <p:sp>
        <p:nvSpPr>
          <p:cNvPr id="89" name="Google Shape;89;p12"/>
          <p:cNvSpPr txBox="1"/>
          <p:nvPr/>
        </p:nvSpPr>
        <p:spPr>
          <a:xfrm>
            <a:off x="3230217" y="3234926"/>
            <a:ext cx="5286839" cy="82541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0" i="1" lang="en-US" sz="3600" u="none" cap="none" strike="noStrike">
                <a:solidFill>
                  <a:srgbClr val="5CA78E"/>
                </a:solidFill>
                <a:latin typeface="Cambria"/>
                <a:ea typeface="Cambria"/>
                <a:cs typeface="Cambria"/>
                <a:sym typeface="Cambria"/>
              </a:rPr>
              <a:t>Powerpoint Template</a:t>
            </a:r>
            <a:endParaRPr b="0" i="1" sz="3600" u="none" cap="none" strike="noStrike">
              <a:solidFill>
                <a:srgbClr val="5CA78E"/>
              </a:solidFill>
              <a:latin typeface="Cambria"/>
              <a:ea typeface="Cambria"/>
              <a:cs typeface="Cambria"/>
              <a:sym typeface="Cambria"/>
            </a:endParaRPr>
          </a:p>
        </p:txBody>
      </p:sp>
      <p:sp>
        <p:nvSpPr>
          <p:cNvPr id="90" name="Google Shape;90;p12"/>
          <p:cNvSpPr txBox="1"/>
          <p:nvPr/>
        </p:nvSpPr>
        <p:spPr>
          <a:xfrm>
            <a:off x="5415061" y="825153"/>
            <a:ext cx="132765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mbria"/>
                <a:ea typeface="Cambria"/>
                <a:cs typeface="Cambria"/>
                <a:sym typeface="Cambria"/>
              </a:rPr>
              <a:t>LOGO</a:t>
            </a:r>
            <a:endParaRPr/>
          </a:p>
        </p:txBody>
      </p:sp>
      <p:pic>
        <p:nvPicPr>
          <p:cNvPr descr="E:\素材\春\7ff96c0408d5f1ad90e6490e1fb39ea4.png7ff96c0408d5f1ad90e6490e1fb39ea4" id="91" name="Google Shape;91;p12"/>
          <p:cNvPicPr preferRelativeResize="0"/>
          <p:nvPr/>
        </p:nvPicPr>
        <p:blipFill rotWithShape="1">
          <a:blip r:embed="rId4">
            <a:alphaModFix/>
          </a:blip>
          <a:srcRect b="0" l="0" r="0" t="0"/>
          <a:stretch/>
        </p:blipFill>
        <p:spPr>
          <a:xfrm flipH="1" rot="540000">
            <a:off x="1903095" y="2613025"/>
            <a:ext cx="2900680" cy="2837180"/>
          </a:xfrm>
          <a:prstGeom prst="rect">
            <a:avLst/>
          </a:prstGeom>
          <a:noFill/>
          <a:ln>
            <a:noFill/>
          </a:ln>
        </p:spPr>
      </p:pic>
      <p:pic>
        <p:nvPicPr>
          <p:cNvPr descr="E:\素材\春\7ff96c0408d5f1ad90e6490e1fb39ea4.png7ff96c0408d5f1ad90e6490e1fb39ea4" id="92" name="Google Shape;92;p12"/>
          <p:cNvPicPr preferRelativeResize="0"/>
          <p:nvPr/>
        </p:nvPicPr>
        <p:blipFill rotWithShape="1">
          <a:blip r:embed="rId5">
            <a:alphaModFix/>
          </a:blip>
          <a:srcRect b="0" l="0" r="0" t="0"/>
          <a:stretch/>
        </p:blipFill>
        <p:spPr>
          <a:xfrm rot="-240000">
            <a:off x="7699375" y="2493010"/>
            <a:ext cx="2677160" cy="2946400"/>
          </a:xfrm>
          <a:prstGeom prst="rect">
            <a:avLst/>
          </a:prstGeom>
          <a:noFill/>
          <a:ln>
            <a:noFill/>
          </a:ln>
        </p:spPr>
      </p:pic>
      <p:pic>
        <p:nvPicPr>
          <p:cNvPr descr="91a91957d94893cda4457f0efd2b5ba8" id="93" name="Google Shape;93;p12"/>
          <p:cNvPicPr preferRelativeResize="0"/>
          <p:nvPr/>
        </p:nvPicPr>
        <p:blipFill rotWithShape="1">
          <a:blip r:embed="rId6">
            <a:alphaModFix/>
          </a:blip>
          <a:srcRect b="0" l="0" r="0" t="0"/>
          <a:stretch/>
        </p:blipFill>
        <p:spPr>
          <a:xfrm>
            <a:off x="4735195" y="4831715"/>
            <a:ext cx="2992755" cy="1586865"/>
          </a:xfrm>
          <a:prstGeom prst="rect">
            <a:avLst/>
          </a:prstGeom>
          <a:noFill/>
          <a:ln>
            <a:noFill/>
          </a:ln>
        </p:spPr>
      </p:pic>
      <p:sp>
        <p:nvSpPr>
          <p:cNvPr id="94" name="Google Shape;94;p12"/>
          <p:cNvSpPr/>
          <p:nvPr/>
        </p:nvSpPr>
        <p:spPr>
          <a:xfrm>
            <a:off x="7452774" y="5828982"/>
            <a:ext cx="410791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mbria"/>
                <a:ea typeface="Cambria"/>
                <a:cs typeface="Cambria"/>
                <a:sym typeface="Cambria"/>
              </a:rPr>
              <a:t>www.freepptbackgrounds.net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1"/>
          <p:cNvSpPr/>
          <p:nvPr/>
        </p:nvSpPr>
        <p:spPr>
          <a:xfrm>
            <a:off x="4837113" y="4448810"/>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78" name="Google Shape;278;p21"/>
          <p:cNvSpPr/>
          <p:nvPr/>
        </p:nvSpPr>
        <p:spPr>
          <a:xfrm>
            <a:off x="490855" y="523938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79" name="Google Shape;279;p21"/>
          <p:cNvSpPr/>
          <p:nvPr/>
        </p:nvSpPr>
        <p:spPr>
          <a:xfrm>
            <a:off x="10475595" y="45656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80" name="Google Shape;280;p21"/>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81" name="Google Shape;281;p21"/>
          <p:cNvSpPr/>
          <p:nvPr/>
        </p:nvSpPr>
        <p:spPr>
          <a:xfrm rot="10800000">
            <a:off x="4837430" y="457200"/>
            <a:ext cx="2517140" cy="60706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82" name="Google Shape;282;p21"/>
          <p:cNvSpPr/>
          <p:nvPr/>
        </p:nvSpPr>
        <p:spPr>
          <a:xfrm>
            <a:off x="5703253" y="5802630"/>
            <a:ext cx="784860" cy="784860"/>
          </a:xfrm>
          <a:prstGeom prst="diamond">
            <a:avLst/>
          </a:prstGeom>
          <a:solidFill>
            <a:srgbClr val="339183"/>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283" name="Google Shape;283;p21"/>
          <p:cNvSpPr txBox="1"/>
          <p:nvPr/>
        </p:nvSpPr>
        <p:spPr>
          <a:xfrm rot="5400000">
            <a:off x="5014051" y="2527554"/>
            <a:ext cx="2256041"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8D6B43"/>
                </a:solidFill>
                <a:latin typeface="Cambria"/>
                <a:ea typeface="Cambria"/>
                <a:cs typeface="Cambria"/>
                <a:sym typeface="Cambria"/>
              </a:rPr>
              <a:t>Culture</a:t>
            </a:r>
            <a:endParaRPr b="1" sz="3600">
              <a:solidFill>
                <a:srgbClr val="8D6B43"/>
              </a:solidFill>
              <a:latin typeface="Cambria"/>
              <a:ea typeface="Cambria"/>
              <a:cs typeface="Cambria"/>
              <a:sym typeface="Cambria"/>
            </a:endParaRPr>
          </a:p>
        </p:txBody>
      </p:sp>
      <p:sp>
        <p:nvSpPr>
          <p:cNvPr id="284" name="Google Shape;284;p21"/>
          <p:cNvSpPr txBox="1"/>
          <p:nvPr/>
        </p:nvSpPr>
        <p:spPr>
          <a:xfrm>
            <a:off x="4076480" y="3618743"/>
            <a:ext cx="4316503"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Cambria"/>
                <a:ea typeface="Cambria"/>
                <a:cs typeface="Cambria"/>
                <a:sym typeface="Cambria"/>
              </a:rPr>
              <a:t>TWO</a:t>
            </a:r>
            <a:endParaRPr/>
          </a:p>
        </p:txBody>
      </p:sp>
      <p:pic>
        <p:nvPicPr>
          <p:cNvPr descr="E:\素材\春\f8ff524aa4c5fd889e7d0ebb7ea1f30d.pngf8ff524aa4c5fd889e7d0ebb7ea1f30d" id="285" name="Google Shape;285;p21"/>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286" name="Google Shape;286;p21"/>
          <p:cNvPicPr preferRelativeResize="0"/>
          <p:nvPr/>
        </p:nvPicPr>
        <p:blipFill rotWithShape="1">
          <a:blip r:embed="rId4">
            <a:alphaModFix/>
          </a:blip>
          <a:srcRect b="0" l="0" r="0" t="0"/>
          <a:stretch/>
        </p:blipFill>
        <p:spPr>
          <a:xfrm flipH="1" rot="-447838">
            <a:off x="3323590" y="2757170"/>
            <a:ext cx="1940560" cy="1955800"/>
          </a:xfrm>
          <a:prstGeom prst="rect">
            <a:avLst/>
          </a:prstGeom>
          <a:noFill/>
          <a:ln>
            <a:noFill/>
          </a:ln>
        </p:spPr>
      </p:pic>
      <p:pic>
        <p:nvPicPr>
          <p:cNvPr descr="E:\素材\春\f8ff524aa4c5fd889e7d0ebb7ea1f30d.pngf8ff524aa4c5fd889e7d0ebb7ea1f30d" id="287" name="Google Shape;287;p21"/>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288" name="Google Shape;288;p21"/>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pic>
        <p:nvPicPr>
          <p:cNvPr descr="E:\素材\春\7ff96c0408d5f1ad90e6490e1fb39ea4.png7ff96c0408d5f1ad90e6490e1fb39ea4" id="289" name="Google Shape;289;p21"/>
          <p:cNvPicPr preferRelativeResize="0"/>
          <p:nvPr/>
        </p:nvPicPr>
        <p:blipFill rotWithShape="1">
          <a:blip r:embed="rId7">
            <a:alphaModFix/>
          </a:blip>
          <a:srcRect b="0" l="0" r="0" t="0"/>
          <a:stretch/>
        </p:blipFill>
        <p:spPr>
          <a:xfrm rot="7184111">
            <a:off x="1604982" y="-580633"/>
            <a:ext cx="2674620" cy="2615565"/>
          </a:xfrm>
          <a:prstGeom prst="rect">
            <a:avLst/>
          </a:prstGeom>
          <a:noFill/>
          <a:ln>
            <a:noFill/>
          </a:ln>
        </p:spPr>
      </p:pic>
      <p:pic>
        <p:nvPicPr>
          <p:cNvPr descr="E:\素材\春\7ff96c0408d5f1ad90e6490e1fb39ea4.png7ff96c0408d5f1ad90e6490e1fb39ea4" id="290" name="Google Shape;290;p21"/>
          <p:cNvPicPr preferRelativeResize="0"/>
          <p:nvPr/>
        </p:nvPicPr>
        <p:blipFill rotWithShape="1">
          <a:blip r:embed="rId8">
            <a:alphaModFix/>
          </a:blip>
          <a:srcRect b="0" l="0" r="0" t="0"/>
          <a:stretch/>
        </p:blipFill>
        <p:spPr>
          <a:xfrm rot="-600000">
            <a:off x="8280400" y="4892675"/>
            <a:ext cx="2396490" cy="23444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E:\素材\春\7ff96c0408d5f1ad90e6490e1fb39ea4.png7ff96c0408d5f1ad90e6490e1fb39ea4" id="296" name="Google Shape;296;p22"/>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297" name="Google Shape;297;p22"/>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298" name="Google Shape;298;p22"/>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299" name="Google Shape;299;p22"/>
          <p:cNvSpPr/>
          <p:nvPr/>
        </p:nvSpPr>
        <p:spPr>
          <a:xfrm flipH="1" rot="10800000">
            <a:off x="2373892" y="0"/>
            <a:ext cx="7435273" cy="3565236"/>
          </a:xfrm>
          <a:prstGeom prst="triangle">
            <a:avLst>
              <a:gd fmla="val 50000"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00" name="Google Shape;300;p22"/>
          <p:cNvSpPr txBox="1"/>
          <p:nvPr/>
        </p:nvSpPr>
        <p:spPr>
          <a:xfrm>
            <a:off x="3982345" y="502532"/>
            <a:ext cx="422731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Briefing</a:t>
            </a:r>
            <a:endParaRPr b="1" sz="2800">
              <a:solidFill>
                <a:schemeClr val="lt1"/>
              </a:solidFill>
              <a:latin typeface="Cambria"/>
              <a:ea typeface="Cambria"/>
              <a:cs typeface="Cambria"/>
              <a:sym typeface="Cambria"/>
            </a:endParaRPr>
          </a:p>
        </p:txBody>
      </p:sp>
      <p:cxnSp>
        <p:nvCxnSpPr>
          <p:cNvPr id="301" name="Google Shape;301;p22"/>
          <p:cNvCxnSpPr/>
          <p:nvPr/>
        </p:nvCxnSpPr>
        <p:spPr>
          <a:xfrm>
            <a:off x="5310909" y="1274432"/>
            <a:ext cx="1570182" cy="0"/>
          </a:xfrm>
          <a:prstGeom prst="straightConnector1">
            <a:avLst/>
          </a:prstGeom>
          <a:noFill/>
          <a:ln cap="flat" cmpd="sng" w="38100">
            <a:solidFill>
              <a:schemeClr val="lt1"/>
            </a:solidFill>
            <a:prstDash val="solid"/>
            <a:miter lim="800000"/>
            <a:headEnd len="sm" w="sm" type="none"/>
            <a:tailEnd len="sm" w="sm" type="none"/>
          </a:ln>
        </p:spPr>
      </p:cxnSp>
      <p:sp>
        <p:nvSpPr>
          <p:cNvPr id="302" name="Google Shape;302;p22"/>
          <p:cNvSpPr/>
          <p:nvPr/>
        </p:nvSpPr>
        <p:spPr>
          <a:xfrm>
            <a:off x="4414980" y="1506507"/>
            <a:ext cx="3362035"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Cambria"/>
                <a:ea typeface="Cambria"/>
                <a:cs typeface="Cambria"/>
                <a:sym typeface="Cambria"/>
              </a:rPr>
              <a:t>Moving from creative ideas to solid strategy and execution</a:t>
            </a:r>
            <a:endParaRPr/>
          </a:p>
        </p:txBody>
      </p:sp>
      <p:sp>
        <p:nvSpPr>
          <p:cNvPr id="303" name="Google Shape;303;p22"/>
          <p:cNvSpPr/>
          <p:nvPr/>
        </p:nvSpPr>
        <p:spPr>
          <a:xfrm>
            <a:off x="4696027" y="2650144"/>
            <a:ext cx="2826327" cy="2826327"/>
          </a:xfrm>
          <a:prstGeom prst="diamond">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cxnSp>
        <p:nvCxnSpPr>
          <p:cNvPr id="304" name="Google Shape;304;p22"/>
          <p:cNvCxnSpPr/>
          <p:nvPr/>
        </p:nvCxnSpPr>
        <p:spPr>
          <a:xfrm>
            <a:off x="7710888" y="4067767"/>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05" name="Google Shape;305;p22"/>
          <p:cNvSpPr/>
          <p:nvPr/>
        </p:nvSpPr>
        <p:spPr>
          <a:xfrm>
            <a:off x="8209655" y="4186224"/>
            <a:ext cx="24860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 We leverage digital tools, design and words, to become even more relevant.</a:t>
            </a:r>
            <a:endParaRPr/>
          </a:p>
        </p:txBody>
      </p:sp>
      <p:sp>
        <p:nvSpPr>
          <p:cNvPr id="306" name="Google Shape;306;p22"/>
          <p:cNvSpPr txBox="1"/>
          <p:nvPr/>
        </p:nvSpPr>
        <p:spPr>
          <a:xfrm>
            <a:off x="1522701" y="3913878"/>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Workshops</a:t>
            </a:r>
            <a:endParaRPr/>
          </a:p>
        </p:txBody>
      </p:sp>
      <p:cxnSp>
        <p:nvCxnSpPr>
          <p:cNvPr id="307" name="Google Shape;307;p22"/>
          <p:cNvCxnSpPr/>
          <p:nvPr/>
        </p:nvCxnSpPr>
        <p:spPr>
          <a:xfrm>
            <a:off x="4008727" y="4069256"/>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08" name="Google Shape;308;p22"/>
          <p:cNvSpPr/>
          <p:nvPr/>
        </p:nvSpPr>
        <p:spPr>
          <a:xfrm>
            <a:off x="1522700" y="4172339"/>
            <a:ext cx="2486025" cy="55399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 Simple &amp; Smooth, exactly how purchasing experiences should be. We align with your users need to build and evolve a flowing s</a:t>
            </a:r>
            <a:endParaRPr/>
          </a:p>
        </p:txBody>
      </p:sp>
      <p:sp>
        <p:nvSpPr>
          <p:cNvPr id="309" name="Google Shape;309;p22"/>
          <p:cNvSpPr txBox="1"/>
          <p:nvPr/>
        </p:nvSpPr>
        <p:spPr>
          <a:xfrm>
            <a:off x="8332723" y="3923902"/>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Evaluation</a:t>
            </a:r>
            <a:endParaRPr/>
          </a:p>
        </p:txBody>
      </p:sp>
      <p:cxnSp>
        <p:nvCxnSpPr>
          <p:cNvPr id="310" name="Google Shape;310;p22"/>
          <p:cNvCxnSpPr/>
          <p:nvPr/>
        </p:nvCxnSpPr>
        <p:spPr>
          <a:xfrm>
            <a:off x="6091529" y="5569527"/>
            <a:ext cx="0" cy="1403928"/>
          </a:xfrm>
          <a:prstGeom prst="straightConnector1">
            <a:avLst/>
          </a:prstGeom>
          <a:noFill/>
          <a:ln cap="flat" cmpd="sng" w="9525">
            <a:solidFill>
              <a:srgbClr val="339183"/>
            </a:solidFill>
            <a:prstDash val="solid"/>
            <a:miter lim="800000"/>
            <a:headEnd len="sm" w="sm" type="none"/>
            <a:tailEnd len="sm" w="sm" type="none"/>
          </a:ln>
        </p:spPr>
      </p:cxnSp>
      <p:pic>
        <p:nvPicPr>
          <p:cNvPr descr="E:\素材\春\7ff96c0408d5f1ad90e6490e1fb39ea4.png7ff96c0408d5f1ad90e6490e1fb39ea4" id="311" name="Google Shape;311;p22"/>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E:\素材\春\7ff96c0408d5f1ad90e6490e1fb39ea4.png7ff96c0408d5f1ad90e6490e1fb39ea4" id="317" name="Google Shape;317;p23"/>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318" name="Google Shape;318;p23"/>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319" name="Google Shape;319;p23"/>
          <p:cNvSpPr txBox="1"/>
          <p:nvPr/>
        </p:nvSpPr>
        <p:spPr>
          <a:xfrm>
            <a:off x="177534" y="2218015"/>
            <a:ext cx="539892" cy="5835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200">
              <a:solidFill>
                <a:srgbClr val="8D6B43"/>
              </a:solidFill>
              <a:latin typeface="Cambria"/>
              <a:ea typeface="Cambria"/>
              <a:cs typeface="Cambria"/>
              <a:sym typeface="Cambria"/>
            </a:endParaRPr>
          </a:p>
        </p:txBody>
      </p:sp>
      <p:sp>
        <p:nvSpPr>
          <p:cNvPr id="320" name="Google Shape;320;p23"/>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cxnSp>
        <p:nvCxnSpPr>
          <p:cNvPr id="321" name="Google Shape;321;p23"/>
          <p:cNvCxnSpPr/>
          <p:nvPr/>
        </p:nvCxnSpPr>
        <p:spPr>
          <a:xfrm>
            <a:off x="6096000" y="-803564"/>
            <a:ext cx="0" cy="1403928"/>
          </a:xfrm>
          <a:prstGeom prst="straightConnector1">
            <a:avLst/>
          </a:prstGeom>
          <a:noFill/>
          <a:ln cap="flat" cmpd="sng" w="9525">
            <a:solidFill>
              <a:srgbClr val="339183"/>
            </a:solidFill>
            <a:prstDash val="solid"/>
            <a:miter lim="800000"/>
            <a:headEnd len="sm" w="sm" type="none"/>
            <a:tailEnd len="sm" w="sm" type="none"/>
          </a:ln>
        </p:spPr>
      </p:cxnSp>
      <p:sp>
        <p:nvSpPr>
          <p:cNvPr id="322" name="Google Shape;322;p23"/>
          <p:cNvSpPr/>
          <p:nvPr/>
        </p:nvSpPr>
        <p:spPr>
          <a:xfrm>
            <a:off x="5005705" y="749300"/>
            <a:ext cx="2180590" cy="2180590"/>
          </a:xfrm>
          <a:prstGeom prst="diamond">
            <a:avLst/>
          </a:prstGeom>
          <a:blipFill rotWithShape="1">
            <a:blip r:embed="rId5">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cxnSp>
        <p:nvCxnSpPr>
          <p:cNvPr id="323" name="Google Shape;323;p23"/>
          <p:cNvCxnSpPr/>
          <p:nvPr/>
        </p:nvCxnSpPr>
        <p:spPr>
          <a:xfrm>
            <a:off x="7272599" y="1849897"/>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24" name="Google Shape;324;p23"/>
          <p:cNvSpPr/>
          <p:nvPr/>
        </p:nvSpPr>
        <p:spPr>
          <a:xfrm>
            <a:off x="7771366" y="1968354"/>
            <a:ext cx="24860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 Your audience relate and absorb information on different sensory levels. We know visual stories are amplified with the right words.</a:t>
            </a:r>
            <a:endParaRPr/>
          </a:p>
        </p:txBody>
      </p:sp>
      <p:sp>
        <p:nvSpPr>
          <p:cNvPr id="325" name="Google Shape;325;p23"/>
          <p:cNvSpPr txBox="1"/>
          <p:nvPr/>
        </p:nvSpPr>
        <p:spPr>
          <a:xfrm>
            <a:off x="7771366" y="1707120"/>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Assurance </a:t>
            </a:r>
            <a:endParaRPr/>
          </a:p>
        </p:txBody>
      </p:sp>
      <p:sp>
        <p:nvSpPr>
          <p:cNvPr id="326" name="Google Shape;326;p23"/>
          <p:cNvSpPr txBox="1"/>
          <p:nvPr/>
        </p:nvSpPr>
        <p:spPr>
          <a:xfrm>
            <a:off x="1934603" y="1679412"/>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Quality</a:t>
            </a:r>
            <a:endParaRPr/>
          </a:p>
        </p:txBody>
      </p:sp>
      <p:cxnSp>
        <p:nvCxnSpPr>
          <p:cNvPr id="327" name="Google Shape;327;p23"/>
          <p:cNvCxnSpPr/>
          <p:nvPr/>
        </p:nvCxnSpPr>
        <p:spPr>
          <a:xfrm>
            <a:off x="4420629" y="1834790"/>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28" name="Google Shape;328;p23"/>
          <p:cNvSpPr/>
          <p:nvPr/>
        </p:nvSpPr>
        <p:spPr>
          <a:xfrm>
            <a:off x="1934602" y="1937873"/>
            <a:ext cx="2486025"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Sometimes it's easier to go old school, our copywriters prefer a good ball.</a:t>
            </a:r>
            <a:endParaRPr/>
          </a:p>
        </p:txBody>
      </p:sp>
      <p:cxnSp>
        <p:nvCxnSpPr>
          <p:cNvPr id="329" name="Google Shape;329;p23"/>
          <p:cNvCxnSpPr/>
          <p:nvPr/>
        </p:nvCxnSpPr>
        <p:spPr>
          <a:xfrm>
            <a:off x="6096000" y="2997200"/>
            <a:ext cx="0" cy="1403928"/>
          </a:xfrm>
          <a:prstGeom prst="straightConnector1">
            <a:avLst/>
          </a:prstGeom>
          <a:noFill/>
          <a:ln cap="flat" cmpd="sng" w="9525">
            <a:solidFill>
              <a:srgbClr val="339183"/>
            </a:solidFill>
            <a:prstDash val="solid"/>
            <a:miter lim="800000"/>
            <a:headEnd len="sm" w="sm" type="none"/>
            <a:tailEnd len="sm" w="sm" type="none"/>
          </a:ln>
        </p:spPr>
      </p:cxnSp>
      <p:sp>
        <p:nvSpPr>
          <p:cNvPr id="330" name="Google Shape;330;p23"/>
          <p:cNvSpPr/>
          <p:nvPr/>
        </p:nvSpPr>
        <p:spPr>
          <a:xfrm>
            <a:off x="5381625" y="4547235"/>
            <a:ext cx="1428750" cy="1428750"/>
          </a:xfrm>
          <a:prstGeom prst="diamond">
            <a:avLst/>
          </a:prstGeom>
          <a:blipFill rotWithShape="1">
            <a:blip r:embed="rId6">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cxnSp>
        <p:nvCxnSpPr>
          <p:cNvPr id="331" name="Google Shape;331;p23"/>
          <p:cNvCxnSpPr/>
          <p:nvPr/>
        </p:nvCxnSpPr>
        <p:spPr>
          <a:xfrm>
            <a:off x="6918036" y="5249019"/>
            <a:ext cx="1005730" cy="0"/>
          </a:xfrm>
          <a:prstGeom prst="straightConnector1">
            <a:avLst/>
          </a:prstGeom>
          <a:noFill/>
          <a:ln cap="flat" cmpd="sng" w="9525">
            <a:solidFill>
              <a:srgbClr val="D8D8D8"/>
            </a:solidFill>
            <a:prstDash val="solid"/>
            <a:miter lim="800000"/>
            <a:headEnd len="sm" w="sm" type="none"/>
            <a:tailEnd len="sm" w="sm" type="none"/>
          </a:ln>
        </p:spPr>
      </p:cxnSp>
      <p:sp>
        <p:nvSpPr>
          <p:cNvPr id="332" name="Google Shape;332;p23"/>
          <p:cNvSpPr/>
          <p:nvPr/>
        </p:nvSpPr>
        <p:spPr>
          <a:xfrm>
            <a:off x="7923766" y="5367476"/>
            <a:ext cx="24860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Sometimes it's easier to go old school, our copywriters prefer a good ball.</a:t>
            </a:r>
            <a:endParaRPr/>
          </a:p>
        </p:txBody>
      </p:sp>
      <p:sp>
        <p:nvSpPr>
          <p:cNvPr id="333" name="Google Shape;333;p23"/>
          <p:cNvSpPr txBox="1"/>
          <p:nvPr/>
        </p:nvSpPr>
        <p:spPr>
          <a:xfrm>
            <a:off x="7923766" y="5106242"/>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Design</a:t>
            </a:r>
            <a:endParaRPr/>
          </a:p>
        </p:txBody>
      </p:sp>
      <p:sp>
        <p:nvSpPr>
          <p:cNvPr id="334" name="Google Shape;334;p23"/>
          <p:cNvSpPr txBox="1"/>
          <p:nvPr/>
        </p:nvSpPr>
        <p:spPr>
          <a:xfrm>
            <a:off x="1934603" y="5106242"/>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Implementation</a:t>
            </a:r>
            <a:endParaRPr/>
          </a:p>
        </p:txBody>
      </p:sp>
      <p:cxnSp>
        <p:nvCxnSpPr>
          <p:cNvPr id="335" name="Google Shape;335;p23"/>
          <p:cNvCxnSpPr>
            <a:stCxn id="334" idx="3"/>
          </p:cNvCxnSpPr>
          <p:nvPr/>
        </p:nvCxnSpPr>
        <p:spPr>
          <a:xfrm>
            <a:off x="4420628" y="5260131"/>
            <a:ext cx="853200" cy="1500"/>
          </a:xfrm>
          <a:prstGeom prst="straightConnector1">
            <a:avLst/>
          </a:prstGeom>
          <a:noFill/>
          <a:ln cap="flat" cmpd="sng" w="9525">
            <a:solidFill>
              <a:srgbClr val="D8D8D8"/>
            </a:solidFill>
            <a:prstDash val="solid"/>
            <a:miter lim="800000"/>
            <a:headEnd len="sm" w="sm" type="none"/>
            <a:tailEnd len="sm" w="sm" type="none"/>
          </a:ln>
        </p:spPr>
      </p:cxnSp>
      <p:sp>
        <p:nvSpPr>
          <p:cNvPr id="336" name="Google Shape;336;p23"/>
          <p:cNvSpPr/>
          <p:nvPr/>
        </p:nvSpPr>
        <p:spPr>
          <a:xfrm>
            <a:off x="1934602" y="5364703"/>
            <a:ext cx="2486025" cy="70788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 Your audience relate and absorb information on different sensory levels. We know visual stories are amplified with the right words.</a:t>
            </a:r>
            <a:endParaRPr/>
          </a:p>
        </p:txBody>
      </p:sp>
      <p:cxnSp>
        <p:nvCxnSpPr>
          <p:cNvPr id="337" name="Google Shape;337;p23"/>
          <p:cNvCxnSpPr/>
          <p:nvPr/>
        </p:nvCxnSpPr>
        <p:spPr>
          <a:xfrm>
            <a:off x="6096000" y="6156036"/>
            <a:ext cx="0" cy="1403928"/>
          </a:xfrm>
          <a:prstGeom prst="straightConnector1">
            <a:avLst/>
          </a:prstGeom>
          <a:noFill/>
          <a:ln cap="flat" cmpd="sng" w="9525">
            <a:solidFill>
              <a:srgbClr val="339183"/>
            </a:solidFill>
            <a:prstDash val="solid"/>
            <a:miter lim="800000"/>
            <a:headEnd len="sm" w="sm" type="none"/>
            <a:tailEnd len="sm" w="sm" type="none"/>
          </a:ln>
        </p:spPr>
      </p:cxnSp>
      <p:pic>
        <p:nvPicPr>
          <p:cNvPr descr="E:\素材\春\7ff96c0408d5f1ad90e6490e1fb39ea4.png7ff96c0408d5f1ad90e6490e1fb39ea4" id="338" name="Google Shape;338;p23"/>
          <p:cNvPicPr preferRelativeResize="0"/>
          <p:nvPr/>
        </p:nvPicPr>
        <p:blipFill rotWithShape="1">
          <a:blip r:embed="rId7">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E:\素材\春\7ff96c0408d5f1ad90e6490e1fb39ea4.png7ff96c0408d5f1ad90e6490e1fb39ea4" id="344" name="Google Shape;344;p24"/>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345" name="Google Shape;345;p24"/>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346" name="Google Shape;346;p24"/>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cxnSp>
        <p:nvCxnSpPr>
          <p:cNvPr id="347" name="Google Shape;347;p24"/>
          <p:cNvCxnSpPr/>
          <p:nvPr/>
        </p:nvCxnSpPr>
        <p:spPr>
          <a:xfrm>
            <a:off x="6096000" y="-803564"/>
            <a:ext cx="0" cy="1403928"/>
          </a:xfrm>
          <a:prstGeom prst="straightConnector1">
            <a:avLst/>
          </a:prstGeom>
          <a:noFill/>
          <a:ln cap="flat" cmpd="sng" w="9525">
            <a:solidFill>
              <a:srgbClr val="339183"/>
            </a:solidFill>
            <a:prstDash val="solid"/>
            <a:miter lim="800000"/>
            <a:headEnd len="sm" w="sm" type="none"/>
            <a:tailEnd len="sm" w="sm" type="none"/>
          </a:ln>
        </p:spPr>
      </p:cxnSp>
      <p:cxnSp>
        <p:nvCxnSpPr>
          <p:cNvPr id="348" name="Google Shape;348;p24"/>
          <p:cNvCxnSpPr/>
          <p:nvPr/>
        </p:nvCxnSpPr>
        <p:spPr>
          <a:xfrm>
            <a:off x="6918036" y="1360510"/>
            <a:ext cx="1005730" cy="0"/>
          </a:xfrm>
          <a:prstGeom prst="straightConnector1">
            <a:avLst/>
          </a:prstGeom>
          <a:noFill/>
          <a:ln cap="flat" cmpd="sng" w="9525">
            <a:solidFill>
              <a:srgbClr val="D8D8D8"/>
            </a:solidFill>
            <a:prstDash val="solid"/>
            <a:miter lim="800000"/>
            <a:headEnd len="sm" w="sm" type="none"/>
            <a:tailEnd len="sm" w="sm" type="none"/>
          </a:ln>
        </p:spPr>
      </p:cxnSp>
      <p:sp>
        <p:nvSpPr>
          <p:cNvPr id="349" name="Google Shape;349;p24"/>
          <p:cNvSpPr/>
          <p:nvPr/>
        </p:nvSpPr>
        <p:spPr>
          <a:xfrm>
            <a:off x="7923766" y="1478967"/>
            <a:ext cx="24860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The user can demonstrate on a projector or computer, or print the presentation and make it into a film to be used in a wider field. Using PowerPoint</a:t>
            </a:r>
            <a:endParaRPr/>
          </a:p>
        </p:txBody>
      </p:sp>
      <p:sp>
        <p:nvSpPr>
          <p:cNvPr id="350" name="Google Shape;350;p24"/>
          <p:cNvSpPr txBox="1"/>
          <p:nvPr/>
        </p:nvSpPr>
        <p:spPr>
          <a:xfrm>
            <a:off x="7923766" y="1235587"/>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The Solution</a:t>
            </a:r>
            <a:endParaRPr/>
          </a:p>
        </p:txBody>
      </p:sp>
      <p:sp>
        <p:nvSpPr>
          <p:cNvPr id="351" name="Google Shape;351;p24"/>
          <p:cNvSpPr txBox="1"/>
          <p:nvPr/>
        </p:nvSpPr>
        <p:spPr>
          <a:xfrm>
            <a:off x="1934603" y="1216645"/>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Visual</a:t>
            </a:r>
            <a:endParaRPr/>
          </a:p>
        </p:txBody>
      </p:sp>
      <p:cxnSp>
        <p:nvCxnSpPr>
          <p:cNvPr id="352" name="Google Shape;352;p24"/>
          <p:cNvCxnSpPr>
            <a:stCxn id="351" idx="3"/>
          </p:cNvCxnSpPr>
          <p:nvPr/>
        </p:nvCxnSpPr>
        <p:spPr>
          <a:xfrm>
            <a:off x="4420628" y="1370534"/>
            <a:ext cx="853200" cy="2700"/>
          </a:xfrm>
          <a:prstGeom prst="straightConnector1">
            <a:avLst/>
          </a:prstGeom>
          <a:noFill/>
          <a:ln cap="flat" cmpd="sng" w="9525">
            <a:solidFill>
              <a:srgbClr val="D8D8D8"/>
            </a:solidFill>
            <a:prstDash val="solid"/>
            <a:miter lim="800000"/>
            <a:headEnd len="sm" w="sm" type="none"/>
            <a:tailEnd len="sm" w="sm" type="none"/>
          </a:ln>
        </p:spPr>
      </p:cxnSp>
      <p:sp>
        <p:nvSpPr>
          <p:cNvPr id="353" name="Google Shape;353;p24"/>
          <p:cNvSpPr/>
          <p:nvPr/>
        </p:nvSpPr>
        <p:spPr>
          <a:xfrm>
            <a:off x="1934604" y="1479544"/>
            <a:ext cx="2486025"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The user can make a presentation on a projector or computer</a:t>
            </a:r>
            <a:endParaRPr/>
          </a:p>
        </p:txBody>
      </p:sp>
      <p:sp>
        <p:nvSpPr>
          <p:cNvPr id="354" name="Google Shape;354;p24"/>
          <p:cNvSpPr/>
          <p:nvPr/>
        </p:nvSpPr>
        <p:spPr>
          <a:xfrm>
            <a:off x="5381625" y="715645"/>
            <a:ext cx="1428750" cy="1428750"/>
          </a:xfrm>
          <a:prstGeom prst="diamond">
            <a:avLst/>
          </a:prstGeom>
          <a:blipFill rotWithShape="1">
            <a:blip r:embed="rId5">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cxnSp>
        <p:nvCxnSpPr>
          <p:cNvPr id="355" name="Google Shape;355;p24"/>
          <p:cNvCxnSpPr/>
          <p:nvPr/>
        </p:nvCxnSpPr>
        <p:spPr>
          <a:xfrm>
            <a:off x="6096003" y="2207490"/>
            <a:ext cx="0" cy="1403928"/>
          </a:xfrm>
          <a:prstGeom prst="straightConnector1">
            <a:avLst/>
          </a:prstGeom>
          <a:noFill/>
          <a:ln cap="flat" cmpd="sng" w="9525">
            <a:solidFill>
              <a:srgbClr val="339183"/>
            </a:solidFill>
            <a:prstDash val="solid"/>
            <a:miter lim="800000"/>
            <a:headEnd len="sm" w="sm" type="none"/>
            <a:tailEnd len="sm" w="sm" type="none"/>
          </a:ln>
        </p:spPr>
      </p:cxnSp>
      <p:cxnSp>
        <p:nvCxnSpPr>
          <p:cNvPr id="356" name="Google Shape;356;p24"/>
          <p:cNvCxnSpPr/>
          <p:nvPr/>
        </p:nvCxnSpPr>
        <p:spPr>
          <a:xfrm>
            <a:off x="7272602" y="4860951"/>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57" name="Google Shape;357;p24"/>
          <p:cNvSpPr/>
          <p:nvPr/>
        </p:nvSpPr>
        <p:spPr>
          <a:xfrm>
            <a:off x="7771369" y="4979408"/>
            <a:ext cx="24860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The user can make a presentation on a projector or computer</a:t>
            </a:r>
            <a:endParaRPr/>
          </a:p>
        </p:txBody>
      </p:sp>
      <p:sp>
        <p:nvSpPr>
          <p:cNvPr id="358" name="Google Shape;358;p24"/>
          <p:cNvSpPr txBox="1"/>
          <p:nvPr/>
        </p:nvSpPr>
        <p:spPr>
          <a:xfrm>
            <a:off x="7771369" y="4717081"/>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Content</a:t>
            </a:r>
            <a:endParaRPr/>
          </a:p>
        </p:txBody>
      </p:sp>
      <p:sp>
        <p:nvSpPr>
          <p:cNvPr id="359" name="Google Shape;359;p24"/>
          <p:cNvSpPr txBox="1"/>
          <p:nvPr/>
        </p:nvSpPr>
        <p:spPr>
          <a:xfrm>
            <a:off x="1934606" y="4690466"/>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Direction</a:t>
            </a:r>
            <a:endParaRPr/>
          </a:p>
        </p:txBody>
      </p:sp>
      <p:cxnSp>
        <p:nvCxnSpPr>
          <p:cNvPr id="360" name="Google Shape;360;p24"/>
          <p:cNvCxnSpPr/>
          <p:nvPr/>
        </p:nvCxnSpPr>
        <p:spPr>
          <a:xfrm>
            <a:off x="4420632" y="4845844"/>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61" name="Google Shape;361;p24"/>
          <p:cNvSpPr/>
          <p:nvPr/>
        </p:nvSpPr>
        <p:spPr>
          <a:xfrm>
            <a:off x="1934605" y="4948927"/>
            <a:ext cx="2486025" cy="70788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The user can demonstrate on a projector or computer, or print the presentation and make it into a film to be used in a wider field. Using PowerPoint</a:t>
            </a:r>
            <a:endParaRPr/>
          </a:p>
        </p:txBody>
      </p:sp>
      <p:sp>
        <p:nvSpPr>
          <p:cNvPr id="362" name="Google Shape;362;p24"/>
          <p:cNvSpPr/>
          <p:nvPr/>
        </p:nvSpPr>
        <p:spPr>
          <a:xfrm>
            <a:off x="5005705" y="3760470"/>
            <a:ext cx="2180590" cy="2180590"/>
          </a:xfrm>
          <a:prstGeom prst="diamond">
            <a:avLst/>
          </a:prstGeom>
          <a:blipFill rotWithShape="1">
            <a:blip r:embed="rId6">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pic>
        <p:nvPicPr>
          <p:cNvPr descr="E:\素材\春\7ff96c0408d5f1ad90e6490e1fb39ea4.png7ff96c0408d5f1ad90e6490e1fb39ea4" id="363" name="Google Shape;363;p24"/>
          <p:cNvPicPr preferRelativeResize="0"/>
          <p:nvPr/>
        </p:nvPicPr>
        <p:blipFill rotWithShape="1">
          <a:blip r:embed="rId7">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C:\Users\Administrator\Desktop\毕业季\QQ截图20170620123344.jpgQQ截图20170620123344" id="369" name="Google Shape;369;p25"/>
          <p:cNvPicPr preferRelativeResize="0"/>
          <p:nvPr/>
        </p:nvPicPr>
        <p:blipFill rotWithShape="1">
          <a:blip r:embed="rId3">
            <a:alphaModFix/>
          </a:blip>
          <a:srcRect b="0" l="0" r="0" t="0"/>
          <a:stretch/>
        </p:blipFill>
        <p:spPr>
          <a:xfrm>
            <a:off x="1183640" y="1502410"/>
            <a:ext cx="5131435" cy="1930400"/>
          </a:xfrm>
          <a:prstGeom prst="rect">
            <a:avLst/>
          </a:prstGeom>
          <a:noFill/>
          <a:ln>
            <a:noFill/>
          </a:ln>
        </p:spPr>
      </p:pic>
      <p:pic>
        <p:nvPicPr>
          <p:cNvPr descr="C:\Users\Administrator\Desktop\毕业季\QQ截图20170615202413.pngQQ截图20170615202413" id="370" name="Google Shape;370;p25"/>
          <p:cNvPicPr preferRelativeResize="0"/>
          <p:nvPr/>
        </p:nvPicPr>
        <p:blipFill rotWithShape="1">
          <a:blip r:embed="rId4">
            <a:alphaModFix/>
          </a:blip>
          <a:srcRect b="0" l="0" r="0" t="0"/>
          <a:stretch/>
        </p:blipFill>
        <p:spPr>
          <a:xfrm>
            <a:off x="6314440" y="3432810"/>
            <a:ext cx="5113020" cy="1930400"/>
          </a:xfrm>
          <a:prstGeom prst="rect">
            <a:avLst/>
          </a:prstGeom>
          <a:noFill/>
          <a:ln>
            <a:noFill/>
          </a:ln>
        </p:spPr>
      </p:pic>
      <p:sp>
        <p:nvSpPr>
          <p:cNvPr id="371" name="Google Shape;371;p25"/>
          <p:cNvSpPr/>
          <p:nvPr/>
        </p:nvSpPr>
        <p:spPr>
          <a:xfrm>
            <a:off x="7638185" y="2249839"/>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The user can make a presentation on a projector or computer, and can also make a presentation. You can also print out the presentation to make a film</a:t>
            </a:r>
            <a:endParaRPr/>
          </a:p>
        </p:txBody>
      </p:sp>
      <p:sp>
        <p:nvSpPr>
          <p:cNvPr id="372" name="Google Shape;372;p25"/>
          <p:cNvSpPr txBox="1"/>
          <p:nvPr/>
        </p:nvSpPr>
        <p:spPr>
          <a:xfrm>
            <a:off x="7638185" y="1977493"/>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Layouts</a:t>
            </a:r>
            <a:endParaRPr/>
          </a:p>
        </p:txBody>
      </p:sp>
      <p:sp>
        <p:nvSpPr>
          <p:cNvPr id="373" name="Google Shape;373;p25"/>
          <p:cNvSpPr/>
          <p:nvPr/>
        </p:nvSpPr>
        <p:spPr>
          <a:xfrm>
            <a:off x="6971811" y="2045369"/>
            <a:ext cx="541585" cy="544692"/>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800">
              <a:solidFill>
                <a:schemeClr val="lt1"/>
              </a:solidFill>
              <a:latin typeface="Cambria"/>
              <a:ea typeface="Cambria"/>
              <a:cs typeface="Cambria"/>
              <a:sym typeface="Cambria"/>
            </a:endParaRPr>
          </a:p>
        </p:txBody>
      </p:sp>
      <p:sp>
        <p:nvSpPr>
          <p:cNvPr id="374" name="Google Shape;374;p25"/>
          <p:cNvSpPr/>
          <p:nvPr/>
        </p:nvSpPr>
        <p:spPr>
          <a:xfrm>
            <a:off x="1363897" y="4234138"/>
            <a:ext cx="541585" cy="544692"/>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800">
              <a:solidFill>
                <a:schemeClr val="lt1"/>
              </a:solidFill>
              <a:latin typeface="Cambria"/>
              <a:ea typeface="Cambria"/>
              <a:cs typeface="Cambria"/>
              <a:sym typeface="Cambria"/>
            </a:endParaRPr>
          </a:p>
        </p:txBody>
      </p:sp>
      <p:sp>
        <p:nvSpPr>
          <p:cNvPr id="375" name="Google Shape;375;p25"/>
          <p:cNvSpPr/>
          <p:nvPr/>
        </p:nvSpPr>
        <p:spPr>
          <a:xfrm>
            <a:off x="1474093" y="4364521"/>
            <a:ext cx="321193" cy="283927"/>
          </a:xfrm>
          <a:custGeom>
            <a:rect b="b" l="l" r="r" t="t"/>
            <a:pathLst>
              <a:path extrusionOk="0" h="120" w="136">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nvGrpSpPr>
          <p:cNvPr id="376" name="Google Shape;376;p25"/>
          <p:cNvGrpSpPr/>
          <p:nvPr/>
        </p:nvGrpSpPr>
        <p:grpSpPr>
          <a:xfrm>
            <a:off x="7085369" y="2162976"/>
            <a:ext cx="314468" cy="309477"/>
            <a:chOff x="1587575" y="2265358"/>
            <a:chExt cx="314468" cy="309477"/>
          </a:xfrm>
        </p:grpSpPr>
        <p:sp>
          <p:nvSpPr>
            <p:cNvPr id="377" name="Google Shape;377;p25"/>
            <p:cNvSpPr/>
            <p:nvPr/>
          </p:nvSpPr>
          <p:spPr>
            <a:xfrm>
              <a:off x="1587575" y="2265358"/>
              <a:ext cx="314468" cy="309477"/>
            </a:xfrm>
            <a:custGeom>
              <a:rect b="b" l="l" r="r" t="t"/>
              <a:pathLst>
                <a:path extrusionOk="0" h="93" w="95">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378" name="Google Shape;378;p25"/>
            <p:cNvSpPr/>
            <p:nvPr/>
          </p:nvSpPr>
          <p:spPr>
            <a:xfrm>
              <a:off x="1712364" y="2387652"/>
              <a:ext cx="64890" cy="6239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379" name="Google Shape;379;p25"/>
          <p:cNvSpPr/>
          <p:nvPr/>
        </p:nvSpPr>
        <p:spPr>
          <a:xfrm>
            <a:off x="2091748" y="4436169"/>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Enter the comprehensive description of the above chart here, enter the comprehensive description of the above chart here, enter the comprehensive description</a:t>
            </a:r>
            <a:endParaRPr/>
          </a:p>
        </p:txBody>
      </p:sp>
      <p:sp>
        <p:nvSpPr>
          <p:cNvPr id="380" name="Google Shape;380;p25"/>
          <p:cNvSpPr txBox="1"/>
          <p:nvPr/>
        </p:nvSpPr>
        <p:spPr>
          <a:xfrm>
            <a:off x="2091748" y="4163823"/>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Editable</a:t>
            </a:r>
            <a:endParaRPr/>
          </a:p>
        </p:txBody>
      </p:sp>
      <p:pic>
        <p:nvPicPr>
          <p:cNvPr descr="E:\素材\春\7ff96c0408d5f1ad90e6490e1fb39ea4.png7ff96c0408d5f1ad90e6490e1fb39ea4" id="381" name="Google Shape;381;p25"/>
          <p:cNvPicPr preferRelativeResize="0"/>
          <p:nvPr/>
        </p:nvPicPr>
        <p:blipFill rotWithShape="1">
          <a:blip r:embed="rId5">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382" name="Google Shape;382;p25"/>
          <p:cNvPicPr preferRelativeResize="0"/>
          <p:nvPr/>
        </p:nvPicPr>
        <p:blipFill rotWithShape="1">
          <a:blip r:embed="rId6">
            <a:alphaModFix/>
          </a:blip>
          <a:srcRect b="0" l="0" r="0" t="0"/>
          <a:stretch/>
        </p:blipFill>
        <p:spPr>
          <a:xfrm flipH="1" rot="-10488924">
            <a:off x="-262890" y="-38100"/>
            <a:ext cx="1796415" cy="1758315"/>
          </a:xfrm>
          <a:prstGeom prst="rect">
            <a:avLst/>
          </a:prstGeom>
          <a:noFill/>
          <a:ln>
            <a:noFill/>
          </a:ln>
        </p:spPr>
      </p:pic>
      <p:sp>
        <p:nvSpPr>
          <p:cNvPr id="383" name="Google Shape;383;p25"/>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384" name="Google Shape;384;p25"/>
          <p:cNvPicPr preferRelativeResize="0"/>
          <p:nvPr/>
        </p:nvPicPr>
        <p:blipFill rotWithShape="1">
          <a:blip r:embed="rId7">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descr="C:\Users\Administrator\Desktop\毕业季\QQ截图20170620123344.jpgQQ截图20170620123344" id="390" name="Google Shape;390;p26"/>
          <p:cNvPicPr preferRelativeResize="0"/>
          <p:nvPr/>
        </p:nvPicPr>
        <p:blipFill rotWithShape="1">
          <a:blip r:embed="rId3">
            <a:alphaModFix/>
          </a:blip>
          <a:srcRect b="0" l="0" r="0" t="0"/>
          <a:stretch/>
        </p:blipFill>
        <p:spPr>
          <a:xfrm>
            <a:off x="863600" y="815340"/>
            <a:ext cx="1885315" cy="5214620"/>
          </a:xfrm>
          <a:prstGeom prst="rect">
            <a:avLst/>
          </a:prstGeom>
          <a:noFill/>
          <a:ln>
            <a:noFill/>
          </a:ln>
        </p:spPr>
      </p:pic>
      <p:pic>
        <p:nvPicPr>
          <p:cNvPr descr="C:\Users\Administrator\Desktop\毕业季\QQ截图20170605122107.pngQQ截图20170605122107" id="391" name="Google Shape;391;p26"/>
          <p:cNvPicPr preferRelativeResize="0"/>
          <p:nvPr/>
        </p:nvPicPr>
        <p:blipFill rotWithShape="1">
          <a:blip r:embed="rId4">
            <a:alphaModFix/>
          </a:blip>
          <a:srcRect b="0" l="0" r="0" t="0"/>
          <a:stretch/>
        </p:blipFill>
        <p:spPr>
          <a:xfrm>
            <a:off x="5152390" y="815340"/>
            <a:ext cx="1885315" cy="5215255"/>
          </a:xfrm>
          <a:prstGeom prst="rect">
            <a:avLst/>
          </a:prstGeom>
          <a:noFill/>
          <a:ln>
            <a:noFill/>
          </a:ln>
        </p:spPr>
      </p:pic>
      <p:pic>
        <p:nvPicPr>
          <p:cNvPr descr="C:\Users\Administrator\Desktop\毕业季\QQ截图20170615202423.pngQQ截图20170615202423" id="392" name="Google Shape;392;p26"/>
          <p:cNvPicPr preferRelativeResize="0"/>
          <p:nvPr/>
        </p:nvPicPr>
        <p:blipFill rotWithShape="1">
          <a:blip r:embed="rId5">
            <a:alphaModFix/>
          </a:blip>
          <a:srcRect b="0" l="0" r="0" t="0"/>
          <a:stretch/>
        </p:blipFill>
        <p:spPr>
          <a:xfrm>
            <a:off x="3007995" y="815340"/>
            <a:ext cx="1885315" cy="5215255"/>
          </a:xfrm>
          <a:prstGeom prst="rect">
            <a:avLst/>
          </a:prstGeom>
          <a:noFill/>
          <a:ln>
            <a:noFill/>
          </a:ln>
        </p:spPr>
      </p:pic>
      <p:sp>
        <p:nvSpPr>
          <p:cNvPr id="393" name="Google Shape;393;p26"/>
          <p:cNvSpPr/>
          <p:nvPr/>
        </p:nvSpPr>
        <p:spPr>
          <a:xfrm>
            <a:off x="7766213" y="2032907"/>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600"/>
              <a:buFont typeface="Arial"/>
              <a:buNone/>
            </a:pPr>
            <a:r>
              <a:rPr lang="en-US" sz="1600">
                <a:solidFill>
                  <a:srgbClr val="262626"/>
                </a:solidFill>
                <a:latin typeface="Cambria"/>
                <a:ea typeface="Cambria"/>
                <a:cs typeface="Cambria"/>
                <a:sym typeface="Cambria"/>
              </a:rPr>
              <a:t>Invectors</a:t>
            </a:r>
            <a:endParaRPr/>
          </a:p>
        </p:txBody>
      </p:sp>
      <p:sp>
        <p:nvSpPr>
          <p:cNvPr id="394" name="Google Shape;394;p26"/>
          <p:cNvSpPr/>
          <p:nvPr/>
        </p:nvSpPr>
        <p:spPr>
          <a:xfrm>
            <a:off x="7766215" y="2420381"/>
            <a:ext cx="3362035" cy="7078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It is, perhaps, our fate rather than our merit. We cannot help ourselves. We live at home, It is, perhaps, our fate rather than our merit. We cannot help ourselves. We live at home,</a:t>
            </a:r>
            <a:endParaRPr/>
          </a:p>
        </p:txBody>
      </p:sp>
      <p:sp>
        <p:nvSpPr>
          <p:cNvPr id="395" name="Google Shape;395;p26"/>
          <p:cNvSpPr/>
          <p:nvPr/>
        </p:nvSpPr>
        <p:spPr>
          <a:xfrm>
            <a:off x="7766213" y="4780089"/>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600"/>
              <a:buFont typeface="Arial"/>
              <a:buNone/>
            </a:pPr>
            <a:r>
              <a:rPr lang="en-US" sz="1600">
                <a:solidFill>
                  <a:srgbClr val="262626"/>
                </a:solidFill>
                <a:latin typeface="Cambria"/>
                <a:ea typeface="Cambria"/>
                <a:cs typeface="Cambria"/>
                <a:sym typeface="Cambria"/>
              </a:rPr>
              <a:t>Raise</a:t>
            </a:r>
            <a:endParaRPr/>
          </a:p>
        </p:txBody>
      </p:sp>
      <p:sp>
        <p:nvSpPr>
          <p:cNvPr id="396" name="Google Shape;396;p26"/>
          <p:cNvSpPr/>
          <p:nvPr/>
        </p:nvSpPr>
        <p:spPr>
          <a:xfrm>
            <a:off x="7766215" y="5174036"/>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It is, perhaps, our fate rather than our merit. We cannot help ourselves. We live at home,</a:t>
            </a:r>
            <a:endParaRPr/>
          </a:p>
        </p:txBody>
      </p:sp>
      <p:sp>
        <p:nvSpPr>
          <p:cNvPr id="397" name="Google Shape;397;p26"/>
          <p:cNvSpPr/>
          <p:nvPr/>
        </p:nvSpPr>
        <p:spPr>
          <a:xfrm>
            <a:off x="7766213" y="3438815"/>
            <a:ext cx="209797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600"/>
              <a:buFont typeface="Arial"/>
              <a:buNone/>
            </a:pPr>
            <a:r>
              <a:rPr lang="en-US" sz="1600">
                <a:solidFill>
                  <a:srgbClr val="262626"/>
                </a:solidFill>
                <a:latin typeface="Cambria"/>
                <a:ea typeface="Cambria"/>
                <a:cs typeface="Cambria"/>
                <a:sym typeface="Cambria"/>
              </a:rPr>
              <a:t>Impress </a:t>
            </a:r>
            <a:endParaRPr/>
          </a:p>
        </p:txBody>
      </p:sp>
      <p:sp>
        <p:nvSpPr>
          <p:cNvPr id="398" name="Google Shape;398;p26"/>
          <p:cNvSpPr/>
          <p:nvPr/>
        </p:nvSpPr>
        <p:spPr>
          <a:xfrm>
            <a:off x="7766215" y="3832245"/>
            <a:ext cx="3362035" cy="7078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It is, perhaps, our fate rather than our merit. We cannot help ourselves. We live at home, It is, perhaps, our fate rather than our merit. We cannot help ourselves. We live at home,</a:t>
            </a:r>
            <a:endParaRPr/>
          </a:p>
        </p:txBody>
      </p:sp>
      <p:sp>
        <p:nvSpPr>
          <p:cNvPr id="399" name="Google Shape;399;p26"/>
          <p:cNvSpPr txBox="1"/>
          <p:nvPr/>
        </p:nvSpPr>
        <p:spPr>
          <a:xfrm>
            <a:off x="7766213" y="1277304"/>
            <a:ext cx="24860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8D6B43"/>
                </a:solidFill>
                <a:latin typeface="Cambria"/>
                <a:ea typeface="Cambria"/>
                <a:cs typeface="Cambria"/>
                <a:sym typeface="Cambria"/>
              </a:rPr>
              <a:t> Layouts</a:t>
            </a:r>
            <a:endParaRPr/>
          </a:p>
        </p:txBody>
      </p:sp>
      <p:sp>
        <p:nvSpPr>
          <p:cNvPr id="400" name="Google Shape;400;p26"/>
          <p:cNvSpPr/>
          <p:nvPr/>
        </p:nvSpPr>
        <p:spPr>
          <a:xfrm>
            <a:off x="7296820" y="815486"/>
            <a:ext cx="4090412" cy="5215859"/>
          </a:xfrm>
          <a:prstGeom prst="rect">
            <a:avLst/>
          </a:prstGeom>
          <a:noFill/>
          <a:ln cap="flat" cmpd="sng" w="2222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E:\素材\春\7ff96c0408d5f1ad90e6490e1fb39ea4.png7ff96c0408d5f1ad90e6490e1fb39ea4" id="401" name="Google Shape;401;p26"/>
          <p:cNvPicPr preferRelativeResize="0"/>
          <p:nvPr/>
        </p:nvPicPr>
        <p:blipFill rotWithShape="1">
          <a:blip r:embed="rId6">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402" name="Google Shape;402;p26"/>
          <p:cNvPicPr preferRelativeResize="0"/>
          <p:nvPr/>
        </p:nvPicPr>
        <p:blipFill rotWithShape="1">
          <a:blip r:embed="rId7">
            <a:alphaModFix/>
          </a:blip>
          <a:srcRect b="0" l="0" r="0" t="0"/>
          <a:stretch/>
        </p:blipFill>
        <p:spPr>
          <a:xfrm flipH="1" rot="-10488924">
            <a:off x="-262890" y="-38100"/>
            <a:ext cx="1796415" cy="1758315"/>
          </a:xfrm>
          <a:prstGeom prst="rect">
            <a:avLst/>
          </a:prstGeom>
          <a:noFill/>
          <a:ln>
            <a:noFill/>
          </a:ln>
        </p:spPr>
      </p:pic>
      <p:sp>
        <p:nvSpPr>
          <p:cNvPr id="403" name="Google Shape;403;p26"/>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404" name="Google Shape;404;p26"/>
          <p:cNvPicPr preferRelativeResize="0"/>
          <p:nvPr/>
        </p:nvPicPr>
        <p:blipFill rotWithShape="1">
          <a:blip r:embed="rId8">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E:\素材\春\7ff96c0408d5f1ad90e6490e1fb39ea4.png7ff96c0408d5f1ad90e6490e1fb39ea4" id="410" name="Google Shape;410;p27"/>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411" name="Google Shape;411;p27"/>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412" name="Google Shape;412;p27"/>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413" name="Google Shape;413;p27"/>
          <p:cNvSpPr/>
          <p:nvPr/>
        </p:nvSpPr>
        <p:spPr>
          <a:xfrm>
            <a:off x="2666784" y="3001066"/>
            <a:ext cx="1011930" cy="1011930"/>
          </a:xfrm>
          <a:prstGeom prst="roundRect">
            <a:avLst>
              <a:gd fmla="val 50000" name="adj"/>
            </a:avLst>
          </a:prstGeom>
          <a:solidFill>
            <a:srgbClr val="5CA7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414" name="Google Shape;414;p27"/>
          <p:cNvPicPr preferRelativeResize="0"/>
          <p:nvPr/>
        </p:nvPicPr>
        <p:blipFill rotWithShape="1">
          <a:blip r:embed="rId5">
            <a:alphaModFix/>
          </a:blip>
          <a:srcRect b="0" l="0" r="0" t="0"/>
          <a:stretch/>
        </p:blipFill>
        <p:spPr>
          <a:xfrm rot="1273018">
            <a:off x="2256175" y="2759768"/>
            <a:ext cx="1416228" cy="1093955"/>
          </a:xfrm>
          <a:prstGeom prst="rect">
            <a:avLst/>
          </a:prstGeom>
          <a:noFill/>
          <a:ln>
            <a:noFill/>
          </a:ln>
        </p:spPr>
      </p:pic>
      <p:pic>
        <p:nvPicPr>
          <p:cNvPr id="415" name="Google Shape;415;p27"/>
          <p:cNvPicPr preferRelativeResize="0"/>
          <p:nvPr/>
        </p:nvPicPr>
        <p:blipFill rotWithShape="1">
          <a:blip r:embed="rId6">
            <a:alphaModFix/>
          </a:blip>
          <a:srcRect b="0" l="0" r="0" t="0"/>
          <a:stretch/>
        </p:blipFill>
        <p:spPr>
          <a:xfrm>
            <a:off x="6171533" y="613903"/>
            <a:ext cx="646430" cy="621665"/>
          </a:xfrm>
          <a:prstGeom prst="rect">
            <a:avLst/>
          </a:prstGeom>
          <a:noFill/>
          <a:ln>
            <a:noFill/>
          </a:ln>
        </p:spPr>
      </p:pic>
      <p:sp>
        <p:nvSpPr>
          <p:cNvPr id="416" name="Google Shape;416;p27"/>
          <p:cNvSpPr txBox="1"/>
          <p:nvPr/>
        </p:nvSpPr>
        <p:spPr>
          <a:xfrm>
            <a:off x="1878859" y="4869096"/>
            <a:ext cx="256614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mbria"/>
                <a:ea typeface="Cambria"/>
                <a:cs typeface="Cambria"/>
                <a:sym typeface="Cambria"/>
              </a:rPr>
              <a:t>Genius hath electric power which earth can never tame. Genius hath electric power which earth can never tame.</a:t>
            </a:r>
            <a:endParaRPr sz="1200">
              <a:solidFill>
                <a:schemeClr val="dk1"/>
              </a:solidFill>
              <a:latin typeface="Cambria"/>
              <a:ea typeface="Cambria"/>
              <a:cs typeface="Cambria"/>
              <a:sym typeface="Cambria"/>
            </a:endParaRPr>
          </a:p>
        </p:txBody>
      </p:sp>
      <p:sp>
        <p:nvSpPr>
          <p:cNvPr id="417" name="Google Shape;417;p27"/>
          <p:cNvSpPr txBox="1"/>
          <p:nvPr/>
        </p:nvSpPr>
        <p:spPr>
          <a:xfrm>
            <a:off x="5211674" y="4869096"/>
            <a:ext cx="2566148"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mbria"/>
                <a:ea typeface="Cambria"/>
                <a:cs typeface="Cambria"/>
                <a:sym typeface="Cambria"/>
              </a:rPr>
              <a:t>The time is now, the place is here. Stay in the present. You can do nothing to change the past, and the future will never come exactly as you plan or hope for</a:t>
            </a:r>
            <a:endParaRPr sz="1200">
              <a:solidFill>
                <a:schemeClr val="dk1"/>
              </a:solidFill>
              <a:latin typeface="Cambria"/>
              <a:ea typeface="Cambria"/>
              <a:cs typeface="Cambria"/>
              <a:sym typeface="Cambria"/>
            </a:endParaRPr>
          </a:p>
        </p:txBody>
      </p:sp>
      <p:sp>
        <p:nvSpPr>
          <p:cNvPr id="418" name="Google Shape;418;p27"/>
          <p:cNvSpPr txBox="1"/>
          <p:nvPr/>
        </p:nvSpPr>
        <p:spPr>
          <a:xfrm>
            <a:off x="8543540" y="4869096"/>
            <a:ext cx="256614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mbria"/>
                <a:ea typeface="Cambria"/>
                <a:cs typeface="Cambria"/>
                <a:sym typeface="Cambria"/>
              </a:rPr>
              <a:t>I believe that people would be alive today if there were a death penalty. I believe that people would be alive today if there were a death penalty.</a:t>
            </a:r>
            <a:endParaRPr sz="1200">
              <a:solidFill>
                <a:schemeClr val="dk1"/>
              </a:solidFill>
              <a:latin typeface="Cambria"/>
              <a:ea typeface="Cambria"/>
              <a:cs typeface="Cambria"/>
              <a:sym typeface="Cambria"/>
            </a:endParaRPr>
          </a:p>
        </p:txBody>
      </p:sp>
      <p:sp>
        <p:nvSpPr>
          <p:cNvPr id="419" name="Google Shape;419;p27"/>
          <p:cNvSpPr txBox="1"/>
          <p:nvPr/>
        </p:nvSpPr>
        <p:spPr>
          <a:xfrm>
            <a:off x="2492519" y="4303665"/>
            <a:ext cx="121360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D6B43"/>
                </a:solidFill>
                <a:latin typeface="Cambria"/>
                <a:ea typeface="Cambria"/>
                <a:cs typeface="Cambria"/>
                <a:sym typeface="Cambria"/>
              </a:rPr>
              <a:t>Company</a:t>
            </a:r>
            <a:endParaRPr/>
          </a:p>
        </p:txBody>
      </p:sp>
      <p:sp>
        <p:nvSpPr>
          <p:cNvPr id="420" name="Google Shape;420;p27"/>
          <p:cNvSpPr txBox="1"/>
          <p:nvPr/>
        </p:nvSpPr>
        <p:spPr>
          <a:xfrm>
            <a:off x="5825334" y="4303665"/>
            <a:ext cx="92435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D6B43"/>
                </a:solidFill>
                <a:latin typeface="Cambria"/>
                <a:ea typeface="Cambria"/>
                <a:cs typeface="Cambria"/>
                <a:sym typeface="Cambria"/>
              </a:rPr>
              <a:t>Money</a:t>
            </a:r>
            <a:endParaRPr/>
          </a:p>
        </p:txBody>
      </p:sp>
      <p:sp>
        <p:nvSpPr>
          <p:cNvPr id="421" name="Google Shape;421;p27"/>
          <p:cNvSpPr txBox="1"/>
          <p:nvPr/>
        </p:nvSpPr>
        <p:spPr>
          <a:xfrm>
            <a:off x="9157200" y="4303665"/>
            <a:ext cx="77752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D6B43"/>
                </a:solidFill>
                <a:latin typeface="Cambria"/>
                <a:ea typeface="Cambria"/>
                <a:cs typeface="Cambria"/>
                <a:sym typeface="Cambria"/>
              </a:rPr>
              <a:t>Grow</a:t>
            </a:r>
            <a:endParaRPr/>
          </a:p>
        </p:txBody>
      </p:sp>
      <p:sp>
        <p:nvSpPr>
          <p:cNvPr id="422" name="Google Shape;422;p27"/>
          <p:cNvSpPr/>
          <p:nvPr/>
        </p:nvSpPr>
        <p:spPr>
          <a:xfrm>
            <a:off x="6026128" y="3006481"/>
            <a:ext cx="1005386" cy="1005386"/>
          </a:xfrm>
          <a:prstGeom prst="roundRect">
            <a:avLst>
              <a:gd fmla="val 50000" name="adj"/>
            </a:avLst>
          </a:prstGeom>
          <a:solidFill>
            <a:srgbClr val="5CA7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23" name="Google Shape;423;p27"/>
          <p:cNvSpPr/>
          <p:nvPr/>
        </p:nvSpPr>
        <p:spPr>
          <a:xfrm>
            <a:off x="9345114" y="3001065"/>
            <a:ext cx="1010981" cy="1010981"/>
          </a:xfrm>
          <a:prstGeom prst="roundRect">
            <a:avLst>
              <a:gd fmla="val 50000" name="adj"/>
            </a:avLst>
          </a:prstGeom>
          <a:solidFill>
            <a:srgbClr val="5CA7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424" name="Google Shape;424;p27"/>
          <p:cNvPicPr preferRelativeResize="0"/>
          <p:nvPr/>
        </p:nvPicPr>
        <p:blipFill rotWithShape="1">
          <a:blip r:embed="rId7">
            <a:alphaModFix/>
          </a:blip>
          <a:srcRect b="0" l="0" r="0" t="0"/>
          <a:stretch/>
        </p:blipFill>
        <p:spPr>
          <a:xfrm>
            <a:off x="3006951" y="3320593"/>
            <a:ext cx="401498" cy="401498"/>
          </a:xfrm>
          <a:prstGeom prst="rect">
            <a:avLst/>
          </a:prstGeom>
          <a:noFill/>
          <a:ln>
            <a:noFill/>
          </a:ln>
        </p:spPr>
      </p:pic>
      <p:grpSp>
        <p:nvGrpSpPr>
          <p:cNvPr id="425" name="Google Shape;425;p27"/>
          <p:cNvGrpSpPr/>
          <p:nvPr/>
        </p:nvGrpSpPr>
        <p:grpSpPr>
          <a:xfrm>
            <a:off x="3170559" y="1573077"/>
            <a:ext cx="6697595" cy="863599"/>
            <a:chOff x="2666845" y="2570631"/>
            <a:chExt cx="6697595" cy="863599"/>
          </a:xfrm>
        </p:grpSpPr>
        <p:cxnSp>
          <p:nvCxnSpPr>
            <p:cNvPr id="426" name="Google Shape;426;p27"/>
            <p:cNvCxnSpPr/>
            <p:nvPr/>
          </p:nvCxnSpPr>
          <p:spPr>
            <a:xfrm>
              <a:off x="6015642" y="2570631"/>
              <a:ext cx="0" cy="863599"/>
            </a:xfrm>
            <a:prstGeom prst="straightConnector1">
              <a:avLst/>
            </a:prstGeom>
            <a:noFill/>
            <a:ln cap="flat" cmpd="sng" w="19050">
              <a:solidFill>
                <a:srgbClr val="339183"/>
              </a:solidFill>
              <a:prstDash val="dash"/>
              <a:miter lim="800000"/>
              <a:headEnd len="sm" w="sm" type="none"/>
              <a:tailEnd len="sm" w="sm" type="none"/>
            </a:ln>
          </p:spPr>
        </p:cxnSp>
        <p:cxnSp>
          <p:nvCxnSpPr>
            <p:cNvPr id="427" name="Google Shape;427;p27"/>
            <p:cNvCxnSpPr/>
            <p:nvPr/>
          </p:nvCxnSpPr>
          <p:spPr>
            <a:xfrm>
              <a:off x="2666845" y="3002430"/>
              <a:ext cx="12616" cy="431800"/>
            </a:xfrm>
            <a:prstGeom prst="straightConnector1">
              <a:avLst/>
            </a:prstGeom>
            <a:noFill/>
            <a:ln cap="flat" cmpd="sng" w="19050">
              <a:solidFill>
                <a:srgbClr val="339183"/>
              </a:solidFill>
              <a:prstDash val="dash"/>
              <a:miter lim="800000"/>
              <a:headEnd len="sm" w="sm" type="none"/>
              <a:tailEnd len="sm" w="sm" type="none"/>
            </a:ln>
          </p:spPr>
        </p:cxnSp>
        <p:cxnSp>
          <p:nvCxnSpPr>
            <p:cNvPr id="428" name="Google Shape;428;p27"/>
            <p:cNvCxnSpPr/>
            <p:nvPr/>
          </p:nvCxnSpPr>
          <p:spPr>
            <a:xfrm>
              <a:off x="9364440" y="3002430"/>
              <a:ext cx="0" cy="431800"/>
            </a:xfrm>
            <a:prstGeom prst="straightConnector1">
              <a:avLst/>
            </a:prstGeom>
            <a:noFill/>
            <a:ln cap="flat" cmpd="sng" w="19050">
              <a:solidFill>
                <a:srgbClr val="339183"/>
              </a:solidFill>
              <a:prstDash val="dash"/>
              <a:miter lim="800000"/>
              <a:headEnd len="sm" w="sm" type="none"/>
              <a:tailEnd len="sm" w="sm" type="none"/>
            </a:ln>
          </p:spPr>
        </p:cxnSp>
        <p:cxnSp>
          <p:nvCxnSpPr>
            <p:cNvPr id="429" name="Google Shape;429;p27"/>
            <p:cNvCxnSpPr/>
            <p:nvPr/>
          </p:nvCxnSpPr>
          <p:spPr>
            <a:xfrm rot="10800000">
              <a:off x="2666845" y="3002430"/>
              <a:ext cx="6656056" cy="0"/>
            </a:xfrm>
            <a:prstGeom prst="straightConnector1">
              <a:avLst/>
            </a:prstGeom>
            <a:noFill/>
            <a:ln cap="flat" cmpd="sng" w="19050">
              <a:solidFill>
                <a:srgbClr val="339183"/>
              </a:solidFill>
              <a:prstDash val="dash"/>
              <a:miter lim="800000"/>
              <a:headEnd len="sm" w="sm" type="none"/>
              <a:tailEnd len="sm" w="sm" type="none"/>
            </a:ln>
          </p:spPr>
        </p:cxnSp>
      </p:grpSp>
      <p:pic>
        <p:nvPicPr>
          <p:cNvPr id="430" name="Google Shape;430;p27"/>
          <p:cNvPicPr preferRelativeResize="0"/>
          <p:nvPr/>
        </p:nvPicPr>
        <p:blipFill rotWithShape="1">
          <a:blip r:embed="rId8">
            <a:alphaModFix/>
          </a:blip>
          <a:srcRect b="0" l="0" r="0" t="0"/>
          <a:stretch/>
        </p:blipFill>
        <p:spPr>
          <a:xfrm flipH="1" rot="-9342019">
            <a:off x="5355034" y="2643107"/>
            <a:ext cx="1690145" cy="1060633"/>
          </a:xfrm>
          <a:prstGeom prst="rect">
            <a:avLst/>
          </a:prstGeom>
          <a:noFill/>
          <a:ln>
            <a:noFill/>
          </a:ln>
        </p:spPr>
      </p:pic>
      <p:pic>
        <p:nvPicPr>
          <p:cNvPr id="431" name="Google Shape;431;p27"/>
          <p:cNvPicPr preferRelativeResize="0"/>
          <p:nvPr/>
        </p:nvPicPr>
        <p:blipFill rotWithShape="1">
          <a:blip r:embed="rId9">
            <a:alphaModFix/>
          </a:blip>
          <a:srcRect b="0" l="0" r="0" t="0"/>
          <a:stretch/>
        </p:blipFill>
        <p:spPr>
          <a:xfrm rot="-965110">
            <a:off x="8926945" y="2311707"/>
            <a:ext cx="1078645" cy="1730597"/>
          </a:xfrm>
          <a:prstGeom prst="rect">
            <a:avLst/>
          </a:prstGeom>
          <a:noFill/>
          <a:ln>
            <a:noFill/>
          </a:ln>
        </p:spPr>
      </p:pic>
      <p:pic>
        <p:nvPicPr>
          <p:cNvPr id="432" name="Google Shape;432;p27"/>
          <p:cNvPicPr preferRelativeResize="0"/>
          <p:nvPr/>
        </p:nvPicPr>
        <p:blipFill rotWithShape="1">
          <a:blip r:embed="rId10">
            <a:alphaModFix/>
          </a:blip>
          <a:srcRect b="0" l="0" r="0" t="0"/>
          <a:stretch/>
        </p:blipFill>
        <p:spPr>
          <a:xfrm>
            <a:off x="6294683" y="3265600"/>
            <a:ext cx="475802" cy="480040"/>
          </a:xfrm>
          <a:prstGeom prst="rect">
            <a:avLst/>
          </a:prstGeom>
          <a:noFill/>
          <a:ln>
            <a:noFill/>
          </a:ln>
        </p:spPr>
      </p:pic>
      <p:pic>
        <p:nvPicPr>
          <p:cNvPr id="433" name="Google Shape;433;p27"/>
          <p:cNvPicPr preferRelativeResize="0"/>
          <p:nvPr/>
        </p:nvPicPr>
        <p:blipFill rotWithShape="1">
          <a:blip r:embed="rId11">
            <a:alphaModFix/>
          </a:blip>
          <a:srcRect b="0" l="0" r="0" t="0"/>
          <a:stretch/>
        </p:blipFill>
        <p:spPr>
          <a:xfrm>
            <a:off x="9620167" y="3265600"/>
            <a:ext cx="440330" cy="440330"/>
          </a:xfrm>
          <a:prstGeom prst="rect">
            <a:avLst/>
          </a:prstGeom>
          <a:noFill/>
          <a:ln>
            <a:noFill/>
          </a:ln>
        </p:spPr>
      </p:pic>
      <p:pic>
        <p:nvPicPr>
          <p:cNvPr descr="E:\素材\春\7ff96c0408d5f1ad90e6490e1fb39ea4.png7ff96c0408d5f1ad90e6490e1fb39ea4" id="434" name="Google Shape;434;p27"/>
          <p:cNvPicPr preferRelativeResize="0"/>
          <p:nvPr/>
        </p:nvPicPr>
        <p:blipFill rotWithShape="1">
          <a:blip r:embed="rId12">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8"/>
          <p:cNvSpPr/>
          <p:nvPr/>
        </p:nvSpPr>
        <p:spPr>
          <a:xfrm>
            <a:off x="4837113" y="4448810"/>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41" name="Google Shape;441;p28"/>
          <p:cNvSpPr/>
          <p:nvPr/>
        </p:nvSpPr>
        <p:spPr>
          <a:xfrm>
            <a:off x="490855" y="523938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42" name="Google Shape;442;p28"/>
          <p:cNvSpPr/>
          <p:nvPr/>
        </p:nvSpPr>
        <p:spPr>
          <a:xfrm>
            <a:off x="10475595" y="45656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43" name="Google Shape;443;p28"/>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44" name="Google Shape;444;p28"/>
          <p:cNvSpPr/>
          <p:nvPr/>
        </p:nvSpPr>
        <p:spPr>
          <a:xfrm rot="10800000">
            <a:off x="4837430" y="457200"/>
            <a:ext cx="2517140" cy="60706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45" name="Google Shape;445;p28"/>
          <p:cNvSpPr/>
          <p:nvPr/>
        </p:nvSpPr>
        <p:spPr>
          <a:xfrm>
            <a:off x="5703253" y="5802630"/>
            <a:ext cx="784860" cy="784860"/>
          </a:xfrm>
          <a:prstGeom prst="diamond">
            <a:avLst/>
          </a:prstGeom>
          <a:solidFill>
            <a:srgbClr val="339183"/>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446" name="Google Shape;446;p28"/>
          <p:cNvSpPr txBox="1"/>
          <p:nvPr/>
        </p:nvSpPr>
        <p:spPr>
          <a:xfrm rot="5400000">
            <a:off x="5570549" y="2472394"/>
            <a:ext cx="1580379"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8D6B43"/>
                </a:solidFill>
                <a:latin typeface="Cambria"/>
                <a:ea typeface="Cambria"/>
                <a:cs typeface="Cambria"/>
                <a:sym typeface="Cambria"/>
              </a:rPr>
              <a:t>Arts</a:t>
            </a:r>
            <a:endParaRPr b="1" sz="3600">
              <a:solidFill>
                <a:srgbClr val="8D6B43"/>
              </a:solidFill>
              <a:latin typeface="Cambria"/>
              <a:ea typeface="Cambria"/>
              <a:cs typeface="Cambria"/>
              <a:sym typeface="Cambria"/>
            </a:endParaRPr>
          </a:p>
        </p:txBody>
      </p:sp>
      <p:sp>
        <p:nvSpPr>
          <p:cNvPr id="447" name="Google Shape;447;p28"/>
          <p:cNvSpPr txBox="1"/>
          <p:nvPr/>
        </p:nvSpPr>
        <p:spPr>
          <a:xfrm>
            <a:off x="3191811" y="3618743"/>
            <a:ext cx="6085840" cy="2399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Cambria"/>
                <a:ea typeface="Cambria"/>
                <a:cs typeface="Cambria"/>
                <a:sym typeface="Cambria"/>
              </a:rPr>
              <a:t>THREE</a:t>
            </a:r>
            <a:endParaRPr/>
          </a:p>
        </p:txBody>
      </p:sp>
      <p:pic>
        <p:nvPicPr>
          <p:cNvPr descr="E:\素材\春\f8ff524aa4c5fd889e7d0ebb7ea1f30d.pngf8ff524aa4c5fd889e7d0ebb7ea1f30d" id="448" name="Google Shape;448;p28"/>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449" name="Google Shape;449;p28"/>
          <p:cNvPicPr preferRelativeResize="0"/>
          <p:nvPr/>
        </p:nvPicPr>
        <p:blipFill rotWithShape="1">
          <a:blip r:embed="rId4">
            <a:alphaModFix/>
          </a:blip>
          <a:srcRect b="0" l="0" r="0" t="0"/>
          <a:stretch/>
        </p:blipFill>
        <p:spPr>
          <a:xfrm flipH="1" rot="-447838">
            <a:off x="3745865" y="3165475"/>
            <a:ext cx="1940560" cy="1955800"/>
          </a:xfrm>
          <a:prstGeom prst="rect">
            <a:avLst/>
          </a:prstGeom>
          <a:noFill/>
          <a:ln>
            <a:noFill/>
          </a:ln>
        </p:spPr>
      </p:pic>
      <p:pic>
        <p:nvPicPr>
          <p:cNvPr descr="E:\素材\春\f8ff524aa4c5fd889e7d0ebb7ea1f30d.pngf8ff524aa4c5fd889e7d0ebb7ea1f30d" id="450" name="Google Shape;450;p28"/>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451" name="Google Shape;451;p28"/>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pic>
        <p:nvPicPr>
          <p:cNvPr descr="E:\素材\春\7ff96c0408d5f1ad90e6490e1fb39ea4.png7ff96c0408d5f1ad90e6490e1fb39ea4" id="452" name="Google Shape;452;p28"/>
          <p:cNvPicPr preferRelativeResize="0"/>
          <p:nvPr/>
        </p:nvPicPr>
        <p:blipFill rotWithShape="1">
          <a:blip r:embed="rId7">
            <a:alphaModFix/>
          </a:blip>
          <a:srcRect b="0" l="0" r="0" t="0"/>
          <a:stretch/>
        </p:blipFill>
        <p:spPr>
          <a:xfrm rot="7184111">
            <a:off x="1604982" y="-580633"/>
            <a:ext cx="2674620" cy="2615565"/>
          </a:xfrm>
          <a:prstGeom prst="rect">
            <a:avLst/>
          </a:prstGeom>
          <a:noFill/>
          <a:ln>
            <a:noFill/>
          </a:ln>
        </p:spPr>
      </p:pic>
      <p:pic>
        <p:nvPicPr>
          <p:cNvPr descr="E:\素材\春\7ff96c0408d5f1ad90e6490e1fb39ea4.png7ff96c0408d5f1ad90e6490e1fb39ea4" id="453" name="Google Shape;453;p28"/>
          <p:cNvPicPr preferRelativeResize="0"/>
          <p:nvPr/>
        </p:nvPicPr>
        <p:blipFill rotWithShape="1">
          <a:blip r:embed="rId8">
            <a:alphaModFix/>
          </a:blip>
          <a:srcRect b="0" l="0" r="0" t="0"/>
          <a:stretch/>
        </p:blipFill>
        <p:spPr>
          <a:xfrm rot="-600000">
            <a:off x="8280400" y="4892675"/>
            <a:ext cx="2396490" cy="23444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C:\Users\Administrator\Desktop\毕业季\QQ截图20170620123543.jpgQQ截图20170620123543" id="459" name="Google Shape;459;p29"/>
          <p:cNvPicPr preferRelativeResize="0"/>
          <p:nvPr/>
        </p:nvPicPr>
        <p:blipFill rotWithShape="1">
          <a:blip r:embed="rId3">
            <a:alphaModFix/>
          </a:blip>
          <a:srcRect b="0" l="0" r="0" t="0"/>
          <a:stretch/>
        </p:blipFill>
        <p:spPr>
          <a:xfrm>
            <a:off x="0" y="289012"/>
            <a:ext cx="6306532" cy="3541395"/>
          </a:xfrm>
          <a:prstGeom prst="rect">
            <a:avLst/>
          </a:prstGeom>
          <a:noFill/>
          <a:ln>
            <a:noFill/>
          </a:ln>
        </p:spPr>
      </p:pic>
      <p:sp>
        <p:nvSpPr>
          <p:cNvPr id="460" name="Google Shape;460;p29"/>
          <p:cNvSpPr/>
          <p:nvPr/>
        </p:nvSpPr>
        <p:spPr>
          <a:xfrm>
            <a:off x="7373257" y="612060"/>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PROMOTION</a:t>
            </a:r>
            <a:endParaRPr/>
          </a:p>
        </p:txBody>
      </p:sp>
      <p:sp>
        <p:nvSpPr>
          <p:cNvPr id="461" name="Google Shape;461;p29"/>
          <p:cNvSpPr/>
          <p:nvPr/>
        </p:nvSpPr>
        <p:spPr>
          <a:xfrm>
            <a:off x="7373258" y="931048"/>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462" name="Google Shape;462;p29"/>
          <p:cNvSpPr/>
          <p:nvPr/>
        </p:nvSpPr>
        <p:spPr>
          <a:xfrm>
            <a:off x="7373256" y="1493398"/>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IDEA</a:t>
            </a:r>
            <a:endParaRPr/>
          </a:p>
        </p:txBody>
      </p:sp>
      <p:sp>
        <p:nvSpPr>
          <p:cNvPr id="463" name="Google Shape;463;p29"/>
          <p:cNvSpPr/>
          <p:nvPr/>
        </p:nvSpPr>
        <p:spPr>
          <a:xfrm>
            <a:off x="7373258" y="1810799"/>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464" name="Google Shape;464;p29"/>
          <p:cNvSpPr/>
          <p:nvPr/>
        </p:nvSpPr>
        <p:spPr>
          <a:xfrm>
            <a:off x="1178954" y="4697525"/>
            <a:ext cx="209797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MEDIA</a:t>
            </a:r>
            <a:endParaRPr/>
          </a:p>
        </p:txBody>
      </p:sp>
      <p:sp>
        <p:nvSpPr>
          <p:cNvPr id="465" name="Google Shape;465;p29"/>
          <p:cNvSpPr/>
          <p:nvPr/>
        </p:nvSpPr>
        <p:spPr>
          <a:xfrm>
            <a:off x="1178956" y="5023443"/>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466" name="Google Shape;466;p29"/>
          <p:cNvSpPr/>
          <p:nvPr/>
        </p:nvSpPr>
        <p:spPr>
          <a:xfrm>
            <a:off x="1147946" y="5591001"/>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COMMUNICATION</a:t>
            </a:r>
            <a:endParaRPr/>
          </a:p>
        </p:txBody>
      </p:sp>
      <p:sp>
        <p:nvSpPr>
          <p:cNvPr id="467" name="Google Shape;467;p29"/>
          <p:cNvSpPr/>
          <p:nvPr/>
        </p:nvSpPr>
        <p:spPr>
          <a:xfrm>
            <a:off x="1147949" y="5879784"/>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pic>
        <p:nvPicPr>
          <p:cNvPr descr="C:\Users\Administrator\Desktop\毕业季\QQ截图20170620123630.jpgQQ截图20170620123630" id="468" name="Google Shape;468;p29"/>
          <p:cNvPicPr preferRelativeResize="0"/>
          <p:nvPr/>
        </p:nvPicPr>
        <p:blipFill rotWithShape="1">
          <a:blip r:embed="rId4">
            <a:alphaModFix/>
          </a:blip>
          <a:srcRect b="0" l="0" r="0" t="0"/>
          <a:stretch/>
        </p:blipFill>
        <p:spPr>
          <a:xfrm>
            <a:off x="6306532" y="3154998"/>
            <a:ext cx="5885468" cy="3291205"/>
          </a:xfrm>
          <a:prstGeom prst="rect">
            <a:avLst/>
          </a:prstGeom>
          <a:noFill/>
          <a:ln>
            <a:noFill/>
          </a:ln>
        </p:spPr>
      </p:pic>
      <p:pic>
        <p:nvPicPr>
          <p:cNvPr descr="E:\素材\春\7ff96c0408d5f1ad90e6490e1fb39ea4.png7ff96c0408d5f1ad90e6490e1fb39ea4" id="469" name="Google Shape;469;p29"/>
          <p:cNvPicPr preferRelativeResize="0"/>
          <p:nvPr/>
        </p:nvPicPr>
        <p:blipFill rotWithShape="1">
          <a:blip r:embed="rId5">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470" name="Google Shape;470;p29"/>
          <p:cNvPicPr preferRelativeResize="0"/>
          <p:nvPr/>
        </p:nvPicPr>
        <p:blipFill rotWithShape="1">
          <a:blip r:embed="rId6">
            <a:alphaModFix/>
          </a:blip>
          <a:srcRect b="0" l="0" r="0" t="0"/>
          <a:stretch/>
        </p:blipFill>
        <p:spPr>
          <a:xfrm flipH="1" rot="-10488924">
            <a:off x="-262890" y="-38100"/>
            <a:ext cx="1796415" cy="1758315"/>
          </a:xfrm>
          <a:prstGeom prst="rect">
            <a:avLst/>
          </a:prstGeom>
          <a:noFill/>
          <a:ln>
            <a:noFill/>
          </a:ln>
        </p:spPr>
      </p:pic>
      <p:sp>
        <p:nvSpPr>
          <p:cNvPr id="471" name="Google Shape;471;p29"/>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472" name="Google Shape;472;p29"/>
          <p:cNvPicPr preferRelativeResize="0"/>
          <p:nvPr/>
        </p:nvPicPr>
        <p:blipFill rotWithShape="1">
          <a:blip r:embed="rId7">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0"/>
          <p:cNvSpPr/>
          <p:nvPr/>
        </p:nvSpPr>
        <p:spPr>
          <a:xfrm>
            <a:off x="6718802" y="1302328"/>
            <a:ext cx="2369780" cy="997528"/>
          </a:xfrm>
          <a:prstGeom prst="rect">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3B9AF"/>
              </a:solidFill>
              <a:latin typeface="Cambria"/>
              <a:ea typeface="Cambria"/>
              <a:cs typeface="Cambria"/>
              <a:sym typeface="Cambria"/>
            </a:endParaRPr>
          </a:p>
        </p:txBody>
      </p:sp>
      <p:sp>
        <p:nvSpPr>
          <p:cNvPr id="479" name="Google Shape;479;p30"/>
          <p:cNvSpPr txBox="1"/>
          <p:nvPr/>
        </p:nvSpPr>
        <p:spPr>
          <a:xfrm>
            <a:off x="6887944" y="1542220"/>
            <a:ext cx="208056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mbria"/>
                <a:ea typeface="Cambria"/>
                <a:cs typeface="Cambria"/>
                <a:sym typeface="Cambria"/>
              </a:rPr>
              <a:t>ABOUT US</a:t>
            </a:r>
            <a:endParaRPr b="1" sz="2800">
              <a:solidFill>
                <a:schemeClr val="lt1"/>
              </a:solidFill>
              <a:latin typeface="Cambria"/>
              <a:ea typeface="Cambria"/>
              <a:cs typeface="Cambria"/>
              <a:sym typeface="Cambria"/>
            </a:endParaRPr>
          </a:p>
        </p:txBody>
      </p:sp>
      <p:sp>
        <p:nvSpPr>
          <p:cNvPr id="480" name="Google Shape;480;p30"/>
          <p:cNvSpPr/>
          <p:nvPr/>
        </p:nvSpPr>
        <p:spPr>
          <a:xfrm>
            <a:off x="6666271" y="2737801"/>
            <a:ext cx="4814825" cy="272850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chemeClr val="dk1"/>
                </a:solidFill>
                <a:latin typeface="Cambria"/>
                <a:ea typeface="Cambria"/>
                <a:cs typeface="Cambria"/>
                <a:sym typeface="Cambria"/>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endParaRPr/>
          </a:p>
          <a:p>
            <a:pPr indent="0" lvl="0" marL="0" marR="0" rtl="0" algn="l">
              <a:lnSpc>
                <a:spcPct val="150000"/>
              </a:lnSpc>
              <a:spcBef>
                <a:spcPts val="0"/>
              </a:spcBef>
              <a:spcAft>
                <a:spcPts val="0"/>
              </a:spcAft>
              <a:buNone/>
            </a:pPr>
            <a:r>
              <a:t/>
            </a:r>
            <a:endParaRPr sz="1050">
              <a:solidFill>
                <a:schemeClr val="dk1"/>
              </a:solidFill>
              <a:latin typeface="Cambria"/>
              <a:ea typeface="Cambria"/>
              <a:cs typeface="Cambria"/>
              <a:sym typeface="Cambria"/>
            </a:endParaRPr>
          </a:p>
        </p:txBody>
      </p:sp>
      <p:pic>
        <p:nvPicPr>
          <p:cNvPr descr="C:\Users\Administrator\Desktop\毕业季\QQ截图20170620123912.jpgQQ截图20170620123912" id="481" name="Google Shape;481;p30"/>
          <p:cNvPicPr preferRelativeResize="0"/>
          <p:nvPr/>
        </p:nvPicPr>
        <p:blipFill rotWithShape="1">
          <a:blip r:embed="rId3">
            <a:alphaModFix/>
          </a:blip>
          <a:srcRect b="0" l="0" r="0" t="0"/>
          <a:stretch/>
        </p:blipFill>
        <p:spPr>
          <a:xfrm>
            <a:off x="-67945" y="1124585"/>
            <a:ext cx="6123940" cy="5699125"/>
          </a:xfrm>
          <a:prstGeom prst="rect">
            <a:avLst/>
          </a:prstGeom>
          <a:noFill/>
          <a:ln>
            <a:noFill/>
          </a:ln>
        </p:spPr>
      </p:pic>
      <p:pic>
        <p:nvPicPr>
          <p:cNvPr descr="E:\素材\春\7ff96c0408d5f1ad90e6490e1fb39ea4.png7ff96c0408d5f1ad90e6490e1fb39ea4" id="482" name="Google Shape;482;p30"/>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483" name="Google Shape;483;p30"/>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484" name="Google Shape;484;p30"/>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485" name="Google Shape;485;p30"/>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E:\素材\春\7ff96c0408d5f1ad90e6490e1fb39ea4.png7ff96c0408d5f1ad90e6490e1fb39ea4" id="100" name="Google Shape;100;p13"/>
          <p:cNvPicPr preferRelativeResize="0"/>
          <p:nvPr/>
        </p:nvPicPr>
        <p:blipFill rotWithShape="1">
          <a:blip r:embed="rId3">
            <a:alphaModFix/>
          </a:blip>
          <a:srcRect b="0" l="0" r="0" t="0"/>
          <a:stretch/>
        </p:blipFill>
        <p:spPr>
          <a:xfrm flipH="1" rot="-4800000">
            <a:off x="9440545" y="918210"/>
            <a:ext cx="2981960" cy="2916555"/>
          </a:xfrm>
          <a:prstGeom prst="rect">
            <a:avLst/>
          </a:prstGeom>
          <a:noFill/>
          <a:ln>
            <a:noFill/>
          </a:ln>
        </p:spPr>
      </p:pic>
      <p:pic>
        <p:nvPicPr>
          <p:cNvPr descr="E:\素材\春\7ff96c0408d5f1ad90e6490e1fb39ea4.png7ff96c0408d5f1ad90e6490e1fb39ea4" id="101" name="Google Shape;101;p13"/>
          <p:cNvPicPr preferRelativeResize="0"/>
          <p:nvPr/>
        </p:nvPicPr>
        <p:blipFill rotWithShape="1">
          <a:blip r:embed="rId4">
            <a:alphaModFix/>
          </a:blip>
          <a:srcRect b="0" l="0" r="0" t="0"/>
          <a:stretch/>
        </p:blipFill>
        <p:spPr>
          <a:xfrm flipH="1">
            <a:off x="4681538" y="-53340"/>
            <a:ext cx="2828925" cy="2767330"/>
          </a:xfrm>
          <a:prstGeom prst="rect">
            <a:avLst/>
          </a:prstGeom>
          <a:noFill/>
          <a:ln>
            <a:noFill/>
          </a:ln>
        </p:spPr>
      </p:pic>
      <p:pic>
        <p:nvPicPr>
          <p:cNvPr descr="E:\素材\春\7ff96c0408d5f1ad90e6490e1fb39ea4.png7ff96c0408d5f1ad90e6490e1fb39ea4" id="102" name="Google Shape;102;p13"/>
          <p:cNvPicPr preferRelativeResize="0"/>
          <p:nvPr/>
        </p:nvPicPr>
        <p:blipFill rotWithShape="1">
          <a:blip r:embed="rId5">
            <a:alphaModFix/>
          </a:blip>
          <a:srcRect b="0" l="0" r="0" t="0"/>
          <a:stretch/>
        </p:blipFill>
        <p:spPr>
          <a:xfrm rot="5031057">
            <a:off x="6771640" y="3162300"/>
            <a:ext cx="1548765" cy="1514475"/>
          </a:xfrm>
          <a:prstGeom prst="rect">
            <a:avLst/>
          </a:prstGeom>
          <a:noFill/>
          <a:ln>
            <a:noFill/>
          </a:ln>
        </p:spPr>
      </p:pic>
      <p:sp>
        <p:nvSpPr>
          <p:cNvPr id="103" name="Google Shape;103;p13"/>
          <p:cNvSpPr/>
          <p:nvPr/>
        </p:nvSpPr>
        <p:spPr>
          <a:xfrm>
            <a:off x="6073052" y="1600338"/>
            <a:ext cx="1145910"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blipFill rotWithShape="1">
            <a:blip r:embed="rId6">
              <a:alphaModFix/>
            </a:blip>
            <a:stretch>
              <a:fillRect b="0" l="0" r="0" t="0"/>
            </a:stretch>
          </a:blip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sp>
        <p:nvSpPr>
          <p:cNvPr id="104" name="Google Shape;104;p13"/>
          <p:cNvSpPr/>
          <p:nvPr/>
        </p:nvSpPr>
        <p:spPr>
          <a:xfrm flipH="1">
            <a:off x="4620356" y="1616966"/>
            <a:ext cx="1139954"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grpSp>
        <p:nvGrpSpPr>
          <p:cNvPr id="105" name="Google Shape;105;p13"/>
          <p:cNvGrpSpPr/>
          <p:nvPr/>
        </p:nvGrpSpPr>
        <p:grpSpPr>
          <a:xfrm>
            <a:off x="4280343" y="1991111"/>
            <a:ext cx="1486568" cy="1076934"/>
            <a:chOff x="1665108" y="3990386"/>
            <a:chExt cx="1486568" cy="1076934"/>
          </a:xfrm>
        </p:grpSpPr>
        <p:sp>
          <p:nvSpPr>
            <p:cNvPr id="106" name="Google Shape;106;p13"/>
            <p:cNvSpPr txBox="1"/>
            <p:nvPr/>
          </p:nvSpPr>
          <p:spPr>
            <a:xfrm>
              <a:off x="1665108" y="4730135"/>
              <a:ext cx="1486568" cy="3371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8D6B43"/>
                  </a:solidFill>
                  <a:latin typeface="Cambria"/>
                  <a:ea typeface="Cambria"/>
                  <a:cs typeface="Cambria"/>
                  <a:sym typeface="Cambria"/>
                </a:rPr>
                <a:t>Fashion</a:t>
              </a:r>
              <a:endParaRPr sz="1600">
                <a:solidFill>
                  <a:srgbClr val="8D6B43"/>
                </a:solidFill>
                <a:latin typeface="Cambria"/>
                <a:ea typeface="Cambria"/>
                <a:cs typeface="Cambria"/>
                <a:sym typeface="Cambria"/>
              </a:endParaRPr>
            </a:p>
          </p:txBody>
        </p:sp>
        <p:sp>
          <p:nvSpPr>
            <p:cNvPr id="107" name="Google Shape;107;p13"/>
            <p:cNvSpPr txBox="1"/>
            <p:nvPr/>
          </p:nvSpPr>
          <p:spPr>
            <a:xfrm>
              <a:off x="1678588"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8D6B43"/>
                  </a:solidFill>
                  <a:latin typeface="Cambria"/>
                  <a:ea typeface="Cambria"/>
                  <a:cs typeface="Cambria"/>
                  <a:sym typeface="Cambria"/>
                </a:rPr>
                <a:t>1</a:t>
              </a:r>
              <a:endParaRPr b="1" sz="4400">
                <a:solidFill>
                  <a:srgbClr val="8D6B43"/>
                </a:solidFill>
                <a:latin typeface="Cambria"/>
                <a:ea typeface="Cambria"/>
                <a:cs typeface="Cambria"/>
                <a:sym typeface="Cambria"/>
              </a:endParaRPr>
            </a:p>
          </p:txBody>
        </p:sp>
      </p:grpSp>
      <p:sp>
        <p:nvSpPr>
          <p:cNvPr id="108" name="Google Shape;108;p13"/>
          <p:cNvSpPr txBox="1"/>
          <p:nvPr/>
        </p:nvSpPr>
        <p:spPr>
          <a:xfrm rot="5400000">
            <a:off x="9024177" y="3289859"/>
            <a:ext cx="4638449" cy="12926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rgbClr val="339183"/>
                </a:solidFill>
                <a:latin typeface="Cambria"/>
                <a:ea typeface="Cambria"/>
                <a:cs typeface="Cambria"/>
                <a:sym typeface="Cambria"/>
              </a:rPr>
              <a:t>C O NTENT</a:t>
            </a:r>
            <a:endParaRPr/>
          </a:p>
        </p:txBody>
      </p:sp>
      <p:grpSp>
        <p:nvGrpSpPr>
          <p:cNvPr id="109" name="Google Shape;109;p13"/>
          <p:cNvGrpSpPr/>
          <p:nvPr/>
        </p:nvGrpSpPr>
        <p:grpSpPr>
          <a:xfrm>
            <a:off x="6006347" y="1974483"/>
            <a:ext cx="1507874" cy="1078303"/>
            <a:chOff x="6781035" y="3990386"/>
            <a:chExt cx="1507874" cy="1078303"/>
          </a:xfrm>
        </p:grpSpPr>
        <p:sp>
          <p:nvSpPr>
            <p:cNvPr id="110" name="Google Shape;110;p13"/>
            <p:cNvSpPr txBox="1"/>
            <p:nvPr/>
          </p:nvSpPr>
          <p:spPr>
            <a:xfrm>
              <a:off x="6781035" y="4730135"/>
              <a:ext cx="1486568" cy="3385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rgbClr val="8D6B43"/>
                  </a:solidFill>
                  <a:latin typeface="Cambria"/>
                  <a:ea typeface="Cambria"/>
                  <a:cs typeface="Cambria"/>
                  <a:sym typeface="Cambria"/>
                </a:rPr>
                <a:t>Finance</a:t>
              </a:r>
              <a:endParaRPr sz="1600">
                <a:solidFill>
                  <a:srgbClr val="8D6B43"/>
                </a:solidFill>
                <a:latin typeface="Cambria"/>
                <a:ea typeface="Cambria"/>
                <a:cs typeface="Cambria"/>
                <a:sym typeface="Cambria"/>
              </a:endParaRPr>
            </a:p>
          </p:txBody>
        </p:sp>
        <p:sp>
          <p:nvSpPr>
            <p:cNvPr id="111" name="Google Shape;111;p13"/>
            <p:cNvSpPr txBox="1"/>
            <p:nvPr/>
          </p:nvSpPr>
          <p:spPr>
            <a:xfrm>
              <a:off x="6978153"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4400">
                  <a:solidFill>
                    <a:srgbClr val="8D6B43"/>
                  </a:solidFill>
                  <a:latin typeface="Cambria"/>
                  <a:ea typeface="Cambria"/>
                  <a:cs typeface="Cambria"/>
                  <a:sym typeface="Cambria"/>
                </a:rPr>
                <a:t>4</a:t>
              </a:r>
              <a:endParaRPr b="1" sz="4400">
                <a:solidFill>
                  <a:srgbClr val="8D6B43"/>
                </a:solidFill>
                <a:latin typeface="Cambria"/>
                <a:ea typeface="Cambria"/>
                <a:cs typeface="Cambria"/>
                <a:sym typeface="Cambria"/>
              </a:endParaRPr>
            </a:p>
          </p:txBody>
        </p:sp>
      </p:grpSp>
      <p:grpSp>
        <p:nvGrpSpPr>
          <p:cNvPr id="112" name="Google Shape;112;p13"/>
          <p:cNvGrpSpPr/>
          <p:nvPr/>
        </p:nvGrpSpPr>
        <p:grpSpPr>
          <a:xfrm>
            <a:off x="4336350" y="4265352"/>
            <a:ext cx="1623141" cy="1076934"/>
            <a:chOff x="4037252" y="3990386"/>
            <a:chExt cx="1623141" cy="1076934"/>
          </a:xfrm>
        </p:grpSpPr>
        <p:sp>
          <p:nvSpPr>
            <p:cNvPr id="113" name="Google Shape;113;p13"/>
            <p:cNvSpPr txBox="1"/>
            <p:nvPr/>
          </p:nvSpPr>
          <p:spPr>
            <a:xfrm>
              <a:off x="4063001" y="4730135"/>
              <a:ext cx="1597392" cy="33718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600">
                  <a:solidFill>
                    <a:srgbClr val="8D6B43"/>
                  </a:solidFill>
                  <a:latin typeface="Cambria"/>
                  <a:ea typeface="Cambria"/>
                  <a:cs typeface="Cambria"/>
                  <a:sym typeface="Cambria"/>
                </a:rPr>
                <a:t>Culture</a:t>
              </a:r>
              <a:endParaRPr sz="1600">
                <a:solidFill>
                  <a:srgbClr val="8D6B43"/>
                </a:solidFill>
                <a:latin typeface="Cambria"/>
                <a:ea typeface="Cambria"/>
                <a:cs typeface="Cambria"/>
                <a:sym typeface="Cambria"/>
              </a:endParaRPr>
            </a:p>
          </p:txBody>
        </p:sp>
        <p:sp>
          <p:nvSpPr>
            <p:cNvPr id="114" name="Google Shape;114;p13"/>
            <p:cNvSpPr txBox="1"/>
            <p:nvPr/>
          </p:nvSpPr>
          <p:spPr>
            <a:xfrm>
              <a:off x="4037252"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8D6B43"/>
                  </a:solidFill>
                  <a:latin typeface="Cambria"/>
                  <a:ea typeface="Cambria"/>
                  <a:cs typeface="Cambria"/>
                  <a:sym typeface="Cambria"/>
                </a:rPr>
                <a:t>2</a:t>
              </a:r>
              <a:endParaRPr b="1" sz="4400">
                <a:solidFill>
                  <a:srgbClr val="8D6B43"/>
                </a:solidFill>
                <a:latin typeface="Cambria"/>
                <a:ea typeface="Cambria"/>
                <a:cs typeface="Cambria"/>
                <a:sym typeface="Cambria"/>
              </a:endParaRPr>
            </a:p>
          </p:txBody>
        </p:sp>
      </p:grpSp>
      <p:sp>
        <p:nvSpPr>
          <p:cNvPr id="115" name="Google Shape;115;p13"/>
          <p:cNvSpPr/>
          <p:nvPr/>
        </p:nvSpPr>
        <p:spPr>
          <a:xfrm flipH="1">
            <a:off x="4613755" y="3891207"/>
            <a:ext cx="1153156"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sp>
        <p:nvSpPr>
          <p:cNvPr id="116" name="Google Shape;116;p13"/>
          <p:cNvSpPr/>
          <p:nvPr/>
        </p:nvSpPr>
        <p:spPr>
          <a:xfrm>
            <a:off x="6073052" y="3891207"/>
            <a:ext cx="1145910"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blipFill rotWithShape="1">
            <a:blip r:embed="rId6">
              <a:alphaModFix/>
            </a:blip>
            <a:stretch>
              <a:fillRect b="0" l="0" r="0" t="0"/>
            </a:stretch>
          </a:blip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pic>
        <p:nvPicPr>
          <p:cNvPr descr="E:\素材\春\7ff96c0408d5f1ad90e6490e1fb39ea4.png7ff96c0408d5f1ad90e6490e1fb39ea4" id="117" name="Google Shape;117;p13"/>
          <p:cNvPicPr preferRelativeResize="0"/>
          <p:nvPr/>
        </p:nvPicPr>
        <p:blipFill rotWithShape="1">
          <a:blip r:embed="rId7">
            <a:alphaModFix/>
          </a:blip>
          <a:srcRect b="0" l="0" r="0" t="0"/>
          <a:stretch/>
        </p:blipFill>
        <p:spPr>
          <a:xfrm flipH="1" rot="-600000">
            <a:off x="1177290" y="1718310"/>
            <a:ext cx="1740535" cy="1315720"/>
          </a:xfrm>
          <a:prstGeom prst="rect">
            <a:avLst/>
          </a:prstGeom>
          <a:noFill/>
          <a:ln>
            <a:noFill/>
          </a:ln>
        </p:spPr>
      </p:pic>
      <p:pic>
        <p:nvPicPr>
          <p:cNvPr descr="E:\素材\春\7ff96c0408d5f1ad90e6490e1fb39ea4.png7ff96c0408d5f1ad90e6490e1fb39ea4" id="118" name="Google Shape;118;p13"/>
          <p:cNvPicPr preferRelativeResize="0"/>
          <p:nvPr/>
        </p:nvPicPr>
        <p:blipFill rotWithShape="1">
          <a:blip r:embed="rId8">
            <a:alphaModFix/>
          </a:blip>
          <a:srcRect b="0" l="0" r="0" t="0"/>
          <a:stretch/>
        </p:blipFill>
        <p:spPr>
          <a:xfrm rot="-6413826">
            <a:off x="3930057" y="3408746"/>
            <a:ext cx="1142795" cy="1117600"/>
          </a:xfrm>
          <a:prstGeom prst="rect">
            <a:avLst/>
          </a:prstGeom>
          <a:noFill/>
          <a:ln>
            <a:noFill/>
          </a:ln>
        </p:spPr>
      </p:pic>
      <p:grpSp>
        <p:nvGrpSpPr>
          <p:cNvPr id="119" name="Google Shape;119;p13"/>
          <p:cNvGrpSpPr/>
          <p:nvPr/>
        </p:nvGrpSpPr>
        <p:grpSpPr>
          <a:xfrm>
            <a:off x="5924511" y="4265352"/>
            <a:ext cx="1595368" cy="1076934"/>
            <a:chOff x="9445731" y="3990386"/>
            <a:chExt cx="1595368" cy="1076934"/>
          </a:xfrm>
        </p:grpSpPr>
        <p:sp>
          <p:nvSpPr>
            <p:cNvPr id="120" name="Google Shape;120;p13"/>
            <p:cNvSpPr txBox="1"/>
            <p:nvPr/>
          </p:nvSpPr>
          <p:spPr>
            <a:xfrm>
              <a:off x="9445731" y="4730135"/>
              <a:ext cx="1574062" cy="33718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rgbClr val="8D6B43"/>
                  </a:solidFill>
                  <a:latin typeface="Cambria"/>
                  <a:ea typeface="Cambria"/>
                  <a:cs typeface="Cambria"/>
                  <a:sym typeface="Cambria"/>
                </a:rPr>
                <a:t>Arts</a:t>
              </a:r>
              <a:endParaRPr sz="1600">
                <a:solidFill>
                  <a:srgbClr val="8D6B43"/>
                </a:solidFill>
                <a:latin typeface="Cambria"/>
                <a:ea typeface="Cambria"/>
                <a:cs typeface="Cambria"/>
                <a:sym typeface="Cambria"/>
              </a:endParaRPr>
            </a:p>
          </p:txBody>
        </p:sp>
        <p:sp>
          <p:nvSpPr>
            <p:cNvPr id="121" name="Google Shape;121;p13"/>
            <p:cNvSpPr txBox="1"/>
            <p:nvPr/>
          </p:nvSpPr>
          <p:spPr>
            <a:xfrm>
              <a:off x="9730343"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4400">
                  <a:solidFill>
                    <a:srgbClr val="8D6B43"/>
                  </a:solidFill>
                  <a:latin typeface="Cambria"/>
                  <a:ea typeface="Cambria"/>
                  <a:cs typeface="Cambria"/>
                  <a:sym typeface="Cambria"/>
                </a:rPr>
                <a:t>3</a:t>
              </a:r>
              <a:endParaRPr b="1" sz="4400">
                <a:solidFill>
                  <a:srgbClr val="8D6B43"/>
                </a:solidFill>
                <a:latin typeface="Cambria"/>
                <a:ea typeface="Cambria"/>
                <a:cs typeface="Cambria"/>
                <a:sym typeface="Cambri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C:\Users\Administrator\Desktop\毕业季\QQ截图20170620123427.jpgQQ截图20170620123427" id="491" name="Google Shape;491;p31"/>
          <p:cNvPicPr preferRelativeResize="0"/>
          <p:nvPr/>
        </p:nvPicPr>
        <p:blipFill rotWithShape="1">
          <a:blip r:embed="rId3">
            <a:alphaModFix/>
          </a:blip>
          <a:srcRect b="0" l="0" r="0" t="0"/>
          <a:stretch/>
        </p:blipFill>
        <p:spPr>
          <a:xfrm>
            <a:off x="1714183" y="0"/>
            <a:ext cx="8763635" cy="4986749"/>
          </a:xfrm>
          <a:prstGeom prst="rect">
            <a:avLst/>
          </a:prstGeom>
          <a:noFill/>
          <a:ln>
            <a:noFill/>
          </a:ln>
        </p:spPr>
      </p:pic>
      <p:sp>
        <p:nvSpPr>
          <p:cNvPr id="492" name="Google Shape;492;p31"/>
          <p:cNvSpPr/>
          <p:nvPr/>
        </p:nvSpPr>
        <p:spPr>
          <a:xfrm>
            <a:off x="7924800" y="1385454"/>
            <a:ext cx="4267200" cy="405148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93" name="Google Shape;493;p31"/>
          <p:cNvSpPr/>
          <p:nvPr/>
        </p:nvSpPr>
        <p:spPr>
          <a:xfrm>
            <a:off x="1714415" y="5663565"/>
            <a:ext cx="8782685"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Cambria"/>
                <a:ea typeface="Cambria"/>
                <a:cs typeface="Cambria"/>
                <a:sym typeface="Cambria"/>
              </a:rPr>
              <a:t>I feel very strongly that change is good because it stirs up the system. I feel very strongly that change is good because it stirs up the system. I feel very strongly that change is good because it stirs up the system. I feel very strongly that change is good because it stirs up the system. I feel very strongly that change is good because it stirs up the system. I feel very strongly that change is good because it stirs up the system.</a:t>
            </a:r>
            <a:endParaRPr/>
          </a:p>
        </p:txBody>
      </p:sp>
      <p:sp>
        <p:nvSpPr>
          <p:cNvPr id="494" name="Google Shape;494;p31"/>
          <p:cNvSpPr txBox="1"/>
          <p:nvPr/>
        </p:nvSpPr>
        <p:spPr>
          <a:xfrm>
            <a:off x="1714415" y="5213421"/>
            <a:ext cx="24860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8D6B43"/>
                </a:solidFill>
                <a:latin typeface="Cambria"/>
                <a:ea typeface="Cambria"/>
                <a:cs typeface="Cambria"/>
                <a:sym typeface="Cambria"/>
              </a:rPr>
              <a:t> Base</a:t>
            </a:r>
            <a:endParaRPr/>
          </a:p>
        </p:txBody>
      </p:sp>
      <p:pic>
        <p:nvPicPr>
          <p:cNvPr descr="E:\素材\春\7ff96c0408d5f1ad90e6490e1fb39ea4.png7ff96c0408d5f1ad90e6490e1fb39ea4" id="495" name="Google Shape;495;p31"/>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496" name="Google Shape;496;p31"/>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497" name="Google Shape;497;p31"/>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498" name="Google Shape;498;p31"/>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descr="E:\素材\春\7ff96c0408d5f1ad90e6490e1fb39ea4.png7ff96c0408d5f1ad90e6490e1fb39ea4" id="504" name="Google Shape;504;p32"/>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505" name="Google Shape;505;p32"/>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506" name="Google Shape;506;p32"/>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507" name="Google Shape;507;p32"/>
          <p:cNvSpPr/>
          <p:nvPr/>
        </p:nvSpPr>
        <p:spPr>
          <a:xfrm>
            <a:off x="1670739" y="5363781"/>
            <a:ext cx="2333724"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BFBFBF"/>
                </a:solidFill>
                <a:latin typeface="Cambria"/>
                <a:ea typeface="Cambria"/>
                <a:cs typeface="Cambria"/>
                <a:sym typeface="Cambria"/>
              </a:rPr>
              <a:t>Lorem Ipsum has been the industry's standard</a:t>
            </a:r>
            <a:endParaRPr sz="1000">
              <a:solidFill>
                <a:srgbClr val="BFBFBF"/>
              </a:solidFill>
              <a:latin typeface="Cambria"/>
              <a:ea typeface="Cambria"/>
              <a:cs typeface="Cambria"/>
              <a:sym typeface="Cambria"/>
            </a:endParaRPr>
          </a:p>
        </p:txBody>
      </p:sp>
      <p:pic>
        <p:nvPicPr>
          <p:cNvPr descr="C:\Users\Administrator\Desktop\毕业季\QQ截图20170620123559.jpgQQ截图20170620123559" id="508" name="Google Shape;508;p32"/>
          <p:cNvPicPr preferRelativeResize="0"/>
          <p:nvPr/>
        </p:nvPicPr>
        <p:blipFill rotWithShape="1">
          <a:blip r:embed="rId5">
            <a:alphaModFix/>
          </a:blip>
          <a:srcRect b="0" l="0" r="0" t="0"/>
          <a:stretch/>
        </p:blipFill>
        <p:spPr>
          <a:xfrm>
            <a:off x="8087360" y="1377315"/>
            <a:ext cx="2472690" cy="3296920"/>
          </a:xfrm>
          <a:prstGeom prst="rect">
            <a:avLst/>
          </a:prstGeom>
          <a:noFill/>
          <a:ln>
            <a:noFill/>
          </a:ln>
        </p:spPr>
      </p:pic>
      <p:pic>
        <p:nvPicPr>
          <p:cNvPr descr="C:\Users\Administrator\Desktop\毕业季\QQ截图20170620123452.jpgQQ截图20170620123452" id="509" name="Google Shape;509;p32"/>
          <p:cNvPicPr preferRelativeResize="0"/>
          <p:nvPr/>
        </p:nvPicPr>
        <p:blipFill rotWithShape="1">
          <a:blip r:embed="rId6">
            <a:alphaModFix/>
          </a:blip>
          <a:srcRect b="0" l="0" r="0" t="0"/>
          <a:stretch/>
        </p:blipFill>
        <p:spPr>
          <a:xfrm>
            <a:off x="4843780" y="1376680"/>
            <a:ext cx="2473960" cy="3297555"/>
          </a:xfrm>
          <a:prstGeom prst="rect">
            <a:avLst/>
          </a:prstGeom>
          <a:noFill/>
          <a:ln>
            <a:noFill/>
          </a:ln>
        </p:spPr>
      </p:pic>
      <p:pic>
        <p:nvPicPr>
          <p:cNvPr descr="C:\Users\Administrator\Desktop\毕业季\QQ截图20170620124242.jpgQQ截图20170620124242" id="510" name="Google Shape;510;p32"/>
          <p:cNvPicPr preferRelativeResize="0"/>
          <p:nvPr/>
        </p:nvPicPr>
        <p:blipFill rotWithShape="1">
          <a:blip r:embed="rId7">
            <a:alphaModFix/>
          </a:blip>
          <a:srcRect b="0" l="0" r="0" t="0"/>
          <a:stretch/>
        </p:blipFill>
        <p:spPr>
          <a:xfrm>
            <a:off x="1600200" y="1376680"/>
            <a:ext cx="2473960" cy="3296920"/>
          </a:xfrm>
          <a:prstGeom prst="rect">
            <a:avLst/>
          </a:prstGeom>
          <a:noFill/>
          <a:ln>
            <a:noFill/>
          </a:ln>
        </p:spPr>
      </p:pic>
      <p:sp>
        <p:nvSpPr>
          <p:cNvPr id="511" name="Google Shape;511;p32"/>
          <p:cNvSpPr txBox="1"/>
          <p:nvPr/>
        </p:nvSpPr>
        <p:spPr>
          <a:xfrm>
            <a:off x="1600494" y="5051179"/>
            <a:ext cx="248602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 Business</a:t>
            </a:r>
            <a:endParaRPr/>
          </a:p>
        </p:txBody>
      </p:sp>
      <p:sp>
        <p:nvSpPr>
          <p:cNvPr id="512" name="Google Shape;512;p32"/>
          <p:cNvSpPr/>
          <p:nvPr/>
        </p:nvSpPr>
        <p:spPr>
          <a:xfrm>
            <a:off x="4902499" y="5363781"/>
            <a:ext cx="2333724"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BFBFBF"/>
                </a:solidFill>
                <a:latin typeface="Cambria"/>
                <a:ea typeface="Cambria"/>
                <a:cs typeface="Cambria"/>
                <a:sym typeface="Cambria"/>
              </a:rPr>
              <a:t>Lorem Ipsum has been the industry's standard</a:t>
            </a:r>
            <a:endParaRPr sz="1000">
              <a:solidFill>
                <a:srgbClr val="BFBFBF"/>
              </a:solidFill>
              <a:latin typeface="Cambria"/>
              <a:ea typeface="Cambria"/>
              <a:cs typeface="Cambria"/>
              <a:sym typeface="Cambria"/>
            </a:endParaRPr>
          </a:p>
        </p:txBody>
      </p:sp>
      <p:sp>
        <p:nvSpPr>
          <p:cNvPr id="513" name="Google Shape;513;p32"/>
          <p:cNvSpPr txBox="1"/>
          <p:nvPr/>
        </p:nvSpPr>
        <p:spPr>
          <a:xfrm>
            <a:off x="4832254" y="5051179"/>
            <a:ext cx="248602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Enterprise</a:t>
            </a:r>
            <a:endParaRPr/>
          </a:p>
        </p:txBody>
      </p:sp>
      <p:sp>
        <p:nvSpPr>
          <p:cNvPr id="514" name="Google Shape;514;p32"/>
          <p:cNvSpPr/>
          <p:nvPr/>
        </p:nvSpPr>
        <p:spPr>
          <a:xfrm>
            <a:off x="8204504" y="5363781"/>
            <a:ext cx="2333724"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BFBFBF"/>
                </a:solidFill>
                <a:latin typeface="Cambria"/>
                <a:ea typeface="Cambria"/>
                <a:cs typeface="Cambria"/>
                <a:sym typeface="Cambria"/>
              </a:rPr>
              <a:t>Lorem Ipsum has been the industry's standard</a:t>
            </a:r>
            <a:endParaRPr sz="1000">
              <a:solidFill>
                <a:srgbClr val="BFBFBF"/>
              </a:solidFill>
              <a:latin typeface="Cambria"/>
              <a:ea typeface="Cambria"/>
              <a:cs typeface="Cambria"/>
              <a:sym typeface="Cambria"/>
            </a:endParaRPr>
          </a:p>
        </p:txBody>
      </p:sp>
      <p:sp>
        <p:nvSpPr>
          <p:cNvPr id="515" name="Google Shape;515;p32"/>
          <p:cNvSpPr txBox="1"/>
          <p:nvPr/>
        </p:nvSpPr>
        <p:spPr>
          <a:xfrm>
            <a:off x="8134259" y="5051179"/>
            <a:ext cx="248602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Customer</a:t>
            </a:r>
            <a:endParaRPr/>
          </a:p>
        </p:txBody>
      </p:sp>
      <p:pic>
        <p:nvPicPr>
          <p:cNvPr descr="E:\素材\春\7ff96c0408d5f1ad90e6490e1fb39ea4.png7ff96c0408d5f1ad90e6490e1fb39ea4" id="516" name="Google Shape;516;p32"/>
          <p:cNvPicPr preferRelativeResize="0"/>
          <p:nvPr/>
        </p:nvPicPr>
        <p:blipFill rotWithShape="1">
          <a:blip r:embed="rId8">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C:\Users\Administrator\Desktop\毕业季\QQ截图20170615202358.pngQQ截图20170615202358" id="522" name="Google Shape;522;p33"/>
          <p:cNvPicPr preferRelativeResize="0"/>
          <p:nvPr/>
        </p:nvPicPr>
        <p:blipFill rotWithShape="1">
          <a:blip r:embed="rId3">
            <a:alphaModFix/>
          </a:blip>
          <a:srcRect b="0" l="0" r="0" t="0"/>
          <a:stretch/>
        </p:blipFill>
        <p:spPr>
          <a:xfrm>
            <a:off x="1292196" y="905713"/>
            <a:ext cx="4857135" cy="2686685"/>
          </a:xfrm>
          <a:prstGeom prst="rect">
            <a:avLst/>
          </a:prstGeom>
          <a:noFill/>
          <a:ln>
            <a:noFill/>
          </a:ln>
        </p:spPr>
      </p:pic>
      <p:pic>
        <p:nvPicPr>
          <p:cNvPr descr="E:\素材\春\7ff96c0408d5f1ad90e6490e1fb39ea4.png7ff96c0408d5f1ad90e6490e1fb39ea4" id="523" name="Google Shape;523;p33"/>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524" name="Google Shape;524;p33"/>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525" name="Google Shape;525;p33"/>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C:\Users\Administrator\Desktop\毕业季\QQ截图20170620123637.jpgQQ截图20170620123637" id="526" name="Google Shape;526;p33"/>
          <p:cNvPicPr preferRelativeResize="0"/>
          <p:nvPr/>
        </p:nvPicPr>
        <p:blipFill rotWithShape="1">
          <a:blip r:embed="rId6">
            <a:alphaModFix/>
          </a:blip>
          <a:srcRect b="0" l="0" r="0" t="0"/>
          <a:stretch/>
        </p:blipFill>
        <p:spPr>
          <a:xfrm>
            <a:off x="7748270" y="0"/>
            <a:ext cx="4034155" cy="6869430"/>
          </a:xfrm>
          <a:prstGeom prst="rect">
            <a:avLst/>
          </a:prstGeom>
          <a:noFill/>
          <a:ln>
            <a:noFill/>
          </a:ln>
        </p:spPr>
      </p:pic>
      <p:sp>
        <p:nvSpPr>
          <p:cNvPr id="527" name="Google Shape;527;p33"/>
          <p:cNvSpPr/>
          <p:nvPr/>
        </p:nvSpPr>
        <p:spPr>
          <a:xfrm>
            <a:off x="1148111" y="4890308"/>
            <a:ext cx="5145303" cy="15465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rgbClr val="7F7F7F"/>
                </a:solidFill>
                <a:latin typeface="Cambria"/>
                <a:ea typeface="Cambria"/>
                <a:cs typeface="Cambria"/>
                <a:sym typeface="Cambria"/>
              </a:rPr>
              <a:t>A large income is the best recipe for happiness I ever heard of.</a:t>
            </a:r>
            <a:endParaRPr sz="1050">
              <a:solidFill>
                <a:srgbClr val="7F7F7F"/>
              </a:solidFill>
              <a:latin typeface="Cambria"/>
              <a:ea typeface="Cambria"/>
              <a:cs typeface="Cambria"/>
              <a:sym typeface="Cambria"/>
            </a:endParaRPr>
          </a:p>
          <a:p>
            <a:pPr indent="0" lvl="0" marL="0" marR="0" rtl="0" algn="l">
              <a:lnSpc>
                <a:spcPct val="150000"/>
              </a:lnSpc>
              <a:spcBef>
                <a:spcPts val="0"/>
              </a:spcBef>
              <a:spcAft>
                <a:spcPts val="0"/>
              </a:spcAft>
              <a:buNone/>
            </a:pPr>
            <a:r>
              <a:rPr lang="en-US" sz="1050">
                <a:solidFill>
                  <a:srgbClr val="7F7F7F"/>
                </a:solidFill>
                <a:latin typeface="Cambria"/>
                <a:ea typeface="Cambria"/>
                <a:cs typeface="Cambria"/>
                <a:sym typeface="Cambria"/>
              </a:rPr>
              <a:t>A large income is the best recipe for happiness I ever heard of.</a:t>
            </a:r>
            <a:endParaRPr sz="1050">
              <a:solidFill>
                <a:srgbClr val="7F7F7F"/>
              </a:solidFill>
              <a:latin typeface="Cambria"/>
              <a:ea typeface="Cambria"/>
              <a:cs typeface="Cambria"/>
              <a:sym typeface="Cambria"/>
            </a:endParaRPr>
          </a:p>
          <a:p>
            <a:pPr indent="0" lvl="0" marL="0" marR="0" rtl="0" algn="l">
              <a:lnSpc>
                <a:spcPct val="150000"/>
              </a:lnSpc>
              <a:spcBef>
                <a:spcPts val="0"/>
              </a:spcBef>
              <a:spcAft>
                <a:spcPts val="0"/>
              </a:spcAft>
              <a:buNone/>
            </a:pPr>
            <a:r>
              <a:rPr lang="en-US" sz="1050">
                <a:solidFill>
                  <a:srgbClr val="7F7F7F"/>
                </a:solidFill>
                <a:latin typeface="Cambria"/>
                <a:ea typeface="Cambria"/>
                <a:cs typeface="Cambria"/>
                <a:sym typeface="Cambria"/>
              </a:rPr>
              <a:t>A large income is the best recipe for happiness I ever heard of. A large income is the best recipe for happiness I ever heard of. A large income is the best recipe for happiness I ever heard of. A large income is the best recipe for happiness I ever heard of. A large income is the best recipe for happiness I ever heard of.</a:t>
            </a:r>
            <a:endParaRPr/>
          </a:p>
        </p:txBody>
      </p:sp>
      <p:sp>
        <p:nvSpPr>
          <p:cNvPr id="528" name="Google Shape;528;p33"/>
          <p:cNvSpPr txBox="1"/>
          <p:nvPr/>
        </p:nvSpPr>
        <p:spPr>
          <a:xfrm>
            <a:off x="1140444" y="4004232"/>
            <a:ext cx="6341010" cy="93871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4400">
                <a:solidFill>
                  <a:srgbClr val="8D6B43"/>
                </a:solidFill>
                <a:latin typeface="Cambria"/>
                <a:ea typeface="Cambria"/>
                <a:cs typeface="Cambria"/>
                <a:sym typeface="Cambria"/>
              </a:rPr>
              <a:t>Acquisition</a:t>
            </a:r>
            <a:endParaRPr/>
          </a:p>
        </p:txBody>
      </p:sp>
      <p:pic>
        <p:nvPicPr>
          <p:cNvPr descr="E:\素材\春\7ff96c0408d5f1ad90e6490e1fb39ea4.png7ff96c0408d5f1ad90e6490e1fb39ea4" id="529" name="Google Shape;529;p33"/>
          <p:cNvPicPr preferRelativeResize="0"/>
          <p:nvPr/>
        </p:nvPicPr>
        <p:blipFill rotWithShape="1">
          <a:blip r:embed="rId7">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4"/>
          <p:cNvSpPr/>
          <p:nvPr/>
        </p:nvSpPr>
        <p:spPr>
          <a:xfrm>
            <a:off x="7173355" y="2676031"/>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Woe be to him that reads but one book. Woe be to him that reads but one book. Woe be to him that reads but one book.</a:t>
            </a:r>
            <a:endParaRPr/>
          </a:p>
        </p:txBody>
      </p:sp>
      <p:sp>
        <p:nvSpPr>
          <p:cNvPr id="536" name="Google Shape;536;p34"/>
          <p:cNvSpPr/>
          <p:nvPr/>
        </p:nvSpPr>
        <p:spPr>
          <a:xfrm>
            <a:off x="7173353" y="5292171"/>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537" name="Google Shape;537;p34"/>
          <p:cNvSpPr/>
          <p:nvPr/>
        </p:nvSpPr>
        <p:spPr>
          <a:xfrm>
            <a:off x="7173355" y="3536396"/>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cxnSp>
        <p:nvCxnSpPr>
          <p:cNvPr id="538" name="Google Shape;538;p34"/>
          <p:cNvCxnSpPr/>
          <p:nvPr/>
        </p:nvCxnSpPr>
        <p:spPr>
          <a:xfrm>
            <a:off x="6608019" y="2320431"/>
            <a:ext cx="0" cy="3803650"/>
          </a:xfrm>
          <a:prstGeom prst="straightConnector1">
            <a:avLst/>
          </a:prstGeom>
          <a:noFill/>
          <a:ln cap="flat" cmpd="sng" w="9525">
            <a:solidFill>
              <a:srgbClr val="262626"/>
            </a:solidFill>
            <a:prstDash val="solid"/>
            <a:miter lim="800000"/>
            <a:headEnd len="sm" w="sm" type="none"/>
            <a:tailEnd len="sm" w="sm" type="none"/>
          </a:ln>
        </p:spPr>
      </p:cxnSp>
      <p:sp>
        <p:nvSpPr>
          <p:cNvPr id="539" name="Google Shape;539;p34"/>
          <p:cNvSpPr/>
          <p:nvPr/>
        </p:nvSpPr>
        <p:spPr>
          <a:xfrm>
            <a:off x="6412757" y="2676031"/>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1</a:t>
            </a:r>
            <a:endParaRPr/>
          </a:p>
        </p:txBody>
      </p:sp>
      <p:sp>
        <p:nvSpPr>
          <p:cNvPr id="540" name="Google Shape;540;p34"/>
          <p:cNvSpPr/>
          <p:nvPr/>
        </p:nvSpPr>
        <p:spPr>
          <a:xfrm>
            <a:off x="6412757" y="3552331"/>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2</a:t>
            </a:r>
            <a:endParaRPr/>
          </a:p>
        </p:txBody>
      </p:sp>
      <p:sp>
        <p:nvSpPr>
          <p:cNvPr id="541" name="Google Shape;541;p34"/>
          <p:cNvSpPr/>
          <p:nvPr/>
        </p:nvSpPr>
        <p:spPr>
          <a:xfrm>
            <a:off x="6412757" y="4430218"/>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3</a:t>
            </a:r>
            <a:endParaRPr/>
          </a:p>
        </p:txBody>
      </p:sp>
      <p:sp>
        <p:nvSpPr>
          <p:cNvPr id="542" name="Google Shape;542;p34"/>
          <p:cNvSpPr/>
          <p:nvPr/>
        </p:nvSpPr>
        <p:spPr>
          <a:xfrm>
            <a:off x="6412757" y="5308106"/>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4</a:t>
            </a:r>
            <a:endParaRPr/>
          </a:p>
        </p:txBody>
      </p:sp>
      <p:sp>
        <p:nvSpPr>
          <p:cNvPr id="543" name="Google Shape;543;p34"/>
          <p:cNvSpPr/>
          <p:nvPr/>
        </p:nvSpPr>
        <p:spPr>
          <a:xfrm>
            <a:off x="7173354" y="4432635"/>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Woe be to him that reads but one book. Woe be to him that reads but one book.</a:t>
            </a:r>
            <a:endParaRPr/>
          </a:p>
        </p:txBody>
      </p:sp>
      <p:pic>
        <p:nvPicPr>
          <p:cNvPr descr="C:\Users\Administrator\Desktop\毕业季\QQ截图20170620123537.jpgQQ截图20170620123537" id="544" name="Google Shape;544;p34"/>
          <p:cNvPicPr preferRelativeResize="0"/>
          <p:nvPr/>
        </p:nvPicPr>
        <p:blipFill rotWithShape="1">
          <a:blip r:embed="rId3">
            <a:alphaModFix/>
          </a:blip>
          <a:srcRect b="0" l="0" r="0" t="0"/>
          <a:stretch/>
        </p:blipFill>
        <p:spPr>
          <a:xfrm>
            <a:off x="1251585" y="1435732"/>
            <a:ext cx="4572000" cy="4617085"/>
          </a:xfrm>
          <a:prstGeom prst="rect">
            <a:avLst/>
          </a:prstGeom>
          <a:noFill/>
          <a:ln>
            <a:noFill/>
          </a:ln>
        </p:spPr>
      </p:pic>
      <p:sp>
        <p:nvSpPr>
          <p:cNvPr id="545" name="Google Shape;545;p34"/>
          <p:cNvSpPr txBox="1"/>
          <p:nvPr/>
        </p:nvSpPr>
        <p:spPr>
          <a:xfrm>
            <a:off x="6412757" y="860130"/>
            <a:ext cx="5021861"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8D6B43"/>
                </a:solidFill>
                <a:latin typeface="Cambria"/>
                <a:ea typeface="Cambria"/>
                <a:cs typeface="Cambria"/>
                <a:sym typeface="Cambria"/>
              </a:rPr>
              <a:t>HOME DESIGN</a:t>
            </a:r>
            <a:endParaRPr/>
          </a:p>
        </p:txBody>
      </p:sp>
      <p:pic>
        <p:nvPicPr>
          <p:cNvPr descr="E:\素材\春\7ff96c0408d5f1ad90e6490e1fb39ea4.png7ff96c0408d5f1ad90e6490e1fb39ea4" id="546" name="Google Shape;546;p34"/>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547" name="Google Shape;547;p34"/>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548" name="Google Shape;548;p34"/>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549" name="Google Shape;549;p34"/>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5"/>
          <p:cNvSpPr/>
          <p:nvPr/>
        </p:nvSpPr>
        <p:spPr>
          <a:xfrm>
            <a:off x="4837113" y="4448810"/>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56" name="Google Shape;556;p35"/>
          <p:cNvSpPr/>
          <p:nvPr/>
        </p:nvSpPr>
        <p:spPr>
          <a:xfrm>
            <a:off x="490855" y="523938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57" name="Google Shape;557;p35"/>
          <p:cNvSpPr/>
          <p:nvPr/>
        </p:nvSpPr>
        <p:spPr>
          <a:xfrm>
            <a:off x="10475595" y="45656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58" name="Google Shape;558;p35"/>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59" name="Google Shape;559;p35"/>
          <p:cNvSpPr/>
          <p:nvPr/>
        </p:nvSpPr>
        <p:spPr>
          <a:xfrm rot="10800000">
            <a:off x="4837430" y="457200"/>
            <a:ext cx="2517140" cy="60706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60" name="Google Shape;560;p35"/>
          <p:cNvSpPr/>
          <p:nvPr/>
        </p:nvSpPr>
        <p:spPr>
          <a:xfrm>
            <a:off x="5703253" y="5802630"/>
            <a:ext cx="784860" cy="784860"/>
          </a:xfrm>
          <a:prstGeom prst="diamond">
            <a:avLst/>
          </a:prstGeom>
          <a:solidFill>
            <a:srgbClr val="339183"/>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561" name="Google Shape;561;p35"/>
          <p:cNvSpPr txBox="1"/>
          <p:nvPr/>
        </p:nvSpPr>
        <p:spPr>
          <a:xfrm rot="5400000">
            <a:off x="5087084" y="2320652"/>
            <a:ext cx="2108446"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8D6B43"/>
                </a:solidFill>
                <a:latin typeface="Cambria"/>
                <a:ea typeface="Cambria"/>
                <a:cs typeface="Cambria"/>
                <a:sym typeface="Cambria"/>
              </a:rPr>
              <a:t>Finance</a:t>
            </a:r>
            <a:endParaRPr b="1" sz="3600">
              <a:solidFill>
                <a:srgbClr val="8D6B43"/>
              </a:solidFill>
              <a:latin typeface="Cambria"/>
              <a:ea typeface="Cambria"/>
              <a:cs typeface="Cambria"/>
              <a:sym typeface="Cambria"/>
            </a:endParaRPr>
          </a:p>
        </p:txBody>
      </p:sp>
      <p:sp>
        <p:nvSpPr>
          <p:cNvPr id="562" name="Google Shape;562;p35"/>
          <p:cNvSpPr txBox="1"/>
          <p:nvPr/>
        </p:nvSpPr>
        <p:spPr>
          <a:xfrm>
            <a:off x="3784221" y="3618743"/>
            <a:ext cx="4901021"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5CA78E"/>
                </a:solidFill>
                <a:latin typeface="Cambria"/>
                <a:ea typeface="Cambria"/>
                <a:cs typeface="Cambria"/>
                <a:sym typeface="Cambria"/>
              </a:rPr>
              <a:t>FOUR</a:t>
            </a:r>
            <a:endParaRPr/>
          </a:p>
        </p:txBody>
      </p:sp>
      <p:pic>
        <p:nvPicPr>
          <p:cNvPr descr="E:\素材\春\f8ff524aa4c5fd889e7d0ebb7ea1f30d.pngf8ff524aa4c5fd889e7d0ebb7ea1f30d" id="563" name="Google Shape;563;p35"/>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564" name="Google Shape;564;p35"/>
          <p:cNvPicPr preferRelativeResize="0"/>
          <p:nvPr/>
        </p:nvPicPr>
        <p:blipFill rotWithShape="1">
          <a:blip r:embed="rId4">
            <a:alphaModFix/>
          </a:blip>
          <a:srcRect b="0" l="0" r="0" t="0"/>
          <a:stretch/>
        </p:blipFill>
        <p:spPr>
          <a:xfrm flipH="1" rot="-447838">
            <a:off x="3644265" y="3174365"/>
            <a:ext cx="1940560" cy="1955800"/>
          </a:xfrm>
          <a:prstGeom prst="rect">
            <a:avLst/>
          </a:prstGeom>
          <a:noFill/>
          <a:ln>
            <a:noFill/>
          </a:ln>
        </p:spPr>
      </p:pic>
      <p:pic>
        <p:nvPicPr>
          <p:cNvPr descr="E:\素材\春\f8ff524aa4c5fd889e7d0ebb7ea1f30d.pngf8ff524aa4c5fd889e7d0ebb7ea1f30d" id="565" name="Google Shape;565;p35"/>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566" name="Google Shape;566;p35"/>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pic>
        <p:nvPicPr>
          <p:cNvPr descr="E:\素材\春\7ff96c0408d5f1ad90e6490e1fb39ea4.png7ff96c0408d5f1ad90e6490e1fb39ea4" id="567" name="Google Shape;567;p35"/>
          <p:cNvPicPr preferRelativeResize="0"/>
          <p:nvPr/>
        </p:nvPicPr>
        <p:blipFill rotWithShape="1">
          <a:blip r:embed="rId7">
            <a:alphaModFix/>
          </a:blip>
          <a:srcRect b="0" l="0" r="0" t="0"/>
          <a:stretch/>
        </p:blipFill>
        <p:spPr>
          <a:xfrm rot="7184111">
            <a:off x="1604982" y="-580633"/>
            <a:ext cx="2674620" cy="2615565"/>
          </a:xfrm>
          <a:prstGeom prst="rect">
            <a:avLst/>
          </a:prstGeom>
          <a:noFill/>
          <a:ln>
            <a:noFill/>
          </a:ln>
        </p:spPr>
      </p:pic>
      <p:pic>
        <p:nvPicPr>
          <p:cNvPr descr="E:\素材\春\7ff96c0408d5f1ad90e6490e1fb39ea4.png7ff96c0408d5f1ad90e6490e1fb39ea4" id="568" name="Google Shape;568;p35"/>
          <p:cNvPicPr preferRelativeResize="0"/>
          <p:nvPr/>
        </p:nvPicPr>
        <p:blipFill rotWithShape="1">
          <a:blip r:embed="rId8">
            <a:alphaModFix/>
          </a:blip>
          <a:srcRect b="0" l="0" r="0" t="0"/>
          <a:stretch/>
        </p:blipFill>
        <p:spPr>
          <a:xfrm rot="-600000">
            <a:off x="8280400" y="4892675"/>
            <a:ext cx="2396490" cy="23444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E:\素材\春\7ff96c0408d5f1ad90e6490e1fb39ea4.png7ff96c0408d5f1ad90e6490e1fb39ea4" id="574" name="Google Shape;574;p36"/>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575" name="Google Shape;575;p36"/>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576" name="Google Shape;576;p36"/>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C:\Users\Administrator\Desktop\毕业季\QQ截图20170615202423.pngQQ截图20170615202423" id="577" name="Google Shape;577;p36"/>
          <p:cNvPicPr preferRelativeResize="0"/>
          <p:nvPr/>
        </p:nvPicPr>
        <p:blipFill rotWithShape="1">
          <a:blip r:embed="rId5">
            <a:alphaModFix/>
          </a:blip>
          <a:srcRect b="0" l="0" r="0" t="0"/>
          <a:stretch/>
        </p:blipFill>
        <p:spPr>
          <a:xfrm>
            <a:off x="5028565" y="0"/>
            <a:ext cx="7559040" cy="6858000"/>
          </a:xfrm>
          <a:prstGeom prst="rect">
            <a:avLst/>
          </a:prstGeom>
          <a:noFill/>
          <a:ln>
            <a:noFill/>
          </a:ln>
        </p:spPr>
      </p:pic>
      <p:sp>
        <p:nvSpPr>
          <p:cNvPr id="578" name="Google Shape;578;p36"/>
          <p:cNvSpPr/>
          <p:nvPr/>
        </p:nvSpPr>
        <p:spPr>
          <a:xfrm>
            <a:off x="1781925" y="995051"/>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PROMOTION</a:t>
            </a:r>
            <a:endParaRPr/>
          </a:p>
        </p:txBody>
      </p:sp>
      <p:sp>
        <p:nvSpPr>
          <p:cNvPr id="579" name="Google Shape;579;p36"/>
          <p:cNvSpPr/>
          <p:nvPr/>
        </p:nvSpPr>
        <p:spPr>
          <a:xfrm>
            <a:off x="1781926" y="1314039"/>
            <a:ext cx="2440275"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580" name="Google Shape;580;p36"/>
          <p:cNvSpPr/>
          <p:nvPr/>
        </p:nvSpPr>
        <p:spPr>
          <a:xfrm>
            <a:off x="1734030" y="2369622"/>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IDEA</a:t>
            </a:r>
            <a:endParaRPr/>
          </a:p>
        </p:txBody>
      </p:sp>
      <p:sp>
        <p:nvSpPr>
          <p:cNvPr id="581" name="Google Shape;581;p36"/>
          <p:cNvSpPr/>
          <p:nvPr/>
        </p:nvSpPr>
        <p:spPr>
          <a:xfrm>
            <a:off x="1752341" y="2675581"/>
            <a:ext cx="244027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A torn jacket is soon mended; but hard words bruise the heart of a child.</a:t>
            </a:r>
            <a:endParaRPr/>
          </a:p>
        </p:txBody>
      </p:sp>
      <p:sp>
        <p:nvSpPr>
          <p:cNvPr id="582" name="Google Shape;582;p36"/>
          <p:cNvSpPr/>
          <p:nvPr/>
        </p:nvSpPr>
        <p:spPr>
          <a:xfrm>
            <a:off x="1752339" y="3721309"/>
            <a:ext cx="209797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MEDIA</a:t>
            </a:r>
            <a:endParaRPr/>
          </a:p>
        </p:txBody>
      </p:sp>
      <p:sp>
        <p:nvSpPr>
          <p:cNvPr id="583" name="Google Shape;583;p36"/>
          <p:cNvSpPr/>
          <p:nvPr/>
        </p:nvSpPr>
        <p:spPr>
          <a:xfrm>
            <a:off x="1752341" y="4047227"/>
            <a:ext cx="2410689"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584" name="Google Shape;584;p36"/>
          <p:cNvSpPr/>
          <p:nvPr/>
        </p:nvSpPr>
        <p:spPr>
          <a:xfrm>
            <a:off x="1734030" y="5080319"/>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COMMUNICATION</a:t>
            </a:r>
            <a:endParaRPr/>
          </a:p>
        </p:txBody>
      </p:sp>
      <p:sp>
        <p:nvSpPr>
          <p:cNvPr id="585" name="Google Shape;585;p36"/>
          <p:cNvSpPr/>
          <p:nvPr/>
        </p:nvSpPr>
        <p:spPr>
          <a:xfrm>
            <a:off x="1749588" y="5415132"/>
            <a:ext cx="241068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A torn jacket is soon mended; but hard words bruise the heart of a child.</a:t>
            </a:r>
            <a:endParaRPr/>
          </a:p>
        </p:txBody>
      </p:sp>
      <p:pic>
        <p:nvPicPr>
          <p:cNvPr descr="E:\素材\春\7ff96c0408d5f1ad90e6490e1fb39ea4.png7ff96c0408d5f1ad90e6490e1fb39ea4" id="586" name="Google Shape;586;p36"/>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descr="C:\Users\Administrator\Desktop\毕业季\QQ截图20170615202413.pngQQ截图20170615202413" id="592" name="Google Shape;592;p37"/>
          <p:cNvPicPr preferRelativeResize="0"/>
          <p:nvPr/>
        </p:nvPicPr>
        <p:blipFill rotWithShape="1">
          <a:blip r:embed="rId3">
            <a:alphaModFix/>
          </a:blip>
          <a:srcRect b="0" l="0" r="0" t="0"/>
          <a:stretch/>
        </p:blipFill>
        <p:spPr>
          <a:xfrm>
            <a:off x="4034790" y="1099185"/>
            <a:ext cx="8084820" cy="4479925"/>
          </a:xfrm>
          <a:prstGeom prst="rect">
            <a:avLst/>
          </a:prstGeom>
          <a:noFill/>
          <a:ln>
            <a:noFill/>
          </a:ln>
        </p:spPr>
      </p:pic>
      <p:sp>
        <p:nvSpPr>
          <p:cNvPr id="593" name="Google Shape;593;p37"/>
          <p:cNvSpPr/>
          <p:nvPr/>
        </p:nvSpPr>
        <p:spPr>
          <a:xfrm>
            <a:off x="-67945" y="1099185"/>
            <a:ext cx="4102100" cy="4479925"/>
          </a:xfrm>
          <a:prstGeom prst="rect">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94" name="Google Shape;594;p37"/>
          <p:cNvSpPr/>
          <p:nvPr/>
        </p:nvSpPr>
        <p:spPr>
          <a:xfrm>
            <a:off x="985275" y="1648909"/>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95" name="Google Shape;595;p37"/>
          <p:cNvSpPr/>
          <p:nvPr/>
        </p:nvSpPr>
        <p:spPr>
          <a:xfrm>
            <a:off x="2128275" y="1646048"/>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96" name="Google Shape;596;p37"/>
          <p:cNvSpPr/>
          <p:nvPr/>
        </p:nvSpPr>
        <p:spPr>
          <a:xfrm>
            <a:off x="985274" y="2791909"/>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97" name="Google Shape;597;p37"/>
          <p:cNvSpPr/>
          <p:nvPr/>
        </p:nvSpPr>
        <p:spPr>
          <a:xfrm>
            <a:off x="2128274" y="2789048"/>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98" name="Google Shape;598;p37"/>
          <p:cNvSpPr txBox="1"/>
          <p:nvPr/>
        </p:nvSpPr>
        <p:spPr>
          <a:xfrm>
            <a:off x="985275" y="2364182"/>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Technology</a:t>
            </a:r>
            <a:endParaRPr b="1" sz="800">
              <a:solidFill>
                <a:srgbClr val="262626"/>
              </a:solidFill>
              <a:latin typeface="Cambria"/>
              <a:ea typeface="Cambria"/>
              <a:cs typeface="Cambria"/>
              <a:sym typeface="Cambria"/>
            </a:endParaRPr>
          </a:p>
        </p:txBody>
      </p:sp>
      <p:sp>
        <p:nvSpPr>
          <p:cNvPr id="599" name="Google Shape;599;p37"/>
          <p:cNvSpPr txBox="1"/>
          <p:nvPr/>
        </p:nvSpPr>
        <p:spPr>
          <a:xfrm>
            <a:off x="2128275" y="2364182"/>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Idea</a:t>
            </a:r>
            <a:endParaRPr b="1" sz="800">
              <a:solidFill>
                <a:srgbClr val="262626"/>
              </a:solidFill>
              <a:latin typeface="Cambria"/>
              <a:ea typeface="Cambria"/>
              <a:cs typeface="Cambria"/>
              <a:sym typeface="Cambria"/>
            </a:endParaRPr>
          </a:p>
        </p:txBody>
      </p:sp>
      <p:sp>
        <p:nvSpPr>
          <p:cNvPr id="600" name="Google Shape;600;p37"/>
          <p:cNvSpPr txBox="1"/>
          <p:nvPr/>
        </p:nvSpPr>
        <p:spPr>
          <a:xfrm>
            <a:off x="989017" y="3498559"/>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Signal</a:t>
            </a:r>
            <a:endParaRPr b="1" sz="800">
              <a:solidFill>
                <a:srgbClr val="262626"/>
              </a:solidFill>
              <a:latin typeface="Cambria"/>
              <a:ea typeface="Cambria"/>
              <a:cs typeface="Cambria"/>
              <a:sym typeface="Cambria"/>
            </a:endParaRPr>
          </a:p>
        </p:txBody>
      </p:sp>
      <p:sp>
        <p:nvSpPr>
          <p:cNvPr id="601" name="Google Shape;601;p37"/>
          <p:cNvSpPr txBox="1"/>
          <p:nvPr/>
        </p:nvSpPr>
        <p:spPr>
          <a:xfrm>
            <a:off x="2132017" y="3498559"/>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Data</a:t>
            </a:r>
            <a:endParaRPr b="1" sz="800">
              <a:solidFill>
                <a:srgbClr val="262626"/>
              </a:solidFill>
              <a:latin typeface="Cambria"/>
              <a:ea typeface="Cambria"/>
              <a:cs typeface="Cambria"/>
              <a:sym typeface="Cambria"/>
            </a:endParaRPr>
          </a:p>
        </p:txBody>
      </p:sp>
      <p:sp>
        <p:nvSpPr>
          <p:cNvPr id="602" name="Google Shape;602;p37"/>
          <p:cNvSpPr/>
          <p:nvPr/>
        </p:nvSpPr>
        <p:spPr>
          <a:xfrm>
            <a:off x="873594" y="4188835"/>
            <a:ext cx="12310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mbria"/>
                <a:ea typeface="Cambria"/>
                <a:cs typeface="Cambria"/>
                <a:sym typeface="Cambria"/>
              </a:rPr>
              <a:t>PRODUCT</a:t>
            </a:r>
            <a:endParaRPr/>
          </a:p>
        </p:txBody>
      </p:sp>
      <p:sp>
        <p:nvSpPr>
          <p:cNvPr id="603" name="Google Shape;603;p37"/>
          <p:cNvSpPr/>
          <p:nvPr/>
        </p:nvSpPr>
        <p:spPr>
          <a:xfrm>
            <a:off x="860576" y="4509216"/>
            <a:ext cx="243070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lt1"/>
                </a:solidFill>
                <a:latin typeface="Cambria"/>
                <a:ea typeface="Cambria"/>
                <a:cs typeface="Cambria"/>
                <a:sym typeface="Cambria"/>
              </a:rPr>
              <a:t>A torn jacket is soon mended; but hard words bruise the heart of a child.</a:t>
            </a:r>
            <a:endParaRPr sz="1000">
              <a:solidFill>
                <a:schemeClr val="lt1"/>
              </a:solidFill>
              <a:latin typeface="Cambria"/>
              <a:ea typeface="Cambria"/>
              <a:cs typeface="Cambria"/>
              <a:sym typeface="Cambria"/>
            </a:endParaRPr>
          </a:p>
        </p:txBody>
      </p:sp>
      <p:pic>
        <p:nvPicPr>
          <p:cNvPr descr="E:\素材\春\7ff96c0408d5f1ad90e6490e1fb39ea4.png7ff96c0408d5f1ad90e6490e1fb39ea4" id="604" name="Google Shape;604;p37"/>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605" name="Google Shape;605;p37"/>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606" name="Google Shape;606;p37"/>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chemeClr val="lt1"/>
                </a:solidFill>
                <a:latin typeface="Cambria"/>
                <a:ea typeface="Cambria"/>
                <a:cs typeface="Cambria"/>
                <a:sym typeface="Cambria"/>
              </a:rPr>
              <a:t>ONE</a:t>
            </a:r>
            <a:endParaRPr/>
          </a:p>
        </p:txBody>
      </p:sp>
      <p:pic>
        <p:nvPicPr>
          <p:cNvPr descr="8b47a22797c0532a6a5a0c4bc2565294" id="607" name="Google Shape;607;p37"/>
          <p:cNvPicPr preferRelativeResize="0"/>
          <p:nvPr/>
        </p:nvPicPr>
        <p:blipFill rotWithShape="1">
          <a:blip r:embed="rId6">
            <a:alphaModFix/>
          </a:blip>
          <a:srcRect b="0" l="0" r="0" t="0"/>
          <a:stretch/>
        </p:blipFill>
        <p:spPr>
          <a:xfrm>
            <a:off x="1131570" y="1645920"/>
            <a:ext cx="774065" cy="774065"/>
          </a:xfrm>
          <a:prstGeom prst="rect">
            <a:avLst/>
          </a:prstGeom>
          <a:noFill/>
          <a:ln>
            <a:noFill/>
          </a:ln>
        </p:spPr>
      </p:pic>
      <p:pic>
        <p:nvPicPr>
          <p:cNvPr descr="f8ff524aa4c5fd889e7d0ebb7ea1f30d" id="608" name="Google Shape;608;p37"/>
          <p:cNvPicPr preferRelativeResize="0"/>
          <p:nvPr/>
        </p:nvPicPr>
        <p:blipFill rotWithShape="1">
          <a:blip r:embed="rId7">
            <a:alphaModFix/>
          </a:blip>
          <a:srcRect b="0" l="0" r="0" t="0"/>
          <a:stretch/>
        </p:blipFill>
        <p:spPr>
          <a:xfrm>
            <a:off x="2361565" y="1784985"/>
            <a:ext cx="640715" cy="621030"/>
          </a:xfrm>
          <a:prstGeom prst="rect">
            <a:avLst/>
          </a:prstGeom>
          <a:noFill/>
          <a:ln>
            <a:noFill/>
          </a:ln>
        </p:spPr>
      </p:pic>
      <p:pic>
        <p:nvPicPr>
          <p:cNvPr descr="7019dd4a0845cca0a8da1bd4d1572207" id="609" name="Google Shape;609;p37"/>
          <p:cNvPicPr preferRelativeResize="0"/>
          <p:nvPr/>
        </p:nvPicPr>
        <p:blipFill rotWithShape="1">
          <a:blip r:embed="rId8">
            <a:alphaModFix/>
          </a:blip>
          <a:srcRect b="0" l="0" r="0" t="0"/>
          <a:stretch/>
        </p:blipFill>
        <p:spPr>
          <a:xfrm>
            <a:off x="1185545" y="2881630"/>
            <a:ext cx="638175" cy="589280"/>
          </a:xfrm>
          <a:prstGeom prst="rect">
            <a:avLst/>
          </a:prstGeom>
          <a:noFill/>
          <a:ln>
            <a:noFill/>
          </a:ln>
        </p:spPr>
      </p:pic>
      <p:pic>
        <p:nvPicPr>
          <p:cNvPr descr="c49251be0b7efcdbae1da6137adf39bc" id="610" name="Google Shape;610;p37"/>
          <p:cNvPicPr preferRelativeResize="0"/>
          <p:nvPr/>
        </p:nvPicPr>
        <p:blipFill rotWithShape="1">
          <a:blip r:embed="rId9">
            <a:alphaModFix/>
          </a:blip>
          <a:srcRect b="0" l="0" r="0" t="0"/>
          <a:stretch/>
        </p:blipFill>
        <p:spPr>
          <a:xfrm rot="-5400000">
            <a:off x="2165985" y="2635885"/>
            <a:ext cx="1082675" cy="1082675"/>
          </a:xfrm>
          <a:prstGeom prst="rect">
            <a:avLst/>
          </a:prstGeom>
          <a:noFill/>
          <a:ln>
            <a:noFill/>
          </a:ln>
        </p:spPr>
      </p:pic>
      <p:pic>
        <p:nvPicPr>
          <p:cNvPr descr="E:\素材\春\7ff96c0408d5f1ad90e6490e1fb39ea4.png7ff96c0408d5f1ad90e6490e1fb39ea4" id="611" name="Google Shape;611;p37"/>
          <p:cNvPicPr preferRelativeResize="0"/>
          <p:nvPr/>
        </p:nvPicPr>
        <p:blipFill rotWithShape="1">
          <a:blip r:embed="rId10">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descr="f426099fefbe18d58fda86b4010066cf" id="617" name="Google Shape;617;p38"/>
          <p:cNvPicPr preferRelativeResize="0"/>
          <p:nvPr/>
        </p:nvPicPr>
        <p:blipFill rotWithShape="1">
          <a:blip r:embed="rId3">
            <a:alphaModFix/>
          </a:blip>
          <a:srcRect b="0" l="0" r="0" t="0"/>
          <a:stretch/>
        </p:blipFill>
        <p:spPr>
          <a:xfrm>
            <a:off x="6558915" y="2143760"/>
            <a:ext cx="2076450" cy="2076450"/>
          </a:xfrm>
          <a:prstGeom prst="rect">
            <a:avLst/>
          </a:prstGeom>
          <a:noFill/>
          <a:ln>
            <a:noFill/>
          </a:ln>
        </p:spPr>
      </p:pic>
      <p:pic>
        <p:nvPicPr>
          <p:cNvPr descr="f426099fefbe18d58fda86b4010066cf" id="618" name="Google Shape;618;p38"/>
          <p:cNvPicPr preferRelativeResize="0"/>
          <p:nvPr/>
        </p:nvPicPr>
        <p:blipFill rotWithShape="1">
          <a:blip r:embed="rId3">
            <a:alphaModFix/>
          </a:blip>
          <a:srcRect b="0" l="0" r="0" t="0"/>
          <a:stretch/>
        </p:blipFill>
        <p:spPr>
          <a:xfrm>
            <a:off x="9272905" y="2139315"/>
            <a:ext cx="2076450" cy="2076450"/>
          </a:xfrm>
          <a:prstGeom prst="rect">
            <a:avLst/>
          </a:prstGeom>
          <a:noFill/>
          <a:ln>
            <a:noFill/>
          </a:ln>
        </p:spPr>
      </p:pic>
      <p:pic>
        <p:nvPicPr>
          <p:cNvPr descr="f426099fefbe18d58fda86b4010066cf" id="619" name="Google Shape;619;p38"/>
          <p:cNvPicPr preferRelativeResize="0"/>
          <p:nvPr/>
        </p:nvPicPr>
        <p:blipFill rotWithShape="1">
          <a:blip r:embed="rId3">
            <a:alphaModFix/>
          </a:blip>
          <a:srcRect b="0" l="0" r="0" t="0"/>
          <a:stretch/>
        </p:blipFill>
        <p:spPr>
          <a:xfrm>
            <a:off x="1087755" y="2152650"/>
            <a:ext cx="2076450" cy="2076450"/>
          </a:xfrm>
          <a:prstGeom prst="rect">
            <a:avLst/>
          </a:prstGeom>
          <a:noFill/>
          <a:ln>
            <a:noFill/>
          </a:ln>
        </p:spPr>
      </p:pic>
      <p:pic>
        <p:nvPicPr>
          <p:cNvPr descr="f426099fefbe18d58fda86b4010066cf" id="620" name="Google Shape;620;p38"/>
          <p:cNvPicPr preferRelativeResize="0"/>
          <p:nvPr/>
        </p:nvPicPr>
        <p:blipFill rotWithShape="1">
          <a:blip r:embed="rId3">
            <a:alphaModFix/>
          </a:blip>
          <a:srcRect b="0" l="0" r="0" t="0"/>
          <a:stretch/>
        </p:blipFill>
        <p:spPr>
          <a:xfrm>
            <a:off x="3857625" y="2134235"/>
            <a:ext cx="2076450" cy="2076450"/>
          </a:xfrm>
          <a:prstGeom prst="rect">
            <a:avLst/>
          </a:prstGeom>
          <a:noFill/>
          <a:ln>
            <a:noFill/>
          </a:ln>
        </p:spPr>
      </p:pic>
      <p:pic>
        <p:nvPicPr>
          <p:cNvPr descr="E:\素材\春\7ff96c0408d5f1ad90e6490e1fb39ea4.png7ff96c0408d5f1ad90e6490e1fb39ea4" id="621" name="Google Shape;621;p38"/>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622" name="Google Shape;622;p38"/>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623" name="Google Shape;623;p38"/>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624" name="Google Shape;624;p38"/>
          <p:cNvSpPr/>
          <p:nvPr/>
        </p:nvSpPr>
        <p:spPr>
          <a:xfrm>
            <a:off x="1502063"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25" name="Google Shape;625;p38"/>
          <p:cNvSpPr/>
          <p:nvPr/>
        </p:nvSpPr>
        <p:spPr>
          <a:xfrm>
            <a:off x="4224668"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26" name="Google Shape;626;p38"/>
          <p:cNvSpPr/>
          <p:nvPr/>
        </p:nvSpPr>
        <p:spPr>
          <a:xfrm>
            <a:off x="6947273"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27" name="Google Shape;627;p38"/>
          <p:cNvSpPr/>
          <p:nvPr/>
        </p:nvSpPr>
        <p:spPr>
          <a:xfrm>
            <a:off x="9669878"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28" name="Google Shape;628;p38"/>
          <p:cNvSpPr/>
          <p:nvPr/>
        </p:nvSpPr>
        <p:spPr>
          <a:xfrm>
            <a:off x="1314941" y="2412880"/>
            <a:ext cx="1545336" cy="1545336"/>
          </a:xfrm>
          <a:prstGeom prst="arc">
            <a:avLst>
              <a:gd fmla="val 20172577" name="adj1"/>
              <a:gd fmla="val 16297434"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629" name="Google Shape;629;p38"/>
          <p:cNvSpPr/>
          <p:nvPr/>
        </p:nvSpPr>
        <p:spPr>
          <a:xfrm>
            <a:off x="4034169" y="2409503"/>
            <a:ext cx="1545336" cy="1545336"/>
          </a:xfrm>
          <a:prstGeom prst="arc">
            <a:avLst>
              <a:gd fmla="val 17379292" name="adj1"/>
              <a:gd fmla="val 8825709"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630" name="Google Shape;630;p38"/>
          <p:cNvSpPr/>
          <p:nvPr/>
        </p:nvSpPr>
        <p:spPr>
          <a:xfrm>
            <a:off x="6753397" y="2409503"/>
            <a:ext cx="1545336" cy="1545336"/>
          </a:xfrm>
          <a:prstGeom prst="arc">
            <a:avLst>
              <a:gd fmla="val 14283035" name="adj1"/>
              <a:gd fmla="val 8268073"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631" name="Google Shape;631;p38"/>
          <p:cNvSpPr/>
          <p:nvPr/>
        </p:nvSpPr>
        <p:spPr>
          <a:xfrm>
            <a:off x="9482756" y="2409503"/>
            <a:ext cx="1545336" cy="1545336"/>
          </a:xfrm>
          <a:prstGeom prst="arc">
            <a:avLst>
              <a:gd fmla="val 17026676" name="adj1"/>
              <a:gd fmla="val 13044588"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632" name="Google Shape;632;p38"/>
          <p:cNvSpPr txBox="1"/>
          <p:nvPr/>
        </p:nvSpPr>
        <p:spPr>
          <a:xfrm>
            <a:off x="1752141" y="2953026"/>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85%</a:t>
            </a:r>
            <a:endParaRPr/>
          </a:p>
        </p:txBody>
      </p:sp>
      <p:sp>
        <p:nvSpPr>
          <p:cNvPr id="633" name="Google Shape;633;p38"/>
          <p:cNvSpPr txBox="1"/>
          <p:nvPr/>
        </p:nvSpPr>
        <p:spPr>
          <a:xfrm>
            <a:off x="4473059" y="2953026"/>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73%</a:t>
            </a:r>
            <a:endParaRPr/>
          </a:p>
        </p:txBody>
      </p:sp>
      <p:sp>
        <p:nvSpPr>
          <p:cNvPr id="634" name="Google Shape;634;p38"/>
          <p:cNvSpPr txBox="1"/>
          <p:nvPr/>
        </p:nvSpPr>
        <p:spPr>
          <a:xfrm>
            <a:off x="7192287" y="2954912"/>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78%</a:t>
            </a:r>
            <a:endParaRPr/>
          </a:p>
        </p:txBody>
      </p:sp>
      <p:sp>
        <p:nvSpPr>
          <p:cNvPr id="635" name="Google Shape;635;p38"/>
          <p:cNvSpPr txBox="1"/>
          <p:nvPr/>
        </p:nvSpPr>
        <p:spPr>
          <a:xfrm>
            <a:off x="9919956" y="2953026"/>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90%</a:t>
            </a:r>
            <a:endParaRPr/>
          </a:p>
        </p:txBody>
      </p:sp>
      <p:grpSp>
        <p:nvGrpSpPr>
          <p:cNvPr id="636" name="Google Shape;636;p38"/>
          <p:cNvGrpSpPr/>
          <p:nvPr/>
        </p:nvGrpSpPr>
        <p:grpSpPr>
          <a:xfrm>
            <a:off x="1101942" y="4188129"/>
            <a:ext cx="1967949" cy="734630"/>
            <a:chOff x="1101942" y="4188129"/>
            <a:chExt cx="1967949" cy="734630"/>
          </a:xfrm>
        </p:grpSpPr>
        <p:sp>
          <p:nvSpPr>
            <p:cNvPr id="637" name="Google Shape;637;p38"/>
            <p:cNvSpPr txBox="1"/>
            <p:nvPr/>
          </p:nvSpPr>
          <p:spPr>
            <a:xfrm>
              <a:off x="1589628" y="4188129"/>
              <a:ext cx="944489"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595959"/>
                  </a:solidFill>
                  <a:latin typeface="Cambria"/>
                  <a:ea typeface="Cambria"/>
                  <a:cs typeface="Cambria"/>
                  <a:sym typeface="Cambria"/>
                </a:rPr>
                <a:t>PHOTOSHOP</a:t>
              </a:r>
              <a:endParaRPr/>
            </a:p>
          </p:txBody>
        </p:sp>
        <p:sp>
          <p:nvSpPr>
            <p:cNvPr id="638" name="Google Shape;638;p38"/>
            <p:cNvSpPr/>
            <p:nvPr/>
          </p:nvSpPr>
          <p:spPr>
            <a:xfrm>
              <a:off x="1101942" y="4553427"/>
              <a:ext cx="196794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rgbClr val="7F7F7F"/>
                  </a:solidFill>
                  <a:latin typeface="Cambria"/>
                  <a:ea typeface="Cambria"/>
                  <a:cs typeface="Cambria"/>
                  <a:sym typeface="Cambria"/>
                </a:rPr>
                <a:t>Lorem ipsum dolor sit amet, consectetur adipiscing elit</a:t>
              </a:r>
              <a:endParaRPr/>
            </a:p>
          </p:txBody>
        </p:sp>
      </p:grpSp>
      <p:grpSp>
        <p:nvGrpSpPr>
          <p:cNvPr id="639" name="Google Shape;639;p38"/>
          <p:cNvGrpSpPr/>
          <p:nvPr/>
        </p:nvGrpSpPr>
        <p:grpSpPr>
          <a:xfrm>
            <a:off x="3816866" y="4188129"/>
            <a:ext cx="1967949" cy="734630"/>
            <a:chOff x="3816866" y="4188129"/>
            <a:chExt cx="1967949" cy="734630"/>
          </a:xfrm>
        </p:grpSpPr>
        <p:sp>
          <p:nvSpPr>
            <p:cNvPr id="640" name="Google Shape;640;p38"/>
            <p:cNvSpPr txBox="1"/>
            <p:nvPr/>
          </p:nvSpPr>
          <p:spPr>
            <a:xfrm>
              <a:off x="4233687" y="4188129"/>
              <a:ext cx="1149674"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595959"/>
                  </a:solidFill>
                  <a:latin typeface="Cambria"/>
                  <a:ea typeface="Cambria"/>
                  <a:cs typeface="Cambria"/>
                  <a:sym typeface="Cambria"/>
                </a:rPr>
                <a:t>WEB DEVELOPE</a:t>
              </a:r>
              <a:endParaRPr/>
            </a:p>
          </p:txBody>
        </p:sp>
        <p:sp>
          <p:nvSpPr>
            <p:cNvPr id="641" name="Google Shape;641;p38"/>
            <p:cNvSpPr/>
            <p:nvPr/>
          </p:nvSpPr>
          <p:spPr>
            <a:xfrm>
              <a:off x="3816866" y="4553427"/>
              <a:ext cx="196794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rgbClr val="7F7F7F"/>
                  </a:solidFill>
                  <a:latin typeface="Cambria"/>
                  <a:ea typeface="Cambria"/>
                  <a:cs typeface="Cambria"/>
                  <a:sym typeface="Cambria"/>
                </a:rPr>
                <a:t>To see what is in front of one's nose needs a constant struggle.</a:t>
              </a:r>
              <a:endParaRPr/>
            </a:p>
          </p:txBody>
        </p:sp>
      </p:grpSp>
      <p:grpSp>
        <p:nvGrpSpPr>
          <p:cNvPr id="642" name="Google Shape;642;p38"/>
          <p:cNvGrpSpPr/>
          <p:nvPr/>
        </p:nvGrpSpPr>
        <p:grpSpPr>
          <a:xfrm>
            <a:off x="6531790" y="4188129"/>
            <a:ext cx="1967949" cy="734630"/>
            <a:chOff x="6531790" y="4188129"/>
            <a:chExt cx="1967949" cy="734630"/>
          </a:xfrm>
        </p:grpSpPr>
        <p:sp>
          <p:nvSpPr>
            <p:cNvPr id="643" name="Google Shape;643;p38"/>
            <p:cNvSpPr txBox="1"/>
            <p:nvPr/>
          </p:nvSpPr>
          <p:spPr>
            <a:xfrm>
              <a:off x="7011596" y="4188129"/>
              <a:ext cx="954107"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595959"/>
                  </a:solidFill>
                  <a:latin typeface="Cambria"/>
                  <a:ea typeface="Cambria"/>
                  <a:cs typeface="Cambria"/>
                  <a:sym typeface="Cambria"/>
                </a:rPr>
                <a:t>CONSULTING</a:t>
              </a:r>
              <a:endParaRPr/>
            </a:p>
          </p:txBody>
        </p:sp>
        <p:sp>
          <p:nvSpPr>
            <p:cNvPr id="644" name="Google Shape;644;p38"/>
            <p:cNvSpPr/>
            <p:nvPr/>
          </p:nvSpPr>
          <p:spPr>
            <a:xfrm>
              <a:off x="6531790" y="4553427"/>
              <a:ext cx="196794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rgbClr val="7F7F7F"/>
                  </a:solidFill>
                  <a:latin typeface="Cambria"/>
                  <a:ea typeface="Cambria"/>
                  <a:cs typeface="Cambria"/>
                  <a:sym typeface="Cambria"/>
                </a:rPr>
                <a:t>Take calculated risks. That is quite different from being rash.</a:t>
              </a:r>
              <a:endParaRPr/>
            </a:p>
          </p:txBody>
        </p:sp>
      </p:grpSp>
      <p:grpSp>
        <p:nvGrpSpPr>
          <p:cNvPr id="645" name="Google Shape;645;p38"/>
          <p:cNvGrpSpPr/>
          <p:nvPr/>
        </p:nvGrpSpPr>
        <p:grpSpPr>
          <a:xfrm>
            <a:off x="9246714" y="4182921"/>
            <a:ext cx="1967949" cy="739838"/>
            <a:chOff x="9246714" y="4182921"/>
            <a:chExt cx="1967949" cy="739838"/>
          </a:xfrm>
        </p:grpSpPr>
        <p:sp>
          <p:nvSpPr>
            <p:cNvPr id="646" name="Google Shape;646;p38"/>
            <p:cNvSpPr txBox="1"/>
            <p:nvPr/>
          </p:nvSpPr>
          <p:spPr>
            <a:xfrm>
              <a:off x="9933581" y="4182921"/>
              <a:ext cx="62869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595959"/>
                  </a:solidFill>
                  <a:latin typeface="Cambria"/>
                  <a:ea typeface="Cambria"/>
                  <a:cs typeface="Cambria"/>
                  <a:sym typeface="Cambria"/>
                </a:rPr>
                <a:t>DESIGN</a:t>
              </a:r>
              <a:endParaRPr/>
            </a:p>
          </p:txBody>
        </p:sp>
        <p:sp>
          <p:nvSpPr>
            <p:cNvPr id="647" name="Google Shape;647;p38"/>
            <p:cNvSpPr/>
            <p:nvPr/>
          </p:nvSpPr>
          <p:spPr>
            <a:xfrm>
              <a:off x="9246714" y="4553427"/>
              <a:ext cx="196794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rgbClr val="7F7F7F"/>
                  </a:solidFill>
                  <a:latin typeface="Cambria"/>
                  <a:ea typeface="Cambria"/>
                  <a:cs typeface="Cambria"/>
                  <a:sym typeface="Cambria"/>
                </a:rPr>
                <a:t>To see what is in front of one's nose needs a constant struggle.</a:t>
              </a:r>
              <a:endParaRPr/>
            </a:p>
          </p:txBody>
        </p:sp>
      </p:grpSp>
      <p:sp>
        <p:nvSpPr>
          <p:cNvPr id="648" name="Google Shape;648;p38"/>
          <p:cNvSpPr txBox="1"/>
          <p:nvPr/>
        </p:nvSpPr>
        <p:spPr>
          <a:xfrm>
            <a:off x="5152938" y="790539"/>
            <a:ext cx="188611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262626"/>
                </a:solidFill>
                <a:latin typeface="Cambria"/>
                <a:ea typeface="Cambria"/>
                <a:cs typeface="Cambria"/>
                <a:sym typeface="Cambria"/>
              </a:rPr>
              <a:t>Defined</a:t>
            </a:r>
            <a:endParaRPr b="1" sz="1400">
              <a:solidFill>
                <a:srgbClr val="262626"/>
              </a:solidFill>
              <a:latin typeface="Cambria"/>
              <a:ea typeface="Cambria"/>
              <a:cs typeface="Cambria"/>
              <a:sym typeface="Cambria"/>
            </a:endParaRPr>
          </a:p>
        </p:txBody>
      </p:sp>
      <p:sp>
        <p:nvSpPr>
          <p:cNvPr id="649" name="Google Shape;649;p38"/>
          <p:cNvSpPr txBox="1"/>
          <p:nvPr/>
        </p:nvSpPr>
        <p:spPr>
          <a:xfrm>
            <a:off x="2608078" y="1174084"/>
            <a:ext cx="6975844"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050">
                <a:solidFill>
                  <a:srgbClr val="7F7F7F"/>
                </a:solidFill>
                <a:latin typeface="Cambria"/>
                <a:ea typeface="Cambria"/>
                <a:cs typeface="Cambria"/>
                <a:sym typeface="Cambria"/>
              </a:rPr>
              <a:t>Take calculated risks. That is quite different from being rash.</a:t>
            </a:r>
            <a:endParaRPr sz="1050">
              <a:solidFill>
                <a:srgbClr val="7F7F7F"/>
              </a:solidFill>
              <a:latin typeface="Cambria"/>
              <a:ea typeface="Cambria"/>
              <a:cs typeface="Cambria"/>
              <a:sym typeface="Cambria"/>
            </a:endParaRPr>
          </a:p>
        </p:txBody>
      </p:sp>
      <p:pic>
        <p:nvPicPr>
          <p:cNvPr descr="E:\素材\春\7ff96c0408d5f1ad90e6490e1fb39ea4.png7ff96c0408d5f1ad90e6490e1fb39ea4" id="650" name="Google Shape;650;p38"/>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descr="E:\素材\春\7ff96c0408d5f1ad90e6490e1fb39ea4.png7ff96c0408d5f1ad90e6490e1fb39ea4" id="656" name="Google Shape;656;p39"/>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657" name="Google Shape;657;p39"/>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658" name="Google Shape;658;p39"/>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grpSp>
        <p:nvGrpSpPr>
          <p:cNvPr id="659" name="Google Shape;659;p39"/>
          <p:cNvGrpSpPr/>
          <p:nvPr/>
        </p:nvGrpSpPr>
        <p:grpSpPr>
          <a:xfrm>
            <a:off x="6455816" y="750001"/>
            <a:ext cx="4353002" cy="5437812"/>
            <a:chOff x="14431023" y="5726186"/>
            <a:chExt cx="4012938" cy="5012999"/>
          </a:xfrm>
        </p:grpSpPr>
        <p:sp>
          <p:nvSpPr>
            <p:cNvPr id="660" name="Google Shape;660;p39"/>
            <p:cNvSpPr/>
            <p:nvPr/>
          </p:nvSpPr>
          <p:spPr>
            <a:xfrm>
              <a:off x="14431023" y="10451866"/>
              <a:ext cx="4012938" cy="287319"/>
            </a:xfrm>
            <a:custGeom>
              <a:rect b="b" l="l" r="r" t="t"/>
              <a:pathLst>
                <a:path extrusionOk="0" h="801" w="11153">
                  <a:moveTo>
                    <a:pt x="0" y="0"/>
                  </a:moveTo>
                  <a:lnTo>
                    <a:pt x="11152" y="0"/>
                  </a:lnTo>
                  <a:lnTo>
                    <a:pt x="11152" y="800"/>
                  </a:lnTo>
                  <a:lnTo>
                    <a:pt x="0" y="800"/>
                  </a:lnTo>
                  <a:lnTo>
                    <a:pt x="0" y="0"/>
                  </a:lnTo>
                </a:path>
              </a:pathLst>
            </a:cu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1" name="Google Shape;661;p39"/>
            <p:cNvSpPr/>
            <p:nvPr/>
          </p:nvSpPr>
          <p:spPr>
            <a:xfrm>
              <a:off x="14843745" y="5726186"/>
              <a:ext cx="3303372" cy="4868545"/>
            </a:xfrm>
            <a:custGeom>
              <a:rect b="b" l="l" r="r" t="t"/>
              <a:pathLst>
                <a:path extrusionOk="0" h="13530" w="9183">
                  <a:moveTo>
                    <a:pt x="0" y="0"/>
                  </a:moveTo>
                  <a:lnTo>
                    <a:pt x="9182" y="0"/>
                  </a:lnTo>
                  <a:lnTo>
                    <a:pt x="9182" y="13529"/>
                  </a:lnTo>
                  <a:lnTo>
                    <a:pt x="0" y="13529"/>
                  </a:lnTo>
                  <a:lnTo>
                    <a:pt x="0" y="0"/>
                  </a:lnTo>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2" name="Google Shape;662;p39"/>
            <p:cNvSpPr/>
            <p:nvPr/>
          </p:nvSpPr>
          <p:spPr>
            <a:xfrm>
              <a:off x="14873906" y="5745235"/>
              <a:ext cx="3235114" cy="4809811"/>
            </a:xfrm>
            <a:custGeom>
              <a:rect b="b" l="l" r="r" t="t"/>
              <a:pathLst>
                <a:path extrusionOk="0" h="13368" w="8992">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3" name="Google Shape;663;p39"/>
            <p:cNvSpPr/>
            <p:nvPr/>
          </p:nvSpPr>
          <p:spPr>
            <a:xfrm>
              <a:off x="14956452" y="6216692"/>
              <a:ext cx="3081137" cy="3866898"/>
            </a:xfrm>
            <a:custGeom>
              <a:rect b="b" l="l" r="r" t="t"/>
              <a:pathLst>
                <a:path extrusionOk="0" h="10747" w="8562">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4" name="Google Shape;664;p39"/>
            <p:cNvSpPr/>
            <p:nvPr/>
          </p:nvSpPr>
          <p:spPr>
            <a:xfrm>
              <a:off x="16359709" y="10177246"/>
              <a:ext cx="263508" cy="261920"/>
            </a:xfrm>
            <a:custGeom>
              <a:rect b="b" l="l" r="r" t="t"/>
              <a:pathLst>
                <a:path extrusionOk="0" h="730" w="735">
                  <a:moveTo>
                    <a:pt x="0" y="0"/>
                  </a:moveTo>
                  <a:lnTo>
                    <a:pt x="734" y="0"/>
                  </a:lnTo>
                  <a:lnTo>
                    <a:pt x="734" y="729"/>
                  </a:lnTo>
                  <a:lnTo>
                    <a:pt x="0" y="729"/>
                  </a:lnTo>
                  <a:lnTo>
                    <a:pt x="0" y="0"/>
                  </a:lnTo>
                </a:path>
              </a:pathLst>
            </a:cu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5" name="Google Shape;665;p39"/>
            <p:cNvSpPr/>
            <p:nvPr/>
          </p:nvSpPr>
          <p:spPr>
            <a:xfrm>
              <a:off x="16369234" y="10188358"/>
              <a:ext cx="244459" cy="244459"/>
            </a:xfrm>
            <a:custGeom>
              <a:rect b="b" l="l" r="r" t="t"/>
              <a:pathLst>
                <a:path extrusionOk="0" h="682" w="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6" name="Google Shape;666;p39"/>
            <p:cNvSpPr/>
            <p:nvPr/>
          </p:nvSpPr>
          <p:spPr>
            <a:xfrm>
              <a:off x="16493052" y="10310587"/>
              <a:ext cx="120642" cy="122230"/>
            </a:xfrm>
            <a:custGeom>
              <a:rect b="b" l="l" r="r" t="t"/>
              <a:pathLst>
                <a:path extrusionOk="0" h="342" w="341">
                  <a:moveTo>
                    <a:pt x="0" y="0"/>
                  </a:moveTo>
                  <a:lnTo>
                    <a:pt x="340" y="0"/>
                  </a:lnTo>
                  <a:lnTo>
                    <a:pt x="340" y="341"/>
                  </a:lnTo>
                  <a:lnTo>
                    <a:pt x="0" y="341"/>
                  </a:lnTo>
                  <a:lnTo>
                    <a:pt x="0" y="0"/>
                  </a:lnTo>
                </a:path>
              </a:pathLst>
            </a:cu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7" name="Google Shape;667;p39"/>
            <p:cNvSpPr/>
            <p:nvPr/>
          </p:nvSpPr>
          <p:spPr>
            <a:xfrm>
              <a:off x="16369234" y="10309000"/>
              <a:ext cx="244459" cy="123817"/>
            </a:xfrm>
            <a:custGeom>
              <a:rect b="b" l="l" r="r" t="t"/>
              <a:pathLst>
                <a:path extrusionOk="0" h="347" w="682">
                  <a:moveTo>
                    <a:pt x="0" y="0"/>
                  </a:moveTo>
                  <a:lnTo>
                    <a:pt x="681" y="0"/>
                  </a:lnTo>
                  <a:lnTo>
                    <a:pt x="681" y="346"/>
                  </a:lnTo>
                  <a:lnTo>
                    <a:pt x="0" y="346"/>
                  </a:lnTo>
                  <a:lnTo>
                    <a:pt x="0" y="0"/>
                  </a:lnTo>
                </a:path>
              </a:pathLst>
            </a:custGeom>
            <a:blipFill rotWithShape="1">
              <a:blip r:embed="rId9">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8" name="Google Shape;668;p39"/>
            <p:cNvSpPr/>
            <p:nvPr/>
          </p:nvSpPr>
          <p:spPr>
            <a:xfrm>
              <a:off x="16458128" y="5967471"/>
              <a:ext cx="68258" cy="68258"/>
            </a:xfrm>
            <a:custGeom>
              <a:rect b="b" l="l" r="r" t="t"/>
              <a:pathLst>
                <a:path extrusionOk="0" h="192" w="192">
                  <a:moveTo>
                    <a:pt x="0" y="0"/>
                  </a:moveTo>
                  <a:lnTo>
                    <a:pt x="191" y="0"/>
                  </a:lnTo>
                  <a:lnTo>
                    <a:pt x="191" y="191"/>
                  </a:lnTo>
                  <a:lnTo>
                    <a:pt x="0" y="191"/>
                  </a:lnTo>
                  <a:lnTo>
                    <a:pt x="0" y="0"/>
                  </a:lnTo>
                </a:path>
              </a:pathLst>
            </a:custGeom>
            <a:blipFill rotWithShape="1">
              <a:blip r:embed="rId10">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69" name="Google Shape;669;p39"/>
            <p:cNvSpPr/>
            <p:nvPr/>
          </p:nvSpPr>
          <p:spPr>
            <a:xfrm>
              <a:off x="16462891" y="5970645"/>
              <a:ext cx="58734" cy="58734"/>
            </a:xfrm>
            <a:custGeom>
              <a:rect b="b" l="l" r="r" t="t"/>
              <a:pathLst>
                <a:path extrusionOk="0" h="168" w="168">
                  <a:moveTo>
                    <a:pt x="0" y="0"/>
                  </a:moveTo>
                  <a:lnTo>
                    <a:pt x="167" y="0"/>
                  </a:lnTo>
                  <a:lnTo>
                    <a:pt x="167" y="167"/>
                  </a:lnTo>
                  <a:lnTo>
                    <a:pt x="0" y="167"/>
                  </a:lnTo>
                  <a:lnTo>
                    <a:pt x="0" y="0"/>
                  </a:lnTo>
                </a:path>
              </a:pathLst>
            </a:custGeom>
            <a:blipFill rotWithShape="1">
              <a:blip r:embed="rId11">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70" name="Google Shape;670;p39"/>
            <p:cNvSpPr/>
            <p:nvPr/>
          </p:nvSpPr>
          <p:spPr>
            <a:xfrm>
              <a:off x="16480352" y="5988107"/>
              <a:ext cx="25398" cy="26986"/>
            </a:xfrm>
            <a:custGeom>
              <a:rect b="b" l="l" r="r" t="t"/>
              <a:pathLst>
                <a:path extrusionOk="0" h="78" w="73">
                  <a:moveTo>
                    <a:pt x="0" y="0"/>
                  </a:moveTo>
                  <a:lnTo>
                    <a:pt x="72" y="0"/>
                  </a:lnTo>
                  <a:lnTo>
                    <a:pt x="72" y="77"/>
                  </a:lnTo>
                  <a:lnTo>
                    <a:pt x="0" y="77"/>
                  </a:lnTo>
                  <a:lnTo>
                    <a:pt x="0" y="0"/>
                  </a:lnTo>
                </a:path>
              </a:pathLst>
            </a:custGeom>
            <a:blipFill rotWithShape="1">
              <a:blip r:embed="rId12">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71" name="Google Shape;671;p39"/>
            <p:cNvSpPr/>
            <p:nvPr/>
          </p:nvSpPr>
          <p:spPr>
            <a:xfrm>
              <a:off x="16481939" y="5991282"/>
              <a:ext cx="20636" cy="20636"/>
            </a:xfrm>
            <a:custGeom>
              <a:rect b="b" l="l" r="r" t="t"/>
              <a:pathLst>
                <a:path extrusionOk="0" h="60" w="61">
                  <a:moveTo>
                    <a:pt x="0" y="0"/>
                  </a:moveTo>
                  <a:lnTo>
                    <a:pt x="60" y="0"/>
                  </a:lnTo>
                  <a:lnTo>
                    <a:pt x="60" y="59"/>
                  </a:lnTo>
                  <a:lnTo>
                    <a:pt x="0" y="59"/>
                  </a:lnTo>
                  <a:lnTo>
                    <a:pt x="0" y="0"/>
                  </a:lnTo>
                </a:path>
              </a:pathLst>
            </a:custGeom>
            <a:blipFill rotWithShape="1">
              <a:blip r:embed="rId13">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672" name="Google Shape;672;p39"/>
            <p:cNvSpPr/>
            <p:nvPr/>
          </p:nvSpPr>
          <p:spPr>
            <a:xfrm>
              <a:off x="16483527" y="5992869"/>
              <a:ext cx="15874" cy="15874"/>
            </a:xfrm>
            <a:custGeom>
              <a:rect b="b" l="l" r="r" t="t"/>
              <a:pathLst>
                <a:path extrusionOk="0" h="48" w="49">
                  <a:moveTo>
                    <a:pt x="0" y="0"/>
                  </a:moveTo>
                  <a:lnTo>
                    <a:pt x="48" y="0"/>
                  </a:lnTo>
                  <a:lnTo>
                    <a:pt x="48" y="47"/>
                  </a:lnTo>
                  <a:lnTo>
                    <a:pt x="0" y="47"/>
                  </a:lnTo>
                  <a:lnTo>
                    <a:pt x="0" y="0"/>
                  </a:lnTo>
                </a:path>
              </a:pathLst>
            </a:custGeom>
            <a:blipFill rotWithShape="1">
              <a:blip r:embed="rId14">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pic>
        <p:nvPicPr>
          <p:cNvPr descr="C:\Users\Administrator\Desktop\毕业季\QQ截图20170620123231.jpgQQ截图20170620123231" id="673" name="Google Shape;673;p39"/>
          <p:cNvPicPr preferRelativeResize="0"/>
          <p:nvPr/>
        </p:nvPicPr>
        <p:blipFill rotWithShape="1">
          <a:blip r:embed="rId15">
            <a:alphaModFix/>
          </a:blip>
          <a:srcRect b="0" l="0" r="0" t="0"/>
          <a:stretch/>
        </p:blipFill>
        <p:spPr>
          <a:xfrm>
            <a:off x="7025640" y="1282065"/>
            <a:ext cx="3342005" cy="4195445"/>
          </a:xfrm>
          <a:prstGeom prst="rect">
            <a:avLst/>
          </a:prstGeom>
          <a:noFill/>
          <a:ln>
            <a:noFill/>
          </a:ln>
        </p:spPr>
      </p:pic>
      <p:sp>
        <p:nvSpPr>
          <p:cNvPr id="674" name="Google Shape;674;p39"/>
          <p:cNvSpPr/>
          <p:nvPr/>
        </p:nvSpPr>
        <p:spPr>
          <a:xfrm>
            <a:off x="1506130" y="4242006"/>
            <a:ext cx="351987" cy="351987"/>
          </a:xfrm>
          <a:custGeom>
            <a:rect b="b" l="l" r="r" t="t"/>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262626"/>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675" name="Google Shape;675;p39"/>
          <p:cNvSpPr/>
          <p:nvPr/>
        </p:nvSpPr>
        <p:spPr>
          <a:xfrm>
            <a:off x="1506130" y="3299824"/>
            <a:ext cx="351987" cy="255991"/>
          </a:xfrm>
          <a:custGeom>
            <a:rect b="b" l="l" r="r" t="t"/>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262626"/>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676" name="Google Shape;676;p39"/>
          <p:cNvSpPr/>
          <p:nvPr/>
        </p:nvSpPr>
        <p:spPr>
          <a:xfrm>
            <a:off x="1506130" y="5208125"/>
            <a:ext cx="298540" cy="298540"/>
          </a:xfrm>
          <a:custGeom>
            <a:rect b="b" l="l" r="r" t="t"/>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262626"/>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677" name="Google Shape;677;p39"/>
          <p:cNvSpPr/>
          <p:nvPr/>
        </p:nvSpPr>
        <p:spPr>
          <a:xfrm>
            <a:off x="1965210" y="3227764"/>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678" name="Google Shape;678;p39"/>
          <p:cNvSpPr/>
          <p:nvPr/>
        </p:nvSpPr>
        <p:spPr>
          <a:xfrm>
            <a:off x="1965210" y="4242006"/>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There is only one difference between a madman and me. I am not mad.</a:t>
            </a:r>
            <a:endParaRPr/>
          </a:p>
        </p:txBody>
      </p:sp>
      <p:sp>
        <p:nvSpPr>
          <p:cNvPr id="679" name="Google Shape;679;p39"/>
          <p:cNvSpPr/>
          <p:nvPr/>
        </p:nvSpPr>
        <p:spPr>
          <a:xfrm>
            <a:off x="1965210" y="5166506"/>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Take calculated risks. That is quite different from being rash.</a:t>
            </a:r>
            <a:endParaRPr/>
          </a:p>
        </p:txBody>
      </p:sp>
      <p:sp>
        <p:nvSpPr>
          <p:cNvPr id="680" name="Google Shape;680;p39"/>
          <p:cNvSpPr txBox="1"/>
          <p:nvPr/>
        </p:nvSpPr>
        <p:spPr>
          <a:xfrm>
            <a:off x="1506130" y="455347"/>
            <a:ext cx="4059263" cy="938719"/>
          </a:xfrm>
          <a:prstGeom prst="rect">
            <a:avLst/>
          </a:prstGeom>
          <a:noFill/>
          <a:ln>
            <a:noFill/>
          </a:ln>
        </p:spPr>
        <p:txBody>
          <a:bodyPr anchorCtr="0" anchor="t" bIns="45700" lIns="91425" spcFirstLastPara="1" rIns="91425" wrap="square" tIns="45700">
            <a:noAutofit/>
          </a:bodyPr>
          <a:lstStyle/>
          <a:p>
            <a:pPr indent="0" lvl="0" marL="0" marR="0" rtl="0" algn="l">
              <a:lnSpc>
                <a:spcPct val="235714"/>
              </a:lnSpc>
              <a:spcBef>
                <a:spcPts val="0"/>
              </a:spcBef>
              <a:spcAft>
                <a:spcPts val="0"/>
              </a:spcAft>
              <a:buNone/>
            </a:pPr>
            <a:r>
              <a:rPr b="1" lang="en-US" sz="2800">
                <a:solidFill>
                  <a:srgbClr val="8D6B43"/>
                </a:solidFill>
                <a:latin typeface="Cambria"/>
                <a:ea typeface="Cambria"/>
                <a:cs typeface="Cambria"/>
                <a:sym typeface="Cambria"/>
              </a:rPr>
              <a:t> Organic</a:t>
            </a:r>
            <a:endParaRPr/>
          </a:p>
        </p:txBody>
      </p:sp>
      <p:sp>
        <p:nvSpPr>
          <p:cNvPr id="681" name="Google Shape;681;p39"/>
          <p:cNvSpPr/>
          <p:nvPr/>
        </p:nvSpPr>
        <p:spPr>
          <a:xfrm>
            <a:off x="1537351" y="2296823"/>
            <a:ext cx="362452" cy="313027"/>
          </a:xfrm>
          <a:custGeom>
            <a:rect b="b" l="l" r="r" t="t"/>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dk1"/>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682" name="Google Shape;682;p39"/>
          <p:cNvSpPr/>
          <p:nvPr/>
        </p:nvSpPr>
        <p:spPr>
          <a:xfrm>
            <a:off x="1965209" y="2267557"/>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There is only one difference between a madman and me. I am not mad.</a:t>
            </a:r>
            <a:endParaRPr/>
          </a:p>
        </p:txBody>
      </p:sp>
      <p:pic>
        <p:nvPicPr>
          <p:cNvPr descr="E:\素材\春\7ff96c0408d5f1ad90e6490e1fb39ea4.png7ff96c0408d5f1ad90e6490e1fb39ea4" id="683" name="Google Shape;683;p39"/>
          <p:cNvPicPr preferRelativeResize="0"/>
          <p:nvPr/>
        </p:nvPicPr>
        <p:blipFill rotWithShape="1">
          <a:blip r:embed="rId1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0"/>
          <p:cNvSpPr/>
          <p:nvPr/>
        </p:nvSpPr>
        <p:spPr>
          <a:xfrm>
            <a:off x="4837113" y="4420870"/>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90" name="Google Shape;690;p40"/>
          <p:cNvSpPr/>
          <p:nvPr/>
        </p:nvSpPr>
        <p:spPr>
          <a:xfrm>
            <a:off x="490855" y="523938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91" name="Google Shape;691;p40"/>
          <p:cNvSpPr/>
          <p:nvPr/>
        </p:nvSpPr>
        <p:spPr>
          <a:xfrm>
            <a:off x="10475595" y="45656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92" name="Google Shape;692;p40"/>
          <p:cNvSpPr/>
          <p:nvPr/>
        </p:nvSpPr>
        <p:spPr>
          <a:xfrm>
            <a:off x="690880" y="612775"/>
            <a:ext cx="10809605" cy="5586730"/>
          </a:xfrm>
          <a:prstGeom prst="rect">
            <a:avLst/>
          </a:prstGeom>
          <a:blipFill rotWithShape="1">
            <a:blip r:embed="rId3">
              <a:alphaModFix/>
            </a:blip>
            <a:stretch>
              <a:fillRect b="0" l="0" r="0" t="0"/>
            </a:stretch>
          </a:blip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93" name="Google Shape;693;p40"/>
          <p:cNvSpPr/>
          <p:nvPr/>
        </p:nvSpPr>
        <p:spPr>
          <a:xfrm rot="10800000">
            <a:off x="4837113" y="456565"/>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694" name="Google Shape;694;p40"/>
          <p:cNvSpPr txBox="1"/>
          <p:nvPr/>
        </p:nvSpPr>
        <p:spPr>
          <a:xfrm>
            <a:off x="3111183" y="2573020"/>
            <a:ext cx="5996940" cy="139890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500">
                <a:solidFill>
                  <a:srgbClr val="8D6B43"/>
                </a:solidFill>
                <a:latin typeface="Arial"/>
                <a:ea typeface="Arial"/>
                <a:cs typeface="Arial"/>
                <a:sym typeface="Arial"/>
              </a:rPr>
              <a:t>Thank You!</a:t>
            </a:r>
            <a:endParaRPr sz="8500">
              <a:solidFill>
                <a:srgbClr val="8D6B43"/>
              </a:solidFill>
              <a:latin typeface="Arial"/>
              <a:ea typeface="Arial"/>
              <a:cs typeface="Arial"/>
              <a:sym typeface="Arial"/>
            </a:endParaRPr>
          </a:p>
        </p:txBody>
      </p:sp>
      <p:sp>
        <p:nvSpPr>
          <p:cNvPr id="695" name="Google Shape;695;p40"/>
          <p:cNvSpPr txBox="1"/>
          <p:nvPr/>
        </p:nvSpPr>
        <p:spPr>
          <a:xfrm>
            <a:off x="3065463" y="1429385"/>
            <a:ext cx="599694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Teko"/>
                <a:ea typeface="Teko"/>
                <a:cs typeface="Teko"/>
                <a:sym typeface="Teko"/>
              </a:rPr>
              <a:t>2020</a:t>
            </a:r>
            <a:endParaRPr sz="7200">
              <a:solidFill>
                <a:schemeClr val="lt1"/>
              </a:solidFill>
              <a:latin typeface="Teko"/>
              <a:ea typeface="Teko"/>
              <a:cs typeface="Teko"/>
              <a:sym typeface="Teko"/>
            </a:endParaRPr>
          </a:p>
        </p:txBody>
      </p:sp>
      <p:sp>
        <p:nvSpPr>
          <p:cNvPr id="696" name="Google Shape;696;p40"/>
          <p:cNvSpPr txBox="1"/>
          <p:nvPr/>
        </p:nvSpPr>
        <p:spPr>
          <a:xfrm>
            <a:off x="4526044" y="3935393"/>
            <a:ext cx="3105688"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rgbClr val="5CA78E"/>
                </a:solidFill>
                <a:latin typeface="Arial"/>
                <a:ea typeface="Arial"/>
                <a:cs typeface="Arial"/>
                <a:sym typeface="Arial"/>
              </a:rPr>
              <a:t>Nature and Flower Template</a:t>
            </a:r>
            <a:endParaRPr sz="2800">
              <a:solidFill>
                <a:srgbClr val="5CA78E"/>
              </a:solidFill>
              <a:latin typeface="Arial"/>
              <a:ea typeface="Arial"/>
              <a:cs typeface="Arial"/>
              <a:sym typeface="Arial"/>
            </a:endParaRPr>
          </a:p>
        </p:txBody>
      </p:sp>
      <p:sp>
        <p:nvSpPr>
          <p:cNvPr id="697" name="Google Shape;697;p40"/>
          <p:cNvSpPr txBox="1"/>
          <p:nvPr/>
        </p:nvSpPr>
        <p:spPr>
          <a:xfrm>
            <a:off x="5415061" y="825153"/>
            <a:ext cx="1327655"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Teko"/>
                <a:ea typeface="Teko"/>
                <a:cs typeface="Teko"/>
                <a:sym typeface="Teko"/>
              </a:rPr>
              <a:t>LOGO</a:t>
            </a:r>
            <a:endParaRPr/>
          </a:p>
        </p:txBody>
      </p:sp>
      <p:pic>
        <p:nvPicPr>
          <p:cNvPr descr="E:\素材\春\7ff96c0408d5f1ad90e6490e1fb39ea4.png7ff96c0408d5f1ad90e6490e1fb39ea4" id="698" name="Google Shape;698;p40"/>
          <p:cNvPicPr preferRelativeResize="0"/>
          <p:nvPr/>
        </p:nvPicPr>
        <p:blipFill rotWithShape="1">
          <a:blip r:embed="rId4">
            <a:alphaModFix/>
          </a:blip>
          <a:srcRect b="0" l="0" r="0" t="0"/>
          <a:stretch/>
        </p:blipFill>
        <p:spPr>
          <a:xfrm flipH="1" rot="540000">
            <a:off x="1903095" y="2613025"/>
            <a:ext cx="2900680" cy="2837180"/>
          </a:xfrm>
          <a:prstGeom prst="rect">
            <a:avLst/>
          </a:prstGeom>
          <a:noFill/>
          <a:ln>
            <a:noFill/>
          </a:ln>
        </p:spPr>
      </p:pic>
      <p:pic>
        <p:nvPicPr>
          <p:cNvPr descr="E:\素材\春\7ff96c0408d5f1ad90e6490e1fb39ea4.png7ff96c0408d5f1ad90e6490e1fb39ea4" id="699" name="Google Shape;699;p40"/>
          <p:cNvPicPr preferRelativeResize="0"/>
          <p:nvPr/>
        </p:nvPicPr>
        <p:blipFill rotWithShape="1">
          <a:blip r:embed="rId5">
            <a:alphaModFix/>
          </a:blip>
          <a:srcRect b="0" l="0" r="0" t="0"/>
          <a:stretch/>
        </p:blipFill>
        <p:spPr>
          <a:xfrm rot="-240000">
            <a:off x="7699375" y="2493010"/>
            <a:ext cx="2677160" cy="2946400"/>
          </a:xfrm>
          <a:prstGeom prst="rect">
            <a:avLst/>
          </a:prstGeom>
          <a:noFill/>
          <a:ln>
            <a:noFill/>
          </a:ln>
        </p:spPr>
      </p:pic>
      <p:pic>
        <p:nvPicPr>
          <p:cNvPr descr="91a91957d94893cda4457f0efd2b5ba8" id="700" name="Google Shape;700;p40"/>
          <p:cNvPicPr preferRelativeResize="0"/>
          <p:nvPr/>
        </p:nvPicPr>
        <p:blipFill rotWithShape="1">
          <a:blip r:embed="rId6">
            <a:alphaModFix/>
          </a:blip>
          <a:srcRect b="0" l="0" r="0" t="0"/>
          <a:stretch/>
        </p:blipFill>
        <p:spPr>
          <a:xfrm>
            <a:off x="4735195" y="4831715"/>
            <a:ext cx="2992755" cy="1586865"/>
          </a:xfrm>
          <a:prstGeom prst="rect">
            <a:avLst/>
          </a:prstGeom>
          <a:noFill/>
          <a:ln>
            <a:noFill/>
          </a:ln>
        </p:spPr>
      </p:pic>
      <p:sp>
        <p:nvSpPr>
          <p:cNvPr id="701" name="Google Shape;701;p40"/>
          <p:cNvSpPr/>
          <p:nvPr/>
        </p:nvSpPr>
        <p:spPr>
          <a:xfrm>
            <a:off x="7433153" y="5715816"/>
            <a:ext cx="406733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chemeClr val="dk1"/>
                </a:solidFill>
                <a:latin typeface="Cambria"/>
                <a:ea typeface="Cambria"/>
                <a:cs typeface="Cambria"/>
                <a:sym typeface="Cambria"/>
              </a:rPr>
              <a:t>www.freepptbackgrounds.net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p:nvPr/>
        </p:nvSpPr>
        <p:spPr>
          <a:xfrm>
            <a:off x="4837113" y="4448810"/>
            <a:ext cx="2517140" cy="213868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28" name="Google Shape;128;p14"/>
          <p:cNvSpPr/>
          <p:nvPr/>
        </p:nvSpPr>
        <p:spPr>
          <a:xfrm>
            <a:off x="490855" y="523938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29" name="Google Shape;129;p14"/>
          <p:cNvSpPr/>
          <p:nvPr/>
        </p:nvSpPr>
        <p:spPr>
          <a:xfrm>
            <a:off x="10475595" y="456565"/>
            <a:ext cx="1208405" cy="1179195"/>
          </a:xfrm>
          <a:prstGeom prst="roundRect">
            <a:avLst>
              <a:gd fmla="val 16667"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30" name="Google Shape;130;p14"/>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31" name="Google Shape;131;p14"/>
          <p:cNvSpPr/>
          <p:nvPr/>
        </p:nvSpPr>
        <p:spPr>
          <a:xfrm rot="10800000">
            <a:off x="4837430" y="457200"/>
            <a:ext cx="2517140" cy="607060"/>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32" name="Google Shape;132;p14"/>
          <p:cNvSpPr/>
          <p:nvPr/>
        </p:nvSpPr>
        <p:spPr>
          <a:xfrm>
            <a:off x="5703253" y="5802630"/>
            <a:ext cx="784860" cy="784860"/>
          </a:xfrm>
          <a:prstGeom prst="diamond">
            <a:avLst/>
          </a:prstGeom>
          <a:solidFill>
            <a:srgbClr val="339183"/>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133" name="Google Shape;133;p14"/>
          <p:cNvSpPr txBox="1"/>
          <p:nvPr/>
        </p:nvSpPr>
        <p:spPr>
          <a:xfrm rot="5400000">
            <a:off x="5218636" y="2452412"/>
            <a:ext cx="2256041"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8D6B43"/>
                </a:solidFill>
                <a:latin typeface="Cambria"/>
                <a:ea typeface="Cambria"/>
                <a:cs typeface="Cambria"/>
                <a:sym typeface="Cambria"/>
              </a:rPr>
              <a:t>Fashion</a:t>
            </a:r>
            <a:endParaRPr b="1" sz="3600">
              <a:solidFill>
                <a:srgbClr val="8D6B43"/>
              </a:solidFill>
              <a:latin typeface="Cambria"/>
              <a:ea typeface="Cambria"/>
              <a:cs typeface="Cambria"/>
              <a:sym typeface="Cambria"/>
            </a:endParaRPr>
          </a:p>
        </p:txBody>
      </p:sp>
      <p:sp>
        <p:nvSpPr>
          <p:cNvPr id="134" name="Google Shape;134;p14"/>
          <p:cNvSpPr txBox="1"/>
          <p:nvPr/>
        </p:nvSpPr>
        <p:spPr>
          <a:xfrm>
            <a:off x="4306159" y="3618743"/>
            <a:ext cx="3857145"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Cambria"/>
                <a:ea typeface="Cambria"/>
                <a:cs typeface="Cambria"/>
                <a:sym typeface="Cambria"/>
              </a:rPr>
              <a:t>ONE</a:t>
            </a:r>
            <a:endParaRPr/>
          </a:p>
        </p:txBody>
      </p:sp>
      <p:pic>
        <p:nvPicPr>
          <p:cNvPr descr="E:\素材\春\f8ff524aa4c5fd889e7d0ebb7ea1f30d.pngf8ff524aa4c5fd889e7d0ebb7ea1f30d" id="135" name="Google Shape;135;p14"/>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136" name="Google Shape;136;p14"/>
          <p:cNvPicPr preferRelativeResize="0"/>
          <p:nvPr/>
        </p:nvPicPr>
        <p:blipFill rotWithShape="1">
          <a:blip r:embed="rId4">
            <a:alphaModFix/>
          </a:blip>
          <a:srcRect b="0" l="0" r="0" t="0"/>
          <a:stretch/>
        </p:blipFill>
        <p:spPr>
          <a:xfrm flipH="1" rot="-447838">
            <a:off x="3338195" y="3463925"/>
            <a:ext cx="1940560" cy="1955800"/>
          </a:xfrm>
          <a:prstGeom prst="rect">
            <a:avLst/>
          </a:prstGeom>
          <a:noFill/>
          <a:ln>
            <a:noFill/>
          </a:ln>
        </p:spPr>
      </p:pic>
      <p:pic>
        <p:nvPicPr>
          <p:cNvPr descr="E:\素材\春\f8ff524aa4c5fd889e7d0ebb7ea1f30d.pngf8ff524aa4c5fd889e7d0ebb7ea1f30d" id="137" name="Google Shape;137;p14"/>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138" name="Google Shape;138;p14"/>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pic>
        <p:nvPicPr>
          <p:cNvPr descr="E:\素材\春\7ff96c0408d5f1ad90e6490e1fb39ea4.png7ff96c0408d5f1ad90e6490e1fb39ea4" id="139" name="Google Shape;139;p14"/>
          <p:cNvPicPr preferRelativeResize="0"/>
          <p:nvPr/>
        </p:nvPicPr>
        <p:blipFill rotWithShape="1">
          <a:blip r:embed="rId7">
            <a:alphaModFix/>
          </a:blip>
          <a:srcRect b="0" l="0" r="0" t="0"/>
          <a:stretch/>
        </p:blipFill>
        <p:spPr>
          <a:xfrm rot="7184111">
            <a:off x="1604982" y="-580633"/>
            <a:ext cx="2674620" cy="2615565"/>
          </a:xfrm>
          <a:prstGeom prst="rect">
            <a:avLst/>
          </a:prstGeom>
          <a:noFill/>
          <a:ln>
            <a:noFill/>
          </a:ln>
        </p:spPr>
      </p:pic>
      <p:pic>
        <p:nvPicPr>
          <p:cNvPr descr="E:\素材\春\7ff96c0408d5f1ad90e6490e1fb39ea4.png7ff96c0408d5f1ad90e6490e1fb39ea4" id="140" name="Google Shape;140;p14"/>
          <p:cNvPicPr preferRelativeResize="0"/>
          <p:nvPr/>
        </p:nvPicPr>
        <p:blipFill rotWithShape="1">
          <a:blip r:embed="rId8">
            <a:alphaModFix/>
          </a:blip>
          <a:srcRect b="0" l="0" r="0" t="0"/>
          <a:stretch/>
        </p:blipFill>
        <p:spPr>
          <a:xfrm rot="-600000">
            <a:off x="8280400" y="4892675"/>
            <a:ext cx="2396490" cy="23444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E:\素材\春\7ff96c0408d5f1ad90e6490e1fb39ea4.png7ff96c0408d5f1ad90e6490e1fb39ea4" id="146" name="Google Shape;146;p15"/>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147" name="Google Shape;147;p15"/>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148" name="Google Shape;148;p15"/>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149" name="Google Shape;149;p15"/>
          <p:cNvSpPr/>
          <p:nvPr/>
        </p:nvSpPr>
        <p:spPr>
          <a:xfrm>
            <a:off x="5122361" y="2218302"/>
            <a:ext cx="2733408" cy="2916665"/>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50" name="Google Shape;150;p15"/>
          <p:cNvSpPr/>
          <p:nvPr/>
        </p:nvSpPr>
        <p:spPr>
          <a:xfrm>
            <a:off x="1830899" y="2227191"/>
            <a:ext cx="2733408" cy="2916665"/>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51" name="Google Shape;151;p15"/>
          <p:cNvSpPr/>
          <p:nvPr/>
        </p:nvSpPr>
        <p:spPr>
          <a:xfrm>
            <a:off x="8413823" y="2218302"/>
            <a:ext cx="2733408" cy="2916665"/>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52" name="Google Shape;152;p15"/>
          <p:cNvSpPr txBox="1"/>
          <p:nvPr/>
        </p:nvSpPr>
        <p:spPr>
          <a:xfrm>
            <a:off x="1928950" y="3685523"/>
            <a:ext cx="248602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8D6B43"/>
                </a:solidFill>
                <a:latin typeface="Cambria"/>
                <a:ea typeface="Cambria"/>
                <a:cs typeface="Cambria"/>
                <a:sym typeface="Cambria"/>
              </a:rPr>
              <a:t>E-commerce</a:t>
            </a:r>
            <a:endParaRPr/>
          </a:p>
        </p:txBody>
      </p:sp>
      <p:sp>
        <p:nvSpPr>
          <p:cNvPr id="153" name="Google Shape;153;p15"/>
          <p:cNvSpPr/>
          <p:nvPr/>
        </p:nvSpPr>
        <p:spPr>
          <a:xfrm>
            <a:off x="2013890" y="4066353"/>
            <a:ext cx="236742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7F7F7F"/>
                </a:solidFill>
                <a:latin typeface="Cambria"/>
                <a:ea typeface="Cambria"/>
                <a:cs typeface="Cambria"/>
                <a:sym typeface="Cambria"/>
              </a:rPr>
              <a:t>I hope and I believe that this Template will your Time, Money and Reputation.</a:t>
            </a:r>
            <a:endParaRPr/>
          </a:p>
        </p:txBody>
      </p:sp>
      <p:sp>
        <p:nvSpPr>
          <p:cNvPr id="154" name="Google Shape;154;p15"/>
          <p:cNvSpPr txBox="1"/>
          <p:nvPr/>
        </p:nvSpPr>
        <p:spPr>
          <a:xfrm>
            <a:off x="5221176" y="3685524"/>
            <a:ext cx="248602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8D6B43"/>
                </a:solidFill>
                <a:latin typeface="Cambria"/>
                <a:ea typeface="Cambria"/>
                <a:cs typeface="Cambria"/>
                <a:sym typeface="Cambria"/>
              </a:rPr>
              <a:t>Energy</a:t>
            </a:r>
            <a:endParaRPr/>
          </a:p>
        </p:txBody>
      </p:sp>
      <p:sp>
        <p:nvSpPr>
          <p:cNvPr id="155" name="Google Shape;155;p15"/>
          <p:cNvSpPr/>
          <p:nvPr/>
        </p:nvSpPr>
        <p:spPr>
          <a:xfrm>
            <a:off x="5306116" y="4066354"/>
            <a:ext cx="2367424"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7F7F7F"/>
                </a:solidFill>
                <a:latin typeface="Cambria"/>
                <a:ea typeface="Cambria"/>
                <a:cs typeface="Cambria"/>
                <a:sym typeface="Cambria"/>
              </a:rPr>
              <a:t>Easy to change colors, photos and Text.Get a modern PowerPoint Presentation that is beautifully designed.</a:t>
            </a:r>
            <a:endParaRPr/>
          </a:p>
        </p:txBody>
      </p:sp>
      <p:sp>
        <p:nvSpPr>
          <p:cNvPr id="156" name="Google Shape;156;p15"/>
          <p:cNvSpPr txBox="1"/>
          <p:nvPr/>
        </p:nvSpPr>
        <p:spPr>
          <a:xfrm>
            <a:off x="8487955" y="3676634"/>
            <a:ext cx="248602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8D6B43"/>
                </a:solidFill>
                <a:latin typeface="Cambria"/>
                <a:ea typeface="Cambria"/>
                <a:cs typeface="Cambria"/>
                <a:sym typeface="Cambria"/>
              </a:rPr>
              <a:t>Real Estate</a:t>
            </a:r>
            <a:endParaRPr/>
          </a:p>
        </p:txBody>
      </p:sp>
      <p:sp>
        <p:nvSpPr>
          <p:cNvPr id="157" name="Google Shape;157;p15"/>
          <p:cNvSpPr/>
          <p:nvPr/>
        </p:nvSpPr>
        <p:spPr>
          <a:xfrm>
            <a:off x="8572895" y="4057464"/>
            <a:ext cx="2367424"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7F7F7F"/>
                </a:solidFill>
                <a:latin typeface="Cambria"/>
                <a:ea typeface="Cambria"/>
                <a:cs typeface="Cambria"/>
                <a:sym typeface="Cambria"/>
              </a:rPr>
              <a:t>Easy to change colors, photos and Text.Get a modern PowerPoint Presentation that is beautifully designed.</a:t>
            </a:r>
            <a:endParaRPr/>
          </a:p>
        </p:txBody>
      </p:sp>
      <p:sp>
        <p:nvSpPr>
          <p:cNvPr id="158" name="Google Shape;158;p15"/>
          <p:cNvSpPr txBox="1"/>
          <p:nvPr/>
        </p:nvSpPr>
        <p:spPr>
          <a:xfrm>
            <a:off x="5546003" y="762599"/>
            <a:ext cx="188611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Arts &amp; Culture</a:t>
            </a:r>
            <a:endParaRPr/>
          </a:p>
        </p:txBody>
      </p:sp>
      <p:sp>
        <p:nvSpPr>
          <p:cNvPr id="159" name="Google Shape;159;p15"/>
          <p:cNvSpPr txBox="1"/>
          <p:nvPr/>
        </p:nvSpPr>
        <p:spPr>
          <a:xfrm>
            <a:off x="3001143" y="1146144"/>
            <a:ext cx="6975844"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050">
                <a:solidFill>
                  <a:srgbClr val="7F7F7F"/>
                </a:solidFill>
                <a:latin typeface="Cambria"/>
                <a:ea typeface="Cambria"/>
                <a:cs typeface="Cambria"/>
                <a:sym typeface="Cambria"/>
              </a:rPr>
              <a:t>I hope and I believe that this Template will your Time, Money and Reputation.</a:t>
            </a:r>
            <a:endParaRPr sz="1050">
              <a:solidFill>
                <a:srgbClr val="7F7F7F"/>
              </a:solidFill>
              <a:latin typeface="Cambria"/>
              <a:ea typeface="Cambria"/>
              <a:cs typeface="Cambria"/>
              <a:sym typeface="Cambria"/>
            </a:endParaRPr>
          </a:p>
        </p:txBody>
      </p:sp>
      <p:pic>
        <p:nvPicPr>
          <p:cNvPr descr="7019dd4a0845cca0a8da1bd4d1572207" id="160" name="Google Shape;160;p15"/>
          <p:cNvPicPr preferRelativeResize="0"/>
          <p:nvPr/>
        </p:nvPicPr>
        <p:blipFill rotWithShape="1">
          <a:blip r:embed="rId5">
            <a:alphaModFix/>
          </a:blip>
          <a:srcRect b="0" l="0" r="0" t="0"/>
          <a:stretch/>
        </p:blipFill>
        <p:spPr>
          <a:xfrm>
            <a:off x="2409190" y="2357755"/>
            <a:ext cx="1310005" cy="1209675"/>
          </a:xfrm>
          <a:prstGeom prst="rect">
            <a:avLst/>
          </a:prstGeom>
          <a:noFill/>
          <a:ln>
            <a:noFill/>
          </a:ln>
        </p:spPr>
      </p:pic>
      <p:pic>
        <p:nvPicPr>
          <p:cNvPr descr="8b47a22797c0532a6a5a0c4bc2565294" id="161" name="Google Shape;161;p15"/>
          <p:cNvPicPr preferRelativeResize="0"/>
          <p:nvPr/>
        </p:nvPicPr>
        <p:blipFill rotWithShape="1">
          <a:blip r:embed="rId6">
            <a:alphaModFix/>
          </a:blip>
          <a:srcRect b="0" l="0" r="0" t="0"/>
          <a:stretch/>
        </p:blipFill>
        <p:spPr>
          <a:xfrm>
            <a:off x="5605780" y="2078355"/>
            <a:ext cx="1768475" cy="1768475"/>
          </a:xfrm>
          <a:prstGeom prst="rect">
            <a:avLst/>
          </a:prstGeom>
          <a:noFill/>
          <a:ln>
            <a:noFill/>
          </a:ln>
        </p:spPr>
      </p:pic>
      <p:pic>
        <p:nvPicPr>
          <p:cNvPr descr="f8ff524aa4c5fd889e7d0ebb7ea1f30d" id="162" name="Google Shape;162;p15"/>
          <p:cNvPicPr preferRelativeResize="0"/>
          <p:nvPr/>
        </p:nvPicPr>
        <p:blipFill rotWithShape="1">
          <a:blip r:embed="rId7">
            <a:alphaModFix/>
          </a:blip>
          <a:srcRect b="0" l="0" r="0" t="0"/>
          <a:stretch/>
        </p:blipFill>
        <p:spPr>
          <a:xfrm rot="840000">
            <a:off x="9091295" y="2374265"/>
            <a:ext cx="1379855" cy="1338580"/>
          </a:xfrm>
          <a:prstGeom prst="rect">
            <a:avLst/>
          </a:prstGeom>
          <a:noFill/>
          <a:ln>
            <a:noFill/>
          </a:ln>
        </p:spPr>
      </p:pic>
      <p:pic>
        <p:nvPicPr>
          <p:cNvPr descr="E:\素材\春\7ff96c0408d5f1ad90e6490e1fb39ea4.png7ff96c0408d5f1ad90e6490e1fb39ea4" id="163" name="Google Shape;163;p15"/>
          <p:cNvPicPr preferRelativeResize="0"/>
          <p:nvPr/>
        </p:nvPicPr>
        <p:blipFill rotWithShape="1">
          <a:blip r:embed="rId8">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C:\Users\Administrator\Desktop\毕业季\QQ截图20170620123427.jpgQQ截图20170620123427" id="169" name="Google Shape;169;p16"/>
          <p:cNvPicPr preferRelativeResize="0"/>
          <p:nvPr/>
        </p:nvPicPr>
        <p:blipFill rotWithShape="1">
          <a:blip r:embed="rId3">
            <a:alphaModFix/>
          </a:blip>
          <a:srcRect b="0" l="0" r="0" t="0"/>
          <a:stretch/>
        </p:blipFill>
        <p:spPr>
          <a:xfrm>
            <a:off x="-67310" y="394335"/>
            <a:ext cx="12200891" cy="4427855"/>
          </a:xfrm>
          <a:custGeom>
            <a:rect b="b" l="l" r="r" t="t"/>
            <a:pathLst>
              <a:path extrusionOk="0" h="9103316" w="24089813">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noFill/>
          <a:ln>
            <a:noFill/>
          </a:ln>
        </p:spPr>
      </p:pic>
      <p:pic>
        <p:nvPicPr>
          <p:cNvPr descr="E:\素材\春\7ff96c0408d5f1ad90e6490e1fb39ea4.png7ff96c0408d5f1ad90e6490e1fb39ea4" id="170" name="Google Shape;170;p16"/>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171" name="Google Shape;171;p16"/>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172" name="Google Shape;172;p16"/>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173" name="Google Shape;173;p16"/>
          <p:cNvSpPr/>
          <p:nvPr/>
        </p:nvSpPr>
        <p:spPr>
          <a:xfrm>
            <a:off x="1219069" y="4600961"/>
            <a:ext cx="5981196" cy="15465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rgbClr val="7F7F7F"/>
                </a:solidFill>
                <a:latin typeface="Cambria"/>
                <a:ea typeface="Cambria"/>
                <a:cs typeface="Cambria"/>
                <a:sym typeface="Cambria"/>
              </a:rPr>
              <a:t>Click on the button under the presentation preview that says "Download as PowerPoint template". You will get a .pptx file that you can edit in PowerPoint.Remember to download and install the fonts used in this presentation (you’ll find the links to the font files needed in the Presentation design slide) Click on the button under the presentation preview that says "Download as PowerPoint template". You will get a .pptx file that you can edit in PowerPoint.Remember to download and install the fonts used in this presentation (you’ll find the links to the font files needed in the Presentation design slide)</a:t>
            </a:r>
            <a:endParaRPr/>
          </a:p>
        </p:txBody>
      </p:sp>
      <p:sp>
        <p:nvSpPr>
          <p:cNvPr id="174" name="Google Shape;174;p16"/>
          <p:cNvSpPr txBox="1"/>
          <p:nvPr/>
        </p:nvSpPr>
        <p:spPr>
          <a:xfrm>
            <a:off x="1219069" y="3435485"/>
            <a:ext cx="4059263" cy="938719"/>
          </a:xfrm>
          <a:prstGeom prst="rect">
            <a:avLst/>
          </a:prstGeom>
          <a:noFill/>
          <a:ln>
            <a:noFill/>
          </a:ln>
        </p:spPr>
        <p:txBody>
          <a:bodyPr anchorCtr="0" anchor="t" bIns="45700" lIns="91425" spcFirstLastPara="1" rIns="91425" wrap="square" tIns="45700">
            <a:noAutofit/>
          </a:bodyPr>
          <a:lstStyle/>
          <a:p>
            <a:pPr indent="0" lvl="0" marL="0" marR="0" rtl="0" algn="l">
              <a:lnSpc>
                <a:spcPct val="235714"/>
              </a:lnSpc>
              <a:spcBef>
                <a:spcPts val="0"/>
              </a:spcBef>
              <a:spcAft>
                <a:spcPts val="0"/>
              </a:spcAft>
              <a:buNone/>
            </a:pPr>
            <a:r>
              <a:rPr b="1" lang="en-US" sz="2800">
                <a:solidFill>
                  <a:srgbClr val="8D6B43"/>
                </a:solidFill>
                <a:latin typeface="Cambria"/>
                <a:ea typeface="Cambria"/>
                <a:cs typeface="Cambria"/>
                <a:sym typeface="Cambria"/>
              </a:rPr>
              <a:t>Briefing</a:t>
            </a:r>
            <a:endParaRPr/>
          </a:p>
        </p:txBody>
      </p:sp>
      <p:pic>
        <p:nvPicPr>
          <p:cNvPr descr="E:\素材\春\7ff96c0408d5f1ad90e6490e1fb39ea4.png7ff96c0408d5f1ad90e6490e1fb39ea4" id="175" name="Google Shape;175;p16"/>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f426099fefbe18d58fda86b4010066cf" id="181" name="Google Shape;181;p17"/>
          <p:cNvPicPr preferRelativeResize="0"/>
          <p:nvPr/>
        </p:nvPicPr>
        <p:blipFill rotWithShape="1">
          <a:blip r:embed="rId3">
            <a:alphaModFix/>
          </a:blip>
          <a:srcRect b="0" l="0" r="0" t="0"/>
          <a:stretch/>
        </p:blipFill>
        <p:spPr>
          <a:xfrm>
            <a:off x="1692910" y="2541905"/>
            <a:ext cx="929005" cy="929005"/>
          </a:xfrm>
          <a:prstGeom prst="rect">
            <a:avLst/>
          </a:prstGeom>
          <a:noFill/>
          <a:ln>
            <a:noFill/>
          </a:ln>
        </p:spPr>
      </p:pic>
      <p:pic>
        <p:nvPicPr>
          <p:cNvPr descr="f426099fefbe18d58fda86b4010066cf" id="182" name="Google Shape;182;p17"/>
          <p:cNvPicPr preferRelativeResize="0"/>
          <p:nvPr/>
        </p:nvPicPr>
        <p:blipFill rotWithShape="1">
          <a:blip r:embed="rId3">
            <a:alphaModFix/>
          </a:blip>
          <a:srcRect b="0" l="0" r="0" t="0"/>
          <a:stretch/>
        </p:blipFill>
        <p:spPr>
          <a:xfrm>
            <a:off x="4389150" y="2541905"/>
            <a:ext cx="929005" cy="929005"/>
          </a:xfrm>
          <a:prstGeom prst="rect">
            <a:avLst/>
          </a:prstGeom>
          <a:noFill/>
          <a:ln>
            <a:noFill/>
          </a:ln>
        </p:spPr>
      </p:pic>
      <p:pic>
        <p:nvPicPr>
          <p:cNvPr descr="f426099fefbe18d58fda86b4010066cf" id="183" name="Google Shape;183;p17"/>
          <p:cNvPicPr preferRelativeResize="0"/>
          <p:nvPr/>
        </p:nvPicPr>
        <p:blipFill rotWithShape="1">
          <a:blip r:embed="rId3">
            <a:alphaModFix/>
          </a:blip>
          <a:srcRect b="0" l="0" r="0" t="0"/>
          <a:stretch/>
        </p:blipFill>
        <p:spPr>
          <a:xfrm>
            <a:off x="7000604" y="2541905"/>
            <a:ext cx="929005" cy="929005"/>
          </a:xfrm>
          <a:prstGeom prst="rect">
            <a:avLst/>
          </a:prstGeom>
          <a:noFill/>
          <a:ln>
            <a:noFill/>
          </a:ln>
        </p:spPr>
      </p:pic>
      <p:pic>
        <p:nvPicPr>
          <p:cNvPr descr="f426099fefbe18d58fda86b4010066cf" id="184" name="Google Shape;184;p17"/>
          <p:cNvPicPr preferRelativeResize="0"/>
          <p:nvPr/>
        </p:nvPicPr>
        <p:blipFill rotWithShape="1">
          <a:blip r:embed="rId3">
            <a:alphaModFix/>
          </a:blip>
          <a:srcRect b="0" l="0" r="0" t="0"/>
          <a:stretch/>
        </p:blipFill>
        <p:spPr>
          <a:xfrm>
            <a:off x="9709850" y="2541905"/>
            <a:ext cx="929005" cy="929005"/>
          </a:xfrm>
          <a:prstGeom prst="rect">
            <a:avLst/>
          </a:prstGeom>
          <a:noFill/>
          <a:ln>
            <a:noFill/>
          </a:ln>
        </p:spPr>
      </p:pic>
      <p:pic>
        <p:nvPicPr>
          <p:cNvPr descr="E:\素材\春\7ff96c0408d5f1ad90e6490e1fb39ea4.png7ff96c0408d5f1ad90e6490e1fb39ea4" id="185" name="Google Shape;185;p17"/>
          <p:cNvPicPr preferRelativeResize="0"/>
          <p:nvPr/>
        </p:nvPicPr>
        <p:blipFill rotWithShape="1">
          <a:blip r:embed="rId4">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186" name="Google Shape;186;p17"/>
          <p:cNvPicPr preferRelativeResize="0"/>
          <p:nvPr/>
        </p:nvPicPr>
        <p:blipFill rotWithShape="1">
          <a:blip r:embed="rId5">
            <a:alphaModFix/>
          </a:blip>
          <a:srcRect b="0" l="0" r="0" t="0"/>
          <a:stretch/>
        </p:blipFill>
        <p:spPr>
          <a:xfrm flipH="1" rot="-10488924">
            <a:off x="-262890" y="-38100"/>
            <a:ext cx="1796415" cy="1758315"/>
          </a:xfrm>
          <a:prstGeom prst="rect">
            <a:avLst/>
          </a:prstGeom>
          <a:noFill/>
          <a:ln>
            <a:noFill/>
          </a:ln>
        </p:spPr>
      </p:pic>
      <p:sp>
        <p:nvSpPr>
          <p:cNvPr id="187" name="Google Shape;187;p17"/>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grpSp>
        <p:nvGrpSpPr>
          <p:cNvPr id="188" name="Google Shape;188;p17"/>
          <p:cNvGrpSpPr/>
          <p:nvPr/>
        </p:nvGrpSpPr>
        <p:grpSpPr>
          <a:xfrm>
            <a:off x="1205438" y="2465093"/>
            <a:ext cx="1903642" cy="1903642"/>
            <a:chOff x="785786" y="1643056"/>
            <a:chExt cx="1903642" cy="1903642"/>
          </a:xfrm>
        </p:grpSpPr>
        <p:sp>
          <p:nvSpPr>
            <p:cNvPr id="189" name="Google Shape;189;p17"/>
            <p:cNvSpPr/>
            <p:nvPr/>
          </p:nvSpPr>
          <p:spPr>
            <a:xfrm>
              <a:off x="785786" y="1643056"/>
              <a:ext cx="1903642" cy="1903642"/>
            </a:xfrm>
            <a:prstGeom prst="arc">
              <a:avLst>
                <a:gd fmla="val 10782369" name="adj1"/>
                <a:gd fmla="val 0"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190" name="Google Shape;190;p17"/>
            <p:cNvSpPr/>
            <p:nvPr/>
          </p:nvSpPr>
          <p:spPr>
            <a:xfrm flipH="1">
              <a:off x="785786" y="1643056"/>
              <a:ext cx="1903642" cy="1903642"/>
            </a:xfrm>
            <a:prstGeom prst="arc">
              <a:avLst>
                <a:gd fmla="val 21571566" name="adj1"/>
                <a:gd fmla="val 10822907"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191" name="Google Shape;191;p17"/>
            <p:cNvGrpSpPr/>
            <p:nvPr/>
          </p:nvGrpSpPr>
          <p:grpSpPr>
            <a:xfrm>
              <a:off x="1071538" y="2130551"/>
              <a:ext cx="1357322" cy="1188616"/>
              <a:chOff x="1071538" y="2130551"/>
              <a:chExt cx="1357322" cy="1188616"/>
            </a:xfrm>
          </p:grpSpPr>
          <p:sp>
            <p:nvSpPr>
              <p:cNvPr id="192" name="Google Shape;192;p17"/>
              <p:cNvSpPr/>
              <p:nvPr/>
            </p:nvSpPr>
            <p:spPr>
              <a:xfrm>
                <a:off x="1500166" y="2571750"/>
                <a:ext cx="5145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A5A5A5"/>
                    </a:solidFill>
                    <a:latin typeface="Cambria"/>
                    <a:ea typeface="Cambria"/>
                    <a:cs typeface="Cambria"/>
                    <a:sym typeface="Cambria"/>
                  </a:rPr>
                  <a:t>Like</a:t>
                </a:r>
                <a:endParaRPr/>
              </a:p>
            </p:txBody>
          </p:sp>
          <p:sp>
            <p:nvSpPr>
              <p:cNvPr id="193" name="Google Shape;193;p17"/>
              <p:cNvSpPr/>
              <p:nvPr/>
            </p:nvSpPr>
            <p:spPr>
              <a:xfrm>
                <a:off x="1588299" y="2130551"/>
                <a:ext cx="54438" cy="54438"/>
              </a:xfrm>
              <a:custGeom>
                <a:rect b="b" l="l" r="r" t="t"/>
                <a:pathLst>
                  <a:path extrusionOk="0"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26262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mbria"/>
                  <a:ea typeface="Cambria"/>
                  <a:cs typeface="Cambria"/>
                  <a:sym typeface="Cambria"/>
                </a:endParaRPr>
              </a:p>
            </p:txBody>
          </p:sp>
          <p:sp>
            <p:nvSpPr>
              <p:cNvPr id="194" name="Google Shape;194;p17"/>
              <p:cNvSpPr/>
              <p:nvPr/>
            </p:nvSpPr>
            <p:spPr>
              <a:xfrm>
                <a:off x="1071538" y="2857502"/>
                <a:ext cx="135732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Lorem ipsum dolor sit amet consectetur adipiscing elit. </a:t>
                </a:r>
                <a:endParaRPr/>
              </a:p>
            </p:txBody>
          </p:sp>
        </p:grpSp>
      </p:grpSp>
      <p:grpSp>
        <p:nvGrpSpPr>
          <p:cNvPr id="195" name="Google Shape;195;p17"/>
          <p:cNvGrpSpPr/>
          <p:nvPr/>
        </p:nvGrpSpPr>
        <p:grpSpPr>
          <a:xfrm>
            <a:off x="3859921" y="2465093"/>
            <a:ext cx="1903642" cy="1903642"/>
            <a:chOff x="2714612" y="1643056"/>
            <a:chExt cx="1903642" cy="1903642"/>
          </a:xfrm>
        </p:grpSpPr>
        <p:sp>
          <p:nvSpPr>
            <p:cNvPr id="196" name="Google Shape;196;p17"/>
            <p:cNvSpPr/>
            <p:nvPr/>
          </p:nvSpPr>
          <p:spPr>
            <a:xfrm>
              <a:off x="2714612" y="1643056"/>
              <a:ext cx="1903642" cy="1903642"/>
            </a:xfrm>
            <a:prstGeom prst="arc">
              <a:avLst>
                <a:gd fmla="val 21571566" name="adj1"/>
                <a:gd fmla="val 10822907"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197" name="Google Shape;197;p17"/>
            <p:cNvSpPr/>
            <p:nvPr/>
          </p:nvSpPr>
          <p:spPr>
            <a:xfrm flipH="1">
              <a:off x="2714612" y="1643056"/>
              <a:ext cx="1903642" cy="1903642"/>
            </a:xfrm>
            <a:prstGeom prst="arc">
              <a:avLst>
                <a:gd fmla="val 10782369" name="adj1"/>
                <a:gd fmla="val 0"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198" name="Google Shape;198;p17"/>
            <p:cNvGrpSpPr/>
            <p:nvPr/>
          </p:nvGrpSpPr>
          <p:grpSpPr>
            <a:xfrm>
              <a:off x="3000364" y="2571750"/>
              <a:ext cx="1357322" cy="624306"/>
              <a:chOff x="3000364" y="2571750"/>
              <a:chExt cx="1357322" cy="624306"/>
            </a:xfrm>
          </p:grpSpPr>
          <p:sp>
            <p:nvSpPr>
              <p:cNvPr id="199" name="Google Shape;199;p17"/>
              <p:cNvSpPr/>
              <p:nvPr/>
            </p:nvSpPr>
            <p:spPr>
              <a:xfrm>
                <a:off x="3250745" y="2571750"/>
                <a:ext cx="885178"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A5A5A5"/>
                    </a:solidFill>
                    <a:latin typeface="Cambria"/>
                    <a:ea typeface="Cambria"/>
                    <a:cs typeface="Cambria"/>
                    <a:sym typeface="Cambria"/>
                  </a:rPr>
                  <a:t>Diamond</a:t>
                </a:r>
                <a:endParaRPr/>
              </a:p>
            </p:txBody>
          </p:sp>
          <p:sp>
            <p:nvSpPr>
              <p:cNvPr id="200" name="Google Shape;200;p17"/>
              <p:cNvSpPr/>
              <p:nvPr/>
            </p:nvSpPr>
            <p:spPr>
              <a:xfrm>
                <a:off x="3000364" y="2857502"/>
                <a:ext cx="13573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In the  spectrum of visible light</a:t>
                </a:r>
                <a:endParaRPr sz="800">
                  <a:solidFill>
                    <a:srgbClr val="A5A5A5"/>
                  </a:solidFill>
                  <a:latin typeface="Cambria"/>
                  <a:ea typeface="Cambria"/>
                  <a:cs typeface="Cambria"/>
                  <a:sym typeface="Cambria"/>
                </a:endParaRPr>
              </a:p>
            </p:txBody>
          </p:sp>
        </p:grpSp>
      </p:grpSp>
      <p:grpSp>
        <p:nvGrpSpPr>
          <p:cNvPr id="201" name="Google Shape;201;p17"/>
          <p:cNvGrpSpPr/>
          <p:nvPr/>
        </p:nvGrpSpPr>
        <p:grpSpPr>
          <a:xfrm>
            <a:off x="6513286" y="2465093"/>
            <a:ext cx="1903642" cy="1903642"/>
            <a:chOff x="4643438" y="1643056"/>
            <a:chExt cx="1903642" cy="1903642"/>
          </a:xfrm>
        </p:grpSpPr>
        <p:sp>
          <p:nvSpPr>
            <p:cNvPr id="202" name="Google Shape;202;p17"/>
            <p:cNvSpPr/>
            <p:nvPr/>
          </p:nvSpPr>
          <p:spPr>
            <a:xfrm>
              <a:off x="4643438" y="1643056"/>
              <a:ext cx="1903642" cy="1903642"/>
            </a:xfrm>
            <a:prstGeom prst="arc">
              <a:avLst>
                <a:gd fmla="val 10782369" name="adj1"/>
                <a:gd fmla="val 0"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203" name="Google Shape;203;p17"/>
            <p:cNvSpPr/>
            <p:nvPr/>
          </p:nvSpPr>
          <p:spPr>
            <a:xfrm flipH="1">
              <a:off x="4643438" y="1643056"/>
              <a:ext cx="1903642" cy="1903642"/>
            </a:xfrm>
            <a:prstGeom prst="arc">
              <a:avLst>
                <a:gd fmla="val 21571566" name="adj1"/>
                <a:gd fmla="val 10822907"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204" name="Google Shape;204;p17"/>
            <p:cNvGrpSpPr/>
            <p:nvPr/>
          </p:nvGrpSpPr>
          <p:grpSpPr>
            <a:xfrm>
              <a:off x="4929190" y="2571750"/>
              <a:ext cx="1357322" cy="501196"/>
              <a:chOff x="4929190" y="2571750"/>
              <a:chExt cx="1357322" cy="501196"/>
            </a:xfrm>
          </p:grpSpPr>
          <p:sp>
            <p:nvSpPr>
              <p:cNvPr id="205" name="Google Shape;205;p17"/>
              <p:cNvSpPr/>
              <p:nvPr/>
            </p:nvSpPr>
            <p:spPr>
              <a:xfrm>
                <a:off x="5297601" y="2571750"/>
                <a:ext cx="49725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A5A5A5"/>
                    </a:solidFill>
                    <a:latin typeface="Cambria"/>
                    <a:ea typeface="Cambria"/>
                    <a:cs typeface="Cambria"/>
                    <a:sym typeface="Cambria"/>
                  </a:rPr>
                  <a:t>Star</a:t>
                </a:r>
                <a:endParaRPr/>
              </a:p>
            </p:txBody>
          </p:sp>
          <p:sp>
            <p:nvSpPr>
              <p:cNvPr id="206" name="Google Shape;206;p17"/>
              <p:cNvSpPr/>
              <p:nvPr/>
            </p:nvSpPr>
            <p:spPr>
              <a:xfrm>
                <a:off x="4929190" y="2857502"/>
                <a:ext cx="135732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Btter  and ripe lemons</a:t>
                </a:r>
                <a:endParaRPr/>
              </a:p>
            </p:txBody>
          </p:sp>
        </p:grpSp>
      </p:grpSp>
      <p:grpSp>
        <p:nvGrpSpPr>
          <p:cNvPr id="207" name="Google Shape;207;p17"/>
          <p:cNvGrpSpPr/>
          <p:nvPr/>
        </p:nvGrpSpPr>
        <p:grpSpPr>
          <a:xfrm>
            <a:off x="9166651" y="2465093"/>
            <a:ext cx="1903642" cy="1903642"/>
            <a:chOff x="6572264" y="1643056"/>
            <a:chExt cx="1903642" cy="1903642"/>
          </a:xfrm>
        </p:grpSpPr>
        <p:sp>
          <p:nvSpPr>
            <p:cNvPr id="208" name="Google Shape;208;p17"/>
            <p:cNvSpPr/>
            <p:nvPr/>
          </p:nvSpPr>
          <p:spPr>
            <a:xfrm>
              <a:off x="6572264" y="1643056"/>
              <a:ext cx="1903642" cy="1903642"/>
            </a:xfrm>
            <a:prstGeom prst="arc">
              <a:avLst>
                <a:gd fmla="val 21571566" name="adj1"/>
                <a:gd fmla="val 10822907"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209" name="Google Shape;209;p17"/>
            <p:cNvSpPr/>
            <p:nvPr/>
          </p:nvSpPr>
          <p:spPr>
            <a:xfrm flipH="1">
              <a:off x="6572264" y="1643056"/>
              <a:ext cx="1903642" cy="1903642"/>
            </a:xfrm>
            <a:prstGeom prst="arc">
              <a:avLst>
                <a:gd fmla="val 10782369" name="adj1"/>
                <a:gd fmla="val 0"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210" name="Google Shape;210;p17"/>
            <p:cNvGrpSpPr/>
            <p:nvPr/>
          </p:nvGrpSpPr>
          <p:grpSpPr>
            <a:xfrm>
              <a:off x="6858016" y="2129926"/>
              <a:ext cx="1357322" cy="943020"/>
              <a:chOff x="6858016" y="2129926"/>
              <a:chExt cx="1357322" cy="943020"/>
            </a:xfrm>
          </p:grpSpPr>
          <p:sp>
            <p:nvSpPr>
              <p:cNvPr id="211" name="Google Shape;211;p17"/>
              <p:cNvSpPr/>
              <p:nvPr/>
            </p:nvSpPr>
            <p:spPr>
              <a:xfrm>
                <a:off x="7162555" y="2571750"/>
                <a:ext cx="82355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A5A5A5"/>
                    </a:solidFill>
                    <a:latin typeface="Cambria"/>
                    <a:ea typeface="Cambria"/>
                    <a:cs typeface="Cambria"/>
                    <a:sym typeface="Cambria"/>
                  </a:rPr>
                  <a:t>Delivery</a:t>
                </a:r>
                <a:endParaRPr/>
              </a:p>
            </p:txBody>
          </p:sp>
          <p:sp>
            <p:nvSpPr>
              <p:cNvPr id="212" name="Google Shape;212;p17"/>
              <p:cNvSpPr/>
              <p:nvPr/>
            </p:nvSpPr>
            <p:spPr>
              <a:xfrm>
                <a:off x="7636291" y="2129926"/>
                <a:ext cx="68830" cy="91982"/>
              </a:xfrm>
              <a:custGeom>
                <a:rect b="b" l="l" r="r" t="t"/>
                <a:pathLst>
                  <a:path extrusionOk="0"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rgbClr val="26262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mbria"/>
                  <a:ea typeface="Cambria"/>
                  <a:cs typeface="Cambria"/>
                  <a:sym typeface="Cambria"/>
                </a:endParaRPr>
              </a:p>
            </p:txBody>
          </p:sp>
          <p:sp>
            <p:nvSpPr>
              <p:cNvPr id="213" name="Google Shape;213;p17"/>
              <p:cNvSpPr/>
              <p:nvPr/>
            </p:nvSpPr>
            <p:spPr>
              <a:xfrm>
                <a:off x="6858016" y="2857502"/>
                <a:ext cx="135732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Is the color of gold,</a:t>
                </a:r>
                <a:endParaRPr sz="800">
                  <a:solidFill>
                    <a:srgbClr val="A5A5A5"/>
                  </a:solidFill>
                  <a:latin typeface="Cambria"/>
                  <a:ea typeface="Cambria"/>
                  <a:cs typeface="Cambria"/>
                  <a:sym typeface="Cambria"/>
                </a:endParaRPr>
              </a:p>
            </p:txBody>
          </p:sp>
        </p:grpSp>
      </p:grpSp>
      <p:sp>
        <p:nvSpPr>
          <p:cNvPr id="214" name="Google Shape;214;p17"/>
          <p:cNvSpPr txBox="1"/>
          <p:nvPr/>
        </p:nvSpPr>
        <p:spPr>
          <a:xfrm>
            <a:off x="5152938" y="790539"/>
            <a:ext cx="188611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Evaluation</a:t>
            </a:r>
            <a:endParaRPr/>
          </a:p>
        </p:txBody>
      </p:sp>
      <p:sp>
        <p:nvSpPr>
          <p:cNvPr id="215" name="Google Shape;215;p17"/>
          <p:cNvSpPr txBox="1"/>
          <p:nvPr/>
        </p:nvSpPr>
        <p:spPr>
          <a:xfrm>
            <a:off x="2608078" y="1174084"/>
            <a:ext cx="6975844"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050">
                <a:solidFill>
                  <a:srgbClr val="7F7F7F"/>
                </a:solidFill>
                <a:latin typeface="Cambria"/>
                <a:ea typeface="Cambria"/>
                <a:cs typeface="Cambria"/>
                <a:sym typeface="Cambria"/>
              </a:rPr>
              <a:t>Is the color of gold, butter  and ripe lemons. In the  spectrum of visible light,  yellow is found between  green and orange.</a:t>
            </a:r>
            <a:endParaRPr sz="1050">
              <a:solidFill>
                <a:srgbClr val="7F7F7F"/>
              </a:solidFill>
              <a:latin typeface="Cambria"/>
              <a:ea typeface="Cambria"/>
              <a:cs typeface="Cambria"/>
              <a:sym typeface="Cambria"/>
            </a:endParaRPr>
          </a:p>
        </p:txBody>
      </p:sp>
      <p:sp>
        <p:nvSpPr>
          <p:cNvPr id="216" name="Google Shape;216;p17"/>
          <p:cNvSpPr/>
          <p:nvPr/>
        </p:nvSpPr>
        <p:spPr>
          <a:xfrm>
            <a:off x="779666" y="5463772"/>
            <a:ext cx="10632660" cy="2539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50">
                <a:solidFill>
                  <a:srgbClr val="7F7F7F"/>
                </a:solidFill>
                <a:latin typeface="Cambria"/>
                <a:ea typeface="Cambria"/>
                <a:cs typeface="Cambria"/>
                <a:sym typeface="Cambria"/>
              </a:rPr>
              <a:t>We use well-known development methodologies to create a customized approach for each of the projects. This allows us to achieve high quality outcomes and full transparency </a:t>
            </a:r>
            <a:endParaRPr/>
          </a:p>
        </p:txBody>
      </p:sp>
      <p:pic>
        <p:nvPicPr>
          <p:cNvPr descr="E:\素材\春\7ff96c0408d5f1ad90e6490e1fb39ea4.png7ff96c0408d5f1ad90e6490e1fb39ea4" id="217" name="Google Shape;217;p17"/>
          <p:cNvPicPr preferRelativeResize="0"/>
          <p:nvPr/>
        </p:nvPicPr>
        <p:blipFill rotWithShape="1">
          <a:blip r:embed="rId6">
            <a:alphaModFix/>
          </a:blip>
          <a:srcRect b="0" l="0" r="0" t="0"/>
          <a:stretch/>
        </p:blipFill>
        <p:spPr>
          <a:xfrm rot="-600000">
            <a:off x="9923780" y="4994275"/>
            <a:ext cx="2396490" cy="23444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8"/>
          <p:cNvSpPr/>
          <p:nvPr/>
        </p:nvSpPr>
        <p:spPr>
          <a:xfrm>
            <a:off x="7753198" y="1170027"/>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PROMOTION</a:t>
            </a:r>
            <a:endParaRPr/>
          </a:p>
        </p:txBody>
      </p:sp>
      <p:sp>
        <p:nvSpPr>
          <p:cNvPr id="224" name="Google Shape;224;p18"/>
          <p:cNvSpPr/>
          <p:nvPr/>
        </p:nvSpPr>
        <p:spPr>
          <a:xfrm>
            <a:off x="7753199" y="1489015"/>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cxnSp>
        <p:nvCxnSpPr>
          <p:cNvPr id="225" name="Google Shape;225;p18"/>
          <p:cNvCxnSpPr/>
          <p:nvPr/>
        </p:nvCxnSpPr>
        <p:spPr>
          <a:xfrm>
            <a:off x="0" y="0"/>
            <a:ext cx="1552575" cy="1508581"/>
          </a:xfrm>
          <a:prstGeom prst="straightConnector1">
            <a:avLst/>
          </a:prstGeom>
          <a:noFill/>
          <a:ln cap="flat" cmpd="sng" w="9525">
            <a:solidFill>
              <a:srgbClr val="339183"/>
            </a:solidFill>
            <a:prstDash val="solid"/>
            <a:miter lim="800000"/>
            <a:headEnd len="sm" w="sm" type="none"/>
            <a:tailEnd len="sm" w="sm" type="none"/>
          </a:ln>
        </p:spPr>
      </p:cxnSp>
      <p:sp>
        <p:nvSpPr>
          <p:cNvPr id="226" name="Google Shape;226;p18"/>
          <p:cNvSpPr/>
          <p:nvPr/>
        </p:nvSpPr>
        <p:spPr>
          <a:xfrm>
            <a:off x="1552575" y="1508581"/>
            <a:ext cx="133350" cy="120194"/>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cxnSp>
        <p:nvCxnSpPr>
          <p:cNvPr id="227" name="Google Shape;227;p18"/>
          <p:cNvCxnSpPr/>
          <p:nvPr/>
        </p:nvCxnSpPr>
        <p:spPr>
          <a:xfrm>
            <a:off x="1685925" y="1628775"/>
            <a:ext cx="1438275" cy="1378862"/>
          </a:xfrm>
          <a:prstGeom prst="straightConnector1">
            <a:avLst/>
          </a:prstGeom>
          <a:noFill/>
          <a:ln cap="flat" cmpd="sng" w="9525">
            <a:solidFill>
              <a:srgbClr val="339183"/>
            </a:solidFill>
            <a:prstDash val="solid"/>
            <a:miter lim="800000"/>
            <a:headEnd len="sm" w="sm" type="none"/>
            <a:tailEnd len="sm" w="sm" type="none"/>
          </a:ln>
        </p:spPr>
      </p:cxnSp>
      <p:cxnSp>
        <p:nvCxnSpPr>
          <p:cNvPr id="228" name="Google Shape;228;p18"/>
          <p:cNvCxnSpPr/>
          <p:nvPr/>
        </p:nvCxnSpPr>
        <p:spPr>
          <a:xfrm flipH="1">
            <a:off x="1576983" y="3170658"/>
            <a:ext cx="1485900" cy="1362075"/>
          </a:xfrm>
          <a:prstGeom prst="straightConnector1">
            <a:avLst/>
          </a:prstGeom>
          <a:noFill/>
          <a:ln cap="flat" cmpd="sng" w="9525">
            <a:solidFill>
              <a:srgbClr val="339183"/>
            </a:solidFill>
            <a:prstDash val="solid"/>
            <a:miter lim="800000"/>
            <a:headEnd len="sm" w="sm" type="none"/>
            <a:tailEnd len="sm" w="sm" type="none"/>
          </a:ln>
        </p:spPr>
      </p:cxnSp>
      <p:cxnSp>
        <p:nvCxnSpPr>
          <p:cNvPr id="229" name="Google Shape;229;p18"/>
          <p:cNvCxnSpPr/>
          <p:nvPr/>
        </p:nvCxnSpPr>
        <p:spPr>
          <a:xfrm>
            <a:off x="1588443" y="4695754"/>
            <a:ext cx="2904006" cy="2162246"/>
          </a:xfrm>
          <a:prstGeom prst="straightConnector1">
            <a:avLst/>
          </a:prstGeom>
          <a:noFill/>
          <a:ln cap="flat" cmpd="sng" w="9525">
            <a:solidFill>
              <a:srgbClr val="339183"/>
            </a:solidFill>
            <a:prstDash val="solid"/>
            <a:miter lim="800000"/>
            <a:headEnd len="sm" w="sm" type="none"/>
            <a:tailEnd len="sm" w="sm" type="none"/>
          </a:ln>
        </p:spPr>
      </p:cxnSp>
      <p:sp>
        <p:nvSpPr>
          <p:cNvPr id="230" name="Google Shape;230;p18"/>
          <p:cNvSpPr/>
          <p:nvPr/>
        </p:nvSpPr>
        <p:spPr>
          <a:xfrm>
            <a:off x="3102768" y="3050464"/>
            <a:ext cx="133350" cy="120194"/>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31" name="Google Shape;231;p18"/>
          <p:cNvSpPr/>
          <p:nvPr/>
        </p:nvSpPr>
        <p:spPr>
          <a:xfrm>
            <a:off x="1443633" y="4566035"/>
            <a:ext cx="133350" cy="120194"/>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32" name="Google Shape;232;p18"/>
          <p:cNvSpPr txBox="1"/>
          <p:nvPr/>
        </p:nvSpPr>
        <p:spPr>
          <a:xfrm>
            <a:off x="3236118" y="2912505"/>
            <a:ext cx="3552825" cy="588946"/>
          </a:xfrm>
          <a:prstGeom prst="rect">
            <a:avLst/>
          </a:prstGeom>
          <a:noFill/>
          <a:ln>
            <a:noFill/>
          </a:ln>
        </p:spPr>
        <p:txBody>
          <a:bodyPr anchorCtr="0" anchor="t" bIns="108725" lIns="217475" spcFirstLastPara="1" rIns="217475" wrap="square" tIns="108725">
            <a:noAutofit/>
          </a:bodyPr>
          <a:lstStyle/>
          <a:p>
            <a:pPr indent="0" lvl="0" marL="0" marR="0" rtl="0" algn="l">
              <a:lnSpc>
                <a:spcPct val="120000"/>
              </a:lnSpc>
              <a:spcBef>
                <a:spcPts val="0"/>
              </a:spcBef>
              <a:spcAft>
                <a:spcPts val="0"/>
              </a:spcAft>
              <a:buClr>
                <a:srgbClr val="7F7F7F"/>
              </a:buClr>
              <a:buSzPts val="1000"/>
              <a:buFont typeface="Arial"/>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233" name="Google Shape;233;p18"/>
          <p:cNvSpPr txBox="1"/>
          <p:nvPr/>
        </p:nvSpPr>
        <p:spPr>
          <a:xfrm>
            <a:off x="1838324" y="1367907"/>
            <a:ext cx="3552825" cy="588946"/>
          </a:xfrm>
          <a:prstGeom prst="rect">
            <a:avLst/>
          </a:prstGeom>
          <a:noFill/>
          <a:ln>
            <a:noFill/>
          </a:ln>
        </p:spPr>
        <p:txBody>
          <a:bodyPr anchorCtr="0" anchor="t" bIns="108725" lIns="217475" spcFirstLastPara="1" rIns="217475" wrap="square" tIns="108725">
            <a:noAutofit/>
          </a:bodyPr>
          <a:lstStyle/>
          <a:p>
            <a:pPr indent="0" lvl="0" marL="0" marR="0" rtl="0" algn="l">
              <a:lnSpc>
                <a:spcPct val="120000"/>
              </a:lnSpc>
              <a:spcBef>
                <a:spcPts val="0"/>
              </a:spcBef>
              <a:spcAft>
                <a:spcPts val="0"/>
              </a:spcAft>
              <a:buClr>
                <a:srgbClr val="7F7F7F"/>
              </a:buClr>
              <a:buSzPts val="1000"/>
              <a:buFont typeface="Arial"/>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234" name="Google Shape;234;p18"/>
          <p:cNvSpPr txBox="1"/>
          <p:nvPr/>
        </p:nvSpPr>
        <p:spPr>
          <a:xfrm>
            <a:off x="1718369" y="4391756"/>
            <a:ext cx="3552825" cy="588946"/>
          </a:xfrm>
          <a:prstGeom prst="rect">
            <a:avLst/>
          </a:prstGeom>
          <a:noFill/>
          <a:ln>
            <a:noFill/>
          </a:ln>
        </p:spPr>
        <p:txBody>
          <a:bodyPr anchorCtr="0" anchor="t" bIns="108725" lIns="217475" spcFirstLastPara="1" rIns="217475" wrap="square" tIns="108725">
            <a:noAutofit/>
          </a:bodyPr>
          <a:lstStyle/>
          <a:p>
            <a:pPr indent="0" lvl="0" marL="0" marR="0" rtl="0" algn="l">
              <a:lnSpc>
                <a:spcPct val="120000"/>
              </a:lnSpc>
              <a:spcBef>
                <a:spcPts val="0"/>
              </a:spcBef>
              <a:spcAft>
                <a:spcPts val="0"/>
              </a:spcAft>
              <a:buClr>
                <a:srgbClr val="7F7F7F"/>
              </a:buClr>
              <a:buSzPts val="1000"/>
              <a:buFont typeface="Arial"/>
              <a:buNone/>
            </a:pPr>
            <a:r>
              <a:rPr lang="en-US" sz="1000">
                <a:solidFill>
                  <a:srgbClr val="7F7F7F"/>
                </a:solidFill>
                <a:latin typeface="Cambria"/>
                <a:ea typeface="Cambria"/>
                <a:cs typeface="Cambria"/>
                <a:sym typeface="Cambria"/>
              </a:rPr>
              <a:t>Lorem ipsum dolor sit amet, consectetur adipiscing elit. Nulla imperdiet volutpat dui at fermentum..</a:t>
            </a:r>
            <a:endParaRPr/>
          </a:p>
        </p:txBody>
      </p:sp>
      <p:sp>
        <p:nvSpPr>
          <p:cNvPr id="235" name="Google Shape;235;p18"/>
          <p:cNvSpPr/>
          <p:nvPr/>
        </p:nvSpPr>
        <p:spPr>
          <a:xfrm>
            <a:off x="-265521" y="-76199"/>
            <a:ext cx="1124" cy="1013"/>
          </a:xfrm>
          <a:custGeom>
            <a:rect b="b" l="l" r="r" t="t"/>
            <a:pathLst>
              <a:path extrusionOk="0" h="1013" w="1124">
                <a:moveTo>
                  <a:pt x="10" y="0"/>
                </a:moveTo>
                <a:lnTo>
                  <a:pt x="1124" y="1013"/>
                </a:lnTo>
                <a:lnTo>
                  <a:pt x="0" y="1013"/>
                </a:lnTo>
                <a:lnTo>
                  <a:pt x="10" y="0"/>
                </a:lnTo>
                <a:close/>
              </a:path>
            </a:pathLst>
          </a:custGeom>
          <a:blipFill rotWithShape="1">
            <a:blip r:embed="rId3">
              <a:alphaModFix/>
            </a:blip>
            <a:stretch>
              <a:fillRect b="-619" l="-475" r="475" t="62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36" name="Google Shape;236;p18"/>
          <p:cNvSpPr/>
          <p:nvPr/>
        </p:nvSpPr>
        <p:spPr>
          <a:xfrm>
            <a:off x="0" y="166605"/>
            <a:ext cx="4351063" cy="6691395"/>
          </a:xfrm>
          <a:custGeom>
            <a:rect b="b" l="l" r="r" t="t"/>
            <a:pathLst>
              <a:path extrusionOk="0" h="6746318" w="4351063">
                <a:moveTo>
                  <a:pt x="0" y="0"/>
                </a:moveTo>
                <a:lnTo>
                  <a:pt x="3027088" y="2926793"/>
                </a:lnTo>
                <a:lnTo>
                  <a:pt x="1407838" y="4431743"/>
                </a:lnTo>
                <a:lnTo>
                  <a:pt x="1331638" y="4507943"/>
                </a:lnTo>
                <a:lnTo>
                  <a:pt x="4351063" y="6746318"/>
                </a:lnTo>
                <a:lnTo>
                  <a:pt x="0" y="6728914"/>
                </a:lnTo>
                <a:lnTo>
                  <a:pt x="0" y="0"/>
                </a:lnTo>
                <a:close/>
              </a:path>
            </a:pathLst>
          </a:cu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237" name="Google Shape;237;p18"/>
          <p:cNvPicPr preferRelativeResize="0"/>
          <p:nvPr/>
        </p:nvPicPr>
        <p:blipFill rotWithShape="1">
          <a:blip r:embed="rId5">
            <a:alphaModFix/>
          </a:blip>
          <a:srcRect b="0" l="0" r="0" t="0"/>
          <a:stretch/>
        </p:blipFill>
        <p:spPr>
          <a:xfrm>
            <a:off x="7493756" y="2432707"/>
            <a:ext cx="3880919" cy="3360821"/>
          </a:xfrm>
          <a:prstGeom prst="rect">
            <a:avLst/>
          </a:prstGeom>
          <a:noFill/>
          <a:ln>
            <a:noFill/>
          </a:ln>
        </p:spPr>
      </p:pic>
      <p:pic>
        <p:nvPicPr>
          <p:cNvPr descr="E:\素材\春\7ff96c0408d5f1ad90e6490e1fb39ea4.png7ff96c0408d5f1ad90e6490e1fb39ea4" id="238" name="Google Shape;238;p18"/>
          <p:cNvPicPr preferRelativeResize="0"/>
          <p:nvPr/>
        </p:nvPicPr>
        <p:blipFill rotWithShape="1">
          <a:blip r:embed="rId6">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239" name="Google Shape;239;p18"/>
          <p:cNvPicPr preferRelativeResize="0"/>
          <p:nvPr/>
        </p:nvPicPr>
        <p:blipFill rotWithShape="1">
          <a:blip r:embed="rId7">
            <a:alphaModFix/>
          </a:blip>
          <a:srcRect b="0" l="0" r="0" t="0"/>
          <a:stretch/>
        </p:blipFill>
        <p:spPr>
          <a:xfrm flipH="1" rot="-10488924">
            <a:off x="-189865" y="-125095"/>
            <a:ext cx="1796415" cy="1758315"/>
          </a:xfrm>
          <a:prstGeom prst="rect">
            <a:avLst/>
          </a:prstGeom>
          <a:noFill/>
          <a:ln>
            <a:noFill/>
          </a:ln>
        </p:spPr>
      </p:pic>
      <p:sp>
        <p:nvSpPr>
          <p:cNvPr id="240" name="Google Shape;240;p18"/>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E:\素材\春\7ff96c0408d5f1ad90e6490e1fb39ea4.png7ff96c0408d5f1ad90e6490e1fb39ea4" id="241" name="Google Shape;241;p18"/>
          <p:cNvPicPr preferRelativeResize="0"/>
          <p:nvPr/>
        </p:nvPicPr>
        <p:blipFill rotWithShape="1">
          <a:blip r:embed="rId8">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E:\素材\春\7ff96c0408d5f1ad90e6490e1fb39ea4.png7ff96c0408d5f1ad90e6490e1fb39ea4" id="247" name="Google Shape;247;p19"/>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248" name="Google Shape;248;p19"/>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249" name="Google Shape;249;p19"/>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sp>
        <p:nvSpPr>
          <p:cNvPr id="250" name="Google Shape;250;p19"/>
          <p:cNvSpPr/>
          <p:nvPr/>
        </p:nvSpPr>
        <p:spPr>
          <a:xfrm>
            <a:off x="4274612" y="1910428"/>
            <a:ext cx="3055064" cy="4184071"/>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C:\Users\Administrator\Desktop\毕业季\QQ截图20170615202423.pngQQ截图20170615202423" id="251" name="Google Shape;251;p19"/>
          <p:cNvPicPr preferRelativeResize="0"/>
          <p:nvPr/>
        </p:nvPicPr>
        <p:blipFill rotWithShape="1">
          <a:blip r:embed="rId5">
            <a:alphaModFix/>
          </a:blip>
          <a:srcRect b="0" l="0" r="0" t="0"/>
          <a:stretch/>
        </p:blipFill>
        <p:spPr>
          <a:xfrm>
            <a:off x="1489967" y="1396743"/>
            <a:ext cx="3833091" cy="3815080"/>
          </a:xfrm>
          <a:prstGeom prst="rect">
            <a:avLst/>
          </a:prstGeom>
          <a:noFill/>
          <a:ln>
            <a:noFill/>
          </a:ln>
        </p:spPr>
      </p:pic>
      <p:sp>
        <p:nvSpPr>
          <p:cNvPr id="252" name="Google Shape;252;p19"/>
          <p:cNvSpPr/>
          <p:nvPr/>
        </p:nvSpPr>
        <p:spPr>
          <a:xfrm>
            <a:off x="5372696" y="801841"/>
            <a:ext cx="4781140" cy="1631216"/>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rPr b="1" lang="en-US" sz="6600">
                <a:solidFill>
                  <a:srgbClr val="8D6B43"/>
                </a:solidFill>
                <a:latin typeface="Cambria"/>
                <a:ea typeface="Cambria"/>
                <a:cs typeface="Cambria"/>
                <a:sym typeface="Cambria"/>
              </a:rPr>
              <a:t>FASHION </a:t>
            </a:r>
            <a:endParaRPr/>
          </a:p>
          <a:p>
            <a:pPr indent="0" lvl="0" marL="0" marR="0" rtl="0" algn="l">
              <a:lnSpc>
                <a:spcPct val="125000"/>
              </a:lnSpc>
              <a:spcBef>
                <a:spcPts val="0"/>
              </a:spcBef>
              <a:spcAft>
                <a:spcPts val="0"/>
              </a:spcAft>
              <a:buNone/>
            </a:pPr>
            <a:r>
              <a:rPr b="1" lang="en-US" sz="4800">
                <a:solidFill>
                  <a:srgbClr val="8D6B43"/>
                </a:solidFill>
                <a:latin typeface="Cambria"/>
                <a:ea typeface="Cambria"/>
                <a:cs typeface="Cambria"/>
                <a:sym typeface="Cambria"/>
              </a:rPr>
              <a:t>              STYLE</a:t>
            </a:r>
            <a:endParaRPr/>
          </a:p>
        </p:txBody>
      </p:sp>
      <p:sp>
        <p:nvSpPr>
          <p:cNvPr id="253" name="Google Shape;253;p19"/>
          <p:cNvSpPr/>
          <p:nvPr/>
        </p:nvSpPr>
        <p:spPr>
          <a:xfrm>
            <a:off x="5454641" y="2590820"/>
            <a:ext cx="1755264" cy="3116494"/>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lang="en-US" sz="800">
                <a:solidFill>
                  <a:srgbClr val="262626"/>
                </a:solidFill>
                <a:latin typeface="Cambria"/>
                <a:ea typeface="Cambria"/>
                <a:cs typeface="Cambria"/>
                <a:sym typeface="Cambria"/>
              </a:rPr>
              <a:t>Is the color of gold, butter  and ripe lemons. In the  spectrum of.</a:t>
            </a:r>
            <a:endParaRPr sz="800">
              <a:solidFill>
                <a:srgbClr val="262626"/>
              </a:solidFill>
              <a:latin typeface="Cambria"/>
              <a:ea typeface="Cambria"/>
              <a:cs typeface="Cambria"/>
              <a:sym typeface="Cambria"/>
            </a:endParaRPr>
          </a:p>
        </p:txBody>
      </p:sp>
      <p:sp>
        <p:nvSpPr>
          <p:cNvPr id="254" name="Google Shape;254;p19"/>
          <p:cNvSpPr/>
          <p:nvPr/>
        </p:nvSpPr>
        <p:spPr>
          <a:xfrm>
            <a:off x="6869709" y="2080526"/>
            <a:ext cx="340196" cy="340196"/>
          </a:xfrm>
          <a:prstGeom prst="rect">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BB9D83"/>
              </a:solidFill>
              <a:latin typeface="Cambria"/>
              <a:ea typeface="Cambria"/>
              <a:cs typeface="Cambria"/>
              <a:sym typeface="Cambria"/>
            </a:endParaRPr>
          </a:p>
        </p:txBody>
      </p:sp>
      <p:sp>
        <p:nvSpPr>
          <p:cNvPr id="255" name="Google Shape;255;p19"/>
          <p:cNvSpPr/>
          <p:nvPr/>
        </p:nvSpPr>
        <p:spPr>
          <a:xfrm>
            <a:off x="7615484" y="3531062"/>
            <a:ext cx="3944575" cy="79438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rgbClr val="7F7F7F"/>
                </a:solidFill>
                <a:latin typeface="Cambria"/>
                <a:ea typeface="Cambria"/>
                <a:cs typeface="Cambria"/>
                <a:sym typeface="Cambria"/>
              </a:rPr>
              <a:t>We use well-known development methodologies to create a customized approach for each of the projects. This allows us to achieve high quality outcomes and full transparency towards.</a:t>
            </a:r>
            <a:endParaRPr/>
          </a:p>
        </p:txBody>
      </p:sp>
      <p:pic>
        <p:nvPicPr>
          <p:cNvPr descr="E:\素材\春\7ff96c0408d5f1ad90e6490e1fb39ea4.png7ff96c0408d5f1ad90e6490e1fb39ea4" id="256" name="Google Shape;256;p19"/>
          <p:cNvPicPr preferRelativeResize="0"/>
          <p:nvPr/>
        </p:nvPicPr>
        <p:blipFill rotWithShape="1">
          <a:blip r:embed="rId6">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E:\素材\春\7ff96c0408d5f1ad90e6490e1fb39ea4.png7ff96c0408d5f1ad90e6490e1fb39ea4" id="262" name="Google Shape;262;p20"/>
          <p:cNvPicPr preferRelativeResize="0"/>
          <p:nvPr/>
        </p:nvPicPr>
        <p:blipFill rotWithShape="1">
          <a:blip r:embed="rId3">
            <a:alphaModFix/>
          </a:blip>
          <a:srcRect b="0" l="0" r="0" t="0"/>
          <a:stretch/>
        </p:blipFill>
        <p:spPr>
          <a:xfrm flipH="1" rot="-9985805">
            <a:off x="-603250" y="396875"/>
            <a:ext cx="1523365" cy="1489075"/>
          </a:xfrm>
          <a:prstGeom prst="rect">
            <a:avLst/>
          </a:prstGeom>
          <a:noFill/>
          <a:ln>
            <a:noFill/>
          </a:ln>
        </p:spPr>
      </p:pic>
      <p:pic>
        <p:nvPicPr>
          <p:cNvPr descr="E:\素材\春\7ff96c0408d5f1ad90e6490e1fb39ea4.png7ff96c0408d5f1ad90e6490e1fb39ea4" id="263" name="Google Shape;263;p20"/>
          <p:cNvPicPr preferRelativeResize="0"/>
          <p:nvPr/>
        </p:nvPicPr>
        <p:blipFill rotWithShape="1">
          <a:blip r:embed="rId4">
            <a:alphaModFix/>
          </a:blip>
          <a:srcRect b="0" l="0" r="0" t="0"/>
          <a:stretch/>
        </p:blipFill>
        <p:spPr>
          <a:xfrm flipH="1" rot="-10488924">
            <a:off x="-262890" y="-38100"/>
            <a:ext cx="1796415" cy="1758315"/>
          </a:xfrm>
          <a:prstGeom prst="rect">
            <a:avLst/>
          </a:prstGeom>
          <a:noFill/>
          <a:ln>
            <a:noFill/>
          </a:ln>
        </p:spPr>
      </p:pic>
      <p:sp>
        <p:nvSpPr>
          <p:cNvPr id="264" name="Google Shape;264;p20"/>
          <p:cNvSpPr txBox="1"/>
          <p:nvPr/>
        </p:nvSpPr>
        <p:spPr>
          <a:xfrm rot="5400000">
            <a:off x="-266647" y="3887456"/>
            <a:ext cx="141320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339183"/>
                </a:solidFill>
                <a:latin typeface="Cambria"/>
                <a:ea typeface="Cambria"/>
                <a:cs typeface="Cambria"/>
                <a:sym typeface="Cambria"/>
              </a:rPr>
              <a:t>ONE</a:t>
            </a:r>
            <a:endParaRPr/>
          </a:p>
        </p:txBody>
      </p:sp>
      <p:pic>
        <p:nvPicPr>
          <p:cNvPr descr="C:\Users\Administrator\Desktop\毕业季\QQ截图20170620123912.jpgQQ截图20170620123912" id="265" name="Google Shape;265;p20"/>
          <p:cNvPicPr preferRelativeResize="0"/>
          <p:nvPr/>
        </p:nvPicPr>
        <p:blipFill rotWithShape="1">
          <a:blip r:embed="rId5">
            <a:alphaModFix/>
          </a:blip>
          <a:srcRect b="0" l="0" r="0" t="0"/>
          <a:stretch/>
        </p:blipFill>
        <p:spPr>
          <a:xfrm>
            <a:off x="1237615" y="1873885"/>
            <a:ext cx="2929890" cy="2825115"/>
          </a:xfrm>
          <a:prstGeom prst="rect">
            <a:avLst/>
          </a:prstGeom>
          <a:noFill/>
          <a:ln>
            <a:noFill/>
          </a:ln>
        </p:spPr>
      </p:pic>
      <p:pic>
        <p:nvPicPr>
          <p:cNvPr descr="C:\Users\Administrator\Desktop\毕业季\QQ截图20170620123932.jpgQQ截图20170620123932" id="266" name="Google Shape;266;p20"/>
          <p:cNvPicPr preferRelativeResize="0"/>
          <p:nvPr/>
        </p:nvPicPr>
        <p:blipFill rotWithShape="1">
          <a:blip r:embed="rId6">
            <a:alphaModFix/>
          </a:blip>
          <a:srcRect b="0" l="0" r="0" t="0"/>
          <a:stretch/>
        </p:blipFill>
        <p:spPr>
          <a:xfrm>
            <a:off x="4631055" y="1873250"/>
            <a:ext cx="2929890" cy="2825750"/>
          </a:xfrm>
          <a:prstGeom prst="rect">
            <a:avLst/>
          </a:prstGeom>
          <a:noFill/>
          <a:ln>
            <a:noFill/>
          </a:ln>
        </p:spPr>
      </p:pic>
      <p:pic>
        <p:nvPicPr>
          <p:cNvPr descr="C:\Users\Administrator\Desktop\毕业季\QQ截图20170620123523.jpgQQ截图20170620123523" id="267" name="Google Shape;267;p20"/>
          <p:cNvPicPr preferRelativeResize="0"/>
          <p:nvPr/>
        </p:nvPicPr>
        <p:blipFill rotWithShape="1">
          <a:blip r:embed="rId7">
            <a:alphaModFix/>
          </a:blip>
          <a:srcRect b="0" l="0" r="0" t="0"/>
          <a:stretch/>
        </p:blipFill>
        <p:spPr>
          <a:xfrm>
            <a:off x="8024495" y="1873885"/>
            <a:ext cx="2929890" cy="2825750"/>
          </a:xfrm>
          <a:prstGeom prst="rect">
            <a:avLst/>
          </a:prstGeom>
          <a:noFill/>
          <a:ln>
            <a:noFill/>
          </a:ln>
        </p:spPr>
      </p:pic>
      <p:sp>
        <p:nvSpPr>
          <p:cNvPr id="268" name="Google Shape;268;p20"/>
          <p:cNvSpPr txBox="1"/>
          <p:nvPr/>
        </p:nvSpPr>
        <p:spPr>
          <a:xfrm>
            <a:off x="5152938" y="790539"/>
            <a:ext cx="188611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Workshops</a:t>
            </a:r>
            <a:endParaRPr/>
          </a:p>
        </p:txBody>
      </p:sp>
      <p:sp>
        <p:nvSpPr>
          <p:cNvPr id="269" name="Google Shape;269;p20"/>
          <p:cNvSpPr txBox="1"/>
          <p:nvPr/>
        </p:nvSpPr>
        <p:spPr>
          <a:xfrm>
            <a:off x="2608078" y="1174084"/>
            <a:ext cx="6975844"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050">
                <a:solidFill>
                  <a:srgbClr val="7F7F7F"/>
                </a:solidFill>
                <a:latin typeface="Cambria"/>
                <a:ea typeface="Cambria"/>
                <a:cs typeface="Cambria"/>
                <a:sym typeface="Cambria"/>
              </a:rPr>
              <a:t>We press play on your digital story. Using conceptual</a:t>
            </a:r>
            <a:endParaRPr sz="1050">
              <a:solidFill>
                <a:srgbClr val="7F7F7F"/>
              </a:solidFill>
              <a:latin typeface="Cambria"/>
              <a:ea typeface="Cambria"/>
              <a:cs typeface="Cambria"/>
              <a:sym typeface="Cambria"/>
            </a:endParaRPr>
          </a:p>
        </p:txBody>
      </p:sp>
      <p:sp>
        <p:nvSpPr>
          <p:cNvPr id="270" name="Google Shape;270;p20"/>
          <p:cNvSpPr/>
          <p:nvPr/>
        </p:nvSpPr>
        <p:spPr>
          <a:xfrm>
            <a:off x="1684444" y="5179924"/>
            <a:ext cx="8823111" cy="25289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rgbClr val="7F7F7F"/>
                </a:solidFill>
                <a:latin typeface="Cambria"/>
                <a:ea typeface="Cambria"/>
                <a:cs typeface="Cambria"/>
                <a:sym typeface="Cambria"/>
              </a:rPr>
              <a:t>Is the color of gold, butter  and ripe lemons. In the  spectrum of visible light,  yellow is found between  green and orange.</a:t>
            </a:r>
            <a:endParaRPr/>
          </a:p>
        </p:txBody>
      </p:sp>
      <p:pic>
        <p:nvPicPr>
          <p:cNvPr descr="E:\素材\春\7ff96c0408d5f1ad90e6490e1fb39ea4.png7ff96c0408d5f1ad90e6490e1fb39ea4" id="271" name="Google Shape;271;p20"/>
          <p:cNvPicPr preferRelativeResize="0"/>
          <p:nvPr/>
        </p:nvPicPr>
        <p:blipFill rotWithShape="1">
          <a:blip r:embed="rId8">
            <a:alphaModFix/>
          </a:blip>
          <a:srcRect b="0" l="0" r="0" t="0"/>
          <a:stretch/>
        </p:blipFill>
        <p:spPr>
          <a:xfrm rot="-600000">
            <a:off x="9909810" y="4994275"/>
            <a:ext cx="2396490" cy="23444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ature and Flower Template，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