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8" name="Google Shape;40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5" name="Google Shape;65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6" name="Google Shape;69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0" name="Google Shape;74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">
  <p:cSld name="Slide 14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8325228" y="3935575"/>
            <a:ext cx="775136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PPT模板下载：www.1ppt.com/moban/     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节日PPT模板：www.1ppt.com/jieri/          PPT素材：www.1ppt.com/sucai/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PPT背景图片：www.1ppt.com/beijing/        PPT图表：www.1ppt.com/tubiao/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精美PPT下载：www.1ppt.com/xiazai/ 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PPT课件：www.1ppt.com/kejian/             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工作总结PPT：www.1ppt.com/xiazai/zongjie/ 工作计划：www.1ppt.com/xiazai/jihua/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商务PPT模板：www.1ppt.com/moban/shangwu/  个人简历PPT：www.1ppt.com/xiazai/jianli/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毕业答辩PPT：www.1ppt.com/xiazai/dabian/  工作汇报PPT：www.1ppt.com/xiazai/huibao/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7" name="Google Shape;4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">
  <p:cSld name="Slide 1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/>
          <p:nvPr/>
        </p:nvSpPr>
        <p:spPr>
          <a:xfrm rot="5400000">
            <a:off x="11674812" y="6247142"/>
            <a:ext cx="455692" cy="565726"/>
          </a:xfrm>
          <a:prstGeom prst="flowChartOffpageConnector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54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11636729" y="6340868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">
  <p:cSld name="Slide 13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2336801" y="356629"/>
            <a:ext cx="7518400" cy="471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199"/>
              <a:buFont typeface="Century Gothic"/>
              <a:buNone/>
              <a:defRPr b="1" sz="3199">
                <a:solidFill>
                  <a:srgbClr val="19191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3352801" y="825951"/>
            <a:ext cx="5486400" cy="2676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600"/>
              <a:buNone/>
              <a:defRPr b="1" i="0" sz="1600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2" name="Google Shape;92;p15"/>
          <p:cNvSpPr/>
          <p:nvPr/>
        </p:nvSpPr>
        <p:spPr>
          <a:xfrm rot="5400000">
            <a:off x="11705984" y="6244110"/>
            <a:ext cx="455692" cy="565726"/>
          </a:xfrm>
          <a:prstGeom prst="flowChartOffpageConnector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54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11667901" y="6337836"/>
            <a:ext cx="610241" cy="366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tr-TR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b="0" sz="16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22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13.jpg"/><Relationship Id="rId8" Type="http://schemas.openxmlformats.org/officeDocument/2006/relationships/image" Target="../media/image3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26.png"/><Relationship Id="rId9" Type="http://schemas.openxmlformats.org/officeDocument/2006/relationships/image" Target="../media/image3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23.png"/><Relationship Id="rId7" Type="http://schemas.openxmlformats.org/officeDocument/2006/relationships/image" Target="../media/image33.png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4.png"/><Relationship Id="rId13" Type="http://schemas.openxmlformats.org/officeDocument/2006/relationships/image" Target="../media/image2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9" Type="http://schemas.openxmlformats.org/officeDocument/2006/relationships/image" Target="../media/image27.png"/><Relationship Id="rId1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24.png"/><Relationship Id="rId8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hyperlink" Target="http://www.rapidesign.cn/" TargetMode="External"/><Relationship Id="rId13" Type="http://schemas.openxmlformats.org/officeDocument/2006/relationships/hyperlink" Target="http://www.rapidesign.cn/" TargetMode="External"/><Relationship Id="rId12" Type="http://schemas.openxmlformats.org/officeDocument/2006/relationships/hyperlink" Target="http://www.rapidesign.cn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rapidesign.cn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rapidesign.cn/" TargetMode="External"/><Relationship Id="rId14" Type="http://schemas.openxmlformats.org/officeDocument/2006/relationships/image" Target="../media/image7.png"/><Relationship Id="rId5" Type="http://schemas.openxmlformats.org/officeDocument/2006/relationships/hyperlink" Target="http://www.rapidesign.cn/" TargetMode="External"/><Relationship Id="rId6" Type="http://schemas.openxmlformats.org/officeDocument/2006/relationships/hyperlink" Target="http://www.rapidesign.cn/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://www.rapidesign.cn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31.jp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/>
        </p:nvSpPr>
        <p:spPr>
          <a:xfrm>
            <a:off x="0" y="3733296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7200" u="none" cap="none" strike="noStrike">
                <a:latin typeface="Century Gothic"/>
                <a:ea typeface="Century Gothic"/>
                <a:cs typeface="Century Gothic"/>
                <a:sym typeface="Century Gothic"/>
              </a:rPr>
              <a:t>DESIGN LESSON</a:t>
            </a:r>
            <a:endParaRPr b="1" i="0" sz="7200" u="none" cap="none" strike="noStrike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0" y="4863859"/>
            <a:ext cx="12192000" cy="734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Presentation Template</a:t>
            </a:r>
            <a:endParaRPr b="0" i="0" sz="3600" u="none" cap="none" strike="noStrik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0" y="6329193"/>
            <a:ext cx="12192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6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b="0" i="0" sz="1600" u="none" cap="none" strike="noStrike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1793197" y="-616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4660837" y="-2521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7528478" y="-616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-1074443" y="-252186"/>
            <a:ext cx="5436900" cy="3599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88103"/>
            <a:ext cx="3810000" cy="50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6925607" y="1575836"/>
            <a:ext cx="43236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28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 Circle</a:t>
            </a:r>
            <a:endParaRPr b="1" i="0" sz="2800" u="none" cap="none" strike="noStrike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1754719" y="3427942"/>
            <a:ext cx="300137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4400" u="none" cap="none" strike="noStrike">
                <a:solidFill>
                  <a:srgbClr val="2E2E2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Contents</a:t>
            </a:r>
            <a:endParaRPr b="1" sz="34400">
              <a:solidFill>
                <a:srgbClr val="2E2E2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6925607" y="2795036"/>
            <a:ext cx="43236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8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Think</a:t>
            </a:r>
            <a:endParaRPr b="1" sz="28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6925607" y="4052336"/>
            <a:ext cx="43236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8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Make</a:t>
            </a:r>
            <a:endParaRPr b="1" sz="28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6925607" y="5309636"/>
            <a:ext cx="43236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8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Check</a:t>
            </a:r>
            <a:endParaRPr b="1" sz="28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5861" y="1404594"/>
            <a:ext cx="665390" cy="80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5861" y="2623794"/>
            <a:ext cx="665390" cy="80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5861" y="3905432"/>
            <a:ext cx="665390" cy="80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05861" y="5126807"/>
            <a:ext cx="665390" cy="804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6545" y="-341611"/>
            <a:ext cx="3473066" cy="462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 rotWithShape="1">
          <a:blip r:embed="rId4">
            <a:alphaModFix/>
          </a:blip>
          <a:srcRect b="17241" l="0" r="4867" t="19775"/>
          <a:stretch/>
        </p:blipFill>
        <p:spPr>
          <a:xfrm>
            <a:off x="5498285" y="0"/>
            <a:ext cx="5033999" cy="333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 txBox="1"/>
          <p:nvPr/>
        </p:nvSpPr>
        <p:spPr>
          <a:xfrm>
            <a:off x="5026840" y="3332799"/>
            <a:ext cx="201622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b="1" sz="4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3309336" y="4427378"/>
            <a:ext cx="54512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CIRCLE</a:t>
            </a:r>
            <a:endParaRPr b="1" sz="8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Google Shape;135;p19"/>
          <p:cNvCxnSpPr/>
          <p:nvPr/>
        </p:nvCxnSpPr>
        <p:spPr>
          <a:xfrm rot="10800000">
            <a:off x="1893867" y="1371919"/>
            <a:ext cx="0" cy="1577028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136" name="Google Shape;136;p19"/>
          <p:cNvCxnSpPr/>
          <p:nvPr/>
        </p:nvCxnSpPr>
        <p:spPr>
          <a:xfrm rot="10800000">
            <a:off x="5959082" y="1371919"/>
            <a:ext cx="14575" cy="1577028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137" name="Google Shape;137;p19"/>
          <p:cNvCxnSpPr/>
          <p:nvPr/>
        </p:nvCxnSpPr>
        <p:spPr>
          <a:xfrm rot="10800000">
            <a:off x="4798425" y="4241168"/>
            <a:ext cx="0" cy="1492088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138" name="Google Shape;138;p19"/>
          <p:cNvCxnSpPr/>
          <p:nvPr/>
        </p:nvCxnSpPr>
        <p:spPr>
          <a:xfrm rot="10800000">
            <a:off x="7370092" y="4241168"/>
            <a:ext cx="0" cy="1492089"/>
          </a:xfrm>
          <a:prstGeom prst="straightConnector1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med" w="med" type="diamond"/>
            <a:tailEnd len="med" w="med" type="diamond"/>
          </a:ln>
        </p:spPr>
      </p:cxnSp>
      <p:grpSp>
        <p:nvGrpSpPr>
          <p:cNvPr id="139" name="Google Shape;139;p19"/>
          <p:cNvGrpSpPr/>
          <p:nvPr/>
        </p:nvGrpSpPr>
        <p:grpSpPr>
          <a:xfrm>
            <a:off x="1582925" y="3055857"/>
            <a:ext cx="9313608" cy="1064520"/>
            <a:chOff x="1187194" y="2291893"/>
            <a:chExt cx="6985206" cy="798390"/>
          </a:xfrm>
        </p:grpSpPr>
        <p:grpSp>
          <p:nvGrpSpPr>
            <p:cNvPr id="140" name="Google Shape;140;p19"/>
            <p:cNvGrpSpPr/>
            <p:nvPr/>
          </p:nvGrpSpPr>
          <p:grpSpPr>
            <a:xfrm>
              <a:off x="1187194" y="2291893"/>
              <a:ext cx="6985206" cy="798390"/>
              <a:chOff x="0" y="0"/>
              <a:chExt cx="4502" cy="749"/>
            </a:xfrm>
          </p:grpSpPr>
          <p:sp>
            <p:nvSpPr>
              <p:cNvPr id="141" name="Google Shape;141;p19"/>
              <p:cNvSpPr/>
              <p:nvPr/>
            </p:nvSpPr>
            <p:spPr>
              <a:xfrm>
                <a:off x="0" y="0"/>
                <a:ext cx="1009" cy="749"/>
              </a:xfrm>
              <a:prstGeom prst="homePlate">
                <a:avLst>
                  <a:gd fmla="val 33678" name="adj"/>
                </a:avLst>
              </a:prstGeom>
              <a:blipFill rotWithShape="1">
                <a:blip r:embed="rId3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42" name="Google Shape;142;p19"/>
              <p:cNvSpPr/>
              <p:nvPr/>
            </p:nvSpPr>
            <p:spPr>
              <a:xfrm>
                <a:off x="897" y="0"/>
                <a:ext cx="1009" cy="749"/>
              </a:xfrm>
              <a:prstGeom prst="chevron">
                <a:avLst>
                  <a:gd fmla="val 33678" name="adj"/>
                </a:avLst>
              </a:prstGeom>
              <a:blipFill rotWithShape="1">
                <a:blip r:embed="rId4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43" name="Google Shape;143;p19"/>
              <p:cNvSpPr/>
              <p:nvPr/>
            </p:nvSpPr>
            <p:spPr>
              <a:xfrm>
                <a:off x="1770" y="0"/>
                <a:ext cx="1009" cy="749"/>
              </a:xfrm>
              <a:prstGeom prst="chevron">
                <a:avLst>
                  <a:gd fmla="val 33678" name="adj"/>
                </a:avLst>
              </a:pr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44" name="Google Shape;144;p19"/>
              <p:cNvSpPr/>
              <p:nvPr/>
            </p:nvSpPr>
            <p:spPr>
              <a:xfrm>
                <a:off x="2631" y="0"/>
                <a:ext cx="1009" cy="749"/>
              </a:xfrm>
              <a:prstGeom prst="chevron">
                <a:avLst>
                  <a:gd fmla="val 33678" name="adj"/>
                </a:avLst>
              </a:prstGeom>
              <a:blipFill rotWithShape="1">
                <a:blip r:embed="rId6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45" name="Google Shape;145;p19"/>
              <p:cNvSpPr/>
              <p:nvPr/>
            </p:nvSpPr>
            <p:spPr>
              <a:xfrm>
                <a:off x="3493" y="0"/>
                <a:ext cx="1009" cy="749"/>
              </a:xfrm>
              <a:prstGeom prst="chevron">
                <a:avLst>
                  <a:gd fmla="val 33678" name="adj"/>
                </a:avLst>
              </a:prstGeom>
              <a:blipFill rotWithShape="1">
                <a:blip r:embed="rId3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146" name="Google Shape;146;p19"/>
            <p:cNvSpPr/>
            <p:nvPr/>
          </p:nvSpPr>
          <p:spPr>
            <a:xfrm>
              <a:off x="1537008" y="2595718"/>
              <a:ext cx="633772" cy="19205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Century Gothic"/>
                </a:rPr>
                <a:t>TITLE HERE</a:t>
              </a:r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3142010" y="2610958"/>
              <a:ext cx="633772" cy="19205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Century Gothic"/>
                </a:rPr>
                <a:t>TITLE HERE</a:t>
              </a:r>
            </a:p>
          </p:txBody>
        </p:sp>
        <p:sp>
          <p:nvSpPr>
            <p:cNvPr id="148" name="Google Shape;148;p19"/>
            <p:cNvSpPr/>
            <p:nvPr/>
          </p:nvSpPr>
          <p:spPr>
            <a:xfrm>
              <a:off x="4509696" y="2571750"/>
              <a:ext cx="633772" cy="19205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Century Gothic"/>
                </a:rPr>
                <a:t>TITLE HERE</a:t>
              </a:r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5826627" y="2560596"/>
              <a:ext cx="633772" cy="21536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Century Gothic"/>
                </a:rPr>
                <a:t>TITLE HERE</a:t>
              </a:r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7072743" y="2571750"/>
              <a:ext cx="633772" cy="21536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>
                    <a:noFill/>
                  </a:ln>
                  <a:solidFill>
                    <a:schemeClr val="lt1"/>
                  </a:solidFill>
                  <a:latin typeface="Century Gothic"/>
                </a:rPr>
                <a:t>TITLE HERE</a:t>
              </a:r>
            </a:p>
          </p:txBody>
        </p:sp>
      </p:grpSp>
      <p:grpSp>
        <p:nvGrpSpPr>
          <p:cNvPr id="151" name="Google Shape;151;p19"/>
          <p:cNvGrpSpPr/>
          <p:nvPr/>
        </p:nvGrpSpPr>
        <p:grpSpPr>
          <a:xfrm>
            <a:off x="1775520" y="1436210"/>
            <a:ext cx="3733800" cy="989388"/>
            <a:chOff x="611560" y="1846599"/>
            <a:chExt cx="2800350" cy="742041"/>
          </a:xfrm>
        </p:grpSpPr>
        <p:sp>
          <p:nvSpPr>
            <p:cNvPr id="152" name="Google Shape;152;p19"/>
            <p:cNvSpPr txBox="1"/>
            <p:nvPr/>
          </p:nvSpPr>
          <p:spPr>
            <a:xfrm>
              <a:off x="611560" y="1846599"/>
              <a:ext cx="2800350" cy="315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accen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1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3" name="Google Shape;153;p19"/>
            <p:cNvSpPr txBox="1"/>
            <p:nvPr/>
          </p:nvSpPr>
          <p:spPr>
            <a:xfrm>
              <a:off x="830317" y="2211710"/>
              <a:ext cx="2445539" cy="376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33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54" name="Google Shape;154;p19"/>
          <p:cNvGrpSpPr/>
          <p:nvPr/>
        </p:nvGrpSpPr>
        <p:grpSpPr>
          <a:xfrm>
            <a:off x="6062936" y="1448598"/>
            <a:ext cx="3733800" cy="989388"/>
            <a:chOff x="611560" y="1846599"/>
            <a:chExt cx="2800350" cy="742041"/>
          </a:xfrm>
        </p:grpSpPr>
        <p:sp>
          <p:nvSpPr>
            <p:cNvPr id="155" name="Google Shape;155;p19"/>
            <p:cNvSpPr txBox="1"/>
            <p:nvPr/>
          </p:nvSpPr>
          <p:spPr>
            <a:xfrm>
              <a:off x="611560" y="1846599"/>
              <a:ext cx="2800350" cy="315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133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6" name="Google Shape;156;p19"/>
            <p:cNvSpPr txBox="1"/>
            <p:nvPr/>
          </p:nvSpPr>
          <p:spPr>
            <a:xfrm>
              <a:off x="830317" y="2211710"/>
              <a:ext cx="2445539" cy="376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33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57" name="Google Shape;157;p19"/>
          <p:cNvGrpSpPr/>
          <p:nvPr/>
        </p:nvGrpSpPr>
        <p:grpSpPr>
          <a:xfrm>
            <a:off x="1199456" y="4446294"/>
            <a:ext cx="3733800" cy="989316"/>
            <a:chOff x="611560" y="1846653"/>
            <a:chExt cx="2800350" cy="741987"/>
          </a:xfrm>
        </p:grpSpPr>
        <p:sp>
          <p:nvSpPr>
            <p:cNvPr id="158" name="Google Shape;158;p19"/>
            <p:cNvSpPr txBox="1"/>
            <p:nvPr/>
          </p:nvSpPr>
          <p:spPr>
            <a:xfrm>
              <a:off x="611560" y="1846653"/>
              <a:ext cx="2800350" cy="315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accent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133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9" name="Google Shape;159;p19"/>
            <p:cNvSpPr txBox="1"/>
            <p:nvPr/>
          </p:nvSpPr>
          <p:spPr>
            <a:xfrm>
              <a:off x="830317" y="2211710"/>
              <a:ext cx="2445539" cy="376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33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60" name="Google Shape;160;p19"/>
          <p:cNvGrpSpPr/>
          <p:nvPr/>
        </p:nvGrpSpPr>
        <p:grpSpPr>
          <a:xfrm>
            <a:off x="7162733" y="4446294"/>
            <a:ext cx="3733800" cy="989316"/>
            <a:chOff x="611560" y="1846653"/>
            <a:chExt cx="2800350" cy="741987"/>
          </a:xfrm>
        </p:grpSpPr>
        <p:sp>
          <p:nvSpPr>
            <p:cNvPr id="161" name="Google Shape;161;p19"/>
            <p:cNvSpPr txBox="1"/>
            <p:nvPr/>
          </p:nvSpPr>
          <p:spPr>
            <a:xfrm>
              <a:off x="611560" y="1846653"/>
              <a:ext cx="2800350" cy="3154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accent4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 HERE</a:t>
              </a:r>
              <a:endParaRPr b="1" sz="2133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19"/>
            <p:cNvSpPr txBox="1"/>
            <p:nvPr/>
          </p:nvSpPr>
          <p:spPr>
            <a:xfrm>
              <a:off x="830317" y="2211710"/>
              <a:ext cx="2445539" cy="3769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33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63" name="Google Shape;163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0"/>
          <p:cNvGrpSpPr/>
          <p:nvPr/>
        </p:nvGrpSpPr>
        <p:grpSpPr>
          <a:xfrm>
            <a:off x="6913018" y="1707983"/>
            <a:ext cx="785644" cy="785925"/>
            <a:chOff x="1463339" y="1072758"/>
            <a:chExt cx="1546058" cy="1546058"/>
          </a:xfrm>
        </p:grpSpPr>
        <p:sp>
          <p:nvSpPr>
            <p:cNvPr id="171" name="Google Shape;171;p2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fmla="val 4879" name="adj"/>
              </a:avLst>
            </a:prstGeom>
            <a:gradFill>
              <a:gsLst>
                <a:gs pos="0">
                  <a:srgbClr val="F2F2F2"/>
                </a:gs>
                <a:gs pos="55000">
                  <a:srgbClr val="F2F2F2"/>
                </a:gs>
                <a:gs pos="100000">
                  <a:srgbClr val="D8D8D8"/>
                </a:gs>
              </a:gsLst>
              <a:lin ang="81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196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1484232" y="1093651"/>
              <a:ext cx="1504274" cy="1504274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196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73" name="Google Shape;173;p20"/>
          <p:cNvSpPr/>
          <p:nvPr/>
        </p:nvSpPr>
        <p:spPr>
          <a:xfrm>
            <a:off x="7008533" y="1803536"/>
            <a:ext cx="594608" cy="594819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00" lIns="121825" spcFirstLastPara="1" rIns="121825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4" name="Google Shape;174;p20"/>
          <p:cNvGrpSpPr/>
          <p:nvPr/>
        </p:nvGrpSpPr>
        <p:grpSpPr>
          <a:xfrm>
            <a:off x="6898131" y="2767756"/>
            <a:ext cx="785644" cy="785925"/>
            <a:chOff x="1463339" y="1072758"/>
            <a:chExt cx="1546058" cy="1546058"/>
          </a:xfrm>
        </p:grpSpPr>
        <p:sp>
          <p:nvSpPr>
            <p:cNvPr id="175" name="Google Shape;175;p2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fmla="val 4879" name="adj"/>
              </a:avLst>
            </a:prstGeom>
            <a:gradFill>
              <a:gsLst>
                <a:gs pos="0">
                  <a:srgbClr val="F2F2F2"/>
                </a:gs>
                <a:gs pos="55000">
                  <a:srgbClr val="F2F2F2"/>
                </a:gs>
                <a:gs pos="100000">
                  <a:srgbClr val="D8D8D8"/>
                </a:gs>
              </a:gsLst>
              <a:lin ang="81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77" name="Google Shape;177;p20"/>
          <p:cNvSpPr/>
          <p:nvPr/>
        </p:nvSpPr>
        <p:spPr>
          <a:xfrm>
            <a:off x="6993648" y="2863309"/>
            <a:ext cx="594608" cy="594819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00" lIns="121825" spcFirstLastPara="1" rIns="121825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78" name="Google Shape;178;p20"/>
          <p:cNvGrpSpPr/>
          <p:nvPr/>
        </p:nvGrpSpPr>
        <p:grpSpPr>
          <a:xfrm>
            <a:off x="6898131" y="3827528"/>
            <a:ext cx="785644" cy="785925"/>
            <a:chOff x="1463339" y="1072758"/>
            <a:chExt cx="1546058" cy="1546058"/>
          </a:xfrm>
        </p:grpSpPr>
        <p:sp>
          <p:nvSpPr>
            <p:cNvPr id="179" name="Google Shape;179;p2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fmla="val 4879" name="adj"/>
              </a:avLst>
            </a:prstGeom>
            <a:gradFill>
              <a:gsLst>
                <a:gs pos="0">
                  <a:srgbClr val="F2F2F2"/>
                </a:gs>
                <a:gs pos="55000">
                  <a:srgbClr val="F2F2F2"/>
                </a:gs>
                <a:gs pos="100000">
                  <a:srgbClr val="D8D8D8"/>
                </a:gs>
              </a:gsLst>
              <a:lin ang="81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81" name="Google Shape;181;p20"/>
          <p:cNvSpPr/>
          <p:nvPr/>
        </p:nvSpPr>
        <p:spPr>
          <a:xfrm>
            <a:off x="6993648" y="3923081"/>
            <a:ext cx="594608" cy="594819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00" lIns="121825" spcFirstLastPara="1" rIns="121825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82" name="Google Shape;182;p20"/>
          <p:cNvGrpSpPr/>
          <p:nvPr/>
        </p:nvGrpSpPr>
        <p:grpSpPr>
          <a:xfrm>
            <a:off x="7976185" y="1700932"/>
            <a:ext cx="2096951" cy="754084"/>
            <a:chOff x="6084168" y="1274556"/>
            <a:chExt cx="1669538" cy="600166"/>
          </a:xfrm>
        </p:grpSpPr>
        <p:sp>
          <p:nvSpPr>
            <p:cNvPr id="183" name="Google Shape;183;p20"/>
            <p:cNvSpPr txBox="1"/>
            <p:nvPr/>
          </p:nvSpPr>
          <p:spPr>
            <a:xfrm>
              <a:off x="6084168" y="1514663"/>
              <a:ext cx="1669538" cy="36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9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4" name="Google Shape;184;p20"/>
            <p:cNvSpPr txBox="1"/>
            <p:nvPr/>
          </p:nvSpPr>
          <p:spPr>
            <a:xfrm>
              <a:off x="6109640" y="1274556"/>
              <a:ext cx="1008112" cy="29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00" spcFirstLastPara="1" rIns="914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5" name="Google Shape;185;p20"/>
          <p:cNvGrpSpPr/>
          <p:nvPr/>
        </p:nvGrpSpPr>
        <p:grpSpPr>
          <a:xfrm>
            <a:off x="7976185" y="2866932"/>
            <a:ext cx="2096951" cy="725834"/>
            <a:chOff x="6084168" y="2547213"/>
            <a:chExt cx="1669538" cy="577682"/>
          </a:xfrm>
        </p:grpSpPr>
        <p:sp>
          <p:nvSpPr>
            <p:cNvPr id="186" name="Google Shape;186;p20"/>
            <p:cNvSpPr txBox="1"/>
            <p:nvPr/>
          </p:nvSpPr>
          <p:spPr>
            <a:xfrm>
              <a:off x="6084168" y="2764836"/>
              <a:ext cx="1669538" cy="36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9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7" name="Google Shape;187;p20"/>
            <p:cNvSpPr txBox="1"/>
            <p:nvPr/>
          </p:nvSpPr>
          <p:spPr>
            <a:xfrm>
              <a:off x="6109640" y="2547213"/>
              <a:ext cx="1008112" cy="29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00" spcFirstLastPara="1" rIns="914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8" name="Google Shape;188;p20"/>
          <p:cNvGrpSpPr/>
          <p:nvPr/>
        </p:nvGrpSpPr>
        <p:grpSpPr>
          <a:xfrm>
            <a:off x="7976185" y="3863979"/>
            <a:ext cx="2096951" cy="744666"/>
            <a:chOff x="6084168" y="3766937"/>
            <a:chExt cx="1669538" cy="592671"/>
          </a:xfrm>
        </p:grpSpPr>
        <p:sp>
          <p:nvSpPr>
            <p:cNvPr id="189" name="Google Shape;189;p20"/>
            <p:cNvSpPr txBox="1"/>
            <p:nvPr/>
          </p:nvSpPr>
          <p:spPr>
            <a:xfrm>
              <a:off x="6084168" y="3999549"/>
              <a:ext cx="1669538" cy="36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9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20"/>
            <p:cNvSpPr txBox="1"/>
            <p:nvPr/>
          </p:nvSpPr>
          <p:spPr>
            <a:xfrm>
              <a:off x="6094400" y="3766937"/>
              <a:ext cx="1008112" cy="29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00" spcFirstLastPara="1" rIns="914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91" name="Google Shape;191;p20"/>
          <p:cNvSpPr txBox="1"/>
          <p:nvPr/>
        </p:nvSpPr>
        <p:spPr>
          <a:xfrm>
            <a:off x="7008536" y="1818745"/>
            <a:ext cx="690125" cy="492352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25" spcFirstLastPara="1" rIns="121825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6987380" y="2878517"/>
            <a:ext cx="690125" cy="492352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25" spcFirstLastPara="1" rIns="121825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6976800" y="3960745"/>
            <a:ext cx="690125" cy="492352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25" spcFirstLastPara="1" rIns="121825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246111" y="1938125"/>
            <a:ext cx="6098989" cy="3707553"/>
            <a:chOff x="857224" y="1876434"/>
            <a:chExt cx="3519051" cy="2124076"/>
          </a:xfrm>
        </p:grpSpPr>
        <p:grpSp>
          <p:nvGrpSpPr>
            <p:cNvPr id="195" name="Google Shape;195;p20"/>
            <p:cNvGrpSpPr/>
            <p:nvPr/>
          </p:nvGrpSpPr>
          <p:grpSpPr>
            <a:xfrm>
              <a:off x="857224" y="1876434"/>
              <a:ext cx="3519051" cy="2124076"/>
              <a:chOff x="4901105" y="2090748"/>
              <a:chExt cx="3519051" cy="2124076"/>
            </a:xfrm>
          </p:grpSpPr>
          <p:pic>
            <p:nvPicPr>
              <p:cNvPr id="196" name="Google Shape;196;p20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4901105" y="2090748"/>
                <a:ext cx="3519051" cy="21240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7" name="Google Shape;197;p20"/>
              <p:cNvSpPr/>
              <p:nvPr/>
            </p:nvSpPr>
            <p:spPr>
              <a:xfrm>
                <a:off x="5330923" y="2195514"/>
                <a:ext cx="2675358" cy="1674094"/>
              </a:xfrm>
              <a:prstGeom prst="rect">
                <a:avLst/>
              </a:prstGeom>
              <a:blipFill rotWithShape="1">
                <a:blip r:embed="rId7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198" name="Google Shape;198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287042" y="1981200"/>
              <a:ext cx="2675358" cy="1713148"/>
            </a:xfrm>
            <a:custGeom>
              <a:rect b="b" l="l" r="r" t="t"/>
              <a:pathLst>
                <a:path extrusionOk="0" h="3214710" w="6715140">
                  <a:moveTo>
                    <a:pt x="0" y="0"/>
                  </a:moveTo>
                  <a:lnTo>
                    <a:pt x="6715140" y="0"/>
                  </a:lnTo>
                  <a:lnTo>
                    <a:pt x="6715140" y="3214710"/>
                  </a:lnTo>
                  <a:lnTo>
                    <a:pt x="0" y="3214710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199" name="Google Shape;199;p20"/>
          <p:cNvGrpSpPr/>
          <p:nvPr/>
        </p:nvGrpSpPr>
        <p:grpSpPr>
          <a:xfrm>
            <a:off x="6898131" y="4776907"/>
            <a:ext cx="785644" cy="785925"/>
            <a:chOff x="1463339" y="1072758"/>
            <a:chExt cx="1546058" cy="1546058"/>
          </a:xfrm>
        </p:grpSpPr>
        <p:sp>
          <p:nvSpPr>
            <p:cNvPr id="200" name="Google Shape;200;p20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fmla="val 4879" name="adj"/>
              </a:avLst>
            </a:prstGeom>
            <a:gradFill>
              <a:gsLst>
                <a:gs pos="0">
                  <a:srgbClr val="F2F2F2"/>
                </a:gs>
                <a:gs pos="55000">
                  <a:srgbClr val="F2F2F2"/>
                </a:gs>
                <a:gs pos="100000">
                  <a:srgbClr val="D8D8D8"/>
                </a:gs>
              </a:gsLst>
              <a:lin ang="81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1484232" y="1093651"/>
              <a:ext cx="1504273" cy="1504273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51000">
                  <a:srgbClr val="F2F2F2"/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  <a:effectLst>
              <a:outerShdw blurRad="330200" sx="81000" rotWithShape="0" algn="t" dir="6900000" dist="215900" sy="81000">
                <a:srgbClr val="000000">
                  <a:alpha val="48627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02" name="Google Shape;202;p20"/>
          <p:cNvSpPr/>
          <p:nvPr/>
        </p:nvSpPr>
        <p:spPr>
          <a:xfrm>
            <a:off x="6993648" y="4872457"/>
            <a:ext cx="594608" cy="594819"/>
          </a:xfrm>
          <a:prstGeom prst="ellipse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00" lIns="121825" spcFirstLastPara="1" rIns="121825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3" name="Google Shape;203;p20"/>
          <p:cNvGrpSpPr/>
          <p:nvPr/>
        </p:nvGrpSpPr>
        <p:grpSpPr>
          <a:xfrm>
            <a:off x="7976185" y="4813356"/>
            <a:ext cx="2096951" cy="744666"/>
            <a:chOff x="6084168" y="3766937"/>
            <a:chExt cx="1669538" cy="592671"/>
          </a:xfrm>
        </p:grpSpPr>
        <p:sp>
          <p:nvSpPr>
            <p:cNvPr id="204" name="Google Shape;204;p20"/>
            <p:cNvSpPr txBox="1"/>
            <p:nvPr/>
          </p:nvSpPr>
          <p:spPr>
            <a:xfrm>
              <a:off x="6084168" y="3999549"/>
              <a:ext cx="1669538" cy="36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9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5" name="Google Shape;205;p20"/>
            <p:cNvSpPr txBox="1"/>
            <p:nvPr/>
          </p:nvSpPr>
          <p:spPr>
            <a:xfrm>
              <a:off x="6094400" y="3766937"/>
              <a:ext cx="1008112" cy="2939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00" spcFirstLastPara="1" rIns="914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00">
                  <a:solidFill>
                    <a:srgbClr val="3F3F3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6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06" name="Google Shape;206;p20"/>
          <p:cNvSpPr txBox="1"/>
          <p:nvPr/>
        </p:nvSpPr>
        <p:spPr>
          <a:xfrm>
            <a:off x="6993648" y="4910123"/>
            <a:ext cx="705013" cy="492352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25" spcFirstLastPara="1" rIns="121825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7" name="Google Shape;207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0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/>
          <p:nvPr/>
        </p:nvSpPr>
        <p:spPr>
          <a:xfrm rot="-2700000">
            <a:off x="5469468" y="2120902"/>
            <a:ext cx="1246717" cy="1782233"/>
          </a:xfrm>
          <a:custGeom>
            <a:rect b="b" l="l" r="r" t="t"/>
            <a:pathLst>
              <a:path extrusionOk="0" h="1337481" w="936104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5" name="Google Shape;215;p21"/>
          <p:cNvSpPr/>
          <p:nvPr/>
        </p:nvSpPr>
        <p:spPr>
          <a:xfrm rot="2700000">
            <a:off x="4544486" y="3039536"/>
            <a:ext cx="1248833" cy="1782233"/>
          </a:xfrm>
          <a:custGeom>
            <a:rect b="b" l="l" r="r" t="t"/>
            <a:pathLst>
              <a:path extrusionOk="0" h="1337481" w="936104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21"/>
          <p:cNvSpPr/>
          <p:nvPr/>
        </p:nvSpPr>
        <p:spPr>
          <a:xfrm rot="8100000">
            <a:off x="5473702" y="3966636"/>
            <a:ext cx="1248833" cy="1782233"/>
          </a:xfrm>
          <a:custGeom>
            <a:rect b="b" l="l" r="r" t="t"/>
            <a:pathLst>
              <a:path extrusionOk="0" h="1337481" w="936104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p21"/>
          <p:cNvSpPr/>
          <p:nvPr/>
        </p:nvSpPr>
        <p:spPr>
          <a:xfrm rot="-8100000">
            <a:off x="6398686" y="3043769"/>
            <a:ext cx="1248833" cy="1782233"/>
          </a:xfrm>
          <a:custGeom>
            <a:rect b="b" l="l" r="r" t="t"/>
            <a:pathLst>
              <a:path extrusionOk="0" h="1337481" w="936104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719668" y="2563286"/>
            <a:ext cx="34565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67"/>
              <a:buFont typeface="Arial"/>
              <a:buNone/>
            </a:pPr>
            <a:r>
              <a:rPr b="1" lang="tr-TR" sz="14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33"/>
              <a:buFont typeface="Arial"/>
              <a:buNone/>
            </a:pPr>
            <a:br>
              <a:rPr lang="tr-TR" sz="933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719668" y="4224867"/>
            <a:ext cx="34565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67"/>
              <a:buFont typeface="Arial"/>
              <a:buNone/>
            </a:pPr>
            <a:r>
              <a:rPr b="1" lang="tr-TR" sz="14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33"/>
              <a:buFont typeface="Arial"/>
              <a:buNone/>
            </a:pPr>
            <a:br>
              <a:rPr lang="tr-TR" sz="933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8015819" y="2563286"/>
            <a:ext cx="34565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67"/>
              <a:buFont typeface="Arial"/>
              <a:buNone/>
            </a:pPr>
            <a:r>
              <a:rPr b="1" lang="tr-TR" sz="14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33"/>
              <a:buFont typeface="Arial"/>
              <a:buNone/>
            </a:pPr>
            <a:br>
              <a:rPr lang="tr-TR" sz="933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8015819" y="4224867"/>
            <a:ext cx="34565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67"/>
              <a:buFont typeface="Arial"/>
              <a:buNone/>
            </a:pPr>
            <a:r>
              <a:rPr b="1" lang="tr-TR" sz="14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933"/>
              <a:buFont typeface="Arial"/>
              <a:buNone/>
            </a:pPr>
            <a:br>
              <a:rPr lang="tr-TR" sz="933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reputation.。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2"/>
          <p:cNvSpPr txBox="1"/>
          <p:nvPr/>
        </p:nvSpPr>
        <p:spPr>
          <a:xfrm>
            <a:off x="1610784" y="3132668"/>
            <a:ext cx="1665816" cy="379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817035" y="3471333"/>
            <a:ext cx="31559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5124451" y="3132668"/>
            <a:ext cx="1665816" cy="379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4330702" y="3471333"/>
            <a:ext cx="31559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8659284" y="3132668"/>
            <a:ext cx="1665816" cy="379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7865536" y="3471333"/>
            <a:ext cx="315383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7112002" y="5494868"/>
            <a:ext cx="1663700" cy="379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6316135" y="5831417"/>
            <a:ext cx="31559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7" name="Google Shape;237;p22"/>
          <p:cNvSpPr txBox="1"/>
          <p:nvPr/>
        </p:nvSpPr>
        <p:spPr>
          <a:xfrm>
            <a:off x="3270251" y="5494868"/>
            <a:ext cx="1663700" cy="379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2474384" y="5831417"/>
            <a:ext cx="315594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39" name="Google Shape;239;p22"/>
          <p:cNvGrpSpPr/>
          <p:nvPr/>
        </p:nvGrpSpPr>
        <p:grpSpPr>
          <a:xfrm>
            <a:off x="5477936" y="1981202"/>
            <a:ext cx="1020233" cy="1020233"/>
            <a:chOff x="4108882" y="1486287"/>
            <a:chExt cx="765423" cy="765385"/>
          </a:xfrm>
        </p:grpSpPr>
        <p:sp>
          <p:nvSpPr>
            <p:cNvPr id="240" name="Google Shape;240;p22"/>
            <p:cNvSpPr/>
            <p:nvPr/>
          </p:nvSpPr>
          <p:spPr>
            <a:xfrm>
              <a:off x="4108882" y="1486287"/>
              <a:ext cx="765423" cy="76538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38100">
                <a:srgbClr val="000000">
                  <a:alpha val="2980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22"/>
            <p:cNvSpPr/>
            <p:nvPr/>
          </p:nvSpPr>
          <p:spPr>
            <a:xfrm>
              <a:off x="4253392" y="1680015"/>
              <a:ext cx="468464" cy="387456"/>
            </a:xfrm>
            <a:custGeom>
              <a:rect b="b" l="l" r="r" t="t"/>
              <a:pathLst>
                <a:path extrusionOk="0" h="301" w="364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42" name="Google Shape;242;p22"/>
          <p:cNvGrpSpPr/>
          <p:nvPr/>
        </p:nvGrpSpPr>
        <p:grpSpPr>
          <a:xfrm>
            <a:off x="1907120" y="1981202"/>
            <a:ext cx="1020233" cy="1020233"/>
            <a:chOff x="1430846" y="1486287"/>
            <a:chExt cx="765423" cy="765385"/>
          </a:xfrm>
        </p:grpSpPr>
        <p:sp>
          <p:nvSpPr>
            <p:cNvPr id="243" name="Google Shape;243;p22"/>
            <p:cNvSpPr/>
            <p:nvPr/>
          </p:nvSpPr>
          <p:spPr>
            <a:xfrm>
              <a:off x="1430846" y="1486287"/>
              <a:ext cx="765423" cy="765385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127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4" name="Google Shape;244;p22"/>
            <p:cNvSpPr/>
            <p:nvPr/>
          </p:nvSpPr>
          <p:spPr>
            <a:xfrm>
              <a:off x="1602352" y="1657784"/>
              <a:ext cx="365243" cy="411276"/>
            </a:xfrm>
            <a:custGeom>
              <a:rect b="b" l="l" r="r" t="t"/>
              <a:pathLst>
                <a:path extrusionOk="0" h="319" w="282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45" name="Google Shape;245;p22"/>
          <p:cNvGrpSpPr/>
          <p:nvPr/>
        </p:nvGrpSpPr>
        <p:grpSpPr>
          <a:xfrm>
            <a:off x="3543302" y="4409020"/>
            <a:ext cx="1020233" cy="1020233"/>
            <a:chOff x="2657114" y="3306918"/>
            <a:chExt cx="765423" cy="765385"/>
          </a:xfrm>
        </p:grpSpPr>
        <p:sp>
          <p:nvSpPr>
            <p:cNvPr id="246" name="Google Shape;246;p22"/>
            <p:cNvSpPr/>
            <p:nvPr/>
          </p:nvSpPr>
          <p:spPr>
            <a:xfrm>
              <a:off x="2657114" y="3306918"/>
              <a:ext cx="765423" cy="765385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38100">
                <a:srgbClr val="000000">
                  <a:alpha val="2980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247" name="Google Shape;247;p22"/>
            <p:cNvGrpSpPr/>
            <p:nvPr/>
          </p:nvGrpSpPr>
          <p:grpSpPr>
            <a:xfrm>
              <a:off x="2743063" y="3564765"/>
              <a:ext cx="605458" cy="213916"/>
              <a:chOff x="1441430" y="4357700"/>
              <a:chExt cx="503238" cy="177800"/>
            </a:xfrm>
          </p:grpSpPr>
          <p:sp>
            <p:nvSpPr>
              <p:cNvPr id="248" name="Google Shape;248;p22"/>
              <p:cNvSpPr/>
              <p:nvPr/>
            </p:nvSpPr>
            <p:spPr>
              <a:xfrm>
                <a:off x="1441430" y="4357700"/>
                <a:ext cx="231775" cy="177800"/>
              </a:xfrm>
              <a:custGeom>
                <a:rect b="b" l="l" r="r" t="t"/>
                <a:pathLst>
                  <a:path extrusionOk="0" h="222" w="29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49" name="Google Shape;249;p22"/>
              <p:cNvSpPr/>
              <p:nvPr/>
            </p:nvSpPr>
            <p:spPr>
              <a:xfrm>
                <a:off x="1714480" y="4357700"/>
                <a:ext cx="230188" cy="177800"/>
              </a:xfrm>
              <a:custGeom>
                <a:rect b="b" l="l" r="r" t="t"/>
                <a:pathLst>
                  <a:path extrusionOk="0" h="222" w="29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0" name="Google Shape;250;p22"/>
              <p:cNvSpPr/>
              <p:nvPr/>
            </p:nvSpPr>
            <p:spPr>
              <a:xfrm>
                <a:off x="1601767" y="4427550"/>
                <a:ext cx="195263" cy="36513"/>
              </a:xfrm>
              <a:custGeom>
                <a:rect b="b" l="l" r="r" t="t"/>
                <a:pathLst>
                  <a:path extrusionOk="0" h="45" w="246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251" name="Google Shape;251;p22"/>
          <p:cNvGrpSpPr/>
          <p:nvPr/>
        </p:nvGrpSpPr>
        <p:grpSpPr>
          <a:xfrm>
            <a:off x="9048752" y="1981202"/>
            <a:ext cx="1020233" cy="1020233"/>
            <a:chOff x="6721309" y="1486287"/>
            <a:chExt cx="765423" cy="765385"/>
          </a:xfrm>
        </p:grpSpPr>
        <p:sp>
          <p:nvSpPr>
            <p:cNvPr id="252" name="Google Shape;252;p22"/>
            <p:cNvSpPr/>
            <p:nvPr/>
          </p:nvSpPr>
          <p:spPr>
            <a:xfrm>
              <a:off x="6721309" y="1486287"/>
              <a:ext cx="765423" cy="765385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127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253" name="Google Shape;253;p22"/>
            <p:cNvGrpSpPr/>
            <p:nvPr/>
          </p:nvGrpSpPr>
          <p:grpSpPr>
            <a:xfrm>
              <a:off x="6911180" y="1670021"/>
              <a:ext cx="405503" cy="406194"/>
              <a:chOff x="6998061" y="3496249"/>
              <a:chExt cx="366051" cy="366676"/>
            </a:xfrm>
          </p:grpSpPr>
          <p:sp>
            <p:nvSpPr>
              <p:cNvPr id="254" name="Google Shape;254;p22"/>
              <p:cNvSpPr/>
              <p:nvPr/>
            </p:nvSpPr>
            <p:spPr>
              <a:xfrm>
                <a:off x="6998061" y="3496249"/>
                <a:ext cx="366051" cy="366676"/>
              </a:xfrm>
              <a:custGeom>
                <a:rect b="b" l="l" r="r" t="t"/>
                <a:pathLst>
                  <a:path extrusionOk="0" h="19059" w="19058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5" name="Google Shape;255;p22"/>
              <p:cNvSpPr/>
              <p:nvPr/>
            </p:nvSpPr>
            <p:spPr>
              <a:xfrm>
                <a:off x="7158247" y="3656437"/>
                <a:ext cx="45678" cy="45678"/>
              </a:xfrm>
              <a:custGeom>
                <a:rect b="b" l="l" r="r" t="t"/>
                <a:pathLst>
                  <a:path extrusionOk="0" h="19056" w="19059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6" name="Google Shape;256;p22"/>
              <p:cNvSpPr/>
              <p:nvPr/>
            </p:nvSpPr>
            <p:spPr>
              <a:xfrm>
                <a:off x="7111943" y="3610758"/>
                <a:ext cx="137660" cy="137660"/>
              </a:xfrm>
              <a:custGeom>
                <a:rect b="b" l="l" r="r" t="t"/>
                <a:pathLst>
                  <a:path extrusionOk="0" h="19058" w="19059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7" name="Google Shape;257;p22"/>
              <p:cNvSpPr/>
              <p:nvPr/>
            </p:nvSpPr>
            <p:spPr>
              <a:xfrm>
                <a:off x="7203927" y="3702114"/>
                <a:ext cx="56941" cy="58818"/>
              </a:xfrm>
              <a:custGeom>
                <a:rect b="b" l="l" r="r" t="t"/>
                <a:pathLst>
                  <a:path extrusionOk="0" h="21043" w="2103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8" name="Google Shape;258;p22"/>
              <p:cNvSpPr/>
              <p:nvPr/>
            </p:nvSpPr>
            <p:spPr>
              <a:xfrm>
                <a:off x="7226451" y="3725267"/>
                <a:ext cx="81970" cy="83847"/>
              </a:xfrm>
              <a:custGeom>
                <a:rect b="b" l="l" r="r" t="t"/>
                <a:pathLst>
                  <a:path extrusionOk="0" h="21209" w="21201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9" name="Google Shape;259;p22"/>
              <p:cNvSpPr/>
              <p:nvPr/>
            </p:nvSpPr>
            <p:spPr>
              <a:xfrm>
                <a:off x="7215188" y="3714003"/>
                <a:ext cx="69456" cy="70707"/>
              </a:xfrm>
              <a:custGeom>
                <a:rect b="b" l="l" r="r" t="t"/>
                <a:pathLst>
                  <a:path extrusionOk="0" h="21141" w="21128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60" name="Google Shape;260;p22"/>
              <p:cNvSpPr/>
              <p:nvPr/>
            </p:nvSpPr>
            <p:spPr>
              <a:xfrm>
                <a:off x="7100682" y="3599495"/>
                <a:ext cx="57567" cy="58192"/>
              </a:xfrm>
              <a:custGeom>
                <a:rect b="b" l="l" r="r" t="t"/>
                <a:pathLst>
                  <a:path extrusionOk="0" h="21044" w="21039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61" name="Google Shape;261;p22"/>
              <p:cNvSpPr/>
              <p:nvPr/>
            </p:nvSpPr>
            <p:spPr>
              <a:xfrm>
                <a:off x="7055002" y="3553816"/>
                <a:ext cx="81970" cy="83222"/>
              </a:xfrm>
              <a:custGeom>
                <a:rect b="b" l="l" r="r" t="t"/>
                <a:pathLst>
                  <a:path extrusionOk="0" h="21208" w="21199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62" name="Google Shape;262;p22"/>
              <p:cNvSpPr/>
              <p:nvPr/>
            </p:nvSpPr>
            <p:spPr>
              <a:xfrm>
                <a:off x="7078154" y="3576343"/>
                <a:ext cx="69456" cy="71333"/>
              </a:xfrm>
              <a:custGeom>
                <a:rect b="b" l="l" r="r" t="t"/>
                <a:pathLst>
                  <a:path extrusionOk="0" h="21141" w="21129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263" name="Google Shape;263;p22"/>
          <p:cNvGrpSpPr/>
          <p:nvPr/>
        </p:nvGrpSpPr>
        <p:grpSpPr>
          <a:xfrm>
            <a:off x="7421036" y="4409020"/>
            <a:ext cx="1020233" cy="1020233"/>
            <a:chOff x="5566317" y="3306918"/>
            <a:chExt cx="765423" cy="765385"/>
          </a:xfrm>
        </p:grpSpPr>
        <p:sp>
          <p:nvSpPr>
            <p:cNvPr id="264" name="Google Shape;264;p22"/>
            <p:cNvSpPr/>
            <p:nvPr/>
          </p:nvSpPr>
          <p:spPr>
            <a:xfrm>
              <a:off x="5566317" y="3306918"/>
              <a:ext cx="765423" cy="765385"/>
            </a:xfrm>
            <a:prstGeom prst="ellipse">
              <a:avLst/>
            </a:prstGeom>
            <a:solidFill>
              <a:srgbClr val="455761"/>
            </a:solidFill>
            <a:ln>
              <a:noFill/>
            </a:ln>
            <a:effectLst>
              <a:outerShdw blurRad="63500" rotWithShape="0" algn="tl" dir="2700000" dist="127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265" name="Google Shape;265;p22"/>
            <p:cNvGrpSpPr/>
            <p:nvPr/>
          </p:nvGrpSpPr>
          <p:grpSpPr>
            <a:xfrm>
              <a:off x="5794464" y="3478816"/>
              <a:ext cx="327796" cy="437560"/>
              <a:chOff x="1868971" y="2767277"/>
              <a:chExt cx="274694" cy="366676"/>
            </a:xfrm>
          </p:grpSpPr>
          <p:sp>
            <p:nvSpPr>
              <p:cNvPr id="266" name="Google Shape;266;p22"/>
              <p:cNvSpPr/>
              <p:nvPr/>
            </p:nvSpPr>
            <p:spPr>
              <a:xfrm>
                <a:off x="1868971" y="2767277"/>
                <a:ext cx="274694" cy="366676"/>
              </a:xfrm>
              <a:custGeom>
                <a:rect b="b" l="l" r="r" t="t"/>
                <a:pathLst>
                  <a:path extrusionOk="0" h="21600" w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67" name="Google Shape;267;p22"/>
              <p:cNvSpPr/>
              <p:nvPr/>
            </p:nvSpPr>
            <p:spPr>
              <a:xfrm>
                <a:off x="1983479" y="2985030"/>
                <a:ext cx="45678" cy="68830"/>
              </a:xfrm>
              <a:custGeom>
                <a:rect b="b" l="l" r="r" t="t"/>
                <a:pathLst>
                  <a:path extrusionOk="0" h="21600" w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0">
                  <a:solidFill>
                    <a:srgbClr val="262626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pic>
        <p:nvPicPr>
          <p:cNvPr id="268" name="Google Shape;268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2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3"/>
          <p:cNvGrpSpPr/>
          <p:nvPr/>
        </p:nvGrpSpPr>
        <p:grpSpPr>
          <a:xfrm>
            <a:off x="4442884" y="2396066"/>
            <a:ext cx="3124200" cy="929217"/>
            <a:chOff x="3332900" y="1797045"/>
            <a:chExt cx="2342667" cy="696309"/>
          </a:xfrm>
        </p:grpSpPr>
        <p:sp>
          <p:nvSpPr>
            <p:cNvPr id="276" name="Google Shape;276;p23"/>
            <p:cNvSpPr/>
            <p:nvPr/>
          </p:nvSpPr>
          <p:spPr>
            <a:xfrm>
              <a:off x="3797941" y="1797045"/>
              <a:ext cx="1412584" cy="696309"/>
            </a:xfrm>
            <a:custGeom>
              <a:rect b="b" l="l" r="r" t="t"/>
              <a:pathLst>
                <a:path extrusionOk="0" h="749300" w="152144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127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77" name="Google Shape;277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32900" y="1797045"/>
              <a:ext cx="2342667" cy="100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23"/>
            <p:cNvSpPr txBox="1"/>
            <p:nvPr/>
          </p:nvSpPr>
          <p:spPr>
            <a:xfrm>
              <a:off x="4164579" y="1904901"/>
              <a:ext cx="725337" cy="499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7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sz="37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79" name="Google Shape;279;p23"/>
          <p:cNvGrpSpPr/>
          <p:nvPr/>
        </p:nvGrpSpPr>
        <p:grpSpPr>
          <a:xfrm>
            <a:off x="7717367" y="2396066"/>
            <a:ext cx="3122084" cy="929217"/>
            <a:chOff x="5787683" y="1797045"/>
            <a:chExt cx="2342667" cy="696309"/>
          </a:xfrm>
        </p:grpSpPr>
        <p:sp>
          <p:nvSpPr>
            <p:cNvPr id="280" name="Google Shape;280;p23"/>
            <p:cNvSpPr/>
            <p:nvPr/>
          </p:nvSpPr>
          <p:spPr>
            <a:xfrm>
              <a:off x="6253040" y="1797045"/>
              <a:ext cx="1411952" cy="696309"/>
            </a:xfrm>
            <a:custGeom>
              <a:rect b="b" l="l" r="r" t="t"/>
              <a:pathLst>
                <a:path extrusionOk="0" h="749300" w="152144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38100">
                <a:srgbClr val="000000">
                  <a:alpha val="2980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81" name="Google Shape;281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87683" y="1797045"/>
              <a:ext cx="2342667" cy="100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23"/>
            <p:cNvSpPr txBox="1"/>
            <p:nvPr/>
          </p:nvSpPr>
          <p:spPr>
            <a:xfrm>
              <a:off x="6635808" y="1904901"/>
              <a:ext cx="724241" cy="499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7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sz="37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3" name="Google Shape;283;p23"/>
          <p:cNvGrpSpPr/>
          <p:nvPr/>
        </p:nvGrpSpPr>
        <p:grpSpPr>
          <a:xfrm>
            <a:off x="1170517" y="2396066"/>
            <a:ext cx="3124200" cy="929217"/>
            <a:chOff x="878116" y="1797045"/>
            <a:chExt cx="2342667" cy="696309"/>
          </a:xfrm>
        </p:grpSpPr>
        <p:sp>
          <p:nvSpPr>
            <p:cNvPr id="284" name="Google Shape;284;p23"/>
            <p:cNvSpPr/>
            <p:nvPr/>
          </p:nvSpPr>
          <p:spPr>
            <a:xfrm>
              <a:off x="1343157" y="1797045"/>
              <a:ext cx="1412584" cy="696309"/>
            </a:xfrm>
            <a:custGeom>
              <a:rect b="b" l="l" r="r" t="t"/>
              <a:pathLst>
                <a:path extrusionOk="0" h="749300" w="152144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63500" rotWithShape="0" algn="tl" dir="2700000" dist="38100">
                <a:srgbClr val="000000">
                  <a:alpha val="29804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85" name="Google Shape;285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78116" y="1797045"/>
              <a:ext cx="2342667" cy="100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23"/>
            <p:cNvSpPr txBox="1"/>
            <p:nvPr/>
          </p:nvSpPr>
          <p:spPr>
            <a:xfrm>
              <a:off x="1679638" y="1904901"/>
              <a:ext cx="725338" cy="499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7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37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87" name="Google Shape;287;p23"/>
          <p:cNvSpPr txBox="1"/>
          <p:nvPr/>
        </p:nvSpPr>
        <p:spPr>
          <a:xfrm>
            <a:off x="1087968" y="3503084"/>
            <a:ext cx="3268133" cy="523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8" name="Google Shape;288;p23"/>
          <p:cNvSpPr txBox="1"/>
          <p:nvPr/>
        </p:nvSpPr>
        <p:spPr>
          <a:xfrm>
            <a:off x="1087967" y="3939118"/>
            <a:ext cx="31242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4294719" y="3503084"/>
            <a:ext cx="3268133" cy="523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0" name="Google Shape;290;p23"/>
          <p:cNvSpPr txBox="1"/>
          <p:nvPr/>
        </p:nvSpPr>
        <p:spPr>
          <a:xfrm>
            <a:off x="4347633" y="3939118"/>
            <a:ext cx="31242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7672919" y="3503084"/>
            <a:ext cx="3268133" cy="523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67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867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23"/>
          <p:cNvSpPr txBox="1"/>
          <p:nvPr/>
        </p:nvSpPr>
        <p:spPr>
          <a:xfrm>
            <a:off x="7672917" y="3939118"/>
            <a:ext cx="31242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sz="1200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3" name="Google Shape;29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3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6545" y="-341611"/>
            <a:ext cx="3473066" cy="462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4"/>
          <p:cNvPicPr preferRelativeResize="0"/>
          <p:nvPr/>
        </p:nvPicPr>
        <p:blipFill rotWithShape="1">
          <a:blip r:embed="rId4">
            <a:alphaModFix/>
          </a:blip>
          <a:srcRect b="17241" l="0" r="4867" t="19775"/>
          <a:stretch/>
        </p:blipFill>
        <p:spPr>
          <a:xfrm>
            <a:off x="5498285" y="0"/>
            <a:ext cx="5033999" cy="33327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4"/>
          <p:cNvSpPr txBox="1"/>
          <p:nvPr/>
        </p:nvSpPr>
        <p:spPr>
          <a:xfrm>
            <a:off x="5026840" y="3332799"/>
            <a:ext cx="201622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b="1" sz="4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3309336" y="4427378"/>
            <a:ext cx="54512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</a:t>
            </a:r>
            <a:endParaRPr b="1" sz="8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25"/>
          <p:cNvGrpSpPr/>
          <p:nvPr/>
        </p:nvGrpSpPr>
        <p:grpSpPr>
          <a:xfrm>
            <a:off x="1327498" y="1136287"/>
            <a:ext cx="1714153" cy="1779574"/>
            <a:chOff x="1000362" y="785261"/>
            <a:chExt cx="1285875" cy="1334297"/>
          </a:xfrm>
        </p:grpSpPr>
        <p:sp>
          <p:nvSpPr>
            <p:cNvPr id="310" name="Google Shape;310;p25"/>
            <p:cNvSpPr/>
            <p:nvPr/>
          </p:nvSpPr>
          <p:spPr>
            <a:xfrm rot="8100000">
              <a:off x="1430377" y="871757"/>
              <a:ext cx="417507" cy="417323"/>
            </a:xfrm>
            <a:prstGeom prst="teardrop">
              <a:avLst>
                <a:gd fmla="val 100000" name="adj"/>
              </a:avLst>
            </a:prstGeom>
            <a:solidFill>
              <a:srgbClr val="45576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1" name="Google Shape;311;p25"/>
            <p:cNvSpPr txBox="1"/>
            <p:nvPr/>
          </p:nvSpPr>
          <p:spPr>
            <a:xfrm>
              <a:off x="1000362" y="1357532"/>
              <a:ext cx="1285875" cy="7620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1" lang="tr-TR" sz="1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12" name="Google Shape;312;p25"/>
            <p:cNvGrpSpPr/>
            <p:nvPr/>
          </p:nvGrpSpPr>
          <p:grpSpPr>
            <a:xfrm>
              <a:off x="1520226" y="1020230"/>
              <a:ext cx="241710" cy="167336"/>
              <a:chOff x="3908425" y="4124324"/>
              <a:chExt cx="546100" cy="319088"/>
            </a:xfrm>
          </p:grpSpPr>
          <p:sp>
            <p:nvSpPr>
              <p:cNvPr id="313" name="Google Shape;313;p25"/>
              <p:cNvSpPr/>
              <p:nvPr/>
            </p:nvSpPr>
            <p:spPr>
              <a:xfrm>
                <a:off x="4019550" y="4262437"/>
                <a:ext cx="36513" cy="174625"/>
              </a:xfrm>
              <a:custGeom>
                <a:rect b="b" l="l" r="r" t="t"/>
                <a:pathLst>
                  <a:path extrusionOk="0" h="485" w="101">
                    <a:moveTo>
                      <a:pt x="83" y="8"/>
                    </a:moveTo>
                    <a:cubicBezTo>
                      <a:pt x="33" y="8"/>
                      <a:pt x="33" y="8"/>
                      <a:pt x="33" y="8"/>
                    </a:cubicBezTo>
                    <a:cubicBezTo>
                      <a:pt x="25" y="0"/>
                      <a:pt x="16" y="8"/>
                      <a:pt x="16" y="8"/>
                    </a:cubicBezTo>
                    <a:cubicBezTo>
                      <a:pt x="8" y="16"/>
                      <a:pt x="0" y="25"/>
                      <a:pt x="0" y="33"/>
                    </a:cubicBezTo>
                    <a:cubicBezTo>
                      <a:pt x="50" y="476"/>
                      <a:pt x="50" y="476"/>
                      <a:pt x="50" y="476"/>
                    </a:cubicBezTo>
                    <a:cubicBezTo>
                      <a:pt x="50" y="476"/>
                      <a:pt x="58" y="484"/>
                      <a:pt x="67" y="484"/>
                    </a:cubicBezTo>
                    <a:cubicBezTo>
                      <a:pt x="75" y="484"/>
                      <a:pt x="75" y="476"/>
                      <a:pt x="75" y="476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25"/>
                      <a:pt x="92" y="16"/>
                      <a:pt x="83" y="8"/>
                    </a:cubicBezTo>
                    <a:close/>
                    <a:moveTo>
                      <a:pt x="83" y="8"/>
                    </a:moveTo>
                    <a:lnTo>
                      <a:pt x="83" y="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14" name="Google Shape;314;p25"/>
              <p:cNvSpPr/>
              <p:nvPr/>
            </p:nvSpPr>
            <p:spPr>
              <a:xfrm>
                <a:off x="4059238" y="4271962"/>
                <a:ext cx="166687" cy="171450"/>
              </a:xfrm>
              <a:custGeom>
                <a:rect b="b" l="l" r="r" t="t"/>
                <a:pathLst>
                  <a:path extrusionOk="0" h="477" w="461">
                    <a:moveTo>
                      <a:pt x="452" y="67"/>
                    </a:moveTo>
                    <a:cubicBezTo>
                      <a:pt x="51" y="0"/>
                      <a:pt x="51" y="0"/>
                      <a:pt x="51" y="0"/>
                    </a:cubicBezTo>
                    <a:lnTo>
                      <a:pt x="42" y="8"/>
                    </a:lnTo>
                    <a:lnTo>
                      <a:pt x="42" y="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68"/>
                      <a:pt x="0" y="468"/>
                      <a:pt x="9" y="468"/>
                    </a:cubicBezTo>
                    <a:cubicBezTo>
                      <a:pt x="9" y="476"/>
                      <a:pt x="9" y="476"/>
                      <a:pt x="17" y="476"/>
                    </a:cubicBezTo>
                    <a:lnTo>
                      <a:pt x="17" y="468"/>
                    </a:lnTo>
                    <a:cubicBezTo>
                      <a:pt x="452" y="83"/>
                      <a:pt x="452" y="83"/>
                      <a:pt x="452" y="83"/>
                    </a:cubicBezTo>
                    <a:cubicBezTo>
                      <a:pt x="460" y="83"/>
                      <a:pt x="460" y="75"/>
                      <a:pt x="460" y="75"/>
                    </a:cubicBezTo>
                    <a:cubicBezTo>
                      <a:pt x="460" y="67"/>
                      <a:pt x="452" y="67"/>
                      <a:pt x="452" y="67"/>
                    </a:cubicBezTo>
                    <a:close/>
                    <a:moveTo>
                      <a:pt x="452" y="67"/>
                    </a:moveTo>
                    <a:lnTo>
                      <a:pt x="452" y="6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15" name="Google Shape;315;p25"/>
              <p:cNvSpPr/>
              <p:nvPr/>
            </p:nvSpPr>
            <p:spPr>
              <a:xfrm>
                <a:off x="3908425" y="4124324"/>
                <a:ext cx="546100" cy="177800"/>
              </a:xfrm>
              <a:custGeom>
                <a:rect b="b" l="l" r="r" t="t"/>
                <a:pathLst>
                  <a:path extrusionOk="0" h="494" w="1515">
                    <a:moveTo>
                      <a:pt x="1514" y="0"/>
                    </a:moveTo>
                    <a:cubicBezTo>
                      <a:pt x="1505" y="0"/>
                      <a:pt x="1497" y="0"/>
                      <a:pt x="1497" y="0"/>
                    </a:cubicBezTo>
                    <a:cubicBezTo>
                      <a:pt x="17" y="276"/>
                      <a:pt x="17" y="276"/>
                      <a:pt x="17" y="276"/>
                    </a:cubicBezTo>
                    <a:cubicBezTo>
                      <a:pt x="9" y="276"/>
                      <a:pt x="0" y="284"/>
                      <a:pt x="0" y="293"/>
                    </a:cubicBezTo>
                    <a:cubicBezTo>
                      <a:pt x="0" y="293"/>
                      <a:pt x="9" y="301"/>
                      <a:pt x="17" y="301"/>
                    </a:cubicBezTo>
                    <a:cubicBezTo>
                      <a:pt x="335" y="359"/>
                      <a:pt x="335" y="359"/>
                      <a:pt x="335" y="359"/>
                    </a:cubicBezTo>
                    <a:cubicBezTo>
                      <a:pt x="343" y="359"/>
                      <a:pt x="360" y="359"/>
                      <a:pt x="377" y="351"/>
                    </a:cubicBezTo>
                    <a:cubicBezTo>
                      <a:pt x="1171" y="117"/>
                      <a:pt x="1171" y="117"/>
                      <a:pt x="1171" y="117"/>
                    </a:cubicBezTo>
                    <a:cubicBezTo>
                      <a:pt x="502" y="368"/>
                      <a:pt x="502" y="368"/>
                      <a:pt x="502" y="368"/>
                    </a:cubicBezTo>
                    <a:cubicBezTo>
                      <a:pt x="502" y="368"/>
                      <a:pt x="494" y="368"/>
                      <a:pt x="494" y="376"/>
                    </a:cubicBezTo>
                    <a:cubicBezTo>
                      <a:pt x="494" y="385"/>
                      <a:pt x="502" y="385"/>
                      <a:pt x="502" y="385"/>
                    </a:cubicBezTo>
                    <a:cubicBezTo>
                      <a:pt x="1154" y="493"/>
                      <a:pt x="1154" y="493"/>
                      <a:pt x="1154" y="493"/>
                    </a:cubicBezTo>
                    <a:cubicBezTo>
                      <a:pt x="1171" y="493"/>
                      <a:pt x="1188" y="485"/>
                      <a:pt x="1204" y="468"/>
                    </a:cubicBezTo>
                    <a:cubicBezTo>
                      <a:pt x="1514" y="17"/>
                      <a:pt x="1514" y="17"/>
                      <a:pt x="1514" y="17"/>
                    </a:cubicBezTo>
                    <a:cubicBezTo>
                      <a:pt x="1514" y="8"/>
                      <a:pt x="1514" y="8"/>
                      <a:pt x="1514" y="0"/>
                    </a:cubicBezTo>
                    <a:close/>
                    <a:moveTo>
                      <a:pt x="1514" y="0"/>
                    </a:moveTo>
                    <a:lnTo>
                      <a:pt x="15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316" name="Google Shape;316;p25"/>
          <p:cNvGrpSpPr/>
          <p:nvPr/>
        </p:nvGrpSpPr>
        <p:grpSpPr>
          <a:xfrm>
            <a:off x="9278180" y="1142731"/>
            <a:ext cx="1714947" cy="1779482"/>
            <a:chOff x="9278455" y="1053503"/>
            <a:chExt cx="1714500" cy="1778971"/>
          </a:xfrm>
        </p:grpSpPr>
        <p:sp>
          <p:nvSpPr>
            <p:cNvPr id="317" name="Google Shape;317;p25"/>
            <p:cNvSpPr/>
            <p:nvPr/>
          </p:nvSpPr>
          <p:spPr>
            <a:xfrm rot="8100000">
              <a:off x="9852337" y="1168739"/>
              <a:ext cx="556419" cy="556431"/>
            </a:xfrm>
            <a:prstGeom prst="teardrop">
              <a:avLst>
                <a:gd fmla="val 100000" name="adj"/>
              </a:avLst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" name="Google Shape;318;p25"/>
            <p:cNvSpPr txBox="1"/>
            <p:nvPr/>
          </p:nvSpPr>
          <p:spPr>
            <a:xfrm>
              <a:off x="9278455" y="1816439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10000271" y="1293967"/>
              <a:ext cx="302205" cy="300039"/>
            </a:xfrm>
            <a:custGeom>
              <a:rect b="b" l="l" r="r" t="t"/>
              <a:pathLst>
                <a:path extrusionOk="0" h="1221" w="1230">
                  <a:moveTo>
                    <a:pt x="1162" y="383"/>
                  </a:moveTo>
                  <a:cubicBezTo>
                    <a:pt x="1112" y="433"/>
                    <a:pt x="1112" y="433"/>
                    <a:pt x="1112" y="433"/>
                  </a:cubicBezTo>
                  <a:cubicBezTo>
                    <a:pt x="794" y="116"/>
                    <a:pt x="794" y="116"/>
                    <a:pt x="794" y="116"/>
                  </a:cubicBezTo>
                  <a:cubicBezTo>
                    <a:pt x="844" y="57"/>
                    <a:pt x="844" y="57"/>
                    <a:pt x="844" y="57"/>
                  </a:cubicBezTo>
                  <a:cubicBezTo>
                    <a:pt x="903" y="0"/>
                    <a:pt x="1003" y="0"/>
                    <a:pt x="1061" y="57"/>
                  </a:cubicBezTo>
                  <a:cubicBezTo>
                    <a:pt x="1162" y="166"/>
                    <a:pt x="1162" y="166"/>
                    <a:pt x="1162" y="166"/>
                  </a:cubicBezTo>
                  <a:cubicBezTo>
                    <a:pt x="1229" y="225"/>
                    <a:pt x="1229" y="325"/>
                    <a:pt x="1162" y="383"/>
                  </a:cubicBezTo>
                  <a:close/>
                  <a:moveTo>
                    <a:pt x="418" y="1019"/>
                  </a:moveTo>
                  <a:cubicBezTo>
                    <a:pt x="401" y="1035"/>
                    <a:pt x="401" y="1061"/>
                    <a:pt x="418" y="1077"/>
                  </a:cubicBezTo>
                  <a:cubicBezTo>
                    <a:pt x="434" y="1086"/>
                    <a:pt x="459" y="1086"/>
                    <a:pt x="468" y="1077"/>
                  </a:cubicBezTo>
                  <a:cubicBezTo>
                    <a:pt x="1061" y="484"/>
                    <a:pt x="1061" y="484"/>
                    <a:pt x="1061" y="484"/>
                  </a:cubicBezTo>
                  <a:cubicBezTo>
                    <a:pt x="1003" y="433"/>
                    <a:pt x="1003" y="433"/>
                    <a:pt x="1003" y="433"/>
                  </a:cubicBezTo>
                  <a:lnTo>
                    <a:pt x="418" y="1019"/>
                  </a:lnTo>
                  <a:close/>
                  <a:moveTo>
                    <a:pt x="150" y="751"/>
                  </a:moveTo>
                  <a:cubicBezTo>
                    <a:pt x="133" y="768"/>
                    <a:pt x="133" y="793"/>
                    <a:pt x="150" y="810"/>
                  </a:cubicBezTo>
                  <a:cubicBezTo>
                    <a:pt x="167" y="818"/>
                    <a:pt x="192" y="818"/>
                    <a:pt x="209" y="810"/>
                  </a:cubicBezTo>
                  <a:cubicBezTo>
                    <a:pt x="794" y="216"/>
                    <a:pt x="794" y="216"/>
                    <a:pt x="794" y="216"/>
                  </a:cubicBezTo>
                  <a:cubicBezTo>
                    <a:pt x="735" y="166"/>
                    <a:pt x="735" y="166"/>
                    <a:pt x="735" y="166"/>
                  </a:cubicBezTo>
                  <a:lnTo>
                    <a:pt x="150" y="751"/>
                  </a:lnTo>
                  <a:close/>
                  <a:moveTo>
                    <a:pt x="844" y="275"/>
                  </a:moveTo>
                  <a:cubicBezTo>
                    <a:pt x="259" y="860"/>
                    <a:pt x="259" y="860"/>
                    <a:pt x="259" y="860"/>
                  </a:cubicBezTo>
                  <a:cubicBezTo>
                    <a:pt x="225" y="893"/>
                    <a:pt x="225" y="935"/>
                    <a:pt x="259" y="969"/>
                  </a:cubicBezTo>
                  <a:cubicBezTo>
                    <a:pt x="284" y="994"/>
                    <a:pt x="334" y="994"/>
                    <a:pt x="367" y="969"/>
                  </a:cubicBezTo>
                  <a:cubicBezTo>
                    <a:pt x="953" y="383"/>
                    <a:pt x="953" y="383"/>
                    <a:pt x="953" y="383"/>
                  </a:cubicBezTo>
                  <a:lnTo>
                    <a:pt x="844" y="275"/>
                  </a:lnTo>
                  <a:close/>
                  <a:moveTo>
                    <a:pt x="367" y="1127"/>
                  </a:moveTo>
                  <a:cubicBezTo>
                    <a:pt x="351" y="1111"/>
                    <a:pt x="343" y="1086"/>
                    <a:pt x="334" y="1061"/>
                  </a:cubicBezTo>
                  <a:cubicBezTo>
                    <a:pt x="326" y="1061"/>
                    <a:pt x="317" y="1061"/>
                    <a:pt x="309" y="1061"/>
                  </a:cubicBezTo>
                  <a:cubicBezTo>
                    <a:pt x="276" y="1061"/>
                    <a:pt x="234" y="1052"/>
                    <a:pt x="209" y="1019"/>
                  </a:cubicBezTo>
                  <a:cubicBezTo>
                    <a:pt x="175" y="994"/>
                    <a:pt x="158" y="952"/>
                    <a:pt x="158" y="910"/>
                  </a:cubicBezTo>
                  <a:cubicBezTo>
                    <a:pt x="158" y="910"/>
                    <a:pt x="158" y="902"/>
                    <a:pt x="167" y="893"/>
                  </a:cubicBezTo>
                  <a:cubicBezTo>
                    <a:pt x="142" y="885"/>
                    <a:pt x="117" y="877"/>
                    <a:pt x="100" y="860"/>
                  </a:cubicBezTo>
                  <a:lnTo>
                    <a:pt x="92" y="852"/>
                  </a:lnTo>
                  <a:cubicBezTo>
                    <a:pt x="0" y="1220"/>
                    <a:pt x="0" y="1220"/>
                    <a:pt x="0" y="1220"/>
                  </a:cubicBezTo>
                  <a:cubicBezTo>
                    <a:pt x="367" y="1127"/>
                    <a:pt x="367" y="1127"/>
                    <a:pt x="367" y="1127"/>
                  </a:cubicBezTo>
                  <a:close/>
                  <a:moveTo>
                    <a:pt x="367" y="1127"/>
                  </a:moveTo>
                  <a:lnTo>
                    <a:pt x="367" y="11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20" name="Google Shape;320;p25"/>
          <p:cNvGrpSpPr/>
          <p:nvPr/>
        </p:nvGrpSpPr>
        <p:grpSpPr>
          <a:xfrm>
            <a:off x="1327498" y="4810898"/>
            <a:ext cx="1714153" cy="1779574"/>
            <a:chOff x="1327471" y="4720137"/>
            <a:chExt cx="1714500" cy="1779063"/>
          </a:xfrm>
        </p:grpSpPr>
        <p:sp>
          <p:nvSpPr>
            <p:cNvPr id="321" name="Google Shape;321;p25"/>
            <p:cNvSpPr/>
            <p:nvPr/>
          </p:nvSpPr>
          <p:spPr>
            <a:xfrm rot="8100000">
              <a:off x="1900824" y="4835465"/>
              <a:ext cx="556677" cy="556431"/>
            </a:xfrm>
            <a:prstGeom prst="teardrop">
              <a:avLst>
                <a:gd fmla="val 100000" name="adj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2" name="Google Shape;322;p25"/>
            <p:cNvSpPr txBox="1"/>
            <p:nvPr/>
          </p:nvSpPr>
          <p:spPr>
            <a:xfrm>
              <a:off x="1327471" y="5483165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23" name="Google Shape;323;p25"/>
            <p:cNvGrpSpPr/>
            <p:nvPr/>
          </p:nvGrpSpPr>
          <p:grpSpPr>
            <a:xfrm>
              <a:off x="2037412" y="4951354"/>
              <a:ext cx="295412" cy="429428"/>
              <a:chOff x="1532821" y="3713513"/>
              <a:chExt cx="221559" cy="322071"/>
            </a:xfrm>
          </p:grpSpPr>
          <p:sp>
            <p:nvSpPr>
              <p:cNvPr id="324" name="Google Shape;324;p25"/>
              <p:cNvSpPr/>
              <p:nvPr/>
            </p:nvSpPr>
            <p:spPr>
              <a:xfrm>
                <a:off x="1532821" y="3713513"/>
                <a:ext cx="221559" cy="322071"/>
              </a:xfrm>
              <a:custGeom>
                <a:rect b="b" l="l" r="r" t="t"/>
                <a:pathLst>
                  <a:path extrusionOk="0" h="1157" w="793">
                    <a:moveTo>
                      <a:pt x="396" y="146"/>
                    </a:moveTo>
                    <a:cubicBezTo>
                      <a:pt x="448" y="146"/>
                      <a:pt x="511" y="167"/>
                      <a:pt x="553" y="209"/>
                    </a:cubicBezTo>
                    <a:cubicBezTo>
                      <a:pt x="584" y="250"/>
                      <a:pt x="615" y="302"/>
                      <a:pt x="615" y="365"/>
                    </a:cubicBezTo>
                    <a:cubicBezTo>
                      <a:pt x="615" y="417"/>
                      <a:pt x="584" y="469"/>
                      <a:pt x="553" y="511"/>
                    </a:cubicBezTo>
                    <a:cubicBezTo>
                      <a:pt x="542" y="521"/>
                      <a:pt x="469" y="594"/>
                      <a:pt x="396" y="709"/>
                    </a:cubicBezTo>
                    <a:cubicBezTo>
                      <a:pt x="323" y="594"/>
                      <a:pt x="250" y="521"/>
                      <a:pt x="240" y="511"/>
                    </a:cubicBezTo>
                    <a:cubicBezTo>
                      <a:pt x="198" y="469"/>
                      <a:pt x="178" y="417"/>
                      <a:pt x="178" y="365"/>
                    </a:cubicBezTo>
                    <a:cubicBezTo>
                      <a:pt x="178" y="302"/>
                      <a:pt x="198" y="250"/>
                      <a:pt x="240" y="209"/>
                    </a:cubicBezTo>
                    <a:cubicBezTo>
                      <a:pt x="282" y="167"/>
                      <a:pt x="334" y="146"/>
                      <a:pt x="396" y="146"/>
                    </a:cubicBezTo>
                    <a:lnTo>
                      <a:pt x="396" y="0"/>
                    </a:lnTo>
                    <a:cubicBezTo>
                      <a:pt x="303" y="0"/>
                      <a:pt x="209" y="32"/>
                      <a:pt x="136" y="105"/>
                    </a:cubicBezTo>
                    <a:cubicBezTo>
                      <a:pt x="0" y="250"/>
                      <a:pt x="0" y="480"/>
                      <a:pt x="136" y="615"/>
                    </a:cubicBezTo>
                    <a:cubicBezTo>
                      <a:pt x="136" y="615"/>
                      <a:pt x="396" y="865"/>
                      <a:pt x="396" y="1156"/>
                    </a:cubicBezTo>
                    <a:cubicBezTo>
                      <a:pt x="396" y="865"/>
                      <a:pt x="646" y="615"/>
                      <a:pt x="646" y="615"/>
                    </a:cubicBezTo>
                    <a:cubicBezTo>
                      <a:pt x="792" y="480"/>
                      <a:pt x="792" y="250"/>
                      <a:pt x="646" y="105"/>
                    </a:cubicBezTo>
                    <a:cubicBezTo>
                      <a:pt x="584" y="32"/>
                      <a:pt x="490" y="0"/>
                      <a:pt x="396" y="0"/>
                    </a:cubicBezTo>
                    <a:lnTo>
                      <a:pt x="396" y="146"/>
                    </a:lnTo>
                    <a:close/>
                    <a:moveTo>
                      <a:pt x="396" y="0"/>
                    </a:moveTo>
                    <a:lnTo>
                      <a:pt x="39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25" name="Google Shape;325;p25"/>
              <p:cNvSpPr/>
              <p:nvPr/>
            </p:nvSpPr>
            <p:spPr>
              <a:xfrm>
                <a:off x="1622755" y="3794477"/>
                <a:ext cx="40500" cy="40482"/>
              </a:xfrm>
              <a:custGeom>
                <a:rect b="b" l="l" r="r" t="t"/>
                <a:pathLst>
                  <a:path extrusionOk="0" h="147" w="147">
                    <a:moveTo>
                      <a:pt x="146" y="73"/>
                    </a:moveTo>
                    <a:cubicBezTo>
                      <a:pt x="146" y="104"/>
                      <a:pt x="115" y="146"/>
                      <a:pt x="73" y="146"/>
                    </a:cubicBezTo>
                    <a:cubicBezTo>
                      <a:pt x="32" y="146"/>
                      <a:pt x="0" y="104"/>
                      <a:pt x="0" y="73"/>
                    </a:cubicBezTo>
                    <a:cubicBezTo>
                      <a:pt x="0" y="31"/>
                      <a:pt x="32" y="0"/>
                      <a:pt x="73" y="0"/>
                    </a:cubicBezTo>
                    <a:cubicBezTo>
                      <a:pt x="115" y="0"/>
                      <a:pt x="146" y="31"/>
                      <a:pt x="146" y="73"/>
                    </a:cubicBezTo>
                    <a:close/>
                    <a:moveTo>
                      <a:pt x="146" y="73"/>
                    </a:moveTo>
                    <a:lnTo>
                      <a:pt x="146" y="7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326" name="Google Shape;326;p25"/>
          <p:cNvGrpSpPr/>
          <p:nvPr/>
        </p:nvGrpSpPr>
        <p:grpSpPr>
          <a:xfrm>
            <a:off x="1327498" y="2939451"/>
            <a:ext cx="1714153" cy="1779574"/>
            <a:chOff x="1327471" y="2849107"/>
            <a:chExt cx="1714500" cy="1779063"/>
          </a:xfrm>
        </p:grpSpPr>
        <p:sp>
          <p:nvSpPr>
            <p:cNvPr id="327" name="Google Shape;327;p25"/>
            <p:cNvSpPr/>
            <p:nvPr/>
          </p:nvSpPr>
          <p:spPr>
            <a:xfrm rot="8100000">
              <a:off x="1900824" y="2964435"/>
              <a:ext cx="556677" cy="556430"/>
            </a:xfrm>
            <a:prstGeom prst="teardrop">
              <a:avLst>
                <a:gd fmla="val 100000" name="adj"/>
              </a:avLst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8" name="Google Shape;328;p25"/>
            <p:cNvSpPr txBox="1"/>
            <p:nvPr/>
          </p:nvSpPr>
          <p:spPr>
            <a:xfrm>
              <a:off x="1327471" y="3612135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29" name="Google Shape;329;p25"/>
            <p:cNvGrpSpPr/>
            <p:nvPr/>
          </p:nvGrpSpPr>
          <p:grpSpPr>
            <a:xfrm>
              <a:off x="2033519" y="3086714"/>
              <a:ext cx="296967" cy="352647"/>
              <a:chOff x="2060819" y="1388284"/>
              <a:chExt cx="271040" cy="321860"/>
            </a:xfrm>
          </p:grpSpPr>
          <p:sp>
            <p:nvSpPr>
              <p:cNvPr id="330" name="Google Shape;330;p25"/>
              <p:cNvSpPr/>
              <p:nvPr/>
            </p:nvSpPr>
            <p:spPr>
              <a:xfrm>
                <a:off x="2060819" y="1388284"/>
                <a:ext cx="271040" cy="307527"/>
              </a:xfrm>
              <a:custGeom>
                <a:rect b="b" l="l" r="r" t="t"/>
                <a:pathLst>
                  <a:path extrusionOk="0" h="1042" w="917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31" name="Google Shape;331;p25"/>
              <p:cNvSpPr/>
              <p:nvPr/>
            </p:nvSpPr>
            <p:spPr>
              <a:xfrm>
                <a:off x="2131185" y="1637172"/>
                <a:ext cx="58639" cy="67760"/>
              </a:xfrm>
              <a:custGeom>
                <a:rect b="b" l="l" r="r" t="t"/>
                <a:pathLst>
                  <a:path extrusionOk="0" h="230" w="199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32" name="Google Shape;332;p25"/>
              <p:cNvSpPr/>
              <p:nvPr/>
            </p:nvSpPr>
            <p:spPr>
              <a:xfrm>
                <a:off x="2084274" y="1615019"/>
                <a:ext cx="76882" cy="95125"/>
              </a:xfrm>
              <a:custGeom>
                <a:rect b="b" l="l" r="r" t="t"/>
                <a:pathLst>
                  <a:path extrusionOk="0" h="324" w="261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33" name="Google Shape;333;p25"/>
              <p:cNvSpPr/>
              <p:nvPr/>
            </p:nvSpPr>
            <p:spPr>
              <a:xfrm>
                <a:off x="2075153" y="1591564"/>
                <a:ext cx="58638" cy="70366"/>
              </a:xfrm>
              <a:custGeom>
                <a:rect b="b" l="l" r="r" t="t"/>
                <a:pathLst>
                  <a:path extrusionOk="0" h="240" w="199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334" name="Google Shape;334;p25"/>
          <p:cNvGrpSpPr/>
          <p:nvPr/>
        </p:nvGrpSpPr>
        <p:grpSpPr>
          <a:xfrm>
            <a:off x="9278180" y="2945894"/>
            <a:ext cx="1714947" cy="1779483"/>
            <a:chOff x="9278455" y="2855590"/>
            <a:chExt cx="1714500" cy="1778966"/>
          </a:xfrm>
        </p:grpSpPr>
        <p:sp>
          <p:nvSpPr>
            <p:cNvPr id="335" name="Google Shape;335;p25"/>
            <p:cNvSpPr/>
            <p:nvPr/>
          </p:nvSpPr>
          <p:spPr>
            <a:xfrm rot="8100000">
              <a:off x="9852337" y="2970827"/>
              <a:ext cx="556419" cy="556429"/>
            </a:xfrm>
            <a:prstGeom prst="teardrop">
              <a:avLst>
                <a:gd fmla="val 100000" name="adj"/>
              </a:avLst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6" name="Google Shape;336;p25"/>
            <p:cNvSpPr txBox="1"/>
            <p:nvPr/>
          </p:nvSpPr>
          <p:spPr>
            <a:xfrm>
              <a:off x="9278455" y="3618522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9955994" y="3082627"/>
              <a:ext cx="346012" cy="346012"/>
            </a:xfrm>
            <a:custGeom>
              <a:rect b="b" l="l" r="r" t="t"/>
              <a:pathLst>
                <a:path extrusionOk="0" h="1607" w="1606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38" name="Google Shape;338;p25"/>
          <p:cNvGrpSpPr/>
          <p:nvPr/>
        </p:nvGrpSpPr>
        <p:grpSpPr>
          <a:xfrm>
            <a:off x="5256788" y="4818839"/>
            <a:ext cx="1714152" cy="1779573"/>
            <a:chOff x="5256522" y="4728348"/>
            <a:chExt cx="1714500" cy="1779062"/>
          </a:xfrm>
        </p:grpSpPr>
        <p:sp>
          <p:nvSpPr>
            <p:cNvPr id="339" name="Google Shape;339;p25"/>
            <p:cNvSpPr/>
            <p:nvPr/>
          </p:nvSpPr>
          <p:spPr>
            <a:xfrm rot="8100000">
              <a:off x="5829875" y="4843675"/>
              <a:ext cx="556676" cy="556431"/>
            </a:xfrm>
            <a:prstGeom prst="teardrop">
              <a:avLst>
                <a:gd fmla="val 100000" name="adj"/>
              </a:avLst>
            </a:prstGeom>
            <a:solidFill>
              <a:srgbClr val="455761"/>
            </a:solid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0" name="Google Shape;340;p25"/>
            <p:cNvSpPr txBox="1"/>
            <p:nvPr/>
          </p:nvSpPr>
          <p:spPr>
            <a:xfrm>
              <a:off x="5256522" y="5491375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41" name="Google Shape;341;p25"/>
            <p:cNvGrpSpPr/>
            <p:nvPr/>
          </p:nvGrpSpPr>
          <p:grpSpPr>
            <a:xfrm>
              <a:off x="5934076" y="4946919"/>
              <a:ext cx="357669" cy="357669"/>
              <a:chOff x="1865313" y="2312988"/>
              <a:chExt cx="446087" cy="446087"/>
            </a:xfrm>
          </p:grpSpPr>
          <p:sp>
            <p:nvSpPr>
              <p:cNvPr id="342" name="Google Shape;342;p25"/>
              <p:cNvSpPr/>
              <p:nvPr/>
            </p:nvSpPr>
            <p:spPr>
              <a:xfrm>
                <a:off x="2052638" y="2455863"/>
                <a:ext cx="112712" cy="157162"/>
              </a:xfrm>
              <a:custGeom>
                <a:rect b="b" l="l" r="r" t="t"/>
                <a:pathLst>
                  <a:path extrusionOk="0" h="437" w="313">
                    <a:moveTo>
                      <a:pt x="302" y="196"/>
                    </a:moveTo>
                    <a:cubicBezTo>
                      <a:pt x="41" y="9"/>
                      <a:pt x="41" y="9"/>
                      <a:pt x="41" y="9"/>
                    </a:cubicBezTo>
                    <a:cubicBezTo>
                      <a:pt x="31" y="0"/>
                      <a:pt x="20" y="0"/>
                      <a:pt x="10" y="9"/>
                    </a:cubicBezTo>
                    <a:cubicBezTo>
                      <a:pt x="0" y="9"/>
                      <a:pt x="0" y="19"/>
                      <a:pt x="0" y="30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0" y="426"/>
                      <a:pt x="0" y="436"/>
                      <a:pt x="10" y="436"/>
                    </a:cubicBezTo>
                    <a:cubicBezTo>
                      <a:pt x="20" y="436"/>
                      <a:pt x="20" y="436"/>
                      <a:pt x="31" y="436"/>
                    </a:cubicBezTo>
                    <a:lnTo>
                      <a:pt x="41" y="436"/>
                    </a:ln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12" y="238"/>
                      <a:pt x="312" y="228"/>
                      <a:pt x="312" y="217"/>
                    </a:cubicBezTo>
                    <a:cubicBezTo>
                      <a:pt x="312" y="207"/>
                      <a:pt x="312" y="207"/>
                      <a:pt x="302" y="196"/>
                    </a:cubicBezTo>
                    <a:close/>
                    <a:moveTo>
                      <a:pt x="302" y="196"/>
                    </a:moveTo>
                    <a:lnTo>
                      <a:pt x="302" y="19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43" name="Google Shape;343;p25"/>
              <p:cNvSpPr/>
              <p:nvPr/>
            </p:nvSpPr>
            <p:spPr>
              <a:xfrm>
                <a:off x="1865313" y="2312988"/>
                <a:ext cx="446087" cy="446087"/>
              </a:xfrm>
              <a:custGeom>
                <a:rect b="b" l="l" r="r" t="t"/>
                <a:pathLst>
                  <a:path extrusionOk="0" h="1240" w="1240">
                    <a:moveTo>
                      <a:pt x="614" y="0"/>
                    </a:moveTo>
                    <a:cubicBezTo>
                      <a:pt x="271" y="0"/>
                      <a:pt x="0" y="271"/>
                      <a:pt x="0" y="614"/>
                    </a:cubicBezTo>
                    <a:cubicBezTo>
                      <a:pt x="0" y="958"/>
                      <a:pt x="271" y="1239"/>
                      <a:pt x="614" y="1239"/>
                    </a:cubicBezTo>
                    <a:cubicBezTo>
                      <a:pt x="969" y="1239"/>
                      <a:pt x="1239" y="958"/>
                      <a:pt x="1239" y="614"/>
                    </a:cubicBezTo>
                    <a:cubicBezTo>
                      <a:pt x="1239" y="271"/>
                      <a:pt x="969" y="0"/>
                      <a:pt x="614" y="0"/>
                    </a:cubicBezTo>
                    <a:close/>
                    <a:moveTo>
                      <a:pt x="614" y="1135"/>
                    </a:moveTo>
                    <a:cubicBezTo>
                      <a:pt x="333" y="1135"/>
                      <a:pt x="104" y="906"/>
                      <a:pt x="104" y="614"/>
                    </a:cubicBezTo>
                    <a:cubicBezTo>
                      <a:pt x="104" y="333"/>
                      <a:pt x="333" y="104"/>
                      <a:pt x="614" y="104"/>
                    </a:cubicBezTo>
                    <a:cubicBezTo>
                      <a:pt x="906" y="104"/>
                      <a:pt x="1135" y="333"/>
                      <a:pt x="1135" y="614"/>
                    </a:cubicBezTo>
                    <a:cubicBezTo>
                      <a:pt x="1135" y="906"/>
                      <a:pt x="906" y="1135"/>
                      <a:pt x="614" y="1135"/>
                    </a:cubicBezTo>
                    <a:close/>
                    <a:moveTo>
                      <a:pt x="614" y="1135"/>
                    </a:moveTo>
                    <a:lnTo>
                      <a:pt x="614" y="113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344" name="Google Shape;344;p25"/>
          <p:cNvGrpSpPr/>
          <p:nvPr/>
        </p:nvGrpSpPr>
        <p:grpSpPr>
          <a:xfrm>
            <a:off x="9278180" y="4817341"/>
            <a:ext cx="1714947" cy="1779483"/>
            <a:chOff x="9278455" y="4726620"/>
            <a:chExt cx="1714500" cy="1778972"/>
          </a:xfrm>
        </p:grpSpPr>
        <p:sp>
          <p:nvSpPr>
            <p:cNvPr id="345" name="Google Shape;345;p25"/>
            <p:cNvSpPr/>
            <p:nvPr/>
          </p:nvSpPr>
          <p:spPr>
            <a:xfrm rot="8100000">
              <a:off x="9852337" y="4841857"/>
              <a:ext cx="556419" cy="556431"/>
            </a:xfrm>
            <a:prstGeom prst="teardrop">
              <a:avLst>
                <a:gd fmla="val 100000" name="adj"/>
              </a:avLst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6" name="Google Shape;346;p25"/>
            <p:cNvSpPr txBox="1"/>
            <p:nvPr/>
          </p:nvSpPr>
          <p:spPr>
            <a:xfrm>
              <a:off x="9278455" y="5489557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1275" lIns="162550" spcFirstLastPara="1" rIns="162550" wrap="square" tIns="81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33"/>
                <a:buFont typeface="Arial"/>
                <a:buNone/>
              </a:pPr>
              <a:r>
                <a:rPr b="1" lang="tr-TR" sz="133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33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9974502" y="4969156"/>
              <a:ext cx="321257" cy="321257"/>
            </a:xfrm>
            <a:custGeom>
              <a:rect b="b" l="l" r="r" t="t"/>
              <a:pathLst>
                <a:path extrusionOk="0" h="1690" w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81275" lIns="162550" spcFirstLastPara="1" rIns="162550" wrap="square" tIns="81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48" name="Google Shape;348;p25"/>
          <p:cNvSpPr/>
          <p:nvPr/>
        </p:nvSpPr>
        <p:spPr>
          <a:xfrm>
            <a:off x="4519204" y="2351331"/>
            <a:ext cx="1362429" cy="1265628"/>
          </a:xfrm>
          <a:custGeom>
            <a:rect b="b" l="l" r="r" t="t"/>
            <a:pathLst>
              <a:path extrusionOk="0" h="3282" w="3532">
                <a:moveTo>
                  <a:pt x="2687" y="719"/>
                </a:moveTo>
                <a:lnTo>
                  <a:pt x="2687" y="719"/>
                </a:lnTo>
                <a:cubicBezTo>
                  <a:pt x="2687" y="656"/>
                  <a:pt x="2687" y="625"/>
                  <a:pt x="2687" y="594"/>
                </a:cubicBezTo>
                <a:cubicBezTo>
                  <a:pt x="2687" y="312"/>
                  <a:pt x="2468" y="94"/>
                  <a:pt x="2218" y="94"/>
                </a:cubicBezTo>
                <a:cubicBezTo>
                  <a:pt x="2000" y="94"/>
                  <a:pt x="1843" y="187"/>
                  <a:pt x="1750" y="375"/>
                </a:cubicBezTo>
                <a:cubicBezTo>
                  <a:pt x="781" y="0"/>
                  <a:pt x="781" y="0"/>
                  <a:pt x="781" y="0"/>
                </a:cubicBezTo>
                <a:cubicBezTo>
                  <a:pt x="750" y="0"/>
                  <a:pt x="750" y="0"/>
                  <a:pt x="750" y="0"/>
                </a:cubicBezTo>
                <a:cubicBezTo>
                  <a:pt x="0" y="3281"/>
                  <a:pt x="0" y="3281"/>
                  <a:pt x="0" y="3281"/>
                </a:cubicBezTo>
                <a:cubicBezTo>
                  <a:pt x="593" y="2906"/>
                  <a:pt x="593" y="2906"/>
                  <a:pt x="593" y="2906"/>
                </a:cubicBezTo>
                <a:cubicBezTo>
                  <a:pt x="562" y="2719"/>
                  <a:pt x="625" y="2531"/>
                  <a:pt x="750" y="2343"/>
                </a:cubicBezTo>
                <a:cubicBezTo>
                  <a:pt x="1000" y="2031"/>
                  <a:pt x="1437" y="2000"/>
                  <a:pt x="1750" y="2219"/>
                </a:cubicBezTo>
                <a:cubicBezTo>
                  <a:pt x="2031" y="2062"/>
                  <a:pt x="2031" y="2062"/>
                  <a:pt x="2031" y="2062"/>
                </a:cubicBezTo>
                <a:cubicBezTo>
                  <a:pt x="2718" y="1625"/>
                  <a:pt x="2718" y="1625"/>
                  <a:pt x="2718" y="1625"/>
                </a:cubicBezTo>
                <a:cubicBezTo>
                  <a:pt x="2937" y="1343"/>
                  <a:pt x="3218" y="1125"/>
                  <a:pt x="3531" y="1000"/>
                </a:cubicBezTo>
                <a:lnTo>
                  <a:pt x="2687" y="719"/>
                </a:lnTo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25"/>
          <p:cNvSpPr/>
          <p:nvPr/>
        </p:nvSpPr>
        <p:spPr>
          <a:xfrm>
            <a:off x="4519205" y="3145327"/>
            <a:ext cx="964657" cy="1580844"/>
          </a:xfrm>
          <a:custGeom>
            <a:rect b="b" l="l" r="r" t="t"/>
            <a:pathLst>
              <a:path extrusionOk="0" h="4095" w="2501">
                <a:moveTo>
                  <a:pt x="2500" y="0"/>
                </a:moveTo>
                <a:lnTo>
                  <a:pt x="2500" y="0"/>
                </a:lnTo>
                <a:cubicBezTo>
                  <a:pt x="1718" y="469"/>
                  <a:pt x="1718" y="469"/>
                  <a:pt x="1718" y="469"/>
                </a:cubicBezTo>
                <a:cubicBezTo>
                  <a:pt x="1718" y="438"/>
                  <a:pt x="1687" y="407"/>
                  <a:pt x="1656" y="375"/>
                </a:cubicBezTo>
                <a:cubicBezTo>
                  <a:pt x="1437" y="219"/>
                  <a:pt x="1125" y="250"/>
                  <a:pt x="937" y="438"/>
                </a:cubicBezTo>
                <a:cubicBezTo>
                  <a:pt x="812" y="594"/>
                  <a:pt x="812" y="813"/>
                  <a:pt x="875" y="969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2093" y="4094"/>
                  <a:pt x="2093" y="4094"/>
                  <a:pt x="2093" y="4094"/>
                </a:cubicBezTo>
                <a:cubicBezTo>
                  <a:pt x="2156" y="3469"/>
                  <a:pt x="2156" y="3469"/>
                  <a:pt x="2156" y="3469"/>
                </a:cubicBezTo>
                <a:cubicBezTo>
                  <a:pt x="2000" y="3375"/>
                  <a:pt x="1875" y="3219"/>
                  <a:pt x="1812" y="3000"/>
                </a:cubicBezTo>
                <a:cubicBezTo>
                  <a:pt x="1718" y="2625"/>
                  <a:pt x="1968" y="2250"/>
                  <a:pt x="2343" y="2125"/>
                </a:cubicBezTo>
                <a:cubicBezTo>
                  <a:pt x="2406" y="1625"/>
                  <a:pt x="2406" y="1625"/>
                  <a:pt x="2406" y="1625"/>
                </a:cubicBezTo>
                <a:cubicBezTo>
                  <a:pt x="2468" y="1000"/>
                  <a:pt x="2468" y="1000"/>
                  <a:pt x="2468" y="1000"/>
                </a:cubicBezTo>
                <a:cubicBezTo>
                  <a:pt x="2437" y="844"/>
                  <a:pt x="2406" y="688"/>
                  <a:pt x="2406" y="532"/>
                </a:cubicBezTo>
                <a:cubicBezTo>
                  <a:pt x="2406" y="344"/>
                  <a:pt x="2437" y="157"/>
                  <a:pt x="2500" y="0"/>
                </a:cubicBezTo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25"/>
          <p:cNvSpPr/>
          <p:nvPr/>
        </p:nvSpPr>
        <p:spPr>
          <a:xfrm>
            <a:off x="5291725" y="3701918"/>
            <a:ext cx="1385455" cy="1109212"/>
          </a:xfrm>
          <a:custGeom>
            <a:rect b="b" l="l" r="r" t="t"/>
            <a:pathLst>
              <a:path extrusionOk="0" h="2876" w="3593">
                <a:moveTo>
                  <a:pt x="3592" y="2875"/>
                </a:moveTo>
                <a:lnTo>
                  <a:pt x="3592" y="2875"/>
                </a:lnTo>
                <a:cubicBezTo>
                  <a:pt x="3186" y="2469"/>
                  <a:pt x="3186" y="2469"/>
                  <a:pt x="3186" y="2469"/>
                </a:cubicBezTo>
                <a:cubicBezTo>
                  <a:pt x="2999" y="2531"/>
                  <a:pt x="2780" y="2531"/>
                  <a:pt x="2592" y="2437"/>
                </a:cubicBezTo>
                <a:cubicBezTo>
                  <a:pt x="2249" y="2250"/>
                  <a:pt x="2093" y="1844"/>
                  <a:pt x="2217" y="1469"/>
                </a:cubicBezTo>
                <a:cubicBezTo>
                  <a:pt x="1437" y="656"/>
                  <a:pt x="1437" y="656"/>
                  <a:pt x="1437" y="656"/>
                </a:cubicBezTo>
                <a:cubicBezTo>
                  <a:pt x="1125" y="531"/>
                  <a:pt x="843" y="312"/>
                  <a:pt x="687" y="0"/>
                </a:cubicBezTo>
                <a:cubicBezTo>
                  <a:pt x="562" y="906"/>
                  <a:pt x="562" y="906"/>
                  <a:pt x="562" y="906"/>
                </a:cubicBezTo>
                <a:cubicBezTo>
                  <a:pt x="531" y="906"/>
                  <a:pt x="468" y="906"/>
                  <a:pt x="437" y="937"/>
                </a:cubicBezTo>
                <a:cubicBezTo>
                  <a:pt x="156" y="969"/>
                  <a:pt x="0" y="1250"/>
                  <a:pt x="62" y="1500"/>
                </a:cubicBezTo>
                <a:cubicBezTo>
                  <a:pt x="93" y="1719"/>
                  <a:pt x="250" y="1844"/>
                  <a:pt x="437" y="1875"/>
                </a:cubicBezTo>
                <a:cubicBezTo>
                  <a:pt x="312" y="2875"/>
                  <a:pt x="312" y="2875"/>
                  <a:pt x="312" y="2875"/>
                </a:cubicBezTo>
                <a:lnTo>
                  <a:pt x="3592" y="2875"/>
                </a:lnTo>
              </a:path>
            </a:pathLst>
          </a:custGeom>
          <a:solidFill>
            <a:srgbClr val="455761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6026132" y="3809109"/>
            <a:ext cx="1590296" cy="1000433"/>
          </a:xfrm>
          <a:custGeom>
            <a:rect b="b" l="l" r="r" t="t"/>
            <a:pathLst>
              <a:path extrusionOk="0" h="2595" w="4125">
                <a:moveTo>
                  <a:pt x="4124" y="0"/>
                </a:moveTo>
                <a:lnTo>
                  <a:pt x="4124" y="0"/>
                </a:lnTo>
                <a:cubicBezTo>
                  <a:pt x="3499" y="63"/>
                  <a:pt x="3499" y="63"/>
                  <a:pt x="3499" y="63"/>
                </a:cubicBezTo>
                <a:cubicBezTo>
                  <a:pt x="3436" y="250"/>
                  <a:pt x="3280" y="406"/>
                  <a:pt x="3093" y="500"/>
                </a:cubicBezTo>
                <a:cubicBezTo>
                  <a:pt x="2749" y="688"/>
                  <a:pt x="2311" y="531"/>
                  <a:pt x="2124" y="188"/>
                </a:cubicBezTo>
                <a:cubicBezTo>
                  <a:pt x="999" y="313"/>
                  <a:pt x="999" y="313"/>
                  <a:pt x="999" y="313"/>
                </a:cubicBezTo>
                <a:cubicBezTo>
                  <a:pt x="749" y="438"/>
                  <a:pt x="468" y="531"/>
                  <a:pt x="187" y="531"/>
                </a:cubicBezTo>
                <a:cubicBezTo>
                  <a:pt x="125" y="531"/>
                  <a:pt x="62" y="500"/>
                  <a:pt x="0" y="500"/>
                </a:cubicBezTo>
                <a:cubicBezTo>
                  <a:pt x="655" y="1156"/>
                  <a:pt x="655" y="1156"/>
                  <a:pt x="655" y="1156"/>
                </a:cubicBezTo>
                <a:cubicBezTo>
                  <a:pt x="624" y="1188"/>
                  <a:pt x="593" y="1219"/>
                  <a:pt x="561" y="1250"/>
                </a:cubicBezTo>
                <a:cubicBezTo>
                  <a:pt x="468" y="1500"/>
                  <a:pt x="561" y="1813"/>
                  <a:pt x="811" y="1938"/>
                </a:cubicBezTo>
                <a:cubicBezTo>
                  <a:pt x="968" y="2000"/>
                  <a:pt x="1186" y="1969"/>
                  <a:pt x="1311" y="1875"/>
                </a:cubicBezTo>
                <a:cubicBezTo>
                  <a:pt x="2030" y="2594"/>
                  <a:pt x="2030" y="2594"/>
                  <a:pt x="2030" y="2594"/>
                </a:cubicBezTo>
                <a:lnTo>
                  <a:pt x="4124" y="0"/>
                </a:lnTo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6566816" y="2436290"/>
            <a:ext cx="1132976" cy="1530823"/>
          </a:xfrm>
          <a:custGeom>
            <a:rect b="b" l="l" r="r" t="t"/>
            <a:pathLst>
              <a:path extrusionOk="0" h="3969" w="2939">
                <a:moveTo>
                  <a:pt x="2938" y="3281"/>
                </a:moveTo>
                <a:lnTo>
                  <a:pt x="2938" y="3281"/>
                </a:lnTo>
                <a:cubicBezTo>
                  <a:pt x="2188" y="0"/>
                  <a:pt x="2188" y="0"/>
                  <a:pt x="2188" y="0"/>
                </a:cubicBezTo>
                <a:cubicBezTo>
                  <a:pt x="1813" y="593"/>
                  <a:pt x="1813" y="593"/>
                  <a:pt x="1813" y="593"/>
                </a:cubicBezTo>
                <a:cubicBezTo>
                  <a:pt x="1938" y="750"/>
                  <a:pt x="1969" y="968"/>
                  <a:pt x="1906" y="1156"/>
                </a:cubicBezTo>
                <a:cubicBezTo>
                  <a:pt x="1844" y="1562"/>
                  <a:pt x="1469" y="1812"/>
                  <a:pt x="1063" y="1750"/>
                </a:cubicBezTo>
                <a:cubicBezTo>
                  <a:pt x="469" y="2687"/>
                  <a:pt x="469" y="2687"/>
                  <a:pt x="469" y="2687"/>
                </a:cubicBezTo>
                <a:cubicBezTo>
                  <a:pt x="406" y="3031"/>
                  <a:pt x="219" y="3343"/>
                  <a:pt x="0" y="3593"/>
                </a:cubicBezTo>
                <a:cubicBezTo>
                  <a:pt x="875" y="3499"/>
                  <a:pt x="875" y="3499"/>
                  <a:pt x="875" y="3499"/>
                </a:cubicBezTo>
                <a:cubicBezTo>
                  <a:pt x="906" y="3531"/>
                  <a:pt x="906" y="3562"/>
                  <a:pt x="938" y="3625"/>
                </a:cubicBezTo>
                <a:cubicBezTo>
                  <a:pt x="1031" y="3843"/>
                  <a:pt x="1344" y="3968"/>
                  <a:pt x="1594" y="3843"/>
                </a:cubicBezTo>
                <a:cubicBezTo>
                  <a:pt x="1781" y="3750"/>
                  <a:pt x="1875" y="3593"/>
                  <a:pt x="1875" y="3406"/>
                </a:cubicBezTo>
                <a:cubicBezTo>
                  <a:pt x="2938" y="3312"/>
                  <a:pt x="2938" y="3312"/>
                  <a:pt x="2938" y="3312"/>
                </a:cubicBezTo>
                <a:lnTo>
                  <a:pt x="2938" y="3281"/>
                </a:lnTo>
              </a:path>
            </a:pathLst>
          </a:custGeom>
          <a:solidFill>
            <a:srgbClr val="455761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" name="Google Shape;353;p25"/>
          <p:cNvSpPr/>
          <p:nvPr/>
        </p:nvSpPr>
        <p:spPr>
          <a:xfrm>
            <a:off x="6194453" y="1735191"/>
            <a:ext cx="1194111" cy="1542732"/>
          </a:xfrm>
          <a:custGeom>
            <a:rect b="b" l="l" r="r" t="t"/>
            <a:pathLst>
              <a:path extrusionOk="0" h="4001" w="3095">
                <a:moveTo>
                  <a:pt x="2469" y="2438"/>
                </a:moveTo>
                <a:lnTo>
                  <a:pt x="2469" y="2438"/>
                </a:lnTo>
                <a:cubicBezTo>
                  <a:pt x="3094" y="1469"/>
                  <a:pt x="3094" y="1469"/>
                  <a:pt x="3094" y="1469"/>
                </a:cubicBezTo>
                <a:cubicBezTo>
                  <a:pt x="0" y="0"/>
                  <a:pt x="0" y="0"/>
                  <a:pt x="0" y="0"/>
                </a:cubicBezTo>
                <a:cubicBezTo>
                  <a:pt x="250" y="719"/>
                  <a:pt x="250" y="719"/>
                  <a:pt x="250" y="719"/>
                </a:cubicBezTo>
                <a:cubicBezTo>
                  <a:pt x="438" y="719"/>
                  <a:pt x="625" y="813"/>
                  <a:pt x="750" y="1000"/>
                </a:cubicBezTo>
                <a:cubicBezTo>
                  <a:pt x="1000" y="1313"/>
                  <a:pt x="969" y="1750"/>
                  <a:pt x="657" y="2000"/>
                </a:cubicBezTo>
                <a:cubicBezTo>
                  <a:pt x="1032" y="3094"/>
                  <a:pt x="1032" y="3094"/>
                  <a:pt x="1032" y="3094"/>
                </a:cubicBezTo>
                <a:cubicBezTo>
                  <a:pt x="1250" y="3344"/>
                  <a:pt x="1407" y="3656"/>
                  <a:pt x="1438" y="4000"/>
                </a:cubicBezTo>
                <a:cubicBezTo>
                  <a:pt x="1938" y="3250"/>
                  <a:pt x="1938" y="3250"/>
                  <a:pt x="1938" y="3250"/>
                </a:cubicBezTo>
                <a:cubicBezTo>
                  <a:pt x="1969" y="3281"/>
                  <a:pt x="2000" y="3281"/>
                  <a:pt x="2063" y="3281"/>
                </a:cubicBezTo>
                <a:cubicBezTo>
                  <a:pt x="2313" y="3344"/>
                  <a:pt x="2594" y="3188"/>
                  <a:pt x="2657" y="2906"/>
                </a:cubicBezTo>
                <a:cubicBezTo>
                  <a:pt x="2688" y="2719"/>
                  <a:pt x="2625" y="2531"/>
                  <a:pt x="2469" y="2438"/>
                </a:cubicBezTo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4" name="Google Shape;354;p25"/>
          <p:cNvSpPr/>
          <p:nvPr/>
        </p:nvSpPr>
        <p:spPr>
          <a:xfrm>
            <a:off x="4893157" y="1699462"/>
            <a:ext cx="1578387" cy="1109212"/>
          </a:xfrm>
          <a:custGeom>
            <a:rect b="b" l="l" r="r" t="t"/>
            <a:pathLst>
              <a:path extrusionOk="0" h="2876" w="4094">
                <a:moveTo>
                  <a:pt x="3843" y="1938"/>
                </a:moveTo>
                <a:lnTo>
                  <a:pt x="3843" y="1938"/>
                </a:lnTo>
                <a:cubicBezTo>
                  <a:pt x="4062" y="1782"/>
                  <a:pt x="4093" y="1469"/>
                  <a:pt x="3937" y="1250"/>
                </a:cubicBezTo>
                <a:cubicBezTo>
                  <a:pt x="3812" y="1094"/>
                  <a:pt x="3624" y="1032"/>
                  <a:pt x="3437" y="1063"/>
                </a:cubicBezTo>
                <a:cubicBezTo>
                  <a:pt x="3094" y="0"/>
                  <a:pt x="3094" y="0"/>
                  <a:pt x="3094" y="0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688" y="1750"/>
                  <a:pt x="688" y="1750"/>
                  <a:pt x="688" y="1750"/>
                </a:cubicBezTo>
                <a:cubicBezTo>
                  <a:pt x="844" y="1594"/>
                  <a:pt x="1032" y="1532"/>
                  <a:pt x="1250" y="1532"/>
                </a:cubicBezTo>
                <a:cubicBezTo>
                  <a:pt x="1625" y="1532"/>
                  <a:pt x="1969" y="1813"/>
                  <a:pt x="1969" y="2219"/>
                </a:cubicBezTo>
                <a:cubicBezTo>
                  <a:pt x="3063" y="2594"/>
                  <a:pt x="3063" y="2594"/>
                  <a:pt x="3063" y="2594"/>
                </a:cubicBezTo>
                <a:cubicBezTo>
                  <a:pt x="3094" y="2594"/>
                  <a:pt x="3094" y="2594"/>
                  <a:pt x="3125" y="2594"/>
                </a:cubicBezTo>
                <a:cubicBezTo>
                  <a:pt x="3437" y="2594"/>
                  <a:pt x="3749" y="2688"/>
                  <a:pt x="4031" y="2875"/>
                </a:cubicBezTo>
                <a:cubicBezTo>
                  <a:pt x="3749" y="2000"/>
                  <a:pt x="3749" y="2000"/>
                  <a:pt x="3749" y="2000"/>
                </a:cubicBezTo>
                <a:cubicBezTo>
                  <a:pt x="3781" y="2000"/>
                  <a:pt x="3812" y="1969"/>
                  <a:pt x="3843" y="1938"/>
                </a:cubicBezTo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5" name="Google Shape;355;p25"/>
          <p:cNvGrpSpPr/>
          <p:nvPr/>
        </p:nvGrpSpPr>
        <p:grpSpPr>
          <a:xfrm>
            <a:off x="4872192" y="3276315"/>
            <a:ext cx="319763" cy="319861"/>
            <a:chOff x="1865313" y="2312988"/>
            <a:chExt cx="446087" cy="446087"/>
          </a:xfrm>
        </p:grpSpPr>
        <p:sp>
          <p:nvSpPr>
            <p:cNvPr id="356" name="Google Shape;356;p25"/>
            <p:cNvSpPr/>
            <p:nvPr/>
          </p:nvSpPr>
          <p:spPr>
            <a:xfrm>
              <a:off x="2052638" y="2455863"/>
              <a:ext cx="112712" cy="157162"/>
            </a:xfrm>
            <a:custGeom>
              <a:rect b="b" l="l" r="r" t="t"/>
              <a:pathLst>
                <a:path extrusionOk="0" h="437" w="313">
                  <a:moveTo>
                    <a:pt x="302" y="196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31" y="0"/>
                    <a:pt x="20" y="0"/>
                    <a:pt x="10" y="9"/>
                  </a:cubicBezTo>
                  <a:cubicBezTo>
                    <a:pt x="0" y="9"/>
                    <a:pt x="0" y="19"/>
                    <a:pt x="0" y="30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0" y="426"/>
                    <a:pt x="0" y="436"/>
                    <a:pt x="10" y="436"/>
                  </a:cubicBezTo>
                  <a:cubicBezTo>
                    <a:pt x="20" y="436"/>
                    <a:pt x="20" y="436"/>
                    <a:pt x="31" y="436"/>
                  </a:cubicBezTo>
                  <a:lnTo>
                    <a:pt x="41" y="436"/>
                  </a:lnTo>
                  <a:cubicBezTo>
                    <a:pt x="302" y="249"/>
                    <a:pt x="302" y="249"/>
                    <a:pt x="302" y="249"/>
                  </a:cubicBezTo>
                  <a:cubicBezTo>
                    <a:pt x="312" y="238"/>
                    <a:pt x="312" y="228"/>
                    <a:pt x="312" y="217"/>
                  </a:cubicBezTo>
                  <a:cubicBezTo>
                    <a:pt x="312" y="207"/>
                    <a:pt x="312" y="207"/>
                    <a:pt x="302" y="196"/>
                  </a:cubicBezTo>
                  <a:close/>
                  <a:moveTo>
                    <a:pt x="302" y="196"/>
                  </a:moveTo>
                  <a:lnTo>
                    <a:pt x="302" y="1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7" name="Google Shape;357;p25"/>
            <p:cNvSpPr/>
            <p:nvPr/>
          </p:nvSpPr>
          <p:spPr>
            <a:xfrm>
              <a:off x="1865313" y="2312988"/>
              <a:ext cx="446087" cy="446087"/>
            </a:xfrm>
            <a:custGeom>
              <a:rect b="b" l="l" r="r" t="t"/>
              <a:pathLst>
                <a:path extrusionOk="0" h="1240" w="1240">
                  <a:moveTo>
                    <a:pt x="614" y="0"/>
                  </a:moveTo>
                  <a:cubicBezTo>
                    <a:pt x="271" y="0"/>
                    <a:pt x="0" y="271"/>
                    <a:pt x="0" y="614"/>
                  </a:cubicBezTo>
                  <a:cubicBezTo>
                    <a:pt x="0" y="958"/>
                    <a:pt x="271" y="1239"/>
                    <a:pt x="614" y="1239"/>
                  </a:cubicBezTo>
                  <a:cubicBezTo>
                    <a:pt x="969" y="1239"/>
                    <a:pt x="1239" y="958"/>
                    <a:pt x="1239" y="614"/>
                  </a:cubicBezTo>
                  <a:cubicBezTo>
                    <a:pt x="1239" y="271"/>
                    <a:pt x="969" y="0"/>
                    <a:pt x="614" y="0"/>
                  </a:cubicBezTo>
                  <a:close/>
                  <a:moveTo>
                    <a:pt x="614" y="1135"/>
                  </a:moveTo>
                  <a:cubicBezTo>
                    <a:pt x="333" y="1135"/>
                    <a:pt x="104" y="906"/>
                    <a:pt x="104" y="614"/>
                  </a:cubicBezTo>
                  <a:cubicBezTo>
                    <a:pt x="104" y="333"/>
                    <a:pt x="333" y="104"/>
                    <a:pt x="614" y="104"/>
                  </a:cubicBezTo>
                  <a:cubicBezTo>
                    <a:pt x="906" y="104"/>
                    <a:pt x="1135" y="333"/>
                    <a:pt x="1135" y="614"/>
                  </a:cubicBezTo>
                  <a:cubicBezTo>
                    <a:pt x="1135" y="906"/>
                    <a:pt x="906" y="1135"/>
                    <a:pt x="614" y="1135"/>
                  </a:cubicBezTo>
                  <a:close/>
                  <a:moveTo>
                    <a:pt x="614" y="1135"/>
                  </a:moveTo>
                  <a:lnTo>
                    <a:pt x="614" y="1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58" name="Google Shape;358;p25"/>
          <p:cNvGrpSpPr/>
          <p:nvPr/>
        </p:nvGrpSpPr>
        <p:grpSpPr>
          <a:xfrm>
            <a:off x="5189289" y="2447608"/>
            <a:ext cx="265495" cy="315371"/>
            <a:chOff x="2060819" y="1388284"/>
            <a:chExt cx="271040" cy="321860"/>
          </a:xfrm>
        </p:grpSpPr>
        <p:sp>
          <p:nvSpPr>
            <p:cNvPr id="359" name="Google Shape;359;p25"/>
            <p:cNvSpPr/>
            <p:nvPr/>
          </p:nvSpPr>
          <p:spPr>
            <a:xfrm>
              <a:off x="2060819" y="1388284"/>
              <a:ext cx="271040" cy="307527"/>
            </a:xfrm>
            <a:custGeom>
              <a:rect b="b" l="l" r="r" t="t"/>
              <a:pathLst>
                <a:path extrusionOk="0" h="1042" w="917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2131185" y="1637172"/>
              <a:ext cx="58639" cy="67760"/>
            </a:xfrm>
            <a:custGeom>
              <a:rect b="b" l="l" r="r" t="t"/>
              <a:pathLst>
                <a:path extrusionOk="0" h="230" w="199">
                  <a:moveTo>
                    <a:pt x="42" y="219"/>
                  </a:moveTo>
                  <a:cubicBezTo>
                    <a:pt x="115" y="177"/>
                    <a:pt x="167" y="83"/>
                    <a:pt x="188" y="31"/>
                  </a:cubicBezTo>
                  <a:cubicBezTo>
                    <a:pt x="198" y="10"/>
                    <a:pt x="177" y="0"/>
                    <a:pt x="156" y="10"/>
                  </a:cubicBezTo>
                  <a:cubicBezTo>
                    <a:pt x="73" y="63"/>
                    <a:pt x="31" y="146"/>
                    <a:pt x="11" y="198"/>
                  </a:cubicBezTo>
                  <a:cubicBezTo>
                    <a:pt x="0" y="219"/>
                    <a:pt x="21" y="229"/>
                    <a:pt x="42" y="219"/>
                  </a:cubicBezTo>
                  <a:close/>
                  <a:moveTo>
                    <a:pt x="42" y="219"/>
                  </a:moveTo>
                  <a:lnTo>
                    <a:pt x="42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1" name="Google Shape;361;p25"/>
            <p:cNvSpPr/>
            <p:nvPr/>
          </p:nvSpPr>
          <p:spPr>
            <a:xfrm>
              <a:off x="2084274" y="1615019"/>
              <a:ext cx="76882" cy="95125"/>
            </a:xfrm>
            <a:custGeom>
              <a:rect b="b" l="l" r="r" t="t"/>
              <a:pathLst>
                <a:path extrusionOk="0" h="324" w="261">
                  <a:moveTo>
                    <a:pt x="31" y="313"/>
                  </a:moveTo>
                  <a:cubicBezTo>
                    <a:pt x="156" y="240"/>
                    <a:pt x="219" y="104"/>
                    <a:pt x="250" y="31"/>
                  </a:cubicBezTo>
                  <a:cubicBezTo>
                    <a:pt x="260" y="11"/>
                    <a:pt x="240" y="0"/>
                    <a:pt x="219" y="11"/>
                  </a:cubicBezTo>
                  <a:cubicBezTo>
                    <a:pt x="94" y="83"/>
                    <a:pt x="31" y="219"/>
                    <a:pt x="10" y="292"/>
                  </a:cubicBezTo>
                  <a:cubicBezTo>
                    <a:pt x="0" y="313"/>
                    <a:pt x="10" y="323"/>
                    <a:pt x="31" y="313"/>
                  </a:cubicBezTo>
                  <a:close/>
                  <a:moveTo>
                    <a:pt x="31" y="313"/>
                  </a:moveTo>
                  <a:lnTo>
                    <a:pt x="31" y="3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2075153" y="1591564"/>
              <a:ext cx="58638" cy="70366"/>
            </a:xfrm>
            <a:custGeom>
              <a:rect b="b" l="l" r="r" t="t"/>
              <a:pathLst>
                <a:path extrusionOk="0" h="240" w="199">
                  <a:moveTo>
                    <a:pt x="41" y="229"/>
                  </a:moveTo>
                  <a:cubicBezTo>
                    <a:pt x="114" y="177"/>
                    <a:pt x="166" y="94"/>
                    <a:pt x="187" y="42"/>
                  </a:cubicBezTo>
                  <a:cubicBezTo>
                    <a:pt x="198" y="21"/>
                    <a:pt x="177" y="0"/>
                    <a:pt x="156" y="21"/>
                  </a:cubicBezTo>
                  <a:cubicBezTo>
                    <a:pt x="73" y="73"/>
                    <a:pt x="31" y="156"/>
                    <a:pt x="10" y="208"/>
                  </a:cubicBezTo>
                  <a:cubicBezTo>
                    <a:pt x="0" y="229"/>
                    <a:pt x="10" y="239"/>
                    <a:pt x="41" y="229"/>
                  </a:cubicBezTo>
                  <a:close/>
                  <a:moveTo>
                    <a:pt x="41" y="229"/>
                  </a:moveTo>
                  <a:lnTo>
                    <a:pt x="41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63" name="Google Shape;363;p25"/>
          <p:cNvSpPr/>
          <p:nvPr/>
        </p:nvSpPr>
        <p:spPr>
          <a:xfrm>
            <a:off x="6256381" y="4229924"/>
            <a:ext cx="308849" cy="309659"/>
          </a:xfrm>
          <a:custGeom>
            <a:rect b="b" l="l" r="r" t="t"/>
            <a:pathLst>
              <a:path extrusionOk="0" h="1607" w="1606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4" name="Google Shape;364;p25"/>
          <p:cNvSpPr/>
          <p:nvPr/>
        </p:nvSpPr>
        <p:spPr>
          <a:xfrm rot="-1251501">
            <a:off x="6162694" y="2111544"/>
            <a:ext cx="255655" cy="331096"/>
          </a:xfrm>
          <a:custGeom>
            <a:rect b="b" l="l" r="r" t="t"/>
            <a:pathLst>
              <a:path extrusionOk="0" h="1581" w="1222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5" name="Google Shape;365;p25"/>
          <p:cNvSpPr/>
          <p:nvPr/>
        </p:nvSpPr>
        <p:spPr>
          <a:xfrm>
            <a:off x="6932037" y="2700690"/>
            <a:ext cx="244539" cy="244551"/>
          </a:xfrm>
          <a:custGeom>
            <a:rect b="b" l="l" r="r" t="t"/>
            <a:pathLst>
              <a:path extrusionOk="0" h="1043" w="1043">
                <a:moveTo>
                  <a:pt x="521" y="0"/>
                </a:moveTo>
                <a:cubicBezTo>
                  <a:pt x="229" y="0"/>
                  <a:pt x="0" y="240"/>
                  <a:pt x="0" y="521"/>
                </a:cubicBezTo>
                <a:cubicBezTo>
                  <a:pt x="0" y="812"/>
                  <a:pt x="229" y="1042"/>
                  <a:pt x="521" y="1042"/>
                </a:cubicBezTo>
                <a:cubicBezTo>
                  <a:pt x="802" y="1042"/>
                  <a:pt x="1042" y="812"/>
                  <a:pt x="1042" y="521"/>
                </a:cubicBezTo>
                <a:cubicBezTo>
                  <a:pt x="1042" y="240"/>
                  <a:pt x="802" y="0"/>
                  <a:pt x="521" y="0"/>
                </a:cubicBezTo>
                <a:close/>
                <a:moveTo>
                  <a:pt x="323" y="781"/>
                </a:moveTo>
                <a:cubicBezTo>
                  <a:pt x="323" y="260"/>
                  <a:pt x="323" y="260"/>
                  <a:pt x="323" y="260"/>
                </a:cubicBezTo>
                <a:cubicBezTo>
                  <a:pt x="844" y="521"/>
                  <a:pt x="844" y="521"/>
                  <a:pt x="844" y="521"/>
                </a:cubicBezTo>
                <a:lnTo>
                  <a:pt x="323" y="781"/>
                </a:lnTo>
                <a:close/>
                <a:moveTo>
                  <a:pt x="323" y="781"/>
                </a:moveTo>
                <a:lnTo>
                  <a:pt x="323" y="7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6963798" y="3613784"/>
            <a:ext cx="287412" cy="287427"/>
          </a:xfrm>
          <a:custGeom>
            <a:rect b="b" l="l" r="r" t="t"/>
            <a:pathLst>
              <a:path extrusionOk="0" h="1690" w="1690">
                <a:moveTo>
                  <a:pt x="1664" y="1037"/>
                </a:moveTo>
                <a:cubicBezTo>
                  <a:pt x="1689" y="1037"/>
                  <a:pt x="1689" y="1037"/>
                  <a:pt x="1689" y="1037"/>
                </a:cubicBezTo>
                <a:cubicBezTo>
                  <a:pt x="1689" y="669"/>
                  <a:pt x="1689" y="669"/>
                  <a:pt x="1689" y="669"/>
                </a:cubicBezTo>
                <a:cubicBezTo>
                  <a:pt x="1446" y="669"/>
                  <a:pt x="1446" y="669"/>
                  <a:pt x="1446" y="669"/>
                </a:cubicBezTo>
                <a:cubicBezTo>
                  <a:pt x="1438" y="627"/>
                  <a:pt x="1421" y="585"/>
                  <a:pt x="1396" y="543"/>
                </a:cubicBezTo>
                <a:cubicBezTo>
                  <a:pt x="1547" y="393"/>
                  <a:pt x="1547" y="393"/>
                  <a:pt x="1547" y="393"/>
                </a:cubicBezTo>
                <a:cubicBezTo>
                  <a:pt x="1572" y="376"/>
                  <a:pt x="1572" y="376"/>
                  <a:pt x="1572" y="376"/>
                </a:cubicBezTo>
                <a:cubicBezTo>
                  <a:pt x="1547" y="359"/>
                  <a:pt x="1547" y="359"/>
                  <a:pt x="1547" y="359"/>
                </a:cubicBezTo>
                <a:cubicBezTo>
                  <a:pt x="1329" y="134"/>
                  <a:pt x="1329" y="134"/>
                  <a:pt x="1329" y="134"/>
                </a:cubicBezTo>
                <a:cubicBezTo>
                  <a:pt x="1312" y="117"/>
                  <a:pt x="1312" y="117"/>
                  <a:pt x="1312" y="117"/>
                </a:cubicBezTo>
                <a:cubicBezTo>
                  <a:pt x="1288" y="134"/>
                  <a:pt x="1288" y="134"/>
                  <a:pt x="1288" y="134"/>
                </a:cubicBezTo>
                <a:cubicBezTo>
                  <a:pt x="1137" y="284"/>
                  <a:pt x="1137" y="284"/>
                  <a:pt x="1137" y="284"/>
                </a:cubicBezTo>
                <a:cubicBezTo>
                  <a:pt x="1104" y="267"/>
                  <a:pt x="1062" y="251"/>
                  <a:pt x="1020" y="234"/>
                </a:cubicBezTo>
                <a:cubicBezTo>
                  <a:pt x="1020" y="0"/>
                  <a:pt x="1020" y="0"/>
                  <a:pt x="1020" y="0"/>
                </a:cubicBezTo>
                <a:cubicBezTo>
                  <a:pt x="660" y="0"/>
                  <a:pt x="660" y="0"/>
                  <a:pt x="660" y="0"/>
                </a:cubicBezTo>
                <a:cubicBezTo>
                  <a:pt x="660" y="234"/>
                  <a:pt x="660" y="234"/>
                  <a:pt x="660" y="234"/>
                </a:cubicBezTo>
                <a:cubicBezTo>
                  <a:pt x="619" y="251"/>
                  <a:pt x="585" y="267"/>
                  <a:pt x="552" y="284"/>
                </a:cubicBezTo>
                <a:cubicBezTo>
                  <a:pt x="401" y="134"/>
                  <a:pt x="401" y="134"/>
                  <a:pt x="401" y="134"/>
                </a:cubicBezTo>
                <a:cubicBezTo>
                  <a:pt x="385" y="117"/>
                  <a:pt x="385" y="117"/>
                  <a:pt x="385" y="117"/>
                </a:cubicBezTo>
                <a:cubicBezTo>
                  <a:pt x="125" y="376"/>
                  <a:pt x="125" y="376"/>
                  <a:pt x="125" y="376"/>
                </a:cubicBezTo>
                <a:cubicBezTo>
                  <a:pt x="142" y="393"/>
                  <a:pt x="142" y="393"/>
                  <a:pt x="142" y="393"/>
                </a:cubicBezTo>
                <a:cubicBezTo>
                  <a:pt x="284" y="535"/>
                  <a:pt x="284" y="535"/>
                  <a:pt x="284" y="535"/>
                </a:cubicBezTo>
                <a:cubicBezTo>
                  <a:pt x="267" y="577"/>
                  <a:pt x="251" y="619"/>
                  <a:pt x="234" y="660"/>
                </a:cubicBezTo>
                <a:cubicBezTo>
                  <a:pt x="0" y="660"/>
                  <a:pt x="0" y="660"/>
                  <a:pt x="0" y="660"/>
                </a:cubicBezTo>
                <a:cubicBezTo>
                  <a:pt x="0" y="1028"/>
                  <a:pt x="0" y="1028"/>
                  <a:pt x="0" y="1028"/>
                </a:cubicBezTo>
                <a:cubicBezTo>
                  <a:pt x="234" y="1028"/>
                  <a:pt x="234" y="1028"/>
                  <a:pt x="234" y="1028"/>
                </a:cubicBezTo>
                <a:cubicBezTo>
                  <a:pt x="242" y="1070"/>
                  <a:pt x="259" y="1112"/>
                  <a:pt x="284" y="1154"/>
                </a:cubicBezTo>
                <a:cubicBezTo>
                  <a:pt x="142" y="1296"/>
                  <a:pt x="142" y="1296"/>
                  <a:pt x="142" y="1296"/>
                </a:cubicBezTo>
                <a:cubicBezTo>
                  <a:pt x="125" y="1312"/>
                  <a:pt x="125" y="1312"/>
                  <a:pt x="125" y="1312"/>
                </a:cubicBezTo>
                <a:cubicBezTo>
                  <a:pt x="142" y="1338"/>
                  <a:pt x="142" y="1338"/>
                  <a:pt x="142" y="1338"/>
                </a:cubicBezTo>
                <a:cubicBezTo>
                  <a:pt x="359" y="1555"/>
                  <a:pt x="359" y="1555"/>
                  <a:pt x="359" y="1555"/>
                </a:cubicBezTo>
                <a:cubicBezTo>
                  <a:pt x="385" y="1572"/>
                  <a:pt x="385" y="1572"/>
                  <a:pt x="385" y="1572"/>
                </a:cubicBezTo>
                <a:cubicBezTo>
                  <a:pt x="401" y="1555"/>
                  <a:pt x="401" y="1555"/>
                  <a:pt x="401" y="1555"/>
                </a:cubicBezTo>
                <a:cubicBezTo>
                  <a:pt x="552" y="1413"/>
                  <a:pt x="552" y="1413"/>
                  <a:pt x="552" y="1413"/>
                </a:cubicBezTo>
                <a:cubicBezTo>
                  <a:pt x="585" y="1430"/>
                  <a:pt x="627" y="1446"/>
                  <a:pt x="669" y="1455"/>
                </a:cubicBezTo>
                <a:cubicBezTo>
                  <a:pt x="669" y="1689"/>
                  <a:pt x="669" y="1689"/>
                  <a:pt x="669" y="1689"/>
                </a:cubicBezTo>
                <a:cubicBezTo>
                  <a:pt x="1037" y="1689"/>
                  <a:pt x="1037" y="1689"/>
                  <a:pt x="1037" y="1689"/>
                </a:cubicBezTo>
                <a:cubicBezTo>
                  <a:pt x="1037" y="1455"/>
                  <a:pt x="1037" y="1455"/>
                  <a:pt x="1037" y="1455"/>
                </a:cubicBezTo>
                <a:cubicBezTo>
                  <a:pt x="1070" y="1438"/>
                  <a:pt x="1104" y="1421"/>
                  <a:pt x="1137" y="1404"/>
                </a:cubicBezTo>
                <a:cubicBezTo>
                  <a:pt x="1312" y="1572"/>
                  <a:pt x="1312" y="1572"/>
                  <a:pt x="1312" y="1572"/>
                </a:cubicBezTo>
                <a:cubicBezTo>
                  <a:pt x="1329" y="1555"/>
                  <a:pt x="1329" y="1555"/>
                  <a:pt x="1329" y="1555"/>
                </a:cubicBezTo>
                <a:cubicBezTo>
                  <a:pt x="1547" y="1338"/>
                  <a:pt x="1547" y="1338"/>
                  <a:pt x="1547" y="1338"/>
                </a:cubicBezTo>
                <a:cubicBezTo>
                  <a:pt x="1572" y="1312"/>
                  <a:pt x="1572" y="1312"/>
                  <a:pt x="1572" y="1312"/>
                </a:cubicBezTo>
                <a:cubicBezTo>
                  <a:pt x="1396" y="1145"/>
                  <a:pt x="1396" y="1145"/>
                  <a:pt x="1396" y="1145"/>
                </a:cubicBezTo>
                <a:cubicBezTo>
                  <a:pt x="1421" y="1112"/>
                  <a:pt x="1438" y="1070"/>
                  <a:pt x="1446" y="1037"/>
                </a:cubicBezTo>
                <a:cubicBezTo>
                  <a:pt x="1664" y="1037"/>
                  <a:pt x="1664" y="1037"/>
                  <a:pt x="1664" y="1037"/>
                </a:cubicBezTo>
                <a:close/>
                <a:moveTo>
                  <a:pt x="1221" y="844"/>
                </a:moveTo>
                <a:cubicBezTo>
                  <a:pt x="1221" y="1053"/>
                  <a:pt x="1053" y="1229"/>
                  <a:pt x="844" y="1229"/>
                </a:cubicBezTo>
                <a:cubicBezTo>
                  <a:pt x="635" y="1229"/>
                  <a:pt x="460" y="1053"/>
                  <a:pt x="460" y="844"/>
                </a:cubicBezTo>
                <a:cubicBezTo>
                  <a:pt x="460" y="635"/>
                  <a:pt x="635" y="468"/>
                  <a:pt x="844" y="468"/>
                </a:cubicBezTo>
                <a:cubicBezTo>
                  <a:pt x="1053" y="468"/>
                  <a:pt x="1221" y="635"/>
                  <a:pt x="1221" y="844"/>
                </a:cubicBezTo>
                <a:close/>
                <a:moveTo>
                  <a:pt x="1221" y="844"/>
                </a:moveTo>
                <a:lnTo>
                  <a:pt x="1221" y="8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7" name="Google Shape;367;p25"/>
          <p:cNvSpPr/>
          <p:nvPr/>
        </p:nvSpPr>
        <p:spPr>
          <a:xfrm>
            <a:off x="5361591" y="4108441"/>
            <a:ext cx="243744" cy="242963"/>
          </a:xfrm>
          <a:custGeom>
            <a:rect b="b" l="l" r="r" t="t"/>
            <a:pathLst>
              <a:path extrusionOk="0" h="1397" w="1406">
                <a:moveTo>
                  <a:pt x="268" y="786"/>
                </a:moveTo>
                <a:cubicBezTo>
                  <a:pt x="268" y="1396"/>
                  <a:pt x="268" y="1396"/>
                  <a:pt x="268" y="1396"/>
                </a:cubicBezTo>
                <a:cubicBezTo>
                  <a:pt x="276" y="1396"/>
                  <a:pt x="293" y="1396"/>
                  <a:pt x="310" y="1396"/>
                </a:cubicBezTo>
                <a:cubicBezTo>
                  <a:pt x="351" y="1396"/>
                  <a:pt x="351" y="1396"/>
                  <a:pt x="351" y="1396"/>
                </a:cubicBezTo>
                <a:cubicBezTo>
                  <a:pt x="351" y="786"/>
                  <a:pt x="351" y="786"/>
                  <a:pt x="351" y="786"/>
                </a:cubicBezTo>
                <a:cubicBezTo>
                  <a:pt x="310" y="786"/>
                  <a:pt x="310" y="786"/>
                  <a:pt x="310" y="786"/>
                </a:cubicBezTo>
                <a:cubicBezTo>
                  <a:pt x="293" y="786"/>
                  <a:pt x="276" y="786"/>
                  <a:pt x="268" y="786"/>
                </a:cubicBezTo>
                <a:close/>
                <a:moveTo>
                  <a:pt x="1054" y="786"/>
                </a:moveTo>
                <a:cubicBezTo>
                  <a:pt x="1054" y="1396"/>
                  <a:pt x="1054" y="1396"/>
                  <a:pt x="1054" y="1396"/>
                </a:cubicBezTo>
                <a:cubicBezTo>
                  <a:pt x="1096" y="1396"/>
                  <a:pt x="1096" y="1396"/>
                  <a:pt x="1096" y="1396"/>
                </a:cubicBezTo>
                <a:cubicBezTo>
                  <a:pt x="1112" y="1396"/>
                  <a:pt x="1129" y="1396"/>
                  <a:pt x="1137" y="1396"/>
                </a:cubicBezTo>
                <a:cubicBezTo>
                  <a:pt x="1137" y="786"/>
                  <a:pt x="1137" y="786"/>
                  <a:pt x="1137" y="786"/>
                </a:cubicBezTo>
                <a:cubicBezTo>
                  <a:pt x="1129" y="786"/>
                  <a:pt x="1112" y="786"/>
                  <a:pt x="1096" y="786"/>
                </a:cubicBezTo>
                <a:lnTo>
                  <a:pt x="1054" y="786"/>
                </a:lnTo>
                <a:close/>
                <a:moveTo>
                  <a:pt x="1405" y="702"/>
                </a:moveTo>
                <a:cubicBezTo>
                  <a:pt x="1405" y="309"/>
                  <a:pt x="1087" y="0"/>
                  <a:pt x="703" y="0"/>
                </a:cubicBezTo>
                <a:cubicBezTo>
                  <a:pt x="318" y="0"/>
                  <a:pt x="0" y="309"/>
                  <a:pt x="0" y="702"/>
                </a:cubicBezTo>
                <a:cubicBezTo>
                  <a:pt x="0" y="786"/>
                  <a:pt x="17" y="861"/>
                  <a:pt x="42" y="936"/>
                </a:cubicBezTo>
                <a:cubicBezTo>
                  <a:pt x="17" y="978"/>
                  <a:pt x="0" y="1037"/>
                  <a:pt x="0" y="1095"/>
                </a:cubicBezTo>
                <a:cubicBezTo>
                  <a:pt x="0" y="1212"/>
                  <a:pt x="76" y="1321"/>
                  <a:pt x="176" y="1371"/>
                </a:cubicBezTo>
                <a:cubicBezTo>
                  <a:pt x="176" y="811"/>
                  <a:pt x="176" y="811"/>
                  <a:pt x="176" y="811"/>
                </a:cubicBezTo>
                <a:cubicBezTo>
                  <a:pt x="151" y="828"/>
                  <a:pt x="126" y="844"/>
                  <a:pt x="101" y="870"/>
                </a:cubicBezTo>
                <a:cubicBezTo>
                  <a:pt x="92" y="828"/>
                  <a:pt x="92" y="786"/>
                  <a:pt x="92" y="744"/>
                </a:cubicBezTo>
                <a:cubicBezTo>
                  <a:pt x="92" y="401"/>
                  <a:pt x="368" y="134"/>
                  <a:pt x="703" y="134"/>
                </a:cubicBezTo>
                <a:cubicBezTo>
                  <a:pt x="1037" y="134"/>
                  <a:pt x="1313" y="401"/>
                  <a:pt x="1313" y="744"/>
                </a:cubicBezTo>
                <a:cubicBezTo>
                  <a:pt x="1313" y="786"/>
                  <a:pt x="1313" y="828"/>
                  <a:pt x="1305" y="870"/>
                </a:cubicBezTo>
                <a:cubicBezTo>
                  <a:pt x="1279" y="844"/>
                  <a:pt x="1254" y="828"/>
                  <a:pt x="1229" y="811"/>
                </a:cubicBezTo>
                <a:cubicBezTo>
                  <a:pt x="1229" y="1371"/>
                  <a:pt x="1229" y="1371"/>
                  <a:pt x="1229" y="1371"/>
                </a:cubicBezTo>
                <a:cubicBezTo>
                  <a:pt x="1330" y="1321"/>
                  <a:pt x="1405" y="1212"/>
                  <a:pt x="1405" y="1095"/>
                </a:cubicBezTo>
                <a:cubicBezTo>
                  <a:pt x="1405" y="1037"/>
                  <a:pt x="1388" y="978"/>
                  <a:pt x="1363" y="936"/>
                </a:cubicBezTo>
                <a:cubicBezTo>
                  <a:pt x="1388" y="861"/>
                  <a:pt x="1405" y="786"/>
                  <a:pt x="1405" y="702"/>
                </a:cubicBezTo>
                <a:close/>
                <a:moveTo>
                  <a:pt x="1405" y="702"/>
                </a:moveTo>
                <a:lnTo>
                  <a:pt x="1405" y="7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60950" lIns="121925" spcFirstLastPara="1" rIns="121925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8" name="Google Shape;368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5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/>
          <p:nvPr/>
        </p:nvSpPr>
        <p:spPr>
          <a:xfrm>
            <a:off x="3865863" y="2068200"/>
            <a:ext cx="631213" cy="631211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6" name="Google Shape;376;p26"/>
          <p:cNvSpPr/>
          <p:nvPr/>
        </p:nvSpPr>
        <p:spPr>
          <a:xfrm>
            <a:off x="3850971" y="3452649"/>
            <a:ext cx="631213" cy="63121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3850971" y="4772393"/>
            <a:ext cx="631213" cy="631211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8" name="Google Shape;378;p26"/>
          <p:cNvSpPr/>
          <p:nvPr/>
        </p:nvSpPr>
        <p:spPr>
          <a:xfrm>
            <a:off x="7944895" y="2068200"/>
            <a:ext cx="631213" cy="631211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9" name="Google Shape;379;p26"/>
          <p:cNvSpPr/>
          <p:nvPr/>
        </p:nvSpPr>
        <p:spPr>
          <a:xfrm>
            <a:off x="7930004" y="3452649"/>
            <a:ext cx="631213" cy="63121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7930004" y="4772393"/>
            <a:ext cx="631213" cy="631211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63500" rotWithShape="0" algn="r" dir="9000000" dist="190500">
              <a:srgbClr val="000000">
                <a:alpha val="40000"/>
              </a:srgbClr>
            </a:outerShdw>
          </a:effectLst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1" name="Google Shape;381;p26"/>
          <p:cNvGrpSpPr/>
          <p:nvPr/>
        </p:nvGrpSpPr>
        <p:grpSpPr>
          <a:xfrm>
            <a:off x="4517912" y="1512316"/>
            <a:ext cx="3360373" cy="4524793"/>
            <a:chOff x="3365268" y="1116367"/>
            <a:chExt cx="2520280" cy="3668014"/>
          </a:xfrm>
        </p:grpSpPr>
        <p:pic>
          <p:nvPicPr>
            <p:cNvPr descr="iPhone6_mockup_front_white.png" id="382" name="Google Shape;382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365268" y="1116367"/>
              <a:ext cx="2520280" cy="36680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p2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854573" y="1620423"/>
              <a:ext cx="1524154" cy="259228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4" name="Google Shape;384;p26"/>
          <p:cNvGrpSpPr/>
          <p:nvPr/>
        </p:nvGrpSpPr>
        <p:grpSpPr>
          <a:xfrm>
            <a:off x="8844670" y="1924856"/>
            <a:ext cx="1748169" cy="4274629"/>
            <a:chOff x="6713191" y="1509563"/>
            <a:chExt cx="1311127" cy="3205973"/>
          </a:xfrm>
        </p:grpSpPr>
        <p:sp>
          <p:nvSpPr>
            <p:cNvPr id="385" name="Google Shape;385;p26"/>
            <p:cNvSpPr txBox="1"/>
            <p:nvPr/>
          </p:nvSpPr>
          <p:spPr>
            <a:xfrm>
              <a:off x="6713191" y="1749682"/>
              <a:ext cx="1311127" cy="8923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6" name="Google Shape;386;p26"/>
            <p:cNvSpPr txBox="1"/>
            <p:nvPr/>
          </p:nvSpPr>
          <p:spPr>
            <a:xfrm>
              <a:off x="6727614" y="1509563"/>
              <a:ext cx="1008112" cy="281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7" name="Google Shape;387;p26"/>
            <p:cNvSpPr txBox="1"/>
            <p:nvPr/>
          </p:nvSpPr>
          <p:spPr>
            <a:xfrm>
              <a:off x="6713191" y="2804363"/>
              <a:ext cx="1311127" cy="870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6727615" y="2571750"/>
              <a:ext cx="1008112" cy="281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9" name="Google Shape;389;p26"/>
            <p:cNvSpPr txBox="1"/>
            <p:nvPr/>
          </p:nvSpPr>
          <p:spPr>
            <a:xfrm>
              <a:off x="6713191" y="3844731"/>
              <a:ext cx="1311127" cy="870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0" name="Google Shape;390;p26"/>
            <p:cNvSpPr txBox="1"/>
            <p:nvPr/>
          </p:nvSpPr>
          <p:spPr>
            <a:xfrm>
              <a:off x="6727615" y="3612118"/>
              <a:ext cx="1008112" cy="281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91" name="Google Shape;391;p26"/>
          <p:cNvGrpSpPr/>
          <p:nvPr/>
        </p:nvGrpSpPr>
        <p:grpSpPr>
          <a:xfrm>
            <a:off x="1347383" y="2006169"/>
            <a:ext cx="2025928" cy="4252296"/>
            <a:chOff x="824932" y="1570544"/>
            <a:chExt cx="1519446" cy="3189229"/>
          </a:xfrm>
        </p:grpSpPr>
        <p:sp>
          <p:nvSpPr>
            <p:cNvPr id="392" name="Google Shape;392;p26"/>
            <p:cNvSpPr txBox="1"/>
            <p:nvPr/>
          </p:nvSpPr>
          <p:spPr>
            <a:xfrm>
              <a:off x="824932" y="1833185"/>
              <a:ext cx="1519446" cy="8708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3" name="Google Shape;393;p26"/>
            <p:cNvSpPr txBox="1"/>
            <p:nvPr/>
          </p:nvSpPr>
          <p:spPr>
            <a:xfrm>
              <a:off x="824933" y="1570544"/>
              <a:ext cx="1514820" cy="281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4" name="Google Shape;394;p26"/>
            <p:cNvSpPr txBox="1"/>
            <p:nvPr/>
          </p:nvSpPr>
          <p:spPr>
            <a:xfrm>
              <a:off x="896940" y="2805428"/>
              <a:ext cx="1447438" cy="8923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5" name="Google Shape;395;p26"/>
            <p:cNvSpPr txBox="1"/>
            <p:nvPr/>
          </p:nvSpPr>
          <p:spPr>
            <a:xfrm>
              <a:off x="870144" y="2587805"/>
              <a:ext cx="1469608" cy="281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6" name="Google Shape;396;p26"/>
            <p:cNvSpPr txBox="1"/>
            <p:nvPr/>
          </p:nvSpPr>
          <p:spPr>
            <a:xfrm>
              <a:off x="1000462" y="3867422"/>
              <a:ext cx="1343916" cy="8923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121900" spcFirstLastPara="1" rIns="121900" wrap="square" tIns="60950">
              <a:sp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33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</a:t>
              </a:r>
              <a:endParaRPr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7" name="Google Shape;397;p26"/>
            <p:cNvSpPr txBox="1"/>
            <p:nvPr/>
          </p:nvSpPr>
          <p:spPr>
            <a:xfrm>
              <a:off x="1331640" y="3634809"/>
              <a:ext cx="1008112" cy="323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98" name="Google Shape;398;p26"/>
          <p:cNvSpPr txBox="1"/>
          <p:nvPr/>
        </p:nvSpPr>
        <p:spPr>
          <a:xfrm>
            <a:off x="3871168" y="2119870"/>
            <a:ext cx="688665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9" name="Google Shape;399;p26"/>
          <p:cNvSpPr txBox="1"/>
          <p:nvPr/>
        </p:nvSpPr>
        <p:spPr>
          <a:xfrm>
            <a:off x="3850032" y="3491342"/>
            <a:ext cx="709797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0" name="Google Shape;400;p26"/>
          <p:cNvSpPr txBox="1"/>
          <p:nvPr/>
        </p:nvSpPr>
        <p:spPr>
          <a:xfrm>
            <a:off x="3865864" y="4792446"/>
            <a:ext cx="885989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" name="Google Shape;401;p26"/>
          <p:cNvSpPr txBox="1"/>
          <p:nvPr/>
        </p:nvSpPr>
        <p:spPr>
          <a:xfrm>
            <a:off x="7957240" y="4801947"/>
            <a:ext cx="923073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06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26"/>
          <p:cNvSpPr txBox="1"/>
          <p:nvPr/>
        </p:nvSpPr>
        <p:spPr>
          <a:xfrm>
            <a:off x="7952062" y="3520203"/>
            <a:ext cx="1024260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05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3" name="Google Shape;403;p26"/>
          <p:cNvSpPr txBox="1"/>
          <p:nvPr/>
        </p:nvSpPr>
        <p:spPr>
          <a:xfrm>
            <a:off x="7951211" y="2089637"/>
            <a:ext cx="833088" cy="553887"/>
          </a:xfrm>
          <a:prstGeom prst="rect">
            <a:avLst/>
          </a:prstGeom>
          <a:noFill/>
          <a:ln>
            <a:noFill/>
          </a:ln>
        </p:spPr>
        <p:txBody>
          <a:bodyPr anchorCtr="0" anchor="t" bIns="60900" lIns="121800" spcFirstLastPara="1" rIns="121800" wrap="square" tIns="60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E5E5E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sz="2800">
              <a:solidFill>
                <a:srgbClr val="E5E5E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4" name="Google Shape;404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6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7"/>
          <p:cNvSpPr/>
          <p:nvPr/>
        </p:nvSpPr>
        <p:spPr>
          <a:xfrm>
            <a:off x="2592917" y="3712635"/>
            <a:ext cx="795867" cy="800100"/>
          </a:xfrm>
          <a:prstGeom prst="ellipse">
            <a:avLst/>
          </a:prstGeom>
          <a:solidFill>
            <a:schemeClr val="accent1">
              <a:alpha val="23529"/>
            </a:schemeClr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2" name="Google Shape;412;p27"/>
          <p:cNvSpPr/>
          <p:nvPr/>
        </p:nvSpPr>
        <p:spPr>
          <a:xfrm>
            <a:off x="2243668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3" name="Google Shape;413;p27"/>
          <p:cNvSpPr/>
          <p:nvPr/>
        </p:nvSpPr>
        <p:spPr>
          <a:xfrm>
            <a:off x="2243668" y="2800352"/>
            <a:ext cx="313267" cy="590549"/>
          </a:xfrm>
          <a:custGeom>
            <a:rect b="b" l="l" r="r" t="t"/>
            <a:pathLst>
              <a:path extrusionOk="0" h="128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4" name="Google Shape;414;p27"/>
          <p:cNvSpPr/>
          <p:nvPr/>
        </p:nvSpPr>
        <p:spPr>
          <a:xfrm>
            <a:off x="2645836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5" name="Google Shape;415;p27"/>
          <p:cNvSpPr/>
          <p:nvPr/>
        </p:nvSpPr>
        <p:spPr>
          <a:xfrm>
            <a:off x="3045887" y="1462620"/>
            <a:ext cx="315383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6" name="Google Shape;416;p27"/>
          <p:cNvSpPr/>
          <p:nvPr/>
        </p:nvSpPr>
        <p:spPr>
          <a:xfrm>
            <a:off x="3443821" y="1462620"/>
            <a:ext cx="315383" cy="1928283"/>
          </a:xfrm>
          <a:custGeom>
            <a:rect b="b" l="l" r="r" t="t"/>
            <a:pathLst>
              <a:path extrusionOk="0" h="417" w="68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7" name="Google Shape;417;p27"/>
          <p:cNvSpPr/>
          <p:nvPr/>
        </p:nvSpPr>
        <p:spPr>
          <a:xfrm>
            <a:off x="2645836" y="2396072"/>
            <a:ext cx="313267" cy="994833"/>
          </a:xfrm>
          <a:custGeom>
            <a:rect b="b" l="l" r="r" t="t"/>
            <a:pathLst>
              <a:path extrusionOk="0" h="215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8" name="Google Shape;418;p27"/>
          <p:cNvSpPr/>
          <p:nvPr/>
        </p:nvSpPr>
        <p:spPr>
          <a:xfrm>
            <a:off x="3045887" y="1979085"/>
            <a:ext cx="315383" cy="1411816"/>
          </a:xfrm>
          <a:custGeom>
            <a:rect b="b" l="l" r="r" t="t"/>
            <a:pathLst>
              <a:path extrusionOk="0" h="305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9" name="Google Shape;419;p27"/>
          <p:cNvSpPr/>
          <p:nvPr/>
        </p:nvSpPr>
        <p:spPr>
          <a:xfrm>
            <a:off x="3443821" y="1706033"/>
            <a:ext cx="315383" cy="1684867"/>
          </a:xfrm>
          <a:custGeom>
            <a:rect b="b" l="l" r="r" t="t"/>
            <a:pathLst>
              <a:path extrusionOk="0" h="364" w="68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0" name="Google Shape;420;p27"/>
          <p:cNvSpPr/>
          <p:nvPr/>
        </p:nvSpPr>
        <p:spPr>
          <a:xfrm>
            <a:off x="4402671" y="1462620"/>
            <a:ext cx="311151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4802721" y="1462620"/>
            <a:ext cx="315383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5204887" y="1462620"/>
            <a:ext cx="315383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3" name="Google Shape;423;p27"/>
          <p:cNvSpPr/>
          <p:nvPr/>
        </p:nvSpPr>
        <p:spPr>
          <a:xfrm>
            <a:off x="5607055" y="1462620"/>
            <a:ext cx="315383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27"/>
          <p:cNvSpPr/>
          <p:nvPr/>
        </p:nvSpPr>
        <p:spPr>
          <a:xfrm>
            <a:off x="4402671" y="3105152"/>
            <a:ext cx="311151" cy="285749"/>
          </a:xfrm>
          <a:custGeom>
            <a:rect b="b" l="l" r="r" t="t"/>
            <a:pathLst>
              <a:path extrusionOk="0" h="62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5" name="Google Shape;425;p27"/>
          <p:cNvSpPr/>
          <p:nvPr/>
        </p:nvSpPr>
        <p:spPr>
          <a:xfrm>
            <a:off x="4802721" y="2404538"/>
            <a:ext cx="315383" cy="986367"/>
          </a:xfrm>
          <a:custGeom>
            <a:rect b="b" l="l" r="r" t="t"/>
            <a:pathLst>
              <a:path extrusionOk="0" h="213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6" name="Google Shape;426;p27"/>
          <p:cNvSpPr/>
          <p:nvPr/>
        </p:nvSpPr>
        <p:spPr>
          <a:xfrm>
            <a:off x="5204887" y="1706033"/>
            <a:ext cx="315383" cy="1684867"/>
          </a:xfrm>
          <a:custGeom>
            <a:rect b="b" l="l" r="r" t="t"/>
            <a:pathLst>
              <a:path extrusionOk="0" h="364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7" name="Google Shape;427;p27"/>
          <p:cNvSpPr/>
          <p:nvPr/>
        </p:nvSpPr>
        <p:spPr>
          <a:xfrm>
            <a:off x="5607055" y="2652187"/>
            <a:ext cx="315383" cy="738716"/>
          </a:xfrm>
          <a:custGeom>
            <a:rect b="b" l="l" r="r" t="t"/>
            <a:pathLst>
              <a:path extrusionOk="0" h="160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8" name="Google Shape;428;p27"/>
          <p:cNvSpPr/>
          <p:nvPr/>
        </p:nvSpPr>
        <p:spPr>
          <a:xfrm>
            <a:off x="6551085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9" name="Google Shape;429;p27"/>
          <p:cNvSpPr/>
          <p:nvPr/>
        </p:nvSpPr>
        <p:spPr>
          <a:xfrm>
            <a:off x="6953253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0" name="Google Shape;430;p27"/>
          <p:cNvSpPr/>
          <p:nvPr/>
        </p:nvSpPr>
        <p:spPr>
          <a:xfrm>
            <a:off x="7355420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1" name="Google Shape;431;p27"/>
          <p:cNvSpPr/>
          <p:nvPr/>
        </p:nvSpPr>
        <p:spPr>
          <a:xfrm>
            <a:off x="7755467" y="1462620"/>
            <a:ext cx="315384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2" name="Google Shape;432;p27"/>
          <p:cNvSpPr/>
          <p:nvPr/>
        </p:nvSpPr>
        <p:spPr>
          <a:xfrm>
            <a:off x="7755467" y="1697568"/>
            <a:ext cx="315384" cy="1693333"/>
          </a:xfrm>
          <a:custGeom>
            <a:rect b="b" l="l" r="r" t="t"/>
            <a:pathLst>
              <a:path extrusionOk="0" h="366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3" name="Google Shape;433;p27"/>
          <p:cNvSpPr/>
          <p:nvPr/>
        </p:nvSpPr>
        <p:spPr>
          <a:xfrm>
            <a:off x="7355420" y="2012952"/>
            <a:ext cx="313267" cy="1377949"/>
          </a:xfrm>
          <a:custGeom>
            <a:rect b="b" l="l" r="r" t="t"/>
            <a:pathLst>
              <a:path extrusionOk="0" h="298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4" name="Google Shape;434;p27"/>
          <p:cNvSpPr/>
          <p:nvPr/>
        </p:nvSpPr>
        <p:spPr>
          <a:xfrm>
            <a:off x="6953253" y="2404538"/>
            <a:ext cx="313267" cy="986367"/>
          </a:xfrm>
          <a:custGeom>
            <a:rect b="b" l="l" r="r" t="t"/>
            <a:pathLst>
              <a:path extrusionOk="0" h="213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5" name="Google Shape;435;p27"/>
          <p:cNvSpPr/>
          <p:nvPr/>
        </p:nvSpPr>
        <p:spPr>
          <a:xfrm>
            <a:off x="6551085" y="2813056"/>
            <a:ext cx="313267" cy="577849"/>
          </a:xfrm>
          <a:custGeom>
            <a:rect b="b" l="l" r="r" t="t"/>
            <a:pathLst>
              <a:path extrusionOk="0" h="125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6" name="Google Shape;436;p27"/>
          <p:cNvSpPr/>
          <p:nvPr/>
        </p:nvSpPr>
        <p:spPr>
          <a:xfrm>
            <a:off x="8813800" y="1462620"/>
            <a:ext cx="315384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7" name="Google Shape;437;p27"/>
          <p:cNvSpPr/>
          <p:nvPr/>
        </p:nvSpPr>
        <p:spPr>
          <a:xfrm>
            <a:off x="9211735" y="1462620"/>
            <a:ext cx="315384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8" name="Google Shape;438;p27"/>
          <p:cNvSpPr/>
          <p:nvPr/>
        </p:nvSpPr>
        <p:spPr>
          <a:xfrm>
            <a:off x="9613901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9" name="Google Shape;439;p27"/>
          <p:cNvSpPr/>
          <p:nvPr/>
        </p:nvSpPr>
        <p:spPr>
          <a:xfrm>
            <a:off x="10016068" y="1462620"/>
            <a:ext cx="313267" cy="1928283"/>
          </a:xfrm>
          <a:custGeom>
            <a:rect b="b" l="l" r="r" t="t"/>
            <a:pathLst>
              <a:path extrusionOk="0" h="417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0" name="Google Shape;440;p27"/>
          <p:cNvSpPr/>
          <p:nvPr/>
        </p:nvSpPr>
        <p:spPr>
          <a:xfrm>
            <a:off x="10016068" y="1716617"/>
            <a:ext cx="313267" cy="1674283"/>
          </a:xfrm>
          <a:custGeom>
            <a:rect b="b" l="l" r="r" t="t"/>
            <a:pathLst>
              <a:path extrusionOk="0" h="362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1" name="Google Shape;441;p27"/>
          <p:cNvSpPr/>
          <p:nvPr/>
        </p:nvSpPr>
        <p:spPr>
          <a:xfrm>
            <a:off x="9613901" y="1862672"/>
            <a:ext cx="313267" cy="1528233"/>
          </a:xfrm>
          <a:custGeom>
            <a:rect b="b" l="l" r="r" t="t"/>
            <a:pathLst>
              <a:path extrusionOk="0" h="330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2" name="Google Shape;442;p27"/>
          <p:cNvSpPr/>
          <p:nvPr/>
        </p:nvSpPr>
        <p:spPr>
          <a:xfrm>
            <a:off x="9211735" y="2980270"/>
            <a:ext cx="315384" cy="410633"/>
          </a:xfrm>
          <a:custGeom>
            <a:rect b="b" l="l" r="r" t="t"/>
            <a:pathLst>
              <a:path extrusionOk="0" h="89" w="6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3" name="Google Shape;443;p27"/>
          <p:cNvSpPr/>
          <p:nvPr/>
        </p:nvSpPr>
        <p:spPr>
          <a:xfrm>
            <a:off x="8813800" y="2216152"/>
            <a:ext cx="315384" cy="1174749"/>
          </a:xfrm>
          <a:custGeom>
            <a:rect b="b" l="l" r="r" t="t"/>
            <a:pathLst>
              <a:path extrusionOk="0" h="254" w="68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4" name="Google Shape;444;p27"/>
          <p:cNvSpPr/>
          <p:nvPr/>
        </p:nvSpPr>
        <p:spPr>
          <a:xfrm>
            <a:off x="2783417" y="3898902"/>
            <a:ext cx="421216" cy="427567"/>
          </a:xfrm>
          <a:custGeom>
            <a:rect b="b" l="l" r="r" t="t"/>
            <a:pathLst>
              <a:path extrusionOk="0" h="58" w="57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5" name="Google Shape;445;p27"/>
          <p:cNvSpPr/>
          <p:nvPr/>
        </p:nvSpPr>
        <p:spPr>
          <a:xfrm>
            <a:off x="4760389" y="3712635"/>
            <a:ext cx="797983" cy="800100"/>
          </a:xfrm>
          <a:prstGeom prst="ellipse">
            <a:avLst/>
          </a:prstGeom>
          <a:solidFill>
            <a:schemeClr val="accent2">
              <a:alpha val="23529"/>
            </a:schemeClr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6" name="Google Shape;446;p27"/>
          <p:cNvSpPr/>
          <p:nvPr/>
        </p:nvSpPr>
        <p:spPr>
          <a:xfrm>
            <a:off x="6919384" y="3712635"/>
            <a:ext cx="793749" cy="800100"/>
          </a:xfrm>
          <a:prstGeom prst="ellipse">
            <a:avLst/>
          </a:prstGeom>
          <a:solidFill>
            <a:schemeClr val="accent3">
              <a:alpha val="23529"/>
            </a:schemeClr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7" name="Google Shape;447;p27"/>
          <p:cNvSpPr/>
          <p:nvPr/>
        </p:nvSpPr>
        <p:spPr>
          <a:xfrm>
            <a:off x="9158819" y="3712635"/>
            <a:ext cx="793749" cy="800100"/>
          </a:xfrm>
          <a:prstGeom prst="ellipse">
            <a:avLst/>
          </a:prstGeom>
          <a:solidFill>
            <a:schemeClr val="accent4">
              <a:alpha val="23529"/>
            </a:schemeClr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8" name="Google Shape;448;p27"/>
          <p:cNvSpPr/>
          <p:nvPr/>
        </p:nvSpPr>
        <p:spPr>
          <a:xfrm>
            <a:off x="7147984" y="3979338"/>
            <a:ext cx="330200" cy="266700"/>
          </a:xfrm>
          <a:custGeom>
            <a:rect b="b" l="l" r="r" t="t"/>
            <a:pathLst>
              <a:path extrusionOk="0" h="36" w="45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9" name="Google Shape;449;p27"/>
          <p:cNvSpPr/>
          <p:nvPr/>
        </p:nvSpPr>
        <p:spPr>
          <a:xfrm>
            <a:off x="4931835" y="3913719"/>
            <a:ext cx="455084" cy="397933"/>
          </a:xfrm>
          <a:custGeom>
            <a:rect b="b" l="l" r="r" t="t"/>
            <a:pathLst>
              <a:path extrusionOk="0" h="54" w="62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0" name="Google Shape;450;p27"/>
          <p:cNvSpPr/>
          <p:nvPr/>
        </p:nvSpPr>
        <p:spPr>
          <a:xfrm>
            <a:off x="9385301" y="3922187"/>
            <a:ext cx="338667" cy="376767"/>
          </a:xfrm>
          <a:custGeom>
            <a:rect b="b" l="l" r="r" t="t"/>
            <a:pathLst>
              <a:path extrusionOk="0" h="51" w="46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48450" lIns="96925" spcFirstLastPara="1" rIns="96925" wrap="square" tIns="48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1" name="Google Shape;451;p27"/>
          <p:cNvSpPr txBox="1"/>
          <p:nvPr/>
        </p:nvSpPr>
        <p:spPr>
          <a:xfrm>
            <a:off x="1877484" y="5031321"/>
            <a:ext cx="2226733" cy="869186"/>
          </a:xfrm>
          <a:prstGeom prst="rect">
            <a:avLst/>
          </a:prstGeom>
          <a:noFill/>
          <a:ln>
            <a:noFill/>
          </a:ln>
        </p:spPr>
        <p:txBody>
          <a:bodyPr anchorCtr="0" anchor="t" bIns="48450" lIns="96925" spcFirstLastPara="1" rIns="96925" wrap="square" tIns="484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27"/>
          <p:cNvSpPr txBox="1"/>
          <p:nvPr/>
        </p:nvSpPr>
        <p:spPr>
          <a:xfrm>
            <a:off x="2021419" y="4624921"/>
            <a:ext cx="1881716" cy="32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6925" spcFirstLastPara="1" rIns="96925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-25000" lang="tr-TR" sz="3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baseline="-25000" sz="3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3" name="Google Shape;453;p27"/>
          <p:cNvSpPr txBox="1"/>
          <p:nvPr/>
        </p:nvSpPr>
        <p:spPr>
          <a:xfrm>
            <a:off x="4061884" y="5031319"/>
            <a:ext cx="2224616" cy="869186"/>
          </a:xfrm>
          <a:prstGeom prst="rect">
            <a:avLst/>
          </a:prstGeom>
          <a:noFill/>
          <a:ln>
            <a:noFill/>
          </a:ln>
        </p:spPr>
        <p:txBody>
          <a:bodyPr anchorCtr="0" anchor="t" bIns="48450" lIns="96925" spcFirstLastPara="1" rIns="96925" wrap="square" tIns="484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4" name="Google Shape;454;p27"/>
          <p:cNvSpPr txBox="1"/>
          <p:nvPr/>
        </p:nvSpPr>
        <p:spPr>
          <a:xfrm>
            <a:off x="4203700" y="4665137"/>
            <a:ext cx="1881717" cy="32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6925" spcFirstLastPara="1" rIns="96925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-25000" lang="tr-TR" sz="3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baseline="-25000" sz="3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5" name="Google Shape;455;p27"/>
          <p:cNvSpPr txBox="1"/>
          <p:nvPr/>
        </p:nvSpPr>
        <p:spPr>
          <a:xfrm>
            <a:off x="6214535" y="5031319"/>
            <a:ext cx="2226733" cy="869186"/>
          </a:xfrm>
          <a:prstGeom prst="rect">
            <a:avLst/>
          </a:prstGeom>
          <a:noFill/>
          <a:ln>
            <a:noFill/>
          </a:ln>
        </p:spPr>
        <p:txBody>
          <a:bodyPr anchorCtr="0" anchor="t" bIns="48450" lIns="96925" spcFirstLastPara="1" rIns="96925" wrap="square" tIns="484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6" name="Google Shape;456;p27"/>
          <p:cNvSpPr txBox="1"/>
          <p:nvPr/>
        </p:nvSpPr>
        <p:spPr>
          <a:xfrm>
            <a:off x="6358468" y="4665137"/>
            <a:ext cx="1881717" cy="32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6925" spcFirstLastPara="1" rIns="96925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-25000" lang="tr-TR" sz="3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baseline="-25000" sz="3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7" name="Google Shape;457;p27"/>
          <p:cNvSpPr txBox="1"/>
          <p:nvPr/>
        </p:nvSpPr>
        <p:spPr>
          <a:xfrm>
            <a:off x="8453972" y="5031321"/>
            <a:ext cx="2224617" cy="869186"/>
          </a:xfrm>
          <a:prstGeom prst="rect">
            <a:avLst/>
          </a:prstGeom>
          <a:noFill/>
          <a:ln>
            <a:noFill/>
          </a:ln>
        </p:spPr>
        <p:txBody>
          <a:bodyPr anchorCtr="0" anchor="t" bIns="48450" lIns="96925" spcFirstLastPara="1" rIns="96925" wrap="square" tIns="484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8" name="Google Shape;458;p27"/>
          <p:cNvSpPr txBox="1"/>
          <p:nvPr/>
        </p:nvSpPr>
        <p:spPr>
          <a:xfrm>
            <a:off x="8595787" y="4665137"/>
            <a:ext cx="1881716" cy="328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6925" spcFirstLastPara="1" rIns="96925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-25000" lang="tr-TR" sz="32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baseline="-25000" sz="32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9" name="Google Shape;459;p2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27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6" name="Google Shape;466;p28"/>
          <p:cNvCxnSpPr/>
          <p:nvPr/>
        </p:nvCxnSpPr>
        <p:spPr>
          <a:xfrm rot="10800000">
            <a:off x="5404776" y="2684421"/>
            <a:ext cx="1473619" cy="754575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dash"/>
            <a:miter lim="800000"/>
            <a:headEnd len="sm" w="sm" type="none"/>
            <a:tailEnd len="lg" w="lg" type="triangle"/>
          </a:ln>
        </p:spPr>
      </p:cxnSp>
      <p:cxnSp>
        <p:nvCxnSpPr>
          <p:cNvPr id="467" name="Google Shape;467;p28"/>
          <p:cNvCxnSpPr/>
          <p:nvPr/>
        </p:nvCxnSpPr>
        <p:spPr>
          <a:xfrm flipH="1">
            <a:off x="5627072" y="4199939"/>
            <a:ext cx="1251323" cy="768260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dash"/>
            <a:miter lim="800000"/>
            <a:headEnd len="sm" w="sm" type="none"/>
            <a:tailEnd len="lg" w="lg" type="triangle"/>
          </a:ln>
        </p:spPr>
      </p:cxnSp>
      <p:cxnSp>
        <p:nvCxnSpPr>
          <p:cNvPr id="468" name="Google Shape;468;p28"/>
          <p:cNvCxnSpPr/>
          <p:nvPr/>
        </p:nvCxnSpPr>
        <p:spPr>
          <a:xfrm rot="10800000">
            <a:off x="4899153" y="3836547"/>
            <a:ext cx="1979240" cy="0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dash"/>
            <a:miter lim="800000"/>
            <a:headEnd len="sm" w="sm" type="none"/>
            <a:tailEnd len="lg" w="lg" type="triangle"/>
          </a:ln>
        </p:spPr>
      </p:cxnSp>
      <p:sp>
        <p:nvSpPr>
          <p:cNvPr id="469" name="Google Shape;469;p28"/>
          <p:cNvSpPr txBox="1"/>
          <p:nvPr/>
        </p:nvSpPr>
        <p:spPr>
          <a:xfrm>
            <a:off x="8775157" y="2516300"/>
            <a:ext cx="2688299" cy="25540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0" name="Google Shape;470;p28"/>
          <p:cNvSpPr txBox="1"/>
          <p:nvPr/>
        </p:nvSpPr>
        <p:spPr>
          <a:xfrm>
            <a:off x="2254088" y="1604797"/>
            <a:ext cx="1815239" cy="328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1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1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1" name="Google Shape;471;p28"/>
          <p:cNvSpPr txBox="1"/>
          <p:nvPr/>
        </p:nvSpPr>
        <p:spPr>
          <a:xfrm>
            <a:off x="1663910" y="2045350"/>
            <a:ext cx="2223847" cy="820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28"/>
          <p:cNvSpPr txBox="1"/>
          <p:nvPr/>
        </p:nvSpPr>
        <p:spPr>
          <a:xfrm>
            <a:off x="8783329" y="2132672"/>
            <a:ext cx="1789421" cy="328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1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1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73" name="Google Shape;473;p28"/>
          <p:cNvGrpSpPr/>
          <p:nvPr/>
        </p:nvGrpSpPr>
        <p:grpSpPr>
          <a:xfrm>
            <a:off x="7052168" y="3139766"/>
            <a:ext cx="1459851" cy="1462517"/>
            <a:chOff x="5289127" y="2354823"/>
            <a:chExt cx="1094888" cy="1096888"/>
          </a:xfrm>
        </p:grpSpPr>
        <p:sp>
          <p:nvSpPr>
            <p:cNvPr id="474" name="Google Shape;474;p28"/>
            <p:cNvSpPr/>
            <p:nvPr/>
          </p:nvSpPr>
          <p:spPr>
            <a:xfrm rot="-5222763">
              <a:off x="5314293" y="2382045"/>
              <a:ext cx="1044555" cy="1042444"/>
            </a:xfrm>
            <a:custGeom>
              <a:rect b="b" l="l" r="r" t="t"/>
              <a:pathLst>
                <a:path extrusionOk="0" h="1800200" w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5" name="Google Shape;475;p28"/>
            <p:cNvSpPr txBox="1"/>
            <p:nvPr/>
          </p:nvSpPr>
          <p:spPr>
            <a:xfrm>
              <a:off x="5318734" y="2738909"/>
              <a:ext cx="1036867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</a:t>
              </a:r>
              <a:endParaRPr b="1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76" name="Google Shape;476;p28"/>
          <p:cNvGrpSpPr/>
          <p:nvPr/>
        </p:nvGrpSpPr>
        <p:grpSpPr>
          <a:xfrm>
            <a:off x="4105178" y="1688843"/>
            <a:ext cx="1382489" cy="887656"/>
            <a:chOff x="3078882" y="1266632"/>
            <a:chExt cx="1036867" cy="665742"/>
          </a:xfrm>
        </p:grpSpPr>
        <p:sp>
          <p:nvSpPr>
            <p:cNvPr id="477" name="Google Shape;477;p28"/>
            <p:cNvSpPr/>
            <p:nvPr/>
          </p:nvSpPr>
          <p:spPr>
            <a:xfrm>
              <a:off x="3255801" y="1266632"/>
              <a:ext cx="664395" cy="665742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8" name="Google Shape;478;p28"/>
            <p:cNvSpPr txBox="1"/>
            <p:nvPr/>
          </p:nvSpPr>
          <p:spPr>
            <a:xfrm>
              <a:off x="3078882" y="1461433"/>
              <a:ext cx="1036867" cy="246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</a:t>
              </a:r>
              <a:endParaRPr b="1" sz="21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79" name="Google Shape;479;p28"/>
          <p:cNvGrpSpPr/>
          <p:nvPr/>
        </p:nvGrpSpPr>
        <p:grpSpPr>
          <a:xfrm>
            <a:off x="3465374" y="3471939"/>
            <a:ext cx="1382489" cy="922344"/>
            <a:chOff x="2599029" y="2603954"/>
            <a:chExt cx="1036867" cy="691758"/>
          </a:xfrm>
        </p:grpSpPr>
        <p:sp>
          <p:nvSpPr>
            <p:cNvPr id="480" name="Google Shape;480;p28"/>
            <p:cNvSpPr/>
            <p:nvPr/>
          </p:nvSpPr>
          <p:spPr>
            <a:xfrm>
              <a:off x="2746251" y="2603954"/>
              <a:ext cx="690358" cy="691758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1" name="Google Shape;481;p28"/>
            <p:cNvSpPr txBox="1"/>
            <p:nvPr/>
          </p:nvSpPr>
          <p:spPr>
            <a:xfrm>
              <a:off x="2599029" y="2826722"/>
              <a:ext cx="1036867" cy="246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</a:t>
              </a:r>
              <a:endParaRPr b="1" sz="21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82" name="Google Shape;482;p28"/>
          <p:cNvGrpSpPr/>
          <p:nvPr/>
        </p:nvGrpSpPr>
        <p:grpSpPr>
          <a:xfrm>
            <a:off x="4291370" y="5118856"/>
            <a:ext cx="1382489" cy="887656"/>
            <a:chOff x="3218526" y="3839142"/>
            <a:chExt cx="1036867" cy="665742"/>
          </a:xfrm>
        </p:grpSpPr>
        <p:sp>
          <p:nvSpPr>
            <p:cNvPr id="483" name="Google Shape;483;p28"/>
            <p:cNvSpPr/>
            <p:nvPr/>
          </p:nvSpPr>
          <p:spPr>
            <a:xfrm>
              <a:off x="3403549" y="3839142"/>
              <a:ext cx="664395" cy="665742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4" name="Google Shape;484;p28"/>
            <p:cNvSpPr txBox="1"/>
            <p:nvPr/>
          </p:nvSpPr>
          <p:spPr>
            <a:xfrm>
              <a:off x="3218526" y="4057787"/>
              <a:ext cx="1036867" cy="246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3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</a:t>
              </a:r>
              <a:endParaRPr b="1" sz="213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85" name="Google Shape;485;p28"/>
          <p:cNvSpPr txBox="1"/>
          <p:nvPr/>
        </p:nvSpPr>
        <p:spPr>
          <a:xfrm>
            <a:off x="1759544" y="3417023"/>
            <a:ext cx="1815239" cy="328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1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1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6" name="Google Shape;486;p28"/>
          <p:cNvSpPr txBox="1"/>
          <p:nvPr/>
        </p:nvSpPr>
        <p:spPr>
          <a:xfrm>
            <a:off x="1199458" y="3801415"/>
            <a:ext cx="2223847" cy="820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2721724" y="5082152"/>
            <a:ext cx="1815239" cy="328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1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21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2143963" y="5522641"/>
            <a:ext cx="2223847" cy="820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333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89" name="Google Shape;48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28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" name="Google Shape;496;p29"/>
          <p:cNvGrpSpPr/>
          <p:nvPr/>
        </p:nvGrpSpPr>
        <p:grpSpPr>
          <a:xfrm>
            <a:off x="2953376" y="4412448"/>
            <a:ext cx="910376" cy="910376"/>
            <a:chOff x="2953376" y="4412444"/>
            <a:chExt cx="910376" cy="910376"/>
          </a:xfrm>
        </p:grpSpPr>
        <p:sp>
          <p:nvSpPr>
            <p:cNvPr id="497" name="Google Shape;497;p29"/>
            <p:cNvSpPr/>
            <p:nvPr/>
          </p:nvSpPr>
          <p:spPr>
            <a:xfrm>
              <a:off x="2953376" y="4412444"/>
              <a:ext cx="910376" cy="91037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8" name="Google Shape;498;p29"/>
            <p:cNvSpPr txBox="1"/>
            <p:nvPr/>
          </p:nvSpPr>
          <p:spPr>
            <a:xfrm>
              <a:off x="3100790" y="4590633"/>
              <a:ext cx="615554" cy="5539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99" name="Google Shape;499;p29"/>
          <p:cNvGrpSpPr/>
          <p:nvPr/>
        </p:nvGrpSpPr>
        <p:grpSpPr>
          <a:xfrm>
            <a:off x="4033496" y="2972418"/>
            <a:ext cx="910376" cy="910376"/>
            <a:chOff x="4033496" y="2972418"/>
            <a:chExt cx="910376" cy="910376"/>
          </a:xfrm>
        </p:grpSpPr>
        <p:sp>
          <p:nvSpPr>
            <p:cNvPr id="500" name="Google Shape;500;p29"/>
            <p:cNvSpPr/>
            <p:nvPr/>
          </p:nvSpPr>
          <p:spPr>
            <a:xfrm>
              <a:off x="4033496" y="2972418"/>
              <a:ext cx="910376" cy="91037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1" name="Google Shape;501;p29"/>
            <p:cNvSpPr txBox="1"/>
            <p:nvPr/>
          </p:nvSpPr>
          <p:spPr>
            <a:xfrm>
              <a:off x="4232206" y="3152001"/>
              <a:ext cx="512961" cy="5539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2" name="Google Shape;502;p29"/>
          <p:cNvGrpSpPr/>
          <p:nvPr/>
        </p:nvGrpSpPr>
        <p:grpSpPr>
          <a:xfrm>
            <a:off x="5628792" y="2361803"/>
            <a:ext cx="910376" cy="910376"/>
            <a:chOff x="5628792" y="2361805"/>
            <a:chExt cx="910376" cy="910376"/>
          </a:xfrm>
        </p:grpSpPr>
        <p:sp>
          <p:nvSpPr>
            <p:cNvPr id="503" name="Google Shape;503;p29"/>
            <p:cNvSpPr/>
            <p:nvPr/>
          </p:nvSpPr>
          <p:spPr>
            <a:xfrm>
              <a:off x="5628792" y="2361805"/>
              <a:ext cx="910376" cy="91037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4" name="Google Shape;504;p29"/>
            <p:cNvSpPr txBox="1"/>
            <p:nvPr/>
          </p:nvSpPr>
          <p:spPr>
            <a:xfrm>
              <a:off x="5827500" y="2559728"/>
              <a:ext cx="512962" cy="55399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5" name="Google Shape;505;p29"/>
          <p:cNvGrpSpPr/>
          <p:nvPr/>
        </p:nvGrpSpPr>
        <p:grpSpPr>
          <a:xfrm>
            <a:off x="7320136" y="2972418"/>
            <a:ext cx="910376" cy="910376"/>
            <a:chOff x="7320136" y="2972418"/>
            <a:chExt cx="910376" cy="910376"/>
          </a:xfrm>
        </p:grpSpPr>
        <p:sp>
          <p:nvSpPr>
            <p:cNvPr id="506" name="Google Shape;506;p29"/>
            <p:cNvSpPr/>
            <p:nvPr/>
          </p:nvSpPr>
          <p:spPr>
            <a:xfrm>
              <a:off x="7320136" y="2972418"/>
              <a:ext cx="910376" cy="910376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7" name="Google Shape;507;p29"/>
            <p:cNvSpPr txBox="1"/>
            <p:nvPr/>
          </p:nvSpPr>
          <p:spPr>
            <a:xfrm>
              <a:off x="7518844" y="3152001"/>
              <a:ext cx="512962" cy="553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8" name="Google Shape;508;p29"/>
          <p:cNvGrpSpPr/>
          <p:nvPr/>
        </p:nvGrpSpPr>
        <p:grpSpPr>
          <a:xfrm>
            <a:off x="8256240" y="4462838"/>
            <a:ext cx="910376" cy="910376"/>
            <a:chOff x="8256240" y="4462840"/>
            <a:chExt cx="910376" cy="910376"/>
          </a:xfrm>
        </p:grpSpPr>
        <p:sp>
          <p:nvSpPr>
            <p:cNvPr id="509" name="Google Shape;509;p29"/>
            <p:cNvSpPr/>
            <p:nvPr/>
          </p:nvSpPr>
          <p:spPr>
            <a:xfrm>
              <a:off x="8256240" y="4462840"/>
              <a:ext cx="910376" cy="91037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10" name="Google Shape;510;p29"/>
            <p:cNvSpPr txBox="1"/>
            <p:nvPr/>
          </p:nvSpPr>
          <p:spPr>
            <a:xfrm>
              <a:off x="8454945" y="4651687"/>
              <a:ext cx="512962" cy="5539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6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05</a:t>
              </a:r>
              <a:endParaRPr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11" name="Google Shape;511;p29"/>
          <p:cNvSpPr txBox="1"/>
          <p:nvPr/>
        </p:nvSpPr>
        <p:spPr>
          <a:xfrm>
            <a:off x="702893" y="3952428"/>
            <a:ext cx="2246479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4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067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2" name="Google Shape;512;p29"/>
          <p:cNvSpPr txBox="1"/>
          <p:nvPr/>
        </p:nvSpPr>
        <p:spPr>
          <a:xfrm>
            <a:off x="894713" y="4601293"/>
            <a:ext cx="1862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3" name="Google Shape;513;p29"/>
          <p:cNvSpPr txBox="1"/>
          <p:nvPr/>
        </p:nvSpPr>
        <p:spPr>
          <a:xfrm>
            <a:off x="1668276" y="2141657"/>
            <a:ext cx="2290677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4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067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4" name="Google Shape;514;p29"/>
          <p:cNvSpPr txBox="1"/>
          <p:nvPr/>
        </p:nvSpPr>
        <p:spPr>
          <a:xfrm>
            <a:off x="1882197" y="2790522"/>
            <a:ext cx="1862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5" name="Google Shape;515;p29"/>
          <p:cNvSpPr txBox="1"/>
          <p:nvPr/>
        </p:nvSpPr>
        <p:spPr>
          <a:xfrm>
            <a:off x="4950664" y="1016804"/>
            <a:ext cx="2290677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4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067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6" name="Google Shape;516;p29"/>
          <p:cNvSpPr txBox="1"/>
          <p:nvPr/>
        </p:nvSpPr>
        <p:spPr>
          <a:xfrm>
            <a:off x="5164584" y="1665669"/>
            <a:ext cx="1862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7" name="Google Shape;517;p29"/>
          <p:cNvSpPr txBox="1"/>
          <p:nvPr/>
        </p:nvSpPr>
        <p:spPr>
          <a:xfrm>
            <a:off x="8107176" y="2141657"/>
            <a:ext cx="2290677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4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067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8" name="Google Shape;518;p29"/>
          <p:cNvSpPr txBox="1"/>
          <p:nvPr/>
        </p:nvSpPr>
        <p:spPr>
          <a:xfrm>
            <a:off x="8321097" y="2790522"/>
            <a:ext cx="1862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0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9" name="Google Shape;519;p29"/>
          <p:cNvSpPr txBox="1"/>
          <p:nvPr/>
        </p:nvSpPr>
        <p:spPr>
          <a:xfrm>
            <a:off x="9274615" y="3952428"/>
            <a:ext cx="2246479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4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067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0" name="Google Shape;520;p29"/>
          <p:cNvSpPr txBox="1"/>
          <p:nvPr/>
        </p:nvSpPr>
        <p:spPr>
          <a:xfrm>
            <a:off x="9456173" y="4601293"/>
            <a:ext cx="186283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0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1" name="Google Shape;521;p29"/>
          <p:cNvSpPr/>
          <p:nvPr/>
        </p:nvSpPr>
        <p:spPr>
          <a:xfrm>
            <a:off x="4540688" y="3595208"/>
            <a:ext cx="3067480" cy="3289781"/>
          </a:xfrm>
          <a:custGeom>
            <a:rect b="b" l="l" r="r" t="t"/>
            <a:pathLst>
              <a:path extrusionOk="0" h="4412641" w="4114465">
                <a:moveTo>
                  <a:pt x="2273319" y="3058"/>
                </a:moveTo>
                <a:cubicBezTo>
                  <a:pt x="2499005" y="36889"/>
                  <a:pt x="2495243" y="251148"/>
                  <a:pt x="2468913" y="540587"/>
                </a:cubicBezTo>
                <a:cubicBezTo>
                  <a:pt x="2435061" y="905204"/>
                  <a:pt x="2401208" y="1160812"/>
                  <a:pt x="2378639" y="1536705"/>
                </a:cubicBezTo>
                <a:cubicBezTo>
                  <a:pt x="2359832" y="1912599"/>
                  <a:pt x="2442583" y="1799831"/>
                  <a:pt x="2574233" y="1585572"/>
                </a:cubicBezTo>
                <a:cubicBezTo>
                  <a:pt x="2705883" y="1371312"/>
                  <a:pt x="2694599" y="1341241"/>
                  <a:pt x="2837533" y="1025490"/>
                </a:cubicBezTo>
                <a:cubicBezTo>
                  <a:pt x="2976705" y="713498"/>
                  <a:pt x="3059457" y="367675"/>
                  <a:pt x="3311472" y="514274"/>
                </a:cubicBezTo>
                <a:cubicBezTo>
                  <a:pt x="3563487" y="664632"/>
                  <a:pt x="3371655" y="961588"/>
                  <a:pt x="3247528" y="1228472"/>
                </a:cubicBezTo>
                <a:cubicBezTo>
                  <a:pt x="3123401" y="1495357"/>
                  <a:pt x="3108355" y="1517911"/>
                  <a:pt x="2999274" y="1762242"/>
                </a:cubicBezTo>
                <a:cubicBezTo>
                  <a:pt x="2882670" y="2017850"/>
                  <a:pt x="2961660" y="2187002"/>
                  <a:pt x="3206152" y="1984019"/>
                </a:cubicBezTo>
                <a:cubicBezTo>
                  <a:pt x="3424315" y="1799831"/>
                  <a:pt x="3416792" y="1811108"/>
                  <a:pt x="3582294" y="1660750"/>
                </a:cubicBezTo>
                <a:cubicBezTo>
                  <a:pt x="3747797" y="1514152"/>
                  <a:pt x="3947152" y="1288615"/>
                  <a:pt x="4052472" y="1397625"/>
                </a:cubicBezTo>
                <a:cubicBezTo>
                  <a:pt x="4255589" y="1608125"/>
                  <a:pt x="3913300" y="1882528"/>
                  <a:pt x="3691376" y="2104305"/>
                </a:cubicBezTo>
                <a:cubicBezTo>
                  <a:pt x="3469452" y="2322324"/>
                  <a:pt x="3371655" y="2630557"/>
                  <a:pt x="3315233" y="3092906"/>
                </a:cubicBezTo>
                <a:cubicBezTo>
                  <a:pt x="3285612" y="3333948"/>
                  <a:pt x="3199922" y="3572876"/>
                  <a:pt x="3054593" y="3765485"/>
                </a:cubicBezTo>
                <a:lnTo>
                  <a:pt x="3051010" y="3769741"/>
                </a:lnTo>
                <a:lnTo>
                  <a:pt x="3051516" y="3769703"/>
                </a:lnTo>
                <a:cubicBezTo>
                  <a:pt x="2953787" y="3968976"/>
                  <a:pt x="3028963" y="4281046"/>
                  <a:pt x="3066551" y="4412641"/>
                </a:cubicBezTo>
                <a:cubicBezTo>
                  <a:pt x="3066551" y="4412641"/>
                  <a:pt x="3066551" y="4412641"/>
                  <a:pt x="1773527" y="4412641"/>
                </a:cubicBezTo>
                <a:cubicBezTo>
                  <a:pt x="1725603" y="4229348"/>
                  <a:pt x="1593105" y="4122191"/>
                  <a:pt x="1455322" y="4021380"/>
                </a:cubicBezTo>
                <a:lnTo>
                  <a:pt x="1349499" y="3942923"/>
                </a:lnTo>
                <a:lnTo>
                  <a:pt x="1344471" y="3939882"/>
                </a:lnTo>
                <a:lnTo>
                  <a:pt x="1336849" y="3933544"/>
                </a:lnTo>
                <a:lnTo>
                  <a:pt x="1318713" y="3920098"/>
                </a:lnTo>
                <a:cubicBezTo>
                  <a:pt x="1318713" y="3920098"/>
                  <a:pt x="1318713" y="3920098"/>
                  <a:pt x="1320637" y="3920084"/>
                </a:cubicBezTo>
                <a:lnTo>
                  <a:pt x="1320661" y="3920083"/>
                </a:lnTo>
                <a:lnTo>
                  <a:pt x="1242572" y="3855149"/>
                </a:lnTo>
                <a:cubicBezTo>
                  <a:pt x="876891" y="3500986"/>
                  <a:pt x="975628" y="2974500"/>
                  <a:pt x="151877" y="2653111"/>
                </a:cubicBezTo>
                <a:cubicBezTo>
                  <a:pt x="-194174" y="2517789"/>
                  <a:pt x="125547" y="2239627"/>
                  <a:pt x="373801" y="2209556"/>
                </a:cubicBezTo>
                <a:cubicBezTo>
                  <a:pt x="768750" y="2153172"/>
                  <a:pt x="1035811" y="2468922"/>
                  <a:pt x="1148654" y="2784673"/>
                </a:cubicBezTo>
                <a:cubicBezTo>
                  <a:pt x="1231405" y="3013969"/>
                  <a:pt x="1310395" y="3138014"/>
                  <a:pt x="1468375" y="3224469"/>
                </a:cubicBezTo>
                <a:cubicBezTo>
                  <a:pt x="1633878" y="3318443"/>
                  <a:pt x="1727913" y="3442488"/>
                  <a:pt x="1776812" y="3562774"/>
                </a:cubicBezTo>
                <a:cubicBezTo>
                  <a:pt x="1825710" y="3679301"/>
                  <a:pt x="1889654" y="3814623"/>
                  <a:pt x="1983690" y="3807105"/>
                </a:cubicBezTo>
                <a:cubicBezTo>
                  <a:pt x="2066441" y="3799587"/>
                  <a:pt x="1968644" y="3675542"/>
                  <a:pt x="1938553" y="3589086"/>
                </a:cubicBezTo>
                <a:cubicBezTo>
                  <a:pt x="1908461" y="3506390"/>
                  <a:pt x="1934791" y="3566533"/>
                  <a:pt x="1897177" y="3453765"/>
                </a:cubicBezTo>
                <a:cubicBezTo>
                  <a:pt x="1863324" y="3344755"/>
                  <a:pt x="1934791" y="3310925"/>
                  <a:pt x="2006258" y="3393622"/>
                </a:cubicBezTo>
                <a:cubicBezTo>
                  <a:pt x="2070203" y="3465041"/>
                  <a:pt x="2085248" y="3480077"/>
                  <a:pt x="2134147" y="3574051"/>
                </a:cubicBezTo>
                <a:cubicBezTo>
                  <a:pt x="2194330" y="3679301"/>
                  <a:pt x="2280842" y="3807105"/>
                  <a:pt x="2359832" y="3761998"/>
                </a:cubicBezTo>
                <a:cubicBezTo>
                  <a:pt x="2450106" y="3713131"/>
                  <a:pt x="2329741" y="3570292"/>
                  <a:pt x="2262035" y="3465041"/>
                </a:cubicBezTo>
                <a:cubicBezTo>
                  <a:pt x="2205614" y="3374827"/>
                  <a:pt x="2186807" y="3367309"/>
                  <a:pt x="2149192" y="3273335"/>
                </a:cubicBezTo>
                <a:cubicBezTo>
                  <a:pt x="2107817" y="3175603"/>
                  <a:pt x="2149192" y="3168085"/>
                  <a:pt x="2224421" y="3201916"/>
                </a:cubicBezTo>
                <a:cubicBezTo>
                  <a:pt x="2363594" y="3269577"/>
                  <a:pt x="2401208" y="3337237"/>
                  <a:pt x="2517812" y="3404898"/>
                </a:cubicBezTo>
                <a:cubicBezTo>
                  <a:pt x="2630655" y="3472559"/>
                  <a:pt x="2724690" y="3502631"/>
                  <a:pt x="2766066" y="3442488"/>
                </a:cubicBezTo>
                <a:cubicBezTo>
                  <a:pt x="2811203" y="3374827"/>
                  <a:pt x="2709644" y="3310925"/>
                  <a:pt x="2593040" y="3231987"/>
                </a:cubicBezTo>
                <a:cubicBezTo>
                  <a:pt x="2487720" y="3164326"/>
                  <a:pt x="2404969" y="3115460"/>
                  <a:pt x="2307172" y="3032763"/>
                </a:cubicBezTo>
                <a:cubicBezTo>
                  <a:pt x="2220659" y="2961344"/>
                  <a:pt x="2307172" y="2927513"/>
                  <a:pt x="2344786" y="2935031"/>
                </a:cubicBezTo>
                <a:cubicBezTo>
                  <a:pt x="2446345" y="2957585"/>
                  <a:pt x="2510289" y="2968861"/>
                  <a:pt x="2608086" y="2987656"/>
                </a:cubicBezTo>
                <a:cubicBezTo>
                  <a:pt x="2705883" y="3010210"/>
                  <a:pt x="2852578" y="3021487"/>
                  <a:pt x="2852578" y="2938790"/>
                </a:cubicBezTo>
                <a:cubicBezTo>
                  <a:pt x="2852578" y="2848575"/>
                  <a:pt x="2679553" y="2795950"/>
                  <a:pt x="2502766" y="2765879"/>
                </a:cubicBezTo>
                <a:cubicBezTo>
                  <a:pt x="2382401" y="2743325"/>
                  <a:pt x="2318456" y="2743325"/>
                  <a:pt x="2145431" y="2656869"/>
                </a:cubicBezTo>
                <a:cubicBezTo>
                  <a:pt x="2089010" y="2626798"/>
                  <a:pt x="1957360" y="2547860"/>
                  <a:pt x="2036350" y="2487717"/>
                </a:cubicBezTo>
                <a:cubicBezTo>
                  <a:pt x="2096533" y="2442610"/>
                  <a:pt x="2216898" y="2514030"/>
                  <a:pt x="2352309" y="2446369"/>
                </a:cubicBezTo>
                <a:cubicBezTo>
                  <a:pt x="2457629" y="2389985"/>
                  <a:pt x="2544142" y="2171966"/>
                  <a:pt x="2299649" y="2262181"/>
                </a:cubicBezTo>
                <a:cubicBezTo>
                  <a:pt x="2149192" y="2318565"/>
                  <a:pt x="2006258" y="2337360"/>
                  <a:pt x="1863324" y="2288493"/>
                </a:cubicBezTo>
                <a:cubicBezTo>
                  <a:pt x="1784335" y="2258422"/>
                  <a:pt x="1709106" y="2250904"/>
                  <a:pt x="1543603" y="2262181"/>
                </a:cubicBezTo>
                <a:cubicBezTo>
                  <a:pt x="1385624" y="2269699"/>
                  <a:pt x="1287826" y="2153172"/>
                  <a:pt x="1231405" y="1923876"/>
                </a:cubicBezTo>
                <a:cubicBezTo>
                  <a:pt x="1114801" y="1457768"/>
                  <a:pt x="1095994" y="1322446"/>
                  <a:pt x="1024527" y="1033008"/>
                </a:cubicBezTo>
                <a:cubicBezTo>
                  <a:pt x="945537" y="709739"/>
                  <a:pt x="862786" y="480444"/>
                  <a:pt x="1077187" y="393988"/>
                </a:cubicBezTo>
                <a:cubicBezTo>
                  <a:pt x="1340487" y="292497"/>
                  <a:pt x="1419477" y="653355"/>
                  <a:pt x="1457091" y="833784"/>
                </a:cubicBezTo>
                <a:cubicBezTo>
                  <a:pt x="1490944" y="1014213"/>
                  <a:pt x="1554888" y="1269821"/>
                  <a:pt x="1645162" y="1506634"/>
                </a:cubicBezTo>
                <a:cubicBezTo>
                  <a:pt x="1739197" y="1743447"/>
                  <a:pt x="1806903" y="1807349"/>
                  <a:pt x="1855802" y="1547982"/>
                </a:cubicBezTo>
                <a:cubicBezTo>
                  <a:pt x="1904700" y="1284857"/>
                  <a:pt x="1946076" y="848820"/>
                  <a:pt x="1976167" y="510515"/>
                </a:cubicBezTo>
                <a:cubicBezTo>
                  <a:pt x="2002497" y="221077"/>
                  <a:pt x="2047634" y="-30772"/>
                  <a:pt x="2273319" y="3058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22" name="Google Shape;522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29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4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6545" y="-341611"/>
            <a:ext cx="3473066" cy="462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0"/>
          <p:cNvPicPr preferRelativeResize="0"/>
          <p:nvPr/>
        </p:nvPicPr>
        <p:blipFill rotWithShape="1">
          <a:blip r:embed="rId4">
            <a:alphaModFix/>
          </a:blip>
          <a:srcRect b="17241" l="0" r="4867" t="19775"/>
          <a:stretch/>
        </p:blipFill>
        <p:spPr>
          <a:xfrm>
            <a:off x="5498285" y="0"/>
            <a:ext cx="5033999" cy="33327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0"/>
          <p:cNvSpPr txBox="1"/>
          <p:nvPr/>
        </p:nvSpPr>
        <p:spPr>
          <a:xfrm>
            <a:off x="5026840" y="3332799"/>
            <a:ext cx="201622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b="1" sz="4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2" name="Google Shape;532;p30"/>
          <p:cNvSpPr txBox="1"/>
          <p:nvPr/>
        </p:nvSpPr>
        <p:spPr>
          <a:xfrm>
            <a:off x="3309336" y="4427378"/>
            <a:ext cx="54512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MAKE</a:t>
            </a:r>
            <a:endParaRPr b="1" sz="8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31"/>
          <p:cNvGrpSpPr/>
          <p:nvPr/>
        </p:nvGrpSpPr>
        <p:grpSpPr>
          <a:xfrm>
            <a:off x="1911244" y="2640183"/>
            <a:ext cx="8146952" cy="2166020"/>
            <a:chOff x="1433434" y="2234991"/>
            <a:chExt cx="6110214" cy="1624515"/>
          </a:xfrm>
        </p:grpSpPr>
        <p:grpSp>
          <p:nvGrpSpPr>
            <p:cNvPr id="539" name="Google Shape;539;p31"/>
            <p:cNvGrpSpPr/>
            <p:nvPr/>
          </p:nvGrpSpPr>
          <p:grpSpPr>
            <a:xfrm>
              <a:off x="1433434" y="2234991"/>
              <a:ext cx="2319188" cy="1024878"/>
              <a:chOff x="1433434" y="2234991"/>
              <a:chExt cx="2319188" cy="1024878"/>
            </a:xfrm>
          </p:grpSpPr>
          <p:sp>
            <p:nvSpPr>
              <p:cNvPr id="540" name="Google Shape;540;p31"/>
              <p:cNvSpPr/>
              <p:nvPr/>
            </p:nvSpPr>
            <p:spPr>
              <a:xfrm>
                <a:off x="1433434" y="2234991"/>
                <a:ext cx="2319188" cy="1024878"/>
              </a:xfrm>
              <a:custGeom>
                <a:rect b="b" l="l" r="r" t="t"/>
                <a:pathLst>
                  <a:path extrusionOk="0" h="431" w="95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  <a:effectLst>
                <a:outerShdw blurRad="127000" rotWithShape="0" algn="r" dir="9000000" dist="1905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41" name="Google Shape;541;p31"/>
              <p:cNvSpPr txBox="1"/>
              <p:nvPr/>
            </p:nvSpPr>
            <p:spPr>
              <a:xfrm>
                <a:off x="2296700" y="2411207"/>
                <a:ext cx="653063" cy="623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4800">
                    <a:solidFill>
                      <a:srgbClr val="E5E5E5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01</a:t>
                </a:r>
                <a:endParaRPr sz="4800">
                  <a:solidFill>
                    <a:srgbClr val="E5E5E5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542" name="Google Shape;542;p31"/>
            <p:cNvGrpSpPr/>
            <p:nvPr/>
          </p:nvGrpSpPr>
          <p:grpSpPr>
            <a:xfrm>
              <a:off x="5224460" y="2234991"/>
              <a:ext cx="2319188" cy="1024878"/>
              <a:chOff x="5224460" y="2234991"/>
              <a:chExt cx="2319188" cy="1024878"/>
            </a:xfrm>
          </p:grpSpPr>
          <p:sp>
            <p:nvSpPr>
              <p:cNvPr id="543" name="Google Shape;543;p31"/>
              <p:cNvSpPr/>
              <p:nvPr/>
            </p:nvSpPr>
            <p:spPr>
              <a:xfrm>
                <a:off x="5224460" y="2234991"/>
                <a:ext cx="2319188" cy="1024878"/>
              </a:xfrm>
              <a:custGeom>
                <a:rect b="b" l="l" r="r" t="t"/>
                <a:pathLst>
                  <a:path extrusionOk="0" h="431" w="95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  <a:effectLst>
                <a:outerShdw blurRad="127000" rotWithShape="0" algn="r" dir="9000000" dist="1905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44" name="Google Shape;544;p31"/>
              <p:cNvSpPr txBox="1"/>
              <p:nvPr/>
            </p:nvSpPr>
            <p:spPr>
              <a:xfrm>
                <a:off x="6092625" y="2428500"/>
                <a:ext cx="653063" cy="623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4800">
                    <a:solidFill>
                      <a:srgbClr val="E5E5E5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03</a:t>
                </a:r>
                <a:endParaRPr sz="4800">
                  <a:solidFill>
                    <a:srgbClr val="E5E5E5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545" name="Google Shape;545;p31"/>
            <p:cNvGrpSpPr/>
            <p:nvPr/>
          </p:nvGrpSpPr>
          <p:grpSpPr>
            <a:xfrm>
              <a:off x="3326498" y="2834627"/>
              <a:ext cx="2319188" cy="1024879"/>
              <a:chOff x="3326498" y="2834627"/>
              <a:chExt cx="2319188" cy="1024879"/>
            </a:xfrm>
          </p:grpSpPr>
          <p:sp>
            <p:nvSpPr>
              <p:cNvPr id="546" name="Google Shape;546;p31"/>
              <p:cNvSpPr/>
              <p:nvPr/>
            </p:nvSpPr>
            <p:spPr>
              <a:xfrm flipH="1" rot="10800000">
                <a:off x="3326498" y="2834627"/>
                <a:ext cx="2319188" cy="1024879"/>
              </a:xfrm>
              <a:custGeom>
                <a:rect b="b" l="l" r="r" t="t"/>
                <a:pathLst>
                  <a:path extrusionOk="0" h="431" w="951">
                    <a:moveTo>
                      <a:pt x="951" y="238"/>
                    </a:moveTo>
                    <a:cubicBezTo>
                      <a:pt x="757" y="431"/>
                      <a:pt x="757" y="431"/>
                      <a:pt x="757" y="431"/>
                    </a:cubicBezTo>
                    <a:cubicBezTo>
                      <a:pt x="593" y="299"/>
                      <a:pt x="358" y="299"/>
                      <a:pt x="193" y="430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272" y="0"/>
                      <a:pt x="679" y="1"/>
                      <a:pt x="951" y="238"/>
                    </a:cubicBez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  <a:effectLst>
                <a:outerShdw blurRad="127000" rotWithShape="0" algn="r" dir="9000000" dist="1905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47" name="Google Shape;547;p31"/>
              <p:cNvSpPr txBox="1"/>
              <p:nvPr/>
            </p:nvSpPr>
            <p:spPr>
              <a:xfrm>
                <a:off x="4154890" y="3073072"/>
                <a:ext cx="653063" cy="623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4800">
                    <a:solidFill>
                      <a:srgbClr val="E5E5E5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02</a:t>
                </a:r>
                <a:endParaRPr sz="4800">
                  <a:solidFill>
                    <a:srgbClr val="E5E5E5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548" name="Google Shape;548;p31"/>
          <p:cNvGrpSpPr/>
          <p:nvPr/>
        </p:nvGrpSpPr>
        <p:grpSpPr>
          <a:xfrm>
            <a:off x="2483047" y="1943336"/>
            <a:ext cx="2025479" cy="757781"/>
            <a:chOff x="977545" y="1787390"/>
            <a:chExt cx="1008112" cy="568336"/>
          </a:xfrm>
        </p:grpSpPr>
        <p:cxnSp>
          <p:nvCxnSpPr>
            <p:cNvPr id="549" name="Google Shape;549;p31"/>
            <p:cNvCxnSpPr/>
            <p:nvPr/>
          </p:nvCxnSpPr>
          <p:spPr>
            <a:xfrm rot="10800000">
              <a:off x="1481601" y="2139702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800000"/>
              <a:headEnd len="sm" w="sm" type="oval"/>
              <a:tailEnd len="sm" w="sm" type="none"/>
            </a:ln>
          </p:spPr>
        </p:cxnSp>
        <p:sp>
          <p:nvSpPr>
            <p:cNvPr id="550" name="Google Shape;550;p31"/>
            <p:cNvSpPr txBox="1"/>
            <p:nvPr/>
          </p:nvSpPr>
          <p:spPr>
            <a:xfrm>
              <a:off x="977545" y="1787390"/>
              <a:ext cx="1008112" cy="3232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OPTION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51" name="Google Shape;551;p31"/>
          <p:cNvGrpSpPr/>
          <p:nvPr/>
        </p:nvGrpSpPr>
        <p:grpSpPr>
          <a:xfrm>
            <a:off x="7559763" y="1894614"/>
            <a:ext cx="2025480" cy="740007"/>
            <a:chOff x="977545" y="1800721"/>
            <a:chExt cx="1008112" cy="555005"/>
          </a:xfrm>
        </p:grpSpPr>
        <p:cxnSp>
          <p:nvCxnSpPr>
            <p:cNvPr id="552" name="Google Shape;552;p31"/>
            <p:cNvCxnSpPr/>
            <p:nvPr/>
          </p:nvCxnSpPr>
          <p:spPr>
            <a:xfrm rot="10800000">
              <a:off x="1481601" y="2139702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800000"/>
              <a:headEnd len="sm" w="sm" type="oval"/>
              <a:tailEnd len="sm" w="sm" type="none"/>
            </a:ln>
          </p:spPr>
        </p:cxnSp>
        <p:sp>
          <p:nvSpPr>
            <p:cNvPr id="553" name="Google Shape;553;p31"/>
            <p:cNvSpPr txBox="1"/>
            <p:nvPr/>
          </p:nvSpPr>
          <p:spPr>
            <a:xfrm>
              <a:off x="977545" y="1800721"/>
              <a:ext cx="1008112" cy="323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OPTION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54" name="Google Shape;554;p31"/>
          <p:cNvGrpSpPr/>
          <p:nvPr/>
        </p:nvGrpSpPr>
        <p:grpSpPr>
          <a:xfrm>
            <a:off x="5034028" y="2610862"/>
            <a:ext cx="2025480" cy="774219"/>
            <a:chOff x="985698" y="1775062"/>
            <a:chExt cx="1008112" cy="580664"/>
          </a:xfrm>
        </p:grpSpPr>
        <p:cxnSp>
          <p:nvCxnSpPr>
            <p:cNvPr id="555" name="Google Shape;555;p31"/>
            <p:cNvCxnSpPr/>
            <p:nvPr/>
          </p:nvCxnSpPr>
          <p:spPr>
            <a:xfrm rot="10800000">
              <a:off x="1481601" y="2139702"/>
              <a:ext cx="0" cy="216024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800000"/>
              <a:headEnd len="sm" w="sm" type="oval"/>
              <a:tailEnd len="sm" w="sm" type="none"/>
            </a:ln>
          </p:spPr>
        </p:cxnSp>
        <p:sp>
          <p:nvSpPr>
            <p:cNvPr id="556" name="Google Shape;556;p31"/>
            <p:cNvSpPr txBox="1"/>
            <p:nvPr/>
          </p:nvSpPr>
          <p:spPr>
            <a:xfrm>
              <a:off x="985698" y="1775062"/>
              <a:ext cx="1008112" cy="323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21900" spcFirstLastPara="1" rIns="12190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7">
                  <a:solidFill>
                    <a:srgbClr val="59595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OPTION HERE</a:t>
              </a:r>
              <a:endParaRPr b="1" sz="1867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57" name="Google Shape;557;p31"/>
          <p:cNvSpPr/>
          <p:nvPr/>
        </p:nvSpPr>
        <p:spPr>
          <a:xfrm>
            <a:off x="2317380" y="5146784"/>
            <a:ext cx="7680853" cy="671794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00" spcFirstLastPara="1" rIns="137100" wrap="square" tIns="6855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33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333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8" name="Google Shape;558;p31"/>
          <p:cNvSpPr/>
          <p:nvPr/>
        </p:nvSpPr>
        <p:spPr>
          <a:xfrm flipH="1" rot="10800000">
            <a:off x="1739424" y="4790139"/>
            <a:ext cx="8378008" cy="356647"/>
          </a:xfrm>
          <a:prstGeom prst="leftRightUpArrow">
            <a:avLst>
              <a:gd fmla="val 25000" name="adj1"/>
              <a:gd fmla="val 25000" name="adj2"/>
              <a:gd fmla="val 25000" name="adj3"/>
            </a:avLst>
          </a:prstGeom>
          <a:noFill/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0900" lIns="121800" spcFirstLastPara="1" rIns="121800" wrap="square" tIns="60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59" name="Google Shape;559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31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32"/>
          <p:cNvGrpSpPr/>
          <p:nvPr/>
        </p:nvGrpSpPr>
        <p:grpSpPr>
          <a:xfrm>
            <a:off x="2205751" y="2263662"/>
            <a:ext cx="8582432" cy="936984"/>
            <a:chOff x="2454731" y="858257"/>
            <a:chExt cx="8584419" cy="937201"/>
          </a:xfrm>
        </p:grpSpPr>
        <p:grpSp>
          <p:nvGrpSpPr>
            <p:cNvPr id="567" name="Google Shape;567;p32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</p:grpSpPr>
          <p:sp>
            <p:nvSpPr>
              <p:cNvPr id="568" name="Google Shape;568;p32">
                <a:hlinkClick r:id="rId3"/>
              </p:cNvPr>
              <p:cNvSpPr/>
              <p:nvPr/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fmla="val -71929" name="adj1"/>
                  <a:gd fmla="val -1346" name="adj2"/>
                </a:avLst>
              </a:prstGeom>
              <a:blipFill rotWithShape="1">
                <a:blip r:embed="rId4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51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69" name="Google Shape;569;p32"/>
              <p:cNvSpPr/>
              <p:nvPr/>
            </p:nvSpPr>
            <p:spPr>
              <a:xfrm>
                <a:off x="1343213" y="973457"/>
                <a:ext cx="818773" cy="923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3599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01</a:t>
                </a:r>
                <a:endParaRPr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70" name="Google Shape;570;p32">
              <a:hlinkClick r:id="rId5"/>
            </p:cNvPr>
            <p:cNvSpPr txBox="1"/>
            <p:nvPr/>
          </p:nvSpPr>
          <p:spPr>
            <a:xfrm>
              <a:off x="3497887" y="1000617"/>
              <a:ext cx="7541263" cy="646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71" name="Google Shape;571;p32"/>
          <p:cNvGrpSpPr/>
          <p:nvPr/>
        </p:nvGrpSpPr>
        <p:grpSpPr>
          <a:xfrm>
            <a:off x="1366507" y="3464737"/>
            <a:ext cx="8761307" cy="939897"/>
            <a:chOff x="-1565104" y="2054134"/>
            <a:chExt cx="8763334" cy="940115"/>
          </a:xfrm>
        </p:grpSpPr>
        <p:grpSp>
          <p:nvGrpSpPr>
            <p:cNvPr id="572" name="Google Shape;572;p32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</p:grpSpPr>
          <p:sp>
            <p:nvSpPr>
              <p:cNvPr id="573" name="Google Shape;573;p32">
                <a:hlinkClick r:id="rId6"/>
              </p:cNvPr>
              <p:cNvSpPr/>
              <p:nvPr/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fmla="val 68947" name="adj1"/>
                  <a:gd fmla="val -577" name="adj2"/>
                </a:avLst>
              </a:prstGeom>
              <a:blipFill rotWithShape="1">
                <a:blip r:embed="rId7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51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74" name="Google Shape;574;p32">
                <a:hlinkClick r:id="rId8"/>
              </p:cNvPr>
              <p:cNvSpPr/>
              <p:nvPr/>
            </p:nvSpPr>
            <p:spPr>
              <a:xfrm>
                <a:off x="5133283" y="2169334"/>
                <a:ext cx="729771" cy="923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3599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02</a:t>
                </a:r>
                <a:endParaRPr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75" name="Google Shape;575;p32">
              <a:hlinkClick r:id="rId9"/>
            </p:cNvPr>
            <p:cNvSpPr/>
            <p:nvPr/>
          </p:nvSpPr>
          <p:spPr>
            <a:xfrm>
              <a:off x="-1565104" y="2236239"/>
              <a:ext cx="7722785" cy="646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76" name="Google Shape;576;p32"/>
          <p:cNvGrpSpPr/>
          <p:nvPr/>
        </p:nvGrpSpPr>
        <p:grpSpPr>
          <a:xfrm>
            <a:off x="2205751" y="4830268"/>
            <a:ext cx="8582432" cy="945105"/>
            <a:chOff x="2454731" y="3349259"/>
            <a:chExt cx="8584419" cy="945324"/>
          </a:xfrm>
        </p:grpSpPr>
        <p:grpSp>
          <p:nvGrpSpPr>
            <p:cNvPr id="577" name="Google Shape;577;p32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</p:grpSpPr>
          <p:sp>
            <p:nvSpPr>
              <p:cNvPr id="578" name="Google Shape;578;p32">
                <a:hlinkClick r:id="rId10"/>
              </p:cNvPr>
              <p:cNvSpPr/>
              <p:nvPr/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fmla="val -71929" name="adj1"/>
                  <a:gd fmla="val -1346" name="adj2"/>
                </a:avLst>
              </a:prstGeom>
              <a:blipFill rotWithShape="1">
                <a:blip r:embed="rId11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51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579" name="Google Shape;579;p32">
                <a:hlinkClick r:id="rId12"/>
              </p:cNvPr>
              <p:cNvSpPr/>
              <p:nvPr/>
            </p:nvSpPr>
            <p:spPr>
              <a:xfrm>
                <a:off x="1341332" y="3464459"/>
                <a:ext cx="729771" cy="923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tr-TR" sz="3599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03</a:t>
                </a:r>
                <a:endParaRPr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80" name="Google Shape;580;p32">
              <a:hlinkClick r:id="rId13"/>
            </p:cNvPr>
            <p:cNvSpPr txBox="1"/>
            <p:nvPr/>
          </p:nvSpPr>
          <p:spPr>
            <a:xfrm>
              <a:off x="3497887" y="3528983"/>
              <a:ext cx="7541263" cy="646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 sz="1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81" name="Google Shape;581;p32"/>
          <p:cNvSpPr txBox="1"/>
          <p:nvPr/>
        </p:nvSpPr>
        <p:spPr>
          <a:xfrm>
            <a:off x="1211601" y="2312035"/>
            <a:ext cx="104708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</a:t>
            </a:r>
            <a:endParaRPr b="1" sz="24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24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2" name="Google Shape;582;p32"/>
          <p:cNvSpPr txBox="1"/>
          <p:nvPr/>
        </p:nvSpPr>
        <p:spPr>
          <a:xfrm>
            <a:off x="10363009" y="3573830"/>
            <a:ext cx="97975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HERE</a:t>
            </a:r>
            <a:endParaRPr b="1" sz="24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3" name="Google Shape;583;p32"/>
          <p:cNvSpPr txBox="1"/>
          <p:nvPr/>
        </p:nvSpPr>
        <p:spPr>
          <a:xfrm>
            <a:off x="1211601" y="4929377"/>
            <a:ext cx="97975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HERE</a:t>
            </a:r>
            <a:endParaRPr b="1" sz="24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4" name="Google Shape;584;p3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2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33"/>
          <p:cNvGrpSpPr/>
          <p:nvPr/>
        </p:nvGrpSpPr>
        <p:grpSpPr>
          <a:xfrm>
            <a:off x="4435067" y="2428783"/>
            <a:ext cx="3323456" cy="3321869"/>
            <a:chOff x="4320074" y="2124551"/>
            <a:chExt cx="3324225" cy="3322637"/>
          </a:xfrm>
        </p:grpSpPr>
        <p:sp>
          <p:nvSpPr>
            <p:cNvPr id="592" name="Google Shape;592;p33"/>
            <p:cNvSpPr/>
            <p:nvPr/>
          </p:nvSpPr>
          <p:spPr>
            <a:xfrm>
              <a:off x="4320074" y="2124551"/>
              <a:ext cx="1624012" cy="1624012"/>
            </a:xfrm>
            <a:custGeom>
              <a:rect b="b" l="l" r="r" t="t"/>
              <a:pathLst>
                <a:path extrusionOk="0" h="1624031" w="1624031">
                  <a:moveTo>
                    <a:pt x="0" y="1624031"/>
                  </a:moveTo>
                  <a:cubicBezTo>
                    <a:pt x="0" y="727103"/>
                    <a:pt x="727103" y="0"/>
                    <a:pt x="1624031" y="0"/>
                  </a:cubicBezTo>
                  <a:lnTo>
                    <a:pt x="1624031" y="1624031"/>
                  </a:lnTo>
                  <a:lnTo>
                    <a:pt x="0" y="1624031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71100" lIns="546650" spcFirstLastPara="1" rIns="71100" wrap="square" tIns="5466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6020286" y="2124551"/>
              <a:ext cx="1624013" cy="1624012"/>
            </a:xfrm>
            <a:custGeom>
              <a:rect b="b" l="l" r="r" t="t"/>
              <a:pathLst>
                <a:path extrusionOk="0" h="1624031" w="1624031">
                  <a:moveTo>
                    <a:pt x="0" y="0"/>
                  </a:moveTo>
                  <a:cubicBezTo>
                    <a:pt x="896928" y="0"/>
                    <a:pt x="1624031" y="727103"/>
                    <a:pt x="1624031" y="1624031"/>
                  </a:cubicBezTo>
                  <a:lnTo>
                    <a:pt x="0" y="16240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71100" lIns="71100" spcFirstLastPara="1" rIns="546650" wrap="square" tIns="5466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6020286" y="3823176"/>
              <a:ext cx="1624013" cy="1624012"/>
            </a:xfrm>
            <a:custGeom>
              <a:rect b="b" l="l" r="r" t="t"/>
              <a:pathLst>
                <a:path extrusionOk="0" h="1624031" w="1624031">
                  <a:moveTo>
                    <a:pt x="1624031" y="0"/>
                  </a:moveTo>
                  <a:cubicBezTo>
                    <a:pt x="1624031" y="896928"/>
                    <a:pt x="896928" y="1624031"/>
                    <a:pt x="0" y="1624031"/>
                  </a:cubicBezTo>
                  <a:lnTo>
                    <a:pt x="0" y="0"/>
                  </a:lnTo>
                  <a:lnTo>
                    <a:pt x="1624031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546650" lIns="71100" spcFirstLastPara="1" rIns="546650" wrap="square" tIns="711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4320074" y="3823176"/>
              <a:ext cx="1624012" cy="1624012"/>
            </a:xfrm>
            <a:custGeom>
              <a:rect b="b" l="l" r="r" t="t"/>
              <a:pathLst>
                <a:path extrusionOk="0" h="1624031" w="1624031">
                  <a:moveTo>
                    <a:pt x="1624031" y="1624031"/>
                  </a:moveTo>
                  <a:cubicBezTo>
                    <a:pt x="727103" y="1624031"/>
                    <a:pt x="0" y="896928"/>
                    <a:pt x="0" y="0"/>
                  </a:cubicBezTo>
                  <a:lnTo>
                    <a:pt x="1624031" y="0"/>
                  </a:lnTo>
                  <a:lnTo>
                    <a:pt x="1624031" y="1624031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546650" lIns="546650" spcFirstLastPara="1" rIns="71100" wrap="square" tIns="711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5701199" y="3448526"/>
              <a:ext cx="561975" cy="487362"/>
            </a:xfrm>
            <a:custGeom>
              <a:rect b="b" l="l" r="r" t="t"/>
              <a:pathLst>
                <a:path extrusionOk="0" h="487584" w="560722">
                  <a:moveTo>
                    <a:pt x="30474" y="243792"/>
                  </a:moveTo>
                  <a:cubicBezTo>
                    <a:pt x="30474" y="136117"/>
                    <a:pt x="124476" y="45322"/>
                    <a:pt x="249654" y="32091"/>
                  </a:cubicBezTo>
                  <a:cubicBezTo>
                    <a:pt x="366608" y="19729"/>
                    <a:pt x="477783" y="78800"/>
                    <a:pt x="516429" y="173837"/>
                  </a:cubicBezTo>
                  <a:lnTo>
                    <a:pt x="544028" y="173837"/>
                  </a:lnTo>
                  <a:lnTo>
                    <a:pt x="499774" y="243792"/>
                  </a:lnTo>
                  <a:lnTo>
                    <a:pt x="422132" y="173837"/>
                  </a:lnTo>
                  <a:lnTo>
                    <a:pt x="448210" y="173837"/>
                  </a:lnTo>
                  <a:cubicBezTo>
                    <a:pt x="410722" y="115338"/>
                    <a:pt x="330879" y="82879"/>
                    <a:pt x="250269" y="93367"/>
                  </a:cubicBezTo>
                  <a:cubicBezTo>
                    <a:pt x="158720" y="105278"/>
                    <a:pt x="91422" y="169008"/>
                    <a:pt x="91422" y="243792"/>
                  </a:cubicBezTo>
                  <a:lnTo>
                    <a:pt x="30474" y="24379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7" name="Google Shape;597;p33"/>
            <p:cNvSpPr/>
            <p:nvPr/>
          </p:nvSpPr>
          <p:spPr>
            <a:xfrm rot="10800000">
              <a:off x="5701199" y="3635851"/>
              <a:ext cx="561975" cy="487362"/>
            </a:xfrm>
            <a:custGeom>
              <a:rect b="b" l="l" r="r" t="t"/>
              <a:pathLst>
                <a:path extrusionOk="0" h="487584" w="560722">
                  <a:moveTo>
                    <a:pt x="30474" y="243792"/>
                  </a:moveTo>
                  <a:cubicBezTo>
                    <a:pt x="30474" y="136117"/>
                    <a:pt x="124476" y="45322"/>
                    <a:pt x="249654" y="32091"/>
                  </a:cubicBezTo>
                  <a:cubicBezTo>
                    <a:pt x="366608" y="19729"/>
                    <a:pt x="477783" y="78800"/>
                    <a:pt x="516429" y="173837"/>
                  </a:cubicBezTo>
                  <a:lnTo>
                    <a:pt x="544028" y="173837"/>
                  </a:lnTo>
                  <a:lnTo>
                    <a:pt x="499774" y="243792"/>
                  </a:lnTo>
                  <a:lnTo>
                    <a:pt x="422132" y="173837"/>
                  </a:lnTo>
                  <a:lnTo>
                    <a:pt x="448210" y="173837"/>
                  </a:lnTo>
                  <a:cubicBezTo>
                    <a:pt x="410722" y="115338"/>
                    <a:pt x="330879" y="82879"/>
                    <a:pt x="250269" y="93367"/>
                  </a:cubicBezTo>
                  <a:cubicBezTo>
                    <a:pt x="158720" y="105278"/>
                    <a:pt x="91422" y="169008"/>
                    <a:pt x="91422" y="243792"/>
                  </a:cubicBezTo>
                  <a:lnTo>
                    <a:pt x="30474" y="24379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8" name="Google Shape;598;p33"/>
            <p:cNvSpPr txBox="1"/>
            <p:nvPr/>
          </p:nvSpPr>
          <p:spPr>
            <a:xfrm>
              <a:off x="6339374" y="2787787"/>
              <a:ext cx="737419" cy="646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3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9" name="Google Shape;599;p33"/>
            <p:cNvSpPr txBox="1"/>
            <p:nvPr/>
          </p:nvSpPr>
          <p:spPr>
            <a:xfrm>
              <a:off x="6339374" y="4282037"/>
              <a:ext cx="737419" cy="646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sz="3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0" name="Google Shape;600;p33"/>
            <p:cNvSpPr txBox="1"/>
            <p:nvPr/>
          </p:nvSpPr>
          <p:spPr>
            <a:xfrm>
              <a:off x="5003595" y="2816372"/>
              <a:ext cx="737419" cy="646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 sz="3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1" name="Google Shape;601;p33"/>
            <p:cNvSpPr txBox="1"/>
            <p:nvPr/>
          </p:nvSpPr>
          <p:spPr>
            <a:xfrm>
              <a:off x="5003595" y="4310623"/>
              <a:ext cx="737419" cy="646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599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sz="35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02" name="Google Shape;602;p33"/>
          <p:cNvSpPr/>
          <p:nvPr/>
        </p:nvSpPr>
        <p:spPr>
          <a:xfrm>
            <a:off x="7701481" y="3128140"/>
            <a:ext cx="3654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3" name="Google Shape;603;p33"/>
          <p:cNvSpPr/>
          <p:nvPr/>
        </p:nvSpPr>
        <p:spPr>
          <a:xfrm>
            <a:off x="7701481" y="2631969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4" name="Google Shape;604;p33"/>
          <p:cNvSpPr/>
          <p:nvPr/>
        </p:nvSpPr>
        <p:spPr>
          <a:xfrm>
            <a:off x="7701481" y="5172416"/>
            <a:ext cx="3654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5" name="Google Shape;605;p33"/>
          <p:cNvSpPr/>
          <p:nvPr/>
        </p:nvSpPr>
        <p:spPr>
          <a:xfrm>
            <a:off x="7701481" y="4719778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6" name="Google Shape;606;p33"/>
          <p:cNvSpPr/>
          <p:nvPr/>
        </p:nvSpPr>
        <p:spPr>
          <a:xfrm>
            <a:off x="665268" y="3099118"/>
            <a:ext cx="3654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7" name="Google Shape;607;p33"/>
          <p:cNvSpPr/>
          <p:nvPr/>
        </p:nvSpPr>
        <p:spPr>
          <a:xfrm>
            <a:off x="1836511" y="2631969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8" name="Google Shape;608;p33"/>
          <p:cNvSpPr/>
          <p:nvPr/>
        </p:nvSpPr>
        <p:spPr>
          <a:xfrm>
            <a:off x="629313" y="5172416"/>
            <a:ext cx="3654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9" name="Google Shape;609;p33"/>
          <p:cNvSpPr/>
          <p:nvPr/>
        </p:nvSpPr>
        <p:spPr>
          <a:xfrm>
            <a:off x="1800557" y="4719778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2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10" name="Google Shape;610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3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" name="Google Shape;617;p34"/>
          <p:cNvGrpSpPr/>
          <p:nvPr/>
        </p:nvGrpSpPr>
        <p:grpSpPr>
          <a:xfrm>
            <a:off x="3848521" y="2696343"/>
            <a:ext cx="4496547" cy="3135005"/>
            <a:chOff x="3847207" y="2218004"/>
            <a:chExt cx="4497587" cy="3135731"/>
          </a:xfrm>
        </p:grpSpPr>
        <p:pic>
          <p:nvPicPr>
            <p:cNvPr id="618" name="Google Shape;618;p34"/>
            <p:cNvPicPr preferRelativeResize="0"/>
            <p:nvPr/>
          </p:nvPicPr>
          <p:blipFill rotWithShape="1">
            <a:blip r:embed="rId3">
              <a:alphaModFix/>
            </a:blip>
            <a:srcRect b="16402" l="0" r="0" t="13878"/>
            <a:stretch/>
          </p:blipFill>
          <p:spPr>
            <a:xfrm>
              <a:off x="3847207" y="2218004"/>
              <a:ext cx="4497587" cy="3135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9" name="Google Shape;619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41371" y="2603958"/>
              <a:ext cx="3256329" cy="20115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0" name="Google Shape;620;p34"/>
          <p:cNvSpPr/>
          <p:nvPr/>
        </p:nvSpPr>
        <p:spPr>
          <a:xfrm>
            <a:off x="1112335" y="2958587"/>
            <a:ext cx="1784845" cy="478861"/>
          </a:xfrm>
          <a:prstGeom prst="roundRect">
            <a:avLst>
              <a:gd fmla="val 50000" name="adj"/>
            </a:avLst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2016</a:t>
            </a:r>
            <a:endParaRPr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1" name="Google Shape;621;p34"/>
          <p:cNvSpPr/>
          <p:nvPr/>
        </p:nvSpPr>
        <p:spPr>
          <a:xfrm>
            <a:off x="8516256" y="2912332"/>
            <a:ext cx="1784845" cy="478861"/>
          </a:xfrm>
          <a:prstGeom prst="roundRect">
            <a:avLst>
              <a:gd fmla="val 50000" name="adj"/>
            </a:avLst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2017</a:t>
            </a:r>
            <a:endParaRPr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2" name="Google Shape;622;p34"/>
          <p:cNvSpPr/>
          <p:nvPr/>
        </p:nvSpPr>
        <p:spPr>
          <a:xfrm>
            <a:off x="845402" y="4177099"/>
            <a:ext cx="323437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3" name="Google Shape;623;p34"/>
          <p:cNvSpPr/>
          <p:nvPr/>
        </p:nvSpPr>
        <p:spPr>
          <a:xfrm>
            <a:off x="845402" y="3715542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4" name="Google Shape;624;p34"/>
          <p:cNvSpPr/>
          <p:nvPr/>
        </p:nvSpPr>
        <p:spPr>
          <a:xfrm>
            <a:off x="8516256" y="4160553"/>
            <a:ext cx="3044781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5" name="Google Shape;625;p34"/>
          <p:cNvSpPr/>
          <p:nvPr/>
        </p:nvSpPr>
        <p:spPr>
          <a:xfrm>
            <a:off x="8516257" y="3698995"/>
            <a:ext cx="248311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</a:t>
            </a:r>
            <a:endParaRPr b="1" sz="2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26" name="Google Shape;626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34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6545" y="-341611"/>
            <a:ext cx="3473066" cy="462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5"/>
          <p:cNvPicPr preferRelativeResize="0"/>
          <p:nvPr/>
        </p:nvPicPr>
        <p:blipFill rotWithShape="1">
          <a:blip r:embed="rId4">
            <a:alphaModFix/>
          </a:blip>
          <a:srcRect b="17241" l="0" r="4867" t="19775"/>
          <a:stretch/>
        </p:blipFill>
        <p:spPr>
          <a:xfrm>
            <a:off x="5498285" y="0"/>
            <a:ext cx="5033999" cy="333279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35"/>
          <p:cNvSpPr txBox="1"/>
          <p:nvPr/>
        </p:nvSpPr>
        <p:spPr>
          <a:xfrm>
            <a:off x="5026840" y="3332799"/>
            <a:ext cx="201622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b="1" sz="4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36" name="Google Shape;636;p35"/>
          <p:cNvSpPr txBox="1"/>
          <p:nvPr/>
        </p:nvSpPr>
        <p:spPr>
          <a:xfrm>
            <a:off x="3309336" y="4427378"/>
            <a:ext cx="54512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CHECK</a:t>
            </a:r>
            <a:endParaRPr b="1" sz="80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6"/>
          <p:cNvSpPr txBox="1"/>
          <p:nvPr/>
        </p:nvSpPr>
        <p:spPr>
          <a:xfrm>
            <a:off x="1320621" y="4746802"/>
            <a:ext cx="1154667" cy="630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350" lIns="136725" spcFirstLastPara="1" rIns="136725" wrap="square" tIns="683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3" name="Google Shape;643;p36"/>
          <p:cNvSpPr txBox="1"/>
          <p:nvPr/>
        </p:nvSpPr>
        <p:spPr>
          <a:xfrm>
            <a:off x="2749585" y="3297499"/>
            <a:ext cx="1635775" cy="384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68350" lIns="136725" spcFirstLastPara="1" rIns="136725" wrap="square" tIns="683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4" name="Google Shape;644;p36"/>
          <p:cNvSpPr txBox="1"/>
          <p:nvPr/>
        </p:nvSpPr>
        <p:spPr>
          <a:xfrm>
            <a:off x="4799177" y="4410564"/>
            <a:ext cx="1154667" cy="630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350" lIns="136725" spcFirstLastPara="1" rIns="136725" wrap="square" tIns="683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 b="1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5" name="Google Shape;645;p36"/>
          <p:cNvSpPr txBox="1"/>
          <p:nvPr/>
        </p:nvSpPr>
        <p:spPr>
          <a:xfrm>
            <a:off x="6318909" y="3101509"/>
            <a:ext cx="1635775" cy="630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350" lIns="136725" spcFirstLastPara="1" rIns="136725" wrap="square" tIns="683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</a:t>
            </a:r>
            <a:endParaRPr b="1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1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6" name="Google Shape;646;p36"/>
          <p:cNvSpPr/>
          <p:nvPr/>
        </p:nvSpPr>
        <p:spPr>
          <a:xfrm>
            <a:off x="8762799" y="2069056"/>
            <a:ext cx="2663475" cy="4016062"/>
          </a:xfrm>
          <a:prstGeom prst="rect">
            <a:avLst/>
          </a:prstGeom>
          <a:noFill/>
          <a:ln>
            <a:noFill/>
          </a:ln>
        </p:spPr>
        <p:txBody>
          <a:bodyPr anchorCtr="0" anchor="t" bIns="68350" lIns="136725" spcFirstLastPara="1" rIns="136725" wrap="square" tIns="6835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E94E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OPTION HERE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quickly.。</a:t>
            </a:r>
            <a:endParaRPr sz="18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7" name="Google Shape;647;p36"/>
          <p:cNvSpPr/>
          <p:nvPr/>
        </p:nvSpPr>
        <p:spPr>
          <a:xfrm>
            <a:off x="2356103" y="2331513"/>
            <a:ext cx="2394279" cy="2378752"/>
          </a:xfrm>
          <a:custGeom>
            <a:rect b="b" l="l" r="r" t="t"/>
            <a:pathLst>
              <a:path extrusionOk="0" h="2628031" w="2628619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8350" lIns="0" spcFirstLastPara="1" rIns="0" wrap="square" tIns="683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99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8" name="Google Shape;648;p36"/>
          <p:cNvSpPr/>
          <p:nvPr/>
        </p:nvSpPr>
        <p:spPr>
          <a:xfrm>
            <a:off x="4392242" y="3696666"/>
            <a:ext cx="1892479" cy="1880209"/>
          </a:xfrm>
          <a:custGeom>
            <a:rect b="b" l="l" r="r" t="t"/>
            <a:pathLst>
              <a:path extrusionOk="0" h="1487615" w="1487948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8350" lIns="0" spcFirstLastPara="1" rIns="0" wrap="square" tIns="683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99">
              <a:solidFill>
                <a:srgbClr val="41445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9" name="Google Shape;649;p36"/>
          <p:cNvSpPr/>
          <p:nvPr/>
        </p:nvSpPr>
        <p:spPr>
          <a:xfrm>
            <a:off x="821149" y="4019657"/>
            <a:ext cx="2088760" cy="2073987"/>
          </a:xfrm>
          <a:custGeom>
            <a:rect b="b" l="l" r="r" t="t"/>
            <a:pathLst>
              <a:path extrusionOk="0" h="2080525" w="2075647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8350" lIns="0" spcFirstLastPara="1" rIns="0" wrap="square" tIns="683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99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0" name="Google Shape;650;p36"/>
          <p:cNvSpPr/>
          <p:nvPr/>
        </p:nvSpPr>
        <p:spPr>
          <a:xfrm>
            <a:off x="5973753" y="2331514"/>
            <a:ext cx="2286009" cy="2271189"/>
          </a:xfrm>
          <a:custGeom>
            <a:rect b="b" l="l" r="r" t="t"/>
            <a:pathLst>
              <a:path extrusionOk="0" h="1487615" w="1487948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8350" lIns="0" spcFirstLastPara="1" rIns="0" wrap="square" tIns="6835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99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51" name="Google Shape;651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6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300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450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7"/>
          <p:cNvSpPr/>
          <p:nvPr/>
        </p:nvSpPr>
        <p:spPr>
          <a:xfrm>
            <a:off x="4263919" y="2693332"/>
            <a:ext cx="1669028" cy="1455321"/>
          </a:xfrm>
          <a:custGeom>
            <a:rect b="b" l="l" r="r" t="t"/>
            <a:pathLst>
              <a:path extrusionOk="0" h="3505200" w="3505200">
                <a:moveTo>
                  <a:pt x="1752600" y="558800"/>
                </a:moveTo>
                <a:cubicBezTo>
                  <a:pt x="1093282" y="558800"/>
                  <a:pt x="558800" y="1093282"/>
                  <a:pt x="558800" y="1752600"/>
                </a:cubicBezTo>
                <a:cubicBezTo>
                  <a:pt x="558800" y="2411918"/>
                  <a:pt x="1093282" y="2946400"/>
                  <a:pt x="1752600" y="2946400"/>
                </a:cubicBezTo>
                <a:cubicBezTo>
                  <a:pt x="2411918" y="2946400"/>
                  <a:pt x="2946400" y="2411918"/>
                  <a:pt x="2946400" y="1752600"/>
                </a:cubicBezTo>
                <a:cubicBezTo>
                  <a:pt x="2946400" y="1093282"/>
                  <a:pt x="2411918" y="558800"/>
                  <a:pt x="1752600" y="558800"/>
                </a:cubicBezTo>
                <a:close/>
                <a:moveTo>
                  <a:pt x="877887" y="451020"/>
                </a:moveTo>
                <a:cubicBezTo>
                  <a:pt x="831513" y="451020"/>
                  <a:pt x="793920" y="488613"/>
                  <a:pt x="793920" y="534987"/>
                </a:cubicBezTo>
                <a:cubicBezTo>
                  <a:pt x="793920" y="581361"/>
                  <a:pt x="831513" y="618954"/>
                  <a:pt x="877887" y="618954"/>
                </a:cubicBezTo>
                <a:cubicBezTo>
                  <a:pt x="924261" y="618954"/>
                  <a:pt x="961854" y="581361"/>
                  <a:pt x="961854" y="534987"/>
                </a:cubicBezTo>
                <a:cubicBezTo>
                  <a:pt x="961854" y="488613"/>
                  <a:pt x="924261" y="451020"/>
                  <a:pt x="877887" y="4510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6675" lIns="133375" spcFirstLastPara="1" rIns="133375" wrap="square" tIns="66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9" name="Google Shape;659;p37"/>
          <p:cNvSpPr/>
          <p:nvPr/>
        </p:nvSpPr>
        <p:spPr>
          <a:xfrm>
            <a:off x="6440926" y="2693332"/>
            <a:ext cx="1669028" cy="1455321"/>
          </a:xfrm>
          <a:custGeom>
            <a:rect b="b" l="l" r="r" t="t"/>
            <a:pathLst>
              <a:path extrusionOk="0" h="3505200" w="3505200">
                <a:moveTo>
                  <a:pt x="1752600" y="558800"/>
                </a:moveTo>
                <a:cubicBezTo>
                  <a:pt x="1093282" y="558800"/>
                  <a:pt x="558800" y="1093282"/>
                  <a:pt x="558800" y="1752600"/>
                </a:cubicBezTo>
                <a:cubicBezTo>
                  <a:pt x="558800" y="2411918"/>
                  <a:pt x="1093282" y="2946400"/>
                  <a:pt x="1752600" y="2946400"/>
                </a:cubicBezTo>
                <a:cubicBezTo>
                  <a:pt x="2411918" y="2946400"/>
                  <a:pt x="2946400" y="2411918"/>
                  <a:pt x="2946400" y="1752600"/>
                </a:cubicBezTo>
                <a:cubicBezTo>
                  <a:pt x="2946400" y="1093282"/>
                  <a:pt x="2411918" y="558800"/>
                  <a:pt x="1752600" y="558800"/>
                </a:cubicBezTo>
                <a:close/>
                <a:moveTo>
                  <a:pt x="877887" y="451020"/>
                </a:moveTo>
                <a:cubicBezTo>
                  <a:pt x="831513" y="451020"/>
                  <a:pt x="793920" y="488613"/>
                  <a:pt x="793920" y="534987"/>
                </a:cubicBezTo>
                <a:cubicBezTo>
                  <a:pt x="793920" y="581361"/>
                  <a:pt x="831513" y="618954"/>
                  <a:pt x="877887" y="618954"/>
                </a:cubicBezTo>
                <a:cubicBezTo>
                  <a:pt x="924261" y="618954"/>
                  <a:pt x="961854" y="581361"/>
                  <a:pt x="961854" y="534987"/>
                </a:cubicBezTo>
                <a:cubicBezTo>
                  <a:pt x="961854" y="488613"/>
                  <a:pt x="924261" y="451020"/>
                  <a:pt x="877887" y="4510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6675" lIns="133375" spcFirstLastPara="1" rIns="133375" wrap="square" tIns="66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0" name="Google Shape;660;p37"/>
          <p:cNvSpPr/>
          <p:nvPr/>
        </p:nvSpPr>
        <p:spPr>
          <a:xfrm>
            <a:off x="4263919" y="4488769"/>
            <a:ext cx="1669028" cy="1455321"/>
          </a:xfrm>
          <a:custGeom>
            <a:rect b="b" l="l" r="r" t="t"/>
            <a:pathLst>
              <a:path extrusionOk="0" h="3505200" w="3505200">
                <a:moveTo>
                  <a:pt x="1752600" y="558800"/>
                </a:moveTo>
                <a:cubicBezTo>
                  <a:pt x="1093282" y="558800"/>
                  <a:pt x="558800" y="1093282"/>
                  <a:pt x="558800" y="1752600"/>
                </a:cubicBezTo>
                <a:cubicBezTo>
                  <a:pt x="558800" y="2411918"/>
                  <a:pt x="1093282" y="2946400"/>
                  <a:pt x="1752600" y="2946400"/>
                </a:cubicBezTo>
                <a:cubicBezTo>
                  <a:pt x="2411918" y="2946400"/>
                  <a:pt x="2946400" y="2411918"/>
                  <a:pt x="2946400" y="1752600"/>
                </a:cubicBezTo>
                <a:cubicBezTo>
                  <a:pt x="2946400" y="1093282"/>
                  <a:pt x="2411918" y="558800"/>
                  <a:pt x="1752600" y="558800"/>
                </a:cubicBezTo>
                <a:close/>
                <a:moveTo>
                  <a:pt x="877887" y="451020"/>
                </a:moveTo>
                <a:cubicBezTo>
                  <a:pt x="831513" y="451020"/>
                  <a:pt x="793920" y="488613"/>
                  <a:pt x="793920" y="534987"/>
                </a:cubicBezTo>
                <a:cubicBezTo>
                  <a:pt x="793920" y="581361"/>
                  <a:pt x="831513" y="618954"/>
                  <a:pt x="877887" y="618954"/>
                </a:cubicBezTo>
                <a:cubicBezTo>
                  <a:pt x="924261" y="618954"/>
                  <a:pt x="961854" y="581361"/>
                  <a:pt x="961854" y="534987"/>
                </a:cubicBezTo>
                <a:cubicBezTo>
                  <a:pt x="961854" y="488613"/>
                  <a:pt x="924261" y="451020"/>
                  <a:pt x="877887" y="4510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6675" lIns="133375" spcFirstLastPara="1" rIns="133375" wrap="square" tIns="66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1" name="Google Shape;661;p37"/>
          <p:cNvSpPr/>
          <p:nvPr/>
        </p:nvSpPr>
        <p:spPr>
          <a:xfrm>
            <a:off x="6440926" y="4488769"/>
            <a:ext cx="1669028" cy="1455321"/>
          </a:xfrm>
          <a:custGeom>
            <a:rect b="b" l="l" r="r" t="t"/>
            <a:pathLst>
              <a:path extrusionOk="0" h="3505200" w="3505200">
                <a:moveTo>
                  <a:pt x="1752600" y="558800"/>
                </a:moveTo>
                <a:cubicBezTo>
                  <a:pt x="1093282" y="558800"/>
                  <a:pt x="558800" y="1093282"/>
                  <a:pt x="558800" y="1752600"/>
                </a:cubicBezTo>
                <a:cubicBezTo>
                  <a:pt x="558800" y="2411918"/>
                  <a:pt x="1093282" y="2946400"/>
                  <a:pt x="1752600" y="2946400"/>
                </a:cubicBezTo>
                <a:cubicBezTo>
                  <a:pt x="2411918" y="2946400"/>
                  <a:pt x="2946400" y="2411918"/>
                  <a:pt x="2946400" y="1752600"/>
                </a:cubicBezTo>
                <a:cubicBezTo>
                  <a:pt x="2946400" y="1093282"/>
                  <a:pt x="2411918" y="558800"/>
                  <a:pt x="1752600" y="558800"/>
                </a:cubicBezTo>
                <a:close/>
                <a:moveTo>
                  <a:pt x="877887" y="451020"/>
                </a:moveTo>
                <a:cubicBezTo>
                  <a:pt x="831513" y="451020"/>
                  <a:pt x="793920" y="488613"/>
                  <a:pt x="793920" y="534987"/>
                </a:cubicBezTo>
                <a:cubicBezTo>
                  <a:pt x="793920" y="581361"/>
                  <a:pt x="831513" y="618954"/>
                  <a:pt x="877887" y="618954"/>
                </a:cubicBezTo>
                <a:cubicBezTo>
                  <a:pt x="924261" y="618954"/>
                  <a:pt x="961854" y="581361"/>
                  <a:pt x="961854" y="534987"/>
                </a:cubicBezTo>
                <a:cubicBezTo>
                  <a:pt x="961854" y="488613"/>
                  <a:pt x="924261" y="451020"/>
                  <a:pt x="877887" y="451020"/>
                </a:cubicBezTo>
                <a:close/>
                <a:moveTo>
                  <a:pt x="1752600" y="0"/>
                </a:moveTo>
                <a:cubicBezTo>
                  <a:pt x="2720534" y="0"/>
                  <a:pt x="3505200" y="784666"/>
                  <a:pt x="3505200" y="1752600"/>
                </a:cubicBezTo>
                <a:cubicBezTo>
                  <a:pt x="3505200" y="2720534"/>
                  <a:pt x="2720534" y="3505200"/>
                  <a:pt x="1752600" y="3505200"/>
                </a:cubicBezTo>
                <a:cubicBezTo>
                  <a:pt x="784666" y="3505200"/>
                  <a:pt x="0" y="2720534"/>
                  <a:pt x="0" y="1752600"/>
                </a:cubicBezTo>
                <a:cubicBezTo>
                  <a:pt x="0" y="784666"/>
                  <a:pt x="784666" y="0"/>
                  <a:pt x="17526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66675" lIns="133375" spcFirstLastPara="1" rIns="133375" wrap="square" tIns="66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62" name="Google Shape;662;p37"/>
          <p:cNvGrpSpPr/>
          <p:nvPr/>
        </p:nvGrpSpPr>
        <p:grpSpPr>
          <a:xfrm>
            <a:off x="1710965" y="2931610"/>
            <a:ext cx="2454472" cy="892564"/>
            <a:chOff x="1258030" y="3593783"/>
            <a:chExt cx="2139699" cy="892356"/>
          </a:xfrm>
        </p:grpSpPr>
        <p:sp>
          <p:nvSpPr>
            <p:cNvPr id="663" name="Google Shape;663;p37"/>
            <p:cNvSpPr txBox="1"/>
            <p:nvPr/>
          </p:nvSpPr>
          <p:spPr>
            <a:xfrm>
              <a:off x="1258030" y="3593783"/>
              <a:ext cx="870789" cy="569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099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sz="3099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4" name="Google Shape;664;p37"/>
            <p:cNvSpPr txBox="1"/>
            <p:nvPr/>
          </p:nvSpPr>
          <p:spPr>
            <a:xfrm>
              <a:off x="1799069" y="3696239"/>
              <a:ext cx="1598660" cy="323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5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5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5" name="Google Shape;665;p37"/>
            <p:cNvSpPr txBox="1"/>
            <p:nvPr/>
          </p:nvSpPr>
          <p:spPr>
            <a:xfrm>
              <a:off x="1438395" y="3993811"/>
              <a:ext cx="1915200" cy="492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66" name="Google Shape;666;p37"/>
          <p:cNvGrpSpPr/>
          <p:nvPr/>
        </p:nvGrpSpPr>
        <p:grpSpPr>
          <a:xfrm>
            <a:off x="8115195" y="2931610"/>
            <a:ext cx="2454472" cy="892564"/>
            <a:chOff x="1258030" y="3593783"/>
            <a:chExt cx="2139699" cy="892356"/>
          </a:xfrm>
        </p:grpSpPr>
        <p:sp>
          <p:nvSpPr>
            <p:cNvPr id="667" name="Google Shape;667;p37"/>
            <p:cNvSpPr txBox="1"/>
            <p:nvPr/>
          </p:nvSpPr>
          <p:spPr>
            <a:xfrm>
              <a:off x="1258030" y="3593783"/>
              <a:ext cx="870789" cy="569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099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sz="3099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8" name="Google Shape;668;p37"/>
            <p:cNvSpPr txBox="1"/>
            <p:nvPr/>
          </p:nvSpPr>
          <p:spPr>
            <a:xfrm>
              <a:off x="1799069" y="3696239"/>
              <a:ext cx="1598660" cy="323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5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5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9" name="Google Shape;669;p37"/>
            <p:cNvSpPr txBox="1"/>
            <p:nvPr/>
          </p:nvSpPr>
          <p:spPr>
            <a:xfrm>
              <a:off x="1438395" y="3993811"/>
              <a:ext cx="1915200" cy="492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70" name="Google Shape;670;p37"/>
          <p:cNvGrpSpPr/>
          <p:nvPr/>
        </p:nvGrpSpPr>
        <p:grpSpPr>
          <a:xfrm>
            <a:off x="1710965" y="4710022"/>
            <a:ext cx="2454472" cy="892564"/>
            <a:chOff x="1258030" y="3593783"/>
            <a:chExt cx="2139699" cy="892356"/>
          </a:xfrm>
        </p:grpSpPr>
        <p:sp>
          <p:nvSpPr>
            <p:cNvPr id="671" name="Google Shape;671;p37"/>
            <p:cNvSpPr txBox="1"/>
            <p:nvPr/>
          </p:nvSpPr>
          <p:spPr>
            <a:xfrm>
              <a:off x="1258030" y="3593783"/>
              <a:ext cx="870789" cy="569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099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 sz="3099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2" name="Google Shape;672;p37"/>
            <p:cNvSpPr txBox="1"/>
            <p:nvPr/>
          </p:nvSpPr>
          <p:spPr>
            <a:xfrm>
              <a:off x="1799069" y="3696239"/>
              <a:ext cx="1598660" cy="323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5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5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3" name="Google Shape;673;p37"/>
            <p:cNvSpPr txBox="1"/>
            <p:nvPr/>
          </p:nvSpPr>
          <p:spPr>
            <a:xfrm>
              <a:off x="1438395" y="3993811"/>
              <a:ext cx="1915200" cy="492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74" name="Google Shape;674;p37"/>
          <p:cNvGrpSpPr/>
          <p:nvPr/>
        </p:nvGrpSpPr>
        <p:grpSpPr>
          <a:xfrm>
            <a:off x="8115195" y="4710022"/>
            <a:ext cx="2454472" cy="892564"/>
            <a:chOff x="1258030" y="3593783"/>
            <a:chExt cx="2139699" cy="892356"/>
          </a:xfrm>
        </p:grpSpPr>
        <p:sp>
          <p:nvSpPr>
            <p:cNvPr id="675" name="Google Shape;675;p37"/>
            <p:cNvSpPr txBox="1"/>
            <p:nvPr/>
          </p:nvSpPr>
          <p:spPr>
            <a:xfrm>
              <a:off x="1258030" y="3593783"/>
              <a:ext cx="870789" cy="569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3099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sz="3099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6" name="Google Shape;676;p37"/>
            <p:cNvSpPr txBox="1"/>
            <p:nvPr/>
          </p:nvSpPr>
          <p:spPr>
            <a:xfrm>
              <a:off x="1799069" y="3696239"/>
              <a:ext cx="1598660" cy="323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5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TITLE</a:t>
              </a:r>
              <a:endParaRPr b="1" sz="15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7" name="Google Shape;677;p37"/>
            <p:cNvSpPr txBox="1"/>
            <p:nvPr/>
          </p:nvSpPr>
          <p:spPr>
            <a:xfrm>
              <a:off x="1438395" y="3993811"/>
              <a:ext cx="1915200" cy="4923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3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78" name="Google Shape;678;p37"/>
          <p:cNvGrpSpPr/>
          <p:nvPr/>
        </p:nvGrpSpPr>
        <p:grpSpPr>
          <a:xfrm>
            <a:off x="4873023" y="4981223"/>
            <a:ext cx="451600" cy="479976"/>
            <a:chOff x="3683997" y="856343"/>
            <a:chExt cx="576394" cy="702571"/>
          </a:xfrm>
        </p:grpSpPr>
        <p:sp>
          <p:nvSpPr>
            <p:cNvPr id="679" name="Google Shape;679;p37"/>
            <p:cNvSpPr/>
            <p:nvPr/>
          </p:nvSpPr>
          <p:spPr>
            <a:xfrm>
              <a:off x="3683997" y="856343"/>
              <a:ext cx="576394" cy="702571"/>
            </a:xfrm>
            <a:custGeom>
              <a:rect b="b" l="l" r="r" t="t"/>
              <a:pathLst>
                <a:path extrusionOk="0" h="813" w="667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0" name="Google Shape;680;p37"/>
            <p:cNvSpPr/>
            <p:nvPr/>
          </p:nvSpPr>
          <p:spPr>
            <a:xfrm>
              <a:off x="3765921" y="1015436"/>
              <a:ext cx="412546" cy="433758"/>
            </a:xfrm>
            <a:custGeom>
              <a:rect b="b" l="l" r="r" t="t"/>
              <a:pathLst>
                <a:path extrusionOk="0" h="502" w="477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81" name="Google Shape;681;p37"/>
          <p:cNvGrpSpPr/>
          <p:nvPr/>
        </p:nvGrpSpPr>
        <p:grpSpPr>
          <a:xfrm>
            <a:off x="7022175" y="3206910"/>
            <a:ext cx="528968" cy="428007"/>
            <a:chOff x="7903081" y="894379"/>
            <a:chExt cx="675141" cy="626498"/>
          </a:xfrm>
        </p:grpSpPr>
        <p:sp>
          <p:nvSpPr>
            <p:cNvPr id="682" name="Google Shape;682;p37"/>
            <p:cNvSpPr/>
            <p:nvPr/>
          </p:nvSpPr>
          <p:spPr>
            <a:xfrm>
              <a:off x="7990491" y="894379"/>
              <a:ext cx="321479" cy="213587"/>
            </a:xfrm>
            <a:custGeom>
              <a:rect b="b" l="l" r="r" t="t"/>
              <a:pathLst>
                <a:path extrusionOk="0" h="247" w="372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8242846" y="1021288"/>
              <a:ext cx="335376" cy="351103"/>
            </a:xfrm>
            <a:custGeom>
              <a:rect b="b" l="l" r="r" t="t"/>
              <a:pathLst>
                <a:path extrusionOk="0" h="406" w="388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7903081" y="1114915"/>
              <a:ext cx="406328" cy="405962"/>
            </a:xfrm>
            <a:custGeom>
              <a:rect b="b" l="l" r="r" t="t"/>
              <a:pathLst>
                <a:path extrusionOk="0" h="470" w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85" name="Google Shape;685;p37"/>
          <p:cNvGrpSpPr/>
          <p:nvPr/>
        </p:nvGrpSpPr>
        <p:grpSpPr>
          <a:xfrm>
            <a:off x="4831984" y="3173636"/>
            <a:ext cx="560201" cy="479976"/>
            <a:chOff x="5037571" y="856343"/>
            <a:chExt cx="715006" cy="702571"/>
          </a:xfrm>
        </p:grpSpPr>
        <p:sp>
          <p:nvSpPr>
            <p:cNvPr id="686" name="Google Shape;686;p37"/>
            <p:cNvSpPr/>
            <p:nvPr/>
          </p:nvSpPr>
          <p:spPr>
            <a:xfrm>
              <a:off x="5468769" y="856343"/>
              <a:ext cx="244675" cy="244675"/>
            </a:xfrm>
            <a:custGeom>
              <a:rect b="b" l="l" r="r" t="t"/>
              <a:pathLst>
                <a:path extrusionOk="0" h="283" w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5037571" y="889259"/>
              <a:ext cx="423518" cy="669655"/>
            </a:xfrm>
            <a:custGeom>
              <a:rect b="b" l="l" r="r" t="t"/>
              <a:pathLst>
                <a:path extrusionOk="0" h="775" w="490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5532772" y="870972"/>
              <a:ext cx="219805" cy="176283"/>
            </a:xfrm>
            <a:custGeom>
              <a:rect b="b" l="l" r="r" t="t"/>
              <a:pathLst>
                <a:path extrusionOk="0" h="204" w="25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89" name="Google Shape;689;p37"/>
          <p:cNvGrpSpPr/>
          <p:nvPr/>
        </p:nvGrpSpPr>
        <p:grpSpPr>
          <a:xfrm>
            <a:off x="7022176" y="4987681"/>
            <a:ext cx="555616" cy="457491"/>
            <a:chOff x="6460269" y="872801"/>
            <a:chExt cx="709154" cy="669655"/>
          </a:xfrm>
        </p:grpSpPr>
        <p:sp>
          <p:nvSpPr>
            <p:cNvPr id="690" name="Google Shape;690;p37"/>
            <p:cNvSpPr/>
            <p:nvPr/>
          </p:nvSpPr>
          <p:spPr>
            <a:xfrm>
              <a:off x="6460269" y="872801"/>
              <a:ext cx="442902" cy="669655"/>
            </a:xfrm>
            <a:custGeom>
              <a:rect b="b" l="l" r="r" t="t"/>
              <a:pathLst>
                <a:path extrusionOk="0" h="775" w="512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1" name="Google Shape;691;p37"/>
            <p:cNvSpPr/>
            <p:nvPr/>
          </p:nvSpPr>
          <p:spPr>
            <a:xfrm>
              <a:off x="6735299" y="1108698"/>
              <a:ext cx="434124" cy="433758"/>
            </a:xfrm>
            <a:custGeom>
              <a:rect b="b" l="l" r="r" t="t"/>
              <a:pathLst>
                <a:path extrusionOk="0" h="502" w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50" spcFirstLastPara="1" rIns="68550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692" name="Google Shape;692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7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8"/>
          <p:cNvSpPr/>
          <p:nvPr/>
        </p:nvSpPr>
        <p:spPr>
          <a:xfrm>
            <a:off x="2289739" y="4341811"/>
            <a:ext cx="1564773" cy="1523771"/>
          </a:xfrm>
          <a:prstGeom prst="roundRect">
            <a:avLst>
              <a:gd fmla="val 6712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sx="102000" rotWithShape="0" algn="ctr" dir="5400000" dist="50800" sy="102000">
              <a:srgbClr val="000000">
                <a:alpha val="0"/>
              </a:srgbClr>
            </a:outerShdw>
          </a:effectLst>
        </p:spPr>
        <p:txBody>
          <a:bodyPr anchorCtr="0" anchor="ctr" bIns="39575" lIns="79175" spcFirstLastPara="1" rIns="79175" wrap="square" tIns="39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0" name="Google Shape;700;p38"/>
          <p:cNvSpPr/>
          <p:nvPr/>
        </p:nvSpPr>
        <p:spPr>
          <a:xfrm>
            <a:off x="4274694" y="2676410"/>
            <a:ext cx="1548727" cy="1548727"/>
          </a:xfrm>
          <a:prstGeom prst="roundRect">
            <a:avLst>
              <a:gd fmla="val 6712" name="adj"/>
            </a:avLst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sx="102000" rotWithShape="0" algn="ctr" dir="5400000" dist="50800" sy="102000">
              <a:srgbClr val="000000">
                <a:alpha val="0"/>
              </a:srgbClr>
            </a:outerShdw>
          </a:effectLst>
        </p:spPr>
        <p:txBody>
          <a:bodyPr anchorCtr="0" anchor="ctr" bIns="39575" lIns="79175" spcFirstLastPara="1" rIns="79175" wrap="square" tIns="39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1" name="Google Shape;701;p38"/>
          <p:cNvSpPr/>
          <p:nvPr/>
        </p:nvSpPr>
        <p:spPr>
          <a:xfrm>
            <a:off x="6339430" y="3880285"/>
            <a:ext cx="1597967" cy="1597967"/>
          </a:xfrm>
          <a:prstGeom prst="roundRect">
            <a:avLst>
              <a:gd fmla="val 6712" name="adj"/>
            </a:avLst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rotWithShape="0" algn="ctr" dir="5400000" dist="50800">
              <a:srgbClr val="000000">
                <a:alpha val="0"/>
              </a:srgbClr>
            </a:outerShdw>
          </a:effectLst>
        </p:spPr>
        <p:txBody>
          <a:bodyPr anchorCtr="0" anchor="ctr" bIns="39575" lIns="79175" spcFirstLastPara="1" rIns="79175" wrap="square" tIns="39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2" name="Google Shape;702;p38"/>
          <p:cNvSpPr/>
          <p:nvPr/>
        </p:nvSpPr>
        <p:spPr>
          <a:xfrm>
            <a:off x="8354883" y="3067849"/>
            <a:ext cx="1535512" cy="1535512"/>
          </a:xfrm>
          <a:prstGeom prst="roundRect">
            <a:avLst>
              <a:gd fmla="val 6712" name="adj"/>
            </a:avLst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50800" sx="101000" rotWithShape="0" algn="ctr" dir="5400000" dist="50800" sy="101000">
              <a:srgbClr val="000000">
                <a:alpha val="0"/>
              </a:srgbClr>
            </a:outerShdw>
          </a:effectLst>
        </p:spPr>
        <p:txBody>
          <a:bodyPr anchorCtr="0" anchor="ctr" bIns="39575" lIns="79175" spcFirstLastPara="1" rIns="79175" wrap="square" tIns="39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3" name="Google Shape;703;p38"/>
          <p:cNvSpPr txBox="1"/>
          <p:nvPr/>
        </p:nvSpPr>
        <p:spPr>
          <a:xfrm>
            <a:off x="2584309" y="4603362"/>
            <a:ext cx="1008609" cy="953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4" name="Google Shape;704;p38"/>
          <p:cNvSpPr txBox="1"/>
          <p:nvPr/>
        </p:nvSpPr>
        <p:spPr>
          <a:xfrm>
            <a:off x="1978865" y="2489755"/>
            <a:ext cx="2018304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5" name="Google Shape;705;p38"/>
          <p:cNvSpPr txBox="1"/>
          <p:nvPr/>
        </p:nvSpPr>
        <p:spPr>
          <a:xfrm>
            <a:off x="3885423" y="4539643"/>
            <a:ext cx="2018304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6" name="Google Shape;706;p38"/>
          <p:cNvSpPr txBox="1"/>
          <p:nvPr/>
        </p:nvSpPr>
        <p:spPr>
          <a:xfrm>
            <a:off x="6178352" y="2122239"/>
            <a:ext cx="2018304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7" name="Google Shape;707;p38"/>
          <p:cNvSpPr txBox="1"/>
          <p:nvPr/>
        </p:nvSpPr>
        <p:spPr>
          <a:xfrm>
            <a:off x="8090730" y="4703133"/>
            <a:ext cx="2018304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8" name="Google Shape;708;p38"/>
          <p:cNvSpPr txBox="1"/>
          <p:nvPr/>
        </p:nvSpPr>
        <p:spPr>
          <a:xfrm>
            <a:off x="4597755" y="3008464"/>
            <a:ext cx="1008609" cy="953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09" name="Google Shape;709;p38"/>
          <p:cNvSpPr txBox="1"/>
          <p:nvPr/>
        </p:nvSpPr>
        <p:spPr>
          <a:xfrm>
            <a:off x="6687113" y="4205784"/>
            <a:ext cx="1008609" cy="953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0" name="Google Shape;710;p38"/>
          <p:cNvSpPr txBox="1"/>
          <p:nvPr/>
        </p:nvSpPr>
        <p:spPr>
          <a:xfrm>
            <a:off x="8671338" y="3369645"/>
            <a:ext cx="1008609" cy="953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799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</a:t>
            </a:r>
            <a:endParaRPr b="1" sz="2799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11" name="Google Shape;711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8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" name="Google Shape;718;p39"/>
          <p:cNvGrpSpPr/>
          <p:nvPr/>
        </p:nvGrpSpPr>
        <p:grpSpPr>
          <a:xfrm>
            <a:off x="1434515" y="2258194"/>
            <a:ext cx="1063583" cy="1063583"/>
            <a:chOff x="6406391" y="3446094"/>
            <a:chExt cx="838200" cy="838200"/>
          </a:xfrm>
        </p:grpSpPr>
        <p:sp>
          <p:nvSpPr>
            <p:cNvPr id="719" name="Google Shape;719;p39"/>
            <p:cNvSpPr/>
            <p:nvPr/>
          </p:nvSpPr>
          <p:spPr>
            <a:xfrm>
              <a:off x="6406391" y="3446094"/>
              <a:ext cx="838200" cy="8382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0" name="Google Shape;720;p39"/>
            <p:cNvSpPr/>
            <p:nvPr/>
          </p:nvSpPr>
          <p:spPr>
            <a:xfrm>
              <a:off x="6525545" y="3642360"/>
              <a:ext cx="599892" cy="445668"/>
            </a:xfrm>
            <a:custGeom>
              <a:rect b="b" l="l" r="r" t="t"/>
              <a:pathLst>
                <a:path extrusionOk="0" h="155" w="209">
                  <a:moveTo>
                    <a:pt x="27" y="102"/>
                  </a:moveTo>
                  <a:cubicBezTo>
                    <a:pt x="44" y="102"/>
                    <a:pt x="44" y="102"/>
                    <a:pt x="44" y="102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3" y="99"/>
                    <a:pt x="30" y="98"/>
                    <a:pt x="28" y="96"/>
                  </a:cubicBezTo>
                  <a:cubicBezTo>
                    <a:pt x="25" y="93"/>
                    <a:pt x="24" y="90"/>
                    <a:pt x="24" y="87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5" y="6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1"/>
                    <a:pt x="33" y="0"/>
                    <a:pt x="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3" y="0"/>
                    <a:pt x="177" y="1"/>
                    <a:pt x="179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1" y="6"/>
                    <a:pt x="182" y="9"/>
                    <a:pt x="182" y="12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90"/>
                    <a:pt x="181" y="93"/>
                    <a:pt x="179" y="96"/>
                  </a:cubicBezTo>
                  <a:cubicBezTo>
                    <a:pt x="177" y="98"/>
                    <a:pt x="173" y="99"/>
                    <a:pt x="170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7" y="102"/>
                    <a:pt x="27" y="102"/>
                    <a:pt x="27" y="102"/>
                  </a:cubicBezTo>
                  <a:close/>
                  <a:moveTo>
                    <a:pt x="63" y="102"/>
                  </a:moveTo>
                  <a:cubicBezTo>
                    <a:pt x="143" y="102"/>
                    <a:pt x="143" y="102"/>
                    <a:pt x="143" y="102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102"/>
                    <a:pt x="63" y="102"/>
                    <a:pt x="63" y="102"/>
                  </a:cubicBezTo>
                  <a:close/>
                  <a:moveTo>
                    <a:pt x="170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lose/>
                  <a:moveTo>
                    <a:pt x="31" y="126"/>
                  </a:moveTo>
                  <a:cubicBezTo>
                    <a:pt x="30" y="128"/>
                    <a:pt x="28" y="131"/>
                    <a:pt x="27" y="133"/>
                  </a:cubicBezTo>
                  <a:cubicBezTo>
                    <a:pt x="34" y="133"/>
                    <a:pt x="41" y="133"/>
                    <a:pt x="48" y="133"/>
                  </a:cubicBezTo>
                  <a:cubicBezTo>
                    <a:pt x="49" y="131"/>
                    <a:pt x="50" y="128"/>
                    <a:pt x="51" y="126"/>
                  </a:cubicBezTo>
                  <a:cubicBezTo>
                    <a:pt x="44" y="126"/>
                    <a:pt x="38" y="126"/>
                    <a:pt x="31" y="126"/>
                  </a:cubicBezTo>
                  <a:close/>
                  <a:moveTo>
                    <a:pt x="41" y="110"/>
                  </a:moveTo>
                  <a:cubicBezTo>
                    <a:pt x="40" y="111"/>
                    <a:pt x="39" y="113"/>
                    <a:pt x="38" y="115"/>
                  </a:cubicBezTo>
                  <a:cubicBezTo>
                    <a:pt x="46" y="115"/>
                    <a:pt x="53" y="115"/>
                    <a:pt x="61" y="115"/>
                  </a:cubicBezTo>
                  <a:cubicBezTo>
                    <a:pt x="62" y="113"/>
                    <a:pt x="62" y="111"/>
                    <a:pt x="63" y="110"/>
                  </a:cubicBezTo>
                  <a:cubicBezTo>
                    <a:pt x="56" y="110"/>
                    <a:pt x="49" y="110"/>
                    <a:pt x="41" y="110"/>
                  </a:cubicBezTo>
                  <a:close/>
                  <a:moveTo>
                    <a:pt x="157" y="110"/>
                  </a:moveTo>
                  <a:cubicBezTo>
                    <a:pt x="157" y="111"/>
                    <a:pt x="158" y="113"/>
                    <a:pt x="159" y="115"/>
                  </a:cubicBezTo>
                  <a:cubicBezTo>
                    <a:pt x="164" y="115"/>
                    <a:pt x="169" y="115"/>
                    <a:pt x="173" y="115"/>
                  </a:cubicBezTo>
                  <a:cubicBezTo>
                    <a:pt x="172" y="113"/>
                    <a:pt x="171" y="111"/>
                    <a:pt x="170" y="110"/>
                  </a:cubicBezTo>
                  <a:cubicBezTo>
                    <a:pt x="166" y="110"/>
                    <a:pt x="161" y="110"/>
                    <a:pt x="157" y="110"/>
                  </a:cubicBezTo>
                  <a:close/>
                  <a:moveTo>
                    <a:pt x="139" y="110"/>
                  </a:moveTo>
                  <a:cubicBezTo>
                    <a:pt x="139" y="111"/>
                    <a:pt x="140" y="113"/>
                    <a:pt x="140" y="115"/>
                  </a:cubicBezTo>
                  <a:cubicBezTo>
                    <a:pt x="145" y="115"/>
                    <a:pt x="150" y="115"/>
                    <a:pt x="155" y="115"/>
                  </a:cubicBezTo>
                  <a:cubicBezTo>
                    <a:pt x="154" y="113"/>
                    <a:pt x="153" y="111"/>
                    <a:pt x="152" y="110"/>
                  </a:cubicBezTo>
                  <a:cubicBezTo>
                    <a:pt x="148" y="110"/>
                    <a:pt x="143" y="110"/>
                    <a:pt x="139" y="110"/>
                  </a:cubicBezTo>
                  <a:close/>
                  <a:moveTo>
                    <a:pt x="121" y="110"/>
                  </a:moveTo>
                  <a:cubicBezTo>
                    <a:pt x="121" y="111"/>
                    <a:pt x="121" y="113"/>
                    <a:pt x="122" y="115"/>
                  </a:cubicBezTo>
                  <a:cubicBezTo>
                    <a:pt x="126" y="115"/>
                    <a:pt x="131" y="115"/>
                    <a:pt x="136" y="115"/>
                  </a:cubicBezTo>
                  <a:cubicBezTo>
                    <a:pt x="135" y="113"/>
                    <a:pt x="135" y="111"/>
                    <a:pt x="134" y="110"/>
                  </a:cubicBezTo>
                  <a:cubicBezTo>
                    <a:pt x="130" y="110"/>
                    <a:pt x="125" y="110"/>
                    <a:pt x="121" y="110"/>
                  </a:cubicBezTo>
                  <a:close/>
                  <a:moveTo>
                    <a:pt x="103" y="110"/>
                  </a:moveTo>
                  <a:cubicBezTo>
                    <a:pt x="103" y="111"/>
                    <a:pt x="103" y="113"/>
                    <a:pt x="103" y="115"/>
                  </a:cubicBezTo>
                  <a:cubicBezTo>
                    <a:pt x="108" y="115"/>
                    <a:pt x="113" y="115"/>
                    <a:pt x="117" y="115"/>
                  </a:cubicBezTo>
                  <a:cubicBezTo>
                    <a:pt x="117" y="113"/>
                    <a:pt x="117" y="111"/>
                    <a:pt x="117" y="110"/>
                  </a:cubicBezTo>
                  <a:cubicBezTo>
                    <a:pt x="112" y="110"/>
                    <a:pt x="108" y="110"/>
                    <a:pt x="103" y="110"/>
                  </a:cubicBezTo>
                  <a:close/>
                  <a:moveTo>
                    <a:pt x="85" y="110"/>
                  </a:moveTo>
                  <a:cubicBezTo>
                    <a:pt x="85" y="111"/>
                    <a:pt x="85" y="113"/>
                    <a:pt x="84" y="115"/>
                  </a:cubicBezTo>
                  <a:cubicBezTo>
                    <a:pt x="89" y="115"/>
                    <a:pt x="94" y="115"/>
                    <a:pt x="98" y="115"/>
                  </a:cubicBezTo>
                  <a:cubicBezTo>
                    <a:pt x="99" y="113"/>
                    <a:pt x="99" y="111"/>
                    <a:pt x="99" y="110"/>
                  </a:cubicBezTo>
                  <a:cubicBezTo>
                    <a:pt x="94" y="110"/>
                    <a:pt x="90" y="110"/>
                    <a:pt x="85" y="110"/>
                  </a:cubicBezTo>
                  <a:close/>
                  <a:moveTo>
                    <a:pt x="67" y="110"/>
                  </a:moveTo>
                  <a:cubicBezTo>
                    <a:pt x="67" y="111"/>
                    <a:pt x="66" y="113"/>
                    <a:pt x="66" y="115"/>
                  </a:cubicBezTo>
                  <a:cubicBezTo>
                    <a:pt x="70" y="115"/>
                    <a:pt x="75" y="115"/>
                    <a:pt x="80" y="115"/>
                  </a:cubicBezTo>
                  <a:cubicBezTo>
                    <a:pt x="80" y="113"/>
                    <a:pt x="81" y="111"/>
                    <a:pt x="81" y="110"/>
                  </a:cubicBezTo>
                  <a:cubicBezTo>
                    <a:pt x="77" y="110"/>
                    <a:pt x="72" y="110"/>
                    <a:pt x="67" y="110"/>
                  </a:cubicBezTo>
                  <a:close/>
                  <a:moveTo>
                    <a:pt x="152" y="117"/>
                  </a:moveTo>
                  <a:cubicBezTo>
                    <a:pt x="153" y="119"/>
                    <a:pt x="153" y="121"/>
                    <a:pt x="154" y="123"/>
                  </a:cubicBezTo>
                  <a:cubicBezTo>
                    <a:pt x="162" y="123"/>
                    <a:pt x="170" y="123"/>
                    <a:pt x="178" y="123"/>
                  </a:cubicBezTo>
                  <a:cubicBezTo>
                    <a:pt x="177" y="121"/>
                    <a:pt x="176" y="119"/>
                    <a:pt x="175" y="117"/>
                  </a:cubicBezTo>
                  <a:cubicBezTo>
                    <a:pt x="167" y="117"/>
                    <a:pt x="160" y="117"/>
                    <a:pt x="152" y="117"/>
                  </a:cubicBezTo>
                  <a:close/>
                  <a:moveTo>
                    <a:pt x="132" y="117"/>
                  </a:moveTo>
                  <a:cubicBezTo>
                    <a:pt x="133" y="119"/>
                    <a:pt x="133" y="121"/>
                    <a:pt x="134" y="123"/>
                  </a:cubicBezTo>
                  <a:cubicBezTo>
                    <a:pt x="139" y="123"/>
                    <a:pt x="144" y="123"/>
                    <a:pt x="149" y="123"/>
                  </a:cubicBezTo>
                  <a:cubicBezTo>
                    <a:pt x="148" y="121"/>
                    <a:pt x="148" y="119"/>
                    <a:pt x="147" y="117"/>
                  </a:cubicBezTo>
                  <a:cubicBezTo>
                    <a:pt x="142" y="117"/>
                    <a:pt x="137" y="117"/>
                    <a:pt x="132" y="117"/>
                  </a:cubicBezTo>
                  <a:close/>
                  <a:moveTo>
                    <a:pt x="113" y="117"/>
                  </a:moveTo>
                  <a:cubicBezTo>
                    <a:pt x="113" y="119"/>
                    <a:pt x="114" y="121"/>
                    <a:pt x="114" y="123"/>
                  </a:cubicBezTo>
                  <a:cubicBezTo>
                    <a:pt x="119" y="123"/>
                    <a:pt x="124" y="123"/>
                    <a:pt x="129" y="123"/>
                  </a:cubicBezTo>
                  <a:cubicBezTo>
                    <a:pt x="129" y="121"/>
                    <a:pt x="128" y="119"/>
                    <a:pt x="128" y="117"/>
                  </a:cubicBezTo>
                  <a:cubicBezTo>
                    <a:pt x="123" y="117"/>
                    <a:pt x="118" y="117"/>
                    <a:pt x="113" y="117"/>
                  </a:cubicBezTo>
                  <a:close/>
                  <a:moveTo>
                    <a:pt x="94" y="117"/>
                  </a:moveTo>
                  <a:cubicBezTo>
                    <a:pt x="94" y="119"/>
                    <a:pt x="94" y="121"/>
                    <a:pt x="93" y="123"/>
                  </a:cubicBezTo>
                  <a:cubicBezTo>
                    <a:pt x="99" y="123"/>
                    <a:pt x="104" y="123"/>
                    <a:pt x="109" y="123"/>
                  </a:cubicBezTo>
                  <a:cubicBezTo>
                    <a:pt x="109" y="121"/>
                    <a:pt x="109" y="119"/>
                    <a:pt x="109" y="117"/>
                  </a:cubicBezTo>
                  <a:cubicBezTo>
                    <a:pt x="104" y="117"/>
                    <a:pt x="99" y="117"/>
                    <a:pt x="94" y="117"/>
                  </a:cubicBezTo>
                  <a:close/>
                  <a:moveTo>
                    <a:pt x="75" y="117"/>
                  </a:moveTo>
                  <a:cubicBezTo>
                    <a:pt x="74" y="119"/>
                    <a:pt x="74" y="121"/>
                    <a:pt x="73" y="123"/>
                  </a:cubicBezTo>
                  <a:cubicBezTo>
                    <a:pt x="79" y="123"/>
                    <a:pt x="84" y="123"/>
                    <a:pt x="89" y="123"/>
                  </a:cubicBezTo>
                  <a:cubicBezTo>
                    <a:pt x="89" y="121"/>
                    <a:pt x="89" y="119"/>
                    <a:pt x="90" y="117"/>
                  </a:cubicBezTo>
                  <a:cubicBezTo>
                    <a:pt x="85" y="117"/>
                    <a:pt x="80" y="117"/>
                    <a:pt x="75" y="117"/>
                  </a:cubicBezTo>
                  <a:close/>
                  <a:moveTo>
                    <a:pt x="56" y="117"/>
                  </a:moveTo>
                  <a:cubicBezTo>
                    <a:pt x="55" y="119"/>
                    <a:pt x="54" y="121"/>
                    <a:pt x="53" y="123"/>
                  </a:cubicBezTo>
                  <a:cubicBezTo>
                    <a:pt x="58" y="123"/>
                    <a:pt x="63" y="123"/>
                    <a:pt x="68" y="123"/>
                  </a:cubicBezTo>
                  <a:cubicBezTo>
                    <a:pt x="69" y="121"/>
                    <a:pt x="70" y="119"/>
                    <a:pt x="70" y="117"/>
                  </a:cubicBezTo>
                  <a:cubicBezTo>
                    <a:pt x="65" y="117"/>
                    <a:pt x="60" y="117"/>
                    <a:pt x="56" y="117"/>
                  </a:cubicBezTo>
                  <a:close/>
                  <a:moveTo>
                    <a:pt x="37" y="117"/>
                  </a:moveTo>
                  <a:cubicBezTo>
                    <a:pt x="35" y="119"/>
                    <a:pt x="34" y="121"/>
                    <a:pt x="33" y="123"/>
                  </a:cubicBezTo>
                  <a:cubicBezTo>
                    <a:pt x="38" y="123"/>
                    <a:pt x="43" y="123"/>
                    <a:pt x="48" y="123"/>
                  </a:cubicBezTo>
                  <a:cubicBezTo>
                    <a:pt x="49" y="121"/>
                    <a:pt x="50" y="119"/>
                    <a:pt x="51" y="117"/>
                  </a:cubicBezTo>
                  <a:cubicBezTo>
                    <a:pt x="46" y="117"/>
                    <a:pt x="41" y="117"/>
                    <a:pt x="37" y="117"/>
                  </a:cubicBezTo>
                  <a:close/>
                  <a:moveTo>
                    <a:pt x="160" y="126"/>
                  </a:moveTo>
                  <a:cubicBezTo>
                    <a:pt x="161" y="128"/>
                    <a:pt x="162" y="131"/>
                    <a:pt x="163" y="133"/>
                  </a:cubicBezTo>
                  <a:cubicBezTo>
                    <a:pt x="170" y="133"/>
                    <a:pt x="177" y="133"/>
                    <a:pt x="184" y="133"/>
                  </a:cubicBezTo>
                  <a:cubicBezTo>
                    <a:pt x="183" y="131"/>
                    <a:pt x="182" y="128"/>
                    <a:pt x="180" y="126"/>
                  </a:cubicBezTo>
                  <a:cubicBezTo>
                    <a:pt x="174" y="126"/>
                    <a:pt x="167" y="126"/>
                    <a:pt x="160" y="126"/>
                  </a:cubicBezTo>
                  <a:close/>
                  <a:moveTo>
                    <a:pt x="139" y="126"/>
                  </a:moveTo>
                  <a:cubicBezTo>
                    <a:pt x="140" y="128"/>
                    <a:pt x="141" y="131"/>
                    <a:pt x="141" y="133"/>
                  </a:cubicBezTo>
                  <a:cubicBezTo>
                    <a:pt x="147" y="133"/>
                    <a:pt x="152" y="133"/>
                    <a:pt x="158" y="133"/>
                  </a:cubicBezTo>
                  <a:cubicBezTo>
                    <a:pt x="157" y="131"/>
                    <a:pt x="156" y="128"/>
                    <a:pt x="155" y="126"/>
                  </a:cubicBezTo>
                  <a:cubicBezTo>
                    <a:pt x="150" y="126"/>
                    <a:pt x="145" y="126"/>
                    <a:pt x="139" y="126"/>
                  </a:cubicBezTo>
                  <a:close/>
                  <a:moveTo>
                    <a:pt x="119" y="126"/>
                  </a:moveTo>
                  <a:cubicBezTo>
                    <a:pt x="119" y="128"/>
                    <a:pt x="119" y="131"/>
                    <a:pt x="119" y="133"/>
                  </a:cubicBezTo>
                  <a:cubicBezTo>
                    <a:pt x="125" y="133"/>
                    <a:pt x="131" y="133"/>
                    <a:pt x="136" y="133"/>
                  </a:cubicBezTo>
                  <a:cubicBezTo>
                    <a:pt x="136" y="131"/>
                    <a:pt x="135" y="128"/>
                    <a:pt x="135" y="126"/>
                  </a:cubicBezTo>
                  <a:cubicBezTo>
                    <a:pt x="129" y="126"/>
                    <a:pt x="124" y="126"/>
                    <a:pt x="119" y="126"/>
                  </a:cubicBezTo>
                  <a:close/>
                  <a:moveTo>
                    <a:pt x="98" y="126"/>
                  </a:moveTo>
                  <a:cubicBezTo>
                    <a:pt x="98" y="128"/>
                    <a:pt x="98" y="131"/>
                    <a:pt x="98" y="133"/>
                  </a:cubicBezTo>
                  <a:cubicBezTo>
                    <a:pt x="103" y="133"/>
                    <a:pt x="109" y="133"/>
                    <a:pt x="115" y="133"/>
                  </a:cubicBezTo>
                  <a:cubicBezTo>
                    <a:pt x="114" y="131"/>
                    <a:pt x="114" y="128"/>
                    <a:pt x="114" y="126"/>
                  </a:cubicBezTo>
                  <a:cubicBezTo>
                    <a:pt x="109" y="126"/>
                    <a:pt x="103" y="126"/>
                    <a:pt x="98" y="126"/>
                  </a:cubicBezTo>
                  <a:close/>
                  <a:moveTo>
                    <a:pt x="77" y="126"/>
                  </a:moveTo>
                  <a:cubicBezTo>
                    <a:pt x="77" y="128"/>
                    <a:pt x="76" y="131"/>
                    <a:pt x="76" y="133"/>
                  </a:cubicBezTo>
                  <a:cubicBezTo>
                    <a:pt x="81" y="133"/>
                    <a:pt x="87" y="133"/>
                    <a:pt x="92" y="133"/>
                  </a:cubicBezTo>
                  <a:cubicBezTo>
                    <a:pt x="93" y="131"/>
                    <a:pt x="93" y="128"/>
                    <a:pt x="93" y="126"/>
                  </a:cubicBezTo>
                  <a:cubicBezTo>
                    <a:pt x="88" y="126"/>
                    <a:pt x="83" y="126"/>
                    <a:pt x="77" y="126"/>
                  </a:cubicBezTo>
                  <a:close/>
                  <a:moveTo>
                    <a:pt x="57" y="126"/>
                  </a:moveTo>
                  <a:cubicBezTo>
                    <a:pt x="56" y="128"/>
                    <a:pt x="55" y="131"/>
                    <a:pt x="54" y="133"/>
                  </a:cubicBezTo>
                  <a:cubicBezTo>
                    <a:pt x="60" y="133"/>
                    <a:pt x="65" y="133"/>
                    <a:pt x="71" y="133"/>
                  </a:cubicBezTo>
                  <a:cubicBezTo>
                    <a:pt x="71" y="131"/>
                    <a:pt x="72" y="128"/>
                    <a:pt x="73" y="126"/>
                  </a:cubicBezTo>
                  <a:cubicBezTo>
                    <a:pt x="67" y="126"/>
                    <a:pt x="62" y="126"/>
                    <a:pt x="57" y="12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21" name="Google Shape;721;p39"/>
          <p:cNvGrpSpPr/>
          <p:nvPr/>
        </p:nvGrpSpPr>
        <p:grpSpPr>
          <a:xfrm>
            <a:off x="2790529" y="2258195"/>
            <a:ext cx="8427435" cy="1150626"/>
            <a:chOff x="6568699" y="2146581"/>
            <a:chExt cx="5242301" cy="715748"/>
          </a:xfrm>
        </p:grpSpPr>
        <p:sp>
          <p:nvSpPr>
            <p:cNvPr id="722" name="Google Shape;722;p39"/>
            <p:cNvSpPr txBox="1"/>
            <p:nvPr/>
          </p:nvSpPr>
          <p:spPr>
            <a:xfrm>
              <a:off x="6568699" y="2146581"/>
              <a:ext cx="1010313" cy="248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6568699" y="2456449"/>
              <a:ext cx="5242301" cy="405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/>
            </a:p>
          </p:txBody>
        </p:sp>
      </p:grpSp>
      <p:grpSp>
        <p:nvGrpSpPr>
          <p:cNvPr id="724" name="Google Shape;724;p39"/>
          <p:cNvGrpSpPr/>
          <p:nvPr/>
        </p:nvGrpSpPr>
        <p:grpSpPr>
          <a:xfrm>
            <a:off x="1434515" y="3675813"/>
            <a:ext cx="1063583" cy="1063583"/>
            <a:chOff x="8096250" y="3600450"/>
            <a:chExt cx="838200" cy="838200"/>
          </a:xfrm>
        </p:grpSpPr>
        <p:sp>
          <p:nvSpPr>
            <p:cNvPr id="725" name="Google Shape;725;p39"/>
            <p:cNvSpPr/>
            <p:nvPr/>
          </p:nvSpPr>
          <p:spPr>
            <a:xfrm>
              <a:off x="8096250" y="3600450"/>
              <a:ext cx="838200" cy="838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6" name="Google Shape;726;p39"/>
            <p:cNvSpPr/>
            <p:nvPr/>
          </p:nvSpPr>
          <p:spPr>
            <a:xfrm>
              <a:off x="8319301" y="3747671"/>
              <a:ext cx="392098" cy="543758"/>
            </a:xfrm>
            <a:custGeom>
              <a:rect b="b" l="l" r="r" t="t"/>
              <a:pathLst>
                <a:path extrusionOk="0" h="62" w="45">
                  <a:moveTo>
                    <a:pt x="6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5" y="2"/>
                    <a:pt x="45" y="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9"/>
                    <a:pt x="42" y="62"/>
                    <a:pt x="39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2" y="62"/>
                    <a:pt x="0" y="59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lose/>
                  <a:moveTo>
                    <a:pt x="20" y="54"/>
                  </a:moveTo>
                  <a:cubicBezTo>
                    <a:pt x="20" y="59"/>
                    <a:pt x="20" y="59"/>
                    <a:pt x="20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0" y="54"/>
                    <a:pt x="20" y="54"/>
                    <a:pt x="20" y="54"/>
                  </a:cubicBezTo>
                  <a:close/>
                  <a:moveTo>
                    <a:pt x="15" y="3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5" y="8"/>
                  </a:moveTo>
                  <a:cubicBezTo>
                    <a:pt x="5" y="51"/>
                    <a:pt x="5" y="51"/>
                    <a:pt x="5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8"/>
                    <a:pt x="40" y="8"/>
                    <a:pt x="40" y="8"/>
                  </a:cubicBezTo>
                  <a:lnTo>
                    <a:pt x="5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27" name="Google Shape;727;p39"/>
          <p:cNvGrpSpPr/>
          <p:nvPr/>
        </p:nvGrpSpPr>
        <p:grpSpPr>
          <a:xfrm>
            <a:off x="2790528" y="3675810"/>
            <a:ext cx="8427437" cy="1079872"/>
            <a:chOff x="6568699" y="3575724"/>
            <a:chExt cx="5242301" cy="671736"/>
          </a:xfrm>
        </p:grpSpPr>
        <p:sp>
          <p:nvSpPr>
            <p:cNvPr id="728" name="Google Shape;728;p39"/>
            <p:cNvSpPr txBox="1"/>
            <p:nvPr/>
          </p:nvSpPr>
          <p:spPr>
            <a:xfrm>
              <a:off x="6568699" y="3575724"/>
              <a:ext cx="1010313" cy="248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9" name="Google Shape;729;p39"/>
            <p:cNvSpPr/>
            <p:nvPr/>
          </p:nvSpPr>
          <p:spPr>
            <a:xfrm>
              <a:off x="6568699" y="3841580"/>
              <a:ext cx="5242301" cy="405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30" name="Google Shape;730;p39"/>
          <p:cNvGrpSpPr/>
          <p:nvPr/>
        </p:nvGrpSpPr>
        <p:grpSpPr>
          <a:xfrm>
            <a:off x="1434515" y="5185298"/>
            <a:ext cx="1063583" cy="1063583"/>
            <a:chOff x="9429750" y="3600450"/>
            <a:chExt cx="838200" cy="838200"/>
          </a:xfrm>
        </p:grpSpPr>
        <p:sp>
          <p:nvSpPr>
            <p:cNvPr id="731" name="Google Shape;731;p39"/>
            <p:cNvSpPr/>
            <p:nvPr/>
          </p:nvSpPr>
          <p:spPr>
            <a:xfrm>
              <a:off x="9429750" y="3600450"/>
              <a:ext cx="838200" cy="8382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2" name="Google Shape;732;p39"/>
            <p:cNvSpPr/>
            <p:nvPr/>
          </p:nvSpPr>
          <p:spPr>
            <a:xfrm>
              <a:off x="9660213" y="3721403"/>
              <a:ext cx="377274" cy="596294"/>
            </a:xfrm>
            <a:custGeom>
              <a:rect b="b" l="l" r="r" t="t"/>
              <a:pathLst>
                <a:path extrusionOk="0" h="199" w="126">
                  <a:moveTo>
                    <a:pt x="63" y="0"/>
                  </a:moveTo>
                  <a:cubicBezTo>
                    <a:pt x="80" y="0"/>
                    <a:pt x="96" y="7"/>
                    <a:pt x="107" y="19"/>
                  </a:cubicBezTo>
                  <a:cubicBezTo>
                    <a:pt x="119" y="30"/>
                    <a:pt x="126" y="46"/>
                    <a:pt x="126" y="63"/>
                  </a:cubicBezTo>
                  <a:cubicBezTo>
                    <a:pt x="126" y="75"/>
                    <a:pt x="123" y="86"/>
                    <a:pt x="117" y="95"/>
                  </a:cubicBezTo>
                  <a:cubicBezTo>
                    <a:pt x="112" y="104"/>
                    <a:pt x="105" y="111"/>
                    <a:pt x="97" y="116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7" y="130"/>
                    <a:pt x="108" y="134"/>
                    <a:pt x="108" y="137"/>
                  </a:cubicBezTo>
                  <a:cubicBezTo>
                    <a:pt x="108" y="141"/>
                    <a:pt x="107" y="144"/>
                    <a:pt x="106" y="148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4"/>
                    <a:pt x="108" y="157"/>
                    <a:pt x="108" y="161"/>
                  </a:cubicBezTo>
                  <a:cubicBezTo>
                    <a:pt x="108" y="164"/>
                    <a:pt x="107" y="168"/>
                    <a:pt x="106" y="171"/>
                  </a:cubicBezTo>
                  <a:cubicBezTo>
                    <a:pt x="104" y="175"/>
                    <a:pt x="104" y="175"/>
                    <a:pt x="104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4"/>
                    <a:pt x="20" y="171"/>
                    <a:pt x="20" y="167"/>
                  </a:cubicBezTo>
                  <a:cubicBezTo>
                    <a:pt x="20" y="164"/>
                    <a:pt x="21" y="160"/>
                    <a:pt x="22" y="156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1" y="150"/>
                    <a:pt x="20" y="147"/>
                    <a:pt x="20" y="144"/>
                  </a:cubicBezTo>
                  <a:cubicBezTo>
                    <a:pt x="20" y="140"/>
                    <a:pt x="21" y="136"/>
                    <a:pt x="22" y="132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2" y="112"/>
                    <a:pt x="15" y="104"/>
                    <a:pt x="9" y="96"/>
                  </a:cubicBezTo>
                  <a:cubicBezTo>
                    <a:pt x="3" y="86"/>
                    <a:pt x="0" y="75"/>
                    <a:pt x="0" y="63"/>
                  </a:cubicBezTo>
                  <a:cubicBezTo>
                    <a:pt x="0" y="46"/>
                    <a:pt x="7" y="30"/>
                    <a:pt x="19" y="19"/>
                  </a:cubicBezTo>
                  <a:cubicBezTo>
                    <a:pt x="30" y="7"/>
                    <a:pt x="46" y="0"/>
                    <a:pt x="63" y="0"/>
                  </a:cubicBezTo>
                  <a:close/>
                  <a:moveTo>
                    <a:pt x="49" y="75"/>
                  </a:moveTo>
                  <a:cubicBezTo>
                    <a:pt x="50" y="76"/>
                    <a:pt x="51" y="76"/>
                    <a:pt x="52" y="76"/>
                  </a:cubicBezTo>
                  <a:cubicBezTo>
                    <a:pt x="54" y="76"/>
                    <a:pt x="55" y="75"/>
                    <a:pt x="56" y="74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0" y="76"/>
                    <a:pt x="61" y="76"/>
                    <a:pt x="63" y="76"/>
                  </a:cubicBezTo>
                  <a:cubicBezTo>
                    <a:pt x="64" y="76"/>
                    <a:pt x="65" y="76"/>
                    <a:pt x="67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6"/>
                    <a:pt x="72" y="76"/>
                    <a:pt x="74" y="76"/>
                  </a:cubicBezTo>
                  <a:cubicBezTo>
                    <a:pt x="76" y="76"/>
                    <a:pt x="77" y="75"/>
                    <a:pt x="79" y="75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95" y="102"/>
                    <a:pt x="101" y="96"/>
                    <a:pt x="106" y="88"/>
                  </a:cubicBezTo>
                  <a:cubicBezTo>
                    <a:pt x="110" y="81"/>
                    <a:pt x="113" y="72"/>
                    <a:pt x="113" y="63"/>
                  </a:cubicBezTo>
                  <a:cubicBezTo>
                    <a:pt x="113" y="49"/>
                    <a:pt x="107" y="37"/>
                    <a:pt x="98" y="28"/>
                  </a:cubicBezTo>
                  <a:cubicBezTo>
                    <a:pt x="89" y="19"/>
                    <a:pt x="77" y="13"/>
                    <a:pt x="63" y="13"/>
                  </a:cubicBezTo>
                  <a:cubicBezTo>
                    <a:pt x="49" y="13"/>
                    <a:pt x="37" y="19"/>
                    <a:pt x="28" y="28"/>
                  </a:cubicBezTo>
                  <a:cubicBezTo>
                    <a:pt x="19" y="37"/>
                    <a:pt x="13" y="49"/>
                    <a:pt x="13" y="63"/>
                  </a:cubicBezTo>
                  <a:cubicBezTo>
                    <a:pt x="13" y="73"/>
                    <a:pt x="16" y="81"/>
                    <a:pt x="20" y="89"/>
                  </a:cubicBezTo>
                  <a:cubicBezTo>
                    <a:pt x="25" y="97"/>
                    <a:pt x="32" y="103"/>
                    <a:pt x="40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9" y="75"/>
                    <a:pt x="49" y="75"/>
                    <a:pt x="49" y="75"/>
                  </a:cubicBezTo>
                  <a:close/>
                  <a:moveTo>
                    <a:pt x="76" y="79"/>
                  </a:moveTo>
                  <a:cubicBezTo>
                    <a:pt x="75" y="79"/>
                    <a:pt x="75" y="79"/>
                    <a:pt x="74" y="79"/>
                  </a:cubicBezTo>
                  <a:cubicBezTo>
                    <a:pt x="72" y="80"/>
                    <a:pt x="70" y="79"/>
                    <a:pt x="68" y="78"/>
                  </a:cubicBezTo>
                  <a:cubicBezTo>
                    <a:pt x="66" y="79"/>
                    <a:pt x="65" y="80"/>
                    <a:pt x="63" y="80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9"/>
                    <a:pt x="54" y="79"/>
                    <a:pt x="52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82" y="180"/>
                  </a:moveTo>
                  <a:cubicBezTo>
                    <a:pt x="46" y="184"/>
                    <a:pt x="46" y="184"/>
                    <a:pt x="46" y="184"/>
                  </a:cubicBezTo>
                  <a:cubicBezTo>
                    <a:pt x="47" y="192"/>
                    <a:pt x="54" y="199"/>
                    <a:pt x="64" y="199"/>
                  </a:cubicBezTo>
                  <a:cubicBezTo>
                    <a:pt x="74" y="199"/>
                    <a:pt x="82" y="191"/>
                    <a:pt x="82" y="181"/>
                  </a:cubicBezTo>
                  <a:cubicBezTo>
                    <a:pt x="82" y="181"/>
                    <a:pt x="82" y="181"/>
                    <a:pt x="82" y="180"/>
                  </a:cubicBezTo>
                  <a:close/>
                  <a:moveTo>
                    <a:pt x="95" y="159"/>
                  </a:moveTo>
                  <a:cubicBezTo>
                    <a:pt x="33" y="165"/>
                    <a:pt x="33" y="165"/>
                    <a:pt x="33" y="165"/>
                  </a:cubicBezTo>
                  <a:cubicBezTo>
                    <a:pt x="33" y="166"/>
                    <a:pt x="33" y="166"/>
                    <a:pt x="33" y="167"/>
                  </a:cubicBezTo>
                  <a:cubicBezTo>
                    <a:pt x="33" y="167"/>
                    <a:pt x="33" y="167"/>
                    <a:pt x="33" y="168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1"/>
                    <a:pt x="95" y="161"/>
                  </a:cubicBezTo>
                  <a:cubicBezTo>
                    <a:pt x="95" y="160"/>
                    <a:pt x="95" y="160"/>
                    <a:pt x="95" y="159"/>
                  </a:cubicBezTo>
                  <a:close/>
                  <a:moveTo>
                    <a:pt x="95" y="136"/>
                  </a:moveTo>
                  <a:cubicBezTo>
                    <a:pt x="33" y="141"/>
                    <a:pt x="33" y="141"/>
                    <a:pt x="33" y="141"/>
                  </a:cubicBezTo>
                  <a:cubicBezTo>
                    <a:pt x="33" y="142"/>
                    <a:pt x="33" y="143"/>
                    <a:pt x="33" y="143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7"/>
                  </a:cubicBezTo>
                  <a:cubicBezTo>
                    <a:pt x="95" y="137"/>
                    <a:pt x="95" y="136"/>
                    <a:pt x="95" y="13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00" spcFirstLastPara="1" rIns="9140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33" name="Google Shape;733;p39"/>
          <p:cNvGrpSpPr/>
          <p:nvPr/>
        </p:nvGrpSpPr>
        <p:grpSpPr>
          <a:xfrm>
            <a:off x="2790529" y="5185301"/>
            <a:ext cx="7558867" cy="1079874"/>
            <a:chOff x="6568700" y="4960855"/>
            <a:chExt cx="4702005" cy="671737"/>
          </a:xfrm>
        </p:grpSpPr>
        <p:sp>
          <p:nvSpPr>
            <p:cNvPr id="734" name="Google Shape;734;p39"/>
            <p:cNvSpPr txBox="1"/>
            <p:nvPr/>
          </p:nvSpPr>
          <p:spPr>
            <a:xfrm>
              <a:off x="6568700" y="4960855"/>
              <a:ext cx="1010313" cy="248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0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STAGE HERE</a:t>
              </a:r>
              <a:endParaRPr b="1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5" name="Google Shape;735;p39"/>
            <p:cNvSpPr/>
            <p:nvPr/>
          </p:nvSpPr>
          <p:spPr>
            <a:xfrm>
              <a:off x="6568700" y="5226712"/>
              <a:ext cx="4702005" cy="405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7F7F7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 amounts of data quickly.</a:t>
              </a:r>
              <a:endParaRPr sz="1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736" name="Google Shape;736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39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0"/>
          <p:cNvSpPr/>
          <p:nvPr/>
        </p:nvSpPr>
        <p:spPr>
          <a:xfrm>
            <a:off x="1541743" y="1163132"/>
            <a:ext cx="7132431" cy="6195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799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799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44" name="Google Shape;744;p40"/>
          <p:cNvGrpSpPr/>
          <p:nvPr/>
        </p:nvGrpSpPr>
        <p:grpSpPr>
          <a:xfrm>
            <a:off x="3192449" y="3128207"/>
            <a:ext cx="1116999" cy="1042119"/>
            <a:chOff x="5116499" y="3128207"/>
            <a:chExt cx="1116999" cy="1042119"/>
          </a:xfrm>
        </p:grpSpPr>
        <p:grpSp>
          <p:nvGrpSpPr>
            <p:cNvPr id="745" name="Google Shape;745;p40"/>
            <p:cNvGrpSpPr/>
            <p:nvPr/>
          </p:nvGrpSpPr>
          <p:grpSpPr>
            <a:xfrm>
              <a:off x="5122481" y="3152089"/>
              <a:ext cx="1089381" cy="1018237"/>
              <a:chOff x="2806" y="2798"/>
              <a:chExt cx="735" cy="687"/>
            </a:xfrm>
          </p:grpSpPr>
          <p:sp>
            <p:nvSpPr>
              <p:cNvPr id="746" name="Google Shape;746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47" name="Google Shape;747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48" name="Google Shape;748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49" name="Google Shape;749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0" name="Google Shape;750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1" name="Google Shape;751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2" name="Google Shape;752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3" name="Google Shape;753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4" name="Google Shape;754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5" name="Google Shape;755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6" name="Google Shape;756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7" name="Google Shape;757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8" name="Google Shape;758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59" name="Google Shape;759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0" name="Google Shape;760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1" name="Google Shape;761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762" name="Google Shape;762;p40"/>
            <p:cNvGrpSpPr/>
            <p:nvPr/>
          </p:nvGrpSpPr>
          <p:grpSpPr>
            <a:xfrm>
              <a:off x="5144117" y="3152089"/>
              <a:ext cx="1089381" cy="1018237"/>
              <a:chOff x="2806" y="2798"/>
              <a:chExt cx="735" cy="687"/>
            </a:xfrm>
          </p:grpSpPr>
          <p:sp>
            <p:nvSpPr>
              <p:cNvPr id="763" name="Google Shape;763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4" name="Google Shape;764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5" name="Google Shape;765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6" name="Google Shape;766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7" name="Google Shape;767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8" name="Google Shape;768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69" name="Google Shape;769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0" name="Google Shape;770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1" name="Google Shape;771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2" name="Google Shape;772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3" name="Google Shape;773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4" name="Google Shape;774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5" name="Google Shape;775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6" name="Google Shape;776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7" name="Google Shape;777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78" name="Google Shape;778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779" name="Google Shape;779;p40"/>
            <p:cNvGrpSpPr/>
            <p:nvPr/>
          </p:nvGrpSpPr>
          <p:grpSpPr>
            <a:xfrm>
              <a:off x="5128555" y="3152089"/>
              <a:ext cx="1089381" cy="1018237"/>
              <a:chOff x="2806" y="2798"/>
              <a:chExt cx="735" cy="687"/>
            </a:xfrm>
          </p:grpSpPr>
          <p:sp>
            <p:nvSpPr>
              <p:cNvPr id="780" name="Google Shape;780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1" name="Google Shape;781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2" name="Google Shape;782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3" name="Google Shape;783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4" name="Google Shape;784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5" name="Google Shape;785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6" name="Google Shape;786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7" name="Google Shape;787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8" name="Google Shape;788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89" name="Google Shape;789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0" name="Google Shape;790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1" name="Google Shape;791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2" name="Google Shape;792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3" name="Google Shape;793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4" name="Google Shape;794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5" name="Google Shape;795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796" name="Google Shape;796;p40"/>
            <p:cNvGrpSpPr/>
            <p:nvPr/>
          </p:nvGrpSpPr>
          <p:grpSpPr>
            <a:xfrm>
              <a:off x="5116499" y="3128207"/>
              <a:ext cx="1089381" cy="1018237"/>
              <a:chOff x="2806" y="2798"/>
              <a:chExt cx="735" cy="687"/>
            </a:xfrm>
          </p:grpSpPr>
          <p:sp>
            <p:nvSpPr>
              <p:cNvPr id="797" name="Google Shape;797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8" name="Google Shape;798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9" name="Google Shape;799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0" name="Google Shape;800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1" name="Google Shape;801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2" name="Google Shape;802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3" name="Google Shape;803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4" name="Google Shape;804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5" name="Google Shape;805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6" name="Google Shape;806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7" name="Google Shape;807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8" name="Google Shape;808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9" name="Google Shape;809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0" name="Google Shape;810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1" name="Google Shape;811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2" name="Google Shape;812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813" name="Google Shape;813;p40"/>
            <p:cNvGrpSpPr/>
            <p:nvPr/>
          </p:nvGrpSpPr>
          <p:grpSpPr>
            <a:xfrm>
              <a:off x="5132062" y="3142454"/>
              <a:ext cx="1089381" cy="1018237"/>
              <a:chOff x="2806" y="2798"/>
              <a:chExt cx="735" cy="687"/>
            </a:xfrm>
          </p:grpSpPr>
          <p:sp>
            <p:nvSpPr>
              <p:cNvPr id="814" name="Google Shape;814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5" name="Google Shape;815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6" name="Google Shape;816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7" name="Google Shape;817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8" name="Google Shape;818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19" name="Google Shape;819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0" name="Google Shape;820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1" name="Google Shape;821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2" name="Google Shape;822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3" name="Google Shape;823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4" name="Google Shape;824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5" name="Google Shape;825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6" name="Google Shape;826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7" name="Google Shape;827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8" name="Google Shape;828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29" name="Google Shape;829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830" name="Google Shape;830;p40"/>
          <p:cNvGrpSpPr/>
          <p:nvPr/>
        </p:nvGrpSpPr>
        <p:grpSpPr>
          <a:xfrm>
            <a:off x="5036816" y="3128207"/>
            <a:ext cx="1116999" cy="1042119"/>
            <a:chOff x="5116499" y="3128207"/>
            <a:chExt cx="1116999" cy="1042119"/>
          </a:xfrm>
        </p:grpSpPr>
        <p:grpSp>
          <p:nvGrpSpPr>
            <p:cNvPr id="831" name="Google Shape;831;p40"/>
            <p:cNvGrpSpPr/>
            <p:nvPr/>
          </p:nvGrpSpPr>
          <p:grpSpPr>
            <a:xfrm>
              <a:off x="5122481" y="3152089"/>
              <a:ext cx="1089381" cy="1018237"/>
              <a:chOff x="2806" y="2798"/>
              <a:chExt cx="735" cy="687"/>
            </a:xfrm>
          </p:grpSpPr>
          <p:sp>
            <p:nvSpPr>
              <p:cNvPr id="832" name="Google Shape;832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3" name="Google Shape;833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4" name="Google Shape;834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5" name="Google Shape;835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6" name="Google Shape;836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7" name="Google Shape;837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8" name="Google Shape;838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39" name="Google Shape;839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0" name="Google Shape;840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1" name="Google Shape;841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2" name="Google Shape;842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3" name="Google Shape;843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4" name="Google Shape;844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5" name="Google Shape;845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6" name="Google Shape;846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47" name="Google Shape;847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848" name="Google Shape;848;p40"/>
            <p:cNvGrpSpPr/>
            <p:nvPr/>
          </p:nvGrpSpPr>
          <p:grpSpPr>
            <a:xfrm>
              <a:off x="5144117" y="3152089"/>
              <a:ext cx="1089381" cy="1018237"/>
              <a:chOff x="2806" y="2798"/>
              <a:chExt cx="735" cy="687"/>
            </a:xfrm>
          </p:grpSpPr>
          <p:sp>
            <p:nvSpPr>
              <p:cNvPr id="849" name="Google Shape;849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0" name="Google Shape;850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1" name="Google Shape;851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2" name="Google Shape;852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3" name="Google Shape;853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4" name="Google Shape;854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5" name="Google Shape;855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6" name="Google Shape;856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7" name="Google Shape;857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8" name="Google Shape;858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59" name="Google Shape;859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0" name="Google Shape;860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1" name="Google Shape;861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2" name="Google Shape;862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3" name="Google Shape;863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4" name="Google Shape;864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865" name="Google Shape;865;p40"/>
            <p:cNvGrpSpPr/>
            <p:nvPr/>
          </p:nvGrpSpPr>
          <p:grpSpPr>
            <a:xfrm>
              <a:off x="5128555" y="3152089"/>
              <a:ext cx="1089381" cy="1018237"/>
              <a:chOff x="2806" y="2798"/>
              <a:chExt cx="735" cy="687"/>
            </a:xfrm>
          </p:grpSpPr>
          <p:sp>
            <p:nvSpPr>
              <p:cNvPr id="866" name="Google Shape;866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7" name="Google Shape;867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8" name="Google Shape;868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69" name="Google Shape;869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0" name="Google Shape;870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1" name="Google Shape;871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2" name="Google Shape;872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3" name="Google Shape;873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4" name="Google Shape;874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5" name="Google Shape;875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6" name="Google Shape;876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7" name="Google Shape;877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8" name="Google Shape;878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79" name="Google Shape;879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0" name="Google Shape;880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1" name="Google Shape;881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882" name="Google Shape;882;p40"/>
            <p:cNvGrpSpPr/>
            <p:nvPr/>
          </p:nvGrpSpPr>
          <p:grpSpPr>
            <a:xfrm>
              <a:off x="5116499" y="3128207"/>
              <a:ext cx="1089381" cy="1018237"/>
              <a:chOff x="2806" y="2798"/>
              <a:chExt cx="735" cy="687"/>
            </a:xfrm>
          </p:grpSpPr>
          <p:sp>
            <p:nvSpPr>
              <p:cNvPr id="883" name="Google Shape;883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4" name="Google Shape;884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5" name="Google Shape;885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6" name="Google Shape;886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7" name="Google Shape;887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8" name="Google Shape;888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89" name="Google Shape;889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0" name="Google Shape;890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1" name="Google Shape;891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2" name="Google Shape;892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3" name="Google Shape;893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4" name="Google Shape;894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5" name="Google Shape;895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6" name="Google Shape;896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7" name="Google Shape;897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98" name="Google Shape;898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899" name="Google Shape;899;p40"/>
            <p:cNvGrpSpPr/>
            <p:nvPr/>
          </p:nvGrpSpPr>
          <p:grpSpPr>
            <a:xfrm>
              <a:off x="5132062" y="3142454"/>
              <a:ext cx="1089381" cy="1018237"/>
              <a:chOff x="2806" y="2798"/>
              <a:chExt cx="735" cy="687"/>
            </a:xfrm>
          </p:grpSpPr>
          <p:sp>
            <p:nvSpPr>
              <p:cNvPr id="900" name="Google Shape;900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1" name="Google Shape;901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2" name="Google Shape;902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3" name="Google Shape;903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4" name="Google Shape;904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5" name="Google Shape;905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6" name="Google Shape;906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7" name="Google Shape;907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8" name="Google Shape;908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09" name="Google Shape;909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0" name="Google Shape;910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1" name="Google Shape;911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2" name="Google Shape;912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3" name="Google Shape;913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4" name="Google Shape;914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5" name="Google Shape;915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916" name="Google Shape;916;p40"/>
          <p:cNvGrpSpPr/>
          <p:nvPr/>
        </p:nvGrpSpPr>
        <p:grpSpPr>
          <a:xfrm>
            <a:off x="7056116" y="3128207"/>
            <a:ext cx="1116999" cy="1042119"/>
            <a:chOff x="5116499" y="3128207"/>
            <a:chExt cx="1116999" cy="1042119"/>
          </a:xfrm>
        </p:grpSpPr>
        <p:grpSp>
          <p:nvGrpSpPr>
            <p:cNvPr id="917" name="Google Shape;917;p40"/>
            <p:cNvGrpSpPr/>
            <p:nvPr/>
          </p:nvGrpSpPr>
          <p:grpSpPr>
            <a:xfrm>
              <a:off x="5122481" y="3152089"/>
              <a:ext cx="1089381" cy="1018237"/>
              <a:chOff x="2806" y="2798"/>
              <a:chExt cx="735" cy="687"/>
            </a:xfrm>
          </p:grpSpPr>
          <p:sp>
            <p:nvSpPr>
              <p:cNvPr id="918" name="Google Shape;918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19" name="Google Shape;919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0" name="Google Shape;920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1" name="Google Shape;921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2" name="Google Shape;922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3" name="Google Shape;923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4" name="Google Shape;924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5" name="Google Shape;925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6" name="Google Shape;926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7" name="Google Shape;927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8" name="Google Shape;928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29" name="Google Shape;929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0" name="Google Shape;930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1" name="Google Shape;931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2" name="Google Shape;932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3" name="Google Shape;933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934" name="Google Shape;934;p40"/>
            <p:cNvGrpSpPr/>
            <p:nvPr/>
          </p:nvGrpSpPr>
          <p:grpSpPr>
            <a:xfrm>
              <a:off x="5144117" y="3152089"/>
              <a:ext cx="1089381" cy="1018237"/>
              <a:chOff x="2806" y="2798"/>
              <a:chExt cx="735" cy="687"/>
            </a:xfrm>
          </p:grpSpPr>
          <p:sp>
            <p:nvSpPr>
              <p:cNvPr id="935" name="Google Shape;935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6" name="Google Shape;936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7" name="Google Shape;937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8" name="Google Shape;938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39" name="Google Shape;939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0" name="Google Shape;940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1" name="Google Shape;941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2" name="Google Shape;942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3" name="Google Shape;943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4" name="Google Shape;944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5" name="Google Shape;945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6" name="Google Shape;946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7" name="Google Shape;947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8" name="Google Shape;948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49" name="Google Shape;949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0" name="Google Shape;950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951" name="Google Shape;951;p40"/>
            <p:cNvGrpSpPr/>
            <p:nvPr/>
          </p:nvGrpSpPr>
          <p:grpSpPr>
            <a:xfrm>
              <a:off x="5128555" y="3152089"/>
              <a:ext cx="1089381" cy="1018237"/>
              <a:chOff x="2806" y="2798"/>
              <a:chExt cx="735" cy="687"/>
            </a:xfrm>
          </p:grpSpPr>
          <p:sp>
            <p:nvSpPr>
              <p:cNvPr id="952" name="Google Shape;952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3" name="Google Shape;953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4" name="Google Shape;954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5" name="Google Shape;955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6" name="Google Shape;956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7" name="Google Shape;957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8" name="Google Shape;958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59" name="Google Shape;959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0" name="Google Shape;960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1" name="Google Shape;961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2" name="Google Shape;962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3" name="Google Shape;963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4" name="Google Shape;964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5" name="Google Shape;965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6" name="Google Shape;966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67" name="Google Shape;967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968" name="Google Shape;968;p40"/>
            <p:cNvGrpSpPr/>
            <p:nvPr/>
          </p:nvGrpSpPr>
          <p:grpSpPr>
            <a:xfrm>
              <a:off x="5116499" y="3128207"/>
              <a:ext cx="1089381" cy="1018237"/>
              <a:chOff x="2806" y="2798"/>
              <a:chExt cx="735" cy="687"/>
            </a:xfrm>
          </p:grpSpPr>
          <p:sp>
            <p:nvSpPr>
              <p:cNvPr id="969" name="Google Shape;969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0" name="Google Shape;970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1" name="Google Shape;971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2" name="Google Shape;972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3" name="Google Shape;973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4" name="Google Shape;974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5" name="Google Shape;975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6" name="Google Shape;976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7" name="Google Shape;977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8" name="Google Shape;978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79" name="Google Shape;979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0" name="Google Shape;980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1" name="Google Shape;981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2" name="Google Shape;982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3" name="Google Shape;983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4" name="Google Shape;984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985" name="Google Shape;985;p40"/>
            <p:cNvGrpSpPr/>
            <p:nvPr/>
          </p:nvGrpSpPr>
          <p:grpSpPr>
            <a:xfrm>
              <a:off x="5132062" y="3142454"/>
              <a:ext cx="1089381" cy="1018237"/>
              <a:chOff x="2806" y="2798"/>
              <a:chExt cx="735" cy="687"/>
            </a:xfrm>
          </p:grpSpPr>
          <p:sp>
            <p:nvSpPr>
              <p:cNvPr id="986" name="Google Shape;986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7" name="Google Shape;987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8" name="Google Shape;988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89" name="Google Shape;989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0" name="Google Shape;990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1" name="Google Shape;991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2" name="Google Shape;992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3" name="Google Shape;993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4" name="Google Shape;994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5" name="Google Shape;995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6" name="Google Shape;996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999" name="Google Shape;999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0" name="Google Shape;1000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1002" name="Google Shape;1002;p40"/>
          <p:cNvGrpSpPr/>
          <p:nvPr/>
        </p:nvGrpSpPr>
        <p:grpSpPr>
          <a:xfrm>
            <a:off x="8894441" y="3128207"/>
            <a:ext cx="1116999" cy="1042119"/>
            <a:chOff x="5116499" y="3128207"/>
            <a:chExt cx="1116999" cy="1042119"/>
          </a:xfrm>
        </p:grpSpPr>
        <p:grpSp>
          <p:nvGrpSpPr>
            <p:cNvPr id="1003" name="Google Shape;1003;p40"/>
            <p:cNvGrpSpPr/>
            <p:nvPr/>
          </p:nvGrpSpPr>
          <p:grpSpPr>
            <a:xfrm>
              <a:off x="5122481" y="3152089"/>
              <a:ext cx="1089381" cy="1018237"/>
              <a:chOff x="2806" y="2798"/>
              <a:chExt cx="735" cy="687"/>
            </a:xfrm>
          </p:grpSpPr>
          <p:sp>
            <p:nvSpPr>
              <p:cNvPr id="1004" name="Google Shape;1004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20" name="Google Shape;1020;p40"/>
            <p:cNvGrpSpPr/>
            <p:nvPr/>
          </p:nvGrpSpPr>
          <p:grpSpPr>
            <a:xfrm>
              <a:off x="5144117" y="3152089"/>
              <a:ext cx="1089381" cy="1018237"/>
              <a:chOff x="2806" y="2798"/>
              <a:chExt cx="735" cy="687"/>
            </a:xfrm>
          </p:grpSpPr>
          <p:sp>
            <p:nvSpPr>
              <p:cNvPr id="1021" name="Google Shape;1021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37" name="Google Shape;1037;p40"/>
            <p:cNvGrpSpPr/>
            <p:nvPr/>
          </p:nvGrpSpPr>
          <p:grpSpPr>
            <a:xfrm>
              <a:off x="5128555" y="3152089"/>
              <a:ext cx="1089381" cy="1018237"/>
              <a:chOff x="2806" y="2798"/>
              <a:chExt cx="735" cy="687"/>
            </a:xfrm>
          </p:grpSpPr>
          <p:sp>
            <p:nvSpPr>
              <p:cNvPr id="1038" name="Google Shape;1038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6" name="Google Shape;1046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7" name="Google Shape;1047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54" name="Google Shape;1054;p40"/>
            <p:cNvGrpSpPr/>
            <p:nvPr/>
          </p:nvGrpSpPr>
          <p:grpSpPr>
            <a:xfrm>
              <a:off x="5116499" y="3128207"/>
              <a:ext cx="1089381" cy="1018237"/>
              <a:chOff x="2806" y="2798"/>
              <a:chExt cx="735" cy="687"/>
            </a:xfrm>
          </p:grpSpPr>
          <p:sp>
            <p:nvSpPr>
              <p:cNvPr id="1055" name="Google Shape;1055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071" name="Google Shape;1071;p40"/>
            <p:cNvGrpSpPr/>
            <p:nvPr/>
          </p:nvGrpSpPr>
          <p:grpSpPr>
            <a:xfrm>
              <a:off x="5132062" y="3142454"/>
              <a:ext cx="1089381" cy="1018237"/>
              <a:chOff x="2806" y="2798"/>
              <a:chExt cx="735" cy="687"/>
            </a:xfrm>
          </p:grpSpPr>
          <p:sp>
            <p:nvSpPr>
              <p:cNvPr id="1072" name="Google Shape;1072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pic>
        <p:nvPicPr>
          <p:cNvPr id="1088" name="Google Shape;108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629" y="43544"/>
            <a:ext cx="958827" cy="132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9" name="Google Shape;1089;p40"/>
          <p:cNvGrpSpPr/>
          <p:nvPr/>
        </p:nvGrpSpPr>
        <p:grpSpPr>
          <a:xfrm>
            <a:off x="8894441" y="4971522"/>
            <a:ext cx="1116999" cy="1042119"/>
            <a:chOff x="5116499" y="3128207"/>
            <a:chExt cx="1116999" cy="1042119"/>
          </a:xfrm>
        </p:grpSpPr>
        <p:grpSp>
          <p:nvGrpSpPr>
            <p:cNvPr id="1090" name="Google Shape;1090;p40"/>
            <p:cNvGrpSpPr/>
            <p:nvPr/>
          </p:nvGrpSpPr>
          <p:grpSpPr>
            <a:xfrm>
              <a:off x="5122481" y="3152089"/>
              <a:ext cx="1089381" cy="1018237"/>
              <a:chOff x="2806" y="2798"/>
              <a:chExt cx="735" cy="687"/>
            </a:xfrm>
          </p:grpSpPr>
          <p:sp>
            <p:nvSpPr>
              <p:cNvPr id="1091" name="Google Shape;1091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7" name="Google Shape;1097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8" name="Google Shape;1098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099" name="Google Shape;1099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0" name="Google Shape;1100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1" name="Google Shape;1101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2" name="Google Shape;1102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3" name="Google Shape;1103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4" name="Google Shape;1104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5" name="Google Shape;1105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6" name="Google Shape;1106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107" name="Google Shape;1107;p40"/>
            <p:cNvGrpSpPr/>
            <p:nvPr/>
          </p:nvGrpSpPr>
          <p:grpSpPr>
            <a:xfrm>
              <a:off x="5144117" y="3152089"/>
              <a:ext cx="1089381" cy="1018237"/>
              <a:chOff x="2806" y="2798"/>
              <a:chExt cx="735" cy="687"/>
            </a:xfrm>
          </p:grpSpPr>
          <p:sp>
            <p:nvSpPr>
              <p:cNvPr id="1108" name="Google Shape;1108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09" name="Google Shape;1109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0" name="Google Shape;1110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1" name="Google Shape;1111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2" name="Google Shape;1112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3" name="Google Shape;1113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4" name="Google Shape;1114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5" name="Google Shape;1115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6" name="Google Shape;1116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7" name="Google Shape;1117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8" name="Google Shape;1118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19" name="Google Shape;1119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0" name="Google Shape;1120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1" name="Google Shape;1121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2" name="Google Shape;1122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3" name="Google Shape;1123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124" name="Google Shape;1124;p40"/>
            <p:cNvGrpSpPr/>
            <p:nvPr/>
          </p:nvGrpSpPr>
          <p:grpSpPr>
            <a:xfrm>
              <a:off x="5128555" y="3152089"/>
              <a:ext cx="1089381" cy="1018237"/>
              <a:chOff x="2806" y="2798"/>
              <a:chExt cx="735" cy="687"/>
            </a:xfrm>
          </p:grpSpPr>
          <p:sp>
            <p:nvSpPr>
              <p:cNvPr id="1125" name="Google Shape;1125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6" name="Google Shape;1126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7" name="Google Shape;1127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8" name="Google Shape;1128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29" name="Google Shape;1129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0" name="Google Shape;1130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1" name="Google Shape;1131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2" name="Google Shape;1132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3" name="Google Shape;1133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4" name="Google Shape;1134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5" name="Google Shape;1135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6" name="Google Shape;1136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7" name="Google Shape;1137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8" name="Google Shape;1138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39" name="Google Shape;1139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0" name="Google Shape;1140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141" name="Google Shape;1141;p40"/>
            <p:cNvGrpSpPr/>
            <p:nvPr/>
          </p:nvGrpSpPr>
          <p:grpSpPr>
            <a:xfrm>
              <a:off x="5116499" y="3128207"/>
              <a:ext cx="1089381" cy="1018237"/>
              <a:chOff x="2806" y="2798"/>
              <a:chExt cx="735" cy="687"/>
            </a:xfrm>
          </p:grpSpPr>
          <p:sp>
            <p:nvSpPr>
              <p:cNvPr id="1142" name="Google Shape;1142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3" name="Google Shape;1143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4" name="Google Shape;1144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5" name="Google Shape;1145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6" name="Google Shape;1146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7" name="Google Shape;1147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8" name="Google Shape;1148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49" name="Google Shape;1149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0" name="Google Shape;1150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1" name="Google Shape;1151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2" name="Google Shape;1152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3" name="Google Shape;1153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4" name="Google Shape;1154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5" name="Google Shape;1155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6" name="Google Shape;1156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57" name="Google Shape;1157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1158" name="Google Shape;1158;p40"/>
            <p:cNvGrpSpPr/>
            <p:nvPr/>
          </p:nvGrpSpPr>
          <p:grpSpPr>
            <a:xfrm>
              <a:off x="5132062" y="3142454"/>
              <a:ext cx="1089381" cy="1018237"/>
              <a:chOff x="2806" y="2798"/>
              <a:chExt cx="735" cy="687"/>
            </a:xfrm>
          </p:grpSpPr>
          <p:sp>
            <p:nvSpPr>
              <p:cNvPr id="1159" name="Google Shape;1159;p40"/>
              <p:cNvSpPr/>
              <p:nvPr/>
            </p:nvSpPr>
            <p:spPr>
              <a:xfrm>
                <a:off x="2806" y="2798"/>
                <a:ext cx="96" cy="101"/>
              </a:xfrm>
              <a:custGeom>
                <a:rect b="b" l="l" r="r" t="t"/>
                <a:pathLst>
                  <a:path extrusionOk="0" h="164" w="157">
                    <a:moveTo>
                      <a:pt x="40" y="0"/>
                    </a:moveTo>
                    <a:cubicBezTo>
                      <a:pt x="157" y="0"/>
                      <a:pt x="157" y="0"/>
                      <a:pt x="157" y="0"/>
                    </a:cubicBezTo>
                    <a:cubicBezTo>
                      <a:pt x="117" y="44"/>
                      <a:pt x="75" y="87"/>
                      <a:pt x="34" y="130"/>
                    </a:cubicBezTo>
                    <a:cubicBezTo>
                      <a:pt x="24" y="143"/>
                      <a:pt x="12" y="153"/>
                      <a:pt x="0" y="164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10" y="110"/>
                      <a:pt x="21" y="100"/>
                      <a:pt x="29" y="89"/>
                    </a:cubicBezTo>
                    <a:cubicBezTo>
                      <a:pt x="33" y="86"/>
                      <a:pt x="33" y="74"/>
                      <a:pt x="26" y="77"/>
                    </a:cubicBezTo>
                    <a:cubicBezTo>
                      <a:pt x="25" y="79"/>
                      <a:pt x="22" y="82"/>
                      <a:pt x="20" y="84"/>
                    </a:cubicBezTo>
                    <a:cubicBezTo>
                      <a:pt x="18" y="88"/>
                      <a:pt x="15" y="92"/>
                      <a:pt x="13" y="97"/>
                    </a:cubicBezTo>
                    <a:cubicBezTo>
                      <a:pt x="8" y="101"/>
                      <a:pt x="4" y="105"/>
                      <a:pt x="0" y="10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3" y="21"/>
                      <a:pt x="26" y="10"/>
                      <a:pt x="4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0" name="Google Shape;1160;p40"/>
              <p:cNvSpPr/>
              <p:nvPr/>
            </p:nvSpPr>
            <p:spPr>
              <a:xfrm>
                <a:off x="2806" y="2798"/>
                <a:ext cx="154" cy="185"/>
              </a:xfrm>
              <a:custGeom>
                <a:rect b="b" l="l" r="r" t="t"/>
                <a:pathLst>
                  <a:path extrusionOk="0" h="301" w="252">
                    <a:moveTo>
                      <a:pt x="207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164" y="97"/>
                      <a:pt x="87" y="203"/>
                      <a:pt x="0" y="301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72" y="174"/>
                      <a:pt x="143" y="90"/>
                      <a:pt x="207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1" name="Google Shape;1161;p40"/>
              <p:cNvSpPr/>
              <p:nvPr/>
            </p:nvSpPr>
            <p:spPr>
              <a:xfrm>
                <a:off x="2806" y="2798"/>
                <a:ext cx="207" cy="274"/>
              </a:xfrm>
              <a:custGeom>
                <a:rect b="b" l="l" r="r" t="t"/>
                <a:pathLst>
                  <a:path extrusionOk="0" h="446" w="338">
                    <a:moveTo>
                      <a:pt x="313" y="0"/>
                    </a:moveTo>
                    <a:cubicBezTo>
                      <a:pt x="338" y="0"/>
                      <a:pt x="338" y="0"/>
                      <a:pt x="338" y="0"/>
                    </a:cubicBezTo>
                    <a:cubicBezTo>
                      <a:pt x="315" y="33"/>
                      <a:pt x="294" y="66"/>
                      <a:pt x="271" y="99"/>
                    </a:cubicBezTo>
                    <a:cubicBezTo>
                      <a:pt x="214" y="177"/>
                      <a:pt x="155" y="255"/>
                      <a:pt x="94" y="330"/>
                    </a:cubicBezTo>
                    <a:cubicBezTo>
                      <a:pt x="62" y="368"/>
                      <a:pt x="32" y="408"/>
                      <a:pt x="0" y="446"/>
                    </a:cubicBezTo>
                    <a:cubicBezTo>
                      <a:pt x="0" y="416"/>
                      <a:pt x="0" y="416"/>
                      <a:pt x="0" y="416"/>
                    </a:cubicBezTo>
                    <a:cubicBezTo>
                      <a:pt x="9" y="403"/>
                      <a:pt x="18" y="391"/>
                      <a:pt x="28" y="380"/>
                    </a:cubicBezTo>
                    <a:cubicBezTo>
                      <a:pt x="128" y="257"/>
                      <a:pt x="226" y="132"/>
                      <a:pt x="313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2" name="Google Shape;1162;p40"/>
              <p:cNvSpPr/>
              <p:nvPr/>
            </p:nvSpPr>
            <p:spPr>
              <a:xfrm>
                <a:off x="2806" y="2798"/>
                <a:ext cx="417" cy="464"/>
              </a:xfrm>
              <a:custGeom>
                <a:rect b="b" l="l" r="r" t="t"/>
                <a:pathLst>
                  <a:path extrusionOk="0" h="756" w="681">
                    <a:moveTo>
                      <a:pt x="389" y="0"/>
                    </a:moveTo>
                    <a:cubicBezTo>
                      <a:pt x="427" y="0"/>
                      <a:pt x="427" y="0"/>
                      <a:pt x="427" y="0"/>
                    </a:cubicBezTo>
                    <a:cubicBezTo>
                      <a:pt x="391" y="45"/>
                      <a:pt x="353" y="90"/>
                      <a:pt x="324" y="140"/>
                    </a:cubicBezTo>
                    <a:cubicBezTo>
                      <a:pt x="359" y="115"/>
                      <a:pt x="382" y="78"/>
                      <a:pt x="412" y="48"/>
                    </a:cubicBezTo>
                    <a:cubicBezTo>
                      <a:pt x="427" y="32"/>
                      <a:pt x="440" y="15"/>
                      <a:pt x="456" y="0"/>
                    </a:cubicBezTo>
                    <a:cubicBezTo>
                      <a:pt x="503" y="0"/>
                      <a:pt x="503" y="0"/>
                      <a:pt x="503" y="0"/>
                    </a:cubicBezTo>
                    <a:cubicBezTo>
                      <a:pt x="474" y="31"/>
                      <a:pt x="449" y="65"/>
                      <a:pt x="421" y="97"/>
                    </a:cubicBezTo>
                    <a:cubicBezTo>
                      <a:pt x="324" y="210"/>
                      <a:pt x="229" y="325"/>
                      <a:pt x="141" y="445"/>
                    </a:cubicBezTo>
                    <a:cubicBezTo>
                      <a:pt x="126" y="466"/>
                      <a:pt x="109" y="486"/>
                      <a:pt x="97" y="509"/>
                    </a:cubicBezTo>
                    <a:cubicBezTo>
                      <a:pt x="95" y="510"/>
                      <a:pt x="92" y="512"/>
                      <a:pt x="90" y="514"/>
                    </a:cubicBezTo>
                    <a:cubicBezTo>
                      <a:pt x="90" y="516"/>
                      <a:pt x="90" y="521"/>
                      <a:pt x="89" y="524"/>
                    </a:cubicBezTo>
                    <a:cubicBezTo>
                      <a:pt x="86" y="526"/>
                      <a:pt x="84" y="529"/>
                      <a:pt x="81" y="532"/>
                    </a:cubicBezTo>
                    <a:cubicBezTo>
                      <a:pt x="106" y="515"/>
                      <a:pt x="125" y="491"/>
                      <a:pt x="145" y="468"/>
                    </a:cubicBezTo>
                    <a:cubicBezTo>
                      <a:pt x="238" y="362"/>
                      <a:pt x="336" y="260"/>
                      <a:pt x="432" y="156"/>
                    </a:cubicBezTo>
                    <a:cubicBezTo>
                      <a:pt x="481" y="105"/>
                      <a:pt x="529" y="52"/>
                      <a:pt x="577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98" y="21"/>
                      <a:pt x="581" y="40"/>
                      <a:pt x="567" y="61"/>
                    </a:cubicBezTo>
                    <a:cubicBezTo>
                      <a:pt x="567" y="64"/>
                      <a:pt x="565" y="70"/>
                      <a:pt x="564" y="73"/>
                    </a:cubicBezTo>
                    <a:cubicBezTo>
                      <a:pt x="574" y="67"/>
                      <a:pt x="582" y="61"/>
                      <a:pt x="590" y="54"/>
                    </a:cubicBezTo>
                    <a:cubicBezTo>
                      <a:pt x="609" y="35"/>
                      <a:pt x="630" y="18"/>
                      <a:pt x="650" y="0"/>
                    </a:cubicBezTo>
                    <a:cubicBezTo>
                      <a:pt x="681" y="0"/>
                      <a:pt x="681" y="0"/>
                      <a:pt x="681" y="0"/>
                    </a:cubicBezTo>
                    <a:cubicBezTo>
                      <a:pt x="660" y="18"/>
                      <a:pt x="643" y="40"/>
                      <a:pt x="623" y="59"/>
                    </a:cubicBezTo>
                    <a:cubicBezTo>
                      <a:pt x="445" y="245"/>
                      <a:pt x="295" y="455"/>
                      <a:pt x="117" y="641"/>
                    </a:cubicBezTo>
                    <a:cubicBezTo>
                      <a:pt x="80" y="682"/>
                      <a:pt x="39" y="718"/>
                      <a:pt x="0" y="756"/>
                    </a:cubicBezTo>
                    <a:cubicBezTo>
                      <a:pt x="0" y="729"/>
                      <a:pt x="0" y="729"/>
                      <a:pt x="0" y="729"/>
                    </a:cubicBezTo>
                    <a:cubicBezTo>
                      <a:pt x="81" y="657"/>
                      <a:pt x="152" y="576"/>
                      <a:pt x="224" y="496"/>
                    </a:cubicBezTo>
                    <a:cubicBezTo>
                      <a:pt x="237" y="482"/>
                      <a:pt x="246" y="465"/>
                      <a:pt x="256" y="449"/>
                    </a:cubicBezTo>
                    <a:cubicBezTo>
                      <a:pt x="251" y="457"/>
                      <a:pt x="245" y="464"/>
                      <a:pt x="237" y="469"/>
                    </a:cubicBezTo>
                    <a:cubicBezTo>
                      <a:pt x="215" y="482"/>
                      <a:pt x="199" y="503"/>
                      <a:pt x="179" y="519"/>
                    </a:cubicBezTo>
                    <a:cubicBezTo>
                      <a:pt x="154" y="539"/>
                      <a:pt x="128" y="559"/>
                      <a:pt x="102" y="577"/>
                    </a:cubicBezTo>
                    <a:cubicBezTo>
                      <a:pt x="90" y="588"/>
                      <a:pt x="80" y="601"/>
                      <a:pt x="69" y="614"/>
                    </a:cubicBezTo>
                    <a:cubicBezTo>
                      <a:pt x="47" y="642"/>
                      <a:pt x="21" y="667"/>
                      <a:pt x="0" y="696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7" y="601"/>
                      <a:pt x="18" y="587"/>
                      <a:pt x="28" y="571"/>
                    </a:cubicBezTo>
                    <a:cubicBezTo>
                      <a:pt x="53" y="533"/>
                      <a:pt x="79" y="495"/>
                      <a:pt x="106" y="458"/>
                    </a:cubicBezTo>
                    <a:cubicBezTo>
                      <a:pt x="129" y="427"/>
                      <a:pt x="154" y="397"/>
                      <a:pt x="176" y="365"/>
                    </a:cubicBezTo>
                    <a:cubicBezTo>
                      <a:pt x="180" y="358"/>
                      <a:pt x="185" y="352"/>
                      <a:pt x="191" y="347"/>
                    </a:cubicBezTo>
                    <a:cubicBezTo>
                      <a:pt x="195" y="340"/>
                      <a:pt x="198" y="333"/>
                      <a:pt x="202" y="325"/>
                    </a:cubicBezTo>
                    <a:cubicBezTo>
                      <a:pt x="206" y="322"/>
                      <a:pt x="217" y="320"/>
                      <a:pt x="214" y="312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213" y="312"/>
                      <a:pt x="213" y="312"/>
                      <a:pt x="213" y="312"/>
                    </a:cubicBezTo>
                    <a:cubicBezTo>
                      <a:pt x="208" y="315"/>
                      <a:pt x="204" y="319"/>
                      <a:pt x="200" y="322"/>
                    </a:cubicBezTo>
                    <a:cubicBezTo>
                      <a:pt x="198" y="328"/>
                      <a:pt x="196" y="333"/>
                      <a:pt x="191" y="337"/>
                    </a:cubicBezTo>
                    <a:cubicBezTo>
                      <a:pt x="163" y="363"/>
                      <a:pt x="138" y="392"/>
                      <a:pt x="114" y="421"/>
                    </a:cubicBezTo>
                    <a:cubicBezTo>
                      <a:pt x="76" y="463"/>
                      <a:pt x="39" y="504"/>
                      <a:pt x="0" y="545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6" y="460"/>
                      <a:pt x="14" y="450"/>
                      <a:pt x="21" y="441"/>
                    </a:cubicBezTo>
                    <a:cubicBezTo>
                      <a:pt x="68" y="384"/>
                      <a:pt x="112" y="324"/>
                      <a:pt x="159" y="267"/>
                    </a:cubicBezTo>
                    <a:cubicBezTo>
                      <a:pt x="233" y="176"/>
                      <a:pt x="305" y="83"/>
                      <a:pt x="389" y="0"/>
                    </a:cubicBezTo>
                    <a:close/>
                    <a:moveTo>
                      <a:pt x="469" y="149"/>
                    </a:moveTo>
                    <a:cubicBezTo>
                      <a:pt x="468" y="150"/>
                      <a:pt x="465" y="150"/>
                      <a:pt x="464" y="151"/>
                    </a:cubicBezTo>
                    <a:cubicBezTo>
                      <a:pt x="455" y="161"/>
                      <a:pt x="445" y="170"/>
                      <a:pt x="437" y="181"/>
                    </a:cubicBezTo>
                    <a:cubicBezTo>
                      <a:pt x="429" y="190"/>
                      <a:pt x="420" y="199"/>
                      <a:pt x="413" y="209"/>
                    </a:cubicBezTo>
                    <a:cubicBezTo>
                      <a:pt x="410" y="214"/>
                      <a:pt x="406" y="218"/>
                      <a:pt x="401" y="221"/>
                    </a:cubicBezTo>
                    <a:cubicBezTo>
                      <a:pt x="403" y="221"/>
                      <a:pt x="407" y="221"/>
                      <a:pt x="409" y="221"/>
                    </a:cubicBezTo>
                    <a:cubicBezTo>
                      <a:pt x="416" y="212"/>
                      <a:pt x="425" y="203"/>
                      <a:pt x="435" y="195"/>
                    </a:cubicBezTo>
                    <a:cubicBezTo>
                      <a:pt x="444" y="186"/>
                      <a:pt x="456" y="181"/>
                      <a:pt x="462" y="170"/>
                    </a:cubicBezTo>
                    <a:cubicBezTo>
                      <a:pt x="469" y="161"/>
                      <a:pt x="471" y="150"/>
                      <a:pt x="479" y="142"/>
                    </a:cubicBezTo>
                    <a:cubicBezTo>
                      <a:pt x="474" y="141"/>
                      <a:pt x="472" y="146"/>
                      <a:pt x="469" y="149"/>
                    </a:cubicBezTo>
                    <a:close/>
                    <a:moveTo>
                      <a:pt x="127" y="339"/>
                    </a:moveTo>
                    <a:cubicBezTo>
                      <a:pt x="110" y="358"/>
                      <a:pt x="97" y="381"/>
                      <a:pt x="79" y="400"/>
                    </a:cubicBezTo>
                    <a:cubicBezTo>
                      <a:pt x="79" y="401"/>
                      <a:pt x="78" y="404"/>
                      <a:pt x="78" y="406"/>
                    </a:cubicBezTo>
                    <a:cubicBezTo>
                      <a:pt x="80" y="406"/>
                      <a:pt x="83" y="405"/>
                      <a:pt x="85" y="405"/>
                    </a:cubicBezTo>
                    <a:cubicBezTo>
                      <a:pt x="86" y="402"/>
                      <a:pt x="87" y="397"/>
                      <a:pt x="87" y="395"/>
                    </a:cubicBezTo>
                    <a:cubicBezTo>
                      <a:pt x="89" y="394"/>
                      <a:pt x="94" y="394"/>
                      <a:pt x="96" y="393"/>
                    </a:cubicBezTo>
                    <a:cubicBezTo>
                      <a:pt x="142" y="343"/>
                      <a:pt x="184" y="290"/>
                      <a:pt x="224" y="236"/>
                    </a:cubicBezTo>
                    <a:cubicBezTo>
                      <a:pt x="235" y="218"/>
                      <a:pt x="253" y="204"/>
                      <a:pt x="259" y="183"/>
                    </a:cubicBezTo>
                    <a:cubicBezTo>
                      <a:pt x="265" y="182"/>
                      <a:pt x="266" y="177"/>
                      <a:pt x="267" y="171"/>
                    </a:cubicBezTo>
                    <a:cubicBezTo>
                      <a:pt x="270" y="169"/>
                      <a:pt x="274" y="167"/>
                      <a:pt x="277" y="164"/>
                    </a:cubicBezTo>
                    <a:cubicBezTo>
                      <a:pt x="277" y="162"/>
                      <a:pt x="277" y="159"/>
                      <a:pt x="278" y="157"/>
                    </a:cubicBezTo>
                    <a:cubicBezTo>
                      <a:pt x="222" y="213"/>
                      <a:pt x="176" y="277"/>
                      <a:pt x="127" y="339"/>
                    </a:cubicBezTo>
                    <a:close/>
                    <a:moveTo>
                      <a:pt x="323" y="334"/>
                    </a:moveTo>
                    <a:cubicBezTo>
                      <a:pt x="323" y="336"/>
                      <a:pt x="323" y="339"/>
                      <a:pt x="323" y="341"/>
                    </a:cubicBezTo>
                    <a:cubicBezTo>
                      <a:pt x="306" y="348"/>
                      <a:pt x="298" y="366"/>
                      <a:pt x="283" y="375"/>
                    </a:cubicBezTo>
                    <a:cubicBezTo>
                      <a:pt x="260" y="400"/>
                      <a:pt x="239" y="426"/>
                      <a:pt x="215" y="450"/>
                    </a:cubicBezTo>
                    <a:cubicBezTo>
                      <a:pt x="214" y="452"/>
                      <a:pt x="214" y="456"/>
                      <a:pt x="213" y="459"/>
                    </a:cubicBezTo>
                    <a:cubicBezTo>
                      <a:pt x="212" y="458"/>
                      <a:pt x="208" y="458"/>
                      <a:pt x="206" y="458"/>
                    </a:cubicBezTo>
                    <a:cubicBezTo>
                      <a:pt x="206" y="460"/>
                      <a:pt x="206" y="465"/>
                      <a:pt x="206" y="467"/>
                    </a:cubicBezTo>
                    <a:cubicBezTo>
                      <a:pt x="254" y="428"/>
                      <a:pt x="294" y="382"/>
                      <a:pt x="332" y="334"/>
                    </a:cubicBezTo>
                    <a:cubicBezTo>
                      <a:pt x="330" y="334"/>
                      <a:pt x="325" y="334"/>
                      <a:pt x="323" y="33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3" name="Google Shape;1163;p40"/>
              <p:cNvSpPr/>
              <p:nvPr/>
            </p:nvSpPr>
            <p:spPr>
              <a:xfrm>
                <a:off x="2806" y="2798"/>
                <a:ext cx="581" cy="593"/>
              </a:xfrm>
              <a:custGeom>
                <a:rect b="b" l="l" r="r" t="t"/>
                <a:pathLst>
                  <a:path extrusionOk="0" h="966" w="948">
                    <a:moveTo>
                      <a:pt x="791" y="0"/>
                    </a:moveTo>
                    <a:cubicBezTo>
                      <a:pt x="819" y="0"/>
                      <a:pt x="819" y="0"/>
                      <a:pt x="819" y="0"/>
                    </a:cubicBezTo>
                    <a:cubicBezTo>
                      <a:pt x="781" y="37"/>
                      <a:pt x="743" y="76"/>
                      <a:pt x="708" y="116"/>
                    </a:cubicBezTo>
                    <a:cubicBezTo>
                      <a:pt x="667" y="157"/>
                      <a:pt x="631" y="202"/>
                      <a:pt x="593" y="244"/>
                    </a:cubicBezTo>
                    <a:cubicBezTo>
                      <a:pt x="546" y="300"/>
                      <a:pt x="497" y="352"/>
                      <a:pt x="451" y="408"/>
                    </a:cubicBezTo>
                    <a:cubicBezTo>
                      <a:pt x="448" y="412"/>
                      <a:pt x="445" y="415"/>
                      <a:pt x="442" y="419"/>
                    </a:cubicBezTo>
                    <a:cubicBezTo>
                      <a:pt x="442" y="421"/>
                      <a:pt x="442" y="426"/>
                      <a:pt x="442" y="428"/>
                    </a:cubicBezTo>
                    <a:cubicBezTo>
                      <a:pt x="444" y="425"/>
                      <a:pt x="445" y="422"/>
                      <a:pt x="447" y="419"/>
                    </a:cubicBezTo>
                    <a:cubicBezTo>
                      <a:pt x="496" y="379"/>
                      <a:pt x="538" y="332"/>
                      <a:pt x="582" y="286"/>
                    </a:cubicBezTo>
                    <a:cubicBezTo>
                      <a:pt x="610" y="258"/>
                      <a:pt x="638" y="229"/>
                      <a:pt x="666" y="201"/>
                    </a:cubicBezTo>
                    <a:cubicBezTo>
                      <a:pt x="703" y="160"/>
                      <a:pt x="744" y="122"/>
                      <a:pt x="781" y="80"/>
                    </a:cubicBezTo>
                    <a:cubicBezTo>
                      <a:pt x="808" y="54"/>
                      <a:pt x="832" y="26"/>
                      <a:pt x="860" y="0"/>
                    </a:cubicBezTo>
                    <a:cubicBezTo>
                      <a:pt x="889" y="0"/>
                      <a:pt x="889" y="0"/>
                      <a:pt x="889" y="0"/>
                    </a:cubicBezTo>
                    <a:cubicBezTo>
                      <a:pt x="878" y="8"/>
                      <a:pt x="869" y="19"/>
                      <a:pt x="860" y="30"/>
                    </a:cubicBezTo>
                    <a:cubicBezTo>
                      <a:pt x="863" y="30"/>
                      <a:pt x="868" y="30"/>
                      <a:pt x="870" y="31"/>
                    </a:cubicBezTo>
                    <a:cubicBezTo>
                      <a:pt x="870" y="29"/>
                      <a:pt x="870" y="24"/>
                      <a:pt x="870" y="22"/>
                    </a:cubicBezTo>
                    <a:cubicBezTo>
                      <a:pt x="872" y="22"/>
                      <a:pt x="877" y="21"/>
                      <a:pt x="879" y="21"/>
                    </a:cubicBezTo>
                    <a:cubicBezTo>
                      <a:pt x="884" y="14"/>
                      <a:pt x="890" y="6"/>
                      <a:pt x="896" y="0"/>
                    </a:cubicBezTo>
                    <a:cubicBezTo>
                      <a:pt x="948" y="0"/>
                      <a:pt x="948" y="0"/>
                      <a:pt x="948" y="0"/>
                    </a:cubicBezTo>
                    <a:cubicBezTo>
                      <a:pt x="921" y="21"/>
                      <a:pt x="900" y="48"/>
                      <a:pt x="874" y="70"/>
                    </a:cubicBezTo>
                    <a:cubicBezTo>
                      <a:pt x="578" y="365"/>
                      <a:pt x="314" y="691"/>
                      <a:pt x="0" y="966"/>
                    </a:cubicBezTo>
                    <a:cubicBezTo>
                      <a:pt x="0" y="933"/>
                      <a:pt x="0" y="933"/>
                      <a:pt x="0" y="933"/>
                    </a:cubicBezTo>
                    <a:cubicBezTo>
                      <a:pt x="32" y="894"/>
                      <a:pt x="66" y="857"/>
                      <a:pt x="102" y="822"/>
                    </a:cubicBezTo>
                    <a:cubicBezTo>
                      <a:pt x="135" y="783"/>
                      <a:pt x="173" y="749"/>
                      <a:pt x="208" y="712"/>
                    </a:cubicBezTo>
                    <a:cubicBezTo>
                      <a:pt x="231" y="692"/>
                      <a:pt x="253" y="671"/>
                      <a:pt x="273" y="649"/>
                    </a:cubicBezTo>
                    <a:cubicBezTo>
                      <a:pt x="333" y="590"/>
                      <a:pt x="393" y="531"/>
                      <a:pt x="450" y="470"/>
                    </a:cubicBezTo>
                    <a:cubicBezTo>
                      <a:pt x="474" y="442"/>
                      <a:pt x="500" y="416"/>
                      <a:pt x="524" y="388"/>
                    </a:cubicBezTo>
                    <a:cubicBezTo>
                      <a:pt x="542" y="372"/>
                      <a:pt x="556" y="352"/>
                      <a:pt x="573" y="336"/>
                    </a:cubicBezTo>
                    <a:cubicBezTo>
                      <a:pt x="574" y="334"/>
                      <a:pt x="574" y="330"/>
                      <a:pt x="574" y="328"/>
                    </a:cubicBezTo>
                    <a:cubicBezTo>
                      <a:pt x="582" y="322"/>
                      <a:pt x="589" y="316"/>
                      <a:pt x="595" y="308"/>
                    </a:cubicBezTo>
                    <a:cubicBezTo>
                      <a:pt x="582" y="317"/>
                      <a:pt x="572" y="330"/>
                      <a:pt x="559" y="339"/>
                    </a:cubicBezTo>
                    <a:cubicBezTo>
                      <a:pt x="545" y="351"/>
                      <a:pt x="531" y="364"/>
                      <a:pt x="519" y="379"/>
                    </a:cubicBezTo>
                    <a:cubicBezTo>
                      <a:pt x="503" y="394"/>
                      <a:pt x="489" y="411"/>
                      <a:pt x="473" y="425"/>
                    </a:cubicBezTo>
                    <a:cubicBezTo>
                      <a:pt x="438" y="457"/>
                      <a:pt x="407" y="492"/>
                      <a:pt x="372" y="524"/>
                    </a:cubicBezTo>
                    <a:cubicBezTo>
                      <a:pt x="349" y="546"/>
                      <a:pt x="327" y="570"/>
                      <a:pt x="302" y="590"/>
                    </a:cubicBezTo>
                    <a:cubicBezTo>
                      <a:pt x="253" y="637"/>
                      <a:pt x="202" y="682"/>
                      <a:pt x="152" y="727"/>
                    </a:cubicBezTo>
                    <a:cubicBezTo>
                      <a:pt x="109" y="762"/>
                      <a:pt x="73" y="804"/>
                      <a:pt x="36" y="844"/>
                    </a:cubicBezTo>
                    <a:cubicBezTo>
                      <a:pt x="24" y="857"/>
                      <a:pt x="11" y="869"/>
                      <a:pt x="0" y="883"/>
                    </a:cubicBezTo>
                    <a:cubicBezTo>
                      <a:pt x="0" y="830"/>
                      <a:pt x="0" y="830"/>
                      <a:pt x="0" y="830"/>
                    </a:cubicBezTo>
                    <a:cubicBezTo>
                      <a:pt x="42" y="791"/>
                      <a:pt x="90" y="760"/>
                      <a:pt x="127" y="716"/>
                    </a:cubicBezTo>
                    <a:cubicBezTo>
                      <a:pt x="156" y="687"/>
                      <a:pt x="185" y="659"/>
                      <a:pt x="212" y="628"/>
                    </a:cubicBezTo>
                    <a:cubicBezTo>
                      <a:pt x="295" y="546"/>
                      <a:pt x="375" y="463"/>
                      <a:pt x="452" y="376"/>
                    </a:cubicBezTo>
                    <a:cubicBezTo>
                      <a:pt x="545" y="268"/>
                      <a:pt x="637" y="159"/>
                      <a:pt x="736" y="56"/>
                    </a:cubicBezTo>
                    <a:cubicBezTo>
                      <a:pt x="753" y="36"/>
                      <a:pt x="772" y="18"/>
                      <a:pt x="791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4" name="Google Shape;1164;p40"/>
              <p:cNvSpPr/>
              <p:nvPr/>
            </p:nvSpPr>
            <p:spPr>
              <a:xfrm>
                <a:off x="2806" y="2798"/>
                <a:ext cx="618" cy="649"/>
              </a:xfrm>
              <a:custGeom>
                <a:rect b="b" l="l" r="r" t="t"/>
                <a:pathLst>
                  <a:path extrusionOk="0" h="1058" w="1009">
                    <a:moveTo>
                      <a:pt x="986" y="0"/>
                    </a:moveTo>
                    <a:cubicBezTo>
                      <a:pt x="1009" y="0"/>
                      <a:pt x="1009" y="0"/>
                      <a:pt x="1009" y="0"/>
                    </a:cubicBezTo>
                    <a:cubicBezTo>
                      <a:pt x="942" y="59"/>
                      <a:pt x="880" y="123"/>
                      <a:pt x="817" y="186"/>
                    </a:cubicBezTo>
                    <a:cubicBezTo>
                      <a:pt x="701" y="302"/>
                      <a:pt x="590" y="425"/>
                      <a:pt x="478" y="546"/>
                    </a:cubicBezTo>
                    <a:cubicBezTo>
                      <a:pt x="382" y="651"/>
                      <a:pt x="277" y="748"/>
                      <a:pt x="180" y="851"/>
                    </a:cubicBezTo>
                    <a:cubicBezTo>
                      <a:pt x="117" y="918"/>
                      <a:pt x="55" y="985"/>
                      <a:pt x="0" y="1058"/>
                    </a:cubicBezTo>
                    <a:cubicBezTo>
                      <a:pt x="0" y="1027"/>
                      <a:pt x="0" y="1027"/>
                      <a:pt x="0" y="1027"/>
                    </a:cubicBezTo>
                    <a:cubicBezTo>
                      <a:pt x="8" y="1011"/>
                      <a:pt x="22" y="999"/>
                      <a:pt x="33" y="985"/>
                    </a:cubicBezTo>
                    <a:cubicBezTo>
                      <a:pt x="141" y="857"/>
                      <a:pt x="262" y="742"/>
                      <a:pt x="379" y="623"/>
                    </a:cubicBezTo>
                    <a:cubicBezTo>
                      <a:pt x="401" y="598"/>
                      <a:pt x="425" y="575"/>
                      <a:pt x="447" y="551"/>
                    </a:cubicBezTo>
                    <a:cubicBezTo>
                      <a:pt x="493" y="501"/>
                      <a:pt x="538" y="450"/>
                      <a:pt x="584" y="400"/>
                    </a:cubicBezTo>
                    <a:cubicBezTo>
                      <a:pt x="630" y="354"/>
                      <a:pt x="673" y="305"/>
                      <a:pt x="720" y="260"/>
                    </a:cubicBezTo>
                    <a:cubicBezTo>
                      <a:pt x="806" y="171"/>
                      <a:pt x="895" y="85"/>
                      <a:pt x="98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5" name="Google Shape;1165;p40"/>
              <p:cNvSpPr/>
              <p:nvPr/>
            </p:nvSpPr>
            <p:spPr>
              <a:xfrm>
                <a:off x="2806" y="2798"/>
                <a:ext cx="652" cy="687"/>
              </a:xfrm>
              <a:custGeom>
                <a:rect b="b" l="l" r="r" t="t"/>
                <a:pathLst>
                  <a:path extrusionOk="0" h="1120" w="1064">
                    <a:moveTo>
                      <a:pt x="1036" y="0"/>
                    </a:moveTo>
                    <a:cubicBezTo>
                      <a:pt x="1064" y="0"/>
                      <a:pt x="1064" y="0"/>
                      <a:pt x="1064" y="0"/>
                    </a:cubicBezTo>
                    <a:cubicBezTo>
                      <a:pt x="1002" y="53"/>
                      <a:pt x="945" y="113"/>
                      <a:pt x="884" y="168"/>
                    </a:cubicBezTo>
                    <a:cubicBezTo>
                      <a:pt x="851" y="203"/>
                      <a:pt x="814" y="234"/>
                      <a:pt x="782" y="270"/>
                    </a:cubicBezTo>
                    <a:cubicBezTo>
                      <a:pt x="642" y="412"/>
                      <a:pt x="509" y="560"/>
                      <a:pt x="383" y="715"/>
                    </a:cubicBezTo>
                    <a:cubicBezTo>
                      <a:pt x="361" y="739"/>
                      <a:pt x="342" y="764"/>
                      <a:pt x="321" y="789"/>
                    </a:cubicBezTo>
                    <a:cubicBezTo>
                      <a:pt x="282" y="833"/>
                      <a:pt x="247" y="880"/>
                      <a:pt x="207" y="923"/>
                    </a:cubicBezTo>
                    <a:cubicBezTo>
                      <a:pt x="146" y="992"/>
                      <a:pt x="84" y="1059"/>
                      <a:pt x="15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9" y="1097"/>
                      <a:pt x="23" y="1086"/>
                      <a:pt x="35" y="1075"/>
                    </a:cubicBezTo>
                    <a:cubicBezTo>
                      <a:pt x="208" y="908"/>
                      <a:pt x="351" y="713"/>
                      <a:pt x="510" y="534"/>
                    </a:cubicBezTo>
                    <a:cubicBezTo>
                      <a:pt x="677" y="348"/>
                      <a:pt x="852" y="169"/>
                      <a:pt x="1036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6" name="Google Shape;1166;p40"/>
              <p:cNvSpPr/>
              <p:nvPr/>
            </p:nvSpPr>
            <p:spPr>
              <a:xfrm>
                <a:off x="2877" y="2798"/>
                <a:ext cx="643" cy="687"/>
              </a:xfrm>
              <a:custGeom>
                <a:rect b="b" l="l" r="r" t="t"/>
                <a:pathLst>
                  <a:path extrusionOk="0" h="1120" w="1049">
                    <a:moveTo>
                      <a:pt x="1020" y="0"/>
                    </a:moveTo>
                    <a:cubicBezTo>
                      <a:pt x="1049" y="0"/>
                      <a:pt x="1049" y="0"/>
                      <a:pt x="1049" y="0"/>
                    </a:cubicBezTo>
                    <a:cubicBezTo>
                      <a:pt x="991" y="46"/>
                      <a:pt x="937" y="97"/>
                      <a:pt x="881" y="145"/>
                    </a:cubicBezTo>
                    <a:cubicBezTo>
                      <a:pt x="847" y="176"/>
                      <a:pt x="811" y="205"/>
                      <a:pt x="778" y="238"/>
                    </a:cubicBezTo>
                    <a:cubicBezTo>
                      <a:pt x="750" y="260"/>
                      <a:pt x="726" y="287"/>
                      <a:pt x="698" y="310"/>
                    </a:cubicBezTo>
                    <a:cubicBezTo>
                      <a:pt x="473" y="523"/>
                      <a:pt x="254" y="748"/>
                      <a:pt x="88" y="1012"/>
                    </a:cubicBezTo>
                    <a:cubicBezTo>
                      <a:pt x="64" y="1047"/>
                      <a:pt x="46" y="1085"/>
                      <a:pt x="23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103" y="931"/>
                      <a:pt x="236" y="760"/>
                      <a:pt x="381" y="602"/>
                    </a:cubicBezTo>
                    <a:cubicBezTo>
                      <a:pt x="464" y="509"/>
                      <a:pt x="552" y="423"/>
                      <a:pt x="642" y="338"/>
                    </a:cubicBezTo>
                    <a:cubicBezTo>
                      <a:pt x="764" y="221"/>
                      <a:pt x="892" y="109"/>
                      <a:pt x="102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7" name="Google Shape;1167;p40"/>
              <p:cNvSpPr/>
              <p:nvPr/>
            </p:nvSpPr>
            <p:spPr>
              <a:xfrm>
                <a:off x="2905" y="2798"/>
                <a:ext cx="636" cy="687"/>
              </a:xfrm>
              <a:custGeom>
                <a:rect b="b" l="l" r="r" t="t"/>
                <a:pathLst>
                  <a:path extrusionOk="0" h="1120" w="1039">
                    <a:moveTo>
                      <a:pt x="1019" y="0"/>
                    </a:moveTo>
                    <a:cubicBezTo>
                      <a:pt x="1039" y="0"/>
                      <a:pt x="1039" y="0"/>
                      <a:pt x="1039" y="0"/>
                    </a:cubicBezTo>
                    <a:cubicBezTo>
                      <a:pt x="1039" y="8"/>
                      <a:pt x="1039" y="8"/>
                      <a:pt x="1039" y="8"/>
                    </a:cubicBezTo>
                    <a:cubicBezTo>
                      <a:pt x="1003" y="44"/>
                      <a:pt x="965" y="78"/>
                      <a:pt x="930" y="115"/>
                    </a:cubicBezTo>
                    <a:cubicBezTo>
                      <a:pt x="852" y="189"/>
                      <a:pt x="777" y="266"/>
                      <a:pt x="701" y="342"/>
                    </a:cubicBezTo>
                    <a:cubicBezTo>
                      <a:pt x="606" y="438"/>
                      <a:pt x="514" y="536"/>
                      <a:pt x="425" y="638"/>
                    </a:cubicBezTo>
                    <a:cubicBezTo>
                      <a:pt x="299" y="786"/>
                      <a:pt x="183" y="942"/>
                      <a:pt x="54" y="1087"/>
                    </a:cubicBezTo>
                    <a:cubicBezTo>
                      <a:pt x="46" y="1098"/>
                      <a:pt x="32" y="1105"/>
                      <a:pt x="32" y="1120"/>
                    </a:cubicBezTo>
                    <a:cubicBezTo>
                      <a:pt x="50" y="1116"/>
                      <a:pt x="60" y="1098"/>
                      <a:pt x="71" y="1085"/>
                    </a:cubicBezTo>
                    <a:cubicBezTo>
                      <a:pt x="126" y="1020"/>
                      <a:pt x="181" y="957"/>
                      <a:pt x="237" y="894"/>
                    </a:cubicBezTo>
                    <a:cubicBezTo>
                      <a:pt x="282" y="840"/>
                      <a:pt x="331" y="791"/>
                      <a:pt x="378" y="739"/>
                    </a:cubicBezTo>
                    <a:cubicBezTo>
                      <a:pt x="563" y="542"/>
                      <a:pt x="756" y="351"/>
                      <a:pt x="958" y="171"/>
                    </a:cubicBezTo>
                    <a:cubicBezTo>
                      <a:pt x="985" y="146"/>
                      <a:pt x="1014" y="122"/>
                      <a:pt x="1039" y="95"/>
                    </a:cubicBezTo>
                    <a:cubicBezTo>
                      <a:pt x="1039" y="124"/>
                      <a:pt x="1039" y="124"/>
                      <a:pt x="1039" y="124"/>
                    </a:cubicBezTo>
                    <a:cubicBezTo>
                      <a:pt x="969" y="191"/>
                      <a:pt x="897" y="257"/>
                      <a:pt x="829" y="326"/>
                    </a:cubicBezTo>
                    <a:cubicBezTo>
                      <a:pt x="736" y="419"/>
                      <a:pt x="651" y="519"/>
                      <a:pt x="566" y="619"/>
                    </a:cubicBezTo>
                    <a:cubicBezTo>
                      <a:pt x="468" y="736"/>
                      <a:pt x="368" y="852"/>
                      <a:pt x="259" y="960"/>
                    </a:cubicBezTo>
                    <a:cubicBezTo>
                      <a:pt x="222" y="998"/>
                      <a:pt x="182" y="1033"/>
                      <a:pt x="141" y="1066"/>
                    </a:cubicBezTo>
                    <a:cubicBezTo>
                      <a:pt x="123" y="1081"/>
                      <a:pt x="114" y="1102"/>
                      <a:pt x="100" y="1120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32" y="1081"/>
                      <a:pt x="68" y="1044"/>
                      <a:pt x="99" y="1004"/>
                    </a:cubicBezTo>
                    <a:cubicBezTo>
                      <a:pt x="221" y="859"/>
                      <a:pt x="332" y="705"/>
                      <a:pt x="462" y="567"/>
                    </a:cubicBezTo>
                    <a:cubicBezTo>
                      <a:pt x="540" y="482"/>
                      <a:pt x="619" y="399"/>
                      <a:pt x="699" y="316"/>
                    </a:cubicBezTo>
                    <a:cubicBezTo>
                      <a:pt x="719" y="296"/>
                      <a:pt x="739" y="276"/>
                      <a:pt x="758" y="255"/>
                    </a:cubicBezTo>
                    <a:cubicBezTo>
                      <a:pt x="802" y="213"/>
                      <a:pt x="844" y="168"/>
                      <a:pt x="888" y="125"/>
                    </a:cubicBezTo>
                    <a:cubicBezTo>
                      <a:pt x="916" y="101"/>
                      <a:pt x="940" y="73"/>
                      <a:pt x="968" y="49"/>
                    </a:cubicBezTo>
                    <a:cubicBezTo>
                      <a:pt x="985" y="33"/>
                      <a:pt x="999" y="13"/>
                      <a:pt x="1019" y="0"/>
                    </a:cubicBezTo>
                    <a:close/>
                    <a:moveTo>
                      <a:pt x="475" y="676"/>
                    </a:moveTo>
                    <a:cubicBezTo>
                      <a:pt x="454" y="698"/>
                      <a:pt x="431" y="718"/>
                      <a:pt x="412" y="741"/>
                    </a:cubicBezTo>
                    <a:cubicBezTo>
                      <a:pt x="343" y="811"/>
                      <a:pt x="278" y="885"/>
                      <a:pt x="215" y="960"/>
                    </a:cubicBezTo>
                    <a:cubicBezTo>
                      <a:pt x="209" y="968"/>
                      <a:pt x="202" y="976"/>
                      <a:pt x="203" y="987"/>
                    </a:cubicBezTo>
                    <a:cubicBezTo>
                      <a:pt x="226" y="972"/>
                      <a:pt x="243" y="951"/>
                      <a:pt x="262" y="931"/>
                    </a:cubicBezTo>
                    <a:cubicBezTo>
                      <a:pt x="292" y="902"/>
                      <a:pt x="318" y="869"/>
                      <a:pt x="347" y="840"/>
                    </a:cubicBezTo>
                    <a:cubicBezTo>
                      <a:pt x="395" y="785"/>
                      <a:pt x="445" y="732"/>
                      <a:pt x="490" y="675"/>
                    </a:cubicBezTo>
                    <a:cubicBezTo>
                      <a:pt x="496" y="665"/>
                      <a:pt x="507" y="659"/>
                      <a:pt x="510" y="648"/>
                    </a:cubicBezTo>
                    <a:cubicBezTo>
                      <a:pt x="513" y="645"/>
                      <a:pt x="516" y="643"/>
                      <a:pt x="518" y="640"/>
                    </a:cubicBezTo>
                    <a:cubicBezTo>
                      <a:pt x="502" y="650"/>
                      <a:pt x="488" y="662"/>
                      <a:pt x="475" y="67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8" name="Google Shape;1168;p40"/>
              <p:cNvSpPr/>
              <p:nvPr/>
            </p:nvSpPr>
            <p:spPr>
              <a:xfrm>
                <a:off x="2996" y="2903"/>
                <a:ext cx="545" cy="582"/>
              </a:xfrm>
              <a:custGeom>
                <a:rect b="b" l="l" r="r" t="t"/>
                <a:pathLst>
                  <a:path extrusionOk="0" h="949" w="890">
                    <a:moveTo>
                      <a:pt x="823" y="66"/>
                    </a:moveTo>
                    <a:cubicBezTo>
                      <a:pt x="845" y="44"/>
                      <a:pt x="869" y="23"/>
                      <a:pt x="890" y="0"/>
                    </a:cubicBezTo>
                    <a:cubicBezTo>
                      <a:pt x="890" y="24"/>
                      <a:pt x="890" y="24"/>
                      <a:pt x="890" y="24"/>
                    </a:cubicBezTo>
                    <a:cubicBezTo>
                      <a:pt x="833" y="77"/>
                      <a:pt x="780" y="133"/>
                      <a:pt x="724" y="187"/>
                    </a:cubicBezTo>
                    <a:cubicBezTo>
                      <a:pt x="688" y="224"/>
                      <a:pt x="653" y="262"/>
                      <a:pt x="616" y="299"/>
                    </a:cubicBezTo>
                    <a:cubicBezTo>
                      <a:pt x="594" y="323"/>
                      <a:pt x="572" y="348"/>
                      <a:pt x="555" y="375"/>
                    </a:cubicBezTo>
                    <a:cubicBezTo>
                      <a:pt x="597" y="343"/>
                      <a:pt x="630" y="300"/>
                      <a:pt x="669" y="265"/>
                    </a:cubicBezTo>
                    <a:cubicBezTo>
                      <a:pt x="704" y="227"/>
                      <a:pt x="741" y="192"/>
                      <a:pt x="778" y="156"/>
                    </a:cubicBezTo>
                    <a:cubicBezTo>
                      <a:pt x="816" y="119"/>
                      <a:pt x="852" y="79"/>
                      <a:pt x="890" y="41"/>
                    </a:cubicBezTo>
                    <a:cubicBezTo>
                      <a:pt x="890" y="73"/>
                      <a:pt x="890" y="73"/>
                      <a:pt x="890" y="73"/>
                    </a:cubicBezTo>
                    <a:cubicBezTo>
                      <a:pt x="865" y="100"/>
                      <a:pt x="838" y="125"/>
                      <a:pt x="811" y="150"/>
                    </a:cubicBezTo>
                    <a:cubicBezTo>
                      <a:pt x="778" y="185"/>
                      <a:pt x="743" y="218"/>
                      <a:pt x="711" y="254"/>
                    </a:cubicBezTo>
                    <a:cubicBezTo>
                      <a:pt x="706" y="260"/>
                      <a:pt x="700" y="265"/>
                      <a:pt x="695" y="270"/>
                    </a:cubicBezTo>
                    <a:cubicBezTo>
                      <a:pt x="685" y="281"/>
                      <a:pt x="675" y="292"/>
                      <a:pt x="666" y="304"/>
                    </a:cubicBezTo>
                    <a:cubicBezTo>
                      <a:pt x="681" y="289"/>
                      <a:pt x="699" y="276"/>
                      <a:pt x="716" y="262"/>
                    </a:cubicBezTo>
                    <a:cubicBezTo>
                      <a:pt x="774" y="210"/>
                      <a:pt x="832" y="156"/>
                      <a:pt x="890" y="104"/>
                    </a:cubicBezTo>
                    <a:cubicBezTo>
                      <a:pt x="890" y="196"/>
                      <a:pt x="890" y="196"/>
                      <a:pt x="890" y="196"/>
                    </a:cubicBezTo>
                    <a:cubicBezTo>
                      <a:pt x="856" y="226"/>
                      <a:pt x="824" y="259"/>
                      <a:pt x="792" y="291"/>
                    </a:cubicBezTo>
                    <a:cubicBezTo>
                      <a:pt x="751" y="329"/>
                      <a:pt x="714" y="370"/>
                      <a:pt x="673" y="408"/>
                    </a:cubicBezTo>
                    <a:cubicBezTo>
                      <a:pt x="553" y="542"/>
                      <a:pt x="433" y="677"/>
                      <a:pt x="306" y="805"/>
                    </a:cubicBezTo>
                    <a:cubicBezTo>
                      <a:pt x="274" y="843"/>
                      <a:pt x="237" y="874"/>
                      <a:pt x="202" y="909"/>
                    </a:cubicBezTo>
                    <a:cubicBezTo>
                      <a:pt x="188" y="922"/>
                      <a:pt x="175" y="937"/>
                      <a:pt x="159" y="949"/>
                    </a:cubicBezTo>
                    <a:cubicBezTo>
                      <a:pt x="94" y="949"/>
                      <a:pt x="94" y="949"/>
                      <a:pt x="94" y="949"/>
                    </a:cubicBezTo>
                    <a:cubicBezTo>
                      <a:pt x="123" y="928"/>
                      <a:pt x="143" y="899"/>
                      <a:pt x="170" y="876"/>
                    </a:cubicBezTo>
                    <a:cubicBezTo>
                      <a:pt x="188" y="861"/>
                      <a:pt x="202" y="842"/>
                      <a:pt x="217" y="824"/>
                    </a:cubicBezTo>
                    <a:cubicBezTo>
                      <a:pt x="321" y="707"/>
                      <a:pt x="426" y="590"/>
                      <a:pt x="537" y="480"/>
                    </a:cubicBezTo>
                    <a:cubicBezTo>
                      <a:pt x="554" y="460"/>
                      <a:pt x="574" y="442"/>
                      <a:pt x="593" y="424"/>
                    </a:cubicBezTo>
                    <a:cubicBezTo>
                      <a:pt x="615" y="402"/>
                      <a:pt x="637" y="380"/>
                      <a:pt x="660" y="359"/>
                    </a:cubicBezTo>
                    <a:cubicBezTo>
                      <a:pt x="679" y="342"/>
                      <a:pt x="695" y="322"/>
                      <a:pt x="715" y="306"/>
                    </a:cubicBezTo>
                    <a:cubicBezTo>
                      <a:pt x="765" y="258"/>
                      <a:pt x="814" y="210"/>
                      <a:pt x="866" y="165"/>
                    </a:cubicBezTo>
                    <a:cubicBezTo>
                      <a:pt x="872" y="155"/>
                      <a:pt x="879" y="146"/>
                      <a:pt x="886" y="138"/>
                    </a:cubicBezTo>
                    <a:cubicBezTo>
                      <a:pt x="876" y="149"/>
                      <a:pt x="862" y="153"/>
                      <a:pt x="853" y="163"/>
                    </a:cubicBezTo>
                    <a:cubicBezTo>
                      <a:pt x="712" y="287"/>
                      <a:pt x="575" y="414"/>
                      <a:pt x="445" y="548"/>
                    </a:cubicBezTo>
                    <a:cubicBezTo>
                      <a:pt x="420" y="576"/>
                      <a:pt x="392" y="602"/>
                      <a:pt x="367" y="631"/>
                    </a:cubicBezTo>
                    <a:cubicBezTo>
                      <a:pt x="296" y="705"/>
                      <a:pt x="229" y="783"/>
                      <a:pt x="158" y="857"/>
                    </a:cubicBezTo>
                    <a:cubicBezTo>
                      <a:pt x="130" y="889"/>
                      <a:pt x="101" y="920"/>
                      <a:pt x="71" y="949"/>
                    </a:cubicBezTo>
                    <a:cubicBezTo>
                      <a:pt x="0" y="949"/>
                      <a:pt x="0" y="949"/>
                      <a:pt x="0" y="949"/>
                    </a:cubicBezTo>
                    <a:cubicBezTo>
                      <a:pt x="49" y="888"/>
                      <a:pt x="100" y="829"/>
                      <a:pt x="153" y="772"/>
                    </a:cubicBezTo>
                    <a:cubicBezTo>
                      <a:pt x="177" y="744"/>
                      <a:pt x="205" y="720"/>
                      <a:pt x="229" y="693"/>
                    </a:cubicBezTo>
                    <a:cubicBezTo>
                      <a:pt x="250" y="670"/>
                      <a:pt x="272" y="650"/>
                      <a:pt x="294" y="629"/>
                    </a:cubicBezTo>
                    <a:cubicBezTo>
                      <a:pt x="319" y="602"/>
                      <a:pt x="346" y="578"/>
                      <a:pt x="373" y="552"/>
                    </a:cubicBezTo>
                    <a:cubicBezTo>
                      <a:pt x="388" y="538"/>
                      <a:pt x="404" y="524"/>
                      <a:pt x="416" y="507"/>
                    </a:cubicBezTo>
                    <a:cubicBezTo>
                      <a:pt x="477" y="430"/>
                      <a:pt x="541" y="355"/>
                      <a:pt x="607" y="282"/>
                    </a:cubicBezTo>
                    <a:cubicBezTo>
                      <a:pt x="660" y="225"/>
                      <a:pt x="716" y="173"/>
                      <a:pt x="771" y="118"/>
                    </a:cubicBezTo>
                    <a:cubicBezTo>
                      <a:pt x="786" y="99"/>
                      <a:pt x="807" y="85"/>
                      <a:pt x="823" y="66"/>
                    </a:cubicBezTo>
                    <a:close/>
                    <a:moveTo>
                      <a:pt x="215" y="736"/>
                    </a:moveTo>
                    <a:cubicBezTo>
                      <a:pt x="216" y="738"/>
                      <a:pt x="216" y="741"/>
                      <a:pt x="216" y="743"/>
                    </a:cubicBezTo>
                    <a:cubicBezTo>
                      <a:pt x="214" y="743"/>
                      <a:pt x="209" y="744"/>
                      <a:pt x="206" y="744"/>
                    </a:cubicBezTo>
                    <a:cubicBezTo>
                      <a:pt x="201" y="750"/>
                      <a:pt x="196" y="756"/>
                      <a:pt x="191" y="762"/>
                    </a:cubicBezTo>
                    <a:cubicBezTo>
                      <a:pt x="158" y="793"/>
                      <a:pt x="130" y="829"/>
                      <a:pt x="98" y="862"/>
                    </a:cubicBezTo>
                    <a:cubicBezTo>
                      <a:pt x="93" y="870"/>
                      <a:pt x="84" y="877"/>
                      <a:pt x="83" y="887"/>
                    </a:cubicBezTo>
                    <a:cubicBezTo>
                      <a:pt x="82" y="887"/>
                      <a:pt x="78" y="887"/>
                      <a:pt x="77" y="887"/>
                    </a:cubicBezTo>
                    <a:cubicBezTo>
                      <a:pt x="77" y="889"/>
                      <a:pt x="77" y="893"/>
                      <a:pt x="77" y="894"/>
                    </a:cubicBezTo>
                    <a:cubicBezTo>
                      <a:pt x="74" y="896"/>
                      <a:pt x="70" y="898"/>
                      <a:pt x="67" y="899"/>
                    </a:cubicBezTo>
                    <a:cubicBezTo>
                      <a:pt x="72" y="898"/>
                      <a:pt x="77" y="896"/>
                      <a:pt x="81" y="892"/>
                    </a:cubicBezTo>
                    <a:cubicBezTo>
                      <a:pt x="114" y="866"/>
                      <a:pt x="139" y="832"/>
                      <a:pt x="167" y="802"/>
                    </a:cubicBezTo>
                    <a:cubicBezTo>
                      <a:pt x="183" y="785"/>
                      <a:pt x="198" y="766"/>
                      <a:pt x="213" y="748"/>
                    </a:cubicBezTo>
                    <a:cubicBezTo>
                      <a:pt x="222" y="737"/>
                      <a:pt x="232" y="726"/>
                      <a:pt x="241" y="714"/>
                    </a:cubicBezTo>
                    <a:cubicBezTo>
                      <a:pt x="233" y="722"/>
                      <a:pt x="226" y="732"/>
                      <a:pt x="215" y="736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69" name="Google Shape;1169;p40"/>
              <p:cNvSpPr/>
              <p:nvPr/>
            </p:nvSpPr>
            <p:spPr>
              <a:xfrm>
                <a:off x="3137" y="3031"/>
                <a:ext cx="404" cy="454"/>
              </a:xfrm>
              <a:custGeom>
                <a:rect b="b" l="l" r="r" t="t"/>
                <a:pathLst>
                  <a:path extrusionOk="0" h="740" w="660">
                    <a:moveTo>
                      <a:pt x="536" y="128"/>
                    </a:moveTo>
                    <a:cubicBezTo>
                      <a:pt x="578" y="86"/>
                      <a:pt x="617" y="41"/>
                      <a:pt x="660" y="0"/>
                    </a:cubicBezTo>
                    <a:cubicBezTo>
                      <a:pt x="660" y="27"/>
                      <a:pt x="660" y="27"/>
                      <a:pt x="660" y="27"/>
                    </a:cubicBezTo>
                    <a:cubicBezTo>
                      <a:pt x="590" y="100"/>
                      <a:pt x="521" y="174"/>
                      <a:pt x="453" y="248"/>
                    </a:cubicBezTo>
                    <a:cubicBezTo>
                      <a:pt x="445" y="259"/>
                      <a:pt x="442" y="272"/>
                      <a:pt x="430" y="279"/>
                    </a:cubicBezTo>
                    <a:cubicBezTo>
                      <a:pt x="431" y="278"/>
                      <a:pt x="433" y="278"/>
                      <a:pt x="434" y="277"/>
                    </a:cubicBezTo>
                    <a:cubicBezTo>
                      <a:pt x="511" y="209"/>
                      <a:pt x="585" y="138"/>
                      <a:pt x="660" y="67"/>
                    </a:cubicBezTo>
                    <a:cubicBezTo>
                      <a:pt x="660" y="94"/>
                      <a:pt x="660" y="94"/>
                      <a:pt x="660" y="94"/>
                    </a:cubicBezTo>
                    <a:cubicBezTo>
                      <a:pt x="621" y="132"/>
                      <a:pt x="581" y="168"/>
                      <a:pt x="541" y="205"/>
                    </a:cubicBezTo>
                    <a:cubicBezTo>
                      <a:pt x="393" y="341"/>
                      <a:pt x="255" y="487"/>
                      <a:pt x="121" y="636"/>
                    </a:cubicBezTo>
                    <a:cubicBezTo>
                      <a:pt x="92" y="671"/>
                      <a:pt x="64" y="706"/>
                      <a:pt x="36" y="740"/>
                    </a:cubicBezTo>
                    <a:cubicBezTo>
                      <a:pt x="0" y="740"/>
                      <a:pt x="0" y="740"/>
                      <a:pt x="0" y="740"/>
                    </a:cubicBezTo>
                    <a:cubicBezTo>
                      <a:pt x="21" y="715"/>
                      <a:pt x="44" y="691"/>
                      <a:pt x="66" y="666"/>
                    </a:cubicBezTo>
                    <a:cubicBezTo>
                      <a:pt x="111" y="617"/>
                      <a:pt x="153" y="564"/>
                      <a:pt x="196" y="513"/>
                    </a:cubicBezTo>
                    <a:cubicBezTo>
                      <a:pt x="306" y="381"/>
                      <a:pt x="420" y="253"/>
                      <a:pt x="536" y="128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70" name="Google Shape;1170;p40"/>
              <p:cNvSpPr/>
              <p:nvPr/>
            </p:nvSpPr>
            <p:spPr>
              <a:xfrm>
                <a:off x="3197" y="3110"/>
                <a:ext cx="344" cy="375"/>
              </a:xfrm>
              <a:custGeom>
                <a:rect b="b" l="l" r="r" t="t"/>
                <a:pathLst>
                  <a:path extrusionOk="0" h="612" w="561">
                    <a:moveTo>
                      <a:pt x="471" y="94"/>
                    </a:moveTo>
                    <a:cubicBezTo>
                      <a:pt x="501" y="63"/>
                      <a:pt x="530" y="30"/>
                      <a:pt x="561" y="0"/>
                    </a:cubicBezTo>
                    <a:cubicBezTo>
                      <a:pt x="561" y="79"/>
                      <a:pt x="561" y="79"/>
                      <a:pt x="561" y="79"/>
                    </a:cubicBezTo>
                    <a:cubicBezTo>
                      <a:pt x="522" y="115"/>
                      <a:pt x="486" y="154"/>
                      <a:pt x="448" y="191"/>
                    </a:cubicBezTo>
                    <a:cubicBezTo>
                      <a:pt x="358" y="281"/>
                      <a:pt x="267" y="370"/>
                      <a:pt x="178" y="461"/>
                    </a:cubicBezTo>
                    <a:cubicBezTo>
                      <a:pt x="129" y="510"/>
                      <a:pt x="80" y="558"/>
                      <a:pt x="38" y="61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11" y="602"/>
                      <a:pt x="22" y="591"/>
                      <a:pt x="31" y="579"/>
                    </a:cubicBezTo>
                    <a:cubicBezTo>
                      <a:pt x="56" y="549"/>
                      <a:pt x="82" y="520"/>
                      <a:pt x="108" y="491"/>
                    </a:cubicBezTo>
                    <a:cubicBezTo>
                      <a:pt x="141" y="450"/>
                      <a:pt x="179" y="413"/>
                      <a:pt x="214" y="373"/>
                    </a:cubicBezTo>
                    <a:cubicBezTo>
                      <a:pt x="256" y="327"/>
                      <a:pt x="298" y="281"/>
                      <a:pt x="341" y="236"/>
                    </a:cubicBezTo>
                    <a:cubicBezTo>
                      <a:pt x="382" y="187"/>
                      <a:pt x="428" y="142"/>
                      <a:pt x="471" y="94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71" name="Google Shape;1171;p40"/>
              <p:cNvSpPr/>
              <p:nvPr/>
            </p:nvSpPr>
            <p:spPr>
              <a:xfrm>
                <a:off x="3234" y="3180"/>
                <a:ext cx="307" cy="305"/>
              </a:xfrm>
              <a:custGeom>
                <a:rect b="b" l="l" r="r" t="t"/>
                <a:pathLst>
                  <a:path extrusionOk="0" h="497" w="501">
                    <a:moveTo>
                      <a:pt x="347" y="143"/>
                    </a:moveTo>
                    <a:cubicBezTo>
                      <a:pt x="396" y="94"/>
                      <a:pt x="449" y="48"/>
                      <a:pt x="501" y="0"/>
                    </a:cubicBezTo>
                    <a:cubicBezTo>
                      <a:pt x="501" y="24"/>
                      <a:pt x="501" y="24"/>
                      <a:pt x="501" y="24"/>
                    </a:cubicBezTo>
                    <a:cubicBezTo>
                      <a:pt x="432" y="88"/>
                      <a:pt x="363" y="151"/>
                      <a:pt x="296" y="216"/>
                    </a:cubicBezTo>
                    <a:cubicBezTo>
                      <a:pt x="202" y="306"/>
                      <a:pt x="112" y="400"/>
                      <a:pt x="26" y="497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71" y="418"/>
                      <a:pt x="142" y="340"/>
                      <a:pt x="218" y="267"/>
                    </a:cubicBezTo>
                    <a:cubicBezTo>
                      <a:pt x="260" y="225"/>
                      <a:pt x="303" y="183"/>
                      <a:pt x="347" y="14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72" name="Google Shape;1172;p40"/>
              <p:cNvSpPr/>
              <p:nvPr/>
            </p:nvSpPr>
            <p:spPr>
              <a:xfrm>
                <a:off x="3292" y="3209"/>
                <a:ext cx="249" cy="276"/>
              </a:xfrm>
              <a:custGeom>
                <a:rect b="b" l="l" r="r" t="t"/>
                <a:pathLst>
                  <a:path extrusionOk="0" h="451" w="407">
                    <a:moveTo>
                      <a:pt x="333" y="73"/>
                    </a:moveTo>
                    <a:cubicBezTo>
                      <a:pt x="358" y="48"/>
                      <a:pt x="383" y="25"/>
                      <a:pt x="407" y="0"/>
                    </a:cubicBezTo>
                    <a:cubicBezTo>
                      <a:pt x="407" y="59"/>
                      <a:pt x="407" y="59"/>
                      <a:pt x="407" y="59"/>
                    </a:cubicBezTo>
                    <a:cubicBezTo>
                      <a:pt x="379" y="90"/>
                      <a:pt x="353" y="122"/>
                      <a:pt x="326" y="154"/>
                    </a:cubicBezTo>
                    <a:cubicBezTo>
                      <a:pt x="317" y="170"/>
                      <a:pt x="303" y="183"/>
                      <a:pt x="293" y="199"/>
                    </a:cubicBezTo>
                    <a:cubicBezTo>
                      <a:pt x="329" y="158"/>
                      <a:pt x="370" y="121"/>
                      <a:pt x="407" y="82"/>
                    </a:cubicBezTo>
                    <a:cubicBezTo>
                      <a:pt x="407" y="108"/>
                      <a:pt x="407" y="108"/>
                      <a:pt x="407" y="108"/>
                    </a:cubicBezTo>
                    <a:cubicBezTo>
                      <a:pt x="350" y="170"/>
                      <a:pt x="289" y="229"/>
                      <a:pt x="239" y="298"/>
                    </a:cubicBezTo>
                    <a:cubicBezTo>
                      <a:pt x="246" y="292"/>
                      <a:pt x="252" y="285"/>
                      <a:pt x="259" y="279"/>
                    </a:cubicBezTo>
                    <a:cubicBezTo>
                      <a:pt x="263" y="275"/>
                      <a:pt x="267" y="271"/>
                      <a:pt x="271" y="267"/>
                    </a:cubicBezTo>
                    <a:cubicBezTo>
                      <a:pt x="288" y="249"/>
                      <a:pt x="308" y="235"/>
                      <a:pt x="324" y="216"/>
                    </a:cubicBezTo>
                    <a:cubicBezTo>
                      <a:pt x="352" y="188"/>
                      <a:pt x="379" y="160"/>
                      <a:pt x="407" y="133"/>
                    </a:cubicBezTo>
                    <a:cubicBezTo>
                      <a:pt x="407" y="179"/>
                      <a:pt x="407" y="179"/>
                      <a:pt x="407" y="179"/>
                    </a:cubicBezTo>
                    <a:cubicBezTo>
                      <a:pt x="385" y="207"/>
                      <a:pt x="359" y="230"/>
                      <a:pt x="337" y="257"/>
                    </a:cubicBezTo>
                    <a:cubicBezTo>
                      <a:pt x="290" y="310"/>
                      <a:pt x="241" y="361"/>
                      <a:pt x="195" y="415"/>
                    </a:cubicBezTo>
                    <a:cubicBezTo>
                      <a:pt x="210" y="416"/>
                      <a:pt x="219" y="403"/>
                      <a:pt x="229" y="393"/>
                    </a:cubicBezTo>
                    <a:cubicBezTo>
                      <a:pt x="289" y="334"/>
                      <a:pt x="348" y="274"/>
                      <a:pt x="407" y="215"/>
                    </a:cubicBezTo>
                    <a:cubicBezTo>
                      <a:pt x="407" y="241"/>
                      <a:pt x="407" y="241"/>
                      <a:pt x="407" y="241"/>
                    </a:cubicBezTo>
                    <a:cubicBezTo>
                      <a:pt x="375" y="275"/>
                      <a:pt x="341" y="307"/>
                      <a:pt x="309" y="341"/>
                    </a:cubicBezTo>
                    <a:cubicBezTo>
                      <a:pt x="271" y="377"/>
                      <a:pt x="236" y="416"/>
                      <a:pt x="197" y="451"/>
                    </a:cubicBezTo>
                    <a:cubicBezTo>
                      <a:pt x="77" y="451"/>
                      <a:pt x="77" y="451"/>
                      <a:pt x="77" y="451"/>
                    </a:cubicBezTo>
                    <a:cubicBezTo>
                      <a:pt x="92" y="432"/>
                      <a:pt x="108" y="414"/>
                      <a:pt x="122" y="393"/>
                    </a:cubicBezTo>
                    <a:cubicBezTo>
                      <a:pt x="123" y="392"/>
                      <a:pt x="126" y="390"/>
                      <a:pt x="127" y="389"/>
                    </a:cubicBezTo>
                    <a:cubicBezTo>
                      <a:pt x="135" y="378"/>
                      <a:pt x="144" y="368"/>
                      <a:pt x="151" y="356"/>
                    </a:cubicBezTo>
                    <a:cubicBezTo>
                      <a:pt x="145" y="364"/>
                      <a:pt x="139" y="373"/>
                      <a:pt x="131" y="379"/>
                    </a:cubicBezTo>
                    <a:cubicBezTo>
                      <a:pt x="106" y="402"/>
                      <a:pt x="83" y="427"/>
                      <a:pt x="59" y="451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61" y="375"/>
                      <a:pt x="123" y="301"/>
                      <a:pt x="189" y="229"/>
                    </a:cubicBezTo>
                    <a:cubicBezTo>
                      <a:pt x="236" y="175"/>
                      <a:pt x="285" y="125"/>
                      <a:pt x="333" y="73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73" name="Google Shape;1173;p40"/>
              <p:cNvSpPr/>
              <p:nvPr/>
            </p:nvSpPr>
            <p:spPr>
              <a:xfrm>
                <a:off x="3447" y="3392"/>
                <a:ext cx="94" cy="93"/>
              </a:xfrm>
              <a:custGeom>
                <a:rect b="b" l="l" r="r" t="t"/>
                <a:pathLst>
                  <a:path extrusionOk="0" h="152" w="154">
                    <a:moveTo>
                      <a:pt x="82" y="72"/>
                    </a:moveTo>
                    <a:cubicBezTo>
                      <a:pt x="106" y="48"/>
                      <a:pt x="131" y="25"/>
                      <a:pt x="154" y="0"/>
                    </a:cubicBezTo>
                    <a:cubicBezTo>
                      <a:pt x="154" y="48"/>
                      <a:pt x="154" y="48"/>
                      <a:pt x="154" y="48"/>
                    </a:cubicBezTo>
                    <a:cubicBezTo>
                      <a:pt x="137" y="71"/>
                      <a:pt x="115" y="89"/>
                      <a:pt x="97" y="111"/>
                    </a:cubicBezTo>
                    <a:cubicBezTo>
                      <a:pt x="85" y="125"/>
                      <a:pt x="72" y="138"/>
                      <a:pt x="59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29" y="127"/>
                      <a:pt x="54" y="98"/>
                      <a:pt x="82" y="72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174" name="Google Shape;1174;p40"/>
              <p:cNvSpPr/>
              <p:nvPr/>
            </p:nvSpPr>
            <p:spPr>
              <a:xfrm>
                <a:off x="3509" y="3449"/>
                <a:ext cx="32" cy="36"/>
              </a:xfrm>
              <a:custGeom>
                <a:rect b="b" l="l" r="r" t="t"/>
                <a:pathLst>
                  <a:path extrusionOk="0" h="58" w="53">
                    <a:moveTo>
                      <a:pt x="0" y="58"/>
                    </a:moveTo>
                    <a:cubicBezTo>
                      <a:pt x="19" y="39"/>
                      <a:pt x="35" y="19"/>
                      <a:pt x="53" y="0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6" y="41"/>
                      <a:pt x="38" y="50"/>
                      <a:pt x="29" y="58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anchorCtr="0" anchor="t" bIns="45700" lIns="91400" spcFirstLastPara="1" rIns="91400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799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1175" name="Google Shape;1175;p40"/>
          <p:cNvSpPr txBox="1"/>
          <p:nvPr/>
        </p:nvSpPr>
        <p:spPr>
          <a:xfrm>
            <a:off x="1574633" y="161671"/>
            <a:ext cx="54512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40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4000">
        <p:fade thruBlk="1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41"/>
          <p:cNvSpPr txBox="1"/>
          <p:nvPr/>
        </p:nvSpPr>
        <p:spPr>
          <a:xfrm>
            <a:off x="0" y="3733296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7200">
                <a:latin typeface="Century Gothic"/>
                <a:ea typeface="Century Gothic"/>
                <a:cs typeface="Century Gothic"/>
                <a:sym typeface="Century Gothic"/>
              </a:rPr>
              <a:t>THANK YOU !</a:t>
            </a:r>
            <a:endParaRPr b="1" sz="7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2" name="Google Shape;1182;p41"/>
          <p:cNvSpPr txBox="1"/>
          <p:nvPr/>
        </p:nvSpPr>
        <p:spPr>
          <a:xfrm>
            <a:off x="0" y="4863859"/>
            <a:ext cx="12192000" cy="734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6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Design Lesson Powerpoint Template</a:t>
            </a:r>
            <a:endParaRPr sz="3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3" name="Google Shape;1183;p41"/>
          <p:cNvSpPr txBox="1"/>
          <p:nvPr/>
        </p:nvSpPr>
        <p:spPr>
          <a:xfrm>
            <a:off x="0" y="6329193"/>
            <a:ext cx="12192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sz="16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84" name="Google Shape;1184;p41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1793197" y="-616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41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4660837" y="-2521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41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7528478" y="-61686"/>
            <a:ext cx="5436900" cy="359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41"/>
          <p:cNvPicPr preferRelativeResize="0"/>
          <p:nvPr/>
        </p:nvPicPr>
        <p:blipFill rotWithShape="1">
          <a:blip r:embed="rId3">
            <a:alphaModFix/>
          </a:blip>
          <a:srcRect b="17241" l="0" r="4867" t="19775"/>
          <a:stretch/>
        </p:blipFill>
        <p:spPr>
          <a:xfrm>
            <a:off x="-1074443" y="-252186"/>
            <a:ext cx="5436900" cy="3599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sign Lesson Powerpoint Template，Freepptbackgrounds.net">
  <a:themeElements>
    <a:clrScheme name="自定义 403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7BB256"/>
      </a:accent1>
      <a:accent2>
        <a:srgbClr val="F0993A"/>
      </a:accent2>
      <a:accent3>
        <a:srgbClr val="DE2743"/>
      </a:accent3>
      <a:accent4>
        <a:srgbClr val="2A7ABC"/>
      </a:accent4>
      <a:accent5>
        <a:srgbClr val="7BB256"/>
      </a:accent5>
      <a:accent6>
        <a:srgbClr val="F0993A"/>
      </a:accent6>
      <a:hlink>
        <a:srgbClr val="DE2743"/>
      </a:hlink>
      <a:folHlink>
        <a:srgbClr val="2A7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