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tr-T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" name="Google Shape;9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6" name="Google Shape;306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2" name="Google Shape;372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08" name="Google Shape;408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3" name="Google Shape;463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3" name="Google Shape;493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" name="Google Shape;494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6" name="Google Shape;526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5" name="Google Shape;535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3" name="Google Shape;563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" name="Google Shape;564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8" name="Google Shape;588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9" name="Google Shape;589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4" name="Google Shape;614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5" name="Google Shape;615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" name="Google Shape;10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0" name="Google Shape;630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1" name="Google Shape;631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9" name="Google Shape;639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0" name="Google Shape;640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5" name="Google Shape;655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" name="Google Shape;656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6" name="Google Shape;696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7" name="Google Shape;697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5" name="Google Shape;715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" name="Google Shape;716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0" name="Google Shape;740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1" name="Google Shape;741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6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Google Shape;1177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8" name="Google Shape;1178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9" name="Google Shape;1179;p2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" name="Google Shape;123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" name="Google Shape;13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" name="Google Shape;16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1" name="Google Shape;21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" name="Google Shape;22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2" name="Google Shape;27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7" name="Google Shape;29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" type="picTx">
  <p:cSld name="PICTURE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0" type="vertTx">
  <p:cSld name="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1" type="vertTitleAndTx">
  <p:cSld name="VERTICAL_TITLE_AND_VERTICAL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2">
  <p:cSld name="Slide 12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/>
          <p:nvPr/>
        </p:nvSpPr>
        <p:spPr>
          <a:xfrm rot="5400000">
            <a:off x="11674812" y="6247142"/>
            <a:ext cx="455692" cy="565726"/>
          </a:xfrm>
          <a:prstGeom prst="flowChartOffpageConnector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54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8" name="Google Shape;88;p14"/>
          <p:cNvSpPr txBox="1"/>
          <p:nvPr/>
        </p:nvSpPr>
        <p:spPr>
          <a:xfrm>
            <a:off x="11636729" y="6340868"/>
            <a:ext cx="610241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tr-TR"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b="0" sz="16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3">
  <p:cSld name="Slide 13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5"/>
          <p:cNvSpPr txBox="1"/>
          <p:nvPr>
            <p:ph type="title"/>
          </p:nvPr>
        </p:nvSpPr>
        <p:spPr>
          <a:xfrm>
            <a:off x="2336801" y="356629"/>
            <a:ext cx="7518400" cy="4713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199"/>
              <a:buFont typeface="Century Gothic"/>
              <a:buNone/>
              <a:defRPr b="1" sz="3199">
                <a:solidFill>
                  <a:srgbClr val="19191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5"/>
          <p:cNvSpPr txBox="1"/>
          <p:nvPr>
            <p:ph idx="1" type="body"/>
          </p:nvPr>
        </p:nvSpPr>
        <p:spPr>
          <a:xfrm>
            <a:off x="3352801" y="825951"/>
            <a:ext cx="5486400" cy="26766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1600"/>
              <a:buNone/>
              <a:defRPr b="1" i="0" sz="160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92" name="Google Shape;92;p15"/>
          <p:cNvSpPr/>
          <p:nvPr/>
        </p:nvSpPr>
        <p:spPr>
          <a:xfrm rot="5400000">
            <a:off x="11705984" y="6244110"/>
            <a:ext cx="455692" cy="565726"/>
          </a:xfrm>
          <a:prstGeom prst="flowChartOffpageConnector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54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3" name="Google Shape;93;p15"/>
          <p:cNvSpPr txBox="1"/>
          <p:nvPr/>
        </p:nvSpPr>
        <p:spPr>
          <a:xfrm>
            <a:off x="11667901" y="6337836"/>
            <a:ext cx="610241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tr-TR" sz="1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b="0" sz="16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" typ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4">
  <p:cSld name="Slide 14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" type="obj">
  <p:cSld name="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/>
          <p:nvPr/>
        </p:nvSpPr>
        <p:spPr>
          <a:xfrm>
            <a:off x="8325228" y="3935575"/>
            <a:ext cx="775136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PPT模板下载：www.1ppt.com/moban/          行业PPT模板：www.1ppt.com/hangye/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节日PPT模板：www.1ppt.com/jieri/          PPT素材：www.1ppt.com/sucai/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PPT背景图片：www.1ppt.com/beijing/        PPT图表：www.1ppt.com/tubiao/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精美PPT下载：www.1ppt.com/xiazai/         PPT教程： www.1ppt.com/powerpoint/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PPT课件：www.1ppt.com/kejian/             字体下载：www.1ppt.com/ziti/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工作总结PPT：www.1ppt.com/xiazai/zongjie/ 工作计划：www.1ppt.com/xiazai/jihua/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商务PPT模板：www.1ppt.com/moban/shangwu/  个人简历PPT：www.1ppt.com/xiazai/jianli/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毕业答辩PPT：www.1ppt.com/xiazai/dabian/  工作汇报PPT：www.1ppt.com/xiazai/huibao/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47" name="Google Shape;47;p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1" name="Google Shape;51;p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" type="titleOnly">
  <p:cSld name="TITLE_ONL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" type="objTx">
  <p:cSld name="OBJECT_WITH_CAPTION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3" name="Google Shape;63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4" name="Google Shape;64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png"/></Relationships>
</file>

<file path=ppt/slides/_rels/slide10.xml.rels><?xml version="1.0" encoding="UTF-8" standalone="yes"?><Relationships xmlns="http://schemas.openxmlformats.org/package/2006/relationships"><Relationship Id="rId11" Type="http://schemas.openxmlformats.org/officeDocument/2006/relationships/image" Target="../media/image4.png"/><Relationship Id="rId10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3.png"/><Relationship Id="rId4" Type="http://schemas.openxmlformats.org/officeDocument/2006/relationships/image" Target="../media/image13.png"/><Relationship Id="rId9" Type="http://schemas.openxmlformats.org/officeDocument/2006/relationships/image" Target="../media/image1.png"/><Relationship Id="rId5" Type="http://schemas.openxmlformats.org/officeDocument/2006/relationships/image" Target="../media/image25.png"/><Relationship Id="rId6" Type="http://schemas.openxmlformats.org/officeDocument/2006/relationships/image" Target="../media/image14.png"/><Relationship Id="rId7" Type="http://schemas.openxmlformats.org/officeDocument/2006/relationships/image" Target="../media/image5.png"/><Relationship Id="rId8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2.png"/><Relationship Id="rId4" Type="http://schemas.openxmlformats.org/officeDocument/2006/relationships/image" Target="../media/image15.png"/><Relationship Id="rId5" Type="http://schemas.openxmlformats.org/officeDocument/2006/relationships/image" Target="../media/image27.png"/><Relationship Id="rId6" Type="http://schemas.openxmlformats.org/officeDocument/2006/relationships/image" Target="../media/image17.png"/><Relationship Id="rId7" Type="http://schemas.openxmlformats.org/officeDocument/2006/relationships/image" Target="../media/image29.png"/><Relationship Id="rId8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1" Type="http://schemas.openxmlformats.org/officeDocument/2006/relationships/image" Target="../media/image28.png"/><Relationship Id="rId10" Type="http://schemas.openxmlformats.org/officeDocument/2006/relationships/image" Target="../media/image33.png"/><Relationship Id="rId13" Type="http://schemas.openxmlformats.org/officeDocument/2006/relationships/image" Target="../media/image5.png"/><Relationship Id="rId1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png"/><Relationship Id="rId4" Type="http://schemas.openxmlformats.org/officeDocument/2006/relationships/image" Target="../media/image21.png"/><Relationship Id="rId9" Type="http://schemas.openxmlformats.org/officeDocument/2006/relationships/image" Target="../media/image31.png"/><Relationship Id="rId1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image" Target="../media/image3.png"/><Relationship Id="rId7" Type="http://schemas.openxmlformats.org/officeDocument/2006/relationships/image" Target="../media/image22.png"/><Relationship Id="rId8" Type="http://schemas.openxmlformats.org/officeDocument/2006/relationships/image" Target="../media/image3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.png"/><Relationship Id="rId6" Type="http://schemas.openxmlformats.org/officeDocument/2006/relationships/image" Target="../media/image3.png"/><Relationship Id="rId7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.png"/><Relationship Id="rId6" Type="http://schemas.openxmlformats.org/officeDocument/2006/relationships/image" Target="../media/image3.png"/><Relationship Id="rId7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Relationship Id="rId4" Type="http://schemas.openxmlformats.org/officeDocument/2006/relationships/image" Target="../media/image1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4.png"/></Relationships>
</file>

<file path=ppt/slides/_rels/slide17.xml.rels><?xml version="1.0" encoding="UTF-8" standalone="yes"?><Relationships xmlns="http://schemas.openxmlformats.org/package/2006/relationships"><Relationship Id="rId11" Type="http://schemas.openxmlformats.org/officeDocument/2006/relationships/image" Target="../media/image1.png"/><Relationship Id="rId10" Type="http://schemas.openxmlformats.org/officeDocument/2006/relationships/hyperlink" Target="http://www.rapidesign.cn/" TargetMode="External"/><Relationship Id="rId13" Type="http://schemas.openxmlformats.org/officeDocument/2006/relationships/hyperlink" Target="http://www.rapidesign.cn/" TargetMode="External"/><Relationship Id="rId12" Type="http://schemas.openxmlformats.org/officeDocument/2006/relationships/hyperlink" Target="http://www.rapidesign.cn/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://www.rapidesign.cn/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://www.rapidesign.cn/" TargetMode="External"/><Relationship Id="rId14" Type="http://schemas.openxmlformats.org/officeDocument/2006/relationships/image" Target="../media/image4.png"/><Relationship Id="rId5" Type="http://schemas.openxmlformats.org/officeDocument/2006/relationships/hyperlink" Target="http://www.rapidesign.cn/" TargetMode="External"/><Relationship Id="rId6" Type="http://schemas.openxmlformats.org/officeDocument/2006/relationships/hyperlink" Target="http://www.rapidesign.cn/" TargetMode="External"/><Relationship Id="rId7" Type="http://schemas.openxmlformats.org/officeDocument/2006/relationships/image" Target="../media/image2.png"/><Relationship Id="rId8" Type="http://schemas.openxmlformats.org/officeDocument/2006/relationships/hyperlink" Target="http://www.rapidesign.cn/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2.png"/><Relationship Id="rId6" Type="http://schemas.openxmlformats.org/officeDocument/2006/relationships/image" Target="../media/image1.png"/><Relationship Id="rId7" Type="http://schemas.openxmlformats.org/officeDocument/2006/relationships/image" Target="../media/image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6.png"/><Relationship Id="rId4" Type="http://schemas.openxmlformats.org/officeDocument/2006/relationships/image" Target="../media/image30.jpg"/><Relationship Id="rId5" Type="http://schemas.openxmlformats.org/officeDocument/2006/relationships/image" Target="../media/image5.png"/><Relationship Id="rId6" Type="http://schemas.openxmlformats.org/officeDocument/2006/relationships/image" Target="../media/image2.png"/><Relationship Id="rId7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.png"/><Relationship Id="rId4" Type="http://schemas.openxmlformats.org/officeDocument/2006/relationships/image" Target="../media/image1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5.png"/><Relationship Id="rId6" Type="http://schemas.openxmlformats.org/officeDocument/2006/relationships/image" Target="../media/image3.png"/><Relationship Id="rId7" Type="http://schemas.openxmlformats.org/officeDocument/2006/relationships/image" Target="../media/image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1.png"/><Relationship Id="rId7" Type="http://schemas.openxmlformats.org/officeDocument/2006/relationships/image" Target="../media/image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.png"/><Relationship Id="rId6" Type="http://schemas.openxmlformats.org/officeDocument/2006/relationships/image" Target="../media/image3.png"/><Relationship Id="rId7" Type="http://schemas.openxmlformats.org/officeDocument/2006/relationships/image" Target="../media/image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.png"/><Relationship Id="rId6" Type="http://schemas.openxmlformats.org/officeDocument/2006/relationships/image" Target="../media/image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1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.png"/><Relationship Id="rId6" Type="http://schemas.openxmlformats.org/officeDocument/2006/relationships/image" Target="../media/image3.png"/><Relationship Id="rId7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0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12.png"/><Relationship Id="rId9" Type="http://schemas.openxmlformats.org/officeDocument/2006/relationships/image" Target="../media/image24.png"/><Relationship Id="rId5" Type="http://schemas.openxmlformats.org/officeDocument/2006/relationships/image" Target="../media/image11.png"/><Relationship Id="rId6" Type="http://schemas.openxmlformats.org/officeDocument/2006/relationships/image" Target="../media/image9.png"/><Relationship Id="rId7" Type="http://schemas.openxmlformats.org/officeDocument/2006/relationships/image" Target="../media/image10.jpg"/><Relationship Id="rId8" Type="http://schemas.openxmlformats.org/officeDocument/2006/relationships/image" Target="../media/image1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6" Type="http://schemas.openxmlformats.org/officeDocument/2006/relationships/image" Target="../media/image1.png"/><Relationship Id="rId7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20.png"/><Relationship Id="rId5" Type="http://schemas.openxmlformats.org/officeDocument/2006/relationships/image" Target="../media/image1.png"/><Relationship Id="rId6" Type="http://schemas.openxmlformats.org/officeDocument/2006/relationships/image" Target="../media/image5.png"/><Relationship Id="rId7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6"/>
          <p:cNvSpPr txBox="1"/>
          <p:nvPr/>
        </p:nvSpPr>
        <p:spPr>
          <a:xfrm>
            <a:off x="0" y="3733296"/>
            <a:ext cx="121920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7200" u="none" cap="none" strike="noStrike">
                <a:latin typeface="Century Gothic"/>
                <a:ea typeface="Century Gothic"/>
                <a:cs typeface="Century Gothic"/>
                <a:sym typeface="Century Gothic"/>
              </a:rPr>
              <a:t>DESIGN LESSON</a:t>
            </a:r>
            <a:endParaRPr b="1" i="0" sz="7200" u="none" cap="none" strike="noStrike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0" name="Google Shape;100;p16"/>
          <p:cNvSpPr txBox="1"/>
          <p:nvPr/>
        </p:nvSpPr>
        <p:spPr>
          <a:xfrm>
            <a:off x="0" y="4863859"/>
            <a:ext cx="12192000" cy="7348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36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Presentation Template</a:t>
            </a:r>
            <a:endParaRPr b="0" i="0" sz="3600" u="none" cap="none" strike="noStrike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1" name="Google Shape;101;p16"/>
          <p:cNvSpPr txBox="1"/>
          <p:nvPr/>
        </p:nvSpPr>
        <p:spPr>
          <a:xfrm>
            <a:off x="0" y="6329193"/>
            <a:ext cx="1219200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16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www.freepptbackgrounds.net</a:t>
            </a:r>
            <a:endParaRPr b="0" i="0" sz="1600" u="none" cap="none" strike="noStrike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02" name="Google Shape;102;p16"/>
          <p:cNvPicPr preferRelativeResize="0"/>
          <p:nvPr/>
        </p:nvPicPr>
        <p:blipFill rotWithShape="1">
          <a:blip r:embed="rId3">
            <a:alphaModFix/>
          </a:blip>
          <a:srcRect b="17241" l="0" r="4867" t="19775"/>
          <a:stretch/>
        </p:blipFill>
        <p:spPr>
          <a:xfrm>
            <a:off x="1793197" y="-61686"/>
            <a:ext cx="5436900" cy="3599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6"/>
          <p:cNvPicPr preferRelativeResize="0"/>
          <p:nvPr/>
        </p:nvPicPr>
        <p:blipFill rotWithShape="1">
          <a:blip r:embed="rId3">
            <a:alphaModFix/>
          </a:blip>
          <a:srcRect b="17241" l="0" r="4867" t="19775"/>
          <a:stretch/>
        </p:blipFill>
        <p:spPr>
          <a:xfrm>
            <a:off x="4660837" y="-252186"/>
            <a:ext cx="5436900" cy="3599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6"/>
          <p:cNvPicPr preferRelativeResize="0"/>
          <p:nvPr/>
        </p:nvPicPr>
        <p:blipFill rotWithShape="1">
          <a:blip r:embed="rId3">
            <a:alphaModFix/>
          </a:blip>
          <a:srcRect b="17241" l="0" r="4867" t="19775"/>
          <a:stretch/>
        </p:blipFill>
        <p:spPr>
          <a:xfrm>
            <a:off x="7528478" y="-61686"/>
            <a:ext cx="5436900" cy="3599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6"/>
          <p:cNvPicPr preferRelativeResize="0"/>
          <p:nvPr/>
        </p:nvPicPr>
        <p:blipFill rotWithShape="1">
          <a:blip r:embed="rId3">
            <a:alphaModFix/>
          </a:blip>
          <a:srcRect b="17241" l="0" r="4867" t="19775"/>
          <a:stretch/>
        </p:blipFill>
        <p:spPr>
          <a:xfrm>
            <a:off x="-1074443" y="-252186"/>
            <a:ext cx="5436900" cy="35995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9" name="Google Shape;309;p25"/>
          <p:cNvGrpSpPr/>
          <p:nvPr/>
        </p:nvGrpSpPr>
        <p:grpSpPr>
          <a:xfrm>
            <a:off x="1327498" y="1136287"/>
            <a:ext cx="1714153" cy="1779574"/>
            <a:chOff x="1000362" y="785261"/>
            <a:chExt cx="1285875" cy="1334297"/>
          </a:xfrm>
        </p:grpSpPr>
        <p:sp>
          <p:nvSpPr>
            <p:cNvPr id="310" name="Google Shape;310;p25"/>
            <p:cNvSpPr/>
            <p:nvPr/>
          </p:nvSpPr>
          <p:spPr>
            <a:xfrm rot="8100000">
              <a:off x="1430377" y="871757"/>
              <a:ext cx="417507" cy="417323"/>
            </a:xfrm>
            <a:prstGeom prst="teardrop">
              <a:avLst>
                <a:gd fmla="val 100000" name="adj"/>
              </a:avLst>
            </a:prstGeom>
            <a:solidFill>
              <a:srgbClr val="45576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1" name="Google Shape;311;p25"/>
            <p:cNvSpPr txBox="1"/>
            <p:nvPr/>
          </p:nvSpPr>
          <p:spPr>
            <a:xfrm>
              <a:off x="1000362" y="1357532"/>
              <a:ext cx="1285875" cy="7620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1" lang="tr-TR" sz="12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312" name="Google Shape;312;p25"/>
            <p:cNvGrpSpPr/>
            <p:nvPr/>
          </p:nvGrpSpPr>
          <p:grpSpPr>
            <a:xfrm>
              <a:off x="1520226" y="1020230"/>
              <a:ext cx="241710" cy="167336"/>
              <a:chOff x="3908425" y="4124324"/>
              <a:chExt cx="546100" cy="319088"/>
            </a:xfrm>
          </p:grpSpPr>
          <p:sp>
            <p:nvSpPr>
              <p:cNvPr id="313" name="Google Shape;313;p25"/>
              <p:cNvSpPr/>
              <p:nvPr/>
            </p:nvSpPr>
            <p:spPr>
              <a:xfrm>
                <a:off x="4019550" y="4262437"/>
                <a:ext cx="36513" cy="174625"/>
              </a:xfrm>
              <a:custGeom>
                <a:rect b="b" l="l" r="r" t="t"/>
                <a:pathLst>
                  <a:path extrusionOk="0" h="485" w="101">
                    <a:moveTo>
                      <a:pt x="83" y="8"/>
                    </a:moveTo>
                    <a:cubicBezTo>
                      <a:pt x="33" y="8"/>
                      <a:pt x="33" y="8"/>
                      <a:pt x="33" y="8"/>
                    </a:cubicBezTo>
                    <a:cubicBezTo>
                      <a:pt x="25" y="0"/>
                      <a:pt x="16" y="8"/>
                      <a:pt x="16" y="8"/>
                    </a:cubicBezTo>
                    <a:cubicBezTo>
                      <a:pt x="8" y="16"/>
                      <a:pt x="0" y="25"/>
                      <a:pt x="0" y="33"/>
                    </a:cubicBezTo>
                    <a:cubicBezTo>
                      <a:pt x="50" y="476"/>
                      <a:pt x="50" y="476"/>
                      <a:pt x="50" y="476"/>
                    </a:cubicBezTo>
                    <a:cubicBezTo>
                      <a:pt x="50" y="476"/>
                      <a:pt x="58" y="484"/>
                      <a:pt x="67" y="484"/>
                    </a:cubicBezTo>
                    <a:cubicBezTo>
                      <a:pt x="75" y="484"/>
                      <a:pt x="75" y="476"/>
                      <a:pt x="75" y="476"/>
                    </a:cubicBezTo>
                    <a:cubicBezTo>
                      <a:pt x="100" y="33"/>
                      <a:pt x="100" y="33"/>
                      <a:pt x="100" y="33"/>
                    </a:cubicBezTo>
                    <a:cubicBezTo>
                      <a:pt x="100" y="25"/>
                      <a:pt x="92" y="16"/>
                      <a:pt x="83" y="8"/>
                    </a:cubicBezTo>
                    <a:close/>
                    <a:moveTo>
                      <a:pt x="83" y="8"/>
                    </a:moveTo>
                    <a:lnTo>
                      <a:pt x="83" y="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14" name="Google Shape;314;p25"/>
              <p:cNvSpPr/>
              <p:nvPr/>
            </p:nvSpPr>
            <p:spPr>
              <a:xfrm>
                <a:off x="4059238" y="4271962"/>
                <a:ext cx="166687" cy="171450"/>
              </a:xfrm>
              <a:custGeom>
                <a:rect b="b" l="l" r="r" t="t"/>
                <a:pathLst>
                  <a:path extrusionOk="0" h="477" w="461">
                    <a:moveTo>
                      <a:pt x="452" y="67"/>
                    </a:moveTo>
                    <a:cubicBezTo>
                      <a:pt x="51" y="0"/>
                      <a:pt x="51" y="0"/>
                      <a:pt x="51" y="0"/>
                    </a:cubicBezTo>
                    <a:lnTo>
                      <a:pt x="42" y="8"/>
                    </a:lnTo>
                    <a:lnTo>
                      <a:pt x="42" y="16"/>
                    </a:lnTo>
                    <a:cubicBezTo>
                      <a:pt x="0" y="459"/>
                      <a:pt x="0" y="459"/>
                      <a:pt x="0" y="459"/>
                    </a:cubicBezTo>
                    <a:cubicBezTo>
                      <a:pt x="0" y="468"/>
                      <a:pt x="0" y="468"/>
                      <a:pt x="9" y="468"/>
                    </a:cubicBezTo>
                    <a:cubicBezTo>
                      <a:pt x="9" y="476"/>
                      <a:pt x="9" y="476"/>
                      <a:pt x="17" y="476"/>
                    </a:cubicBezTo>
                    <a:lnTo>
                      <a:pt x="17" y="468"/>
                    </a:lnTo>
                    <a:cubicBezTo>
                      <a:pt x="452" y="83"/>
                      <a:pt x="452" y="83"/>
                      <a:pt x="452" y="83"/>
                    </a:cubicBezTo>
                    <a:cubicBezTo>
                      <a:pt x="460" y="83"/>
                      <a:pt x="460" y="75"/>
                      <a:pt x="460" y="75"/>
                    </a:cubicBezTo>
                    <a:cubicBezTo>
                      <a:pt x="460" y="67"/>
                      <a:pt x="452" y="67"/>
                      <a:pt x="452" y="67"/>
                    </a:cubicBezTo>
                    <a:close/>
                    <a:moveTo>
                      <a:pt x="452" y="67"/>
                    </a:moveTo>
                    <a:lnTo>
                      <a:pt x="452" y="6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15" name="Google Shape;315;p25"/>
              <p:cNvSpPr/>
              <p:nvPr/>
            </p:nvSpPr>
            <p:spPr>
              <a:xfrm>
                <a:off x="3908425" y="4124324"/>
                <a:ext cx="546100" cy="177800"/>
              </a:xfrm>
              <a:custGeom>
                <a:rect b="b" l="l" r="r" t="t"/>
                <a:pathLst>
                  <a:path extrusionOk="0" h="494" w="1515">
                    <a:moveTo>
                      <a:pt x="1514" y="0"/>
                    </a:moveTo>
                    <a:cubicBezTo>
                      <a:pt x="1505" y="0"/>
                      <a:pt x="1497" y="0"/>
                      <a:pt x="1497" y="0"/>
                    </a:cubicBezTo>
                    <a:cubicBezTo>
                      <a:pt x="17" y="276"/>
                      <a:pt x="17" y="276"/>
                      <a:pt x="17" y="276"/>
                    </a:cubicBezTo>
                    <a:cubicBezTo>
                      <a:pt x="9" y="276"/>
                      <a:pt x="0" y="284"/>
                      <a:pt x="0" y="293"/>
                    </a:cubicBezTo>
                    <a:cubicBezTo>
                      <a:pt x="0" y="293"/>
                      <a:pt x="9" y="301"/>
                      <a:pt x="17" y="301"/>
                    </a:cubicBezTo>
                    <a:cubicBezTo>
                      <a:pt x="335" y="359"/>
                      <a:pt x="335" y="359"/>
                      <a:pt x="335" y="359"/>
                    </a:cubicBezTo>
                    <a:cubicBezTo>
                      <a:pt x="343" y="359"/>
                      <a:pt x="360" y="359"/>
                      <a:pt x="377" y="351"/>
                    </a:cubicBezTo>
                    <a:cubicBezTo>
                      <a:pt x="1171" y="117"/>
                      <a:pt x="1171" y="117"/>
                      <a:pt x="1171" y="117"/>
                    </a:cubicBezTo>
                    <a:cubicBezTo>
                      <a:pt x="502" y="368"/>
                      <a:pt x="502" y="368"/>
                      <a:pt x="502" y="368"/>
                    </a:cubicBezTo>
                    <a:cubicBezTo>
                      <a:pt x="502" y="368"/>
                      <a:pt x="494" y="368"/>
                      <a:pt x="494" y="376"/>
                    </a:cubicBezTo>
                    <a:cubicBezTo>
                      <a:pt x="494" y="385"/>
                      <a:pt x="502" y="385"/>
                      <a:pt x="502" y="385"/>
                    </a:cubicBezTo>
                    <a:cubicBezTo>
                      <a:pt x="1154" y="493"/>
                      <a:pt x="1154" y="493"/>
                      <a:pt x="1154" y="493"/>
                    </a:cubicBezTo>
                    <a:cubicBezTo>
                      <a:pt x="1171" y="493"/>
                      <a:pt x="1188" y="485"/>
                      <a:pt x="1204" y="468"/>
                    </a:cubicBezTo>
                    <a:cubicBezTo>
                      <a:pt x="1514" y="17"/>
                      <a:pt x="1514" y="17"/>
                      <a:pt x="1514" y="17"/>
                    </a:cubicBezTo>
                    <a:cubicBezTo>
                      <a:pt x="1514" y="8"/>
                      <a:pt x="1514" y="8"/>
                      <a:pt x="1514" y="0"/>
                    </a:cubicBezTo>
                    <a:close/>
                    <a:moveTo>
                      <a:pt x="1514" y="0"/>
                    </a:moveTo>
                    <a:lnTo>
                      <a:pt x="151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316" name="Google Shape;316;p25"/>
          <p:cNvGrpSpPr/>
          <p:nvPr/>
        </p:nvGrpSpPr>
        <p:grpSpPr>
          <a:xfrm>
            <a:off x="9278180" y="1142731"/>
            <a:ext cx="1714947" cy="1779482"/>
            <a:chOff x="9278455" y="1053503"/>
            <a:chExt cx="1714500" cy="1778971"/>
          </a:xfrm>
        </p:grpSpPr>
        <p:sp>
          <p:nvSpPr>
            <p:cNvPr id="317" name="Google Shape;317;p25"/>
            <p:cNvSpPr/>
            <p:nvPr/>
          </p:nvSpPr>
          <p:spPr>
            <a:xfrm rot="8100000">
              <a:off x="9852337" y="1168739"/>
              <a:ext cx="556419" cy="556431"/>
            </a:xfrm>
            <a:prstGeom prst="teardrop">
              <a:avLst>
                <a:gd fmla="val 100000" name="adj"/>
              </a:avLst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81275" lIns="162550" spcFirstLastPara="1" rIns="162550" wrap="square" tIns="81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8" name="Google Shape;318;p25"/>
            <p:cNvSpPr txBox="1"/>
            <p:nvPr/>
          </p:nvSpPr>
          <p:spPr>
            <a:xfrm>
              <a:off x="9278455" y="1816439"/>
              <a:ext cx="1714500" cy="10160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1275" lIns="162550" spcFirstLastPara="1" rIns="162550" wrap="square" tIns="81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33"/>
                <a:buFont typeface="Arial"/>
                <a:buNone/>
              </a:pPr>
              <a:r>
                <a:rPr b="1" lang="tr-TR" sz="1333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333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9" name="Google Shape;319;p25"/>
            <p:cNvSpPr/>
            <p:nvPr/>
          </p:nvSpPr>
          <p:spPr>
            <a:xfrm>
              <a:off x="10000271" y="1293967"/>
              <a:ext cx="302205" cy="300039"/>
            </a:xfrm>
            <a:custGeom>
              <a:rect b="b" l="l" r="r" t="t"/>
              <a:pathLst>
                <a:path extrusionOk="0" h="1221" w="1230">
                  <a:moveTo>
                    <a:pt x="1162" y="383"/>
                  </a:moveTo>
                  <a:cubicBezTo>
                    <a:pt x="1112" y="433"/>
                    <a:pt x="1112" y="433"/>
                    <a:pt x="1112" y="433"/>
                  </a:cubicBezTo>
                  <a:cubicBezTo>
                    <a:pt x="794" y="116"/>
                    <a:pt x="794" y="116"/>
                    <a:pt x="794" y="116"/>
                  </a:cubicBezTo>
                  <a:cubicBezTo>
                    <a:pt x="844" y="57"/>
                    <a:pt x="844" y="57"/>
                    <a:pt x="844" y="57"/>
                  </a:cubicBezTo>
                  <a:cubicBezTo>
                    <a:pt x="903" y="0"/>
                    <a:pt x="1003" y="0"/>
                    <a:pt x="1061" y="57"/>
                  </a:cubicBezTo>
                  <a:cubicBezTo>
                    <a:pt x="1162" y="166"/>
                    <a:pt x="1162" y="166"/>
                    <a:pt x="1162" y="166"/>
                  </a:cubicBezTo>
                  <a:cubicBezTo>
                    <a:pt x="1229" y="225"/>
                    <a:pt x="1229" y="325"/>
                    <a:pt x="1162" y="383"/>
                  </a:cubicBezTo>
                  <a:close/>
                  <a:moveTo>
                    <a:pt x="418" y="1019"/>
                  </a:moveTo>
                  <a:cubicBezTo>
                    <a:pt x="401" y="1035"/>
                    <a:pt x="401" y="1061"/>
                    <a:pt x="418" y="1077"/>
                  </a:cubicBezTo>
                  <a:cubicBezTo>
                    <a:pt x="434" y="1086"/>
                    <a:pt x="459" y="1086"/>
                    <a:pt x="468" y="1077"/>
                  </a:cubicBezTo>
                  <a:cubicBezTo>
                    <a:pt x="1061" y="484"/>
                    <a:pt x="1061" y="484"/>
                    <a:pt x="1061" y="484"/>
                  </a:cubicBezTo>
                  <a:cubicBezTo>
                    <a:pt x="1003" y="433"/>
                    <a:pt x="1003" y="433"/>
                    <a:pt x="1003" y="433"/>
                  </a:cubicBezTo>
                  <a:lnTo>
                    <a:pt x="418" y="1019"/>
                  </a:lnTo>
                  <a:close/>
                  <a:moveTo>
                    <a:pt x="150" y="751"/>
                  </a:moveTo>
                  <a:cubicBezTo>
                    <a:pt x="133" y="768"/>
                    <a:pt x="133" y="793"/>
                    <a:pt x="150" y="810"/>
                  </a:cubicBezTo>
                  <a:cubicBezTo>
                    <a:pt x="167" y="818"/>
                    <a:pt x="192" y="818"/>
                    <a:pt x="209" y="810"/>
                  </a:cubicBezTo>
                  <a:cubicBezTo>
                    <a:pt x="794" y="216"/>
                    <a:pt x="794" y="216"/>
                    <a:pt x="794" y="216"/>
                  </a:cubicBezTo>
                  <a:cubicBezTo>
                    <a:pt x="735" y="166"/>
                    <a:pt x="735" y="166"/>
                    <a:pt x="735" y="166"/>
                  </a:cubicBezTo>
                  <a:lnTo>
                    <a:pt x="150" y="751"/>
                  </a:lnTo>
                  <a:close/>
                  <a:moveTo>
                    <a:pt x="844" y="275"/>
                  </a:moveTo>
                  <a:cubicBezTo>
                    <a:pt x="259" y="860"/>
                    <a:pt x="259" y="860"/>
                    <a:pt x="259" y="860"/>
                  </a:cubicBezTo>
                  <a:cubicBezTo>
                    <a:pt x="225" y="893"/>
                    <a:pt x="225" y="935"/>
                    <a:pt x="259" y="969"/>
                  </a:cubicBezTo>
                  <a:cubicBezTo>
                    <a:pt x="284" y="994"/>
                    <a:pt x="334" y="994"/>
                    <a:pt x="367" y="969"/>
                  </a:cubicBezTo>
                  <a:cubicBezTo>
                    <a:pt x="953" y="383"/>
                    <a:pt x="953" y="383"/>
                    <a:pt x="953" y="383"/>
                  </a:cubicBezTo>
                  <a:lnTo>
                    <a:pt x="844" y="275"/>
                  </a:lnTo>
                  <a:close/>
                  <a:moveTo>
                    <a:pt x="367" y="1127"/>
                  </a:moveTo>
                  <a:cubicBezTo>
                    <a:pt x="351" y="1111"/>
                    <a:pt x="343" y="1086"/>
                    <a:pt x="334" y="1061"/>
                  </a:cubicBezTo>
                  <a:cubicBezTo>
                    <a:pt x="326" y="1061"/>
                    <a:pt x="317" y="1061"/>
                    <a:pt x="309" y="1061"/>
                  </a:cubicBezTo>
                  <a:cubicBezTo>
                    <a:pt x="276" y="1061"/>
                    <a:pt x="234" y="1052"/>
                    <a:pt x="209" y="1019"/>
                  </a:cubicBezTo>
                  <a:cubicBezTo>
                    <a:pt x="175" y="994"/>
                    <a:pt x="158" y="952"/>
                    <a:pt x="158" y="910"/>
                  </a:cubicBezTo>
                  <a:cubicBezTo>
                    <a:pt x="158" y="910"/>
                    <a:pt x="158" y="902"/>
                    <a:pt x="167" y="893"/>
                  </a:cubicBezTo>
                  <a:cubicBezTo>
                    <a:pt x="142" y="885"/>
                    <a:pt x="117" y="877"/>
                    <a:pt x="100" y="860"/>
                  </a:cubicBezTo>
                  <a:lnTo>
                    <a:pt x="92" y="852"/>
                  </a:lnTo>
                  <a:cubicBezTo>
                    <a:pt x="0" y="1220"/>
                    <a:pt x="0" y="1220"/>
                    <a:pt x="0" y="1220"/>
                  </a:cubicBezTo>
                  <a:cubicBezTo>
                    <a:pt x="367" y="1127"/>
                    <a:pt x="367" y="1127"/>
                    <a:pt x="367" y="1127"/>
                  </a:cubicBezTo>
                  <a:close/>
                  <a:moveTo>
                    <a:pt x="367" y="1127"/>
                  </a:moveTo>
                  <a:lnTo>
                    <a:pt x="367" y="112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81275" lIns="162550" spcFirstLastPara="1" rIns="162550" wrap="square" tIns="81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20" name="Google Shape;320;p25"/>
          <p:cNvGrpSpPr/>
          <p:nvPr/>
        </p:nvGrpSpPr>
        <p:grpSpPr>
          <a:xfrm>
            <a:off x="1327498" y="4810898"/>
            <a:ext cx="1714153" cy="1779574"/>
            <a:chOff x="1327471" y="4720137"/>
            <a:chExt cx="1714500" cy="1779063"/>
          </a:xfrm>
        </p:grpSpPr>
        <p:sp>
          <p:nvSpPr>
            <p:cNvPr id="321" name="Google Shape;321;p25"/>
            <p:cNvSpPr/>
            <p:nvPr/>
          </p:nvSpPr>
          <p:spPr>
            <a:xfrm rot="8100000">
              <a:off x="1900824" y="4835465"/>
              <a:ext cx="556677" cy="556431"/>
            </a:xfrm>
            <a:prstGeom prst="teardrop">
              <a:avLst>
                <a:gd fmla="val 100000" name="adj"/>
              </a:avLst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81275" lIns="162550" spcFirstLastPara="1" rIns="162550" wrap="square" tIns="81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2" name="Google Shape;322;p25"/>
            <p:cNvSpPr txBox="1"/>
            <p:nvPr/>
          </p:nvSpPr>
          <p:spPr>
            <a:xfrm>
              <a:off x="1327471" y="5483165"/>
              <a:ext cx="1714500" cy="10160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1275" lIns="162550" spcFirstLastPara="1" rIns="162550" wrap="square" tIns="81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33"/>
                <a:buFont typeface="Arial"/>
                <a:buNone/>
              </a:pPr>
              <a:r>
                <a:rPr b="1" lang="tr-TR" sz="1333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333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323" name="Google Shape;323;p25"/>
            <p:cNvGrpSpPr/>
            <p:nvPr/>
          </p:nvGrpSpPr>
          <p:grpSpPr>
            <a:xfrm>
              <a:off x="2037412" y="4951354"/>
              <a:ext cx="295412" cy="429428"/>
              <a:chOff x="1532821" y="3713513"/>
              <a:chExt cx="221559" cy="322071"/>
            </a:xfrm>
          </p:grpSpPr>
          <p:sp>
            <p:nvSpPr>
              <p:cNvPr id="324" name="Google Shape;324;p25"/>
              <p:cNvSpPr/>
              <p:nvPr/>
            </p:nvSpPr>
            <p:spPr>
              <a:xfrm>
                <a:off x="1532821" y="3713513"/>
                <a:ext cx="221559" cy="322071"/>
              </a:xfrm>
              <a:custGeom>
                <a:rect b="b" l="l" r="r" t="t"/>
                <a:pathLst>
                  <a:path extrusionOk="0" h="1157" w="793">
                    <a:moveTo>
                      <a:pt x="396" y="146"/>
                    </a:moveTo>
                    <a:cubicBezTo>
                      <a:pt x="448" y="146"/>
                      <a:pt x="511" y="167"/>
                      <a:pt x="553" y="209"/>
                    </a:cubicBezTo>
                    <a:cubicBezTo>
                      <a:pt x="584" y="250"/>
                      <a:pt x="615" y="302"/>
                      <a:pt x="615" y="365"/>
                    </a:cubicBezTo>
                    <a:cubicBezTo>
                      <a:pt x="615" y="417"/>
                      <a:pt x="584" y="469"/>
                      <a:pt x="553" y="511"/>
                    </a:cubicBezTo>
                    <a:cubicBezTo>
                      <a:pt x="542" y="521"/>
                      <a:pt x="469" y="594"/>
                      <a:pt x="396" y="709"/>
                    </a:cubicBezTo>
                    <a:cubicBezTo>
                      <a:pt x="323" y="594"/>
                      <a:pt x="250" y="521"/>
                      <a:pt x="240" y="511"/>
                    </a:cubicBezTo>
                    <a:cubicBezTo>
                      <a:pt x="198" y="469"/>
                      <a:pt x="178" y="417"/>
                      <a:pt x="178" y="365"/>
                    </a:cubicBezTo>
                    <a:cubicBezTo>
                      <a:pt x="178" y="302"/>
                      <a:pt x="198" y="250"/>
                      <a:pt x="240" y="209"/>
                    </a:cubicBezTo>
                    <a:cubicBezTo>
                      <a:pt x="282" y="167"/>
                      <a:pt x="334" y="146"/>
                      <a:pt x="396" y="146"/>
                    </a:cubicBezTo>
                    <a:lnTo>
                      <a:pt x="396" y="0"/>
                    </a:lnTo>
                    <a:cubicBezTo>
                      <a:pt x="303" y="0"/>
                      <a:pt x="209" y="32"/>
                      <a:pt x="136" y="105"/>
                    </a:cubicBezTo>
                    <a:cubicBezTo>
                      <a:pt x="0" y="250"/>
                      <a:pt x="0" y="480"/>
                      <a:pt x="136" y="615"/>
                    </a:cubicBezTo>
                    <a:cubicBezTo>
                      <a:pt x="136" y="615"/>
                      <a:pt x="396" y="865"/>
                      <a:pt x="396" y="1156"/>
                    </a:cubicBezTo>
                    <a:cubicBezTo>
                      <a:pt x="396" y="865"/>
                      <a:pt x="646" y="615"/>
                      <a:pt x="646" y="615"/>
                    </a:cubicBezTo>
                    <a:cubicBezTo>
                      <a:pt x="792" y="480"/>
                      <a:pt x="792" y="250"/>
                      <a:pt x="646" y="105"/>
                    </a:cubicBezTo>
                    <a:cubicBezTo>
                      <a:pt x="584" y="32"/>
                      <a:pt x="490" y="0"/>
                      <a:pt x="396" y="0"/>
                    </a:cubicBezTo>
                    <a:lnTo>
                      <a:pt x="396" y="146"/>
                    </a:lnTo>
                    <a:close/>
                    <a:moveTo>
                      <a:pt x="396" y="0"/>
                    </a:moveTo>
                    <a:lnTo>
                      <a:pt x="39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4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25" name="Google Shape;325;p25"/>
              <p:cNvSpPr/>
              <p:nvPr/>
            </p:nvSpPr>
            <p:spPr>
              <a:xfrm>
                <a:off x="1622755" y="3794477"/>
                <a:ext cx="40500" cy="40482"/>
              </a:xfrm>
              <a:custGeom>
                <a:rect b="b" l="l" r="r" t="t"/>
                <a:pathLst>
                  <a:path extrusionOk="0" h="147" w="147">
                    <a:moveTo>
                      <a:pt x="146" y="73"/>
                    </a:moveTo>
                    <a:cubicBezTo>
                      <a:pt x="146" y="104"/>
                      <a:pt x="115" y="146"/>
                      <a:pt x="73" y="146"/>
                    </a:cubicBezTo>
                    <a:cubicBezTo>
                      <a:pt x="32" y="146"/>
                      <a:pt x="0" y="104"/>
                      <a:pt x="0" y="73"/>
                    </a:cubicBezTo>
                    <a:cubicBezTo>
                      <a:pt x="0" y="31"/>
                      <a:pt x="32" y="0"/>
                      <a:pt x="73" y="0"/>
                    </a:cubicBezTo>
                    <a:cubicBezTo>
                      <a:pt x="115" y="0"/>
                      <a:pt x="146" y="31"/>
                      <a:pt x="146" y="73"/>
                    </a:cubicBezTo>
                    <a:close/>
                    <a:moveTo>
                      <a:pt x="146" y="73"/>
                    </a:moveTo>
                    <a:lnTo>
                      <a:pt x="146" y="7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4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326" name="Google Shape;326;p25"/>
          <p:cNvGrpSpPr/>
          <p:nvPr/>
        </p:nvGrpSpPr>
        <p:grpSpPr>
          <a:xfrm>
            <a:off x="1327498" y="2939451"/>
            <a:ext cx="1714153" cy="1779574"/>
            <a:chOff x="1327471" y="2849107"/>
            <a:chExt cx="1714500" cy="1779063"/>
          </a:xfrm>
        </p:grpSpPr>
        <p:sp>
          <p:nvSpPr>
            <p:cNvPr id="327" name="Google Shape;327;p25"/>
            <p:cNvSpPr/>
            <p:nvPr/>
          </p:nvSpPr>
          <p:spPr>
            <a:xfrm rot="8100000">
              <a:off x="1900824" y="2964435"/>
              <a:ext cx="556677" cy="556430"/>
            </a:xfrm>
            <a:prstGeom prst="teardrop">
              <a:avLst>
                <a:gd fmla="val 100000" name="adj"/>
              </a:avLst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81275" lIns="162550" spcFirstLastPara="1" rIns="162550" wrap="square" tIns="81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8" name="Google Shape;328;p25"/>
            <p:cNvSpPr txBox="1"/>
            <p:nvPr/>
          </p:nvSpPr>
          <p:spPr>
            <a:xfrm>
              <a:off x="1327471" y="3612135"/>
              <a:ext cx="1714500" cy="10160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1275" lIns="162550" spcFirstLastPara="1" rIns="162550" wrap="square" tIns="81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33"/>
                <a:buFont typeface="Arial"/>
                <a:buNone/>
              </a:pPr>
              <a:r>
                <a:rPr b="1" lang="tr-TR" sz="1333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333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329" name="Google Shape;329;p25"/>
            <p:cNvGrpSpPr/>
            <p:nvPr/>
          </p:nvGrpSpPr>
          <p:grpSpPr>
            <a:xfrm>
              <a:off x="2033519" y="3086714"/>
              <a:ext cx="296967" cy="352647"/>
              <a:chOff x="2060819" y="1388284"/>
              <a:chExt cx="271040" cy="321860"/>
            </a:xfrm>
          </p:grpSpPr>
          <p:sp>
            <p:nvSpPr>
              <p:cNvPr id="330" name="Google Shape;330;p25"/>
              <p:cNvSpPr/>
              <p:nvPr/>
            </p:nvSpPr>
            <p:spPr>
              <a:xfrm>
                <a:off x="2060819" y="1388284"/>
                <a:ext cx="271040" cy="307527"/>
              </a:xfrm>
              <a:custGeom>
                <a:rect b="b" l="l" r="r" t="t"/>
                <a:pathLst>
                  <a:path extrusionOk="0" h="1042" w="917">
                    <a:moveTo>
                      <a:pt x="718" y="583"/>
                    </a:moveTo>
                    <a:cubicBezTo>
                      <a:pt x="781" y="500"/>
                      <a:pt x="823" y="427"/>
                      <a:pt x="853" y="354"/>
                    </a:cubicBezTo>
                    <a:cubicBezTo>
                      <a:pt x="864" y="333"/>
                      <a:pt x="874" y="302"/>
                      <a:pt x="885" y="270"/>
                    </a:cubicBezTo>
                    <a:cubicBezTo>
                      <a:pt x="885" y="260"/>
                      <a:pt x="885" y="250"/>
                      <a:pt x="895" y="229"/>
                    </a:cubicBezTo>
                    <a:cubicBezTo>
                      <a:pt x="895" y="218"/>
                      <a:pt x="895" y="218"/>
                      <a:pt x="895" y="208"/>
                    </a:cubicBezTo>
                    <a:cubicBezTo>
                      <a:pt x="906" y="166"/>
                      <a:pt x="906" y="125"/>
                      <a:pt x="906" y="93"/>
                    </a:cubicBezTo>
                    <a:cubicBezTo>
                      <a:pt x="906" y="73"/>
                      <a:pt x="906" y="52"/>
                      <a:pt x="906" y="41"/>
                    </a:cubicBezTo>
                    <a:cubicBezTo>
                      <a:pt x="906" y="31"/>
                      <a:pt x="916" y="31"/>
                      <a:pt x="906" y="20"/>
                    </a:cubicBezTo>
                    <a:lnTo>
                      <a:pt x="906" y="10"/>
                    </a:lnTo>
                    <a:cubicBezTo>
                      <a:pt x="916" y="0"/>
                      <a:pt x="906" y="0"/>
                      <a:pt x="895" y="0"/>
                    </a:cubicBezTo>
                    <a:lnTo>
                      <a:pt x="885" y="0"/>
                    </a:lnTo>
                    <a:cubicBezTo>
                      <a:pt x="874" y="0"/>
                      <a:pt x="874" y="10"/>
                      <a:pt x="864" y="10"/>
                    </a:cubicBezTo>
                    <a:cubicBezTo>
                      <a:pt x="864" y="20"/>
                      <a:pt x="843" y="20"/>
                      <a:pt x="812" y="20"/>
                    </a:cubicBezTo>
                    <a:cubicBezTo>
                      <a:pt x="770" y="31"/>
                      <a:pt x="708" y="52"/>
                      <a:pt x="635" y="104"/>
                    </a:cubicBezTo>
                    <a:cubicBezTo>
                      <a:pt x="510" y="177"/>
                      <a:pt x="437" y="281"/>
                      <a:pt x="395" y="333"/>
                    </a:cubicBezTo>
                    <a:cubicBezTo>
                      <a:pt x="385" y="354"/>
                      <a:pt x="354" y="375"/>
                      <a:pt x="333" y="375"/>
                    </a:cubicBezTo>
                    <a:cubicBezTo>
                      <a:pt x="125" y="364"/>
                      <a:pt x="41" y="510"/>
                      <a:pt x="10" y="583"/>
                    </a:cubicBezTo>
                    <a:cubicBezTo>
                      <a:pt x="0" y="604"/>
                      <a:pt x="10" y="625"/>
                      <a:pt x="41" y="625"/>
                    </a:cubicBezTo>
                    <a:cubicBezTo>
                      <a:pt x="489" y="614"/>
                      <a:pt x="531" y="885"/>
                      <a:pt x="531" y="999"/>
                    </a:cubicBezTo>
                    <a:cubicBezTo>
                      <a:pt x="520" y="1031"/>
                      <a:pt x="541" y="1041"/>
                      <a:pt x="562" y="1020"/>
                    </a:cubicBezTo>
                    <a:cubicBezTo>
                      <a:pt x="729" y="926"/>
                      <a:pt x="718" y="739"/>
                      <a:pt x="698" y="656"/>
                    </a:cubicBezTo>
                    <a:cubicBezTo>
                      <a:pt x="698" y="635"/>
                      <a:pt x="708" y="593"/>
                      <a:pt x="718" y="583"/>
                    </a:cubicBezTo>
                    <a:close/>
                    <a:moveTo>
                      <a:pt x="666" y="458"/>
                    </a:moveTo>
                    <a:cubicBezTo>
                      <a:pt x="645" y="489"/>
                      <a:pt x="593" y="489"/>
                      <a:pt x="562" y="468"/>
                    </a:cubicBezTo>
                    <a:cubicBezTo>
                      <a:pt x="510" y="448"/>
                      <a:pt x="500" y="395"/>
                      <a:pt x="520" y="354"/>
                    </a:cubicBezTo>
                    <a:cubicBezTo>
                      <a:pt x="531" y="343"/>
                      <a:pt x="531" y="343"/>
                      <a:pt x="531" y="333"/>
                    </a:cubicBezTo>
                    <a:cubicBezTo>
                      <a:pt x="562" y="302"/>
                      <a:pt x="604" y="302"/>
                      <a:pt x="645" y="323"/>
                    </a:cubicBezTo>
                    <a:cubicBezTo>
                      <a:pt x="687" y="343"/>
                      <a:pt x="708" y="395"/>
                      <a:pt x="677" y="437"/>
                    </a:cubicBezTo>
                    <a:cubicBezTo>
                      <a:pt x="677" y="448"/>
                      <a:pt x="677" y="448"/>
                      <a:pt x="666" y="458"/>
                    </a:cubicBezTo>
                    <a:close/>
                    <a:moveTo>
                      <a:pt x="666" y="458"/>
                    </a:moveTo>
                    <a:lnTo>
                      <a:pt x="666" y="45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4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31" name="Google Shape;331;p25"/>
              <p:cNvSpPr/>
              <p:nvPr/>
            </p:nvSpPr>
            <p:spPr>
              <a:xfrm>
                <a:off x="2131185" y="1637172"/>
                <a:ext cx="58639" cy="67760"/>
              </a:xfrm>
              <a:custGeom>
                <a:rect b="b" l="l" r="r" t="t"/>
                <a:pathLst>
                  <a:path extrusionOk="0" h="230" w="199">
                    <a:moveTo>
                      <a:pt x="42" y="219"/>
                    </a:moveTo>
                    <a:cubicBezTo>
                      <a:pt x="115" y="177"/>
                      <a:pt x="167" y="83"/>
                      <a:pt x="188" y="31"/>
                    </a:cubicBezTo>
                    <a:cubicBezTo>
                      <a:pt x="198" y="10"/>
                      <a:pt x="177" y="0"/>
                      <a:pt x="156" y="10"/>
                    </a:cubicBezTo>
                    <a:cubicBezTo>
                      <a:pt x="73" y="63"/>
                      <a:pt x="31" y="146"/>
                      <a:pt x="11" y="198"/>
                    </a:cubicBezTo>
                    <a:cubicBezTo>
                      <a:pt x="0" y="219"/>
                      <a:pt x="21" y="229"/>
                      <a:pt x="42" y="219"/>
                    </a:cubicBezTo>
                    <a:close/>
                    <a:moveTo>
                      <a:pt x="42" y="219"/>
                    </a:moveTo>
                    <a:lnTo>
                      <a:pt x="42" y="21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4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32" name="Google Shape;332;p25"/>
              <p:cNvSpPr/>
              <p:nvPr/>
            </p:nvSpPr>
            <p:spPr>
              <a:xfrm>
                <a:off x="2084274" y="1615019"/>
                <a:ext cx="76882" cy="95125"/>
              </a:xfrm>
              <a:custGeom>
                <a:rect b="b" l="l" r="r" t="t"/>
                <a:pathLst>
                  <a:path extrusionOk="0" h="324" w="261">
                    <a:moveTo>
                      <a:pt x="31" y="313"/>
                    </a:moveTo>
                    <a:cubicBezTo>
                      <a:pt x="156" y="240"/>
                      <a:pt x="219" y="104"/>
                      <a:pt x="250" y="31"/>
                    </a:cubicBezTo>
                    <a:cubicBezTo>
                      <a:pt x="260" y="11"/>
                      <a:pt x="240" y="0"/>
                      <a:pt x="219" y="11"/>
                    </a:cubicBezTo>
                    <a:cubicBezTo>
                      <a:pt x="94" y="83"/>
                      <a:pt x="31" y="219"/>
                      <a:pt x="10" y="292"/>
                    </a:cubicBezTo>
                    <a:cubicBezTo>
                      <a:pt x="0" y="313"/>
                      <a:pt x="10" y="323"/>
                      <a:pt x="31" y="313"/>
                    </a:cubicBezTo>
                    <a:close/>
                    <a:moveTo>
                      <a:pt x="31" y="313"/>
                    </a:moveTo>
                    <a:lnTo>
                      <a:pt x="31" y="31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4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33" name="Google Shape;333;p25"/>
              <p:cNvSpPr/>
              <p:nvPr/>
            </p:nvSpPr>
            <p:spPr>
              <a:xfrm>
                <a:off x="2075153" y="1591564"/>
                <a:ext cx="58638" cy="70366"/>
              </a:xfrm>
              <a:custGeom>
                <a:rect b="b" l="l" r="r" t="t"/>
                <a:pathLst>
                  <a:path extrusionOk="0" h="240" w="199">
                    <a:moveTo>
                      <a:pt x="41" y="229"/>
                    </a:moveTo>
                    <a:cubicBezTo>
                      <a:pt x="114" y="177"/>
                      <a:pt x="166" y="94"/>
                      <a:pt x="187" y="42"/>
                    </a:cubicBezTo>
                    <a:cubicBezTo>
                      <a:pt x="198" y="21"/>
                      <a:pt x="177" y="0"/>
                      <a:pt x="156" y="21"/>
                    </a:cubicBezTo>
                    <a:cubicBezTo>
                      <a:pt x="73" y="73"/>
                      <a:pt x="31" y="156"/>
                      <a:pt x="10" y="208"/>
                    </a:cubicBezTo>
                    <a:cubicBezTo>
                      <a:pt x="0" y="229"/>
                      <a:pt x="10" y="239"/>
                      <a:pt x="41" y="229"/>
                    </a:cubicBezTo>
                    <a:close/>
                    <a:moveTo>
                      <a:pt x="41" y="229"/>
                    </a:moveTo>
                    <a:lnTo>
                      <a:pt x="41" y="22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4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334" name="Google Shape;334;p25"/>
          <p:cNvGrpSpPr/>
          <p:nvPr/>
        </p:nvGrpSpPr>
        <p:grpSpPr>
          <a:xfrm>
            <a:off x="9278180" y="2945894"/>
            <a:ext cx="1714947" cy="1779483"/>
            <a:chOff x="9278455" y="2855590"/>
            <a:chExt cx="1714500" cy="1778966"/>
          </a:xfrm>
        </p:grpSpPr>
        <p:sp>
          <p:nvSpPr>
            <p:cNvPr id="335" name="Google Shape;335;p25"/>
            <p:cNvSpPr/>
            <p:nvPr/>
          </p:nvSpPr>
          <p:spPr>
            <a:xfrm rot="8100000">
              <a:off x="9852337" y="2970827"/>
              <a:ext cx="556419" cy="556429"/>
            </a:xfrm>
            <a:prstGeom prst="teardrop">
              <a:avLst>
                <a:gd fmla="val 100000" name="adj"/>
              </a:avLst>
            </a:pr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81275" lIns="162550" spcFirstLastPara="1" rIns="162550" wrap="square" tIns="81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6" name="Google Shape;336;p25"/>
            <p:cNvSpPr txBox="1"/>
            <p:nvPr/>
          </p:nvSpPr>
          <p:spPr>
            <a:xfrm>
              <a:off x="9278455" y="3618522"/>
              <a:ext cx="1714500" cy="10160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1275" lIns="162550" spcFirstLastPara="1" rIns="162550" wrap="square" tIns="81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33"/>
                <a:buFont typeface="Arial"/>
                <a:buNone/>
              </a:pPr>
              <a:r>
                <a:rPr b="1" lang="tr-TR" sz="1333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333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7" name="Google Shape;337;p25"/>
            <p:cNvSpPr/>
            <p:nvPr/>
          </p:nvSpPr>
          <p:spPr>
            <a:xfrm>
              <a:off x="9955994" y="3082627"/>
              <a:ext cx="346012" cy="346012"/>
            </a:xfrm>
            <a:custGeom>
              <a:rect b="b" l="l" r="r" t="t"/>
              <a:pathLst>
                <a:path extrusionOk="0" h="1607" w="1606">
                  <a:moveTo>
                    <a:pt x="1605" y="753"/>
                  </a:moveTo>
                  <a:cubicBezTo>
                    <a:pt x="1580" y="352"/>
                    <a:pt x="1254" y="26"/>
                    <a:pt x="852" y="0"/>
                  </a:cubicBezTo>
                  <a:cubicBezTo>
                    <a:pt x="752" y="0"/>
                    <a:pt x="752" y="0"/>
                    <a:pt x="752" y="0"/>
                  </a:cubicBezTo>
                  <a:cubicBezTo>
                    <a:pt x="351" y="26"/>
                    <a:pt x="25" y="352"/>
                    <a:pt x="0" y="753"/>
                  </a:cubicBezTo>
                  <a:cubicBezTo>
                    <a:pt x="0" y="853"/>
                    <a:pt x="0" y="853"/>
                    <a:pt x="0" y="853"/>
                  </a:cubicBezTo>
                  <a:cubicBezTo>
                    <a:pt x="25" y="1255"/>
                    <a:pt x="351" y="1581"/>
                    <a:pt x="752" y="1606"/>
                  </a:cubicBezTo>
                  <a:cubicBezTo>
                    <a:pt x="852" y="1606"/>
                    <a:pt x="852" y="1606"/>
                    <a:pt x="852" y="1606"/>
                  </a:cubicBezTo>
                  <a:cubicBezTo>
                    <a:pt x="1254" y="1581"/>
                    <a:pt x="1580" y="1255"/>
                    <a:pt x="1605" y="853"/>
                  </a:cubicBezTo>
                  <a:cubicBezTo>
                    <a:pt x="1605" y="753"/>
                    <a:pt x="1605" y="753"/>
                    <a:pt x="1605" y="753"/>
                  </a:cubicBezTo>
                  <a:close/>
                  <a:moveTo>
                    <a:pt x="501" y="176"/>
                  </a:moveTo>
                  <a:cubicBezTo>
                    <a:pt x="451" y="243"/>
                    <a:pt x="409" y="327"/>
                    <a:pt x="376" y="427"/>
                  </a:cubicBezTo>
                  <a:cubicBezTo>
                    <a:pt x="217" y="427"/>
                    <a:pt x="217" y="427"/>
                    <a:pt x="217" y="427"/>
                  </a:cubicBezTo>
                  <a:cubicBezTo>
                    <a:pt x="284" y="318"/>
                    <a:pt x="384" y="226"/>
                    <a:pt x="501" y="176"/>
                  </a:cubicBezTo>
                  <a:close/>
                  <a:moveTo>
                    <a:pt x="158" y="535"/>
                  </a:moveTo>
                  <a:cubicBezTo>
                    <a:pt x="351" y="535"/>
                    <a:pt x="351" y="535"/>
                    <a:pt x="351" y="535"/>
                  </a:cubicBezTo>
                  <a:cubicBezTo>
                    <a:pt x="334" y="602"/>
                    <a:pt x="326" y="678"/>
                    <a:pt x="317" y="753"/>
                  </a:cubicBezTo>
                  <a:cubicBezTo>
                    <a:pt x="108" y="753"/>
                    <a:pt x="108" y="753"/>
                    <a:pt x="108" y="753"/>
                  </a:cubicBezTo>
                  <a:cubicBezTo>
                    <a:pt x="108" y="678"/>
                    <a:pt x="133" y="602"/>
                    <a:pt x="158" y="535"/>
                  </a:cubicBezTo>
                  <a:close/>
                  <a:moveTo>
                    <a:pt x="108" y="853"/>
                  </a:moveTo>
                  <a:cubicBezTo>
                    <a:pt x="317" y="853"/>
                    <a:pt x="317" y="853"/>
                    <a:pt x="317" y="853"/>
                  </a:cubicBezTo>
                  <a:cubicBezTo>
                    <a:pt x="326" y="929"/>
                    <a:pt x="334" y="1004"/>
                    <a:pt x="351" y="1071"/>
                  </a:cubicBezTo>
                  <a:cubicBezTo>
                    <a:pt x="158" y="1071"/>
                    <a:pt x="158" y="1071"/>
                    <a:pt x="158" y="1071"/>
                  </a:cubicBezTo>
                  <a:cubicBezTo>
                    <a:pt x="133" y="1004"/>
                    <a:pt x="108" y="929"/>
                    <a:pt x="108" y="853"/>
                  </a:cubicBezTo>
                  <a:close/>
                  <a:moveTo>
                    <a:pt x="217" y="1179"/>
                  </a:moveTo>
                  <a:cubicBezTo>
                    <a:pt x="376" y="1179"/>
                    <a:pt x="376" y="1179"/>
                    <a:pt x="376" y="1179"/>
                  </a:cubicBezTo>
                  <a:cubicBezTo>
                    <a:pt x="409" y="1280"/>
                    <a:pt x="451" y="1363"/>
                    <a:pt x="501" y="1430"/>
                  </a:cubicBezTo>
                  <a:cubicBezTo>
                    <a:pt x="384" y="1380"/>
                    <a:pt x="284" y="1288"/>
                    <a:pt x="217" y="1179"/>
                  </a:cubicBezTo>
                  <a:close/>
                  <a:moveTo>
                    <a:pt x="752" y="1497"/>
                  </a:moveTo>
                  <a:cubicBezTo>
                    <a:pt x="635" y="1464"/>
                    <a:pt x="543" y="1346"/>
                    <a:pt x="484" y="1179"/>
                  </a:cubicBezTo>
                  <a:cubicBezTo>
                    <a:pt x="752" y="1179"/>
                    <a:pt x="752" y="1179"/>
                    <a:pt x="752" y="1179"/>
                  </a:cubicBezTo>
                  <a:lnTo>
                    <a:pt x="752" y="1497"/>
                  </a:lnTo>
                  <a:close/>
                  <a:moveTo>
                    <a:pt x="752" y="1071"/>
                  </a:moveTo>
                  <a:cubicBezTo>
                    <a:pt x="459" y="1071"/>
                    <a:pt x="459" y="1071"/>
                    <a:pt x="459" y="1071"/>
                  </a:cubicBezTo>
                  <a:cubicBezTo>
                    <a:pt x="443" y="1004"/>
                    <a:pt x="434" y="929"/>
                    <a:pt x="426" y="853"/>
                  </a:cubicBezTo>
                  <a:cubicBezTo>
                    <a:pt x="752" y="853"/>
                    <a:pt x="752" y="853"/>
                    <a:pt x="752" y="853"/>
                  </a:cubicBezTo>
                  <a:lnTo>
                    <a:pt x="752" y="1071"/>
                  </a:lnTo>
                  <a:close/>
                  <a:moveTo>
                    <a:pt x="752" y="753"/>
                  </a:moveTo>
                  <a:cubicBezTo>
                    <a:pt x="426" y="753"/>
                    <a:pt x="426" y="753"/>
                    <a:pt x="426" y="753"/>
                  </a:cubicBezTo>
                  <a:cubicBezTo>
                    <a:pt x="434" y="678"/>
                    <a:pt x="443" y="602"/>
                    <a:pt x="459" y="535"/>
                  </a:cubicBezTo>
                  <a:cubicBezTo>
                    <a:pt x="752" y="535"/>
                    <a:pt x="752" y="535"/>
                    <a:pt x="752" y="535"/>
                  </a:cubicBezTo>
                  <a:lnTo>
                    <a:pt x="752" y="753"/>
                  </a:lnTo>
                  <a:close/>
                  <a:moveTo>
                    <a:pt x="752" y="427"/>
                  </a:moveTo>
                  <a:cubicBezTo>
                    <a:pt x="484" y="427"/>
                    <a:pt x="484" y="427"/>
                    <a:pt x="484" y="427"/>
                  </a:cubicBezTo>
                  <a:cubicBezTo>
                    <a:pt x="543" y="260"/>
                    <a:pt x="635" y="142"/>
                    <a:pt x="752" y="109"/>
                  </a:cubicBezTo>
                  <a:lnTo>
                    <a:pt x="752" y="427"/>
                  </a:lnTo>
                  <a:close/>
                  <a:moveTo>
                    <a:pt x="1387" y="427"/>
                  </a:moveTo>
                  <a:cubicBezTo>
                    <a:pt x="1229" y="427"/>
                    <a:pt x="1229" y="427"/>
                    <a:pt x="1229" y="427"/>
                  </a:cubicBezTo>
                  <a:cubicBezTo>
                    <a:pt x="1195" y="327"/>
                    <a:pt x="1153" y="243"/>
                    <a:pt x="1103" y="176"/>
                  </a:cubicBezTo>
                  <a:cubicBezTo>
                    <a:pt x="1220" y="226"/>
                    <a:pt x="1320" y="318"/>
                    <a:pt x="1387" y="427"/>
                  </a:cubicBezTo>
                  <a:close/>
                  <a:moveTo>
                    <a:pt x="852" y="109"/>
                  </a:moveTo>
                  <a:cubicBezTo>
                    <a:pt x="969" y="142"/>
                    <a:pt x="1061" y="260"/>
                    <a:pt x="1120" y="427"/>
                  </a:cubicBezTo>
                  <a:cubicBezTo>
                    <a:pt x="852" y="427"/>
                    <a:pt x="852" y="427"/>
                    <a:pt x="852" y="427"/>
                  </a:cubicBezTo>
                  <a:lnTo>
                    <a:pt x="852" y="109"/>
                  </a:lnTo>
                  <a:close/>
                  <a:moveTo>
                    <a:pt x="852" y="535"/>
                  </a:moveTo>
                  <a:cubicBezTo>
                    <a:pt x="1153" y="535"/>
                    <a:pt x="1153" y="535"/>
                    <a:pt x="1153" y="535"/>
                  </a:cubicBezTo>
                  <a:cubicBezTo>
                    <a:pt x="1162" y="602"/>
                    <a:pt x="1170" y="678"/>
                    <a:pt x="1178" y="753"/>
                  </a:cubicBezTo>
                  <a:cubicBezTo>
                    <a:pt x="852" y="753"/>
                    <a:pt x="852" y="753"/>
                    <a:pt x="852" y="753"/>
                  </a:cubicBezTo>
                  <a:lnTo>
                    <a:pt x="852" y="535"/>
                  </a:lnTo>
                  <a:close/>
                  <a:moveTo>
                    <a:pt x="852" y="853"/>
                  </a:moveTo>
                  <a:cubicBezTo>
                    <a:pt x="1178" y="853"/>
                    <a:pt x="1178" y="853"/>
                    <a:pt x="1178" y="853"/>
                  </a:cubicBezTo>
                  <a:cubicBezTo>
                    <a:pt x="1170" y="929"/>
                    <a:pt x="1162" y="1004"/>
                    <a:pt x="1153" y="1071"/>
                  </a:cubicBezTo>
                  <a:cubicBezTo>
                    <a:pt x="852" y="1071"/>
                    <a:pt x="852" y="1071"/>
                    <a:pt x="852" y="1071"/>
                  </a:cubicBezTo>
                  <a:lnTo>
                    <a:pt x="852" y="853"/>
                  </a:lnTo>
                  <a:close/>
                  <a:moveTo>
                    <a:pt x="852" y="1497"/>
                  </a:moveTo>
                  <a:cubicBezTo>
                    <a:pt x="852" y="1179"/>
                    <a:pt x="852" y="1179"/>
                    <a:pt x="852" y="1179"/>
                  </a:cubicBezTo>
                  <a:cubicBezTo>
                    <a:pt x="1120" y="1179"/>
                    <a:pt x="1120" y="1179"/>
                    <a:pt x="1120" y="1179"/>
                  </a:cubicBezTo>
                  <a:cubicBezTo>
                    <a:pt x="1061" y="1346"/>
                    <a:pt x="969" y="1464"/>
                    <a:pt x="852" y="1497"/>
                  </a:cubicBezTo>
                  <a:close/>
                  <a:moveTo>
                    <a:pt x="1103" y="1430"/>
                  </a:moveTo>
                  <a:cubicBezTo>
                    <a:pt x="1153" y="1363"/>
                    <a:pt x="1195" y="1280"/>
                    <a:pt x="1229" y="1179"/>
                  </a:cubicBezTo>
                  <a:cubicBezTo>
                    <a:pt x="1387" y="1179"/>
                    <a:pt x="1387" y="1179"/>
                    <a:pt x="1387" y="1179"/>
                  </a:cubicBezTo>
                  <a:cubicBezTo>
                    <a:pt x="1320" y="1288"/>
                    <a:pt x="1220" y="1380"/>
                    <a:pt x="1103" y="1430"/>
                  </a:cubicBezTo>
                  <a:close/>
                  <a:moveTo>
                    <a:pt x="1446" y="1071"/>
                  </a:moveTo>
                  <a:cubicBezTo>
                    <a:pt x="1254" y="1071"/>
                    <a:pt x="1254" y="1071"/>
                    <a:pt x="1254" y="1071"/>
                  </a:cubicBezTo>
                  <a:cubicBezTo>
                    <a:pt x="1270" y="1004"/>
                    <a:pt x="1279" y="929"/>
                    <a:pt x="1287" y="853"/>
                  </a:cubicBezTo>
                  <a:cubicBezTo>
                    <a:pt x="1496" y="853"/>
                    <a:pt x="1496" y="853"/>
                    <a:pt x="1496" y="853"/>
                  </a:cubicBezTo>
                  <a:cubicBezTo>
                    <a:pt x="1496" y="929"/>
                    <a:pt x="1471" y="1004"/>
                    <a:pt x="1446" y="1071"/>
                  </a:cubicBezTo>
                  <a:close/>
                  <a:moveTo>
                    <a:pt x="1287" y="753"/>
                  </a:moveTo>
                  <a:cubicBezTo>
                    <a:pt x="1279" y="678"/>
                    <a:pt x="1270" y="602"/>
                    <a:pt x="1254" y="535"/>
                  </a:cubicBezTo>
                  <a:cubicBezTo>
                    <a:pt x="1446" y="535"/>
                    <a:pt x="1446" y="535"/>
                    <a:pt x="1446" y="535"/>
                  </a:cubicBezTo>
                  <a:cubicBezTo>
                    <a:pt x="1471" y="602"/>
                    <a:pt x="1496" y="678"/>
                    <a:pt x="1496" y="753"/>
                  </a:cubicBezTo>
                  <a:lnTo>
                    <a:pt x="1287" y="753"/>
                  </a:lnTo>
                  <a:close/>
                  <a:moveTo>
                    <a:pt x="1287" y="753"/>
                  </a:moveTo>
                  <a:lnTo>
                    <a:pt x="1287" y="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81275" lIns="162550" spcFirstLastPara="1" rIns="162550" wrap="square" tIns="81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38" name="Google Shape;338;p25"/>
          <p:cNvGrpSpPr/>
          <p:nvPr/>
        </p:nvGrpSpPr>
        <p:grpSpPr>
          <a:xfrm>
            <a:off x="5256788" y="4818839"/>
            <a:ext cx="1714152" cy="1779573"/>
            <a:chOff x="5256522" y="4728348"/>
            <a:chExt cx="1714500" cy="1779062"/>
          </a:xfrm>
        </p:grpSpPr>
        <p:sp>
          <p:nvSpPr>
            <p:cNvPr id="339" name="Google Shape;339;p25"/>
            <p:cNvSpPr/>
            <p:nvPr/>
          </p:nvSpPr>
          <p:spPr>
            <a:xfrm rot="8100000">
              <a:off x="5829875" y="4843675"/>
              <a:ext cx="556676" cy="556431"/>
            </a:xfrm>
            <a:prstGeom prst="teardrop">
              <a:avLst>
                <a:gd fmla="val 100000" name="adj"/>
              </a:avLst>
            </a:prstGeom>
            <a:solidFill>
              <a:srgbClr val="455761"/>
            </a:solidFill>
            <a:ln>
              <a:noFill/>
            </a:ln>
          </p:spPr>
          <p:txBody>
            <a:bodyPr anchorCtr="0" anchor="ctr" bIns="81275" lIns="162550" spcFirstLastPara="1" rIns="162550" wrap="square" tIns="81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0" name="Google Shape;340;p25"/>
            <p:cNvSpPr txBox="1"/>
            <p:nvPr/>
          </p:nvSpPr>
          <p:spPr>
            <a:xfrm>
              <a:off x="5256522" y="5491375"/>
              <a:ext cx="1714500" cy="10160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1275" lIns="162550" spcFirstLastPara="1" rIns="162550" wrap="square" tIns="81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33"/>
                <a:buFont typeface="Arial"/>
                <a:buNone/>
              </a:pPr>
              <a:r>
                <a:rPr b="1" lang="tr-TR" sz="1333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333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341" name="Google Shape;341;p25"/>
            <p:cNvGrpSpPr/>
            <p:nvPr/>
          </p:nvGrpSpPr>
          <p:grpSpPr>
            <a:xfrm>
              <a:off x="5934076" y="4946919"/>
              <a:ext cx="357669" cy="357669"/>
              <a:chOff x="1865313" y="2312988"/>
              <a:chExt cx="446087" cy="446087"/>
            </a:xfrm>
          </p:grpSpPr>
          <p:sp>
            <p:nvSpPr>
              <p:cNvPr id="342" name="Google Shape;342;p25"/>
              <p:cNvSpPr/>
              <p:nvPr/>
            </p:nvSpPr>
            <p:spPr>
              <a:xfrm>
                <a:off x="2052638" y="2455863"/>
                <a:ext cx="112712" cy="157162"/>
              </a:xfrm>
              <a:custGeom>
                <a:rect b="b" l="l" r="r" t="t"/>
                <a:pathLst>
                  <a:path extrusionOk="0" h="437" w="313">
                    <a:moveTo>
                      <a:pt x="302" y="196"/>
                    </a:moveTo>
                    <a:cubicBezTo>
                      <a:pt x="41" y="9"/>
                      <a:pt x="41" y="9"/>
                      <a:pt x="41" y="9"/>
                    </a:cubicBezTo>
                    <a:cubicBezTo>
                      <a:pt x="31" y="0"/>
                      <a:pt x="20" y="0"/>
                      <a:pt x="10" y="9"/>
                    </a:cubicBezTo>
                    <a:cubicBezTo>
                      <a:pt x="0" y="9"/>
                      <a:pt x="0" y="19"/>
                      <a:pt x="0" y="30"/>
                    </a:cubicBezTo>
                    <a:cubicBezTo>
                      <a:pt x="0" y="405"/>
                      <a:pt x="0" y="405"/>
                      <a:pt x="0" y="405"/>
                    </a:cubicBezTo>
                    <a:cubicBezTo>
                      <a:pt x="0" y="426"/>
                      <a:pt x="0" y="436"/>
                      <a:pt x="10" y="436"/>
                    </a:cubicBezTo>
                    <a:cubicBezTo>
                      <a:pt x="20" y="436"/>
                      <a:pt x="20" y="436"/>
                      <a:pt x="31" y="436"/>
                    </a:cubicBezTo>
                    <a:lnTo>
                      <a:pt x="41" y="436"/>
                    </a:lnTo>
                    <a:cubicBezTo>
                      <a:pt x="302" y="249"/>
                      <a:pt x="302" y="249"/>
                      <a:pt x="302" y="249"/>
                    </a:cubicBezTo>
                    <a:cubicBezTo>
                      <a:pt x="312" y="238"/>
                      <a:pt x="312" y="228"/>
                      <a:pt x="312" y="217"/>
                    </a:cubicBezTo>
                    <a:cubicBezTo>
                      <a:pt x="312" y="207"/>
                      <a:pt x="312" y="207"/>
                      <a:pt x="302" y="196"/>
                    </a:cubicBezTo>
                    <a:close/>
                    <a:moveTo>
                      <a:pt x="302" y="196"/>
                    </a:moveTo>
                    <a:lnTo>
                      <a:pt x="302" y="196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4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43" name="Google Shape;343;p25"/>
              <p:cNvSpPr/>
              <p:nvPr/>
            </p:nvSpPr>
            <p:spPr>
              <a:xfrm>
                <a:off x="1865313" y="2312988"/>
                <a:ext cx="446087" cy="446087"/>
              </a:xfrm>
              <a:custGeom>
                <a:rect b="b" l="l" r="r" t="t"/>
                <a:pathLst>
                  <a:path extrusionOk="0" h="1240" w="1240">
                    <a:moveTo>
                      <a:pt x="614" y="0"/>
                    </a:moveTo>
                    <a:cubicBezTo>
                      <a:pt x="271" y="0"/>
                      <a:pt x="0" y="271"/>
                      <a:pt x="0" y="614"/>
                    </a:cubicBezTo>
                    <a:cubicBezTo>
                      <a:pt x="0" y="958"/>
                      <a:pt x="271" y="1239"/>
                      <a:pt x="614" y="1239"/>
                    </a:cubicBezTo>
                    <a:cubicBezTo>
                      <a:pt x="969" y="1239"/>
                      <a:pt x="1239" y="958"/>
                      <a:pt x="1239" y="614"/>
                    </a:cubicBezTo>
                    <a:cubicBezTo>
                      <a:pt x="1239" y="271"/>
                      <a:pt x="969" y="0"/>
                      <a:pt x="614" y="0"/>
                    </a:cubicBezTo>
                    <a:close/>
                    <a:moveTo>
                      <a:pt x="614" y="1135"/>
                    </a:moveTo>
                    <a:cubicBezTo>
                      <a:pt x="333" y="1135"/>
                      <a:pt x="104" y="906"/>
                      <a:pt x="104" y="614"/>
                    </a:cubicBezTo>
                    <a:cubicBezTo>
                      <a:pt x="104" y="333"/>
                      <a:pt x="333" y="104"/>
                      <a:pt x="614" y="104"/>
                    </a:cubicBezTo>
                    <a:cubicBezTo>
                      <a:pt x="906" y="104"/>
                      <a:pt x="1135" y="333"/>
                      <a:pt x="1135" y="614"/>
                    </a:cubicBezTo>
                    <a:cubicBezTo>
                      <a:pt x="1135" y="906"/>
                      <a:pt x="906" y="1135"/>
                      <a:pt x="614" y="1135"/>
                    </a:cubicBezTo>
                    <a:close/>
                    <a:moveTo>
                      <a:pt x="614" y="1135"/>
                    </a:moveTo>
                    <a:lnTo>
                      <a:pt x="614" y="113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4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344" name="Google Shape;344;p25"/>
          <p:cNvGrpSpPr/>
          <p:nvPr/>
        </p:nvGrpSpPr>
        <p:grpSpPr>
          <a:xfrm>
            <a:off x="9278180" y="4817341"/>
            <a:ext cx="1714947" cy="1779483"/>
            <a:chOff x="9278455" y="4726620"/>
            <a:chExt cx="1714500" cy="1778972"/>
          </a:xfrm>
        </p:grpSpPr>
        <p:sp>
          <p:nvSpPr>
            <p:cNvPr id="345" name="Google Shape;345;p25"/>
            <p:cNvSpPr/>
            <p:nvPr/>
          </p:nvSpPr>
          <p:spPr>
            <a:xfrm rot="8100000">
              <a:off x="9852337" y="4841857"/>
              <a:ext cx="556419" cy="556431"/>
            </a:xfrm>
            <a:prstGeom prst="teardrop">
              <a:avLst>
                <a:gd fmla="val 100000" name="adj"/>
              </a:avLst>
            </a:pr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81275" lIns="162550" spcFirstLastPara="1" rIns="162550" wrap="square" tIns="81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6" name="Google Shape;346;p25"/>
            <p:cNvSpPr txBox="1"/>
            <p:nvPr/>
          </p:nvSpPr>
          <p:spPr>
            <a:xfrm>
              <a:off x="9278455" y="5489557"/>
              <a:ext cx="1714500" cy="10160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1275" lIns="162550" spcFirstLastPara="1" rIns="162550" wrap="square" tIns="81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33"/>
                <a:buFont typeface="Arial"/>
                <a:buNone/>
              </a:pPr>
              <a:r>
                <a:rPr b="1" lang="tr-TR" sz="1333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333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7" name="Google Shape;347;p25"/>
            <p:cNvSpPr/>
            <p:nvPr/>
          </p:nvSpPr>
          <p:spPr>
            <a:xfrm>
              <a:off x="9974502" y="4969156"/>
              <a:ext cx="321257" cy="321257"/>
            </a:xfrm>
            <a:custGeom>
              <a:rect b="b" l="l" r="r" t="t"/>
              <a:pathLst>
                <a:path extrusionOk="0" h="1690" w="1690">
                  <a:moveTo>
                    <a:pt x="1664" y="1037"/>
                  </a:moveTo>
                  <a:cubicBezTo>
                    <a:pt x="1689" y="1037"/>
                    <a:pt x="1689" y="1037"/>
                    <a:pt x="1689" y="1037"/>
                  </a:cubicBezTo>
                  <a:cubicBezTo>
                    <a:pt x="1689" y="669"/>
                    <a:pt x="1689" y="669"/>
                    <a:pt x="1689" y="669"/>
                  </a:cubicBezTo>
                  <a:cubicBezTo>
                    <a:pt x="1446" y="669"/>
                    <a:pt x="1446" y="669"/>
                    <a:pt x="1446" y="669"/>
                  </a:cubicBezTo>
                  <a:cubicBezTo>
                    <a:pt x="1438" y="627"/>
                    <a:pt x="1421" y="585"/>
                    <a:pt x="1396" y="543"/>
                  </a:cubicBezTo>
                  <a:cubicBezTo>
                    <a:pt x="1547" y="393"/>
                    <a:pt x="1547" y="393"/>
                    <a:pt x="1547" y="393"/>
                  </a:cubicBezTo>
                  <a:cubicBezTo>
                    <a:pt x="1572" y="376"/>
                    <a:pt x="1572" y="376"/>
                    <a:pt x="1572" y="376"/>
                  </a:cubicBezTo>
                  <a:cubicBezTo>
                    <a:pt x="1547" y="359"/>
                    <a:pt x="1547" y="359"/>
                    <a:pt x="1547" y="359"/>
                  </a:cubicBezTo>
                  <a:cubicBezTo>
                    <a:pt x="1329" y="134"/>
                    <a:pt x="1329" y="134"/>
                    <a:pt x="1329" y="134"/>
                  </a:cubicBezTo>
                  <a:cubicBezTo>
                    <a:pt x="1312" y="117"/>
                    <a:pt x="1312" y="117"/>
                    <a:pt x="1312" y="117"/>
                  </a:cubicBezTo>
                  <a:cubicBezTo>
                    <a:pt x="1288" y="134"/>
                    <a:pt x="1288" y="134"/>
                    <a:pt x="1288" y="134"/>
                  </a:cubicBezTo>
                  <a:cubicBezTo>
                    <a:pt x="1137" y="284"/>
                    <a:pt x="1137" y="284"/>
                    <a:pt x="1137" y="284"/>
                  </a:cubicBezTo>
                  <a:cubicBezTo>
                    <a:pt x="1104" y="267"/>
                    <a:pt x="1062" y="251"/>
                    <a:pt x="1020" y="234"/>
                  </a:cubicBezTo>
                  <a:cubicBezTo>
                    <a:pt x="1020" y="0"/>
                    <a:pt x="1020" y="0"/>
                    <a:pt x="1020" y="0"/>
                  </a:cubicBezTo>
                  <a:cubicBezTo>
                    <a:pt x="660" y="0"/>
                    <a:pt x="660" y="0"/>
                    <a:pt x="660" y="0"/>
                  </a:cubicBezTo>
                  <a:cubicBezTo>
                    <a:pt x="660" y="234"/>
                    <a:pt x="660" y="234"/>
                    <a:pt x="660" y="234"/>
                  </a:cubicBezTo>
                  <a:cubicBezTo>
                    <a:pt x="619" y="251"/>
                    <a:pt x="585" y="267"/>
                    <a:pt x="552" y="284"/>
                  </a:cubicBezTo>
                  <a:cubicBezTo>
                    <a:pt x="401" y="134"/>
                    <a:pt x="401" y="134"/>
                    <a:pt x="401" y="134"/>
                  </a:cubicBezTo>
                  <a:cubicBezTo>
                    <a:pt x="385" y="117"/>
                    <a:pt x="385" y="117"/>
                    <a:pt x="385" y="117"/>
                  </a:cubicBezTo>
                  <a:cubicBezTo>
                    <a:pt x="125" y="376"/>
                    <a:pt x="125" y="376"/>
                    <a:pt x="125" y="376"/>
                  </a:cubicBezTo>
                  <a:cubicBezTo>
                    <a:pt x="142" y="393"/>
                    <a:pt x="142" y="393"/>
                    <a:pt x="142" y="393"/>
                  </a:cubicBezTo>
                  <a:cubicBezTo>
                    <a:pt x="284" y="535"/>
                    <a:pt x="284" y="535"/>
                    <a:pt x="284" y="535"/>
                  </a:cubicBezTo>
                  <a:cubicBezTo>
                    <a:pt x="267" y="577"/>
                    <a:pt x="251" y="619"/>
                    <a:pt x="234" y="660"/>
                  </a:cubicBezTo>
                  <a:cubicBezTo>
                    <a:pt x="0" y="660"/>
                    <a:pt x="0" y="660"/>
                    <a:pt x="0" y="660"/>
                  </a:cubicBezTo>
                  <a:cubicBezTo>
                    <a:pt x="0" y="1028"/>
                    <a:pt x="0" y="1028"/>
                    <a:pt x="0" y="1028"/>
                  </a:cubicBezTo>
                  <a:cubicBezTo>
                    <a:pt x="234" y="1028"/>
                    <a:pt x="234" y="1028"/>
                    <a:pt x="234" y="1028"/>
                  </a:cubicBezTo>
                  <a:cubicBezTo>
                    <a:pt x="242" y="1070"/>
                    <a:pt x="259" y="1112"/>
                    <a:pt x="284" y="1154"/>
                  </a:cubicBezTo>
                  <a:cubicBezTo>
                    <a:pt x="142" y="1296"/>
                    <a:pt x="142" y="1296"/>
                    <a:pt x="142" y="1296"/>
                  </a:cubicBezTo>
                  <a:cubicBezTo>
                    <a:pt x="125" y="1312"/>
                    <a:pt x="125" y="1312"/>
                    <a:pt x="125" y="1312"/>
                  </a:cubicBezTo>
                  <a:cubicBezTo>
                    <a:pt x="142" y="1338"/>
                    <a:pt x="142" y="1338"/>
                    <a:pt x="142" y="1338"/>
                  </a:cubicBezTo>
                  <a:cubicBezTo>
                    <a:pt x="359" y="1555"/>
                    <a:pt x="359" y="1555"/>
                    <a:pt x="359" y="1555"/>
                  </a:cubicBezTo>
                  <a:cubicBezTo>
                    <a:pt x="385" y="1572"/>
                    <a:pt x="385" y="1572"/>
                    <a:pt x="385" y="1572"/>
                  </a:cubicBezTo>
                  <a:cubicBezTo>
                    <a:pt x="401" y="1555"/>
                    <a:pt x="401" y="1555"/>
                    <a:pt x="401" y="1555"/>
                  </a:cubicBezTo>
                  <a:cubicBezTo>
                    <a:pt x="552" y="1413"/>
                    <a:pt x="552" y="1413"/>
                    <a:pt x="552" y="1413"/>
                  </a:cubicBezTo>
                  <a:cubicBezTo>
                    <a:pt x="585" y="1430"/>
                    <a:pt x="627" y="1446"/>
                    <a:pt x="669" y="1455"/>
                  </a:cubicBezTo>
                  <a:cubicBezTo>
                    <a:pt x="669" y="1689"/>
                    <a:pt x="669" y="1689"/>
                    <a:pt x="669" y="1689"/>
                  </a:cubicBezTo>
                  <a:cubicBezTo>
                    <a:pt x="1037" y="1689"/>
                    <a:pt x="1037" y="1689"/>
                    <a:pt x="1037" y="1689"/>
                  </a:cubicBezTo>
                  <a:cubicBezTo>
                    <a:pt x="1037" y="1455"/>
                    <a:pt x="1037" y="1455"/>
                    <a:pt x="1037" y="1455"/>
                  </a:cubicBezTo>
                  <a:cubicBezTo>
                    <a:pt x="1070" y="1438"/>
                    <a:pt x="1104" y="1421"/>
                    <a:pt x="1137" y="1404"/>
                  </a:cubicBezTo>
                  <a:cubicBezTo>
                    <a:pt x="1312" y="1572"/>
                    <a:pt x="1312" y="1572"/>
                    <a:pt x="1312" y="1572"/>
                  </a:cubicBezTo>
                  <a:cubicBezTo>
                    <a:pt x="1329" y="1555"/>
                    <a:pt x="1329" y="1555"/>
                    <a:pt x="1329" y="1555"/>
                  </a:cubicBezTo>
                  <a:cubicBezTo>
                    <a:pt x="1547" y="1338"/>
                    <a:pt x="1547" y="1338"/>
                    <a:pt x="1547" y="1338"/>
                  </a:cubicBezTo>
                  <a:cubicBezTo>
                    <a:pt x="1572" y="1312"/>
                    <a:pt x="1572" y="1312"/>
                    <a:pt x="1572" y="1312"/>
                  </a:cubicBezTo>
                  <a:cubicBezTo>
                    <a:pt x="1396" y="1145"/>
                    <a:pt x="1396" y="1145"/>
                    <a:pt x="1396" y="1145"/>
                  </a:cubicBezTo>
                  <a:cubicBezTo>
                    <a:pt x="1421" y="1112"/>
                    <a:pt x="1438" y="1070"/>
                    <a:pt x="1446" y="1037"/>
                  </a:cubicBezTo>
                  <a:cubicBezTo>
                    <a:pt x="1664" y="1037"/>
                    <a:pt x="1664" y="1037"/>
                    <a:pt x="1664" y="1037"/>
                  </a:cubicBezTo>
                  <a:close/>
                  <a:moveTo>
                    <a:pt x="1221" y="844"/>
                  </a:moveTo>
                  <a:cubicBezTo>
                    <a:pt x="1221" y="1053"/>
                    <a:pt x="1053" y="1229"/>
                    <a:pt x="844" y="1229"/>
                  </a:cubicBezTo>
                  <a:cubicBezTo>
                    <a:pt x="635" y="1229"/>
                    <a:pt x="460" y="1053"/>
                    <a:pt x="460" y="844"/>
                  </a:cubicBezTo>
                  <a:cubicBezTo>
                    <a:pt x="460" y="635"/>
                    <a:pt x="635" y="468"/>
                    <a:pt x="844" y="468"/>
                  </a:cubicBezTo>
                  <a:cubicBezTo>
                    <a:pt x="1053" y="468"/>
                    <a:pt x="1221" y="635"/>
                    <a:pt x="1221" y="844"/>
                  </a:cubicBezTo>
                  <a:close/>
                  <a:moveTo>
                    <a:pt x="1221" y="844"/>
                  </a:moveTo>
                  <a:lnTo>
                    <a:pt x="1221" y="8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81275" lIns="162550" spcFirstLastPara="1" rIns="162550" wrap="square" tIns="81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348" name="Google Shape;348;p25"/>
          <p:cNvSpPr/>
          <p:nvPr/>
        </p:nvSpPr>
        <p:spPr>
          <a:xfrm>
            <a:off x="4519204" y="2351331"/>
            <a:ext cx="1362429" cy="1265628"/>
          </a:xfrm>
          <a:custGeom>
            <a:rect b="b" l="l" r="r" t="t"/>
            <a:pathLst>
              <a:path extrusionOk="0" h="3282" w="3532">
                <a:moveTo>
                  <a:pt x="2687" y="719"/>
                </a:moveTo>
                <a:lnTo>
                  <a:pt x="2687" y="719"/>
                </a:lnTo>
                <a:cubicBezTo>
                  <a:pt x="2687" y="656"/>
                  <a:pt x="2687" y="625"/>
                  <a:pt x="2687" y="594"/>
                </a:cubicBezTo>
                <a:cubicBezTo>
                  <a:pt x="2687" y="312"/>
                  <a:pt x="2468" y="94"/>
                  <a:pt x="2218" y="94"/>
                </a:cubicBezTo>
                <a:cubicBezTo>
                  <a:pt x="2000" y="94"/>
                  <a:pt x="1843" y="187"/>
                  <a:pt x="1750" y="375"/>
                </a:cubicBezTo>
                <a:cubicBezTo>
                  <a:pt x="781" y="0"/>
                  <a:pt x="781" y="0"/>
                  <a:pt x="781" y="0"/>
                </a:cubicBezTo>
                <a:cubicBezTo>
                  <a:pt x="750" y="0"/>
                  <a:pt x="750" y="0"/>
                  <a:pt x="750" y="0"/>
                </a:cubicBezTo>
                <a:cubicBezTo>
                  <a:pt x="0" y="3281"/>
                  <a:pt x="0" y="3281"/>
                  <a:pt x="0" y="3281"/>
                </a:cubicBezTo>
                <a:cubicBezTo>
                  <a:pt x="593" y="2906"/>
                  <a:pt x="593" y="2906"/>
                  <a:pt x="593" y="2906"/>
                </a:cubicBezTo>
                <a:cubicBezTo>
                  <a:pt x="562" y="2719"/>
                  <a:pt x="625" y="2531"/>
                  <a:pt x="750" y="2343"/>
                </a:cubicBezTo>
                <a:cubicBezTo>
                  <a:pt x="1000" y="2031"/>
                  <a:pt x="1437" y="2000"/>
                  <a:pt x="1750" y="2219"/>
                </a:cubicBezTo>
                <a:cubicBezTo>
                  <a:pt x="2031" y="2062"/>
                  <a:pt x="2031" y="2062"/>
                  <a:pt x="2031" y="2062"/>
                </a:cubicBezTo>
                <a:cubicBezTo>
                  <a:pt x="2718" y="1625"/>
                  <a:pt x="2718" y="1625"/>
                  <a:pt x="2718" y="1625"/>
                </a:cubicBezTo>
                <a:cubicBezTo>
                  <a:pt x="2937" y="1343"/>
                  <a:pt x="3218" y="1125"/>
                  <a:pt x="3531" y="1000"/>
                </a:cubicBezTo>
                <a:lnTo>
                  <a:pt x="2687" y="719"/>
                </a:lnTo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0950" lIns="121925" spcFirstLastPara="1" rIns="121925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49" name="Google Shape;349;p25"/>
          <p:cNvSpPr/>
          <p:nvPr/>
        </p:nvSpPr>
        <p:spPr>
          <a:xfrm>
            <a:off x="4519205" y="3145327"/>
            <a:ext cx="964657" cy="1580844"/>
          </a:xfrm>
          <a:custGeom>
            <a:rect b="b" l="l" r="r" t="t"/>
            <a:pathLst>
              <a:path extrusionOk="0" h="4095" w="2501">
                <a:moveTo>
                  <a:pt x="2500" y="0"/>
                </a:moveTo>
                <a:lnTo>
                  <a:pt x="2500" y="0"/>
                </a:lnTo>
                <a:cubicBezTo>
                  <a:pt x="1718" y="469"/>
                  <a:pt x="1718" y="469"/>
                  <a:pt x="1718" y="469"/>
                </a:cubicBezTo>
                <a:cubicBezTo>
                  <a:pt x="1718" y="438"/>
                  <a:pt x="1687" y="407"/>
                  <a:pt x="1656" y="375"/>
                </a:cubicBezTo>
                <a:cubicBezTo>
                  <a:pt x="1437" y="219"/>
                  <a:pt x="1125" y="250"/>
                  <a:pt x="937" y="438"/>
                </a:cubicBezTo>
                <a:cubicBezTo>
                  <a:pt x="812" y="594"/>
                  <a:pt x="812" y="813"/>
                  <a:pt x="875" y="969"/>
                </a:cubicBezTo>
                <a:cubicBezTo>
                  <a:pt x="0" y="1500"/>
                  <a:pt x="0" y="1500"/>
                  <a:pt x="0" y="1500"/>
                </a:cubicBezTo>
                <a:cubicBezTo>
                  <a:pt x="2093" y="4094"/>
                  <a:pt x="2093" y="4094"/>
                  <a:pt x="2093" y="4094"/>
                </a:cubicBezTo>
                <a:cubicBezTo>
                  <a:pt x="2156" y="3469"/>
                  <a:pt x="2156" y="3469"/>
                  <a:pt x="2156" y="3469"/>
                </a:cubicBezTo>
                <a:cubicBezTo>
                  <a:pt x="2000" y="3375"/>
                  <a:pt x="1875" y="3219"/>
                  <a:pt x="1812" y="3000"/>
                </a:cubicBezTo>
                <a:cubicBezTo>
                  <a:pt x="1718" y="2625"/>
                  <a:pt x="1968" y="2250"/>
                  <a:pt x="2343" y="2125"/>
                </a:cubicBezTo>
                <a:cubicBezTo>
                  <a:pt x="2406" y="1625"/>
                  <a:pt x="2406" y="1625"/>
                  <a:pt x="2406" y="1625"/>
                </a:cubicBezTo>
                <a:cubicBezTo>
                  <a:pt x="2468" y="1000"/>
                  <a:pt x="2468" y="1000"/>
                  <a:pt x="2468" y="1000"/>
                </a:cubicBezTo>
                <a:cubicBezTo>
                  <a:pt x="2437" y="844"/>
                  <a:pt x="2406" y="688"/>
                  <a:pt x="2406" y="532"/>
                </a:cubicBezTo>
                <a:cubicBezTo>
                  <a:pt x="2406" y="344"/>
                  <a:pt x="2437" y="157"/>
                  <a:pt x="2500" y="0"/>
                </a:cubicBezTo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0950" lIns="121925" spcFirstLastPara="1" rIns="121925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50" name="Google Shape;350;p25"/>
          <p:cNvSpPr/>
          <p:nvPr/>
        </p:nvSpPr>
        <p:spPr>
          <a:xfrm>
            <a:off x="5291725" y="3701918"/>
            <a:ext cx="1385455" cy="1109212"/>
          </a:xfrm>
          <a:custGeom>
            <a:rect b="b" l="l" r="r" t="t"/>
            <a:pathLst>
              <a:path extrusionOk="0" h="2876" w="3593">
                <a:moveTo>
                  <a:pt x="3592" y="2875"/>
                </a:moveTo>
                <a:lnTo>
                  <a:pt x="3592" y="2875"/>
                </a:lnTo>
                <a:cubicBezTo>
                  <a:pt x="3186" y="2469"/>
                  <a:pt x="3186" y="2469"/>
                  <a:pt x="3186" y="2469"/>
                </a:cubicBezTo>
                <a:cubicBezTo>
                  <a:pt x="2999" y="2531"/>
                  <a:pt x="2780" y="2531"/>
                  <a:pt x="2592" y="2437"/>
                </a:cubicBezTo>
                <a:cubicBezTo>
                  <a:pt x="2249" y="2250"/>
                  <a:pt x="2093" y="1844"/>
                  <a:pt x="2217" y="1469"/>
                </a:cubicBezTo>
                <a:cubicBezTo>
                  <a:pt x="1437" y="656"/>
                  <a:pt x="1437" y="656"/>
                  <a:pt x="1437" y="656"/>
                </a:cubicBezTo>
                <a:cubicBezTo>
                  <a:pt x="1125" y="531"/>
                  <a:pt x="843" y="312"/>
                  <a:pt x="687" y="0"/>
                </a:cubicBezTo>
                <a:cubicBezTo>
                  <a:pt x="562" y="906"/>
                  <a:pt x="562" y="906"/>
                  <a:pt x="562" y="906"/>
                </a:cubicBezTo>
                <a:cubicBezTo>
                  <a:pt x="531" y="906"/>
                  <a:pt x="468" y="906"/>
                  <a:pt x="437" y="937"/>
                </a:cubicBezTo>
                <a:cubicBezTo>
                  <a:pt x="156" y="969"/>
                  <a:pt x="0" y="1250"/>
                  <a:pt x="62" y="1500"/>
                </a:cubicBezTo>
                <a:cubicBezTo>
                  <a:pt x="93" y="1719"/>
                  <a:pt x="250" y="1844"/>
                  <a:pt x="437" y="1875"/>
                </a:cubicBezTo>
                <a:cubicBezTo>
                  <a:pt x="312" y="2875"/>
                  <a:pt x="312" y="2875"/>
                  <a:pt x="312" y="2875"/>
                </a:cubicBezTo>
                <a:lnTo>
                  <a:pt x="3592" y="2875"/>
                </a:lnTo>
              </a:path>
            </a:pathLst>
          </a:custGeom>
          <a:solidFill>
            <a:srgbClr val="455761"/>
          </a:solidFill>
          <a:ln>
            <a:noFill/>
          </a:ln>
        </p:spPr>
        <p:txBody>
          <a:bodyPr anchorCtr="0" anchor="ctr" bIns="60950" lIns="121925" spcFirstLastPara="1" rIns="121925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51" name="Google Shape;351;p25"/>
          <p:cNvSpPr/>
          <p:nvPr/>
        </p:nvSpPr>
        <p:spPr>
          <a:xfrm>
            <a:off x="6026132" y="3809109"/>
            <a:ext cx="1590296" cy="1000433"/>
          </a:xfrm>
          <a:custGeom>
            <a:rect b="b" l="l" r="r" t="t"/>
            <a:pathLst>
              <a:path extrusionOk="0" h="2595" w="4125">
                <a:moveTo>
                  <a:pt x="4124" y="0"/>
                </a:moveTo>
                <a:lnTo>
                  <a:pt x="4124" y="0"/>
                </a:lnTo>
                <a:cubicBezTo>
                  <a:pt x="3499" y="63"/>
                  <a:pt x="3499" y="63"/>
                  <a:pt x="3499" y="63"/>
                </a:cubicBezTo>
                <a:cubicBezTo>
                  <a:pt x="3436" y="250"/>
                  <a:pt x="3280" y="406"/>
                  <a:pt x="3093" y="500"/>
                </a:cubicBezTo>
                <a:cubicBezTo>
                  <a:pt x="2749" y="688"/>
                  <a:pt x="2311" y="531"/>
                  <a:pt x="2124" y="188"/>
                </a:cubicBezTo>
                <a:cubicBezTo>
                  <a:pt x="999" y="313"/>
                  <a:pt x="999" y="313"/>
                  <a:pt x="999" y="313"/>
                </a:cubicBezTo>
                <a:cubicBezTo>
                  <a:pt x="749" y="438"/>
                  <a:pt x="468" y="531"/>
                  <a:pt x="187" y="531"/>
                </a:cubicBezTo>
                <a:cubicBezTo>
                  <a:pt x="125" y="531"/>
                  <a:pt x="62" y="500"/>
                  <a:pt x="0" y="500"/>
                </a:cubicBezTo>
                <a:cubicBezTo>
                  <a:pt x="655" y="1156"/>
                  <a:pt x="655" y="1156"/>
                  <a:pt x="655" y="1156"/>
                </a:cubicBezTo>
                <a:cubicBezTo>
                  <a:pt x="624" y="1188"/>
                  <a:pt x="593" y="1219"/>
                  <a:pt x="561" y="1250"/>
                </a:cubicBezTo>
                <a:cubicBezTo>
                  <a:pt x="468" y="1500"/>
                  <a:pt x="561" y="1813"/>
                  <a:pt x="811" y="1938"/>
                </a:cubicBezTo>
                <a:cubicBezTo>
                  <a:pt x="968" y="2000"/>
                  <a:pt x="1186" y="1969"/>
                  <a:pt x="1311" y="1875"/>
                </a:cubicBezTo>
                <a:cubicBezTo>
                  <a:pt x="2030" y="2594"/>
                  <a:pt x="2030" y="2594"/>
                  <a:pt x="2030" y="2594"/>
                </a:cubicBezTo>
                <a:lnTo>
                  <a:pt x="4124" y="0"/>
                </a:lnTo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0950" lIns="121925" spcFirstLastPara="1" rIns="121925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52" name="Google Shape;352;p25"/>
          <p:cNvSpPr/>
          <p:nvPr/>
        </p:nvSpPr>
        <p:spPr>
          <a:xfrm>
            <a:off x="6566816" y="2436290"/>
            <a:ext cx="1132976" cy="1530823"/>
          </a:xfrm>
          <a:custGeom>
            <a:rect b="b" l="l" r="r" t="t"/>
            <a:pathLst>
              <a:path extrusionOk="0" h="3969" w="2939">
                <a:moveTo>
                  <a:pt x="2938" y="3281"/>
                </a:moveTo>
                <a:lnTo>
                  <a:pt x="2938" y="3281"/>
                </a:lnTo>
                <a:cubicBezTo>
                  <a:pt x="2188" y="0"/>
                  <a:pt x="2188" y="0"/>
                  <a:pt x="2188" y="0"/>
                </a:cubicBezTo>
                <a:cubicBezTo>
                  <a:pt x="1813" y="593"/>
                  <a:pt x="1813" y="593"/>
                  <a:pt x="1813" y="593"/>
                </a:cubicBezTo>
                <a:cubicBezTo>
                  <a:pt x="1938" y="750"/>
                  <a:pt x="1969" y="968"/>
                  <a:pt x="1906" y="1156"/>
                </a:cubicBezTo>
                <a:cubicBezTo>
                  <a:pt x="1844" y="1562"/>
                  <a:pt x="1469" y="1812"/>
                  <a:pt x="1063" y="1750"/>
                </a:cubicBezTo>
                <a:cubicBezTo>
                  <a:pt x="469" y="2687"/>
                  <a:pt x="469" y="2687"/>
                  <a:pt x="469" y="2687"/>
                </a:cubicBezTo>
                <a:cubicBezTo>
                  <a:pt x="406" y="3031"/>
                  <a:pt x="219" y="3343"/>
                  <a:pt x="0" y="3593"/>
                </a:cubicBezTo>
                <a:cubicBezTo>
                  <a:pt x="875" y="3499"/>
                  <a:pt x="875" y="3499"/>
                  <a:pt x="875" y="3499"/>
                </a:cubicBezTo>
                <a:cubicBezTo>
                  <a:pt x="906" y="3531"/>
                  <a:pt x="906" y="3562"/>
                  <a:pt x="938" y="3625"/>
                </a:cubicBezTo>
                <a:cubicBezTo>
                  <a:pt x="1031" y="3843"/>
                  <a:pt x="1344" y="3968"/>
                  <a:pt x="1594" y="3843"/>
                </a:cubicBezTo>
                <a:cubicBezTo>
                  <a:pt x="1781" y="3750"/>
                  <a:pt x="1875" y="3593"/>
                  <a:pt x="1875" y="3406"/>
                </a:cubicBezTo>
                <a:cubicBezTo>
                  <a:pt x="2938" y="3312"/>
                  <a:pt x="2938" y="3312"/>
                  <a:pt x="2938" y="3312"/>
                </a:cubicBezTo>
                <a:lnTo>
                  <a:pt x="2938" y="3281"/>
                </a:lnTo>
              </a:path>
            </a:pathLst>
          </a:custGeom>
          <a:solidFill>
            <a:srgbClr val="455761"/>
          </a:solidFill>
          <a:ln>
            <a:noFill/>
          </a:ln>
        </p:spPr>
        <p:txBody>
          <a:bodyPr anchorCtr="0" anchor="ctr" bIns="60950" lIns="121925" spcFirstLastPara="1" rIns="121925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53" name="Google Shape;353;p25"/>
          <p:cNvSpPr/>
          <p:nvPr/>
        </p:nvSpPr>
        <p:spPr>
          <a:xfrm>
            <a:off x="6194453" y="1735191"/>
            <a:ext cx="1194111" cy="1542732"/>
          </a:xfrm>
          <a:custGeom>
            <a:rect b="b" l="l" r="r" t="t"/>
            <a:pathLst>
              <a:path extrusionOk="0" h="4001" w="3095">
                <a:moveTo>
                  <a:pt x="2469" y="2438"/>
                </a:moveTo>
                <a:lnTo>
                  <a:pt x="2469" y="2438"/>
                </a:lnTo>
                <a:cubicBezTo>
                  <a:pt x="3094" y="1469"/>
                  <a:pt x="3094" y="1469"/>
                  <a:pt x="3094" y="1469"/>
                </a:cubicBezTo>
                <a:cubicBezTo>
                  <a:pt x="0" y="0"/>
                  <a:pt x="0" y="0"/>
                  <a:pt x="0" y="0"/>
                </a:cubicBezTo>
                <a:cubicBezTo>
                  <a:pt x="250" y="719"/>
                  <a:pt x="250" y="719"/>
                  <a:pt x="250" y="719"/>
                </a:cubicBezTo>
                <a:cubicBezTo>
                  <a:pt x="438" y="719"/>
                  <a:pt x="625" y="813"/>
                  <a:pt x="750" y="1000"/>
                </a:cubicBezTo>
                <a:cubicBezTo>
                  <a:pt x="1000" y="1313"/>
                  <a:pt x="969" y="1750"/>
                  <a:pt x="657" y="2000"/>
                </a:cubicBezTo>
                <a:cubicBezTo>
                  <a:pt x="1032" y="3094"/>
                  <a:pt x="1032" y="3094"/>
                  <a:pt x="1032" y="3094"/>
                </a:cubicBezTo>
                <a:cubicBezTo>
                  <a:pt x="1250" y="3344"/>
                  <a:pt x="1407" y="3656"/>
                  <a:pt x="1438" y="4000"/>
                </a:cubicBezTo>
                <a:cubicBezTo>
                  <a:pt x="1938" y="3250"/>
                  <a:pt x="1938" y="3250"/>
                  <a:pt x="1938" y="3250"/>
                </a:cubicBezTo>
                <a:cubicBezTo>
                  <a:pt x="1969" y="3281"/>
                  <a:pt x="2000" y="3281"/>
                  <a:pt x="2063" y="3281"/>
                </a:cubicBezTo>
                <a:cubicBezTo>
                  <a:pt x="2313" y="3344"/>
                  <a:pt x="2594" y="3188"/>
                  <a:pt x="2657" y="2906"/>
                </a:cubicBezTo>
                <a:cubicBezTo>
                  <a:pt x="2688" y="2719"/>
                  <a:pt x="2625" y="2531"/>
                  <a:pt x="2469" y="2438"/>
                </a:cubicBezTo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0950" lIns="121925" spcFirstLastPara="1" rIns="121925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54" name="Google Shape;354;p25"/>
          <p:cNvSpPr/>
          <p:nvPr/>
        </p:nvSpPr>
        <p:spPr>
          <a:xfrm>
            <a:off x="4893157" y="1699462"/>
            <a:ext cx="1578387" cy="1109212"/>
          </a:xfrm>
          <a:custGeom>
            <a:rect b="b" l="l" r="r" t="t"/>
            <a:pathLst>
              <a:path extrusionOk="0" h="2876" w="4094">
                <a:moveTo>
                  <a:pt x="3843" y="1938"/>
                </a:moveTo>
                <a:lnTo>
                  <a:pt x="3843" y="1938"/>
                </a:lnTo>
                <a:cubicBezTo>
                  <a:pt x="4062" y="1782"/>
                  <a:pt x="4093" y="1469"/>
                  <a:pt x="3937" y="1250"/>
                </a:cubicBezTo>
                <a:cubicBezTo>
                  <a:pt x="3812" y="1094"/>
                  <a:pt x="3624" y="1032"/>
                  <a:pt x="3437" y="1063"/>
                </a:cubicBezTo>
                <a:cubicBezTo>
                  <a:pt x="3094" y="0"/>
                  <a:pt x="3094" y="0"/>
                  <a:pt x="3094" y="0"/>
                </a:cubicBezTo>
                <a:cubicBezTo>
                  <a:pt x="0" y="1500"/>
                  <a:pt x="0" y="1500"/>
                  <a:pt x="0" y="1500"/>
                </a:cubicBezTo>
                <a:cubicBezTo>
                  <a:pt x="688" y="1750"/>
                  <a:pt x="688" y="1750"/>
                  <a:pt x="688" y="1750"/>
                </a:cubicBezTo>
                <a:cubicBezTo>
                  <a:pt x="844" y="1594"/>
                  <a:pt x="1032" y="1532"/>
                  <a:pt x="1250" y="1532"/>
                </a:cubicBezTo>
                <a:cubicBezTo>
                  <a:pt x="1625" y="1532"/>
                  <a:pt x="1969" y="1813"/>
                  <a:pt x="1969" y="2219"/>
                </a:cubicBezTo>
                <a:cubicBezTo>
                  <a:pt x="3063" y="2594"/>
                  <a:pt x="3063" y="2594"/>
                  <a:pt x="3063" y="2594"/>
                </a:cubicBezTo>
                <a:cubicBezTo>
                  <a:pt x="3094" y="2594"/>
                  <a:pt x="3094" y="2594"/>
                  <a:pt x="3125" y="2594"/>
                </a:cubicBezTo>
                <a:cubicBezTo>
                  <a:pt x="3437" y="2594"/>
                  <a:pt x="3749" y="2688"/>
                  <a:pt x="4031" y="2875"/>
                </a:cubicBezTo>
                <a:cubicBezTo>
                  <a:pt x="3749" y="2000"/>
                  <a:pt x="3749" y="2000"/>
                  <a:pt x="3749" y="2000"/>
                </a:cubicBezTo>
                <a:cubicBezTo>
                  <a:pt x="3781" y="2000"/>
                  <a:pt x="3812" y="1969"/>
                  <a:pt x="3843" y="1938"/>
                </a:cubicBezTo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0950" lIns="121925" spcFirstLastPara="1" rIns="121925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355" name="Google Shape;355;p25"/>
          <p:cNvGrpSpPr/>
          <p:nvPr/>
        </p:nvGrpSpPr>
        <p:grpSpPr>
          <a:xfrm>
            <a:off x="4872192" y="3276315"/>
            <a:ext cx="319763" cy="319861"/>
            <a:chOff x="1865313" y="2312988"/>
            <a:chExt cx="446087" cy="446087"/>
          </a:xfrm>
        </p:grpSpPr>
        <p:sp>
          <p:nvSpPr>
            <p:cNvPr id="356" name="Google Shape;356;p25"/>
            <p:cNvSpPr/>
            <p:nvPr/>
          </p:nvSpPr>
          <p:spPr>
            <a:xfrm>
              <a:off x="2052638" y="2455863"/>
              <a:ext cx="112712" cy="157162"/>
            </a:xfrm>
            <a:custGeom>
              <a:rect b="b" l="l" r="r" t="t"/>
              <a:pathLst>
                <a:path extrusionOk="0" h="437" w="313">
                  <a:moveTo>
                    <a:pt x="302" y="196"/>
                  </a:moveTo>
                  <a:cubicBezTo>
                    <a:pt x="41" y="9"/>
                    <a:pt x="41" y="9"/>
                    <a:pt x="41" y="9"/>
                  </a:cubicBezTo>
                  <a:cubicBezTo>
                    <a:pt x="31" y="0"/>
                    <a:pt x="20" y="0"/>
                    <a:pt x="10" y="9"/>
                  </a:cubicBezTo>
                  <a:cubicBezTo>
                    <a:pt x="0" y="9"/>
                    <a:pt x="0" y="19"/>
                    <a:pt x="0" y="30"/>
                  </a:cubicBezTo>
                  <a:cubicBezTo>
                    <a:pt x="0" y="405"/>
                    <a:pt x="0" y="405"/>
                    <a:pt x="0" y="405"/>
                  </a:cubicBezTo>
                  <a:cubicBezTo>
                    <a:pt x="0" y="426"/>
                    <a:pt x="0" y="436"/>
                    <a:pt x="10" y="436"/>
                  </a:cubicBezTo>
                  <a:cubicBezTo>
                    <a:pt x="20" y="436"/>
                    <a:pt x="20" y="436"/>
                    <a:pt x="31" y="436"/>
                  </a:cubicBezTo>
                  <a:lnTo>
                    <a:pt x="41" y="436"/>
                  </a:lnTo>
                  <a:cubicBezTo>
                    <a:pt x="302" y="249"/>
                    <a:pt x="302" y="249"/>
                    <a:pt x="302" y="249"/>
                  </a:cubicBezTo>
                  <a:cubicBezTo>
                    <a:pt x="312" y="238"/>
                    <a:pt x="312" y="228"/>
                    <a:pt x="312" y="217"/>
                  </a:cubicBezTo>
                  <a:cubicBezTo>
                    <a:pt x="312" y="207"/>
                    <a:pt x="312" y="207"/>
                    <a:pt x="302" y="196"/>
                  </a:cubicBezTo>
                  <a:close/>
                  <a:moveTo>
                    <a:pt x="302" y="196"/>
                  </a:moveTo>
                  <a:lnTo>
                    <a:pt x="302" y="1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7" name="Google Shape;357;p25"/>
            <p:cNvSpPr/>
            <p:nvPr/>
          </p:nvSpPr>
          <p:spPr>
            <a:xfrm>
              <a:off x="1865313" y="2312988"/>
              <a:ext cx="446087" cy="446087"/>
            </a:xfrm>
            <a:custGeom>
              <a:rect b="b" l="l" r="r" t="t"/>
              <a:pathLst>
                <a:path extrusionOk="0" h="1240" w="1240">
                  <a:moveTo>
                    <a:pt x="614" y="0"/>
                  </a:moveTo>
                  <a:cubicBezTo>
                    <a:pt x="271" y="0"/>
                    <a:pt x="0" y="271"/>
                    <a:pt x="0" y="614"/>
                  </a:cubicBezTo>
                  <a:cubicBezTo>
                    <a:pt x="0" y="958"/>
                    <a:pt x="271" y="1239"/>
                    <a:pt x="614" y="1239"/>
                  </a:cubicBezTo>
                  <a:cubicBezTo>
                    <a:pt x="969" y="1239"/>
                    <a:pt x="1239" y="958"/>
                    <a:pt x="1239" y="614"/>
                  </a:cubicBezTo>
                  <a:cubicBezTo>
                    <a:pt x="1239" y="271"/>
                    <a:pt x="969" y="0"/>
                    <a:pt x="614" y="0"/>
                  </a:cubicBezTo>
                  <a:close/>
                  <a:moveTo>
                    <a:pt x="614" y="1135"/>
                  </a:moveTo>
                  <a:cubicBezTo>
                    <a:pt x="333" y="1135"/>
                    <a:pt x="104" y="906"/>
                    <a:pt x="104" y="614"/>
                  </a:cubicBezTo>
                  <a:cubicBezTo>
                    <a:pt x="104" y="333"/>
                    <a:pt x="333" y="104"/>
                    <a:pt x="614" y="104"/>
                  </a:cubicBezTo>
                  <a:cubicBezTo>
                    <a:pt x="906" y="104"/>
                    <a:pt x="1135" y="333"/>
                    <a:pt x="1135" y="614"/>
                  </a:cubicBezTo>
                  <a:cubicBezTo>
                    <a:pt x="1135" y="906"/>
                    <a:pt x="906" y="1135"/>
                    <a:pt x="614" y="1135"/>
                  </a:cubicBezTo>
                  <a:close/>
                  <a:moveTo>
                    <a:pt x="614" y="1135"/>
                  </a:moveTo>
                  <a:lnTo>
                    <a:pt x="614" y="113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58" name="Google Shape;358;p25"/>
          <p:cNvGrpSpPr/>
          <p:nvPr/>
        </p:nvGrpSpPr>
        <p:grpSpPr>
          <a:xfrm>
            <a:off x="5189289" y="2447608"/>
            <a:ext cx="265495" cy="315371"/>
            <a:chOff x="2060819" y="1388284"/>
            <a:chExt cx="271040" cy="321860"/>
          </a:xfrm>
        </p:grpSpPr>
        <p:sp>
          <p:nvSpPr>
            <p:cNvPr id="359" name="Google Shape;359;p25"/>
            <p:cNvSpPr/>
            <p:nvPr/>
          </p:nvSpPr>
          <p:spPr>
            <a:xfrm>
              <a:off x="2060819" y="1388284"/>
              <a:ext cx="271040" cy="307527"/>
            </a:xfrm>
            <a:custGeom>
              <a:rect b="b" l="l" r="r" t="t"/>
              <a:pathLst>
                <a:path extrusionOk="0" h="1042" w="917">
                  <a:moveTo>
                    <a:pt x="718" y="583"/>
                  </a:moveTo>
                  <a:cubicBezTo>
                    <a:pt x="781" y="500"/>
                    <a:pt x="823" y="427"/>
                    <a:pt x="853" y="354"/>
                  </a:cubicBezTo>
                  <a:cubicBezTo>
                    <a:pt x="864" y="333"/>
                    <a:pt x="874" y="302"/>
                    <a:pt x="885" y="270"/>
                  </a:cubicBezTo>
                  <a:cubicBezTo>
                    <a:pt x="885" y="260"/>
                    <a:pt x="885" y="250"/>
                    <a:pt x="895" y="229"/>
                  </a:cubicBezTo>
                  <a:cubicBezTo>
                    <a:pt x="895" y="218"/>
                    <a:pt x="895" y="218"/>
                    <a:pt x="895" y="208"/>
                  </a:cubicBezTo>
                  <a:cubicBezTo>
                    <a:pt x="906" y="166"/>
                    <a:pt x="906" y="125"/>
                    <a:pt x="906" y="93"/>
                  </a:cubicBezTo>
                  <a:cubicBezTo>
                    <a:pt x="906" y="73"/>
                    <a:pt x="906" y="52"/>
                    <a:pt x="906" y="41"/>
                  </a:cubicBezTo>
                  <a:cubicBezTo>
                    <a:pt x="906" y="31"/>
                    <a:pt x="916" y="31"/>
                    <a:pt x="906" y="20"/>
                  </a:cubicBezTo>
                  <a:lnTo>
                    <a:pt x="906" y="10"/>
                  </a:lnTo>
                  <a:cubicBezTo>
                    <a:pt x="916" y="0"/>
                    <a:pt x="906" y="0"/>
                    <a:pt x="895" y="0"/>
                  </a:cubicBezTo>
                  <a:lnTo>
                    <a:pt x="885" y="0"/>
                  </a:lnTo>
                  <a:cubicBezTo>
                    <a:pt x="874" y="0"/>
                    <a:pt x="874" y="10"/>
                    <a:pt x="864" y="10"/>
                  </a:cubicBezTo>
                  <a:cubicBezTo>
                    <a:pt x="864" y="20"/>
                    <a:pt x="843" y="20"/>
                    <a:pt x="812" y="20"/>
                  </a:cubicBezTo>
                  <a:cubicBezTo>
                    <a:pt x="770" y="31"/>
                    <a:pt x="708" y="52"/>
                    <a:pt x="635" y="104"/>
                  </a:cubicBezTo>
                  <a:cubicBezTo>
                    <a:pt x="510" y="177"/>
                    <a:pt x="437" y="281"/>
                    <a:pt x="395" y="333"/>
                  </a:cubicBezTo>
                  <a:cubicBezTo>
                    <a:pt x="385" y="354"/>
                    <a:pt x="354" y="375"/>
                    <a:pt x="333" y="375"/>
                  </a:cubicBezTo>
                  <a:cubicBezTo>
                    <a:pt x="125" y="364"/>
                    <a:pt x="41" y="510"/>
                    <a:pt x="10" y="583"/>
                  </a:cubicBezTo>
                  <a:cubicBezTo>
                    <a:pt x="0" y="604"/>
                    <a:pt x="10" y="625"/>
                    <a:pt x="41" y="625"/>
                  </a:cubicBezTo>
                  <a:cubicBezTo>
                    <a:pt x="489" y="614"/>
                    <a:pt x="531" y="885"/>
                    <a:pt x="531" y="999"/>
                  </a:cubicBezTo>
                  <a:cubicBezTo>
                    <a:pt x="520" y="1031"/>
                    <a:pt x="541" y="1041"/>
                    <a:pt x="562" y="1020"/>
                  </a:cubicBezTo>
                  <a:cubicBezTo>
                    <a:pt x="729" y="926"/>
                    <a:pt x="718" y="739"/>
                    <a:pt x="698" y="656"/>
                  </a:cubicBezTo>
                  <a:cubicBezTo>
                    <a:pt x="698" y="635"/>
                    <a:pt x="708" y="593"/>
                    <a:pt x="718" y="583"/>
                  </a:cubicBezTo>
                  <a:close/>
                  <a:moveTo>
                    <a:pt x="666" y="458"/>
                  </a:moveTo>
                  <a:cubicBezTo>
                    <a:pt x="645" y="489"/>
                    <a:pt x="593" y="489"/>
                    <a:pt x="562" y="468"/>
                  </a:cubicBezTo>
                  <a:cubicBezTo>
                    <a:pt x="510" y="448"/>
                    <a:pt x="500" y="395"/>
                    <a:pt x="520" y="354"/>
                  </a:cubicBezTo>
                  <a:cubicBezTo>
                    <a:pt x="531" y="343"/>
                    <a:pt x="531" y="343"/>
                    <a:pt x="531" y="333"/>
                  </a:cubicBezTo>
                  <a:cubicBezTo>
                    <a:pt x="562" y="302"/>
                    <a:pt x="604" y="302"/>
                    <a:pt x="645" y="323"/>
                  </a:cubicBezTo>
                  <a:cubicBezTo>
                    <a:pt x="687" y="343"/>
                    <a:pt x="708" y="395"/>
                    <a:pt x="677" y="437"/>
                  </a:cubicBezTo>
                  <a:cubicBezTo>
                    <a:pt x="677" y="448"/>
                    <a:pt x="677" y="448"/>
                    <a:pt x="666" y="458"/>
                  </a:cubicBezTo>
                  <a:close/>
                  <a:moveTo>
                    <a:pt x="666" y="458"/>
                  </a:moveTo>
                  <a:lnTo>
                    <a:pt x="666" y="4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0" name="Google Shape;360;p25"/>
            <p:cNvSpPr/>
            <p:nvPr/>
          </p:nvSpPr>
          <p:spPr>
            <a:xfrm>
              <a:off x="2131185" y="1637172"/>
              <a:ext cx="58639" cy="67760"/>
            </a:xfrm>
            <a:custGeom>
              <a:rect b="b" l="l" r="r" t="t"/>
              <a:pathLst>
                <a:path extrusionOk="0" h="230" w="199">
                  <a:moveTo>
                    <a:pt x="42" y="219"/>
                  </a:moveTo>
                  <a:cubicBezTo>
                    <a:pt x="115" y="177"/>
                    <a:pt x="167" y="83"/>
                    <a:pt x="188" y="31"/>
                  </a:cubicBezTo>
                  <a:cubicBezTo>
                    <a:pt x="198" y="10"/>
                    <a:pt x="177" y="0"/>
                    <a:pt x="156" y="10"/>
                  </a:cubicBezTo>
                  <a:cubicBezTo>
                    <a:pt x="73" y="63"/>
                    <a:pt x="31" y="146"/>
                    <a:pt x="11" y="198"/>
                  </a:cubicBezTo>
                  <a:cubicBezTo>
                    <a:pt x="0" y="219"/>
                    <a:pt x="21" y="229"/>
                    <a:pt x="42" y="219"/>
                  </a:cubicBezTo>
                  <a:close/>
                  <a:moveTo>
                    <a:pt x="42" y="219"/>
                  </a:moveTo>
                  <a:lnTo>
                    <a:pt x="42" y="2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1" name="Google Shape;361;p25"/>
            <p:cNvSpPr/>
            <p:nvPr/>
          </p:nvSpPr>
          <p:spPr>
            <a:xfrm>
              <a:off x="2084274" y="1615019"/>
              <a:ext cx="76882" cy="95125"/>
            </a:xfrm>
            <a:custGeom>
              <a:rect b="b" l="l" r="r" t="t"/>
              <a:pathLst>
                <a:path extrusionOk="0" h="324" w="261">
                  <a:moveTo>
                    <a:pt x="31" y="313"/>
                  </a:moveTo>
                  <a:cubicBezTo>
                    <a:pt x="156" y="240"/>
                    <a:pt x="219" y="104"/>
                    <a:pt x="250" y="31"/>
                  </a:cubicBezTo>
                  <a:cubicBezTo>
                    <a:pt x="260" y="11"/>
                    <a:pt x="240" y="0"/>
                    <a:pt x="219" y="11"/>
                  </a:cubicBezTo>
                  <a:cubicBezTo>
                    <a:pt x="94" y="83"/>
                    <a:pt x="31" y="219"/>
                    <a:pt x="10" y="292"/>
                  </a:cubicBezTo>
                  <a:cubicBezTo>
                    <a:pt x="0" y="313"/>
                    <a:pt x="10" y="323"/>
                    <a:pt x="31" y="313"/>
                  </a:cubicBezTo>
                  <a:close/>
                  <a:moveTo>
                    <a:pt x="31" y="313"/>
                  </a:moveTo>
                  <a:lnTo>
                    <a:pt x="31" y="3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2" name="Google Shape;362;p25"/>
            <p:cNvSpPr/>
            <p:nvPr/>
          </p:nvSpPr>
          <p:spPr>
            <a:xfrm>
              <a:off x="2075153" y="1591564"/>
              <a:ext cx="58638" cy="70366"/>
            </a:xfrm>
            <a:custGeom>
              <a:rect b="b" l="l" r="r" t="t"/>
              <a:pathLst>
                <a:path extrusionOk="0" h="240" w="199">
                  <a:moveTo>
                    <a:pt x="41" y="229"/>
                  </a:moveTo>
                  <a:cubicBezTo>
                    <a:pt x="114" y="177"/>
                    <a:pt x="166" y="94"/>
                    <a:pt x="187" y="42"/>
                  </a:cubicBezTo>
                  <a:cubicBezTo>
                    <a:pt x="198" y="21"/>
                    <a:pt x="177" y="0"/>
                    <a:pt x="156" y="21"/>
                  </a:cubicBezTo>
                  <a:cubicBezTo>
                    <a:pt x="73" y="73"/>
                    <a:pt x="31" y="156"/>
                    <a:pt x="10" y="208"/>
                  </a:cubicBezTo>
                  <a:cubicBezTo>
                    <a:pt x="0" y="229"/>
                    <a:pt x="10" y="239"/>
                    <a:pt x="41" y="229"/>
                  </a:cubicBezTo>
                  <a:close/>
                  <a:moveTo>
                    <a:pt x="41" y="229"/>
                  </a:moveTo>
                  <a:lnTo>
                    <a:pt x="41" y="2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363" name="Google Shape;363;p25"/>
          <p:cNvSpPr/>
          <p:nvPr/>
        </p:nvSpPr>
        <p:spPr>
          <a:xfrm>
            <a:off x="6256381" y="4229924"/>
            <a:ext cx="308849" cy="309659"/>
          </a:xfrm>
          <a:custGeom>
            <a:rect b="b" l="l" r="r" t="t"/>
            <a:pathLst>
              <a:path extrusionOk="0" h="1607" w="1606">
                <a:moveTo>
                  <a:pt x="1605" y="753"/>
                </a:moveTo>
                <a:cubicBezTo>
                  <a:pt x="1580" y="352"/>
                  <a:pt x="1254" y="26"/>
                  <a:pt x="852" y="0"/>
                </a:cubicBezTo>
                <a:cubicBezTo>
                  <a:pt x="752" y="0"/>
                  <a:pt x="752" y="0"/>
                  <a:pt x="752" y="0"/>
                </a:cubicBezTo>
                <a:cubicBezTo>
                  <a:pt x="351" y="26"/>
                  <a:pt x="25" y="352"/>
                  <a:pt x="0" y="753"/>
                </a:cubicBezTo>
                <a:cubicBezTo>
                  <a:pt x="0" y="853"/>
                  <a:pt x="0" y="853"/>
                  <a:pt x="0" y="853"/>
                </a:cubicBezTo>
                <a:cubicBezTo>
                  <a:pt x="25" y="1255"/>
                  <a:pt x="351" y="1581"/>
                  <a:pt x="752" y="1606"/>
                </a:cubicBezTo>
                <a:cubicBezTo>
                  <a:pt x="852" y="1606"/>
                  <a:pt x="852" y="1606"/>
                  <a:pt x="852" y="1606"/>
                </a:cubicBezTo>
                <a:cubicBezTo>
                  <a:pt x="1254" y="1581"/>
                  <a:pt x="1580" y="1255"/>
                  <a:pt x="1605" y="853"/>
                </a:cubicBezTo>
                <a:cubicBezTo>
                  <a:pt x="1605" y="753"/>
                  <a:pt x="1605" y="753"/>
                  <a:pt x="1605" y="753"/>
                </a:cubicBezTo>
                <a:close/>
                <a:moveTo>
                  <a:pt x="501" y="176"/>
                </a:moveTo>
                <a:cubicBezTo>
                  <a:pt x="451" y="243"/>
                  <a:pt x="409" y="327"/>
                  <a:pt x="376" y="427"/>
                </a:cubicBezTo>
                <a:cubicBezTo>
                  <a:pt x="217" y="427"/>
                  <a:pt x="217" y="427"/>
                  <a:pt x="217" y="427"/>
                </a:cubicBezTo>
                <a:cubicBezTo>
                  <a:pt x="284" y="318"/>
                  <a:pt x="384" y="226"/>
                  <a:pt x="501" y="176"/>
                </a:cubicBezTo>
                <a:close/>
                <a:moveTo>
                  <a:pt x="158" y="535"/>
                </a:moveTo>
                <a:cubicBezTo>
                  <a:pt x="351" y="535"/>
                  <a:pt x="351" y="535"/>
                  <a:pt x="351" y="535"/>
                </a:cubicBezTo>
                <a:cubicBezTo>
                  <a:pt x="334" y="602"/>
                  <a:pt x="326" y="678"/>
                  <a:pt x="317" y="753"/>
                </a:cubicBezTo>
                <a:cubicBezTo>
                  <a:pt x="108" y="753"/>
                  <a:pt x="108" y="753"/>
                  <a:pt x="108" y="753"/>
                </a:cubicBezTo>
                <a:cubicBezTo>
                  <a:pt x="108" y="678"/>
                  <a:pt x="133" y="602"/>
                  <a:pt x="158" y="535"/>
                </a:cubicBezTo>
                <a:close/>
                <a:moveTo>
                  <a:pt x="108" y="853"/>
                </a:moveTo>
                <a:cubicBezTo>
                  <a:pt x="317" y="853"/>
                  <a:pt x="317" y="853"/>
                  <a:pt x="317" y="853"/>
                </a:cubicBezTo>
                <a:cubicBezTo>
                  <a:pt x="326" y="929"/>
                  <a:pt x="334" y="1004"/>
                  <a:pt x="351" y="1071"/>
                </a:cubicBezTo>
                <a:cubicBezTo>
                  <a:pt x="158" y="1071"/>
                  <a:pt x="158" y="1071"/>
                  <a:pt x="158" y="1071"/>
                </a:cubicBezTo>
                <a:cubicBezTo>
                  <a:pt x="133" y="1004"/>
                  <a:pt x="108" y="929"/>
                  <a:pt x="108" y="853"/>
                </a:cubicBezTo>
                <a:close/>
                <a:moveTo>
                  <a:pt x="217" y="1179"/>
                </a:moveTo>
                <a:cubicBezTo>
                  <a:pt x="376" y="1179"/>
                  <a:pt x="376" y="1179"/>
                  <a:pt x="376" y="1179"/>
                </a:cubicBezTo>
                <a:cubicBezTo>
                  <a:pt x="409" y="1280"/>
                  <a:pt x="451" y="1363"/>
                  <a:pt x="501" y="1430"/>
                </a:cubicBezTo>
                <a:cubicBezTo>
                  <a:pt x="384" y="1380"/>
                  <a:pt x="284" y="1288"/>
                  <a:pt x="217" y="1179"/>
                </a:cubicBezTo>
                <a:close/>
                <a:moveTo>
                  <a:pt x="752" y="1497"/>
                </a:moveTo>
                <a:cubicBezTo>
                  <a:pt x="635" y="1464"/>
                  <a:pt x="543" y="1346"/>
                  <a:pt x="484" y="1179"/>
                </a:cubicBezTo>
                <a:cubicBezTo>
                  <a:pt x="752" y="1179"/>
                  <a:pt x="752" y="1179"/>
                  <a:pt x="752" y="1179"/>
                </a:cubicBezTo>
                <a:lnTo>
                  <a:pt x="752" y="1497"/>
                </a:lnTo>
                <a:close/>
                <a:moveTo>
                  <a:pt x="752" y="1071"/>
                </a:moveTo>
                <a:cubicBezTo>
                  <a:pt x="459" y="1071"/>
                  <a:pt x="459" y="1071"/>
                  <a:pt x="459" y="1071"/>
                </a:cubicBezTo>
                <a:cubicBezTo>
                  <a:pt x="443" y="1004"/>
                  <a:pt x="434" y="929"/>
                  <a:pt x="426" y="853"/>
                </a:cubicBezTo>
                <a:cubicBezTo>
                  <a:pt x="752" y="853"/>
                  <a:pt x="752" y="853"/>
                  <a:pt x="752" y="853"/>
                </a:cubicBezTo>
                <a:lnTo>
                  <a:pt x="752" y="1071"/>
                </a:lnTo>
                <a:close/>
                <a:moveTo>
                  <a:pt x="752" y="753"/>
                </a:moveTo>
                <a:cubicBezTo>
                  <a:pt x="426" y="753"/>
                  <a:pt x="426" y="753"/>
                  <a:pt x="426" y="753"/>
                </a:cubicBezTo>
                <a:cubicBezTo>
                  <a:pt x="434" y="678"/>
                  <a:pt x="443" y="602"/>
                  <a:pt x="459" y="535"/>
                </a:cubicBezTo>
                <a:cubicBezTo>
                  <a:pt x="752" y="535"/>
                  <a:pt x="752" y="535"/>
                  <a:pt x="752" y="535"/>
                </a:cubicBezTo>
                <a:lnTo>
                  <a:pt x="752" y="753"/>
                </a:lnTo>
                <a:close/>
                <a:moveTo>
                  <a:pt x="752" y="427"/>
                </a:moveTo>
                <a:cubicBezTo>
                  <a:pt x="484" y="427"/>
                  <a:pt x="484" y="427"/>
                  <a:pt x="484" y="427"/>
                </a:cubicBezTo>
                <a:cubicBezTo>
                  <a:pt x="543" y="260"/>
                  <a:pt x="635" y="142"/>
                  <a:pt x="752" y="109"/>
                </a:cubicBezTo>
                <a:lnTo>
                  <a:pt x="752" y="427"/>
                </a:lnTo>
                <a:close/>
                <a:moveTo>
                  <a:pt x="1387" y="427"/>
                </a:moveTo>
                <a:cubicBezTo>
                  <a:pt x="1229" y="427"/>
                  <a:pt x="1229" y="427"/>
                  <a:pt x="1229" y="427"/>
                </a:cubicBezTo>
                <a:cubicBezTo>
                  <a:pt x="1195" y="327"/>
                  <a:pt x="1153" y="243"/>
                  <a:pt x="1103" y="176"/>
                </a:cubicBezTo>
                <a:cubicBezTo>
                  <a:pt x="1220" y="226"/>
                  <a:pt x="1320" y="318"/>
                  <a:pt x="1387" y="427"/>
                </a:cubicBezTo>
                <a:close/>
                <a:moveTo>
                  <a:pt x="852" y="109"/>
                </a:moveTo>
                <a:cubicBezTo>
                  <a:pt x="969" y="142"/>
                  <a:pt x="1061" y="260"/>
                  <a:pt x="1120" y="427"/>
                </a:cubicBezTo>
                <a:cubicBezTo>
                  <a:pt x="852" y="427"/>
                  <a:pt x="852" y="427"/>
                  <a:pt x="852" y="427"/>
                </a:cubicBezTo>
                <a:lnTo>
                  <a:pt x="852" y="109"/>
                </a:lnTo>
                <a:close/>
                <a:moveTo>
                  <a:pt x="852" y="535"/>
                </a:moveTo>
                <a:cubicBezTo>
                  <a:pt x="1153" y="535"/>
                  <a:pt x="1153" y="535"/>
                  <a:pt x="1153" y="535"/>
                </a:cubicBezTo>
                <a:cubicBezTo>
                  <a:pt x="1162" y="602"/>
                  <a:pt x="1170" y="678"/>
                  <a:pt x="1178" y="753"/>
                </a:cubicBezTo>
                <a:cubicBezTo>
                  <a:pt x="852" y="753"/>
                  <a:pt x="852" y="753"/>
                  <a:pt x="852" y="753"/>
                </a:cubicBezTo>
                <a:lnTo>
                  <a:pt x="852" y="535"/>
                </a:lnTo>
                <a:close/>
                <a:moveTo>
                  <a:pt x="852" y="853"/>
                </a:moveTo>
                <a:cubicBezTo>
                  <a:pt x="1178" y="853"/>
                  <a:pt x="1178" y="853"/>
                  <a:pt x="1178" y="853"/>
                </a:cubicBezTo>
                <a:cubicBezTo>
                  <a:pt x="1170" y="929"/>
                  <a:pt x="1162" y="1004"/>
                  <a:pt x="1153" y="1071"/>
                </a:cubicBezTo>
                <a:cubicBezTo>
                  <a:pt x="852" y="1071"/>
                  <a:pt x="852" y="1071"/>
                  <a:pt x="852" y="1071"/>
                </a:cubicBezTo>
                <a:lnTo>
                  <a:pt x="852" y="853"/>
                </a:lnTo>
                <a:close/>
                <a:moveTo>
                  <a:pt x="852" y="1497"/>
                </a:moveTo>
                <a:cubicBezTo>
                  <a:pt x="852" y="1179"/>
                  <a:pt x="852" y="1179"/>
                  <a:pt x="852" y="1179"/>
                </a:cubicBezTo>
                <a:cubicBezTo>
                  <a:pt x="1120" y="1179"/>
                  <a:pt x="1120" y="1179"/>
                  <a:pt x="1120" y="1179"/>
                </a:cubicBezTo>
                <a:cubicBezTo>
                  <a:pt x="1061" y="1346"/>
                  <a:pt x="969" y="1464"/>
                  <a:pt x="852" y="1497"/>
                </a:cubicBezTo>
                <a:close/>
                <a:moveTo>
                  <a:pt x="1103" y="1430"/>
                </a:moveTo>
                <a:cubicBezTo>
                  <a:pt x="1153" y="1363"/>
                  <a:pt x="1195" y="1280"/>
                  <a:pt x="1229" y="1179"/>
                </a:cubicBezTo>
                <a:cubicBezTo>
                  <a:pt x="1387" y="1179"/>
                  <a:pt x="1387" y="1179"/>
                  <a:pt x="1387" y="1179"/>
                </a:cubicBezTo>
                <a:cubicBezTo>
                  <a:pt x="1320" y="1288"/>
                  <a:pt x="1220" y="1380"/>
                  <a:pt x="1103" y="1430"/>
                </a:cubicBezTo>
                <a:close/>
                <a:moveTo>
                  <a:pt x="1446" y="1071"/>
                </a:moveTo>
                <a:cubicBezTo>
                  <a:pt x="1254" y="1071"/>
                  <a:pt x="1254" y="1071"/>
                  <a:pt x="1254" y="1071"/>
                </a:cubicBezTo>
                <a:cubicBezTo>
                  <a:pt x="1270" y="1004"/>
                  <a:pt x="1279" y="929"/>
                  <a:pt x="1287" y="853"/>
                </a:cubicBezTo>
                <a:cubicBezTo>
                  <a:pt x="1496" y="853"/>
                  <a:pt x="1496" y="853"/>
                  <a:pt x="1496" y="853"/>
                </a:cubicBezTo>
                <a:cubicBezTo>
                  <a:pt x="1496" y="929"/>
                  <a:pt x="1471" y="1004"/>
                  <a:pt x="1446" y="1071"/>
                </a:cubicBezTo>
                <a:close/>
                <a:moveTo>
                  <a:pt x="1287" y="753"/>
                </a:moveTo>
                <a:cubicBezTo>
                  <a:pt x="1279" y="678"/>
                  <a:pt x="1270" y="602"/>
                  <a:pt x="1254" y="535"/>
                </a:cubicBezTo>
                <a:cubicBezTo>
                  <a:pt x="1446" y="535"/>
                  <a:pt x="1446" y="535"/>
                  <a:pt x="1446" y="535"/>
                </a:cubicBezTo>
                <a:cubicBezTo>
                  <a:pt x="1471" y="602"/>
                  <a:pt x="1496" y="678"/>
                  <a:pt x="1496" y="753"/>
                </a:cubicBezTo>
                <a:lnTo>
                  <a:pt x="1287" y="753"/>
                </a:lnTo>
                <a:close/>
                <a:moveTo>
                  <a:pt x="1287" y="753"/>
                </a:moveTo>
                <a:lnTo>
                  <a:pt x="1287" y="75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60950" lIns="121925" spcFirstLastPara="1" rIns="121925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64" name="Google Shape;364;p25"/>
          <p:cNvSpPr/>
          <p:nvPr/>
        </p:nvSpPr>
        <p:spPr>
          <a:xfrm rot="-1251501">
            <a:off x="6162694" y="2111544"/>
            <a:ext cx="255655" cy="331096"/>
          </a:xfrm>
          <a:custGeom>
            <a:rect b="b" l="l" r="r" t="t"/>
            <a:pathLst>
              <a:path extrusionOk="0" h="1581" w="1222">
                <a:moveTo>
                  <a:pt x="1221" y="794"/>
                </a:moveTo>
                <a:cubicBezTo>
                  <a:pt x="1221" y="1079"/>
                  <a:pt x="995" y="1313"/>
                  <a:pt x="719" y="1338"/>
                </a:cubicBezTo>
                <a:cubicBezTo>
                  <a:pt x="719" y="1329"/>
                  <a:pt x="711" y="1313"/>
                  <a:pt x="711" y="1296"/>
                </a:cubicBezTo>
                <a:cubicBezTo>
                  <a:pt x="711" y="1296"/>
                  <a:pt x="702" y="1262"/>
                  <a:pt x="686" y="1221"/>
                </a:cubicBezTo>
                <a:cubicBezTo>
                  <a:pt x="911" y="1212"/>
                  <a:pt x="1095" y="1028"/>
                  <a:pt x="1095" y="794"/>
                </a:cubicBezTo>
                <a:cubicBezTo>
                  <a:pt x="1095" y="560"/>
                  <a:pt x="911" y="368"/>
                  <a:pt x="686" y="359"/>
                </a:cubicBezTo>
                <a:cubicBezTo>
                  <a:pt x="702" y="326"/>
                  <a:pt x="711" y="293"/>
                  <a:pt x="711" y="284"/>
                </a:cubicBezTo>
                <a:cubicBezTo>
                  <a:pt x="711" y="276"/>
                  <a:pt x="719" y="259"/>
                  <a:pt x="719" y="243"/>
                </a:cubicBezTo>
                <a:cubicBezTo>
                  <a:pt x="995" y="267"/>
                  <a:pt x="1221" y="510"/>
                  <a:pt x="1221" y="794"/>
                </a:cubicBezTo>
                <a:close/>
                <a:moveTo>
                  <a:pt x="17" y="460"/>
                </a:moveTo>
                <a:cubicBezTo>
                  <a:pt x="8" y="568"/>
                  <a:pt x="0" y="677"/>
                  <a:pt x="0" y="786"/>
                </a:cubicBezTo>
                <a:lnTo>
                  <a:pt x="0" y="794"/>
                </a:lnTo>
                <a:lnTo>
                  <a:pt x="0" y="803"/>
                </a:lnTo>
                <a:cubicBezTo>
                  <a:pt x="0" y="911"/>
                  <a:pt x="8" y="1012"/>
                  <a:pt x="17" y="1120"/>
                </a:cubicBezTo>
                <a:cubicBezTo>
                  <a:pt x="42" y="1396"/>
                  <a:pt x="259" y="1580"/>
                  <a:pt x="468" y="1538"/>
                </a:cubicBezTo>
                <a:cubicBezTo>
                  <a:pt x="485" y="1530"/>
                  <a:pt x="493" y="1530"/>
                  <a:pt x="502" y="1530"/>
                </a:cubicBezTo>
                <a:cubicBezTo>
                  <a:pt x="552" y="1505"/>
                  <a:pt x="594" y="1471"/>
                  <a:pt x="644" y="1438"/>
                </a:cubicBezTo>
                <a:cubicBezTo>
                  <a:pt x="702" y="1396"/>
                  <a:pt x="569" y="1070"/>
                  <a:pt x="493" y="1112"/>
                </a:cubicBezTo>
                <a:cubicBezTo>
                  <a:pt x="460" y="1129"/>
                  <a:pt x="376" y="1196"/>
                  <a:pt x="343" y="1196"/>
                </a:cubicBezTo>
                <a:cubicBezTo>
                  <a:pt x="309" y="1204"/>
                  <a:pt x="293" y="1162"/>
                  <a:pt x="284" y="1120"/>
                </a:cubicBezTo>
                <a:cubicBezTo>
                  <a:pt x="276" y="1028"/>
                  <a:pt x="284" y="903"/>
                  <a:pt x="284" y="803"/>
                </a:cubicBezTo>
                <a:cubicBezTo>
                  <a:pt x="284" y="794"/>
                  <a:pt x="284" y="794"/>
                  <a:pt x="284" y="794"/>
                </a:cubicBezTo>
                <a:cubicBezTo>
                  <a:pt x="284" y="786"/>
                  <a:pt x="284" y="786"/>
                  <a:pt x="284" y="786"/>
                </a:cubicBezTo>
                <a:cubicBezTo>
                  <a:pt x="284" y="677"/>
                  <a:pt x="276" y="560"/>
                  <a:pt x="284" y="460"/>
                </a:cubicBezTo>
                <a:cubicBezTo>
                  <a:pt x="293" y="426"/>
                  <a:pt x="309" y="385"/>
                  <a:pt x="343" y="385"/>
                </a:cubicBezTo>
                <a:cubicBezTo>
                  <a:pt x="376" y="393"/>
                  <a:pt x="460" y="452"/>
                  <a:pt x="493" y="468"/>
                </a:cubicBezTo>
                <a:cubicBezTo>
                  <a:pt x="569" y="510"/>
                  <a:pt x="702" y="184"/>
                  <a:pt x="644" y="142"/>
                </a:cubicBezTo>
                <a:cubicBezTo>
                  <a:pt x="594" y="117"/>
                  <a:pt x="552" y="75"/>
                  <a:pt x="502" y="58"/>
                </a:cubicBezTo>
                <a:cubicBezTo>
                  <a:pt x="493" y="50"/>
                  <a:pt x="485" y="50"/>
                  <a:pt x="468" y="50"/>
                </a:cubicBezTo>
                <a:cubicBezTo>
                  <a:pt x="259" y="0"/>
                  <a:pt x="42" y="184"/>
                  <a:pt x="17" y="460"/>
                </a:cubicBezTo>
                <a:close/>
                <a:moveTo>
                  <a:pt x="410" y="911"/>
                </a:moveTo>
                <a:cubicBezTo>
                  <a:pt x="602" y="911"/>
                  <a:pt x="602" y="911"/>
                  <a:pt x="602" y="911"/>
                </a:cubicBezTo>
                <a:cubicBezTo>
                  <a:pt x="610" y="861"/>
                  <a:pt x="610" y="861"/>
                  <a:pt x="610" y="861"/>
                </a:cubicBezTo>
                <a:cubicBezTo>
                  <a:pt x="493" y="861"/>
                  <a:pt x="493" y="861"/>
                  <a:pt x="493" y="861"/>
                </a:cubicBezTo>
                <a:cubicBezTo>
                  <a:pt x="493" y="861"/>
                  <a:pt x="502" y="853"/>
                  <a:pt x="510" y="853"/>
                </a:cubicBezTo>
                <a:cubicBezTo>
                  <a:pt x="510" y="845"/>
                  <a:pt x="527" y="836"/>
                  <a:pt x="543" y="828"/>
                </a:cubicBezTo>
                <a:cubicBezTo>
                  <a:pt x="569" y="811"/>
                  <a:pt x="569" y="811"/>
                  <a:pt x="569" y="811"/>
                </a:cubicBezTo>
                <a:cubicBezTo>
                  <a:pt x="585" y="803"/>
                  <a:pt x="602" y="786"/>
                  <a:pt x="610" y="778"/>
                </a:cubicBezTo>
                <a:cubicBezTo>
                  <a:pt x="627" y="761"/>
                  <a:pt x="635" y="744"/>
                  <a:pt x="644" y="719"/>
                </a:cubicBezTo>
                <a:cubicBezTo>
                  <a:pt x="652" y="694"/>
                  <a:pt x="644" y="677"/>
                  <a:pt x="627" y="660"/>
                </a:cubicBezTo>
                <a:cubicBezTo>
                  <a:pt x="619" y="644"/>
                  <a:pt x="594" y="635"/>
                  <a:pt x="569" y="635"/>
                </a:cubicBezTo>
                <a:cubicBezTo>
                  <a:pt x="527" y="635"/>
                  <a:pt x="502" y="644"/>
                  <a:pt x="476" y="677"/>
                </a:cubicBezTo>
                <a:cubicBezTo>
                  <a:pt x="468" y="686"/>
                  <a:pt x="460" y="711"/>
                  <a:pt x="452" y="736"/>
                </a:cubicBezTo>
                <a:cubicBezTo>
                  <a:pt x="510" y="736"/>
                  <a:pt x="510" y="736"/>
                  <a:pt x="510" y="736"/>
                </a:cubicBezTo>
                <a:cubicBezTo>
                  <a:pt x="510" y="719"/>
                  <a:pt x="518" y="702"/>
                  <a:pt x="518" y="694"/>
                </a:cubicBezTo>
                <a:cubicBezTo>
                  <a:pt x="527" y="686"/>
                  <a:pt x="543" y="677"/>
                  <a:pt x="560" y="677"/>
                </a:cubicBezTo>
                <a:cubicBezTo>
                  <a:pt x="569" y="677"/>
                  <a:pt x="577" y="686"/>
                  <a:pt x="585" y="694"/>
                </a:cubicBezTo>
                <a:cubicBezTo>
                  <a:pt x="585" y="702"/>
                  <a:pt x="594" y="711"/>
                  <a:pt x="585" y="719"/>
                </a:cubicBezTo>
                <a:cubicBezTo>
                  <a:pt x="585" y="736"/>
                  <a:pt x="577" y="744"/>
                  <a:pt x="560" y="761"/>
                </a:cubicBezTo>
                <a:cubicBezTo>
                  <a:pt x="552" y="769"/>
                  <a:pt x="535" y="778"/>
                  <a:pt x="502" y="803"/>
                </a:cubicBezTo>
                <a:cubicBezTo>
                  <a:pt x="468" y="819"/>
                  <a:pt x="452" y="836"/>
                  <a:pt x="435" y="861"/>
                </a:cubicBezTo>
                <a:cubicBezTo>
                  <a:pt x="426" y="878"/>
                  <a:pt x="418" y="895"/>
                  <a:pt x="410" y="911"/>
                </a:cubicBezTo>
                <a:close/>
                <a:moveTo>
                  <a:pt x="844" y="811"/>
                </a:moveTo>
                <a:cubicBezTo>
                  <a:pt x="819" y="811"/>
                  <a:pt x="819" y="811"/>
                  <a:pt x="819" y="811"/>
                </a:cubicBezTo>
                <a:cubicBezTo>
                  <a:pt x="853" y="635"/>
                  <a:pt x="853" y="635"/>
                  <a:pt x="853" y="635"/>
                </a:cubicBezTo>
                <a:cubicBezTo>
                  <a:pt x="794" y="635"/>
                  <a:pt x="794" y="635"/>
                  <a:pt x="794" y="635"/>
                </a:cubicBezTo>
                <a:cubicBezTo>
                  <a:pt x="652" y="803"/>
                  <a:pt x="652" y="803"/>
                  <a:pt x="652" y="803"/>
                </a:cubicBezTo>
                <a:cubicBezTo>
                  <a:pt x="644" y="853"/>
                  <a:pt x="644" y="853"/>
                  <a:pt x="644" y="853"/>
                </a:cubicBezTo>
                <a:cubicBezTo>
                  <a:pt x="753" y="853"/>
                  <a:pt x="753" y="853"/>
                  <a:pt x="753" y="853"/>
                </a:cubicBezTo>
                <a:cubicBezTo>
                  <a:pt x="744" y="911"/>
                  <a:pt x="744" y="911"/>
                  <a:pt x="744" y="911"/>
                </a:cubicBezTo>
                <a:cubicBezTo>
                  <a:pt x="794" y="911"/>
                  <a:pt x="794" y="911"/>
                  <a:pt x="794" y="911"/>
                </a:cubicBezTo>
                <a:cubicBezTo>
                  <a:pt x="803" y="853"/>
                  <a:pt x="803" y="853"/>
                  <a:pt x="803" y="853"/>
                </a:cubicBezTo>
                <a:cubicBezTo>
                  <a:pt x="836" y="853"/>
                  <a:pt x="836" y="853"/>
                  <a:pt x="836" y="853"/>
                </a:cubicBezTo>
                <a:lnTo>
                  <a:pt x="844" y="811"/>
                </a:lnTo>
                <a:close/>
                <a:moveTo>
                  <a:pt x="694" y="811"/>
                </a:moveTo>
                <a:cubicBezTo>
                  <a:pt x="786" y="686"/>
                  <a:pt x="786" y="686"/>
                  <a:pt x="786" y="686"/>
                </a:cubicBezTo>
                <a:cubicBezTo>
                  <a:pt x="761" y="811"/>
                  <a:pt x="761" y="811"/>
                  <a:pt x="761" y="811"/>
                </a:cubicBezTo>
                <a:lnTo>
                  <a:pt x="694" y="811"/>
                </a:lnTo>
                <a:close/>
                <a:moveTo>
                  <a:pt x="694" y="811"/>
                </a:moveTo>
                <a:lnTo>
                  <a:pt x="694" y="81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60950" lIns="121925" spcFirstLastPara="1" rIns="121925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65" name="Google Shape;365;p25"/>
          <p:cNvSpPr/>
          <p:nvPr/>
        </p:nvSpPr>
        <p:spPr>
          <a:xfrm>
            <a:off x="6932037" y="2700690"/>
            <a:ext cx="244539" cy="244551"/>
          </a:xfrm>
          <a:custGeom>
            <a:rect b="b" l="l" r="r" t="t"/>
            <a:pathLst>
              <a:path extrusionOk="0" h="1043" w="1043">
                <a:moveTo>
                  <a:pt x="521" y="0"/>
                </a:moveTo>
                <a:cubicBezTo>
                  <a:pt x="229" y="0"/>
                  <a:pt x="0" y="240"/>
                  <a:pt x="0" y="521"/>
                </a:cubicBezTo>
                <a:cubicBezTo>
                  <a:pt x="0" y="812"/>
                  <a:pt x="229" y="1042"/>
                  <a:pt x="521" y="1042"/>
                </a:cubicBezTo>
                <a:cubicBezTo>
                  <a:pt x="802" y="1042"/>
                  <a:pt x="1042" y="812"/>
                  <a:pt x="1042" y="521"/>
                </a:cubicBezTo>
                <a:cubicBezTo>
                  <a:pt x="1042" y="240"/>
                  <a:pt x="802" y="0"/>
                  <a:pt x="521" y="0"/>
                </a:cubicBezTo>
                <a:close/>
                <a:moveTo>
                  <a:pt x="323" y="781"/>
                </a:moveTo>
                <a:cubicBezTo>
                  <a:pt x="323" y="260"/>
                  <a:pt x="323" y="260"/>
                  <a:pt x="323" y="260"/>
                </a:cubicBezTo>
                <a:cubicBezTo>
                  <a:pt x="844" y="521"/>
                  <a:pt x="844" y="521"/>
                  <a:pt x="844" y="521"/>
                </a:cubicBezTo>
                <a:lnTo>
                  <a:pt x="323" y="781"/>
                </a:lnTo>
                <a:close/>
                <a:moveTo>
                  <a:pt x="323" y="781"/>
                </a:moveTo>
                <a:lnTo>
                  <a:pt x="323" y="78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60950" lIns="121925" spcFirstLastPara="1" rIns="121925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66" name="Google Shape;366;p25"/>
          <p:cNvSpPr/>
          <p:nvPr/>
        </p:nvSpPr>
        <p:spPr>
          <a:xfrm>
            <a:off x="6963798" y="3613784"/>
            <a:ext cx="287412" cy="287427"/>
          </a:xfrm>
          <a:custGeom>
            <a:rect b="b" l="l" r="r" t="t"/>
            <a:pathLst>
              <a:path extrusionOk="0" h="1690" w="1690">
                <a:moveTo>
                  <a:pt x="1664" y="1037"/>
                </a:moveTo>
                <a:cubicBezTo>
                  <a:pt x="1689" y="1037"/>
                  <a:pt x="1689" y="1037"/>
                  <a:pt x="1689" y="1037"/>
                </a:cubicBezTo>
                <a:cubicBezTo>
                  <a:pt x="1689" y="669"/>
                  <a:pt x="1689" y="669"/>
                  <a:pt x="1689" y="669"/>
                </a:cubicBezTo>
                <a:cubicBezTo>
                  <a:pt x="1446" y="669"/>
                  <a:pt x="1446" y="669"/>
                  <a:pt x="1446" y="669"/>
                </a:cubicBezTo>
                <a:cubicBezTo>
                  <a:pt x="1438" y="627"/>
                  <a:pt x="1421" y="585"/>
                  <a:pt x="1396" y="543"/>
                </a:cubicBezTo>
                <a:cubicBezTo>
                  <a:pt x="1547" y="393"/>
                  <a:pt x="1547" y="393"/>
                  <a:pt x="1547" y="393"/>
                </a:cubicBezTo>
                <a:cubicBezTo>
                  <a:pt x="1572" y="376"/>
                  <a:pt x="1572" y="376"/>
                  <a:pt x="1572" y="376"/>
                </a:cubicBezTo>
                <a:cubicBezTo>
                  <a:pt x="1547" y="359"/>
                  <a:pt x="1547" y="359"/>
                  <a:pt x="1547" y="359"/>
                </a:cubicBezTo>
                <a:cubicBezTo>
                  <a:pt x="1329" y="134"/>
                  <a:pt x="1329" y="134"/>
                  <a:pt x="1329" y="134"/>
                </a:cubicBezTo>
                <a:cubicBezTo>
                  <a:pt x="1312" y="117"/>
                  <a:pt x="1312" y="117"/>
                  <a:pt x="1312" y="117"/>
                </a:cubicBezTo>
                <a:cubicBezTo>
                  <a:pt x="1288" y="134"/>
                  <a:pt x="1288" y="134"/>
                  <a:pt x="1288" y="134"/>
                </a:cubicBezTo>
                <a:cubicBezTo>
                  <a:pt x="1137" y="284"/>
                  <a:pt x="1137" y="284"/>
                  <a:pt x="1137" y="284"/>
                </a:cubicBezTo>
                <a:cubicBezTo>
                  <a:pt x="1104" y="267"/>
                  <a:pt x="1062" y="251"/>
                  <a:pt x="1020" y="234"/>
                </a:cubicBezTo>
                <a:cubicBezTo>
                  <a:pt x="1020" y="0"/>
                  <a:pt x="1020" y="0"/>
                  <a:pt x="1020" y="0"/>
                </a:cubicBezTo>
                <a:cubicBezTo>
                  <a:pt x="660" y="0"/>
                  <a:pt x="660" y="0"/>
                  <a:pt x="660" y="0"/>
                </a:cubicBezTo>
                <a:cubicBezTo>
                  <a:pt x="660" y="234"/>
                  <a:pt x="660" y="234"/>
                  <a:pt x="660" y="234"/>
                </a:cubicBezTo>
                <a:cubicBezTo>
                  <a:pt x="619" y="251"/>
                  <a:pt x="585" y="267"/>
                  <a:pt x="552" y="284"/>
                </a:cubicBezTo>
                <a:cubicBezTo>
                  <a:pt x="401" y="134"/>
                  <a:pt x="401" y="134"/>
                  <a:pt x="401" y="134"/>
                </a:cubicBezTo>
                <a:cubicBezTo>
                  <a:pt x="385" y="117"/>
                  <a:pt x="385" y="117"/>
                  <a:pt x="385" y="117"/>
                </a:cubicBezTo>
                <a:cubicBezTo>
                  <a:pt x="125" y="376"/>
                  <a:pt x="125" y="376"/>
                  <a:pt x="125" y="376"/>
                </a:cubicBezTo>
                <a:cubicBezTo>
                  <a:pt x="142" y="393"/>
                  <a:pt x="142" y="393"/>
                  <a:pt x="142" y="393"/>
                </a:cubicBezTo>
                <a:cubicBezTo>
                  <a:pt x="284" y="535"/>
                  <a:pt x="284" y="535"/>
                  <a:pt x="284" y="535"/>
                </a:cubicBezTo>
                <a:cubicBezTo>
                  <a:pt x="267" y="577"/>
                  <a:pt x="251" y="619"/>
                  <a:pt x="234" y="660"/>
                </a:cubicBezTo>
                <a:cubicBezTo>
                  <a:pt x="0" y="660"/>
                  <a:pt x="0" y="660"/>
                  <a:pt x="0" y="660"/>
                </a:cubicBezTo>
                <a:cubicBezTo>
                  <a:pt x="0" y="1028"/>
                  <a:pt x="0" y="1028"/>
                  <a:pt x="0" y="1028"/>
                </a:cubicBezTo>
                <a:cubicBezTo>
                  <a:pt x="234" y="1028"/>
                  <a:pt x="234" y="1028"/>
                  <a:pt x="234" y="1028"/>
                </a:cubicBezTo>
                <a:cubicBezTo>
                  <a:pt x="242" y="1070"/>
                  <a:pt x="259" y="1112"/>
                  <a:pt x="284" y="1154"/>
                </a:cubicBezTo>
                <a:cubicBezTo>
                  <a:pt x="142" y="1296"/>
                  <a:pt x="142" y="1296"/>
                  <a:pt x="142" y="1296"/>
                </a:cubicBezTo>
                <a:cubicBezTo>
                  <a:pt x="125" y="1312"/>
                  <a:pt x="125" y="1312"/>
                  <a:pt x="125" y="1312"/>
                </a:cubicBezTo>
                <a:cubicBezTo>
                  <a:pt x="142" y="1338"/>
                  <a:pt x="142" y="1338"/>
                  <a:pt x="142" y="1338"/>
                </a:cubicBezTo>
                <a:cubicBezTo>
                  <a:pt x="359" y="1555"/>
                  <a:pt x="359" y="1555"/>
                  <a:pt x="359" y="1555"/>
                </a:cubicBezTo>
                <a:cubicBezTo>
                  <a:pt x="385" y="1572"/>
                  <a:pt x="385" y="1572"/>
                  <a:pt x="385" y="1572"/>
                </a:cubicBezTo>
                <a:cubicBezTo>
                  <a:pt x="401" y="1555"/>
                  <a:pt x="401" y="1555"/>
                  <a:pt x="401" y="1555"/>
                </a:cubicBezTo>
                <a:cubicBezTo>
                  <a:pt x="552" y="1413"/>
                  <a:pt x="552" y="1413"/>
                  <a:pt x="552" y="1413"/>
                </a:cubicBezTo>
                <a:cubicBezTo>
                  <a:pt x="585" y="1430"/>
                  <a:pt x="627" y="1446"/>
                  <a:pt x="669" y="1455"/>
                </a:cubicBezTo>
                <a:cubicBezTo>
                  <a:pt x="669" y="1689"/>
                  <a:pt x="669" y="1689"/>
                  <a:pt x="669" y="1689"/>
                </a:cubicBezTo>
                <a:cubicBezTo>
                  <a:pt x="1037" y="1689"/>
                  <a:pt x="1037" y="1689"/>
                  <a:pt x="1037" y="1689"/>
                </a:cubicBezTo>
                <a:cubicBezTo>
                  <a:pt x="1037" y="1455"/>
                  <a:pt x="1037" y="1455"/>
                  <a:pt x="1037" y="1455"/>
                </a:cubicBezTo>
                <a:cubicBezTo>
                  <a:pt x="1070" y="1438"/>
                  <a:pt x="1104" y="1421"/>
                  <a:pt x="1137" y="1404"/>
                </a:cubicBezTo>
                <a:cubicBezTo>
                  <a:pt x="1312" y="1572"/>
                  <a:pt x="1312" y="1572"/>
                  <a:pt x="1312" y="1572"/>
                </a:cubicBezTo>
                <a:cubicBezTo>
                  <a:pt x="1329" y="1555"/>
                  <a:pt x="1329" y="1555"/>
                  <a:pt x="1329" y="1555"/>
                </a:cubicBezTo>
                <a:cubicBezTo>
                  <a:pt x="1547" y="1338"/>
                  <a:pt x="1547" y="1338"/>
                  <a:pt x="1547" y="1338"/>
                </a:cubicBezTo>
                <a:cubicBezTo>
                  <a:pt x="1572" y="1312"/>
                  <a:pt x="1572" y="1312"/>
                  <a:pt x="1572" y="1312"/>
                </a:cubicBezTo>
                <a:cubicBezTo>
                  <a:pt x="1396" y="1145"/>
                  <a:pt x="1396" y="1145"/>
                  <a:pt x="1396" y="1145"/>
                </a:cubicBezTo>
                <a:cubicBezTo>
                  <a:pt x="1421" y="1112"/>
                  <a:pt x="1438" y="1070"/>
                  <a:pt x="1446" y="1037"/>
                </a:cubicBezTo>
                <a:cubicBezTo>
                  <a:pt x="1664" y="1037"/>
                  <a:pt x="1664" y="1037"/>
                  <a:pt x="1664" y="1037"/>
                </a:cubicBezTo>
                <a:close/>
                <a:moveTo>
                  <a:pt x="1221" y="844"/>
                </a:moveTo>
                <a:cubicBezTo>
                  <a:pt x="1221" y="1053"/>
                  <a:pt x="1053" y="1229"/>
                  <a:pt x="844" y="1229"/>
                </a:cubicBezTo>
                <a:cubicBezTo>
                  <a:pt x="635" y="1229"/>
                  <a:pt x="460" y="1053"/>
                  <a:pt x="460" y="844"/>
                </a:cubicBezTo>
                <a:cubicBezTo>
                  <a:pt x="460" y="635"/>
                  <a:pt x="635" y="468"/>
                  <a:pt x="844" y="468"/>
                </a:cubicBezTo>
                <a:cubicBezTo>
                  <a:pt x="1053" y="468"/>
                  <a:pt x="1221" y="635"/>
                  <a:pt x="1221" y="844"/>
                </a:cubicBezTo>
                <a:close/>
                <a:moveTo>
                  <a:pt x="1221" y="844"/>
                </a:moveTo>
                <a:lnTo>
                  <a:pt x="1221" y="8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60950" lIns="121925" spcFirstLastPara="1" rIns="121925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67" name="Google Shape;367;p25"/>
          <p:cNvSpPr/>
          <p:nvPr/>
        </p:nvSpPr>
        <p:spPr>
          <a:xfrm>
            <a:off x="5361591" y="4108441"/>
            <a:ext cx="243744" cy="242963"/>
          </a:xfrm>
          <a:custGeom>
            <a:rect b="b" l="l" r="r" t="t"/>
            <a:pathLst>
              <a:path extrusionOk="0" h="1397" w="1406">
                <a:moveTo>
                  <a:pt x="268" y="786"/>
                </a:moveTo>
                <a:cubicBezTo>
                  <a:pt x="268" y="1396"/>
                  <a:pt x="268" y="1396"/>
                  <a:pt x="268" y="1396"/>
                </a:cubicBezTo>
                <a:cubicBezTo>
                  <a:pt x="276" y="1396"/>
                  <a:pt x="293" y="1396"/>
                  <a:pt x="310" y="1396"/>
                </a:cubicBezTo>
                <a:cubicBezTo>
                  <a:pt x="351" y="1396"/>
                  <a:pt x="351" y="1396"/>
                  <a:pt x="351" y="1396"/>
                </a:cubicBezTo>
                <a:cubicBezTo>
                  <a:pt x="351" y="786"/>
                  <a:pt x="351" y="786"/>
                  <a:pt x="351" y="786"/>
                </a:cubicBezTo>
                <a:cubicBezTo>
                  <a:pt x="310" y="786"/>
                  <a:pt x="310" y="786"/>
                  <a:pt x="310" y="786"/>
                </a:cubicBezTo>
                <a:cubicBezTo>
                  <a:pt x="293" y="786"/>
                  <a:pt x="276" y="786"/>
                  <a:pt x="268" y="786"/>
                </a:cubicBezTo>
                <a:close/>
                <a:moveTo>
                  <a:pt x="1054" y="786"/>
                </a:moveTo>
                <a:cubicBezTo>
                  <a:pt x="1054" y="1396"/>
                  <a:pt x="1054" y="1396"/>
                  <a:pt x="1054" y="1396"/>
                </a:cubicBezTo>
                <a:cubicBezTo>
                  <a:pt x="1096" y="1396"/>
                  <a:pt x="1096" y="1396"/>
                  <a:pt x="1096" y="1396"/>
                </a:cubicBezTo>
                <a:cubicBezTo>
                  <a:pt x="1112" y="1396"/>
                  <a:pt x="1129" y="1396"/>
                  <a:pt x="1137" y="1396"/>
                </a:cubicBezTo>
                <a:cubicBezTo>
                  <a:pt x="1137" y="786"/>
                  <a:pt x="1137" y="786"/>
                  <a:pt x="1137" y="786"/>
                </a:cubicBezTo>
                <a:cubicBezTo>
                  <a:pt x="1129" y="786"/>
                  <a:pt x="1112" y="786"/>
                  <a:pt x="1096" y="786"/>
                </a:cubicBezTo>
                <a:lnTo>
                  <a:pt x="1054" y="786"/>
                </a:lnTo>
                <a:close/>
                <a:moveTo>
                  <a:pt x="1405" y="702"/>
                </a:moveTo>
                <a:cubicBezTo>
                  <a:pt x="1405" y="309"/>
                  <a:pt x="1087" y="0"/>
                  <a:pt x="703" y="0"/>
                </a:cubicBezTo>
                <a:cubicBezTo>
                  <a:pt x="318" y="0"/>
                  <a:pt x="0" y="309"/>
                  <a:pt x="0" y="702"/>
                </a:cubicBezTo>
                <a:cubicBezTo>
                  <a:pt x="0" y="786"/>
                  <a:pt x="17" y="861"/>
                  <a:pt x="42" y="936"/>
                </a:cubicBezTo>
                <a:cubicBezTo>
                  <a:pt x="17" y="978"/>
                  <a:pt x="0" y="1037"/>
                  <a:pt x="0" y="1095"/>
                </a:cubicBezTo>
                <a:cubicBezTo>
                  <a:pt x="0" y="1212"/>
                  <a:pt x="76" y="1321"/>
                  <a:pt x="176" y="1371"/>
                </a:cubicBezTo>
                <a:cubicBezTo>
                  <a:pt x="176" y="811"/>
                  <a:pt x="176" y="811"/>
                  <a:pt x="176" y="811"/>
                </a:cubicBezTo>
                <a:cubicBezTo>
                  <a:pt x="151" y="828"/>
                  <a:pt x="126" y="844"/>
                  <a:pt x="101" y="870"/>
                </a:cubicBezTo>
                <a:cubicBezTo>
                  <a:pt x="92" y="828"/>
                  <a:pt x="92" y="786"/>
                  <a:pt x="92" y="744"/>
                </a:cubicBezTo>
                <a:cubicBezTo>
                  <a:pt x="92" y="401"/>
                  <a:pt x="368" y="134"/>
                  <a:pt x="703" y="134"/>
                </a:cubicBezTo>
                <a:cubicBezTo>
                  <a:pt x="1037" y="134"/>
                  <a:pt x="1313" y="401"/>
                  <a:pt x="1313" y="744"/>
                </a:cubicBezTo>
                <a:cubicBezTo>
                  <a:pt x="1313" y="786"/>
                  <a:pt x="1313" y="828"/>
                  <a:pt x="1305" y="870"/>
                </a:cubicBezTo>
                <a:cubicBezTo>
                  <a:pt x="1279" y="844"/>
                  <a:pt x="1254" y="828"/>
                  <a:pt x="1229" y="811"/>
                </a:cubicBezTo>
                <a:cubicBezTo>
                  <a:pt x="1229" y="1371"/>
                  <a:pt x="1229" y="1371"/>
                  <a:pt x="1229" y="1371"/>
                </a:cubicBezTo>
                <a:cubicBezTo>
                  <a:pt x="1330" y="1321"/>
                  <a:pt x="1405" y="1212"/>
                  <a:pt x="1405" y="1095"/>
                </a:cubicBezTo>
                <a:cubicBezTo>
                  <a:pt x="1405" y="1037"/>
                  <a:pt x="1388" y="978"/>
                  <a:pt x="1363" y="936"/>
                </a:cubicBezTo>
                <a:cubicBezTo>
                  <a:pt x="1388" y="861"/>
                  <a:pt x="1405" y="786"/>
                  <a:pt x="1405" y="702"/>
                </a:cubicBezTo>
                <a:close/>
                <a:moveTo>
                  <a:pt x="1405" y="702"/>
                </a:moveTo>
                <a:lnTo>
                  <a:pt x="1405" y="70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60950" lIns="121925" spcFirstLastPara="1" rIns="121925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68" name="Google Shape;368;p2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25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14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26"/>
          <p:cNvSpPr/>
          <p:nvPr/>
        </p:nvSpPr>
        <p:spPr>
          <a:xfrm>
            <a:off x="3865863" y="2068200"/>
            <a:ext cx="631213" cy="631211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63500" rotWithShape="0" algn="r" dir="9000000" dist="190500">
              <a:srgbClr val="000000">
                <a:alpha val="40000"/>
              </a:srgbClr>
            </a:outerShdw>
          </a:effectLst>
        </p:spPr>
        <p:txBody>
          <a:bodyPr anchorCtr="0" anchor="ctr" bIns="60900" lIns="121800" spcFirstLastPara="1" rIns="121800" wrap="square" tIns="60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76" name="Google Shape;376;p26"/>
          <p:cNvSpPr/>
          <p:nvPr/>
        </p:nvSpPr>
        <p:spPr>
          <a:xfrm>
            <a:off x="3850971" y="3452649"/>
            <a:ext cx="631213" cy="631211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63500" rotWithShape="0" algn="r" dir="9000000" dist="190500">
              <a:srgbClr val="000000">
                <a:alpha val="40000"/>
              </a:srgbClr>
            </a:outerShdw>
          </a:effectLst>
        </p:spPr>
        <p:txBody>
          <a:bodyPr anchorCtr="0" anchor="ctr" bIns="60900" lIns="121800" spcFirstLastPara="1" rIns="121800" wrap="square" tIns="60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77" name="Google Shape;377;p26"/>
          <p:cNvSpPr/>
          <p:nvPr/>
        </p:nvSpPr>
        <p:spPr>
          <a:xfrm>
            <a:off x="3850971" y="4772393"/>
            <a:ext cx="631213" cy="631211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63500" rotWithShape="0" algn="r" dir="9000000" dist="190500">
              <a:srgbClr val="000000">
                <a:alpha val="40000"/>
              </a:srgbClr>
            </a:outerShdw>
          </a:effectLst>
        </p:spPr>
        <p:txBody>
          <a:bodyPr anchorCtr="0" anchor="ctr" bIns="60900" lIns="121800" spcFirstLastPara="1" rIns="121800" wrap="square" tIns="60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78" name="Google Shape;378;p26"/>
          <p:cNvSpPr/>
          <p:nvPr/>
        </p:nvSpPr>
        <p:spPr>
          <a:xfrm>
            <a:off x="7944895" y="2068200"/>
            <a:ext cx="631213" cy="631211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63500" rotWithShape="0" algn="r" dir="9000000" dist="190500">
              <a:srgbClr val="000000">
                <a:alpha val="40000"/>
              </a:srgbClr>
            </a:outerShdw>
          </a:effectLst>
        </p:spPr>
        <p:txBody>
          <a:bodyPr anchorCtr="0" anchor="ctr" bIns="60900" lIns="121800" spcFirstLastPara="1" rIns="121800" wrap="square" tIns="60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79" name="Google Shape;379;p26"/>
          <p:cNvSpPr/>
          <p:nvPr/>
        </p:nvSpPr>
        <p:spPr>
          <a:xfrm>
            <a:off x="7930004" y="3452649"/>
            <a:ext cx="631213" cy="631211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63500" rotWithShape="0" algn="r" dir="9000000" dist="190500">
              <a:srgbClr val="000000">
                <a:alpha val="40000"/>
              </a:srgbClr>
            </a:outerShdw>
          </a:effectLst>
        </p:spPr>
        <p:txBody>
          <a:bodyPr anchorCtr="0" anchor="ctr" bIns="60900" lIns="121800" spcFirstLastPara="1" rIns="121800" wrap="square" tIns="60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80" name="Google Shape;380;p26"/>
          <p:cNvSpPr/>
          <p:nvPr/>
        </p:nvSpPr>
        <p:spPr>
          <a:xfrm>
            <a:off x="7930004" y="4772393"/>
            <a:ext cx="631213" cy="631211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63500" rotWithShape="0" algn="r" dir="9000000" dist="190500">
              <a:srgbClr val="000000">
                <a:alpha val="40000"/>
              </a:srgbClr>
            </a:outerShdw>
          </a:effectLst>
        </p:spPr>
        <p:txBody>
          <a:bodyPr anchorCtr="0" anchor="ctr" bIns="60900" lIns="121800" spcFirstLastPara="1" rIns="121800" wrap="square" tIns="60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381" name="Google Shape;381;p26"/>
          <p:cNvGrpSpPr/>
          <p:nvPr/>
        </p:nvGrpSpPr>
        <p:grpSpPr>
          <a:xfrm>
            <a:off x="4517912" y="1512316"/>
            <a:ext cx="3360373" cy="4524793"/>
            <a:chOff x="3365268" y="1116367"/>
            <a:chExt cx="2520280" cy="3668014"/>
          </a:xfrm>
        </p:grpSpPr>
        <p:pic>
          <p:nvPicPr>
            <p:cNvPr descr="iPhone6_mockup_front_white.png" id="382" name="Google Shape;382;p2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3365268" y="1116367"/>
              <a:ext cx="2520280" cy="36680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3" name="Google Shape;383;p26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3854573" y="1620423"/>
              <a:ext cx="1524154" cy="259228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84" name="Google Shape;384;p26"/>
          <p:cNvGrpSpPr/>
          <p:nvPr/>
        </p:nvGrpSpPr>
        <p:grpSpPr>
          <a:xfrm>
            <a:off x="8844670" y="1924856"/>
            <a:ext cx="1748169" cy="4274629"/>
            <a:chOff x="6713191" y="1509563"/>
            <a:chExt cx="1311127" cy="3205973"/>
          </a:xfrm>
        </p:grpSpPr>
        <p:sp>
          <p:nvSpPr>
            <p:cNvPr id="385" name="Google Shape;385;p26"/>
            <p:cNvSpPr txBox="1"/>
            <p:nvPr/>
          </p:nvSpPr>
          <p:spPr>
            <a:xfrm>
              <a:off x="6713191" y="1749682"/>
              <a:ext cx="1311127" cy="892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0950" lIns="121900" spcFirstLastPara="1" rIns="121900" wrap="square" tIns="6095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33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</a:t>
              </a:r>
              <a:endParaRPr sz="13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6" name="Google Shape;386;p26"/>
            <p:cNvSpPr txBox="1"/>
            <p:nvPr/>
          </p:nvSpPr>
          <p:spPr>
            <a:xfrm>
              <a:off x="6727614" y="1509563"/>
              <a:ext cx="1008112" cy="2816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21900" spcFirstLastPara="1" rIns="12190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867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STEP HERE</a:t>
              </a:r>
              <a:endParaRPr b="1" sz="1867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7" name="Google Shape;387;p26"/>
            <p:cNvSpPr txBox="1"/>
            <p:nvPr/>
          </p:nvSpPr>
          <p:spPr>
            <a:xfrm>
              <a:off x="6713191" y="2804363"/>
              <a:ext cx="1311127" cy="8708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0950" lIns="121900" spcFirstLastPara="1" rIns="121900" wrap="square" tIns="6095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33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</a:t>
              </a:r>
              <a:endParaRPr sz="13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8" name="Google Shape;388;p26"/>
            <p:cNvSpPr txBox="1"/>
            <p:nvPr/>
          </p:nvSpPr>
          <p:spPr>
            <a:xfrm>
              <a:off x="6727615" y="2571750"/>
              <a:ext cx="1008112" cy="2816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21900" spcFirstLastPara="1" rIns="12190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867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STEP HERE</a:t>
              </a:r>
              <a:endParaRPr b="1" sz="1867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9" name="Google Shape;389;p26"/>
            <p:cNvSpPr txBox="1"/>
            <p:nvPr/>
          </p:nvSpPr>
          <p:spPr>
            <a:xfrm>
              <a:off x="6713191" y="3844731"/>
              <a:ext cx="1311127" cy="8708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0950" lIns="121900" spcFirstLastPara="1" rIns="121900" wrap="square" tIns="6095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33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</a:t>
              </a:r>
              <a:endParaRPr sz="13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0" name="Google Shape;390;p26"/>
            <p:cNvSpPr txBox="1"/>
            <p:nvPr/>
          </p:nvSpPr>
          <p:spPr>
            <a:xfrm>
              <a:off x="6727615" y="3612118"/>
              <a:ext cx="1008112" cy="2816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21900" spcFirstLastPara="1" rIns="12190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867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STEP HERE</a:t>
              </a:r>
              <a:endParaRPr b="1" sz="1867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91" name="Google Shape;391;p26"/>
          <p:cNvGrpSpPr/>
          <p:nvPr/>
        </p:nvGrpSpPr>
        <p:grpSpPr>
          <a:xfrm>
            <a:off x="1347383" y="2006169"/>
            <a:ext cx="2025928" cy="4252296"/>
            <a:chOff x="824932" y="1570544"/>
            <a:chExt cx="1519446" cy="3189229"/>
          </a:xfrm>
        </p:grpSpPr>
        <p:sp>
          <p:nvSpPr>
            <p:cNvPr id="392" name="Google Shape;392;p26"/>
            <p:cNvSpPr txBox="1"/>
            <p:nvPr/>
          </p:nvSpPr>
          <p:spPr>
            <a:xfrm>
              <a:off x="824932" y="1833185"/>
              <a:ext cx="1519446" cy="8708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0950" lIns="121900" spcFirstLastPara="1" rIns="121900" wrap="square" tIns="60950">
              <a:spAutoFit/>
            </a:bodyPr>
            <a:lstStyle/>
            <a:p>
              <a:pPr indent="0" lvl="0" marL="0" marR="0" rtl="0" algn="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33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</a:t>
              </a:r>
              <a:endParaRPr sz="13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3" name="Google Shape;393;p26"/>
            <p:cNvSpPr txBox="1"/>
            <p:nvPr/>
          </p:nvSpPr>
          <p:spPr>
            <a:xfrm>
              <a:off x="824933" y="1570544"/>
              <a:ext cx="1514820" cy="2816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21900" spcFirstLastPara="1" rIns="121900" wrap="square" tIns="0">
              <a:spAutoFit/>
            </a:bodyPr>
            <a:lstStyle/>
            <a:p>
              <a:pPr indent="0" lvl="0" marL="0" marR="0" rtl="0" algn="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867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STEP HERE</a:t>
              </a:r>
              <a:endParaRPr b="1" sz="1867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4" name="Google Shape;394;p26"/>
            <p:cNvSpPr txBox="1"/>
            <p:nvPr/>
          </p:nvSpPr>
          <p:spPr>
            <a:xfrm>
              <a:off x="896940" y="2805428"/>
              <a:ext cx="1447438" cy="8923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0950" lIns="121900" spcFirstLastPara="1" rIns="121900" wrap="square" tIns="60950">
              <a:spAutoFit/>
            </a:bodyPr>
            <a:lstStyle/>
            <a:p>
              <a:pPr indent="0" lvl="0" marL="0" marR="0" rtl="0" algn="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33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</a:t>
              </a:r>
              <a:endParaRPr sz="13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5" name="Google Shape;395;p26"/>
            <p:cNvSpPr txBox="1"/>
            <p:nvPr/>
          </p:nvSpPr>
          <p:spPr>
            <a:xfrm>
              <a:off x="870144" y="2587805"/>
              <a:ext cx="1469608" cy="2816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21900" spcFirstLastPara="1" rIns="121900" wrap="square" tIns="0">
              <a:spAutoFit/>
            </a:bodyPr>
            <a:lstStyle/>
            <a:p>
              <a:pPr indent="0" lvl="0" marL="0" marR="0" rtl="0" algn="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867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STEP HERE</a:t>
              </a:r>
              <a:endParaRPr b="1" sz="1867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6" name="Google Shape;396;p26"/>
            <p:cNvSpPr txBox="1"/>
            <p:nvPr/>
          </p:nvSpPr>
          <p:spPr>
            <a:xfrm>
              <a:off x="1000462" y="3867422"/>
              <a:ext cx="1343916" cy="8923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0950" lIns="121900" spcFirstLastPara="1" rIns="121900" wrap="square" tIns="60950">
              <a:spAutoFit/>
            </a:bodyPr>
            <a:lstStyle/>
            <a:p>
              <a:pPr indent="0" lvl="0" marL="0" marR="0" rtl="0" algn="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33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</a:t>
              </a:r>
              <a:endParaRPr sz="13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7" name="Google Shape;397;p26"/>
            <p:cNvSpPr txBox="1"/>
            <p:nvPr/>
          </p:nvSpPr>
          <p:spPr>
            <a:xfrm>
              <a:off x="1331640" y="3634809"/>
              <a:ext cx="1008112" cy="3232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21900" spcFirstLastPara="1" rIns="121900" wrap="square" tIns="0">
              <a:spAutoFit/>
            </a:bodyPr>
            <a:lstStyle/>
            <a:p>
              <a:pPr indent="0" lvl="0" marL="0" marR="0" rtl="0" algn="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867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STEP HERE</a:t>
              </a:r>
              <a:endParaRPr b="1" sz="1867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398" name="Google Shape;398;p26"/>
          <p:cNvSpPr txBox="1"/>
          <p:nvPr/>
        </p:nvSpPr>
        <p:spPr>
          <a:xfrm>
            <a:off x="3871168" y="2119870"/>
            <a:ext cx="688665" cy="553887"/>
          </a:xfrm>
          <a:prstGeom prst="rect">
            <a:avLst/>
          </a:prstGeom>
          <a:noFill/>
          <a:ln>
            <a:noFill/>
          </a:ln>
        </p:spPr>
        <p:txBody>
          <a:bodyPr anchorCtr="0" anchor="t" bIns="60900" lIns="121800" spcFirstLastPara="1" rIns="121800" wrap="square" tIns="609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rgbClr val="E5E5E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01</a:t>
            </a:r>
            <a:endParaRPr sz="2800">
              <a:solidFill>
                <a:srgbClr val="E5E5E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99" name="Google Shape;399;p26"/>
          <p:cNvSpPr txBox="1"/>
          <p:nvPr/>
        </p:nvSpPr>
        <p:spPr>
          <a:xfrm>
            <a:off x="3850032" y="3491342"/>
            <a:ext cx="709797" cy="553887"/>
          </a:xfrm>
          <a:prstGeom prst="rect">
            <a:avLst/>
          </a:prstGeom>
          <a:noFill/>
          <a:ln>
            <a:noFill/>
          </a:ln>
        </p:spPr>
        <p:txBody>
          <a:bodyPr anchorCtr="0" anchor="t" bIns="60900" lIns="121800" spcFirstLastPara="1" rIns="121800" wrap="square" tIns="609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rgbClr val="E5E5E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02</a:t>
            </a:r>
            <a:endParaRPr sz="2800">
              <a:solidFill>
                <a:srgbClr val="E5E5E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00" name="Google Shape;400;p26"/>
          <p:cNvSpPr txBox="1"/>
          <p:nvPr/>
        </p:nvSpPr>
        <p:spPr>
          <a:xfrm>
            <a:off x="3865864" y="4792446"/>
            <a:ext cx="885989" cy="553887"/>
          </a:xfrm>
          <a:prstGeom prst="rect">
            <a:avLst/>
          </a:prstGeom>
          <a:noFill/>
          <a:ln>
            <a:noFill/>
          </a:ln>
        </p:spPr>
        <p:txBody>
          <a:bodyPr anchorCtr="0" anchor="t" bIns="60900" lIns="121800" spcFirstLastPara="1" rIns="121800" wrap="square" tIns="609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rgbClr val="E5E5E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03</a:t>
            </a:r>
            <a:endParaRPr sz="2800">
              <a:solidFill>
                <a:srgbClr val="E5E5E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01" name="Google Shape;401;p26"/>
          <p:cNvSpPr txBox="1"/>
          <p:nvPr/>
        </p:nvSpPr>
        <p:spPr>
          <a:xfrm>
            <a:off x="7957240" y="4801947"/>
            <a:ext cx="923073" cy="553887"/>
          </a:xfrm>
          <a:prstGeom prst="rect">
            <a:avLst/>
          </a:prstGeom>
          <a:noFill/>
          <a:ln>
            <a:noFill/>
          </a:ln>
        </p:spPr>
        <p:txBody>
          <a:bodyPr anchorCtr="0" anchor="t" bIns="60900" lIns="121800" spcFirstLastPara="1" rIns="121800" wrap="square" tIns="609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rgbClr val="E5E5E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06</a:t>
            </a:r>
            <a:endParaRPr sz="2800">
              <a:solidFill>
                <a:srgbClr val="E5E5E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02" name="Google Shape;402;p26"/>
          <p:cNvSpPr txBox="1"/>
          <p:nvPr/>
        </p:nvSpPr>
        <p:spPr>
          <a:xfrm>
            <a:off x="7952062" y="3520203"/>
            <a:ext cx="1024260" cy="553887"/>
          </a:xfrm>
          <a:prstGeom prst="rect">
            <a:avLst/>
          </a:prstGeom>
          <a:noFill/>
          <a:ln>
            <a:noFill/>
          </a:ln>
        </p:spPr>
        <p:txBody>
          <a:bodyPr anchorCtr="0" anchor="t" bIns="60900" lIns="121800" spcFirstLastPara="1" rIns="121800" wrap="square" tIns="609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rgbClr val="E5E5E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05</a:t>
            </a:r>
            <a:endParaRPr sz="2800">
              <a:solidFill>
                <a:srgbClr val="E5E5E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03" name="Google Shape;403;p26"/>
          <p:cNvSpPr txBox="1"/>
          <p:nvPr/>
        </p:nvSpPr>
        <p:spPr>
          <a:xfrm>
            <a:off x="7951211" y="2089637"/>
            <a:ext cx="833088" cy="553887"/>
          </a:xfrm>
          <a:prstGeom prst="rect">
            <a:avLst/>
          </a:prstGeom>
          <a:noFill/>
          <a:ln>
            <a:noFill/>
          </a:ln>
        </p:spPr>
        <p:txBody>
          <a:bodyPr anchorCtr="0" anchor="t" bIns="60900" lIns="121800" spcFirstLastPara="1" rIns="121800" wrap="square" tIns="609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rgbClr val="E5E5E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04</a:t>
            </a:r>
            <a:endParaRPr sz="2800">
              <a:solidFill>
                <a:srgbClr val="E5E5E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404" name="Google Shape;404;p2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26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27"/>
          <p:cNvSpPr/>
          <p:nvPr/>
        </p:nvSpPr>
        <p:spPr>
          <a:xfrm>
            <a:off x="2592917" y="3712635"/>
            <a:ext cx="795867" cy="800100"/>
          </a:xfrm>
          <a:prstGeom prst="ellipse">
            <a:avLst/>
          </a:prstGeom>
          <a:solidFill>
            <a:schemeClr val="accent1">
              <a:alpha val="23529"/>
            </a:schemeClr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25" lIns="121875" spcFirstLastPara="1" rIns="121875" wrap="square" tIns="609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2" name="Google Shape;412;p27"/>
          <p:cNvSpPr/>
          <p:nvPr/>
        </p:nvSpPr>
        <p:spPr>
          <a:xfrm>
            <a:off x="2243668" y="1462620"/>
            <a:ext cx="313267" cy="1928283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3" name="Google Shape;413;p27"/>
          <p:cNvSpPr/>
          <p:nvPr/>
        </p:nvSpPr>
        <p:spPr>
          <a:xfrm>
            <a:off x="2243668" y="2800352"/>
            <a:ext cx="313267" cy="590549"/>
          </a:xfrm>
          <a:custGeom>
            <a:rect b="b" l="l" r="r" t="t"/>
            <a:pathLst>
              <a:path extrusionOk="0" h="128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128"/>
                  <a:pt x="68" y="128"/>
                  <a:pt x="68" y="128"/>
                </a:cubicBezTo>
                <a:cubicBezTo>
                  <a:pt x="0" y="128"/>
                  <a:pt x="0" y="128"/>
                  <a:pt x="0" y="12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4" name="Google Shape;414;p27"/>
          <p:cNvSpPr/>
          <p:nvPr/>
        </p:nvSpPr>
        <p:spPr>
          <a:xfrm>
            <a:off x="2645836" y="1462620"/>
            <a:ext cx="313267" cy="1928283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5" name="Google Shape;415;p27"/>
          <p:cNvSpPr/>
          <p:nvPr/>
        </p:nvSpPr>
        <p:spPr>
          <a:xfrm>
            <a:off x="3045887" y="1462620"/>
            <a:ext cx="315383" cy="1928283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6" name="Google Shape;416;p27"/>
          <p:cNvSpPr/>
          <p:nvPr/>
        </p:nvSpPr>
        <p:spPr>
          <a:xfrm>
            <a:off x="3443821" y="1462620"/>
            <a:ext cx="315383" cy="1928283"/>
          </a:xfrm>
          <a:custGeom>
            <a:rect b="b" l="l" r="r" t="t"/>
            <a:pathLst>
              <a:path extrusionOk="0" h="417" w="68">
                <a:moveTo>
                  <a:pt x="12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2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7" name="Google Shape;417;p27"/>
          <p:cNvSpPr/>
          <p:nvPr/>
        </p:nvSpPr>
        <p:spPr>
          <a:xfrm>
            <a:off x="2645836" y="2396072"/>
            <a:ext cx="313267" cy="994833"/>
          </a:xfrm>
          <a:custGeom>
            <a:rect b="b" l="l" r="r" t="t"/>
            <a:pathLst>
              <a:path extrusionOk="0" h="215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15"/>
                  <a:pt x="68" y="215"/>
                  <a:pt x="68" y="215"/>
                </a:cubicBezTo>
                <a:cubicBezTo>
                  <a:pt x="0" y="215"/>
                  <a:pt x="0" y="215"/>
                  <a:pt x="0" y="215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8" name="Google Shape;418;p27"/>
          <p:cNvSpPr/>
          <p:nvPr/>
        </p:nvSpPr>
        <p:spPr>
          <a:xfrm>
            <a:off x="3045887" y="1979085"/>
            <a:ext cx="315383" cy="1411816"/>
          </a:xfrm>
          <a:custGeom>
            <a:rect b="b" l="l" r="r" t="t"/>
            <a:pathLst>
              <a:path extrusionOk="0" h="305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305"/>
                  <a:pt x="68" y="305"/>
                  <a:pt x="68" y="305"/>
                </a:cubicBezTo>
                <a:cubicBezTo>
                  <a:pt x="0" y="305"/>
                  <a:pt x="0" y="305"/>
                  <a:pt x="0" y="305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9" name="Google Shape;419;p27"/>
          <p:cNvSpPr/>
          <p:nvPr/>
        </p:nvSpPr>
        <p:spPr>
          <a:xfrm>
            <a:off x="3443821" y="1706033"/>
            <a:ext cx="315383" cy="1684867"/>
          </a:xfrm>
          <a:custGeom>
            <a:rect b="b" l="l" r="r" t="t"/>
            <a:pathLst>
              <a:path extrusionOk="0" h="364" w="68">
                <a:moveTo>
                  <a:pt x="12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364"/>
                  <a:pt x="68" y="364"/>
                  <a:pt x="68" y="364"/>
                </a:cubicBezTo>
                <a:cubicBezTo>
                  <a:pt x="0" y="364"/>
                  <a:pt x="0" y="364"/>
                  <a:pt x="0" y="364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2" y="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20" name="Google Shape;420;p27"/>
          <p:cNvSpPr/>
          <p:nvPr/>
        </p:nvSpPr>
        <p:spPr>
          <a:xfrm>
            <a:off x="4402671" y="1462620"/>
            <a:ext cx="311151" cy="1928283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21" name="Google Shape;421;p27"/>
          <p:cNvSpPr/>
          <p:nvPr/>
        </p:nvSpPr>
        <p:spPr>
          <a:xfrm>
            <a:off x="4802721" y="1462620"/>
            <a:ext cx="315383" cy="1928283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22" name="Google Shape;422;p27"/>
          <p:cNvSpPr/>
          <p:nvPr/>
        </p:nvSpPr>
        <p:spPr>
          <a:xfrm>
            <a:off x="5204887" y="1462620"/>
            <a:ext cx="315383" cy="1928283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23" name="Google Shape;423;p27"/>
          <p:cNvSpPr/>
          <p:nvPr/>
        </p:nvSpPr>
        <p:spPr>
          <a:xfrm>
            <a:off x="5607055" y="1462620"/>
            <a:ext cx="315383" cy="1928283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24" name="Google Shape;424;p27"/>
          <p:cNvSpPr/>
          <p:nvPr/>
        </p:nvSpPr>
        <p:spPr>
          <a:xfrm>
            <a:off x="4402671" y="3105152"/>
            <a:ext cx="311151" cy="285749"/>
          </a:xfrm>
          <a:custGeom>
            <a:rect b="b" l="l" r="r" t="t"/>
            <a:pathLst>
              <a:path extrusionOk="0" h="62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62"/>
                  <a:pt x="68" y="62"/>
                  <a:pt x="68" y="62"/>
                </a:cubicBezTo>
                <a:cubicBezTo>
                  <a:pt x="0" y="62"/>
                  <a:pt x="0" y="62"/>
                  <a:pt x="0" y="62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25" name="Google Shape;425;p27"/>
          <p:cNvSpPr/>
          <p:nvPr/>
        </p:nvSpPr>
        <p:spPr>
          <a:xfrm>
            <a:off x="4802721" y="2404538"/>
            <a:ext cx="315383" cy="986367"/>
          </a:xfrm>
          <a:custGeom>
            <a:rect b="b" l="l" r="r" t="t"/>
            <a:pathLst>
              <a:path extrusionOk="0" h="213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13"/>
                  <a:pt x="68" y="213"/>
                  <a:pt x="68" y="213"/>
                </a:cubicBezTo>
                <a:cubicBezTo>
                  <a:pt x="0" y="213"/>
                  <a:pt x="0" y="213"/>
                  <a:pt x="0" y="213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26" name="Google Shape;426;p27"/>
          <p:cNvSpPr/>
          <p:nvPr/>
        </p:nvSpPr>
        <p:spPr>
          <a:xfrm>
            <a:off x="5204887" y="1706033"/>
            <a:ext cx="315383" cy="1684867"/>
          </a:xfrm>
          <a:custGeom>
            <a:rect b="b" l="l" r="r" t="t"/>
            <a:pathLst>
              <a:path extrusionOk="0" h="364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364"/>
                  <a:pt x="68" y="364"/>
                  <a:pt x="68" y="364"/>
                </a:cubicBezTo>
                <a:cubicBezTo>
                  <a:pt x="0" y="364"/>
                  <a:pt x="0" y="364"/>
                  <a:pt x="0" y="364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27" name="Google Shape;427;p27"/>
          <p:cNvSpPr/>
          <p:nvPr/>
        </p:nvSpPr>
        <p:spPr>
          <a:xfrm>
            <a:off x="5607055" y="2652187"/>
            <a:ext cx="315383" cy="738716"/>
          </a:xfrm>
          <a:custGeom>
            <a:rect b="b" l="l" r="r" t="t"/>
            <a:pathLst>
              <a:path extrusionOk="0" h="160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160"/>
                  <a:pt x="68" y="160"/>
                  <a:pt x="68" y="160"/>
                </a:cubicBezTo>
                <a:cubicBezTo>
                  <a:pt x="0" y="160"/>
                  <a:pt x="0" y="160"/>
                  <a:pt x="0" y="160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28" name="Google Shape;428;p27"/>
          <p:cNvSpPr/>
          <p:nvPr/>
        </p:nvSpPr>
        <p:spPr>
          <a:xfrm>
            <a:off x="6551085" y="1462620"/>
            <a:ext cx="313267" cy="1928283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29" name="Google Shape;429;p27"/>
          <p:cNvSpPr/>
          <p:nvPr/>
        </p:nvSpPr>
        <p:spPr>
          <a:xfrm>
            <a:off x="6953253" y="1462620"/>
            <a:ext cx="313267" cy="1928283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0" name="Google Shape;430;p27"/>
          <p:cNvSpPr/>
          <p:nvPr/>
        </p:nvSpPr>
        <p:spPr>
          <a:xfrm>
            <a:off x="7355420" y="1462620"/>
            <a:ext cx="313267" cy="1928283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1" name="Google Shape;431;p27"/>
          <p:cNvSpPr/>
          <p:nvPr/>
        </p:nvSpPr>
        <p:spPr>
          <a:xfrm>
            <a:off x="7755467" y="1462620"/>
            <a:ext cx="315384" cy="1928283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2" name="Google Shape;432;p27"/>
          <p:cNvSpPr/>
          <p:nvPr/>
        </p:nvSpPr>
        <p:spPr>
          <a:xfrm>
            <a:off x="7755467" y="1697568"/>
            <a:ext cx="315384" cy="1693333"/>
          </a:xfrm>
          <a:custGeom>
            <a:rect b="b" l="l" r="r" t="t"/>
            <a:pathLst>
              <a:path extrusionOk="0" h="366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366"/>
                  <a:pt x="68" y="366"/>
                  <a:pt x="68" y="366"/>
                </a:cubicBezTo>
                <a:cubicBezTo>
                  <a:pt x="0" y="366"/>
                  <a:pt x="0" y="366"/>
                  <a:pt x="0" y="366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3" name="Google Shape;433;p27"/>
          <p:cNvSpPr/>
          <p:nvPr/>
        </p:nvSpPr>
        <p:spPr>
          <a:xfrm>
            <a:off x="7355420" y="2012952"/>
            <a:ext cx="313267" cy="1377949"/>
          </a:xfrm>
          <a:custGeom>
            <a:rect b="b" l="l" r="r" t="t"/>
            <a:pathLst>
              <a:path extrusionOk="0" h="298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298"/>
                  <a:pt x="68" y="298"/>
                  <a:pt x="68" y="298"/>
                </a:cubicBezTo>
                <a:cubicBezTo>
                  <a:pt x="0" y="298"/>
                  <a:pt x="0" y="298"/>
                  <a:pt x="0" y="298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4" name="Google Shape;434;p27"/>
          <p:cNvSpPr/>
          <p:nvPr/>
        </p:nvSpPr>
        <p:spPr>
          <a:xfrm>
            <a:off x="6953253" y="2404538"/>
            <a:ext cx="313267" cy="986367"/>
          </a:xfrm>
          <a:custGeom>
            <a:rect b="b" l="l" r="r" t="t"/>
            <a:pathLst>
              <a:path extrusionOk="0" h="213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13"/>
                  <a:pt x="68" y="213"/>
                  <a:pt x="68" y="213"/>
                </a:cubicBezTo>
                <a:cubicBezTo>
                  <a:pt x="0" y="213"/>
                  <a:pt x="0" y="213"/>
                  <a:pt x="0" y="213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5" name="Google Shape;435;p27"/>
          <p:cNvSpPr/>
          <p:nvPr/>
        </p:nvSpPr>
        <p:spPr>
          <a:xfrm>
            <a:off x="6551085" y="2813056"/>
            <a:ext cx="313267" cy="577849"/>
          </a:xfrm>
          <a:custGeom>
            <a:rect b="b" l="l" r="r" t="t"/>
            <a:pathLst>
              <a:path extrusionOk="0" h="125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125"/>
                  <a:pt x="68" y="125"/>
                  <a:pt x="68" y="125"/>
                </a:cubicBezTo>
                <a:cubicBezTo>
                  <a:pt x="0" y="125"/>
                  <a:pt x="0" y="125"/>
                  <a:pt x="0" y="125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6" name="Google Shape;436;p27"/>
          <p:cNvSpPr/>
          <p:nvPr/>
        </p:nvSpPr>
        <p:spPr>
          <a:xfrm>
            <a:off x="8813800" y="1462620"/>
            <a:ext cx="315384" cy="1928283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6" y="0"/>
                  <a:pt x="56" y="0"/>
                  <a:pt x="56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7" name="Google Shape;437;p27"/>
          <p:cNvSpPr/>
          <p:nvPr/>
        </p:nvSpPr>
        <p:spPr>
          <a:xfrm>
            <a:off x="9211735" y="1462620"/>
            <a:ext cx="315384" cy="1928283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8" name="Google Shape;438;p27"/>
          <p:cNvSpPr/>
          <p:nvPr/>
        </p:nvSpPr>
        <p:spPr>
          <a:xfrm>
            <a:off x="9613901" y="1462620"/>
            <a:ext cx="313267" cy="1928283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9" name="Google Shape;439;p27"/>
          <p:cNvSpPr/>
          <p:nvPr/>
        </p:nvSpPr>
        <p:spPr>
          <a:xfrm>
            <a:off x="10016068" y="1462620"/>
            <a:ext cx="313267" cy="1928283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40" name="Google Shape;440;p27"/>
          <p:cNvSpPr/>
          <p:nvPr/>
        </p:nvSpPr>
        <p:spPr>
          <a:xfrm>
            <a:off x="10016068" y="1716617"/>
            <a:ext cx="313267" cy="1674283"/>
          </a:xfrm>
          <a:custGeom>
            <a:rect b="b" l="l" r="r" t="t"/>
            <a:pathLst>
              <a:path extrusionOk="0" h="362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362"/>
                  <a:pt x="68" y="362"/>
                  <a:pt x="68" y="362"/>
                </a:cubicBezTo>
                <a:cubicBezTo>
                  <a:pt x="0" y="362"/>
                  <a:pt x="0" y="362"/>
                  <a:pt x="0" y="362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41" name="Google Shape;441;p27"/>
          <p:cNvSpPr/>
          <p:nvPr/>
        </p:nvSpPr>
        <p:spPr>
          <a:xfrm>
            <a:off x="9613901" y="1862672"/>
            <a:ext cx="313267" cy="1528233"/>
          </a:xfrm>
          <a:custGeom>
            <a:rect b="b" l="l" r="r" t="t"/>
            <a:pathLst>
              <a:path extrusionOk="0" h="330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330"/>
                  <a:pt x="68" y="330"/>
                  <a:pt x="68" y="330"/>
                </a:cubicBezTo>
                <a:cubicBezTo>
                  <a:pt x="0" y="330"/>
                  <a:pt x="0" y="330"/>
                  <a:pt x="0" y="330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42" name="Google Shape;442;p27"/>
          <p:cNvSpPr/>
          <p:nvPr/>
        </p:nvSpPr>
        <p:spPr>
          <a:xfrm>
            <a:off x="9211735" y="2980270"/>
            <a:ext cx="315384" cy="410633"/>
          </a:xfrm>
          <a:custGeom>
            <a:rect b="b" l="l" r="r" t="t"/>
            <a:pathLst>
              <a:path extrusionOk="0" h="89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89"/>
                  <a:pt x="68" y="89"/>
                  <a:pt x="68" y="89"/>
                </a:cubicBezTo>
                <a:cubicBezTo>
                  <a:pt x="0" y="89"/>
                  <a:pt x="0" y="89"/>
                  <a:pt x="0" y="89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43" name="Google Shape;443;p27"/>
          <p:cNvSpPr/>
          <p:nvPr/>
        </p:nvSpPr>
        <p:spPr>
          <a:xfrm>
            <a:off x="8813800" y="2216152"/>
            <a:ext cx="315384" cy="1174749"/>
          </a:xfrm>
          <a:custGeom>
            <a:rect b="b" l="l" r="r" t="t"/>
            <a:pathLst>
              <a:path extrusionOk="0" h="254" w="68">
                <a:moveTo>
                  <a:pt x="11" y="0"/>
                </a:moveTo>
                <a:cubicBezTo>
                  <a:pt x="56" y="0"/>
                  <a:pt x="56" y="0"/>
                  <a:pt x="56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254"/>
                  <a:pt x="68" y="254"/>
                  <a:pt x="68" y="254"/>
                </a:cubicBezTo>
                <a:cubicBezTo>
                  <a:pt x="0" y="254"/>
                  <a:pt x="0" y="254"/>
                  <a:pt x="0" y="254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44" name="Google Shape;444;p27"/>
          <p:cNvSpPr/>
          <p:nvPr/>
        </p:nvSpPr>
        <p:spPr>
          <a:xfrm>
            <a:off x="2783417" y="3898902"/>
            <a:ext cx="421216" cy="427567"/>
          </a:xfrm>
          <a:custGeom>
            <a:rect b="b" l="l" r="r" t="t"/>
            <a:pathLst>
              <a:path extrusionOk="0" h="58" w="57">
                <a:moveTo>
                  <a:pt x="3" y="17"/>
                </a:moveTo>
                <a:cubicBezTo>
                  <a:pt x="3" y="17"/>
                  <a:pt x="3" y="17"/>
                  <a:pt x="3" y="17"/>
                </a:cubicBezTo>
                <a:cubicBezTo>
                  <a:pt x="3" y="17"/>
                  <a:pt x="2" y="17"/>
                  <a:pt x="2" y="17"/>
                </a:cubicBezTo>
                <a:cubicBezTo>
                  <a:pt x="3" y="17"/>
                  <a:pt x="3" y="17"/>
                  <a:pt x="3" y="17"/>
                </a:cubicBezTo>
                <a:cubicBezTo>
                  <a:pt x="3" y="17"/>
                  <a:pt x="3" y="17"/>
                  <a:pt x="3" y="17"/>
                </a:cubicBezTo>
                <a:cubicBezTo>
                  <a:pt x="3" y="17"/>
                  <a:pt x="3" y="17"/>
                  <a:pt x="3" y="17"/>
                </a:cubicBezTo>
                <a:close/>
                <a:moveTo>
                  <a:pt x="2" y="17"/>
                </a:moveTo>
                <a:cubicBezTo>
                  <a:pt x="2" y="17"/>
                  <a:pt x="2" y="17"/>
                  <a:pt x="2" y="17"/>
                </a:cubicBezTo>
                <a:cubicBezTo>
                  <a:pt x="2" y="17"/>
                  <a:pt x="2" y="17"/>
                  <a:pt x="2" y="17"/>
                </a:cubicBezTo>
                <a:cubicBezTo>
                  <a:pt x="2" y="17"/>
                  <a:pt x="2" y="17"/>
                  <a:pt x="2" y="17"/>
                </a:cubicBezTo>
                <a:cubicBezTo>
                  <a:pt x="2" y="17"/>
                  <a:pt x="2" y="17"/>
                  <a:pt x="2" y="17"/>
                </a:cubicBezTo>
                <a:cubicBezTo>
                  <a:pt x="2" y="17"/>
                  <a:pt x="2" y="17"/>
                  <a:pt x="2" y="17"/>
                </a:cubicBezTo>
                <a:close/>
                <a:moveTo>
                  <a:pt x="43" y="9"/>
                </a:move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2" y="9"/>
                  <a:pt x="42" y="9"/>
                  <a:pt x="42" y="9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9"/>
                  <a:pt x="42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lose/>
                <a:moveTo>
                  <a:pt x="55" y="19"/>
                </a:moveTo>
                <a:cubicBezTo>
                  <a:pt x="56" y="22"/>
                  <a:pt x="57" y="25"/>
                  <a:pt x="57" y="29"/>
                </a:cubicBezTo>
                <a:cubicBezTo>
                  <a:pt x="57" y="45"/>
                  <a:pt x="44" y="58"/>
                  <a:pt x="28" y="58"/>
                </a:cubicBezTo>
                <a:cubicBezTo>
                  <a:pt x="13" y="58"/>
                  <a:pt x="0" y="45"/>
                  <a:pt x="0" y="29"/>
                </a:cubicBezTo>
                <a:cubicBezTo>
                  <a:pt x="0" y="25"/>
                  <a:pt x="1" y="21"/>
                  <a:pt x="2" y="18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21"/>
                  <a:pt x="2" y="21"/>
                  <a:pt x="3" y="21"/>
                </a:cubicBezTo>
                <a:cubicBezTo>
                  <a:pt x="3" y="21"/>
                  <a:pt x="3" y="21"/>
                  <a:pt x="3" y="21"/>
                </a:cubicBezTo>
                <a:cubicBezTo>
                  <a:pt x="3" y="21"/>
                  <a:pt x="3" y="21"/>
                  <a:pt x="3" y="21"/>
                </a:cubicBezTo>
                <a:cubicBezTo>
                  <a:pt x="3" y="21"/>
                  <a:pt x="3" y="21"/>
                  <a:pt x="3" y="21"/>
                </a:cubicBezTo>
                <a:cubicBezTo>
                  <a:pt x="3" y="22"/>
                  <a:pt x="3" y="22"/>
                  <a:pt x="3" y="22"/>
                </a:cubicBezTo>
                <a:cubicBezTo>
                  <a:pt x="3" y="22"/>
                  <a:pt x="3" y="22"/>
                  <a:pt x="3" y="22"/>
                </a:cubicBezTo>
                <a:cubicBezTo>
                  <a:pt x="3" y="22"/>
                  <a:pt x="3" y="22"/>
                  <a:pt x="3" y="22"/>
                </a:cubicBezTo>
                <a:cubicBezTo>
                  <a:pt x="3" y="22"/>
                  <a:pt x="3" y="22"/>
                  <a:pt x="3" y="22"/>
                </a:cubicBezTo>
                <a:cubicBezTo>
                  <a:pt x="3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3"/>
                  <a:pt x="4" y="23"/>
                  <a:pt x="4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4"/>
                  <a:pt x="5" y="24"/>
                </a:cubicBezTo>
                <a:cubicBezTo>
                  <a:pt x="5" y="24"/>
                  <a:pt x="5" y="24"/>
                  <a:pt x="5" y="24"/>
                </a:cubicBezTo>
                <a:cubicBezTo>
                  <a:pt x="5" y="24"/>
                  <a:pt x="5" y="24"/>
                  <a:pt x="5" y="24"/>
                </a:cubicBezTo>
                <a:cubicBezTo>
                  <a:pt x="5" y="24"/>
                  <a:pt x="5" y="24"/>
                  <a:pt x="5" y="24"/>
                </a:cubicBezTo>
                <a:cubicBezTo>
                  <a:pt x="5" y="24"/>
                  <a:pt x="5" y="24"/>
                  <a:pt x="5" y="24"/>
                </a:cubicBezTo>
                <a:cubicBezTo>
                  <a:pt x="5" y="24"/>
                  <a:pt x="5" y="24"/>
                  <a:pt x="5" y="24"/>
                </a:cubicBezTo>
                <a:cubicBezTo>
                  <a:pt x="5" y="24"/>
                  <a:pt x="5" y="24"/>
                  <a:pt x="5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6" y="25"/>
                  <a:pt x="6" y="25"/>
                  <a:pt x="6" y="25"/>
                </a:cubicBezTo>
                <a:cubicBezTo>
                  <a:pt x="6" y="25"/>
                  <a:pt x="6" y="25"/>
                  <a:pt x="6" y="25"/>
                </a:cubicBezTo>
                <a:cubicBezTo>
                  <a:pt x="6" y="25"/>
                  <a:pt x="6" y="25"/>
                  <a:pt x="6" y="25"/>
                </a:cubicBezTo>
                <a:cubicBezTo>
                  <a:pt x="6" y="25"/>
                  <a:pt x="6" y="25"/>
                  <a:pt x="6" y="25"/>
                </a:cubicBezTo>
                <a:cubicBezTo>
                  <a:pt x="6" y="25"/>
                  <a:pt x="6" y="25"/>
                  <a:pt x="6" y="25"/>
                </a:cubicBezTo>
                <a:cubicBezTo>
                  <a:pt x="6" y="26"/>
                  <a:pt x="7" y="26"/>
                  <a:pt x="7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7" y="27"/>
                  <a:pt x="7" y="27"/>
                  <a:pt x="7" y="27"/>
                </a:cubicBezTo>
                <a:cubicBezTo>
                  <a:pt x="7" y="26"/>
                  <a:pt x="7" y="26"/>
                  <a:pt x="7" y="26"/>
                </a:cubicBezTo>
                <a:cubicBezTo>
                  <a:pt x="7" y="26"/>
                  <a:pt x="7" y="27"/>
                  <a:pt x="7" y="27"/>
                </a:cubicBezTo>
                <a:cubicBezTo>
                  <a:pt x="7" y="27"/>
                  <a:pt x="7" y="27"/>
                  <a:pt x="7" y="27"/>
                </a:cubicBezTo>
                <a:cubicBezTo>
                  <a:pt x="7" y="27"/>
                  <a:pt x="7" y="27"/>
                  <a:pt x="7" y="27"/>
                </a:cubicBezTo>
                <a:cubicBezTo>
                  <a:pt x="7" y="28"/>
                  <a:pt x="7" y="28"/>
                  <a:pt x="7" y="28"/>
                </a:cubicBezTo>
                <a:cubicBezTo>
                  <a:pt x="7" y="28"/>
                  <a:pt x="7" y="28"/>
                  <a:pt x="7" y="28"/>
                </a:cubicBezTo>
                <a:cubicBezTo>
                  <a:pt x="7" y="28"/>
                  <a:pt x="7" y="28"/>
                  <a:pt x="7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8"/>
                  <a:pt x="6" y="28"/>
                  <a:pt x="6" y="29"/>
                </a:cubicBezTo>
                <a:cubicBezTo>
                  <a:pt x="6" y="29"/>
                  <a:pt x="6" y="29"/>
                  <a:pt x="6" y="29"/>
                </a:cubicBezTo>
                <a:cubicBezTo>
                  <a:pt x="6" y="29"/>
                  <a:pt x="6" y="29"/>
                  <a:pt x="6" y="29"/>
                </a:cubicBezTo>
                <a:cubicBezTo>
                  <a:pt x="6" y="29"/>
                  <a:pt x="6" y="29"/>
                  <a:pt x="6" y="29"/>
                </a:cubicBezTo>
                <a:cubicBezTo>
                  <a:pt x="6" y="29"/>
                  <a:pt x="6" y="29"/>
                  <a:pt x="6" y="29"/>
                </a:cubicBezTo>
                <a:cubicBezTo>
                  <a:pt x="6" y="29"/>
                  <a:pt x="6" y="29"/>
                  <a:pt x="6" y="29"/>
                </a:cubicBezTo>
                <a:cubicBezTo>
                  <a:pt x="6" y="30"/>
                  <a:pt x="6" y="30"/>
                  <a:pt x="6" y="30"/>
                </a:cubicBezTo>
                <a:cubicBezTo>
                  <a:pt x="6" y="30"/>
                  <a:pt x="6" y="30"/>
                  <a:pt x="6" y="30"/>
                </a:cubicBezTo>
                <a:cubicBezTo>
                  <a:pt x="6" y="30"/>
                  <a:pt x="6" y="30"/>
                  <a:pt x="6" y="30"/>
                </a:cubicBezTo>
                <a:cubicBezTo>
                  <a:pt x="6" y="30"/>
                  <a:pt x="6" y="30"/>
                  <a:pt x="6" y="30"/>
                </a:cubicBezTo>
                <a:cubicBezTo>
                  <a:pt x="6" y="30"/>
                  <a:pt x="6" y="30"/>
                  <a:pt x="6" y="30"/>
                </a:cubicBezTo>
                <a:cubicBezTo>
                  <a:pt x="6" y="30"/>
                  <a:pt x="6" y="30"/>
                  <a:pt x="6" y="30"/>
                </a:cubicBezTo>
                <a:cubicBezTo>
                  <a:pt x="6" y="30"/>
                  <a:pt x="6" y="30"/>
                  <a:pt x="6" y="31"/>
                </a:cubicBezTo>
                <a:cubicBezTo>
                  <a:pt x="6" y="31"/>
                  <a:pt x="6" y="31"/>
                  <a:pt x="6" y="31"/>
                </a:cubicBezTo>
                <a:cubicBezTo>
                  <a:pt x="6" y="31"/>
                  <a:pt x="6" y="31"/>
                  <a:pt x="6" y="31"/>
                </a:cubicBezTo>
                <a:cubicBezTo>
                  <a:pt x="6" y="31"/>
                  <a:pt x="6" y="31"/>
                  <a:pt x="6" y="31"/>
                </a:cubicBezTo>
                <a:cubicBezTo>
                  <a:pt x="6" y="31"/>
                  <a:pt x="6" y="31"/>
                  <a:pt x="6" y="31"/>
                </a:cubicBezTo>
                <a:cubicBezTo>
                  <a:pt x="6" y="32"/>
                  <a:pt x="6" y="32"/>
                  <a:pt x="6" y="32"/>
                </a:cubicBezTo>
                <a:cubicBezTo>
                  <a:pt x="6" y="32"/>
                  <a:pt x="6" y="32"/>
                  <a:pt x="6" y="32"/>
                </a:cubicBezTo>
                <a:cubicBezTo>
                  <a:pt x="6" y="32"/>
                  <a:pt x="6" y="32"/>
                  <a:pt x="6" y="32"/>
                </a:cubicBezTo>
                <a:cubicBezTo>
                  <a:pt x="6" y="32"/>
                  <a:pt x="6" y="32"/>
                  <a:pt x="6" y="32"/>
                </a:cubicBezTo>
                <a:cubicBezTo>
                  <a:pt x="6" y="32"/>
                  <a:pt x="6" y="33"/>
                  <a:pt x="6" y="33"/>
                </a:cubicBezTo>
                <a:cubicBezTo>
                  <a:pt x="7" y="33"/>
                  <a:pt x="7" y="33"/>
                  <a:pt x="7" y="33"/>
                </a:cubicBezTo>
                <a:cubicBezTo>
                  <a:pt x="7" y="33"/>
                  <a:pt x="7" y="33"/>
                  <a:pt x="7" y="33"/>
                </a:cubicBezTo>
                <a:cubicBezTo>
                  <a:pt x="7" y="33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5"/>
                  <a:pt x="7" y="35"/>
                  <a:pt x="7" y="35"/>
                </a:cubicBezTo>
                <a:cubicBezTo>
                  <a:pt x="7" y="35"/>
                  <a:pt x="7" y="35"/>
                  <a:pt x="7" y="35"/>
                </a:cubicBezTo>
                <a:cubicBezTo>
                  <a:pt x="7" y="35"/>
                  <a:pt x="7" y="35"/>
                  <a:pt x="7" y="35"/>
                </a:cubicBezTo>
                <a:cubicBezTo>
                  <a:pt x="8" y="35"/>
                  <a:pt x="8" y="35"/>
                  <a:pt x="8" y="35"/>
                </a:cubicBezTo>
                <a:cubicBezTo>
                  <a:pt x="8" y="35"/>
                  <a:pt x="8" y="35"/>
                  <a:pt x="8" y="35"/>
                </a:cubicBezTo>
                <a:cubicBezTo>
                  <a:pt x="8" y="35"/>
                  <a:pt x="8" y="35"/>
                  <a:pt x="8" y="35"/>
                </a:cubicBezTo>
                <a:cubicBezTo>
                  <a:pt x="8" y="35"/>
                  <a:pt x="8" y="35"/>
                  <a:pt x="8" y="36"/>
                </a:cubicBezTo>
                <a:cubicBezTo>
                  <a:pt x="8" y="36"/>
                  <a:pt x="8" y="36"/>
                  <a:pt x="8" y="36"/>
                </a:cubicBezTo>
                <a:cubicBezTo>
                  <a:pt x="8" y="36"/>
                  <a:pt x="8" y="36"/>
                  <a:pt x="8" y="36"/>
                </a:cubicBezTo>
                <a:cubicBezTo>
                  <a:pt x="8" y="36"/>
                  <a:pt x="8" y="36"/>
                  <a:pt x="8" y="36"/>
                </a:cubicBezTo>
                <a:cubicBezTo>
                  <a:pt x="8" y="36"/>
                  <a:pt x="8" y="36"/>
                  <a:pt x="8" y="36"/>
                </a:cubicBezTo>
                <a:cubicBezTo>
                  <a:pt x="8" y="37"/>
                  <a:pt x="8" y="37"/>
                  <a:pt x="8" y="37"/>
                </a:cubicBezTo>
                <a:cubicBezTo>
                  <a:pt x="8" y="37"/>
                  <a:pt x="8" y="37"/>
                  <a:pt x="8" y="37"/>
                </a:cubicBezTo>
                <a:cubicBezTo>
                  <a:pt x="8" y="37"/>
                  <a:pt x="8" y="37"/>
                  <a:pt x="8" y="37"/>
                </a:cubicBezTo>
                <a:cubicBezTo>
                  <a:pt x="8" y="37"/>
                  <a:pt x="8" y="37"/>
                  <a:pt x="8" y="37"/>
                </a:cubicBezTo>
                <a:cubicBezTo>
                  <a:pt x="8" y="37"/>
                  <a:pt x="8" y="37"/>
                  <a:pt x="8" y="37"/>
                </a:cubicBezTo>
                <a:cubicBezTo>
                  <a:pt x="8" y="37"/>
                  <a:pt x="8" y="37"/>
                  <a:pt x="8" y="37"/>
                </a:cubicBezTo>
                <a:cubicBezTo>
                  <a:pt x="8" y="37"/>
                  <a:pt x="8" y="37"/>
                  <a:pt x="8" y="37"/>
                </a:cubicBezTo>
                <a:cubicBezTo>
                  <a:pt x="9" y="37"/>
                  <a:pt x="9" y="38"/>
                  <a:pt x="9" y="38"/>
                </a:cubicBezTo>
                <a:cubicBezTo>
                  <a:pt x="8" y="38"/>
                  <a:pt x="8" y="38"/>
                  <a:pt x="8" y="38"/>
                </a:cubicBezTo>
                <a:cubicBezTo>
                  <a:pt x="9" y="38"/>
                  <a:pt x="9" y="38"/>
                  <a:pt x="9" y="38"/>
                </a:cubicBezTo>
                <a:cubicBezTo>
                  <a:pt x="9" y="38"/>
                  <a:pt x="10" y="38"/>
                  <a:pt x="10" y="38"/>
                </a:cubicBezTo>
                <a:cubicBezTo>
                  <a:pt x="10" y="38"/>
                  <a:pt x="10" y="38"/>
                  <a:pt x="10" y="38"/>
                </a:cubicBezTo>
                <a:cubicBezTo>
                  <a:pt x="10" y="38"/>
                  <a:pt x="10" y="38"/>
                  <a:pt x="10" y="38"/>
                </a:cubicBezTo>
                <a:cubicBezTo>
                  <a:pt x="10" y="38"/>
                  <a:pt x="10" y="38"/>
                  <a:pt x="10" y="38"/>
                </a:cubicBezTo>
                <a:cubicBezTo>
                  <a:pt x="10" y="39"/>
                  <a:pt x="10" y="39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10" y="39"/>
                  <a:pt x="10" y="39"/>
                  <a:pt x="11" y="39"/>
                </a:cubicBezTo>
                <a:cubicBezTo>
                  <a:pt x="11" y="39"/>
                  <a:pt x="11" y="39"/>
                  <a:pt x="11" y="39"/>
                </a:cubicBezTo>
                <a:cubicBezTo>
                  <a:pt x="11" y="39"/>
                  <a:pt x="11" y="39"/>
                  <a:pt x="11" y="39"/>
                </a:cubicBezTo>
                <a:cubicBezTo>
                  <a:pt x="11" y="39"/>
                  <a:pt x="11" y="39"/>
                  <a:pt x="11" y="39"/>
                </a:cubicBezTo>
                <a:cubicBezTo>
                  <a:pt x="11" y="39"/>
                  <a:pt x="11" y="39"/>
                  <a:pt x="11" y="39"/>
                </a:cubicBezTo>
                <a:cubicBezTo>
                  <a:pt x="11" y="39"/>
                  <a:pt x="11" y="39"/>
                  <a:pt x="11" y="39"/>
                </a:cubicBezTo>
                <a:cubicBezTo>
                  <a:pt x="11" y="39"/>
                  <a:pt x="11" y="39"/>
                  <a:pt x="11" y="39"/>
                </a:cubicBezTo>
                <a:cubicBezTo>
                  <a:pt x="11" y="39"/>
                  <a:pt x="11" y="39"/>
                  <a:pt x="11" y="39"/>
                </a:cubicBezTo>
                <a:cubicBezTo>
                  <a:pt x="11" y="39"/>
                  <a:pt x="11" y="40"/>
                  <a:pt x="11" y="40"/>
                </a:cubicBezTo>
                <a:cubicBezTo>
                  <a:pt x="11" y="40"/>
                  <a:pt x="11" y="40"/>
                  <a:pt x="11" y="40"/>
                </a:cubicBezTo>
                <a:cubicBezTo>
                  <a:pt x="11" y="40"/>
                  <a:pt x="11" y="40"/>
                  <a:pt x="11" y="40"/>
                </a:cubicBezTo>
                <a:cubicBezTo>
                  <a:pt x="11" y="40"/>
                  <a:pt x="11" y="40"/>
                  <a:pt x="11" y="40"/>
                </a:cubicBezTo>
                <a:cubicBezTo>
                  <a:pt x="11" y="40"/>
                  <a:pt x="11" y="40"/>
                  <a:pt x="11" y="40"/>
                </a:cubicBezTo>
                <a:cubicBezTo>
                  <a:pt x="11" y="40"/>
                  <a:pt x="11" y="40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2" y="41"/>
                  <a:pt x="12" y="41"/>
                  <a:pt x="12" y="41"/>
                </a:cubicBezTo>
                <a:cubicBezTo>
                  <a:pt x="12" y="41"/>
                  <a:pt x="12" y="42"/>
                  <a:pt x="12" y="42"/>
                </a:cubicBezTo>
                <a:cubicBezTo>
                  <a:pt x="12" y="42"/>
                  <a:pt x="12" y="42"/>
                  <a:pt x="12" y="42"/>
                </a:cubicBezTo>
                <a:cubicBezTo>
                  <a:pt x="12" y="42"/>
                  <a:pt x="12" y="42"/>
                  <a:pt x="12" y="42"/>
                </a:cubicBezTo>
                <a:cubicBezTo>
                  <a:pt x="12" y="44"/>
                  <a:pt x="12" y="44"/>
                  <a:pt x="12" y="44"/>
                </a:cubicBezTo>
                <a:cubicBezTo>
                  <a:pt x="12" y="44"/>
                  <a:pt x="12" y="44"/>
                  <a:pt x="12" y="44"/>
                </a:cubicBezTo>
                <a:cubicBezTo>
                  <a:pt x="12" y="44"/>
                  <a:pt x="12" y="44"/>
                  <a:pt x="12" y="44"/>
                </a:cubicBezTo>
                <a:cubicBezTo>
                  <a:pt x="12" y="44"/>
                  <a:pt x="12" y="44"/>
                  <a:pt x="12" y="44"/>
                </a:cubicBezTo>
                <a:cubicBezTo>
                  <a:pt x="12" y="44"/>
                  <a:pt x="12" y="45"/>
                  <a:pt x="12" y="45"/>
                </a:cubicBezTo>
                <a:cubicBezTo>
                  <a:pt x="12" y="45"/>
                  <a:pt x="12" y="45"/>
                  <a:pt x="12" y="45"/>
                </a:cubicBezTo>
                <a:cubicBezTo>
                  <a:pt x="12" y="45"/>
                  <a:pt x="12" y="45"/>
                  <a:pt x="12" y="45"/>
                </a:cubicBezTo>
                <a:cubicBezTo>
                  <a:pt x="12" y="45"/>
                  <a:pt x="12" y="45"/>
                  <a:pt x="12" y="45"/>
                </a:cubicBezTo>
                <a:cubicBezTo>
                  <a:pt x="12" y="45"/>
                  <a:pt x="12" y="45"/>
                  <a:pt x="12" y="45"/>
                </a:cubicBezTo>
                <a:cubicBezTo>
                  <a:pt x="12" y="45"/>
                  <a:pt x="12" y="45"/>
                  <a:pt x="12" y="45"/>
                </a:cubicBezTo>
                <a:cubicBezTo>
                  <a:pt x="12" y="45"/>
                  <a:pt x="12" y="46"/>
                  <a:pt x="12" y="46"/>
                </a:cubicBezTo>
                <a:cubicBezTo>
                  <a:pt x="12" y="46"/>
                  <a:pt x="12" y="46"/>
                  <a:pt x="12" y="46"/>
                </a:cubicBezTo>
                <a:cubicBezTo>
                  <a:pt x="12" y="46"/>
                  <a:pt x="12" y="46"/>
                  <a:pt x="12" y="46"/>
                </a:cubicBezTo>
                <a:cubicBezTo>
                  <a:pt x="12" y="46"/>
                  <a:pt x="12" y="46"/>
                  <a:pt x="12" y="46"/>
                </a:cubicBezTo>
                <a:cubicBezTo>
                  <a:pt x="12" y="46"/>
                  <a:pt x="12" y="46"/>
                  <a:pt x="12" y="46"/>
                </a:cubicBezTo>
                <a:cubicBezTo>
                  <a:pt x="12" y="46"/>
                  <a:pt x="12" y="46"/>
                  <a:pt x="12" y="46"/>
                </a:cubicBezTo>
                <a:cubicBezTo>
                  <a:pt x="12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2" y="48"/>
                  <a:pt x="12" y="48"/>
                  <a:pt x="13" y="48"/>
                </a:cubicBezTo>
                <a:cubicBezTo>
                  <a:pt x="13" y="48"/>
                  <a:pt x="13" y="48"/>
                  <a:pt x="13" y="48"/>
                </a:cubicBezTo>
                <a:cubicBezTo>
                  <a:pt x="13" y="48"/>
                  <a:pt x="13" y="49"/>
                  <a:pt x="13" y="49"/>
                </a:cubicBezTo>
                <a:cubicBezTo>
                  <a:pt x="13" y="49"/>
                  <a:pt x="13" y="49"/>
                  <a:pt x="13" y="49"/>
                </a:cubicBezTo>
                <a:cubicBezTo>
                  <a:pt x="13" y="49"/>
                  <a:pt x="13" y="49"/>
                  <a:pt x="13" y="49"/>
                </a:cubicBezTo>
                <a:cubicBezTo>
                  <a:pt x="13" y="49"/>
                  <a:pt x="13" y="49"/>
                  <a:pt x="13" y="49"/>
                </a:cubicBezTo>
                <a:cubicBezTo>
                  <a:pt x="13" y="49"/>
                  <a:pt x="13" y="49"/>
                  <a:pt x="13" y="49"/>
                </a:cubicBezTo>
                <a:cubicBezTo>
                  <a:pt x="13" y="49"/>
                  <a:pt x="13" y="49"/>
                  <a:pt x="13" y="49"/>
                </a:cubicBezTo>
                <a:cubicBezTo>
                  <a:pt x="13" y="49"/>
                  <a:pt x="13" y="49"/>
                  <a:pt x="13" y="49"/>
                </a:cubicBezTo>
                <a:cubicBezTo>
                  <a:pt x="13" y="49"/>
                  <a:pt x="13" y="49"/>
                  <a:pt x="13" y="49"/>
                </a:cubicBezTo>
                <a:cubicBezTo>
                  <a:pt x="13" y="49"/>
                  <a:pt x="13" y="49"/>
                  <a:pt x="14" y="49"/>
                </a:cubicBezTo>
                <a:cubicBezTo>
                  <a:pt x="14" y="49"/>
                  <a:pt x="14" y="49"/>
                  <a:pt x="14" y="49"/>
                </a:cubicBezTo>
                <a:cubicBezTo>
                  <a:pt x="14" y="50"/>
                  <a:pt x="14" y="50"/>
                  <a:pt x="14" y="50"/>
                </a:cubicBezTo>
                <a:cubicBezTo>
                  <a:pt x="14" y="50"/>
                  <a:pt x="14" y="50"/>
                  <a:pt x="14" y="50"/>
                </a:cubicBezTo>
                <a:cubicBezTo>
                  <a:pt x="14" y="50"/>
                  <a:pt x="14" y="50"/>
                  <a:pt x="14" y="50"/>
                </a:cubicBezTo>
                <a:cubicBezTo>
                  <a:pt x="14" y="50"/>
                  <a:pt x="14" y="50"/>
                  <a:pt x="14" y="50"/>
                </a:cubicBezTo>
                <a:cubicBezTo>
                  <a:pt x="14" y="50"/>
                  <a:pt x="14" y="50"/>
                  <a:pt x="14" y="50"/>
                </a:cubicBezTo>
                <a:cubicBezTo>
                  <a:pt x="15" y="50"/>
                  <a:pt x="15" y="51"/>
                  <a:pt x="15" y="51"/>
                </a:cubicBezTo>
                <a:cubicBezTo>
                  <a:pt x="15" y="51"/>
                  <a:pt x="15" y="51"/>
                  <a:pt x="15" y="51"/>
                </a:cubicBezTo>
                <a:cubicBezTo>
                  <a:pt x="15" y="51"/>
                  <a:pt x="15" y="51"/>
                  <a:pt x="15" y="51"/>
                </a:cubicBezTo>
                <a:cubicBezTo>
                  <a:pt x="15" y="51"/>
                  <a:pt x="15" y="51"/>
                  <a:pt x="15" y="51"/>
                </a:cubicBezTo>
                <a:cubicBezTo>
                  <a:pt x="15" y="51"/>
                  <a:pt x="15" y="51"/>
                  <a:pt x="15" y="51"/>
                </a:cubicBezTo>
                <a:cubicBezTo>
                  <a:pt x="15" y="51"/>
                  <a:pt x="15" y="51"/>
                  <a:pt x="15" y="51"/>
                </a:cubicBezTo>
                <a:cubicBezTo>
                  <a:pt x="15" y="51"/>
                  <a:pt x="15" y="51"/>
                  <a:pt x="15" y="51"/>
                </a:cubicBezTo>
                <a:cubicBezTo>
                  <a:pt x="15" y="51"/>
                  <a:pt x="15" y="51"/>
                  <a:pt x="15" y="51"/>
                </a:cubicBezTo>
                <a:cubicBezTo>
                  <a:pt x="15" y="52"/>
                  <a:pt x="15" y="52"/>
                  <a:pt x="15" y="52"/>
                </a:cubicBezTo>
                <a:cubicBezTo>
                  <a:pt x="15" y="52"/>
                  <a:pt x="15" y="52"/>
                  <a:pt x="15" y="52"/>
                </a:cubicBezTo>
                <a:cubicBezTo>
                  <a:pt x="15" y="52"/>
                  <a:pt x="15" y="52"/>
                  <a:pt x="15" y="52"/>
                </a:cubicBezTo>
                <a:cubicBezTo>
                  <a:pt x="15" y="52"/>
                  <a:pt x="15" y="52"/>
                  <a:pt x="15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3"/>
                  <a:pt x="16" y="53"/>
                  <a:pt x="16" y="53"/>
                </a:cubicBezTo>
                <a:cubicBezTo>
                  <a:pt x="17" y="53"/>
                  <a:pt x="17" y="53"/>
                  <a:pt x="17" y="53"/>
                </a:cubicBezTo>
                <a:cubicBezTo>
                  <a:pt x="17" y="53"/>
                  <a:pt x="17" y="53"/>
                  <a:pt x="17" y="53"/>
                </a:cubicBezTo>
                <a:cubicBezTo>
                  <a:pt x="17" y="53"/>
                  <a:pt x="17" y="53"/>
                  <a:pt x="17" y="53"/>
                </a:cubicBezTo>
                <a:cubicBezTo>
                  <a:pt x="17" y="53"/>
                  <a:pt x="17" y="53"/>
                  <a:pt x="17" y="53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1"/>
                  <a:pt x="17" y="50"/>
                  <a:pt x="17" y="50"/>
                </a:cubicBezTo>
                <a:cubicBezTo>
                  <a:pt x="17" y="50"/>
                  <a:pt x="17" y="50"/>
                  <a:pt x="17" y="50"/>
                </a:cubicBezTo>
                <a:cubicBezTo>
                  <a:pt x="17" y="50"/>
                  <a:pt x="17" y="50"/>
                  <a:pt x="17" y="50"/>
                </a:cubicBezTo>
                <a:cubicBezTo>
                  <a:pt x="17" y="50"/>
                  <a:pt x="17" y="50"/>
                  <a:pt x="17" y="50"/>
                </a:cubicBezTo>
                <a:cubicBezTo>
                  <a:pt x="17" y="50"/>
                  <a:pt x="17" y="50"/>
                  <a:pt x="17" y="49"/>
                </a:cubicBezTo>
                <a:cubicBezTo>
                  <a:pt x="17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8" y="48"/>
                </a:cubicBezTo>
                <a:cubicBezTo>
                  <a:pt x="18" y="48"/>
                  <a:pt x="18" y="47"/>
                  <a:pt x="18" y="47"/>
                </a:cubicBezTo>
                <a:cubicBezTo>
                  <a:pt x="18" y="47"/>
                  <a:pt x="18" y="47"/>
                  <a:pt x="18" y="47"/>
                </a:cubicBezTo>
                <a:cubicBezTo>
                  <a:pt x="18" y="47"/>
                  <a:pt x="18" y="46"/>
                  <a:pt x="18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7" y="46"/>
                  <a:pt x="17" y="46"/>
                  <a:pt x="17" y="46"/>
                </a:cubicBezTo>
                <a:cubicBezTo>
                  <a:pt x="17" y="46"/>
                  <a:pt x="17" y="46"/>
                  <a:pt x="17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9" y="46"/>
                  <a:pt x="19" y="46"/>
                  <a:pt x="19" y="46"/>
                </a:cubicBezTo>
                <a:cubicBezTo>
                  <a:pt x="19" y="46"/>
                  <a:pt x="19" y="46"/>
                  <a:pt x="19" y="46"/>
                </a:cubicBezTo>
                <a:cubicBezTo>
                  <a:pt x="19" y="46"/>
                  <a:pt x="19" y="45"/>
                  <a:pt x="19" y="45"/>
                </a:cubicBezTo>
                <a:cubicBezTo>
                  <a:pt x="19" y="45"/>
                  <a:pt x="19" y="45"/>
                  <a:pt x="19" y="45"/>
                </a:cubicBezTo>
                <a:cubicBezTo>
                  <a:pt x="19" y="45"/>
                  <a:pt x="19" y="45"/>
                  <a:pt x="19" y="45"/>
                </a:cubicBezTo>
                <a:cubicBezTo>
                  <a:pt x="19" y="45"/>
                  <a:pt x="19" y="45"/>
                  <a:pt x="19" y="45"/>
                </a:cubicBezTo>
                <a:cubicBezTo>
                  <a:pt x="19" y="45"/>
                  <a:pt x="19" y="45"/>
                  <a:pt x="19" y="45"/>
                </a:cubicBezTo>
                <a:cubicBezTo>
                  <a:pt x="19" y="45"/>
                  <a:pt x="19" y="45"/>
                  <a:pt x="19" y="45"/>
                </a:cubicBezTo>
                <a:cubicBezTo>
                  <a:pt x="19" y="45"/>
                  <a:pt x="19" y="45"/>
                  <a:pt x="20" y="44"/>
                </a:cubicBezTo>
                <a:cubicBezTo>
                  <a:pt x="20" y="44"/>
                  <a:pt x="20" y="44"/>
                  <a:pt x="20" y="44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2"/>
                  <a:pt x="20" y="42"/>
                  <a:pt x="20" y="41"/>
                </a:cubicBezTo>
                <a:cubicBezTo>
                  <a:pt x="20" y="41"/>
                  <a:pt x="20" y="41"/>
                  <a:pt x="20" y="41"/>
                </a:cubicBezTo>
                <a:cubicBezTo>
                  <a:pt x="20" y="41"/>
                  <a:pt x="20" y="41"/>
                  <a:pt x="20" y="41"/>
                </a:cubicBezTo>
                <a:cubicBezTo>
                  <a:pt x="21" y="41"/>
                  <a:pt x="21" y="41"/>
                  <a:pt x="21" y="41"/>
                </a:cubicBezTo>
                <a:cubicBezTo>
                  <a:pt x="21" y="41"/>
                  <a:pt x="21" y="41"/>
                  <a:pt x="21" y="41"/>
                </a:cubicBezTo>
                <a:cubicBezTo>
                  <a:pt x="21" y="41"/>
                  <a:pt x="21" y="41"/>
                  <a:pt x="21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0"/>
                  <a:pt x="22" y="40"/>
                </a:cubicBezTo>
                <a:cubicBezTo>
                  <a:pt x="22" y="40"/>
                  <a:pt x="22" y="40"/>
                  <a:pt x="22" y="40"/>
                </a:cubicBezTo>
                <a:cubicBezTo>
                  <a:pt x="22" y="40"/>
                  <a:pt x="22" y="40"/>
                  <a:pt x="23" y="40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39"/>
                  <a:pt x="24" y="39"/>
                  <a:pt x="24" y="39"/>
                </a:cubicBezTo>
                <a:cubicBezTo>
                  <a:pt x="24" y="39"/>
                  <a:pt x="24" y="39"/>
                  <a:pt x="24" y="39"/>
                </a:cubicBezTo>
                <a:cubicBezTo>
                  <a:pt x="24" y="39"/>
                  <a:pt x="24" y="39"/>
                  <a:pt x="24" y="39"/>
                </a:cubicBezTo>
                <a:cubicBezTo>
                  <a:pt x="24" y="38"/>
                  <a:pt x="24" y="38"/>
                  <a:pt x="24" y="38"/>
                </a:cubicBezTo>
                <a:cubicBezTo>
                  <a:pt x="24" y="38"/>
                  <a:pt x="24" y="38"/>
                  <a:pt x="24" y="37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5" y="36"/>
                  <a:pt x="25" y="36"/>
                  <a:pt x="25" y="36"/>
                </a:cubicBezTo>
                <a:cubicBezTo>
                  <a:pt x="25" y="36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6" y="34"/>
                  <a:pt x="26" y="34"/>
                  <a:pt x="26" y="34"/>
                </a:cubicBezTo>
                <a:cubicBezTo>
                  <a:pt x="26" y="34"/>
                  <a:pt x="26" y="34"/>
                  <a:pt x="26" y="34"/>
                </a:cubicBezTo>
                <a:cubicBezTo>
                  <a:pt x="26" y="34"/>
                  <a:pt x="26" y="34"/>
                  <a:pt x="26" y="34"/>
                </a:cubicBezTo>
                <a:cubicBezTo>
                  <a:pt x="26" y="34"/>
                  <a:pt x="26" y="34"/>
                  <a:pt x="26" y="34"/>
                </a:cubicBezTo>
                <a:cubicBezTo>
                  <a:pt x="26" y="33"/>
                  <a:pt x="26" y="33"/>
                  <a:pt x="26" y="33"/>
                </a:cubicBezTo>
                <a:cubicBezTo>
                  <a:pt x="26" y="33"/>
                  <a:pt x="26" y="33"/>
                  <a:pt x="26" y="33"/>
                </a:cubicBezTo>
                <a:cubicBezTo>
                  <a:pt x="26" y="33"/>
                  <a:pt x="26" y="33"/>
                  <a:pt x="26" y="33"/>
                </a:cubicBezTo>
                <a:cubicBezTo>
                  <a:pt x="26" y="33"/>
                  <a:pt x="26" y="33"/>
                  <a:pt x="26" y="33"/>
                </a:cubicBezTo>
                <a:cubicBezTo>
                  <a:pt x="26" y="33"/>
                  <a:pt x="26" y="33"/>
                  <a:pt x="26" y="33"/>
                </a:cubicBezTo>
                <a:cubicBezTo>
                  <a:pt x="26" y="33"/>
                  <a:pt x="26" y="33"/>
                  <a:pt x="26" y="33"/>
                </a:cubicBezTo>
                <a:cubicBezTo>
                  <a:pt x="26" y="33"/>
                  <a:pt x="26" y="33"/>
                  <a:pt x="26" y="33"/>
                </a:cubicBezTo>
                <a:cubicBezTo>
                  <a:pt x="26" y="32"/>
                  <a:pt x="26" y="32"/>
                  <a:pt x="26" y="32"/>
                </a:cubicBezTo>
                <a:cubicBezTo>
                  <a:pt x="26" y="32"/>
                  <a:pt x="26" y="32"/>
                  <a:pt x="26" y="32"/>
                </a:cubicBezTo>
                <a:cubicBezTo>
                  <a:pt x="26" y="32"/>
                  <a:pt x="26" y="32"/>
                  <a:pt x="26" y="32"/>
                </a:cubicBezTo>
                <a:cubicBezTo>
                  <a:pt x="26" y="32"/>
                  <a:pt x="26" y="32"/>
                  <a:pt x="26" y="32"/>
                </a:cubicBezTo>
                <a:cubicBezTo>
                  <a:pt x="26" y="32"/>
                  <a:pt x="26" y="32"/>
                  <a:pt x="26" y="32"/>
                </a:cubicBezTo>
                <a:cubicBezTo>
                  <a:pt x="26" y="32"/>
                  <a:pt x="26" y="32"/>
                  <a:pt x="26" y="32"/>
                </a:cubicBezTo>
                <a:cubicBezTo>
                  <a:pt x="26" y="32"/>
                  <a:pt x="26" y="32"/>
                  <a:pt x="26" y="32"/>
                </a:cubicBezTo>
                <a:cubicBezTo>
                  <a:pt x="26" y="32"/>
                  <a:pt x="26" y="32"/>
                  <a:pt x="25" y="32"/>
                </a:cubicBezTo>
                <a:cubicBezTo>
                  <a:pt x="25" y="32"/>
                  <a:pt x="25" y="32"/>
                  <a:pt x="25" y="31"/>
                </a:cubicBezTo>
                <a:cubicBezTo>
                  <a:pt x="25" y="31"/>
                  <a:pt x="25" y="31"/>
                  <a:pt x="25" y="31"/>
                </a:cubicBezTo>
                <a:cubicBezTo>
                  <a:pt x="25" y="31"/>
                  <a:pt x="25" y="31"/>
                  <a:pt x="25" y="31"/>
                </a:cubicBezTo>
                <a:cubicBezTo>
                  <a:pt x="25" y="31"/>
                  <a:pt x="25" y="31"/>
                  <a:pt x="25" y="31"/>
                </a:cubicBezTo>
                <a:cubicBezTo>
                  <a:pt x="24" y="31"/>
                  <a:pt x="24" y="31"/>
                  <a:pt x="24" y="31"/>
                </a:cubicBezTo>
                <a:cubicBezTo>
                  <a:pt x="24" y="31"/>
                  <a:pt x="24" y="31"/>
                  <a:pt x="24" y="31"/>
                </a:cubicBezTo>
                <a:cubicBezTo>
                  <a:pt x="24" y="31"/>
                  <a:pt x="24" y="31"/>
                  <a:pt x="24" y="31"/>
                </a:cubicBezTo>
                <a:cubicBezTo>
                  <a:pt x="24" y="31"/>
                  <a:pt x="24" y="31"/>
                  <a:pt x="24" y="31"/>
                </a:cubicBezTo>
                <a:cubicBezTo>
                  <a:pt x="24" y="31"/>
                  <a:pt x="24" y="31"/>
                  <a:pt x="24" y="31"/>
                </a:cubicBezTo>
                <a:cubicBezTo>
                  <a:pt x="24" y="31"/>
                  <a:pt x="24" y="31"/>
                  <a:pt x="24" y="31"/>
                </a:cubicBezTo>
                <a:cubicBezTo>
                  <a:pt x="24" y="31"/>
                  <a:pt x="24" y="31"/>
                  <a:pt x="24" y="31"/>
                </a:cubicBezTo>
                <a:cubicBezTo>
                  <a:pt x="23" y="31"/>
                  <a:pt x="23" y="31"/>
                  <a:pt x="23" y="31"/>
                </a:cubicBezTo>
                <a:cubicBezTo>
                  <a:pt x="23" y="31"/>
                  <a:pt x="23" y="31"/>
                  <a:pt x="23" y="31"/>
                </a:cubicBezTo>
                <a:cubicBezTo>
                  <a:pt x="23" y="31"/>
                  <a:pt x="23" y="31"/>
                  <a:pt x="23" y="31"/>
                </a:cubicBezTo>
                <a:cubicBezTo>
                  <a:pt x="23" y="31"/>
                  <a:pt x="23" y="31"/>
                  <a:pt x="23" y="31"/>
                </a:cubicBezTo>
                <a:cubicBezTo>
                  <a:pt x="23" y="30"/>
                  <a:pt x="23" y="30"/>
                  <a:pt x="23" y="30"/>
                </a:cubicBezTo>
                <a:cubicBezTo>
                  <a:pt x="23" y="30"/>
                  <a:pt x="22" y="30"/>
                  <a:pt x="22" y="30"/>
                </a:cubicBezTo>
                <a:cubicBezTo>
                  <a:pt x="22" y="30"/>
                  <a:pt x="22" y="30"/>
                  <a:pt x="22" y="30"/>
                </a:cubicBezTo>
                <a:cubicBezTo>
                  <a:pt x="22" y="30"/>
                  <a:pt x="22" y="30"/>
                  <a:pt x="22" y="30"/>
                </a:cubicBezTo>
                <a:cubicBezTo>
                  <a:pt x="22" y="30"/>
                  <a:pt x="22" y="30"/>
                  <a:pt x="22" y="30"/>
                </a:cubicBezTo>
                <a:cubicBezTo>
                  <a:pt x="21" y="30"/>
                  <a:pt x="21" y="30"/>
                  <a:pt x="21" y="30"/>
                </a:cubicBezTo>
                <a:cubicBezTo>
                  <a:pt x="21" y="30"/>
                  <a:pt x="21" y="30"/>
                  <a:pt x="21" y="30"/>
                </a:cubicBezTo>
                <a:cubicBezTo>
                  <a:pt x="21" y="30"/>
                  <a:pt x="21" y="30"/>
                  <a:pt x="21" y="30"/>
                </a:cubicBezTo>
                <a:cubicBezTo>
                  <a:pt x="21" y="30"/>
                  <a:pt x="21" y="30"/>
                  <a:pt x="21" y="30"/>
                </a:cubicBezTo>
                <a:cubicBezTo>
                  <a:pt x="21" y="30"/>
                  <a:pt x="21" y="30"/>
                  <a:pt x="21" y="30"/>
                </a:cubicBezTo>
                <a:cubicBezTo>
                  <a:pt x="21" y="30"/>
                  <a:pt x="21" y="30"/>
                  <a:pt x="21" y="30"/>
                </a:cubicBezTo>
                <a:cubicBezTo>
                  <a:pt x="21" y="30"/>
                  <a:pt x="21" y="30"/>
                  <a:pt x="20" y="30"/>
                </a:cubicBezTo>
                <a:cubicBezTo>
                  <a:pt x="20" y="30"/>
                  <a:pt x="20" y="30"/>
                  <a:pt x="20" y="30"/>
                </a:cubicBezTo>
                <a:cubicBezTo>
                  <a:pt x="20" y="30"/>
                  <a:pt x="20" y="30"/>
                  <a:pt x="20" y="30"/>
                </a:cubicBezTo>
                <a:cubicBezTo>
                  <a:pt x="20" y="30"/>
                  <a:pt x="20" y="30"/>
                  <a:pt x="20" y="30"/>
                </a:cubicBezTo>
                <a:cubicBezTo>
                  <a:pt x="20" y="30"/>
                  <a:pt x="20" y="29"/>
                  <a:pt x="20" y="29"/>
                </a:cubicBezTo>
                <a:cubicBezTo>
                  <a:pt x="20" y="29"/>
                  <a:pt x="20" y="29"/>
                  <a:pt x="20" y="29"/>
                </a:cubicBezTo>
                <a:cubicBezTo>
                  <a:pt x="20" y="29"/>
                  <a:pt x="20" y="29"/>
                  <a:pt x="20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9"/>
                  <a:pt x="19" y="30"/>
                </a:cubicBezTo>
                <a:cubicBezTo>
                  <a:pt x="19" y="30"/>
                  <a:pt x="19" y="30"/>
                  <a:pt x="19" y="30"/>
                </a:cubicBezTo>
                <a:cubicBezTo>
                  <a:pt x="19" y="30"/>
                  <a:pt x="18" y="30"/>
                  <a:pt x="18" y="30"/>
                </a:cubicBezTo>
                <a:cubicBezTo>
                  <a:pt x="18" y="30"/>
                  <a:pt x="18" y="30"/>
                  <a:pt x="18" y="29"/>
                </a:cubicBezTo>
                <a:cubicBezTo>
                  <a:pt x="18" y="29"/>
                  <a:pt x="18" y="29"/>
                  <a:pt x="18" y="29"/>
                </a:cubicBezTo>
                <a:cubicBezTo>
                  <a:pt x="18" y="29"/>
                  <a:pt x="18" y="29"/>
                  <a:pt x="18" y="29"/>
                </a:cubicBezTo>
                <a:cubicBezTo>
                  <a:pt x="18" y="29"/>
                  <a:pt x="18" y="29"/>
                  <a:pt x="18" y="29"/>
                </a:cubicBezTo>
                <a:cubicBezTo>
                  <a:pt x="18" y="29"/>
                  <a:pt x="18" y="29"/>
                  <a:pt x="18" y="29"/>
                </a:cubicBezTo>
                <a:cubicBezTo>
                  <a:pt x="18" y="29"/>
                  <a:pt x="18" y="29"/>
                  <a:pt x="18" y="29"/>
                </a:cubicBezTo>
                <a:cubicBezTo>
                  <a:pt x="18" y="29"/>
                  <a:pt x="18" y="29"/>
                  <a:pt x="19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8"/>
                  <a:pt x="19" y="28"/>
                </a:cubicBezTo>
                <a:cubicBezTo>
                  <a:pt x="19" y="28"/>
                  <a:pt x="19" y="28"/>
                  <a:pt x="19" y="28"/>
                </a:cubicBezTo>
                <a:cubicBezTo>
                  <a:pt x="19" y="28"/>
                  <a:pt x="19" y="28"/>
                  <a:pt x="19" y="28"/>
                </a:cubicBezTo>
                <a:cubicBezTo>
                  <a:pt x="18" y="28"/>
                  <a:pt x="18" y="28"/>
                  <a:pt x="18" y="28"/>
                </a:cubicBezTo>
                <a:cubicBezTo>
                  <a:pt x="18" y="28"/>
                  <a:pt x="18" y="28"/>
                  <a:pt x="18" y="28"/>
                </a:cubicBezTo>
                <a:cubicBezTo>
                  <a:pt x="18" y="28"/>
                  <a:pt x="18" y="28"/>
                  <a:pt x="18" y="28"/>
                </a:cubicBezTo>
                <a:cubicBezTo>
                  <a:pt x="18" y="28"/>
                  <a:pt x="18" y="28"/>
                  <a:pt x="18" y="28"/>
                </a:cubicBezTo>
                <a:cubicBezTo>
                  <a:pt x="18" y="28"/>
                  <a:pt x="18" y="28"/>
                  <a:pt x="18" y="28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7" y="27"/>
                  <a:pt x="17" y="26"/>
                </a:cubicBezTo>
                <a:cubicBezTo>
                  <a:pt x="17" y="26"/>
                  <a:pt x="17" y="26"/>
                  <a:pt x="17" y="26"/>
                </a:cubicBezTo>
                <a:cubicBezTo>
                  <a:pt x="17" y="26"/>
                  <a:pt x="17" y="26"/>
                  <a:pt x="17" y="26"/>
                </a:cubicBezTo>
                <a:cubicBezTo>
                  <a:pt x="17" y="26"/>
                  <a:pt x="17" y="26"/>
                  <a:pt x="17" y="26"/>
                </a:cubicBezTo>
                <a:cubicBezTo>
                  <a:pt x="17" y="26"/>
                  <a:pt x="17" y="26"/>
                  <a:pt x="17" y="26"/>
                </a:cubicBezTo>
                <a:cubicBezTo>
                  <a:pt x="16" y="26"/>
                  <a:pt x="16" y="26"/>
                  <a:pt x="16" y="26"/>
                </a:cubicBezTo>
                <a:cubicBezTo>
                  <a:pt x="16" y="26"/>
                  <a:pt x="16" y="26"/>
                  <a:pt x="16" y="26"/>
                </a:cubicBezTo>
                <a:cubicBezTo>
                  <a:pt x="16" y="26"/>
                  <a:pt x="16" y="26"/>
                  <a:pt x="16" y="26"/>
                </a:cubicBezTo>
                <a:cubicBezTo>
                  <a:pt x="16" y="26"/>
                  <a:pt x="16" y="26"/>
                  <a:pt x="16" y="26"/>
                </a:cubicBezTo>
                <a:cubicBezTo>
                  <a:pt x="16" y="26"/>
                  <a:pt x="16" y="26"/>
                  <a:pt x="16" y="26"/>
                </a:cubicBezTo>
                <a:cubicBezTo>
                  <a:pt x="15" y="26"/>
                  <a:pt x="15" y="26"/>
                  <a:pt x="15" y="26"/>
                </a:cubicBezTo>
                <a:cubicBezTo>
                  <a:pt x="15" y="26"/>
                  <a:pt x="15" y="26"/>
                  <a:pt x="15" y="25"/>
                </a:cubicBezTo>
                <a:cubicBezTo>
                  <a:pt x="15" y="25"/>
                  <a:pt x="15" y="25"/>
                  <a:pt x="15" y="25"/>
                </a:cubicBezTo>
                <a:cubicBezTo>
                  <a:pt x="15" y="25"/>
                  <a:pt x="15" y="25"/>
                  <a:pt x="15" y="25"/>
                </a:cubicBezTo>
                <a:cubicBezTo>
                  <a:pt x="15" y="25"/>
                  <a:pt x="15" y="25"/>
                  <a:pt x="15" y="25"/>
                </a:cubicBezTo>
                <a:cubicBezTo>
                  <a:pt x="15" y="25"/>
                  <a:pt x="15" y="25"/>
                  <a:pt x="15" y="25"/>
                </a:cubicBezTo>
                <a:cubicBezTo>
                  <a:pt x="15" y="25"/>
                  <a:pt x="15" y="25"/>
                  <a:pt x="15" y="25"/>
                </a:cubicBezTo>
                <a:cubicBezTo>
                  <a:pt x="15" y="25"/>
                  <a:pt x="14" y="25"/>
                  <a:pt x="14" y="25"/>
                </a:cubicBezTo>
                <a:cubicBezTo>
                  <a:pt x="14" y="25"/>
                  <a:pt x="14" y="25"/>
                  <a:pt x="14" y="25"/>
                </a:cubicBezTo>
                <a:cubicBezTo>
                  <a:pt x="14" y="25"/>
                  <a:pt x="14" y="25"/>
                  <a:pt x="14" y="25"/>
                </a:cubicBezTo>
                <a:cubicBezTo>
                  <a:pt x="14" y="25"/>
                  <a:pt x="14" y="25"/>
                  <a:pt x="13" y="25"/>
                </a:cubicBezTo>
                <a:cubicBezTo>
                  <a:pt x="14" y="25"/>
                  <a:pt x="14" y="24"/>
                  <a:pt x="14" y="24"/>
                </a:cubicBezTo>
                <a:cubicBezTo>
                  <a:pt x="14" y="24"/>
                  <a:pt x="14" y="24"/>
                  <a:pt x="14" y="24"/>
                </a:cubicBezTo>
                <a:cubicBezTo>
                  <a:pt x="14" y="24"/>
                  <a:pt x="14" y="24"/>
                  <a:pt x="14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2" y="24"/>
                  <a:pt x="12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24"/>
                  <a:pt x="11" y="24"/>
                  <a:pt x="11" y="24"/>
                </a:cubicBezTo>
                <a:cubicBezTo>
                  <a:pt x="11" y="24"/>
                  <a:pt x="11" y="23"/>
                  <a:pt x="11" y="23"/>
                </a:cubicBezTo>
                <a:cubicBezTo>
                  <a:pt x="11" y="23"/>
                  <a:pt x="11" y="23"/>
                  <a:pt x="11" y="23"/>
                </a:cubicBezTo>
                <a:cubicBezTo>
                  <a:pt x="11" y="23"/>
                  <a:pt x="10" y="23"/>
                  <a:pt x="10" y="23"/>
                </a:cubicBezTo>
                <a:cubicBezTo>
                  <a:pt x="10" y="23"/>
                  <a:pt x="10" y="23"/>
                  <a:pt x="10" y="23"/>
                </a:cubicBezTo>
                <a:cubicBezTo>
                  <a:pt x="10" y="23"/>
                  <a:pt x="10" y="23"/>
                  <a:pt x="10" y="23"/>
                </a:cubicBezTo>
                <a:cubicBezTo>
                  <a:pt x="10" y="23"/>
                  <a:pt x="10" y="23"/>
                  <a:pt x="10" y="23"/>
                </a:cubicBezTo>
                <a:cubicBezTo>
                  <a:pt x="10" y="23"/>
                  <a:pt x="10" y="23"/>
                  <a:pt x="10" y="23"/>
                </a:cubicBezTo>
                <a:cubicBezTo>
                  <a:pt x="10" y="23"/>
                  <a:pt x="10" y="23"/>
                  <a:pt x="10" y="23"/>
                </a:cubicBezTo>
                <a:cubicBezTo>
                  <a:pt x="10" y="23"/>
                  <a:pt x="9" y="23"/>
                  <a:pt x="9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9" y="23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5"/>
                  <a:pt x="8" y="25"/>
                  <a:pt x="7" y="25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3"/>
                </a:cubicBezTo>
                <a:cubicBezTo>
                  <a:pt x="6" y="23"/>
                  <a:pt x="6" y="23"/>
                  <a:pt x="6" y="23"/>
                </a:cubicBezTo>
                <a:cubicBezTo>
                  <a:pt x="6" y="23"/>
                  <a:pt x="6" y="23"/>
                  <a:pt x="5" y="23"/>
                </a:cubicBezTo>
                <a:cubicBezTo>
                  <a:pt x="6" y="23"/>
                  <a:pt x="6" y="23"/>
                  <a:pt x="6" y="23"/>
                </a:cubicBezTo>
                <a:cubicBezTo>
                  <a:pt x="6" y="23"/>
                  <a:pt x="6" y="23"/>
                  <a:pt x="6" y="23"/>
                </a:cubicBezTo>
                <a:cubicBezTo>
                  <a:pt x="6" y="23"/>
                  <a:pt x="6" y="23"/>
                  <a:pt x="6" y="23"/>
                </a:cubicBezTo>
                <a:cubicBezTo>
                  <a:pt x="6" y="23"/>
                  <a:pt x="6" y="22"/>
                  <a:pt x="6" y="22"/>
                </a:cubicBezTo>
                <a:cubicBezTo>
                  <a:pt x="6" y="22"/>
                  <a:pt x="6" y="22"/>
                  <a:pt x="6" y="22"/>
                </a:cubicBezTo>
                <a:cubicBezTo>
                  <a:pt x="6" y="22"/>
                  <a:pt x="6" y="22"/>
                  <a:pt x="6" y="22"/>
                </a:cubicBezTo>
                <a:cubicBezTo>
                  <a:pt x="6" y="22"/>
                  <a:pt x="6" y="22"/>
                  <a:pt x="6" y="22"/>
                </a:cubicBezTo>
                <a:cubicBezTo>
                  <a:pt x="6" y="22"/>
                  <a:pt x="6" y="22"/>
                  <a:pt x="6" y="22"/>
                </a:cubicBezTo>
                <a:cubicBezTo>
                  <a:pt x="6" y="21"/>
                  <a:pt x="6" y="21"/>
                  <a:pt x="6" y="21"/>
                </a:cubicBezTo>
                <a:cubicBezTo>
                  <a:pt x="6" y="21"/>
                  <a:pt x="6" y="21"/>
                  <a:pt x="6" y="21"/>
                </a:cubicBezTo>
                <a:cubicBezTo>
                  <a:pt x="6" y="21"/>
                  <a:pt x="6" y="21"/>
                  <a:pt x="6" y="21"/>
                </a:cubicBezTo>
                <a:cubicBezTo>
                  <a:pt x="6" y="21"/>
                  <a:pt x="6" y="21"/>
                  <a:pt x="6" y="21"/>
                </a:cubicBezTo>
                <a:cubicBezTo>
                  <a:pt x="6" y="21"/>
                  <a:pt x="6" y="21"/>
                  <a:pt x="6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6" y="20"/>
                  <a:pt x="6" y="20"/>
                  <a:pt x="6" y="19"/>
                </a:cubicBezTo>
                <a:cubicBezTo>
                  <a:pt x="6" y="19"/>
                  <a:pt x="6" y="19"/>
                  <a:pt x="6" y="19"/>
                </a:cubicBezTo>
                <a:cubicBezTo>
                  <a:pt x="6" y="19"/>
                  <a:pt x="6" y="19"/>
                  <a:pt x="6" y="19"/>
                </a:cubicBezTo>
                <a:cubicBezTo>
                  <a:pt x="6" y="18"/>
                  <a:pt x="6" y="18"/>
                  <a:pt x="6" y="18"/>
                </a:cubicBezTo>
                <a:cubicBezTo>
                  <a:pt x="6" y="18"/>
                  <a:pt x="6" y="18"/>
                  <a:pt x="6" y="18"/>
                </a:cubicBezTo>
                <a:cubicBezTo>
                  <a:pt x="6" y="18"/>
                  <a:pt x="6" y="18"/>
                  <a:pt x="6" y="18"/>
                </a:cubicBezTo>
                <a:cubicBezTo>
                  <a:pt x="5" y="18"/>
                  <a:pt x="5" y="18"/>
                  <a:pt x="5" y="18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9"/>
                  <a:pt x="3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5" y="17"/>
                  <a:pt x="5" y="17"/>
                </a:cubicBezTo>
                <a:cubicBezTo>
                  <a:pt x="5" y="17"/>
                  <a:pt x="5" y="17"/>
                  <a:pt x="5" y="17"/>
                </a:cubicBezTo>
                <a:cubicBezTo>
                  <a:pt x="5" y="17"/>
                  <a:pt x="5" y="17"/>
                  <a:pt x="5" y="17"/>
                </a:cubicBezTo>
                <a:cubicBezTo>
                  <a:pt x="5" y="17"/>
                  <a:pt x="5" y="17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6" y="15"/>
                  <a:pt x="6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7" y="15"/>
                  <a:pt x="7" y="15"/>
                  <a:pt x="7" y="15"/>
                </a:cubicBezTo>
                <a:cubicBezTo>
                  <a:pt x="7" y="15"/>
                  <a:pt x="7" y="15"/>
                  <a:pt x="7" y="15"/>
                </a:cubicBezTo>
                <a:cubicBezTo>
                  <a:pt x="7" y="15"/>
                  <a:pt x="7" y="15"/>
                  <a:pt x="7" y="15"/>
                </a:cubicBezTo>
                <a:cubicBezTo>
                  <a:pt x="7" y="15"/>
                  <a:pt x="8" y="15"/>
                  <a:pt x="8" y="15"/>
                </a:cubicBezTo>
                <a:cubicBezTo>
                  <a:pt x="8" y="15"/>
                  <a:pt x="8" y="15"/>
                  <a:pt x="8" y="15"/>
                </a:cubicBezTo>
                <a:cubicBezTo>
                  <a:pt x="8" y="15"/>
                  <a:pt x="8" y="15"/>
                  <a:pt x="8" y="15"/>
                </a:cubicBezTo>
                <a:cubicBezTo>
                  <a:pt x="8" y="15"/>
                  <a:pt x="8" y="15"/>
                  <a:pt x="8" y="15"/>
                </a:cubicBezTo>
                <a:cubicBezTo>
                  <a:pt x="8" y="15"/>
                  <a:pt x="8" y="16"/>
                  <a:pt x="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6"/>
                  <a:pt x="8" y="17"/>
                  <a:pt x="8" y="17"/>
                </a:cubicBezTo>
                <a:cubicBezTo>
                  <a:pt x="8" y="17"/>
                  <a:pt x="8" y="17"/>
                  <a:pt x="8" y="17"/>
                </a:cubicBezTo>
                <a:cubicBezTo>
                  <a:pt x="8" y="17"/>
                  <a:pt x="8" y="17"/>
                  <a:pt x="8" y="17"/>
                </a:cubicBezTo>
                <a:cubicBezTo>
                  <a:pt x="8" y="17"/>
                  <a:pt x="8" y="17"/>
                  <a:pt x="8" y="17"/>
                </a:cubicBezTo>
                <a:cubicBezTo>
                  <a:pt x="9" y="17"/>
                  <a:pt x="9" y="16"/>
                  <a:pt x="9" y="16"/>
                </a:cubicBezTo>
                <a:cubicBezTo>
                  <a:pt x="9" y="16"/>
                  <a:pt x="9" y="16"/>
                  <a:pt x="9" y="16"/>
                </a:cubicBezTo>
                <a:cubicBezTo>
                  <a:pt x="9" y="16"/>
                  <a:pt x="9" y="16"/>
                  <a:pt x="9" y="16"/>
                </a:cubicBezTo>
                <a:cubicBezTo>
                  <a:pt x="9" y="16"/>
                  <a:pt x="9" y="16"/>
                  <a:pt x="9" y="16"/>
                </a:cubicBezTo>
                <a:cubicBezTo>
                  <a:pt x="9" y="16"/>
                  <a:pt x="9" y="16"/>
                  <a:pt x="9" y="16"/>
                </a:cubicBezTo>
                <a:cubicBezTo>
                  <a:pt x="9" y="16"/>
                  <a:pt x="9" y="16"/>
                  <a:pt x="9" y="15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5"/>
                  <a:pt x="9" y="14"/>
                  <a:pt x="9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1" y="13"/>
                  <a:pt x="11" y="13"/>
                </a:cubicBezTo>
                <a:cubicBezTo>
                  <a:pt x="11" y="13"/>
                  <a:pt x="11" y="13"/>
                  <a:pt x="11" y="13"/>
                </a:cubicBezTo>
                <a:cubicBezTo>
                  <a:pt x="11" y="13"/>
                  <a:pt x="11" y="13"/>
                  <a:pt x="11" y="13"/>
                </a:cubicBezTo>
                <a:cubicBezTo>
                  <a:pt x="11" y="13"/>
                  <a:pt x="11" y="13"/>
                  <a:pt x="11" y="13"/>
                </a:cubicBezTo>
                <a:cubicBezTo>
                  <a:pt x="12" y="13"/>
                  <a:pt x="12" y="13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1"/>
                  <a:pt x="12" y="11"/>
                  <a:pt x="12" y="11"/>
                </a:cubicBezTo>
                <a:cubicBezTo>
                  <a:pt x="12" y="11"/>
                  <a:pt x="12" y="11"/>
                  <a:pt x="12" y="11"/>
                </a:cubicBezTo>
                <a:cubicBezTo>
                  <a:pt x="12" y="11"/>
                  <a:pt x="13" y="11"/>
                  <a:pt x="13" y="11"/>
                </a:cubicBezTo>
                <a:cubicBezTo>
                  <a:pt x="13" y="11"/>
                  <a:pt x="13" y="11"/>
                  <a:pt x="13" y="11"/>
                </a:cubicBezTo>
                <a:cubicBezTo>
                  <a:pt x="13" y="11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5" y="10"/>
                  <a:pt x="15" y="10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6" y="9"/>
                  <a:pt x="16" y="9"/>
                  <a:pt x="16" y="9"/>
                </a:cubicBezTo>
                <a:cubicBezTo>
                  <a:pt x="16" y="9"/>
                  <a:pt x="16" y="9"/>
                  <a:pt x="16" y="9"/>
                </a:cubicBezTo>
                <a:cubicBezTo>
                  <a:pt x="16" y="9"/>
                  <a:pt x="16" y="9"/>
                  <a:pt x="16" y="9"/>
                </a:cubicBezTo>
                <a:cubicBezTo>
                  <a:pt x="16" y="9"/>
                  <a:pt x="16" y="9"/>
                  <a:pt x="16" y="9"/>
                </a:cubicBezTo>
                <a:cubicBezTo>
                  <a:pt x="16" y="9"/>
                  <a:pt x="16" y="9"/>
                  <a:pt x="16" y="9"/>
                </a:cubicBezTo>
                <a:cubicBezTo>
                  <a:pt x="16" y="9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7"/>
                  <a:pt x="17" y="7"/>
                  <a:pt x="17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7"/>
                  <a:pt x="16" y="7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19" y="6"/>
                  <a:pt x="19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6"/>
                  <a:pt x="20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1" y="6"/>
                  <a:pt x="21" y="6"/>
                  <a:pt x="21" y="6"/>
                </a:cubicBezTo>
                <a:cubicBezTo>
                  <a:pt x="21" y="6"/>
                  <a:pt x="21" y="6"/>
                  <a:pt x="21" y="6"/>
                </a:cubicBezTo>
                <a:cubicBezTo>
                  <a:pt x="21" y="6"/>
                  <a:pt x="21" y="5"/>
                  <a:pt x="21" y="5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19" y="4"/>
                  <a:pt x="19" y="4"/>
                </a:cubicBezTo>
                <a:cubicBezTo>
                  <a:pt x="19" y="4"/>
                  <a:pt x="19" y="4"/>
                  <a:pt x="19" y="4"/>
                </a:cubicBezTo>
                <a:cubicBezTo>
                  <a:pt x="19" y="4"/>
                  <a:pt x="19" y="4"/>
                  <a:pt x="19" y="4"/>
                </a:cubicBezTo>
                <a:cubicBezTo>
                  <a:pt x="19" y="4"/>
                  <a:pt x="19" y="4"/>
                  <a:pt x="19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19" y="4"/>
                  <a:pt x="19" y="4"/>
                </a:cubicBezTo>
                <a:cubicBezTo>
                  <a:pt x="19" y="4"/>
                  <a:pt x="19" y="4"/>
                  <a:pt x="19" y="4"/>
                </a:cubicBezTo>
                <a:cubicBezTo>
                  <a:pt x="19" y="4"/>
                  <a:pt x="19" y="4"/>
                  <a:pt x="19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7" y="4"/>
                  <a:pt x="17" y="4"/>
                  <a:pt x="17" y="4"/>
                </a:cubicBezTo>
                <a:cubicBezTo>
                  <a:pt x="17" y="4"/>
                  <a:pt x="17" y="4"/>
                  <a:pt x="17" y="4"/>
                </a:cubicBezTo>
                <a:cubicBezTo>
                  <a:pt x="17" y="4"/>
                  <a:pt x="17" y="4"/>
                  <a:pt x="17" y="4"/>
                </a:cubicBezTo>
                <a:cubicBezTo>
                  <a:pt x="17" y="4"/>
                  <a:pt x="17" y="4"/>
                  <a:pt x="17" y="4"/>
                </a:cubicBezTo>
                <a:cubicBezTo>
                  <a:pt x="17" y="4"/>
                  <a:pt x="17" y="4"/>
                  <a:pt x="17" y="4"/>
                </a:cubicBezTo>
                <a:cubicBezTo>
                  <a:pt x="17" y="5"/>
                  <a:pt x="17" y="5"/>
                  <a:pt x="17" y="5"/>
                </a:cubicBezTo>
                <a:cubicBezTo>
                  <a:pt x="17" y="5"/>
                  <a:pt x="17" y="5"/>
                  <a:pt x="17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6" y="5"/>
                  <a:pt x="16" y="6"/>
                </a:cubicBezTo>
                <a:cubicBezTo>
                  <a:pt x="16" y="6"/>
                  <a:pt x="16" y="6"/>
                  <a:pt x="16" y="6"/>
                </a:cubicBezTo>
                <a:cubicBezTo>
                  <a:pt x="16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6" y="5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7" y="4"/>
                  <a:pt x="17" y="4"/>
                </a:cubicBezTo>
                <a:cubicBezTo>
                  <a:pt x="17" y="4"/>
                  <a:pt x="17" y="4"/>
                  <a:pt x="17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7" y="3"/>
                  <a:pt x="18" y="3"/>
                  <a:pt x="18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8" y="3"/>
                  <a:pt x="18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20" y="2"/>
                  <a:pt x="22" y="1"/>
                  <a:pt x="24" y="1"/>
                </a:cubicBezTo>
                <a:cubicBezTo>
                  <a:pt x="24" y="1"/>
                  <a:pt x="24" y="1"/>
                  <a:pt x="24" y="1"/>
                </a:cubicBezTo>
                <a:cubicBezTo>
                  <a:pt x="24" y="1"/>
                  <a:pt x="24" y="1"/>
                  <a:pt x="24" y="1"/>
                </a:cubicBezTo>
                <a:cubicBezTo>
                  <a:pt x="24" y="1"/>
                  <a:pt x="24" y="1"/>
                  <a:pt x="24" y="1"/>
                </a:cubicBezTo>
                <a:cubicBezTo>
                  <a:pt x="24" y="1"/>
                  <a:pt x="24" y="1"/>
                  <a:pt x="24" y="1"/>
                </a:cubicBezTo>
                <a:cubicBezTo>
                  <a:pt x="24" y="1"/>
                  <a:pt x="24" y="2"/>
                  <a:pt x="24" y="2"/>
                </a:cubicBezTo>
                <a:cubicBezTo>
                  <a:pt x="24" y="2"/>
                  <a:pt x="24" y="2"/>
                  <a:pt x="24" y="2"/>
                </a:cubicBezTo>
                <a:cubicBezTo>
                  <a:pt x="24" y="2"/>
                  <a:pt x="24" y="2"/>
                  <a:pt x="24" y="2"/>
                </a:cubicBezTo>
                <a:cubicBezTo>
                  <a:pt x="24" y="2"/>
                  <a:pt x="24" y="2"/>
                  <a:pt x="24" y="2"/>
                </a:cubicBezTo>
                <a:cubicBezTo>
                  <a:pt x="24" y="2"/>
                  <a:pt x="24" y="2"/>
                  <a:pt x="24" y="2"/>
                </a:cubicBezTo>
                <a:cubicBezTo>
                  <a:pt x="24" y="2"/>
                  <a:pt x="24" y="3"/>
                  <a:pt x="24" y="3"/>
                </a:cubicBezTo>
                <a:cubicBezTo>
                  <a:pt x="24" y="3"/>
                  <a:pt x="24" y="3"/>
                  <a:pt x="24" y="3"/>
                </a:cubicBezTo>
                <a:cubicBezTo>
                  <a:pt x="24" y="3"/>
                  <a:pt x="24" y="3"/>
                  <a:pt x="24" y="3"/>
                </a:cubicBezTo>
                <a:cubicBezTo>
                  <a:pt x="24" y="3"/>
                  <a:pt x="24" y="3"/>
                  <a:pt x="24" y="3"/>
                </a:cubicBezTo>
                <a:cubicBezTo>
                  <a:pt x="24" y="3"/>
                  <a:pt x="24" y="3"/>
                  <a:pt x="24" y="3"/>
                </a:cubicBezTo>
                <a:cubicBezTo>
                  <a:pt x="24" y="3"/>
                  <a:pt x="24" y="4"/>
                  <a:pt x="24" y="4"/>
                </a:cubicBezTo>
                <a:cubicBezTo>
                  <a:pt x="24" y="4"/>
                  <a:pt x="24" y="4"/>
                  <a:pt x="24" y="4"/>
                </a:cubicBezTo>
                <a:cubicBezTo>
                  <a:pt x="25" y="4"/>
                  <a:pt x="25" y="4"/>
                  <a:pt x="25" y="4"/>
                </a:cubicBezTo>
                <a:cubicBezTo>
                  <a:pt x="25" y="4"/>
                  <a:pt x="25" y="4"/>
                  <a:pt x="25" y="4"/>
                </a:cubicBezTo>
                <a:cubicBezTo>
                  <a:pt x="25" y="4"/>
                  <a:pt x="25" y="4"/>
                  <a:pt x="26" y="4"/>
                </a:cubicBezTo>
                <a:cubicBezTo>
                  <a:pt x="26" y="4"/>
                  <a:pt x="26" y="4"/>
                  <a:pt x="26" y="4"/>
                </a:cubicBezTo>
                <a:cubicBezTo>
                  <a:pt x="26" y="4"/>
                  <a:pt x="26" y="4"/>
                  <a:pt x="26" y="4"/>
                </a:cubicBezTo>
                <a:cubicBezTo>
                  <a:pt x="26" y="4"/>
                  <a:pt x="26" y="4"/>
                  <a:pt x="26" y="4"/>
                </a:cubicBezTo>
                <a:cubicBezTo>
                  <a:pt x="26" y="4"/>
                  <a:pt x="26" y="4"/>
                  <a:pt x="26" y="3"/>
                </a:cubicBezTo>
                <a:cubicBezTo>
                  <a:pt x="26" y="3"/>
                  <a:pt x="26" y="3"/>
                  <a:pt x="26" y="3"/>
                </a:cubicBezTo>
                <a:cubicBezTo>
                  <a:pt x="26" y="3"/>
                  <a:pt x="26" y="3"/>
                  <a:pt x="26" y="3"/>
                </a:cubicBezTo>
                <a:cubicBezTo>
                  <a:pt x="26" y="3"/>
                  <a:pt x="26" y="3"/>
                  <a:pt x="26" y="3"/>
                </a:cubicBezTo>
                <a:cubicBezTo>
                  <a:pt x="26" y="3"/>
                  <a:pt x="26" y="3"/>
                  <a:pt x="26" y="3"/>
                </a:cubicBezTo>
                <a:cubicBezTo>
                  <a:pt x="26" y="3"/>
                  <a:pt x="27" y="3"/>
                  <a:pt x="27" y="3"/>
                </a:cubicBezTo>
                <a:cubicBezTo>
                  <a:pt x="27" y="3"/>
                  <a:pt x="27" y="3"/>
                  <a:pt x="27" y="3"/>
                </a:cubicBezTo>
                <a:cubicBezTo>
                  <a:pt x="27" y="3"/>
                  <a:pt x="27" y="3"/>
                  <a:pt x="27" y="3"/>
                </a:cubicBezTo>
                <a:cubicBezTo>
                  <a:pt x="27" y="3"/>
                  <a:pt x="27" y="3"/>
                  <a:pt x="27" y="3"/>
                </a:cubicBezTo>
                <a:cubicBezTo>
                  <a:pt x="27" y="3"/>
                  <a:pt x="27" y="3"/>
                  <a:pt x="27" y="3"/>
                </a:cubicBezTo>
                <a:cubicBezTo>
                  <a:pt x="27" y="3"/>
                  <a:pt x="27" y="3"/>
                  <a:pt x="28" y="3"/>
                </a:cubicBezTo>
                <a:cubicBezTo>
                  <a:pt x="28" y="3"/>
                  <a:pt x="28" y="3"/>
                  <a:pt x="28" y="3"/>
                </a:cubicBezTo>
                <a:cubicBezTo>
                  <a:pt x="28" y="3"/>
                  <a:pt x="28" y="3"/>
                  <a:pt x="28" y="3"/>
                </a:cubicBezTo>
                <a:cubicBezTo>
                  <a:pt x="28" y="3"/>
                  <a:pt x="28" y="2"/>
                  <a:pt x="28" y="2"/>
                </a:cubicBezTo>
                <a:cubicBezTo>
                  <a:pt x="28" y="2"/>
                  <a:pt x="28" y="2"/>
                  <a:pt x="28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1"/>
                  <a:pt x="29" y="1"/>
                  <a:pt x="29" y="1"/>
                </a:cubicBezTo>
                <a:cubicBezTo>
                  <a:pt x="29" y="1"/>
                  <a:pt x="29" y="1"/>
                  <a:pt x="29" y="1"/>
                </a:cubicBezTo>
                <a:cubicBezTo>
                  <a:pt x="29" y="1"/>
                  <a:pt x="29" y="1"/>
                  <a:pt x="29" y="1"/>
                </a:cubicBezTo>
                <a:cubicBezTo>
                  <a:pt x="30" y="1"/>
                  <a:pt x="30" y="1"/>
                  <a:pt x="30" y="0"/>
                </a:cubicBezTo>
                <a:cubicBezTo>
                  <a:pt x="30" y="0"/>
                  <a:pt x="30" y="0"/>
                  <a:pt x="30" y="0"/>
                </a:cubicBezTo>
                <a:cubicBezTo>
                  <a:pt x="33" y="1"/>
                  <a:pt x="37" y="1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1" y="3"/>
                </a:cubicBezTo>
                <a:cubicBezTo>
                  <a:pt x="41" y="3"/>
                  <a:pt x="41" y="3"/>
                  <a:pt x="41" y="3"/>
                </a:cubicBezTo>
                <a:cubicBezTo>
                  <a:pt x="41" y="3"/>
                  <a:pt x="41" y="4"/>
                  <a:pt x="41" y="4"/>
                </a:cubicBezTo>
                <a:cubicBezTo>
                  <a:pt x="41" y="4"/>
                  <a:pt x="41" y="4"/>
                  <a:pt x="41" y="4"/>
                </a:cubicBezTo>
                <a:cubicBezTo>
                  <a:pt x="41" y="4"/>
                  <a:pt x="41" y="4"/>
                  <a:pt x="41" y="4"/>
                </a:cubicBezTo>
                <a:cubicBezTo>
                  <a:pt x="41" y="4"/>
                  <a:pt x="41" y="4"/>
                  <a:pt x="41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40" y="4"/>
                  <a:pt x="40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6"/>
                </a:cubicBezTo>
                <a:cubicBezTo>
                  <a:pt x="40" y="6"/>
                  <a:pt x="40" y="6"/>
                  <a:pt x="40" y="6"/>
                </a:cubicBezTo>
                <a:cubicBezTo>
                  <a:pt x="40" y="6"/>
                  <a:pt x="40" y="6"/>
                  <a:pt x="40" y="6"/>
                </a:cubicBezTo>
                <a:cubicBezTo>
                  <a:pt x="40" y="6"/>
                  <a:pt x="40" y="6"/>
                  <a:pt x="40" y="6"/>
                </a:cubicBezTo>
                <a:cubicBezTo>
                  <a:pt x="40" y="6"/>
                  <a:pt x="40" y="6"/>
                  <a:pt x="40" y="6"/>
                </a:cubicBezTo>
                <a:cubicBezTo>
                  <a:pt x="39" y="6"/>
                  <a:pt x="39" y="6"/>
                  <a:pt x="39" y="6"/>
                </a:cubicBezTo>
                <a:cubicBezTo>
                  <a:pt x="39" y="6"/>
                  <a:pt x="39" y="6"/>
                  <a:pt x="39" y="6"/>
                </a:cubicBezTo>
                <a:cubicBezTo>
                  <a:pt x="39" y="6"/>
                  <a:pt x="39" y="6"/>
                  <a:pt x="39" y="6"/>
                </a:cubicBezTo>
                <a:cubicBezTo>
                  <a:pt x="39" y="6"/>
                  <a:pt x="39" y="6"/>
                  <a:pt x="39" y="6"/>
                </a:cubicBezTo>
                <a:cubicBezTo>
                  <a:pt x="39" y="6"/>
                  <a:pt x="39" y="6"/>
                  <a:pt x="39" y="6"/>
                </a:cubicBezTo>
                <a:cubicBezTo>
                  <a:pt x="39" y="6"/>
                  <a:pt x="39" y="6"/>
                  <a:pt x="38" y="6"/>
                </a:cubicBezTo>
                <a:cubicBezTo>
                  <a:pt x="38" y="6"/>
                  <a:pt x="38" y="6"/>
                  <a:pt x="38" y="6"/>
                </a:cubicBezTo>
                <a:cubicBezTo>
                  <a:pt x="38" y="6"/>
                  <a:pt x="38" y="7"/>
                  <a:pt x="38" y="7"/>
                </a:cubicBezTo>
                <a:cubicBezTo>
                  <a:pt x="38" y="7"/>
                  <a:pt x="38" y="7"/>
                  <a:pt x="38" y="7"/>
                </a:cubicBezTo>
                <a:cubicBezTo>
                  <a:pt x="38" y="7"/>
                  <a:pt x="38" y="7"/>
                  <a:pt x="38" y="7"/>
                </a:cubicBezTo>
                <a:cubicBezTo>
                  <a:pt x="37" y="7"/>
                  <a:pt x="37" y="7"/>
                  <a:pt x="37" y="7"/>
                </a:cubicBezTo>
                <a:cubicBezTo>
                  <a:pt x="38" y="7"/>
                  <a:pt x="38" y="7"/>
                  <a:pt x="38" y="7"/>
                </a:cubicBezTo>
                <a:cubicBezTo>
                  <a:pt x="38" y="8"/>
                  <a:pt x="38" y="8"/>
                  <a:pt x="38" y="8"/>
                </a:cubicBezTo>
                <a:cubicBezTo>
                  <a:pt x="39" y="8"/>
                  <a:pt x="39" y="8"/>
                  <a:pt x="39" y="9"/>
                </a:cubicBezTo>
                <a:cubicBezTo>
                  <a:pt x="39" y="9"/>
                  <a:pt x="39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1" y="10"/>
                  <a:pt x="41" y="10"/>
                  <a:pt x="41" y="10"/>
                </a:cubicBezTo>
                <a:cubicBezTo>
                  <a:pt x="41" y="10"/>
                  <a:pt x="41" y="10"/>
                  <a:pt x="41" y="10"/>
                </a:cubicBezTo>
                <a:cubicBezTo>
                  <a:pt x="41" y="10"/>
                  <a:pt x="41" y="10"/>
                  <a:pt x="41" y="10"/>
                </a:cubicBezTo>
                <a:cubicBezTo>
                  <a:pt x="41" y="10"/>
                  <a:pt x="41" y="10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2" y="9"/>
                  <a:pt x="42" y="9"/>
                </a:cubicBezTo>
                <a:cubicBezTo>
                  <a:pt x="42" y="9"/>
                  <a:pt x="42" y="9"/>
                  <a:pt x="42" y="9"/>
                </a:cubicBezTo>
                <a:cubicBezTo>
                  <a:pt x="42" y="10"/>
                  <a:pt x="42" y="10"/>
                  <a:pt x="42" y="10"/>
                </a:cubicBezTo>
                <a:cubicBezTo>
                  <a:pt x="42" y="10"/>
                  <a:pt x="42" y="10"/>
                  <a:pt x="42" y="10"/>
                </a:cubicBezTo>
                <a:cubicBezTo>
                  <a:pt x="42" y="10"/>
                  <a:pt x="42" y="10"/>
                  <a:pt x="42" y="10"/>
                </a:cubicBezTo>
                <a:cubicBezTo>
                  <a:pt x="42" y="10"/>
                  <a:pt x="42" y="10"/>
                  <a:pt x="42" y="10"/>
                </a:cubicBezTo>
                <a:cubicBezTo>
                  <a:pt x="42" y="10"/>
                  <a:pt x="42" y="10"/>
                  <a:pt x="42" y="10"/>
                </a:cubicBezTo>
                <a:cubicBezTo>
                  <a:pt x="42" y="10"/>
                  <a:pt x="42" y="10"/>
                  <a:pt x="42" y="10"/>
                </a:cubicBezTo>
                <a:cubicBezTo>
                  <a:pt x="42" y="10"/>
                  <a:pt x="42" y="10"/>
                  <a:pt x="43" y="10"/>
                </a:cubicBezTo>
                <a:cubicBezTo>
                  <a:pt x="43" y="10"/>
                  <a:pt x="43" y="10"/>
                  <a:pt x="43" y="10"/>
                </a:cubicBezTo>
                <a:cubicBezTo>
                  <a:pt x="43" y="10"/>
                  <a:pt x="43" y="10"/>
                  <a:pt x="43" y="10"/>
                </a:cubicBezTo>
                <a:cubicBezTo>
                  <a:pt x="43" y="10"/>
                  <a:pt x="43" y="10"/>
                  <a:pt x="43" y="10"/>
                </a:cubicBezTo>
                <a:cubicBezTo>
                  <a:pt x="43" y="10"/>
                  <a:pt x="43" y="10"/>
                  <a:pt x="43" y="10"/>
                </a:cubicBezTo>
                <a:cubicBezTo>
                  <a:pt x="43" y="10"/>
                  <a:pt x="43" y="10"/>
                  <a:pt x="43" y="10"/>
                </a:cubicBezTo>
                <a:cubicBezTo>
                  <a:pt x="43" y="10"/>
                  <a:pt x="43" y="10"/>
                  <a:pt x="43" y="10"/>
                </a:cubicBezTo>
                <a:cubicBezTo>
                  <a:pt x="44" y="11"/>
                  <a:pt x="44" y="11"/>
                  <a:pt x="44" y="11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5" y="12"/>
                  <a:pt x="45" y="12"/>
                  <a:pt x="45" y="12"/>
                </a:cubicBezTo>
                <a:cubicBezTo>
                  <a:pt x="45" y="12"/>
                  <a:pt x="45" y="12"/>
                  <a:pt x="45" y="12"/>
                </a:cubicBezTo>
                <a:cubicBezTo>
                  <a:pt x="45" y="12"/>
                  <a:pt x="45" y="12"/>
                  <a:pt x="45" y="12"/>
                </a:cubicBezTo>
                <a:cubicBezTo>
                  <a:pt x="45" y="12"/>
                  <a:pt x="45" y="12"/>
                  <a:pt x="45" y="11"/>
                </a:cubicBezTo>
                <a:cubicBezTo>
                  <a:pt x="45" y="11"/>
                  <a:pt x="45" y="11"/>
                  <a:pt x="45" y="11"/>
                </a:cubicBezTo>
                <a:cubicBezTo>
                  <a:pt x="45" y="11"/>
                  <a:pt x="45" y="11"/>
                  <a:pt x="45" y="11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4" y="10"/>
                  <a:pt x="44" y="10"/>
                  <a:pt x="44" y="10"/>
                </a:cubicBezTo>
                <a:cubicBezTo>
                  <a:pt x="44" y="10"/>
                  <a:pt x="44" y="10"/>
                  <a:pt x="44" y="10"/>
                </a:cubicBezTo>
                <a:cubicBezTo>
                  <a:pt x="44" y="10"/>
                  <a:pt x="44" y="10"/>
                  <a:pt x="44" y="10"/>
                </a:cubicBezTo>
                <a:cubicBezTo>
                  <a:pt x="44" y="10"/>
                  <a:pt x="44" y="10"/>
                  <a:pt x="44" y="10"/>
                </a:cubicBezTo>
                <a:cubicBezTo>
                  <a:pt x="44" y="10"/>
                  <a:pt x="44" y="10"/>
                  <a:pt x="44" y="10"/>
                </a:cubicBezTo>
                <a:cubicBezTo>
                  <a:pt x="44" y="10"/>
                  <a:pt x="44" y="10"/>
                  <a:pt x="44" y="10"/>
                </a:cubicBezTo>
                <a:cubicBezTo>
                  <a:pt x="44" y="10"/>
                  <a:pt x="44" y="10"/>
                  <a:pt x="44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1"/>
                  <a:pt x="45" y="11"/>
                  <a:pt x="45" y="11"/>
                </a:cubicBezTo>
                <a:cubicBezTo>
                  <a:pt x="45" y="11"/>
                  <a:pt x="45" y="11"/>
                  <a:pt x="45" y="11"/>
                </a:cubicBezTo>
                <a:cubicBezTo>
                  <a:pt x="45" y="11"/>
                  <a:pt x="45" y="11"/>
                  <a:pt x="46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6" y="10"/>
                  <a:pt x="47" y="10"/>
                  <a:pt x="47" y="10"/>
                </a:cubicBezTo>
                <a:cubicBezTo>
                  <a:pt x="47" y="10"/>
                  <a:pt x="46" y="9"/>
                  <a:pt x="46" y="9"/>
                </a:cubicBezTo>
                <a:cubicBezTo>
                  <a:pt x="46" y="9"/>
                  <a:pt x="46" y="9"/>
                  <a:pt x="46" y="9"/>
                </a:cubicBezTo>
                <a:cubicBezTo>
                  <a:pt x="46" y="9"/>
                  <a:pt x="46" y="9"/>
                  <a:pt x="46" y="9"/>
                </a:cubicBezTo>
                <a:cubicBezTo>
                  <a:pt x="46" y="9"/>
                  <a:pt x="46" y="9"/>
                  <a:pt x="46" y="9"/>
                </a:cubicBezTo>
                <a:cubicBezTo>
                  <a:pt x="46" y="8"/>
                  <a:pt x="46" y="8"/>
                  <a:pt x="46" y="8"/>
                </a:cubicBezTo>
                <a:cubicBezTo>
                  <a:pt x="46" y="8"/>
                  <a:pt x="46" y="8"/>
                  <a:pt x="46" y="8"/>
                </a:cubicBezTo>
                <a:cubicBezTo>
                  <a:pt x="46" y="8"/>
                  <a:pt x="46" y="8"/>
                  <a:pt x="46" y="8"/>
                </a:cubicBezTo>
                <a:cubicBezTo>
                  <a:pt x="46" y="8"/>
                  <a:pt x="46" y="8"/>
                  <a:pt x="47" y="8"/>
                </a:cubicBezTo>
                <a:cubicBezTo>
                  <a:pt x="47" y="8"/>
                  <a:pt x="47" y="9"/>
                  <a:pt x="47" y="9"/>
                </a:cubicBezTo>
                <a:cubicBezTo>
                  <a:pt x="47" y="9"/>
                  <a:pt x="47" y="9"/>
                  <a:pt x="47" y="9"/>
                </a:cubicBezTo>
                <a:cubicBezTo>
                  <a:pt x="47" y="9"/>
                  <a:pt x="47" y="9"/>
                  <a:pt x="47" y="9"/>
                </a:cubicBezTo>
                <a:cubicBezTo>
                  <a:pt x="47" y="9"/>
                  <a:pt x="47" y="9"/>
                  <a:pt x="47" y="9"/>
                </a:cubicBezTo>
                <a:cubicBezTo>
                  <a:pt x="47" y="9"/>
                  <a:pt x="47" y="9"/>
                  <a:pt x="47" y="9"/>
                </a:cubicBezTo>
                <a:cubicBezTo>
                  <a:pt x="47" y="9"/>
                  <a:pt x="47" y="9"/>
                  <a:pt x="48" y="9"/>
                </a:cubicBezTo>
                <a:cubicBezTo>
                  <a:pt x="48" y="9"/>
                  <a:pt x="48" y="9"/>
                  <a:pt x="48" y="9"/>
                </a:cubicBezTo>
                <a:cubicBezTo>
                  <a:pt x="48" y="9"/>
                  <a:pt x="48" y="9"/>
                  <a:pt x="48" y="10"/>
                </a:cubicBezTo>
                <a:cubicBezTo>
                  <a:pt x="48" y="10"/>
                  <a:pt x="48" y="10"/>
                  <a:pt x="48" y="10"/>
                </a:cubicBezTo>
                <a:cubicBezTo>
                  <a:pt x="48" y="10"/>
                  <a:pt x="48" y="10"/>
                  <a:pt x="48" y="10"/>
                </a:cubicBezTo>
                <a:cubicBezTo>
                  <a:pt x="47" y="10"/>
                  <a:pt x="47" y="10"/>
                  <a:pt x="47" y="10"/>
                </a:cubicBezTo>
                <a:cubicBezTo>
                  <a:pt x="47" y="10"/>
                  <a:pt x="47" y="10"/>
                  <a:pt x="47" y="10"/>
                </a:cubicBezTo>
                <a:cubicBezTo>
                  <a:pt x="47" y="10"/>
                  <a:pt x="47" y="10"/>
                  <a:pt x="47" y="10"/>
                </a:cubicBezTo>
                <a:cubicBezTo>
                  <a:pt x="47" y="10"/>
                  <a:pt x="47" y="10"/>
                  <a:pt x="47" y="10"/>
                </a:cubicBezTo>
                <a:cubicBezTo>
                  <a:pt x="47" y="10"/>
                  <a:pt x="47" y="10"/>
                  <a:pt x="47" y="10"/>
                </a:cubicBezTo>
                <a:cubicBezTo>
                  <a:pt x="47" y="10"/>
                  <a:pt x="47" y="10"/>
                  <a:pt x="47" y="10"/>
                </a:cubicBezTo>
                <a:cubicBezTo>
                  <a:pt x="47" y="10"/>
                  <a:pt x="47" y="11"/>
                  <a:pt x="47" y="11"/>
                </a:cubicBezTo>
                <a:cubicBezTo>
                  <a:pt x="47" y="11"/>
                  <a:pt x="47" y="11"/>
                  <a:pt x="47" y="11"/>
                </a:cubicBezTo>
                <a:cubicBezTo>
                  <a:pt x="47" y="11"/>
                  <a:pt x="47" y="11"/>
                  <a:pt x="47" y="11"/>
                </a:cubicBezTo>
                <a:cubicBezTo>
                  <a:pt x="48" y="11"/>
                  <a:pt x="48" y="11"/>
                  <a:pt x="48" y="11"/>
                </a:cubicBezTo>
                <a:cubicBezTo>
                  <a:pt x="48" y="11"/>
                  <a:pt x="48" y="11"/>
                  <a:pt x="48" y="11"/>
                </a:cubicBezTo>
                <a:cubicBezTo>
                  <a:pt x="48" y="11"/>
                  <a:pt x="48" y="12"/>
                  <a:pt x="48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50" y="12"/>
                  <a:pt x="50" y="12"/>
                </a:cubicBezTo>
                <a:cubicBezTo>
                  <a:pt x="50" y="12"/>
                  <a:pt x="50" y="12"/>
                  <a:pt x="50" y="12"/>
                </a:cubicBezTo>
                <a:cubicBezTo>
                  <a:pt x="50" y="12"/>
                  <a:pt x="50" y="12"/>
                  <a:pt x="50" y="12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4"/>
                  <a:pt x="50" y="14"/>
                </a:cubicBezTo>
                <a:cubicBezTo>
                  <a:pt x="50" y="14"/>
                  <a:pt x="50" y="14"/>
                  <a:pt x="50" y="14"/>
                </a:cubicBezTo>
                <a:cubicBezTo>
                  <a:pt x="50" y="14"/>
                  <a:pt x="50" y="14"/>
                  <a:pt x="50" y="14"/>
                </a:cubicBezTo>
                <a:cubicBezTo>
                  <a:pt x="50" y="14"/>
                  <a:pt x="50" y="14"/>
                  <a:pt x="50" y="14"/>
                </a:cubicBezTo>
                <a:cubicBezTo>
                  <a:pt x="50" y="14"/>
                  <a:pt x="50" y="14"/>
                  <a:pt x="50" y="14"/>
                </a:cubicBezTo>
                <a:cubicBezTo>
                  <a:pt x="50" y="14"/>
                  <a:pt x="50" y="14"/>
                  <a:pt x="50" y="14"/>
                </a:cubicBezTo>
                <a:cubicBezTo>
                  <a:pt x="50" y="14"/>
                  <a:pt x="49" y="14"/>
                  <a:pt x="49" y="14"/>
                </a:cubicBezTo>
                <a:cubicBezTo>
                  <a:pt x="49" y="14"/>
                  <a:pt x="49" y="14"/>
                  <a:pt x="49" y="14"/>
                </a:cubicBezTo>
                <a:cubicBezTo>
                  <a:pt x="49" y="14"/>
                  <a:pt x="49" y="14"/>
                  <a:pt x="49" y="14"/>
                </a:cubicBezTo>
                <a:cubicBezTo>
                  <a:pt x="49" y="14"/>
                  <a:pt x="49" y="14"/>
                  <a:pt x="49" y="14"/>
                </a:cubicBezTo>
                <a:cubicBezTo>
                  <a:pt x="49" y="14"/>
                  <a:pt x="49" y="14"/>
                  <a:pt x="49" y="14"/>
                </a:cubicBezTo>
                <a:cubicBezTo>
                  <a:pt x="49" y="14"/>
                  <a:pt x="49" y="14"/>
                  <a:pt x="49" y="14"/>
                </a:cubicBezTo>
                <a:cubicBezTo>
                  <a:pt x="49" y="14"/>
                  <a:pt x="48" y="14"/>
                  <a:pt x="48" y="14"/>
                </a:cubicBezTo>
                <a:cubicBezTo>
                  <a:pt x="48" y="14"/>
                  <a:pt x="48" y="14"/>
                  <a:pt x="48" y="14"/>
                </a:cubicBezTo>
                <a:cubicBezTo>
                  <a:pt x="48" y="14"/>
                  <a:pt x="48" y="14"/>
                  <a:pt x="48" y="14"/>
                </a:cubicBezTo>
                <a:cubicBezTo>
                  <a:pt x="48" y="14"/>
                  <a:pt x="48" y="14"/>
                  <a:pt x="48" y="14"/>
                </a:cubicBezTo>
                <a:cubicBezTo>
                  <a:pt x="48" y="14"/>
                  <a:pt x="48" y="14"/>
                  <a:pt x="48" y="13"/>
                </a:cubicBezTo>
                <a:cubicBezTo>
                  <a:pt x="48" y="13"/>
                  <a:pt x="48" y="13"/>
                  <a:pt x="48" y="13"/>
                </a:cubicBezTo>
                <a:cubicBezTo>
                  <a:pt x="48" y="13"/>
                  <a:pt x="48" y="13"/>
                  <a:pt x="48" y="13"/>
                </a:cubicBezTo>
                <a:cubicBezTo>
                  <a:pt x="48" y="14"/>
                  <a:pt x="48" y="14"/>
                  <a:pt x="48" y="14"/>
                </a:cubicBezTo>
                <a:cubicBezTo>
                  <a:pt x="48" y="14"/>
                  <a:pt x="48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4"/>
                  <a:pt x="47" y="14"/>
                  <a:pt x="46" y="14"/>
                </a:cubicBezTo>
                <a:cubicBezTo>
                  <a:pt x="46" y="14"/>
                  <a:pt x="46" y="14"/>
                  <a:pt x="46" y="14"/>
                </a:cubicBezTo>
                <a:cubicBezTo>
                  <a:pt x="46" y="14"/>
                  <a:pt x="46" y="14"/>
                  <a:pt x="46" y="14"/>
                </a:cubicBezTo>
                <a:cubicBezTo>
                  <a:pt x="46" y="14"/>
                  <a:pt x="46" y="14"/>
                  <a:pt x="46" y="14"/>
                </a:cubicBezTo>
                <a:cubicBezTo>
                  <a:pt x="46" y="14"/>
                  <a:pt x="46" y="14"/>
                  <a:pt x="46" y="14"/>
                </a:cubicBezTo>
                <a:cubicBezTo>
                  <a:pt x="46" y="14"/>
                  <a:pt x="46" y="14"/>
                  <a:pt x="46" y="14"/>
                </a:cubicBezTo>
                <a:cubicBezTo>
                  <a:pt x="46" y="14"/>
                  <a:pt x="46" y="14"/>
                  <a:pt x="46" y="14"/>
                </a:cubicBezTo>
                <a:cubicBezTo>
                  <a:pt x="46" y="14"/>
                  <a:pt x="46" y="14"/>
                  <a:pt x="46" y="14"/>
                </a:cubicBezTo>
                <a:cubicBezTo>
                  <a:pt x="46" y="13"/>
                  <a:pt x="46" y="13"/>
                  <a:pt x="46" y="13"/>
                </a:cubicBezTo>
                <a:cubicBezTo>
                  <a:pt x="46" y="13"/>
                  <a:pt x="46" y="13"/>
                  <a:pt x="46" y="13"/>
                </a:cubicBezTo>
                <a:cubicBezTo>
                  <a:pt x="46" y="13"/>
                  <a:pt x="46" y="13"/>
                  <a:pt x="46" y="13"/>
                </a:cubicBezTo>
                <a:cubicBezTo>
                  <a:pt x="46" y="13"/>
                  <a:pt x="46" y="13"/>
                  <a:pt x="46" y="13"/>
                </a:cubicBezTo>
                <a:cubicBezTo>
                  <a:pt x="45" y="13"/>
                  <a:pt x="45" y="13"/>
                  <a:pt x="45" y="13"/>
                </a:cubicBezTo>
                <a:cubicBezTo>
                  <a:pt x="45" y="13"/>
                  <a:pt x="45" y="13"/>
                  <a:pt x="45" y="13"/>
                </a:cubicBezTo>
                <a:cubicBezTo>
                  <a:pt x="45" y="13"/>
                  <a:pt x="45" y="13"/>
                  <a:pt x="45" y="13"/>
                </a:cubicBezTo>
                <a:cubicBezTo>
                  <a:pt x="45" y="13"/>
                  <a:pt x="45" y="13"/>
                  <a:pt x="45" y="13"/>
                </a:cubicBezTo>
                <a:cubicBezTo>
                  <a:pt x="45" y="13"/>
                  <a:pt x="45" y="13"/>
                  <a:pt x="45" y="13"/>
                </a:cubicBezTo>
                <a:cubicBezTo>
                  <a:pt x="45" y="13"/>
                  <a:pt x="45" y="13"/>
                  <a:pt x="45" y="13"/>
                </a:cubicBezTo>
                <a:cubicBezTo>
                  <a:pt x="45" y="13"/>
                  <a:pt x="45" y="13"/>
                  <a:pt x="44" y="13"/>
                </a:cubicBezTo>
                <a:cubicBezTo>
                  <a:pt x="44" y="13"/>
                  <a:pt x="44" y="13"/>
                  <a:pt x="44" y="13"/>
                </a:cubicBezTo>
                <a:cubicBezTo>
                  <a:pt x="44" y="13"/>
                  <a:pt x="44" y="13"/>
                  <a:pt x="44" y="13"/>
                </a:cubicBezTo>
                <a:cubicBezTo>
                  <a:pt x="44" y="13"/>
                  <a:pt x="44" y="13"/>
                  <a:pt x="44" y="13"/>
                </a:cubicBezTo>
                <a:cubicBezTo>
                  <a:pt x="44" y="13"/>
                  <a:pt x="44" y="13"/>
                  <a:pt x="44" y="13"/>
                </a:cubicBezTo>
                <a:cubicBezTo>
                  <a:pt x="44" y="13"/>
                  <a:pt x="44" y="13"/>
                  <a:pt x="44" y="13"/>
                </a:cubicBezTo>
                <a:cubicBezTo>
                  <a:pt x="44" y="13"/>
                  <a:pt x="44" y="13"/>
                  <a:pt x="44" y="13"/>
                </a:cubicBezTo>
                <a:cubicBezTo>
                  <a:pt x="44" y="13"/>
                  <a:pt x="44" y="13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3" y="12"/>
                  <a:pt x="43" y="12"/>
                </a:cubicBezTo>
                <a:cubicBezTo>
                  <a:pt x="43" y="12"/>
                  <a:pt x="43" y="12"/>
                  <a:pt x="43" y="12"/>
                </a:cubicBezTo>
                <a:cubicBezTo>
                  <a:pt x="43" y="12"/>
                  <a:pt x="43" y="12"/>
                  <a:pt x="43" y="11"/>
                </a:cubicBezTo>
                <a:cubicBezTo>
                  <a:pt x="43" y="11"/>
                  <a:pt x="43" y="11"/>
                  <a:pt x="43" y="11"/>
                </a:cubicBezTo>
                <a:cubicBezTo>
                  <a:pt x="43" y="11"/>
                  <a:pt x="43" y="11"/>
                  <a:pt x="43" y="11"/>
                </a:cubicBezTo>
                <a:cubicBezTo>
                  <a:pt x="43" y="11"/>
                  <a:pt x="43" y="11"/>
                  <a:pt x="43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1" y="12"/>
                  <a:pt x="41" y="12"/>
                  <a:pt x="41" y="12"/>
                </a:cubicBezTo>
                <a:cubicBezTo>
                  <a:pt x="41" y="12"/>
                  <a:pt x="41" y="12"/>
                  <a:pt x="41" y="12"/>
                </a:cubicBezTo>
                <a:cubicBezTo>
                  <a:pt x="41" y="12"/>
                  <a:pt x="41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39" y="12"/>
                  <a:pt x="39" y="12"/>
                </a:cubicBezTo>
                <a:cubicBezTo>
                  <a:pt x="39" y="12"/>
                  <a:pt x="39" y="12"/>
                  <a:pt x="39" y="12"/>
                </a:cubicBezTo>
                <a:cubicBezTo>
                  <a:pt x="39" y="12"/>
                  <a:pt x="39" y="12"/>
                  <a:pt x="39" y="12"/>
                </a:cubicBezTo>
                <a:cubicBezTo>
                  <a:pt x="39" y="12"/>
                  <a:pt x="39" y="12"/>
                  <a:pt x="39" y="12"/>
                </a:cubicBezTo>
                <a:cubicBezTo>
                  <a:pt x="39" y="12"/>
                  <a:pt x="39" y="12"/>
                  <a:pt x="39" y="12"/>
                </a:cubicBezTo>
                <a:cubicBezTo>
                  <a:pt x="39" y="12"/>
                  <a:pt x="39" y="12"/>
                  <a:pt x="39" y="12"/>
                </a:cubicBezTo>
                <a:cubicBezTo>
                  <a:pt x="39" y="12"/>
                  <a:pt x="39" y="12"/>
                  <a:pt x="39" y="12"/>
                </a:cubicBezTo>
                <a:cubicBezTo>
                  <a:pt x="39" y="12"/>
                  <a:pt x="38" y="12"/>
                  <a:pt x="38" y="12"/>
                </a:cubicBezTo>
                <a:cubicBezTo>
                  <a:pt x="38" y="12"/>
                  <a:pt x="38" y="12"/>
                  <a:pt x="38" y="12"/>
                </a:cubicBezTo>
                <a:cubicBezTo>
                  <a:pt x="38" y="12"/>
                  <a:pt x="38" y="12"/>
                  <a:pt x="38" y="13"/>
                </a:cubicBezTo>
                <a:cubicBezTo>
                  <a:pt x="38" y="13"/>
                  <a:pt x="38" y="13"/>
                  <a:pt x="38" y="13"/>
                </a:cubicBezTo>
                <a:cubicBezTo>
                  <a:pt x="38" y="13"/>
                  <a:pt x="38" y="13"/>
                  <a:pt x="38" y="13"/>
                </a:cubicBezTo>
                <a:cubicBezTo>
                  <a:pt x="38" y="13"/>
                  <a:pt x="38" y="13"/>
                  <a:pt x="37" y="13"/>
                </a:cubicBezTo>
                <a:cubicBezTo>
                  <a:pt x="37" y="13"/>
                  <a:pt x="37" y="13"/>
                  <a:pt x="37" y="13"/>
                </a:cubicBezTo>
                <a:cubicBezTo>
                  <a:pt x="37" y="13"/>
                  <a:pt x="37" y="13"/>
                  <a:pt x="37" y="13"/>
                </a:cubicBezTo>
                <a:cubicBezTo>
                  <a:pt x="37" y="13"/>
                  <a:pt x="37" y="13"/>
                  <a:pt x="37" y="13"/>
                </a:cubicBezTo>
                <a:cubicBezTo>
                  <a:pt x="37" y="13"/>
                  <a:pt x="37" y="13"/>
                  <a:pt x="37" y="13"/>
                </a:cubicBezTo>
                <a:cubicBezTo>
                  <a:pt x="37" y="13"/>
                  <a:pt x="37" y="13"/>
                  <a:pt x="37" y="13"/>
                </a:cubicBezTo>
                <a:cubicBezTo>
                  <a:pt x="37" y="13"/>
                  <a:pt x="37" y="14"/>
                  <a:pt x="37" y="14"/>
                </a:cubicBezTo>
                <a:cubicBezTo>
                  <a:pt x="37" y="14"/>
                  <a:pt x="37" y="14"/>
                  <a:pt x="37" y="14"/>
                </a:cubicBezTo>
                <a:cubicBezTo>
                  <a:pt x="37" y="14"/>
                  <a:pt x="37" y="14"/>
                  <a:pt x="37" y="14"/>
                </a:cubicBezTo>
                <a:cubicBezTo>
                  <a:pt x="37" y="14"/>
                  <a:pt x="37" y="14"/>
                  <a:pt x="37" y="14"/>
                </a:cubicBezTo>
                <a:cubicBezTo>
                  <a:pt x="37" y="14"/>
                  <a:pt x="37" y="14"/>
                  <a:pt x="37" y="14"/>
                </a:cubicBezTo>
                <a:cubicBezTo>
                  <a:pt x="37" y="15"/>
                  <a:pt x="37" y="15"/>
                  <a:pt x="37" y="15"/>
                </a:cubicBezTo>
                <a:cubicBezTo>
                  <a:pt x="37" y="15"/>
                  <a:pt x="37" y="15"/>
                  <a:pt x="36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15"/>
                  <a:pt x="36" y="15"/>
                  <a:pt x="35" y="15"/>
                </a:cubicBezTo>
                <a:cubicBezTo>
                  <a:pt x="35" y="15"/>
                  <a:pt x="35" y="15"/>
                  <a:pt x="35" y="15"/>
                </a:cubicBezTo>
                <a:cubicBezTo>
                  <a:pt x="35" y="16"/>
                  <a:pt x="35" y="16"/>
                  <a:pt x="35" y="16"/>
                </a:cubicBezTo>
                <a:cubicBezTo>
                  <a:pt x="35" y="16"/>
                  <a:pt x="35" y="16"/>
                  <a:pt x="35" y="16"/>
                </a:cubicBezTo>
                <a:cubicBezTo>
                  <a:pt x="35" y="16"/>
                  <a:pt x="35" y="16"/>
                  <a:pt x="35" y="16"/>
                </a:cubicBezTo>
                <a:cubicBezTo>
                  <a:pt x="35" y="16"/>
                  <a:pt x="35" y="16"/>
                  <a:pt x="35" y="16"/>
                </a:cubicBezTo>
                <a:cubicBezTo>
                  <a:pt x="35" y="16"/>
                  <a:pt x="35" y="16"/>
                  <a:pt x="35" y="16"/>
                </a:cubicBezTo>
                <a:cubicBezTo>
                  <a:pt x="35" y="17"/>
                  <a:pt x="35" y="17"/>
                  <a:pt x="35" y="17"/>
                </a:cubicBezTo>
                <a:cubicBezTo>
                  <a:pt x="35" y="17"/>
                  <a:pt x="35" y="17"/>
                  <a:pt x="35" y="17"/>
                </a:cubicBezTo>
                <a:cubicBezTo>
                  <a:pt x="35" y="17"/>
                  <a:pt x="35" y="17"/>
                  <a:pt x="35" y="17"/>
                </a:cubicBezTo>
                <a:cubicBezTo>
                  <a:pt x="34" y="17"/>
                  <a:pt x="34" y="17"/>
                  <a:pt x="34" y="17"/>
                </a:cubicBezTo>
                <a:cubicBezTo>
                  <a:pt x="34" y="18"/>
                  <a:pt x="34" y="18"/>
                  <a:pt x="34" y="18"/>
                </a:cubicBezTo>
                <a:cubicBezTo>
                  <a:pt x="34" y="18"/>
                  <a:pt x="34" y="18"/>
                  <a:pt x="34" y="18"/>
                </a:cubicBezTo>
                <a:cubicBezTo>
                  <a:pt x="34" y="18"/>
                  <a:pt x="34" y="18"/>
                  <a:pt x="34" y="18"/>
                </a:cubicBezTo>
                <a:cubicBezTo>
                  <a:pt x="34" y="18"/>
                  <a:pt x="34" y="18"/>
                  <a:pt x="34" y="18"/>
                </a:cubicBezTo>
                <a:cubicBezTo>
                  <a:pt x="34" y="18"/>
                  <a:pt x="34" y="18"/>
                  <a:pt x="34" y="18"/>
                </a:cubicBezTo>
                <a:cubicBezTo>
                  <a:pt x="34" y="19"/>
                  <a:pt x="34" y="19"/>
                  <a:pt x="34" y="19"/>
                </a:cubicBezTo>
                <a:cubicBezTo>
                  <a:pt x="34" y="19"/>
                  <a:pt x="34" y="19"/>
                  <a:pt x="34" y="19"/>
                </a:cubicBezTo>
                <a:cubicBezTo>
                  <a:pt x="34" y="19"/>
                  <a:pt x="34" y="19"/>
                  <a:pt x="34" y="19"/>
                </a:cubicBezTo>
                <a:cubicBezTo>
                  <a:pt x="34" y="19"/>
                  <a:pt x="34" y="19"/>
                  <a:pt x="34" y="19"/>
                </a:cubicBezTo>
                <a:cubicBezTo>
                  <a:pt x="34" y="19"/>
                  <a:pt x="34" y="20"/>
                  <a:pt x="34" y="20"/>
                </a:cubicBezTo>
                <a:cubicBezTo>
                  <a:pt x="34" y="20"/>
                  <a:pt x="34" y="20"/>
                  <a:pt x="34" y="20"/>
                </a:cubicBezTo>
                <a:cubicBezTo>
                  <a:pt x="34" y="20"/>
                  <a:pt x="34" y="20"/>
                  <a:pt x="34" y="20"/>
                </a:cubicBezTo>
                <a:cubicBezTo>
                  <a:pt x="34" y="20"/>
                  <a:pt x="34" y="20"/>
                  <a:pt x="34" y="20"/>
                </a:cubicBezTo>
                <a:cubicBezTo>
                  <a:pt x="34" y="20"/>
                  <a:pt x="34" y="20"/>
                  <a:pt x="34" y="20"/>
                </a:cubicBezTo>
                <a:cubicBezTo>
                  <a:pt x="34" y="20"/>
                  <a:pt x="34" y="20"/>
                  <a:pt x="35" y="20"/>
                </a:cubicBezTo>
                <a:cubicBezTo>
                  <a:pt x="35" y="20"/>
                  <a:pt x="35" y="20"/>
                  <a:pt x="35" y="20"/>
                </a:cubicBezTo>
                <a:cubicBezTo>
                  <a:pt x="35" y="20"/>
                  <a:pt x="35" y="20"/>
                  <a:pt x="35" y="20"/>
                </a:cubicBezTo>
                <a:cubicBezTo>
                  <a:pt x="35" y="20"/>
                  <a:pt x="35" y="20"/>
                  <a:pt x="35" y="20"/>
                </a:cubicBezTo>
                <a:cubicBezTo>
                  <a:pt x="35" y="21"/>
                  <a:pt x="35" y="21"/>
                  <a:pt x="35" y="21"/>
                </a:cubicBezTo>
                <a:cubicBezTo>
                  <a:pt x="35" y="21"/>
                  <a:pt x="34" y="21"/>
                  <a:pt x="34" y="21"/>
                </a:cubicBezTo>
                <a:cubicBezTo>
                  <a:pt x="34" y="21"/>
                  <a:pt x="34" y="21"/>
                  <a:pt x="34" y="22"/>
                </a:cubicBezTo>
                <a:cubicBezTo>
                  <a:pt x="34" y="22"/>
                  <a:pt x="34" y="22"/>
                  <a:pt x="34" y="22"/>
                </a:cubicBezTo>
                <a:cubicBezTo>
                  <a:pt x="34" y="22"/>
                  <a:pt x="34" y="22"/>
                  <a:pt x="34" y="22"/>
                </a:cubicBezTo>
                <a:cubicBezTo>
                  <a:pt x="34" y="22"/>
                  <a:pt x="34" y="22"/>
                  <a:pt x="34" y="22"/>
                </a:cubicBezTo>
                <a:cubicBezTo>
                  <a:pt x="34" y="22"/>
                  <a:pt x="34" y="22"/>
                  <a:pt x="34" y="22"/>
                </a:cubicBezTo>
                <a:cubicBezTo>
                  <a:pt x="34" y="22"/>
                  <a:pt x="34" y="22"/>
                  <a:pt x="34" y="22"/>
                </a:cubicBezTo>
                <a:cubicBezTo>
                  <a:pt x="34" y="22"/>
                  <a:pt x="34" y="22"/>
                  <a:pt x="34" y="22"/>
                </a:cubicBezTo>
                <a:cubicBezTo>
                  <a:pt x="34" y="22"/>
                  <a:pt x="34" y="22"/>
                  <a:pt x="35" y="22"/>
                </a:cubicBezTo>
                <a:cubicBezTo>
                  <a:pt x="35" y="22"/>
                  <a:pt x="35" y="22"/>
                  <a:pt x="35" y="23"/>
                </a:cubicBezTo>
                <a:cubicBezTo>
                  <a:pt x="35" y="23"/>
                  <a:pt x="35" y="23"/>
                  <a:pt x="35" y="23"/>
                </a:cubicBezTo>
                <a:cubicBezTo>
                  <a:pt x="35" y="23"/>
                  <a:pt x="35" y="23"/>
                  <a:pt x="35" y="23"/>
                </a:cubicBezTo>
                <a:cubicBezTo>
                  <a:pt x="35" y="23"/>
                  <a:pt x="35" y="23"/>
                  <a:pt x="35" y="23"/>
                </a:cubicBezTo>
                <a:cubicBezTo>
                  <a:pt x="35" y="23"/>
                  <a:pt x="35" y="23"/>
                  <a:pt x="35" y="23"/>
                </a:cubicBezTo>
                <a:cubicBezTo>
                  <a:pt x="35" y="23"/>
                  <a:pt x="35" y="23"/>
                  <a:pt x="35" y="23"/>
                </a:cubicBezTo>
                <a:cubicBezTo>
                  <a:pt x="35" y="23"/>
                  <a:pt x="36" y="23"/>
                  <a:pt x="36" y="24"/>
                </a:cubicBezTo>
                <a:cubicBezTo>
                  <a:pt x="36" y="24"/>
                  <a:pt x="36" y="24"/>
                  <a:pt x="36" y="24"/>
                </a:cubicBezTo>
                <a:cubicBezTo>
                  <a:pt x="36" y="24"/>
                  <a:pt x="36" y="25"/>
                  <a:pt x="36" y="25"/>
                </a:cubicBezTo>
                <a:cubicBezTo>
                  <a:pt x="36" y="25"/>
                  <a:pt x="36" y="25"/>
                  <a:pt x="36" y="25"/>
                </a:cubicBezTo>
                <a:cubicBezTo>
                  <a:pt x="36" y="25"/>
                  <a:pt x="36" y="25"/>
                  <a:pt x="36" y="25"/>
                </a:cubicBezTo>
                <a:cubicBezTo>
                  <a:pt x="36" y="25"/>
                  <a:pt x="36" y="25"/>
                  <a:pt x="36" y="25"/>
                </a:cubicBezTo>
                <a:cubicBezTo>
                  <a:pt x="36" y="25"/>
                  <a:pt x="36" y="25"/>
                  <a:pt x="36" y="25"/>
                </a:cubicBezTo>
                <a:cubicBezTo>
                  <a:pt x="36" y="25"/>
                  <a:pt x="36" y="25"/>
                  <a:pt x="36" y="25"/>
                </a:cubicBezTo>
                <a:cubicBezTo>
                  <a:pt x="37" y="25"/>
                  <a:pt x="37" y="25"/>
                  <a:pt x="37" y="25"/>
                </a:cubicBezTo>
                <a:cubicBezTo>
                  <a:pt x="37" y="25"/>
                  <a:pt x="37" y="25"/>
                  <a:pt x="37" y="25"/>
                </a:cubicBezTo>
                <a:cubicBezTo>
                  <a:pt x="37" y="25"/>
                  <a:pt x="37" y="26"/>
                  <a:pt x="37" y="26"/>
                </a:cubicBezTo>
                <a:cubicBezTo>
                  <a:pt x="37" y="26"/>
                  <a:pt x="37" y="26"/>
                  <a:pt x="38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40" y="27"/>
                  <a:pt x="40" y="27"/>
                </a:cubicBezTo>
                <a:cubicBezTo>
                  <a:pt x="40" y="27"/>
                  <a:pt x="40" y="27"/>
                  <a:pt x="40" y="27"/>
                </a:cubicBezTo>
                <a:cubicBezTo>
                  <a:pt x="40" y="27"/>
                  <a:pt x="40" y="27"/>
                  <a:pt x="40" y="27"/>
                </a:cubicBezTo>
                <a:cubicBezTo>
                  <a:pt x="40" y="27"/>
                  <a:pt x="40" y="27"/>
                  <a:pt x="40" y="27"/>
                </a:cubicBezTo>
                <a:cubicBezTo>
                  <a:pt x="40" y="27"/>
                  <a:pt x="40" y="27"/>
                  <a:pt x="40" y="27"/>
                </a:cubicBezTo>
                <a:cubicBezTo>
                  <a:pt x="40" y="27"/>
                  <a:pt x="40" y="27"/>
                  <a:pt x="40" y="27"/>
                </a:cubicBezTo>
                <a:cubicBezTo>
                  <a:pt x="40" y="27"/>
                  <a:pt x="40" y="27"/>
                  <a:pt x="40" y="27"/>
                </a:cubicBezTo>
                <a:cubicBezTo>
                  <a:pt x="40" y="27"/>
                  <a:pt x="40" y="27"/>
                  <a:pt x="41" y="27"/>
                </a:cubicBezTo>
                <a:cubicBezTo>
                  <a:pt x="41" y="27"/>
                  <a:pt x="41" y="27"/>
                  <a:pt x="41" y="27"/>
                </a:cubicBezTo>
                <a:cubicBezTo>
                  <a:pt x="41" y="27"/>
                  <a:pt x="41" y="27"/>
                  <a:pt x="41" y="27"/>
                </a:cubicBezTo>
                <a:cubicBezTo>
                  <a:pt x="41" y="27"/>
                  <a:pt x="41" y="27"/>
                  <a:pt x="41" y="27"/>
                </a:cubicBezTo>
                <a:cubicBezTo>
                  <a:pt x="41" y="27"/>
                  <a:pt x="41" y="27"/>
                  <a:pt x="41" y="27"/>
                </a:cubicBezTo>
                <a:cubicBezTo>
                  <a:pt x="41" y="27"/>
                  <a:pt x="41" y="27"/>
                  <a:pt x="41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6"/>
                  <a:pt x="42" y="26"/>
                  <a:pt x="43" y="26"/>
                </a:cubicBezTo>
                <a:cubicBezTo>
                  <a:pt x="43" y="26"/>
                  <a:pt x="43" y="26"/>
                  <a:pt x="43" y="26"/>
                </a:cubicBezTo>
                <a:cubicBezTo>
                  <a:pt x="43" y="26"/>
                  <a:pt x="43" y="26"/>
                  <a:pt x="43" y="26"/>
                </a:cubicBezTo>
                <a:cubicBezTo>
                  <a:pt x="43" y="26"/>
                  <a:pt x="43" y="26"/>
                  <a:pt x="43" y="26"/>
                </a:cubicBezTo>
                <a:cubicBezTo>
                  <a:pt x="43" y="26"/>
                  <a:pt x="43" y="26"/>
                  <a:pt x="43" y="26"/>
                </a:cubicBezTo>
                <a:cubicBezTo>
                  <a:pt x="44" y="26"/>
                  <a:pt x="44" y="26"/>
                  <a:pt x="44" y="26"/>
                </a:cubicBezTo>
                <a:cubicBezTo>
                  <a:pt x="44" y="26"/>
                  <a:pt x="44" y="26"/>
                  <a:pt x="44" y="26"/>
                </a:cubicBezTo>
                <a:cubicBezTo>
                  <a:pt x="44" y="26"/>
                  <a:pt x="44" y="26"/>
                  <a:pt x="44" y="26"/>
                </a:cubicBezTo>
                <a:cubicBezTo>
                  <a:pt x="45" y="26"/>
                  <a:pt x="45" y="26"/>
                  <a:pt x="45" y="26"/>
                </a:cubicBezTo>
                <a:cubicBezTo>
                  <a:pt x="45" y="26"/>
                  <a:pt x="45" y="26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7"/>
                  <a:pt x="47" y="28"/>
                  <a:pt x="47" y="28"/>
                </a:cubicBezTo>
                <a:cubicBezTo>
                  <a:pt x="47" y="28"/>
                  <a:pt x="46" y="28"/>
                  <a:pt x="46" y="28"/>
                </a:cubicBezTo>
                <a:cubicBezTo>
                  <a:pt x="46" y="28"/>
                  <a:pt x="46" y="28"/>
                  <a:pt x="46" y="28"/>
                </a:cubicBezTo>
                <a:cubicBezTo>
                  <a:pt x="46" y="28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30"/>
                  <a:pt x="46" y="30"/>
                </a:cubicBezTo>
                <a:cubicBezTo>
                  <a:pt x="46" y="30"/>
                  <a:pt x="46" y="30"/>
                  <a:pt x="46" y="30"/>
                </a:cubicBezTo>
                <a:cubicBezTo>
                  <a:pt x="46" y="30"/>
                  <a:pt x="46" y="30"/>
                  <a:pt x="46" y="30"/>
                </a:cubicBezTo>
                <a:cubicBezTo>
                  <a:pt x="46" y="30"/>
                  <a:pt x="47" y="30"/>
                  <a:pt x="47" y="30"/>
                </a:cubicBezTo>
                <a:cubicBezTo>
                  <a:pt x="47" y="30"/>
                  <a:pt x="47" y="30"/>
                  <a:pt x="47" y="30"/>
                </a:cubicBezTo>
                <a:cubicBezTo>
                  <a:pt x="47" y="30"/>
                  <a:pt x="47" y="30"/>
                  <a:pt x="47" y="30"/>
                </a:cubicBezTo>
                <a:cubicBezTo>
                  <a:pt x="47" y="30"/>
                  <a:pt x="47" y="31"/>
                  <a:pt x="47" y="31"/>
                </a:cubicBezTo>
                <a:cubicBezTo>
                  <a:pt x="47" y="31"/>
                  <a:pt x="47" y="31"/>
                  <a:pt x="47" y="31"/>
                </a:cubicBezTo>
                <a:cubicBezTo>
                  <a:pt x="47" y="31"/>
                  <a:pt x="47" y="31"/>
                  <a:pt x="47" y="31"/>
                </a:cubicBezTo>
                <a:cubicBezTo>
                  <a:pt x="47" y="31"/>
                  <a:pt x="47" y="31"/>
                  <a:pt x="47" y="31"/>
                </a:cubicBezTo>
                <a:cubicBezTo>
                  <a:pt x="47" y="31"/>
                  <a:pt x="47" y="31"/>
                  <a:pt x="47" y="31"/>
                </a:cubicBezTo>
                <a:cubicBezTo>
                  <a:pt x="47" y="32"/>
                  <a:pt x="47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3"/>
                  <a:pt x="48" y="33"/>
                  <a:pt x="48" y="33"/>
                </a:cubicBezTo>
                <a:cubicBezTo>
                  <a:pt x="48" y="33"/>
                  <a:pt x="48" y="33"/>
                  <a:pt x="48" y="33"/>
                </a:cubicBezTo>
                <a:cubicBezTo>
                  <a:pt x="48" y="33"/>
                  <a:pt x="48" y="34"/>
                  <a:pt x="48" y="34"/>
                </a:cubicBezTo>
                <a:cubicBezTo>
                  <a:pt x="48" y="34"/>
                  <a:pt x="48" y="34"/>
                  <a:pt x="48" y="34"/>
                </a:cubicBezTo>
                <a:cubicBezTo>
                  <a:pt x="48" y="34"/>
                  <a:pt x="48" y="34"/>
                  <a:pt x="48" y="34"/>
                </a:cubicBezTo>
                <a:cubicBezTo>
                  <a:pt x="48" y="34"/>
                  <a:pt x="48" y="34"/>
                  <a:pt x="48" y="34"/>
                </a:cubicBezTo>
                <a:cubicBezTo>
                  <a:pt x="48" y="34"/>
                  <a:pt x="48" y="34"/>
                  <a:pt x="48" y="34"/>
                </a:cubicBezTo>
                <a:cubicBezTo>
                  <a:pt x="48" y="34"/>
                  <a:pt x="48" y="35"/>
                  <a:pt x="48" y="35"/>
                </a:cubicBezTo>
                <a:cubicBezTo>
                  <a:pt x="48" y="35"/>
                  <a:pt x="48" y="35"/>
                  <a:pt x="48" y="35"/>
                </a:cubicBezTo>
                <a:cubicBezTo>
                  <a:pt x="48" y="35"/>
                  <a:pt x="48" y="35"/>
                  <a:pt x="48" y="35"/>
                </a:cubicBezTo>
                <a:cubicBezTo>
                  <a:pt x="48" y="35"/>
                  <a:pt x="48" y="35"/>
                  <a:pt x="48" y="35"/>
                </a:cubicBezTo>
                <a:cubicBezTo>
                  <a:pt x="48" y="35"/>
                  <a:pt x="48" y="35"/>
                  <a:pt x="48" y="35"/>
                </a:cubicBezTo>
                <a:cubicBezTo>
                  <a:pt x="47" y="35"/>
                  <a:pt x="47" y="35"/>
                  <a:pt x="47" y="35"/>
                </a:cubicBezTo>
                <a:cubicBezTo>
                  <a:pt x="47" y="35"/>
                  <a:pt x="47" y="35"/>
                  <a:pt x="47" y="36"/>
                </a:cubicBezTo>
                <a:cubicBezTo>
                  <a:pt x="47" y="36"/>
                  <a:pt x="47" y="36"/>
                  <a:pt x="47" y="36"/>
                </a:cubicBezTo>
                <a:cubicBezTo>
                  <a:pt x="47" y="36"/>
                  <a:pt x="47" y="36"/>
                  <a:pt x="47" y="36"/>
                </a:cubicBezTo>
                <a:cubicBezTo>
                  <a:pt x="47" y="36"/>
                  <a:pt x="47" y="36"/>
                  <a:pt x="47" y="36"/>
                </a:cubicBezTo>
                <a:cubicBezTo>
                  <a:pt x="47" y="37"/>
                  <a:pt x="47" y="37"/>
                  <a:pt x="47" y="37"/>
                </a:cubicBezTo>
                <a:cubicBezTo>
                  <a:pt x="47" y="37"/>
                  <a:pt x="47" y="37"/>
                  <a:pt x="47" y="37"/>
                </a:cubicBezTo>
                <a:cubicBezTo>
                  <a:pt x="47" y="37"/>
                  <a:pt x="47" y="37"/>
                  <a:pt x="47" y="37"/>
                </a:cubicBezTo>
                <a:cubicBezTo>
                  <a:pt x="47" y="37"/>
                  <a:pt x="47" y="37"/>
                  <a:pt x="47" y="37"/>
                </a:cubicBezTo>
                <a:cubicBezTo>
                  <a:pt x="47" y="37"/>
                  <a:pt x="47" y="37"/>
                  <a:pt x="47" y="37"/>
                </a:cubicBezTo>
                <a:cubicBezTo>
                  <a:pt x="47" y="37"/>
                  <a:pt x="47" y="37"/>
                  <a:pt x="47" y="37"/>
                </a:cubicBezTo>
                <a:cubicBezTo>
                  <a:pt x="47" y="37"/>
                  <a:pt x="47" y="37"/>
                  <a:pt x="47" y="37"/>
                </a:cubicBezTo>
                <a:cubicBezTo>
                  <a:pt x="46" y="37"/>
                  <a:pt x="46" y="37"/>
                  <a:pt x="46" y="37"/>
                </a:cubicBezTo>
                <a:cubicBezTo>
                  <a:pt x="46" y="37"/>
                  <a:pt x="46" y="37"/>
                  <a:pt x="46" y="37"/>
                </a:cubicBezTo>
                <a:cubicBezTo>
                  <a:pt x="46" y="37"/>
                  <a:pt x="46" y="37"/>
                  <a:pt x="46" y="37"/>
                </a:cubicBezTo>
                <a:cubicBezTo>
                  <a:pt x="46" y="37"/>
                  <a:pt x="46" y="37"/>
                  <a:pt x="46" y="37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40"/>
                  <a:pt x="47" y="40"/>
                  <a:pt x="47" y="40"/>
                </a:cubicBezTo>
                <a:cubicBezTo>
                  <a:pt x="47" y="40"/>
                  <a:pt x="47" y="40"/>
                  <a:pt x="47" y="40"/>
                </a:cubicBezTo>
                <a:cubicBezTo>
                  <a:pt x="47" y="40"/>
                  <a:pt x="47" y="40"/>
                  <a:pt x="47" y="40"/>
                </a:cubicBezTo>
                <a:cubicBezTo>
                  <a:pt x="47" y="40"/>
                  <a:pt x="47" y="40"/>
                  <a:pt x="47" y="40"/>
                </a:cubicBezTo>
                <a:cubicBezTo>
                  <a:pt x="47" y="40"/>
                  <a:pt x="47" y="40"/>
                  <a:pt x="47" y="40"/>
                </a:cubicBezTo>
                <a:cubicBezTo>
                  <a:pt x="47" y="40"/>
                  <a:pt x="47" y="40"/>
                  <a:pt x="47" y="40"/>
                </a:cubicBezTo>
                <a:cubicBezTo>
                  <a:pt x="47" y="40"/>
                  <a:pt x="47" y="41"/>
                  <a:pt x="47" y="41"/>
                </a:cubicBezTo>
                <a:cubicBezTo>
                  <a:pt x="47" y="41"/>
                  <a:pt x="47" y="41"/>
                  <a:pt x="47" y="41"/>
                </a:cubicBezTo>
                <a:cubicBezTo>
                  <a:pt x="47" y="41"/>
                  <a:pt x="47" y="41"/>
                  <a:pt x="47" y="41"/>
                </a:cubicBezTo>
                <a:cubicBezTo>
                  <a:pt x="46" y="41"/>
                  <a:pt x="46" y="41"/>
                  <a:pt x="46" y="41"/>
                </a:cubicBezTo>
                <a:cubicBezTo>
                  <a:pt x="46" y="43"/>
                  <a:pt x="46" y="43"/>
                  <a:pt x="46" y="43"/>
                </a:cubicBezTo>
                <a:cubicBezTo>
                  <a:pt x="47" y="43"/>
                  <a:pt x="47" y="43"/>
                  <a:pt x="47" y="43"/>
                </a:cubicBezTo>
                <a:cubicBezTo>
                  <a:pt x="47" y="43"/>
                  <a:pt x="47" y="43"/>
                  <a:pt x="47" y="44"/>
                </a:cubicBezTo>
                <a:cubicBezTo>
                  <a:pt x="47" y="44"/>
                  <a:pt x="47" y="44"/>
                  <a:pt x="47" y="44"/>
                </a:cubicBezTo>
                <a:cubicBezTo>
                  <a:pt x="47" y="44"/>
                  <a:pt x="47" y="44"/>
                  <a:pt x="47" y="44"/>
                </a:cubicBezTo>
                <a:cubicBezTo>
                  <a:pt x="47" y="44"/>
                  <a:pt x="47" y="45"/>
                  <a:pt x="47" y="45"/>
                </a:cubicBezTo>
                <a:cubicBezTo>
                  <a:pt x="47" y="45"/>
                  <a:pt x="47" y="45"/>
                  <a:pt x="46" y="45"/>
                </a:cubicBezTo>
                <a:cubicBezTo>
                  <a:pt x="46" y="45"/>
                  <a:pt x="46" y="45"/>
                  <a:pt x="46" y="45"/>
                </a:cubicBezTo>
                <a:cubicBezTo>
                  <a:pt x="46" y="45"/>
                  <a:pt x="46" y="45"/>
                  <a:pt x="46" y="45"/>
                </a:cubicBezTo>
                <a:cubicBezTo>
                  <a:pt x="46" y="45"/>
                  <a:pt x="46" y="45"/>
                  <a:pt x="46" y="45"/>
                </a:cubicBezTo>
                <a:cubicBezTo>
                  <a:pt x="46" y="45"/>
                  <a:pt x="46" y="45"/>
                  <a:pt x="46" y="46"/>
                </a:cubicBezTo>
                <a:cubicBezTo>
                  <a:pt x="46" y="46"/>
                  <a:pt x="46" y="46"/>
                  <a:pt x="46" y="46"/>
                </a:cubicBezTo>
                <a:cubicBezTo>
                  <a:pt x="46" y="46"/>
                  <a:pt x="46" y="46"/>
                  <a:pt x="46" y="46"/>
                </a:cubicBezTo>
                <a:cubicBezTo>
                  <a:pt x="46" y="46"/>
                  <a:pt x="47" y="46"/>
                  <a:pt x="47" y="46"/>
                </a:cubicBezTo>
                <a:cubicBezTo>
                  <a:pt x="47" y="46"/>
                  <a:pt x="47" y="46"/>
                  <a:pt x="47" y="46"/>
                </a:cubicBezTo>
                <a:cubicBezTo>
                  <a:pt x="47" y="46"/>
                  <a:pt x="47" y="46"/>
                  <a:pt x="47" y="46"/>
                </a:cubicBezTo>
                <a:cubicBezTo>
                  <a:pt x="47" y="46"/>
                  <a:pt x="48" y="46"/>
                  <a:pt x="48" y="46"/>
                </a:cubicBezTo>
                <a:cubicBezTo>
                  <a:pt x="48" y="46"/>
                  <a:pt x="48" y="46"/>
                  <a:pt x="49" y="45"/>
                </a:cubicBezTo>
                <a:cubicBezTo>
                  <a:pt x="49" y="45"/>
                  <a:pt x="49" y="45"/>
                  <a:pt x="49" y="45"/>
                </a:cubicBezTo>
                <a:cubicBezTo>
                  <a:pt x="49" y="45"/>
                  <a:pt x="49" y="45"/>
                  <a:pt x="49" y="45"/>
                </a:cubicBezTo>
                <a:cubicBezTo>
                  <a:pt x="49" y="45"/>
                  <a:pt x="49" y="45"/>
                  <a:pt x="49" y="45"/>
                </a:cubicBezTo>
                <a:cubicBezTo>
                  <a:pt x="49" y="45"/>
                  <a:pt x="49" y="45"/>
                  <a:pt x="49" y="45"/>
                </a:cubicBezTo>
                <a:cubicBezTo>
                  <a:pt x="49" y="45"/>
                  <a:pt x="49" y="45"/>
                  <a:pt x="49" y="45"/>
                </a:cubicBezTo>
                <a:cubicBezTo>
                  <a:pt x="49" y="45"/>
                  <a:pt x="49" y="45"/>
                  <a:pt x="50" y="45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4"/>
                  <a:pt x="50" y="44"/>
                  <a:pt x="50" y="44"/>
                </a:cubicBezTo>
                <a:cubicBezTo>
                  <a:pt x="50" y="44"/>
                  <a:pt x="50" y="44"/>
                  <a:pt x="51" y="44"/>
                </a:cubicBezTo>
                <a:cubicBezTo>
                  <a:pt x="51" y="44"/>
                  <a:pt x="51" y="44"/>
                  <a:pt x="51" y="44"/>
                </a:cubicBezTo>
                <a:cubicBezTo>
                  <a:pt x="51" y="44"/>
                  <a:pt x="51" y="44"/>
                  <a:pt x="51" y="44"/>
                </a:cubicBezTo>
                <a:cubicBezTo>
                  <a:pt x="51" y="44"/>
                  <a:pt x="51" y="44"/>
                  <a:pt x="51" y="44"/>
                </a:cubicBezTo>
                <a:cubicBezTo>
                  <a:pt x="51" y="44"/>
                  <a:pt x="51" y="44"/>
                  <a:pt x="51" y="44"/>
                </a:cubicBezTo>
                <a:cubicBezTo>
                  <a:pt x="52" y="44"/>
                  <a:pt x="52" y="43"/>
                  <a:pt x="52" y="43"/>
                </a:cubicBezTo>
                <a:cubicBezTo>
                  <a:pt x="52" y="43"/>
                  <a:pt x="52" y="43"/>
                  <a:pt x="52" y="43"/>
                </a:cubicBezTo>
                <a:cubicBezTo>
                  <a:pt x="52" y="43"/>
                  <a:pt x="52" y="43"/>
                  <a:pt x="52" y="43"/>
                </a:cubicBezTo>
                <a:cubicBezTo>
                  <a:pt x="52" y="43"/>
                  <a:pt x="52" y="43"/>
                  <a:pt x="52" y="43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1" y="42"/>
                  <a:pt x="51" y="42"/>
                </a:cubicBezTo>
                <a:cubicBezTo>
                  <a:pt x="51" y="42"/>
                  <a:pt x="51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1"/>
                  <a:pt x="52" y="41"/>
                  <a:pt x="52" y="41"/>
                </a:cubicBezTo>
                <a:cubicBezTo>
                  <a:pt x="52" y="41"/>
                  <a:pt x="52" y="41"/>
                  <a:pt x="52" y="41"/>
                </a:cubicBezTo>
                <a:cubicBezTo>
                  <a:pt x="52" y="41"/>
                  <a:pt x="52" y="41"/>
                  <a:pt x="52" y="41"/>
                </a:cubicBezTo>
                <a:cubicBezTo>
                  <a:pt x="52" y="41"/>
                  <a:pt x="52" y="41"/>
                  <a:pt x="52" y="41"/>
                </a:cubicBezTo>
                <a:cubicBezTo>
                  <a:pt x="52" y="41"/>
                  <a:pt x="52" y="41"/>
                  <a:pt x="52" y="41"/>
                </a:cubicBezTo>
                <a:cubicBezTo>
                  <a:pt x="52" y="41"/>
                  <a:pt x="53" y="41"/>
                  <a:pt x="53" y="41"/>
                </a:cubicBezTo>
                <a:cubicBezTo>
                  <a:pt x="53" y="41"/>
                  <a:pt x="53" y="40"/>
                  <a:pt x="53" y="40"/>
                </a:cubicBezTo>
                <a:cubicBezTo>
                  <a:pt x="53" y="40"/>
                  <a:pt x="53" y="40"/>
                  <a:pt x="53" y="40"/>
                </a:cubicBezTo>
                <a:cubicBezTo>
                  <a:pt x="53" y="40"/>
                  <a:pt x="53" y="40"/>
                  <a:pt x="53" y="40"/>
                </a:cubicBezTo>
                <a:cubicBezTo>
                  <a:pt x="53" y="40"/>
                  <a:pt x="53" y="40"/>
                  <a:pt x="53" y="40"/>
                </a:cubicBezTo>
                <a:cubicBezTo>
                  <a:pt x="53" y="40"/>
                  <a:pt x="53" y="40"/>
                  <a:pt x="53" y="40"/>
                </a:cubicBezTo>
                <a:cubicBezTo>
                  <a:pt x="53" y="39"/>
                  <a:pt x="53" y="39"/>
                  <a:pt x="53" y="39"/>
                </a:cubicBezTo>
                <a:cubicBezTo>
                  <a:pt x="53" y="39"/>
                  <a:pt x="53" y="39"/>
                  <a:pt x="53" y="39"/>
                </a:cubicBezTo>
                <a:cubicBezTo>
                  <a:pt x="53" y="39"/>
                  <a:pt x="53" y="39"/>
                  <a:pt x="53" y="39"/>
                </a:cubicBezTo>
                <a:cubicBezTo>
                  <a:pt x="53" y="39"/>
                  <a:pt x="53" y="39"/>
                  <a:pt x="53" y="39"/>
                </a:cubicBezTo>
                <a:cubicBezTo>
                  <a:pt x="53" y="39"/>
                  <a:pt x="54" y="39"/>
                  <a:pt x="54" y="39"/>
                </a:cubicBezTo>
                <a:cubicBezTo>
                  <a:pt x="54" y="39"/>
                  <a:pt x="54" y="38"/>
                  <a:pt x="54" y="38"/>
                </a:cubicBezTo>
                <a:cubicBezTo>
                  <a:pt x="54" y="38"/>
                  <a:pt x="54" y="38"/>
                  <a:pt x="54" y="38"/>
                </a:cubicBezTo>
                <a:cubicBezTo>
                  <a:pt x="54" y="38"/>
                  <a:pt x="54" y="38"/>
                  <a:pt x="54" y="38"/>
                </a:cubicBezTo>
                <a:cubicBezTo>
                  <a:pt x="54" y="38"/>
                  <a:pt x="54" y="38"/>
                  <a:pt x="54" y="38"/>
                </a:cubicBezTo>
                <a:cubicBezTo>
                  <a:pt x="54" y="37"/>
                  <a:pt x="54" y="37"/>
                  <a:pt x="55" y="37"/>
                </a:cubicBezTo>
                <a:cubicBezTo>
                  <a:pt x="55" y="37"/>
                  <a:pt x="55" y="37"/>
                  <a:pt x="55" y="37"/>
                </a:cubicBezTo>
                <a:cubicBezTo>
                  <a:pt x="55" y="37"/>
                  <a:pt x="55" y="37"/>
                  <a:pt x="55" y="37"/>
                </a:cubicBezTo>
                <a:cubicBezTo>
                  <a:pt x="55" y="36"/>
                  <a:pt x="55" y="36"/>
                  <a:pt x="55" y="36"/>
                </a:cubicBezTo>
                <a:cubicBezTo>
                  <a:pt x="55" y="36"/>
                  <a:pt x="55" y="36"/>
                  <a:pt x="55" y="36"/>
                </a:cubicBezTo>
                <a:cubicBezTo>
                  <a:pt x="55" y="36"/>
                  <a:pt x="55" y="35"/>
                  <a:pt x="55" y="35"/>
                </a:cubicBezTo>
                <a:cubicBezTo>
                  <a:pt x="55" y="35"/>
                  <a:pt x="55" y="35"/>
                  <a:pt x="55" y="35"/>
                </a:cubicBezTo>
                <a:cubicBezTo>
                  <a:pt x="55" y="35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6" y="34"/>
                  <a:pt x="56" y="34"/>
                  <a:pt x="56" y="34"/>
                </a:cubicBezTo>
                <a:cubicBezTo>
                  <a:pt x="56" y="34"/>
                  <a:pt x="56" y="34"/>
                  <a:pt x="56" y="34"/>
                </a:cubicBezTo>
                <a:cubicBezTo>
                  <a:pt x="56" y="34"/>
                  <a:pt x="56" y="33"/>
                  <a:pt x="56" y="33"/>
                </a:cubicBezTo>
                <a:cubicBezTo>
                  <a:pt x="56" y="32"/>
                  <a:pt x="56" y="32"/>
                  <a:pt x="56" y="32"/>
                </a:cubicBezTo>
                <a:cubicBezTo>
                  <a:pt x="56" y="31"/>
                  <a:pt x="56" y="31"/>
                  <a:pt x="56" y="31"/>
                </a:cubicBezTo>
                <a:cubicBezTo>
                  <a:pt x="56" y="31"/>
                  <a:pt x="56" y="31"/>
                  <a:pt x="56" y="31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29"/>
                  <a:pt x="56" y="29"/>
                  <a:pt x="56" y="29"/>
                </a:cubicBezTo>
                <a:cubicBezTo>
                  <a:pt x="56" y="29"/>
                  <a:pt x="56" y="29"/>
                  <a:pt x="56" y="29"/>
                </a:cubicBezTo>
                <a:cubicBezTo>
                  <a:pt x="56" y="29"/>
                  <a:pt x="56" y="29"/>
                  <a:pt x="56" y="29"/>
                </a:cubicBezTo>
                <a:cubicBezTo>
                  <a:pt x="56" y="29"/>
                  <a:pt x="56" y="29"/>
                  <a:pt x="56" y="28"/>
                </a:cubicBezTo>
                <a:cubicBezTo>
                  <a:pt x="56" y="28"/>
                  <a:pt x="56" y="28"/>
                  <a:pt x="56" y="28"/>
                </a:cubicBezTo>
                <a:cubicBezTo>
                  <a:pt x="56" y="28"/>
                  <a:pt x="56" y="28"/>
                  <a:pt x="56" y="28"/>
                </a:cubicBezTo>
                <a:cubicBezTo>
                  <a:pt x="56" y="28"/>
                  <a:pt x="56" y="28"/>
                  <a:pt x="56" y="28"/>
                </a:cubicBezTo>
                <a:cubicBezTo>
                  <a:pt x="56" y="28"/>
                  <a:pt x="56" y="28"/>
                  <a:pt x="56" y="28"/>
                </a:cubicBezTo>
                <a:cubicBezTo>
                  <a:pt x="56" y="28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6"/>
                  <a:pt x="56" y="26"/>
                  <a:pt x="56" y="26"/>
                </a:cubicBezTo>
                <a:cubicBezTo>
                  <a:pt x="56" y="26"/>
                  <a:pt x="56" y="26"/>
                  <a:pt x="56" y="26"/>
                </a:cubicBezTo>
                <a:cubicBezTo>
                  <a:pt x="57" y="26"/>
                  <a:pt x="57" y="26"/>
                  <a:pt x="57" y="26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5"/>
                  <a:pt x="57" y="24"/>
                  <a:pt x="56" y="24"/>
                </a:cubicBezTo>
                <a:cubicBezTo>
                  <a:pt x="56" y="24"/>
                  <a:pt x="56" y="24"/>
                  <a:pt x="56" y="24"/>
                </a:cubicBezTo>
                <a:cubicBezTo>
                  <a:pt x="56" y="24"/>
                  <a:pt x="56" y="24"/>
                  <a:pt x="56" y="24"/>
                </a:cubicBezTo>
                <a:cubicBezTo>
                  <a:pt x="56" y="23"/>
                  <a:pt x="56" y="23"/>
                  <a:pt x="56" y="23"/>
                </a:cubicBezTo>
                <a:cubicBezTo>
                  <a:pt x="56" y="23"/>
                  <a:pt x="56" y="23"/>
                  <a:pt x="56" y="23"/>
                </a:cubicBezTo>
                <a:cubicBezTo>
                  <a:pt x="56" y="23"/>
                  <a:pt x="56" y="23"/>
                  <a:pt x="56" y="23"/>
                </a:cubicBezTo>
                <a:cubicBezTo>
                  <a:pt x="56" y="23"/>
                  <a:pt x="56" y="23"/>
                  <a:pt x="56" y="23"/>
                </a:cubicBezTo>
                <a:cubicBezTo>
                  <a:pt x="56" y="23"/>
                  <a:pt x="56" y="23"/>
                  <a:pt x="56" y="23"/>
                </a:cubicBezTo>
                <a:cubicBezTo>
                  <a:pt x="56" y="23"/>
                  <a:pt x="55" y="22"/>
                  <a:pt x="55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5" y="21"/>
                  <a:pt x="55" y="21"/>
                  <a:pt x="55" y="21"/>
                </a:cubicBezTo>
                <a:cubicBezTo>
                  <a:pt x="55" y="21"/>
                  <a:pt x="55" y="21"/>
                  <a:pt x="55" y="21"/>
                </a:cubicBezTo>
                <a:cubicBezTo>
                  <a:pt x="55" y="21"/>
                  <a:pt x="55" y="21"/>
                  <a:pt x="55" y="21"/>
                </a:cubicBezTo>
                <a:cubicBezTo>
                  <a:pt x="54" y="21"/>
                  <a:pt x="54" y="21"/>
                  <a:pt x="54" y="21"/>
                </a:cubicBezTo>
                <a:cubicBezTo>
                  <a:pt x="54" y="21"/>
                  <a:pt x="54" y="21"/>
                  <a:pt x="54" y="21"/>
                </a:cubicBezTo>
                <a:cubicBezTo>
                  <a:pt x="54" y="20"/>
                  <a:pt x="54" y="20"/>
                  <a:pt x="54" y="20"/>
                </a:cubicBezTo>
                <a:cubicBezTo>
                  <a:pt x="54" y="20"/>
                  <a:pt x="54" y="20"/>
                  <a:pt x="54" y="20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3" y="19"/>
                </a:cubicBezTo>
                <a:cubicBezTo>
                  <a:pt x="53" y="19"/>
                  <a:pt x="53" y="19"/>
                  <a:pt x="53" y="19"/>
                </a:cubicBezTo>
                <a:cubicBezTo>
                  <a:pt x="53" y="19"/>
                  <a:pt x="53" y="19"/>
                  <a:pt x="53" y="19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2" y="17"/>
                </a:cubicBezTo>
                <a:cubicBezTo>
                  <a:pt x="52" y="17"/>
                  <a:pt x="52" y="17"/>
                  <a:pt x="52" y="17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6"/>
                  <a:pt x="51" y="16"/>
                  <a:pt x="51" y="15"/>
                </a:cubicBezTo>
                <a:cubicBezTo>
                  <a:pt x="51" y="15"/>
                  <a:pt x="51" y="15"/>
                  <a:pt x="51" y="15"/>
                </a:cubicBezTo>
                <a:cubicBezTo>
                  <a:pt x="51" y="15"/>
                  <a:pt x="51" y="15"/>
                  <a:pt x="51" y="15"/>
                </a:cubicBezTo>
                <a:cubicBezTo>
                  <a:pt x="52" y="15"/>
                  <a:pt x="52" y="15"/>
                  <a:pt x="52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7"/>
                  <a:pt x="52" y="17"/>
                  <a:pt x="52" y="17"/>
                </a:cubicBezTo>
                <a:cubicBezTo>
                  <a:pt x="52" y="17"/>
                  <a:pt x="52" y="17"/>
                  <a:pt x="52" y="17"/>
                </a:cubicBezTo>
                <a:cubicBezTo>
                  <a:pt x="52" y="17"/>
                  <a:pt x="52" y="17"/>
                  <a:pt x="52" y="17"/>
                </a:cubicBezTo>
                <a:cubicBezTo>
                  <a:pt x="52" y="17"/>
                  <a:pt x="52" y="17"/>
                  <a:pt x="52" y="17"/>
                </a:cubicBezTo>
                <a:cubicBezTo>
                  <a:pt x="52" y="17"/>
                  <a:pt x="52" y="17"/>
                  <a:pt x="52" y="17"/>
                </a:cubicBezTo>
                <a:cubicBezTo>
                  <a:pt x="52" y="17"/>
                  <a:pt x="52" y="17"/>
                  <a:pt x="52" y="17"/>
                </a:cubicBezTo>
                <a:cubicBezTo>
                  <a:pt x="52" y="17"/>
                  <a:pt x="53" y="17"/>
                  <a:pt x="53" y="17"/>
                </a:cubicBezTo>
                <a:cubicBezTo>
                  <a:pt x="53" y="17"/>
                  <a:pt x="53" y="17"/>
                  <a:pt x="53" y="17"/>
                </a:cubicBezTo>
                <a:cubicBezTo>
                  <a:pt x="53" y="17"/>
                  <a:pt x="53" y="17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20"/>
                </a:cubicBezTo>
                <a:cubicBezTo>
                  <a:pt x="54" y="20"/>
                  <a:pt x="54" y="20"/>
                  <a:pt x="54" y="20"/>
                </a:cubicBezTo>
                <a:cubicBezTo>
                  <a:pt x="54" y="20"/>
                  <a:pt x="54" y="20"/>
                  <a:pt x="54" y="20"/>
                </a:cubicBezTo>
                <a:cubicBezTo>
                  <a:pt x="54" y="20"/>
                  <a:pt x="54" y="20"/>
                  <a:pt x="54" y="20"/>
                </a:cubicBezTo>
                <a:cubicBezTo>
                  <a:pt x="54" y="20"/>
                  <a:pt x="54" y="20"/>
                  <a:pt x="54" y="20"/>
                </a:cubicBezTo>
                <a:cubicBezTo>
                  <a:pt x="54" y="20"/>
                  <a:pt x="54" y="20"/>
                  <a:pt x="55" y="20"/>
                </a:cubicBezTo>
                <a:cubicBezTo>
                  <a:pt x="55" y="20"/>
                  <a:pt x="55" y="20"/>
                  <a:pt x="55" y="20"/>
                </a:cubicBezTo>
                <a:cubicBezTo>
                  <a:pt x="55" y="20"/>
                  <a:pt x="55" y="20"/>
                  <a:pt x="55" y="20"/>
                </a:cubicBezTo>
                <a:cubicBezTo>
                  <a:pt x="55" y="21"/>
                  <a:pt x="55" y="21"/>
                  <a:pt x="55" y="21"/>
                </a:cubicBezTo>
                <a:cubicBezTo>
                  <a:pt x="55" y="21"/>
                  <a:pt x="55" y="21"/>
                  <a:pt x="55" y="21"/>
                </a:cubicBezTo>
                <a:cubicBezTo>
                  <a:pt x="55" y="21"/>
                  <a:pt x="55" y="21"/>
                  <a:pt x="55" y="21"/>
                </a:cubicBezTo>
                <a:cubicBezTo>
                  <a:pt x="55" y="21"/>
                  <a:pt x="55" y="21"/>
                  <a:pt x="55" y="22"/>
                </a:cubicBezTo>
                <a:cubicBezTo>
                  <a:pt x="55" y="22"/>
                  <a:pt x="55" y="22"/>
                  <a:pt x="56" y="22"/>
                </a:cubicBezTo>
                <a:cubicBezTo>
                  <a:pt x="56" y="22"/>
                  <a:pt x="56" y="22"/>
                  <a:pt x="56" y="22"/>
                </a:cubicBezTo>
                <a:cubicBezTo>
                  <a:pt x="56" y="22"/>
                  <a:pt x="56" y="22"/>
                  <a:pt x="56" y="22"/>
                </a:cubicBezTo>
                <a:cubicBezTo>
                  <a:pt x="56" y="21"/>
                  <a:pt x="55" y="20"/>
                  <a:pt x="55" y="20"/>
                </a:cubicBezTo>
                <a:cubicBezTo>
                  <a:pt x="55" y="19"/>
                  <a:pt x="55" y="19"/>
                  <a:pt x="55" y="19"/>
                </a:cubicBezTo>
                <a:close/>
                <a:moveTo>
                  <a:pt x="39" y="3"/>
                </a:moveTo>
                <a:cubicBezTo>
                  <a:pt x="39" y="3"/>
                  <a:pt x="39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9" y="3"/>
                  <a:pt x="39" y="3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8" y="5"/>
                  <a:pt x="38" y="5"/>
                  <a:pt x="38" y="5"/>
                </a:cubicBezTo>
                <a:cubicBezTo>
                  <a:pt x="39" y="5"/>
                  <a:pt x="39" y="5"/>
                  <a:pt x="39" y="5"/>
                </a:cubicBezTo>
                <a:cubicBezTo>
                  <a:pt x="39" y="5"/>
                  <a:pt x="39" y="5"/>
                  <a:pt x="39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4"/>
                  <a:pt x="40" y="4"/>
                  <a:pt x="40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40" y="4"/>
                  <a:pt x="40" y="4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39" y="3"/>
                  <a:pt x="39" y="3"/>
                  <a:pt x="39" y="3"/>
                </a:cubicBezTo>
                <a:cubicBezTo>
                  <a:pt x="39" y="3"/>
                  <a:pt x="39" y="3"/>
                  <a:pt x="39" y="3"/>
                </a:cubicBezTo>
                <a:cubicBezTo>
                  <a:pt x="39" y="3"/>
                  <a:pt x="39" y="3"/>
                  <a:pt x="39" y="3"/>
                </a:cubicBezTo>
                <a:cubicBezTo>
                  <a:pt x="39" y="3"/>
                  <a:pt x="39" y="3"/>
                  <a:pt x="39" y="3"/>
                </a:cubicBezTo>
                <a:close/>
                <a:moveTo>
                  <a:pt x="37" y="3"/>
                </a:moveTo>
                <a:cubicBezTo>
                  <a:pt x="37" y="3"/>
                  <a:pt x="37" y="3"/>
                  <a:pt x="37" y="3"/>
                </a:cubicBezTo>
                <a:cubicBezTo>
                  <a:pt x="37" y="3"/>
                  <a:pt x="37" y="3"/>
                  <a:pt x="37" y="3"/>
                </a:cubicBezTo>
                <a:cubicBezTo>
                  <a:pt x="37" y="3"/>
                  <a:pt x="37" y="3"/>
                  <a:pt x="37" y="3"/>
                </a:cubicBezTo>
                <a:cubicBezTo>
                  <a:pt x="37" y="3"/>
                  <a:pt x="37" y="3"/>
                  <a:pt x="37" y="3"/>
                </a:cubicBezTo>
                <a:cubicBezTo>
                  <a:pt x="37" y="3"/>
                  <a:pt x="37" y="3"/>
                  <a:pt x="37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7" y="5"/>
                </a:cubicBezTo>
                <a:cubicBezTo>
                  <a:pt x="37" y="5"/>
                  <a:pt x="37" y="5"/>
                  <a:pt x="37" y="5"/>
                </a:cubicBezTo>
                <a:cubicBezTo>
                  <a:pt x="37" y="5"/>
                  <a:pt x="37" y="5"/>
                  <a:pt x="37" y="5"/>
                </a:cubicBezTo>
                <a:cubicBezTo>
                  <a:pt x="37" y="5"/>
                  <a:pt x="37" y="5"/>
                  <a:pt x="37" y="5"/>
                </a:cubicBezTo>
                <a:cubicBezTo>
                  <a:pt x="37" y="5"/>
                  <a:pt x="38" y="5"/>
                  <a:pt x="38" y="5"/>
                </a:cubicBezTo>
                <a:cubicBezTo>
                  <a:pt x="38" y="5"/>
                  <a:pt x="38" y="5"/>
                  <a:pt x="38" y="5"/>
                </a:cubicBezTo>
                <a:cubicBezTo>
                  <a:pt x="38" y="5"/>
                  <a:pt x="38" y="4"/>
                  <a:pt x="38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8" y="4"/>
                  <a:pt x="38" y="4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2"/>
                  <a:pt x="38" y="2"/>
                </a:cubicBezTo>
                <a:cubicBezTo>
                  <a:pt x="38" y="2"/>
                  <a:pt x="38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6" y="2"/>
                  <a:pt x="36" y="2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7" y="3"/>
                  <a:pt x="37" y="3"/>
                  <a:pt x="37" y="3"/>
                </a:cubicBezTo>
                <a:cubicBezTo>
                  <a:pt x="37" y="3"/>
                  <a:pt x="37" y="3"/>
                  <a:pt x="37" y="3"/>
                </a:cubicBezTo>
                <a:close/>
                <a:moveTo>
                  <a:pt x="55" y="38"/>
                </a:moveTo>
                <a:cubicBezTo>
                  <a:pt x="56" y="38"/>
                  <a:pt x="56" y="38"/>
                  <a:pt x="56" y="37"/>
                </a:cubicBezTo>
                <a:cubicBezTo>
                  <a:pt x="56" y="37"/>
                  <a:pt x="56" y="37"/>
                  <a:pt x="56" y="37"/>
                </a:cubicBezTo>
                <a:cubicBezTo>
                  <a:pt x="56" y="37"/>
                  <a:pt x="56" y="37"/>
                  <a:pt x="56" y="37"/>
                </a:cubicBezTo>
                <a:cubicBezTo>
                  <a:pt x="56" y="37"/>
                  <a:pt x="56" y="37"/>
                  <a:pt x="56" y="37"/>
                </a:cubicBezTo>
                <a:cubicBezTo>
                  <a:pt x="56" y="37"/>
                  <a:pt x="56" y="37"/>
                  <a:pt x="56" y="37"/>
                </a:cubicBezTo>
                <a:cubicBezTo>
                  <a:pt x="56" y="37"/>
                  <a:pt x="56" y="37"/>
                  <a:pt x="56" y="37"/>
                </a:cubicBezTo>
                <a:cubicBezTo>
                  <a:pt x="55" y="37"/>
                  <a:pt x="55" y="37"/>
                  <a:pt x="55" y="37"/>
                </a:cubicBezTo>
                <a:cubicBezTo>
                  <a:pt x="55" y="37"/>
                  <a:pt x="55" y="37"/>
                  <a:pt x="55" y="37"/>
                </a:cubicBezTo>
                <a:cubicBezTo>
                  <a:pt x="55" y="37"/>
                  <a:pt x="55" y="37"/>
                  <a:pt x="55" y="37"/>
                </a:cubicBezTo>
                <a:cubicBezTo>
                  <a:pt x="55" y="37"/>
                  <a:pt x="55" y="37"/>
                  <a:pt x="55" y="37"/>
                </a:cubicBezTo>
                <a:cubicBezTo>
                  <a:pt x="55" y="38"/>
                  <a:pt x="55" y="38"/>
                  <a:pt x="55" y="38"/>
                </a:cubicBezTo>
                <a:cubicBezTo>
                  <a:pt x="55" y="38"/>
                  <a:pt x="55" y="38"/>
                  <a:pt x="55" y="38"/>
                </a:cubicBezTo>
                <a:cubicBezTo>
                  <a:pt x="55" y="38"/>
                  <a:pt x="54" y="38"/>
                  <a:pt x="54" y="38"/>
                </a:cubicBezTo>
                <a:cubicBezTo>
                  <a:pt x="54" y="38"/>
                  <a:pt x="54" y="38"/>
                  <a:pt x="54" y="38"/>
                </a:cubicBezTo>
                <a:cubicBezTo>
                  <a:pt x="54" y="38"/>
                  <a:pt x="54" y="38"/>
                  <a:pt x="54" y="38"/>
                </a:cubicBezTo>
                <a:cubicBezTo>
                  <a:pt x="54" y="38"/>
                  <a:pt x="54" y="39"/>
                  <a:pt x="54" y="39"/>
                </a:cubicBezTo>
                <a:cubicBezTo>
                  <a:pt x="54" y="39"/>
                  <a:pt x="54" y="39"/>
                  <a:pt x="54" y="39"/>
                </a:cubicBezTo>
                <a:cubicBezTo>
                  <a:pt x="54" y="39"/>
                  <a:pt x="54" y="39"/>
                  <a:pt x="54" y="39"/>
                </a:cubicBezTo>
                <a:cubicBezTo>
                  <a:pt x="54" y="39"/>
                  <a:pt x="54" y="39"/>
                  <a:pt x="54" y="39"/>
                </a:cubicBezTo>
                <a:cubicBezTo>
                  <a:pt x="54" y="40"/>
                  <a:pt x="54" y="40"/>
                  <a:pt x="54" y="40"/>
                </a:cubicBezTo>
                <a:cubicBezTo>
                  <a:pt x="54" y="40"/>
                  <a:pt x="54" y="41"/>
                  <a:pt x="54" y="41"/>
                </a:cubicBezTo>
                <a:cubicBezTo>
                  <a:pt x="54" y="41"/>
                  <a:pt x="54" y="41"/>
                  <a:pt x="54" y="41"/>
                </a:cubicBezTo>
                <a:cubicBezTo>
                  <a:pt x="54" y="41"/>
                  <a:pt x="54" y="41"/>
                  <a:pt x="54" y="41"/>
                </a:cubicBezTo>
                <a:cubicBezTo>
                  <a:pt x="54" y="41"/>
                  <a:pt x="54" y="41"/>
                  <a:pt x="54" y="41"/>
                </a:cubicBezTo>
                <a:cubicBezTo>
                  <a:pt x="55" y="41"/>
                  <a:pt x="55" y="40"/>
                  <a:pt x="55" y="40"/>
                </a:cubicBezTo>
                <a:cubicBezTo>
                  <a:pt x="55" y="40"/>
                  <a:pt x="55" y="40"/>
                  <a:pt x="55" y="40"/>
                </a:cubicBezTo>
                <a:cubicBezTo>
                  <a:pt x="55" y="40"/>
                  <a:pt x="55" y="40"/>
                  <a:pt x="55" y="40"/>
                </a:cubicBezTo>
                <a:cubicBezTo>
                  <a:pt x="55" y="40"/>
                  <a:pt x="55" y="40"/>
                  <a:pt x="55" y="40"/>
                </a:cubicBezTo>
                <a:cubicBezTo>
                  <a:pt x="55" y="40"/>
                  <a:pt x="55" y="39"/>
                  <a:pt x="55" y="39"/>
                </a:cubicBezTo>
                <a:cubicBezTo>
                  <a:pt x="55" y="39"/>
                  <a:pt x="55" y="39"/>
                  <a:pt x="55" y="39"/>
                </a:cubicBezTo>
                <a:cubicBezTo>
                  <a:pt x="55" y="39"/>
                  <a:pt x="55" y="39"/>
                  <a:pt x="55" y="39"/>
                </a:cubicBezTo>
                <a:cubicBezTo>
                  <a:pt x="55" y="39"/>
                  <a:pt x="55" y="39"/>
                  <a:pt x="55" y="39"/>
                </a:cubicBezTo>
                <a:cubicBezTo>
                  <a:pt x="55" y="39"/>
                  <a:pt x="55" y="39"/>
                  <a:pt x="55" y="39"/>
                </a:cubicBezTo>
                <a:cubicBezTo>
                  <a:pt x="55" y="39"/>
                  <a:pt x="55" y="39"/>
                  <a:pt x="55" y="39"/>
                </a:cubicBezTo>
                <a:cubicBezTo>
                  <a:pt x="55" y="39"/>
                  <a:pt x="55" y="39"/>
                  <a:pt x="55" y="39"/>
                </a:cubicBezTo>
                <a:cubicBezTo>
                  <a:pt x="55" y="39"/>
                  <a:pt x="55" y="38"/>
                  <a:pt x="55" y="38"/>
                </a:cubicBezTo>
                <a:cubicBezTo>
                  <a:pt x="55" y="38"/>
                  <a:pt x="55" y="38"/>
                  <a:pt x="55" y="38"/>
                </a:cubicBezTo>
                <a:cubicBezTo>
                  <a:pt x="55" y="38"/>
                  <a:pt x="55" y="38"/>
                  <a:pt x="55" y="3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45" name="Google Shape;445;p27"/>
          <p:cNvSpPr/>
          <p:nvPr/>
        </p:nvSpPr>
        <p:spPr>
          <a:xfrm>
            <a:off x="4760389" y="3712635"/>
            <a:ext cx="797983" cy="800100"/>
          </a:xfrm>
          <a:prstGeom prst="ellipse">
            <a:avLst/>
          </a:prstGeom>
          <a:solidFill>
            <a:schemeClr val="accent2">
              <a:alpha val="23529"/>
            </a:schemeClr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25" lIns="121875" spcFirstLastPara="1" rIns="121875" wrap="square" tIns="609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46" name="Google Shape;446;p27"/>
          <p:cNvSpPr/>
          <p:nvPr/>
        </p:nvSpPr>
        <p:spPr>
          <a:xfrm>
            <a:off x="6919384" y="3712635"/>
            <a:ext cx="793749" cy="800100"/>
          </a:xfrm>
          <a:prstGeom prst="ellipse">
            <a:avLst/>
          </a:prstGeom>
          <a:solidFill>
            <a:schemeClr val="accent3">
              <a:alpha val="23529"/>
            </a:schemeClr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25" lIns="121875" spcFirstLastPara="1" rIns="121875" wrap="square" tIns="609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47" name="Google Shape;447;p27"/>
          <p:cNvSpPr/>
          <p:nvPr/>
        </p:nvSpPr>
        <p:spPr>
          <a:xfrm>
            <a:off x="9158819" y="3712635"/>
            <a:ext cx="793749" cy="800100"/>
          </a:xfrm>
          <a:prstGeom prst="ellipse">
            <a:avLst/>
          </a:prstGeom>
          <a:solidFill>
            <a:schemeClr val="accent4">
              <a:alpha val="23529"/>
            </a:schemeClr>
          </a:solidFill>
          <a:ln cap="flat" cmpd="sng" w="127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25" lIns="121875" spcFirstLastPara="1" rIns="121875" wrap="square" tIns="609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48" name="Google Shape;448;p27"/>
          <p:cNvSpPr/>
          <p:nvPr/>
        </p:nvSpPr>
        <p:spPr>
          <a:xfrm>
            <a:off x="7147984" y="3979338"/>
            <a:ext cx="330200" cy="266700"/>
          </a:xfrm>
          <a:custGeom>
            <a:rect b="b" l="l" r="r" t="t"/>
            <a:pathLst>
              <a:path extrusionOk="0" h="36" w="45">
                <a:moveTo>
                  <a:pt x="25" y="23"/>
                </a:moveTo>
                <a:cubicBezTo>
                  <a:pt x="25" y="24"/>
                  <a:pt x="25" y="24"/>
                  <a:pt x="25" y="24"/>
                </a:cubicBezTo>
                <a:cubicBezTo>
                  <a:pt x="25" y="24"/>
                  <a:pt x="25" y="24"/>
                  <a:pt x="24" y="24"/>
                </a:cubicBezTo>
                <a:cubicBezTo>
                  <a:pt x="23" y="24"/>
                  <a:pt x="23" y="24"/>
                  <a:pt x="23" y="24"/>
                </a:cubicBezTo>
                <a:cubicBezTo>
                  <a:pt x="21" y="24"/>
                  <a:pt x="21" y="24"/>
                  <a:pt x="21" y="24"/>
                </a:cubicBezTo>
                <a:cubicBezTo>
                  <a:pt x="21" y="24"/>
                  <a:pt x="21" y="24"/>
                  <a:pt x="21" y="24"/>
                </a:cubicBezTo>
                <a:cubicBezTo>
                  <a:pt x="21" y="23"/>
                  <a:pt x="21" y="23"/>
                  <a:pt x="21" y="23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33"/>
                  <a:pt x="3" y="36"/>
                  <a:pt x="7" y="36"/>
                </a:cubicBezTo>
                <a:cubicBezTo>
                  <a:pt x="23" y="36"/>
                  <a:pt x="23" y="36"/>
                  <a:pt x="23" y="36"/>
                </a:cubicBezTo>
                <a:cubicBezTo>
                  <a:pt x="38" y="36"/>
                  <a:pt x="38" y="36"/>
                  <a:pt x="38" y="36"/>
                </a:cubicBezTo>
                <a:cubicBezTo>
                  <a:pt x="42" y="36"/>
                  <a:pt x="45" y="33"/>
                  <a:pt x="45" y="29"/>
                </a:cubicBezTo>
                <a:cubicBezTo>
                  <a:pt x="45" y="16"/>
                  <a:pt x="45" y="16"/>
                  <a:pt x="45" y="16"/>
                </a:cubicBezTo>
                <a:cubicBezTo>
                  <a:pt x="25" y="23"/>
                  <a:pt x="25" y="23"/>
                  <a:pt x="25" y="23"/>
                </a:cubicBezTo>
                <a:close/>
                <a:moveTo>
                  <a:pt x="23" y="21"/>
                </a:moveTo>
                <a:cubicBezTo>
                  <a:pt x="23" y="21"/>
                  <a:pt x="23" y="21"/>
                  <a:pt x="23" y="21"/>
                </a:cubicBezTo>
                <a:cubicBezTo>
                  <a:pt x="24" y="21"/>
                  <a:pt x="24" y="21"/>
                  <a:pt x="24" y="21"/>
                </a:cubicBezTo>
                <a:cubicBezTo>
                  <a:pt x="24" y="23"/>
                  <a:pt x="24" y="23"/>
                  <a:pt x="24" y="23"/>
                </a:cubicBezTo>
                <a:cubicBezTo>
                  <a:pt x="24" y="23"/>
                  <a:pt x="24" y="24"/>
                  <a:pt x="23" y="24"/>
                </a:cubicBezTo>
                <a:cubicBezTo>
                  <a:pt x="23" y="24"/>
                  <a:pt x="23" y="24"/>
                  <a:pt x="2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24"/>
                  <a:pt x="21" y="23"/>
                  <a:pt x="21" y="23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1"/>
                  <a:pt x="22" y="21"/>
                  <a:pt x="22" y="21"/>
                </a:cubicBezTo>
                <a:cubicBezTo>
                  <a:pt x="23" y="21"/>
                  <a:pt x="23" y="21"/>
                  <a:pt x="23" y="21"/>
                </a:cubicBezTo>
                <a:close/>
                <a:moveTo>
                  <a:pt x="21" y="21"/>
                </a:moveTo>
                <a:cubicBezTo>
                  <a:pt x="21" y="22"/>
                  <a:pt x="21" y="22"/>
                  <a:pt x="21" y="22"/>
                </a:cubicBezTo>
                <a:cubicBezTo>
                  <a:pt x="0" y="15"/>
                  <a:pt x="0" y="15"/>
                  <a:pt x="0" y="15"/>
                </a:cubicBezTo>
                <a:cubicBezTo>
                  <a:pt x="1" y="11"/>
                  <a:pt x="4" y="9"/>
                  <a:pt x="7" y="9"/>
                </a:cubicBezTo>
                <a:cubicBezTo>
                  <a:pt x="23" y="9"/>
                  <a:pt x="23" y="9"/>
                  <a:pt x="23" y="9"/>
                </a:cubicBezTo>
                <a:cubicBezTo>
                  <a:pt x="38" y="9"/>
                  <a:pt x="38" y="9"/>
                  <a:pt x="38" y="9"/>
                </a:cubicBezTo>
                <a:cubicBezTo>
                  <a:pt x="42" y="9"/>
                  <a:pt x="45" y="11"/>
                  <a:pt x="45" y="15"/>
                </a:cubicBezTo>
                <a:cubicBezTo>
                  <a:pt x="25" y="22"/>
                  <a:pt x="25" y="22"/>
                  <a:pt x="25" y="22"/>
                </a:cubicBezTo>
                <a:cubicBezTo>
                  <a:pt x="25" y="21"/>
                  <a:pt x="25" y="21"/>
                  <a:pt x="25" y="21"/>
                </a:cubicBezTo>
                <a:cubicBezTo>
                  <a:pt x="25" y="20"/>
                  <a:pt x="25" y="20"/>
                  <a:pt x="24" y="20"/>
                </a:cubicBezTo>
                <a:cubicBezTo>
                  <a:pt x="23" y="20"/>
                  <a:pt x="23" y="20"/>
                  <a:pt x="23" y="20"/>
                </a:cubicBezTo>
                <a:cubicBezTo>
                  <a:pt x="21" y="20"/>
                  <a:pt x="21" y="20"/>
                  <a:pt x="21" y="20"/>
                </a:cubicBezTo>
                <a:cubicBezTo>
                  <a:pt x="21" y="20"/>
                  <a:pt x="21" y="20"/>
                  <a:pt x="21" y="21"/>
                </a:cubicBezTo>
                <a:close/>
                <a:moveTo>
                  <a:pt x="23" y="1"/>
                </a:moveTo>
                <a:cubicBezTo>
                  <a:pt x="23" y="1"/>
                  <a:pt x="23" y="1"/>
                  <a:pt x="23" y="1"/>
                </a:cubicBezTo>
                <a:cubicBezTo>
                  <a:pt x="27" y="1"/>
                  <a:pt x="30" y="4"/>
                  <a:pt x="30" y="8"/>
                </a:cubicBezTo>
                <a:cubicBezTo>
                  <a:pt x="31" y="8"/>
                  <a:pt x="31" y="8"/>
                  <a:pt x="31" y="8"/>
                </a:cubicBezTo>
                <a:cubicBezTo>
                  <a:pt x="31" y="4"/>
                  <a:pt x="27" y="0"/>
                  <a:pt x="23" y="0"/>
                </a:cubicBezTo>
                <a:cubicBezTo>
                  <a:pt x="23" y="0"/>
                  <a:pt x="23" y="0"/>
                  <a:pt x="23" y="0"/>
                </a:cubicBezTo>
                <a:cubicBezTo>
                  <a:pt x="18" y="0"/>
                  <a:pt x="14" y="4"/>
                  <a:pt x="14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4"/>
                  <a:pt x="19" y="1"/>
                  <a:pt x="2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49" name="Google Shape;449;p27"/>
          <p:cNvSpPr/>
          <p:nvPr/>
        </p:nvSpPr>
        <p:spPr>
          <a:xfrm>
            <a:off x="4931835" y="3913719"/>
            <a:ext cx="455084" cy="397933"/>
          </a:xfrm>
          <a:custGeom>
            <a:rect b="b" l="l" r="r" t="t"/>
            <a:pathLst>
              <a:path extrusionOk="0" h="54" w="62">
                <a:moveTo>
                  <a:pt x="41" y="36"/>
                </a:moveTo>
                <a:cubicBezTo>
                  <a:pt x="41" y="31"/>
                  <a:pt x="41" y="31"/>
                  <a:pt x="41" y="31"/>
                </a:cubicBezTo>
                <a:cubicBezTo>
                  <a:pt x="37" y="31"/>
                  <a:pt x="37" y="31"/>
                  <a:pt x="37" y="31"/>
                </a:cubicBezTo>
                <a:cubicBezTo>
                  <a:pt x="37" y="28"/>
                  <a:pt x="36" y="25"/>
                  <a:pt x="34" y="23"/>
                </a:cubicBezTo>
                <a:cubicBezTo>
                  <a:pt x="37" y="20"/>
                  <a:pt x="37" y="20"/>
                  <a:pt x="37" y="20"/>
                </a:cubicBezTo>
                <a:cubicBezTo>
                  <a:pt x="33" y="17"/>
                  <a:pt x="33" y="17"/>
                  <a:pt x="33" y="17"/>
                </a:cubicBezTo>
                <a:cubicBezTo>
                  <a:pt x="32" y="18"/>
                  <a:pt x="32" y="18"/>
                  <a:pt x="32" y="18"/>
                </a:cubicBezTo>
                <a:cubicBezTo>
                  <a:pt x="30" y="20"/>
                  <a:pt x="30" y="20"/>
                  <a:pt x="30" y="20"/>
                </a:cubicBezTo>
                <a:cubicBezTo>
                  <a:pt x="28" y="18"/>
                  <a:pt x="26" y="17"/>
                  <a:pt x="23" y="17"/>
                </a:cubicBezTo>
                <a:cubicBezTo>
                  <a:pt x="23" y="13"/>
                  <a:pt x="23" y="13"/>
                  <a:pt x="23" y="13"/>
                </a:cubicBezTo>
                <a:cubicBezTo>
                  <a:pt x="18" y="13"/>
                  <a:pt x="18" y="13"/>
                  <a:pt x="18" y="13"/>
                </a:cubicBezTo>
                <a:cubicBezTo>
                  <a:pt x="18" y="17"/>
                  <a:pt x="18" y="17"/>
                  <a:pt x="18" y="17"/>
                </a:cubicBezTo>
                <a:cubicBezTo>
                  <a:pt x="15" y="17"/>
                  <a:pt x="12" y="18"/>
                  <a:pt x="10" y="20"/>
                </a:cubicBezTo>
                <a:cubicBezTo>
                  <a:pt x="7" y="17"/>
                  <a:pt x="7" y="17"/>
                  <a:pt x="7" y="17"/>
                </a:cubicBezTo>
                <a:cubicBezTo>
                  <a:pt x="4" y="20"/>
                  <a:pt x="4" y="20"/>
                  <a:pt x="4" y="20"/>
                </a:cubicBezTo>
                <a:cubicBezTo>
                  <a:pt x="7" y="23"/>
                  <a:pt x="7" y="23"/>
                  <a:pt x="7" y="23"/>
                </a:cubicBezTo>
                <a:cubicBezTo>
                  <a:pt x="5" y="26"/>
                  <a:pt x="4" y="28"/>
                  <a:pt x="4" y="31"/>
                </a:cubicBezTo>
                <a:cubicBezTo>
                  <a:pt x="0" y="31"/>
                  <a:pt x="0" y="31"/>
                  <a:pt x="0" y="31"/>
                </a:cubicBezTo>
                <a:cubicBezTo>
                  <a:pt x="0" y="36"/>
                  <a:pt x="0" y="36"/>
                  <a:pt x="0" y="36"/>
                </a:cubicBezTo>
                <a:cubicBezTo>
                  <a:pt x="4" y="36"/>
                  <a:pt x="4" y="36"/>
                  <a:pt x="4" y="36"/>
                </a:cubicBezTo>
                <a:cubicBezTo>
                  <a:pt x="4" y="39"/>
                  <a:pt x="5" y="41"/>
                  <a:pt x="7" y="44"/>
                </a:cubicBezTo>
                <a:cubicBezTo>
                  <a:pt x="4" y="46"/>
                  <a:pt x="4" y="46"/>
                  <a:pt x="4" y="46"/>
                </a:cubicBezTo>
                <a:cubicBezTo>
                  <a:pt x="7" y="50"/>
                  <a:pt x="7" y="50"/>
                  <a:pt x="7" y="50"/>
                </a:cubicBezTo>
                <a:cubicBezTo>
                  <a:pt x="10" y="47"/>
                  <a:pt x="10" y="47"/>
                  <a:pt x="10" y="47"/>
                </a:cubicBezTo>
                <a:cubicBezTo>
                  <a:pt x="12" y="49"/>
                  <a:pt x="15" y="50"/>
                  <a:pt x="18" y="50"/>
                </a:cubicBezTo>
                <a:cubicBezTo>
                  <a:pt x="18" y="54"/>
                  <a:pt x="18" y="54"/>
                  <a:pt x="18" y="54"/>
                </a:cubicBezTo>
                <a:cubicBezTo>
                  <a:pt x="23" y="54"/>
                  <a:pt x="23" y="54"/>
                  <a:pt x="23" y="54"/>
                </a:cubicBezTo>
                <a:cubicBezTo>
                  <a:pt x="23" y="50"/>
                  <a:pt x="23" y="50"/>
                  <a:pt x="23" y="50"/>
                </a:cubicBezTo>
                <a:cubicBezTo>
                  <a:pt x="26" y="50"/>
                  <a:pt x="28" y="49"/>
                  <a:pt x="31" y="47"/>
                </a:cubicBezTo>
                <a:cubicBezTo>
                  <a:pt x="32" y="48"/>
                  <a:pt x="32" y="48"/>
                  <a:pt x="32" y="48"/>
                </a:cubicBezTo>
                <a:cubicBezTo>
                  <a:pt x="33" y="50"/>
                  <a:pt x="33" y="50"/>
                  <a:pt x="33" y="50"/>
                </a:cubicBezTo>
                <a:cubicBezTo>
                  <a:pt x="37" y="46"/>
                  <a:pt x="37" y="46"/>
                  <a:pt x="37" y="46"/>
                </a:cubicBezTo>
                <a:cubicBezTo>
                  <a:pt x="34" y="43"/>
                  <a:pt x="34" y="43"/>
                  <a:pt x="34" y="43"/>
                </a:cubicBezTo>
                <a:cubicBezTo>
                  <a:pt x="36" y="41"/>
                  <a:pt x="37" y="39"/>
                  <a:pt x="37" y="36"/>
                </a:cubicBezTo>
                <a:cubicBezTo>
                  <a:pt x="41" y="36"/>
                  <a:pt x="41" y="36"/>
                  <a:pt x="41" y="36"/>
                </a:cubicBezTo>
                <a:close/>
                <a:moveTo>
                  <a:pt x="32" y="38"/>
                </a:moveTo>
                <a:cubicBezTo>
                  <a:pt x="32" y="38"/>
                  <a:pt x="32" y="38"/>
                  <a:pt x="32" y="38"/>
                </a:cubicBezTo>
                <a:cubicBezTo>
                  <a:pt x="30" y="43"/>
                  <a:pt x="26" y="46"/>
                  <a:pt x="20" y="46"/>
                </a:cubicBezTo>
                <a:cubicBezTo>
                  <a:pt x="14" y="46"/>
                  <a:pt x="8" y="40"/>
                  <a:pt x="8" y="33"/>
                </a:cubicBezTo>
                <a:cubicBezTo>
                  <a:pt x="8" y="27"/>
                  <a:pt x="14" y="21"/>
                  <a:pt x="20" y="21"/>
                </a:cubicBezTo>
                <a:cubicBezTo>
                  <a:pt x="26" y="21"/>
                  <a:pt x="30" y="24"/>
                  <a:pt x="32" y="29"/>
                </a:cubicBezTo>
                <a:cubicBezTo>
                  <a:pt x="32" y="30"/>
                  <a:pt x="33" y="32"/>
                  <a:pt x="33" y="33"/>
                </a:cubicBezTo>
                <a:cubicBezTo>
                  <a:pt x="33" y="35"/>
                  <a:pt x="32" y="37"/>
                  <a:pt x="32" y="38"/>
                </a:cubicBezTo>
                <a:close/>
                <a:moveTo>
                  <a:pt x="58" y="35"/>
                </a:moveTo>
                <a:cubicBezTo>
                  <a:pt x="59" y="36"/>
                  <a:pt x="59" y="37"/>
                  <a:pt x="60" y="38"/>
                </a:cubicBezTo>
                <a:cubicBezTo>
                  <a:pt x="62" y="38"/>
                  <a:pt x="62" y="38"/>
                  <a:pt x="62" y="38"/>
                </a:cubicBezTo>
                <a:cubicBezTo>
                  <a:pt x="62" y="41"/>
                  <a:pt x="62" y="41"/>
                  <a:pt x="62" y="41"/>
                </a:cubicBezTo>
                <a:cubicBezTo>
                  <a:pt x="60" y="41"/>
                  <a:pt x="60" y="41"/>
                  <a:pt x="60" y="41"/>
                </a:cubicBezTo>
                <a:cubicBezTo>
                  <a:pt x="59" y="42"/>
                  <a:pt x="59" y="44"/>
                  <a:pt x="58" y="45"/>
                </a:cubicBezTo>
                <a:cubicBezTo>
                  <a:pt x="59" y="46"/>
                  <a:pt x="59" y="46"/>
                  <a:pt x="59" y="46"/>
                </a:cubicBezTo>
                <a:cubicBezTo>
                  <a:pt x="58" y="48"/>
                  <a:pt x="58" y="48"/>
                  <a:pt x="58" y="48"/>
                </a:cubicBezTo>
                <a:cubicBezTo>
                  <a:pt x="56" y="47"/>
                  <a:pt x="56" y="47"/>
                  <a:pt x="56" y="47"/>
                </a:cubicBezTo>
                <a:cubicBezTo>
                  <a:pt x="55" y="47"/>
                  <a:pt x="54" y="48"/>
                  <a:pt x="52" y="48"/>
                </a:cubicBezTo>
                <a:cubicBezTo>
                  <a:pt x="52" y="50"/>
                  <a:pt x="52" y="50"/>
                  <a:pt x="52" y="50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48"/>
                  <a:pt x="50" y="48"/>
                  <a:pt x="50" y="48"/>
                </a:cubicBezTo>
                <a:cubicBezTo>
                  <a:pt x="49" y="48"/>
                  <a:pt x="47" y="47"/>
                  <a:pt x="46" y="47"/>
                </a:cubicBezTo>
                <a:cubicBezTo>
                  <a:pt x="45" y="48"/>
                  <a:pt x="45" y="48"/>
                  <a:pt x="45" y="48"/>
                </a:cubicBezTo>
                <a:cubicBezTo>
                  <a:pt x="43" y="46"/>
                  <a:pt x="43" y="46"/>
                  <a:pt x="43" y="46"/>
                </a:cubicBezTo>
                <a:cubicBezTo>
                  <a:pt x="44" y="45"/>
                  <a:pt x="44" y="45"/>
                  <a:pt x="44" y="45"/>
                </a:cubicBezTo>
                <a:cubicBezTo>
                  <a:pt x="43" y="44"/>
                  <a:pt x="43" y="42"/>
                  <a:pt x="43" y="41"/>
                </a:cubicBezTo>
                <a:cubicBezTo>
                  <a:pt x="41" y="41"/>
                  <a:pt x="41" y="41"/>
                  <a:pt x="41" y="41"/>
                </a:cubicBezTo>
                <a:cubicBezTo>
                  <a:pt x="41" y="39"/>
                  <a:pt x="41" y="39"/>
                  <a:pt x="41" y="39"/>
                </a:cubicBezTo>
                <a:cubicBezTo>
                  <a:pt x="43" y="39"/>
                  <a:pt x="43" y="39"/>
                  <a:pt x="43" y="39"/>
                </a:cubicBezTo>
                <a:cubicBezTo>
                  <a:pt x="43" y="37"/>
                  <a:pt x="43" y="36"/>
                  <a:pt x="44" y="35"/>
                </a:cubicBezTo>
                <a:cubicBezTo>
                  <a:pt x="43" y="33"/>
                  <a:pt x="43" y="33"/>
                  <a:pt x="43" y="33"/>
                </a:cubicBezTo>
                <a:cubicBezTo>
                  <a:pt x="45" y="32"/>
                  <a:pt x="45" y="32"/>
                  <a:pt x="45" y="32"/>
                </a:cubicBezTo>
                <a:cubicBezTo>
                  <a:pt x="46" y="33"/>
                  <a:pt x="46" y="33"/>
                  <a:pt x="46" y="33"/>
                </a:cubicBezTo>
                <a:cubicBezTo>
                  <a:pt x="47" y="32"/>
                  <a:pt x="48" y="32"/>
                  <a:pt x="50" y="31"/>
                </a:cubicBezTo>
                <a:cubicBezTo>
                  <a:pt x="50" y="29"/>
                  <a:pt x="50" y="29"/>
                  <a:pt x="50" y="29"/>
                </a:cubicBezTo>
                <a:cubicBezTo>
                  <a:pt x="52" y="29"/>
                  <a:pt x="52" y="29"/>
                  <a:pt x="52" y="29"/>
                </a:cubicBezTo>
                <a:cubicBezTo>
                  <a:pt x="52" y="31"/>
                  <a:pt x="52" y="31"/>
                  <a:pt x="52" y="31"/>
                </a:cubicBezTo>
                <a:cubicBezTo>
                  <a:pt x="54" y="32"/>
                  <a:pt x="55" y="32"/>
                  <a:pt x="56" y="33"/>
                </a:cubicBezTo>
                <a:cubicBezTo>
                  <a:pt x="58" y="31"/>
                  <a:pt x="58" y="31"/>
                  <a:pt x="58" y="31"/>
                </a:cubicBezTo>
                <a:cubicBezTo>
                  <a:pt x="59" y="33"/>
                  <a:pt x="59" y="33"/>
                  <a:pt x="59" y="33"/>
                </a:cubicBezTo>
                <a:cubicBezTo>
                  <a:pt x="58" y="35"/>
                  <a:pt x="58" y="35"/>
                  <a:pt x="58" y="35"/>
                </a:cubicBezTo>
                <a:close/>
                <a:moveTo>
                  <a:pt x="51" y="46"/>
                </a:moveTo>
                <a:cubicBezTo>
                  <a:pt x="55" y="46"/>
                  <a:pt x="57" y="43"/>
                  <a:pt x="57" y="40"/>
                </a:cubicBezTo>
                <a:cubicBezTo>
                  <a:pt x="57" y="36"/>
                  <a:pt x="55" y="34"/>
                  <a:pt x="51" y="34"/>
                </a:cubicBezTo>
                <a:cubicBezTo>
                  <a:pt x="48" y="34"/>
                  <a:pt x="45" y="36"/>
                  <a:pt x="45" y="40"/>
                </a:cubicBezTo>
                <a:cubicBezTo>
                  <a:pt x="45" y="43"/>
                  <a:pt x="48" y="46"/>
                  <a:pt x="51" y="46"/>
                </a:cubicBezTo>
                <a:cubicBezTo>
                  <a:pt x="51" y="46"/>
                  <a:pt x="51" y="46"/>
                  <a:pt x="51" y="46"/>
                </a:cubicBezTo>
                <a:close/>
                <a:moveTo>
                  <a:pt x="59" y="12"/>
                </a:moveTo>
                <a:cubicBezTo>
                  <a:pt x="62" y="12"/>
                  <a:pt x="62" y="12"/>
                  <a:pt x="62" y="12"/>
                </a:cubicBezTo>
                <a:cubicBezTo>
                  <a:pt x="62" y="15"/>
                  <a:pt x="62" y="15"/>
                  <a:pt x="62" y="15"/>
                </a:cubicBezTo>
                <a:cubicBezTo>
                  <a:pt x="59" y="15"/>
                  <a:pt x="59" y="15"/>
                  <a:pt x="59" y="15"/>
                </a:cubicBezTo>
                <a:cubicBezTo>
                  <a:pt x="59" y="17"/>
                  <a:pt x="58" y="19"/>
                  <a:pt x="57" y="20"/>
                </a:cubicBezTo>
                <a:cubicBezTo>
                  <a:pt x="59" y="22"/>
                  <a:pt x="59" y="22"/>
                  <a:pt x="59" y="22"/>
                </a:cubicBezTo>
                <a:cubicBezTo>
                  <a:pt x="56" y="25"/>
                  <a:pt x="56" y="25"/>
                  <a:pt x="56" y="25"/>
                </a:cubicBezTo>
                <a:cubicBezTo>
                  <a:pt x="55" y="23"/>
                  <a:pt x="55" y="23"/>
                  <a:pt x="55" y="23"/>
                </a:cubicBezTo>
                <a:cubicBezTo>
                  <a:pt x="53" y="24"/>
                  <a:pt x="51" y="25"/>
                  <a:pt x="50" y="25"/>
                </a:cubicBezTo>
                <a:cubicBezTo>
                  <a:pt x="50" y="28"/>
                  <a:pt x="50" y="28"/>
                  <a:pt x="50" y="28"/>
                </a:cubicBezTo>
                <a:cubicBezTo>
                  <a:pt x="46" y="28"/>
                  <a:pt x="46" y="28"/>
                  <a:pt x="46" y="28"/>
                </a:cubicBezTo>
                <a:cubicBezTo>
                  <a:pt x="46" y="25"/>
                  <a:pt x="46" y="25"/>
                  <a:pt x="46" y="25"/>
                </a:cubicBezTo>
                <a:cubicBezTo>
                  <a:pt x="44" y="25"/>
                  <a:pt x="43" y="24"/>
                  <a:pt x="41" y="23"/>
                </a:cubicBezTo>
                <a:cubicBezTo>
                  <a:pt x="39" y="25"/>
                  <a:pt x="39" y="25"/>
                  <a:pt x="39" y="25"/>
                </a:cubicBezTo>
                <a:cubicBezTo>
                  <a:pt x="37" y="22"/>
                  <a:pt x="37" y="22"/>
                  <a:pt x="37" y="22"/>
                </a:cubicBezTo>
                <a:cubicBezTo>
                  <a:pt x="39" y="20"/>
                  <a:pt x="39" y="20"/>
                  <a:pt x="39" y="20"/>
                </a:cubicBezTo>
                <a:cubicBezTo>
                  <a:pt x="38" y="19"/>
                  <a:pt x="37" y="17"/>
                  <a:pt x="37" y="15"/>
                </a:cubicBezTo>
                <a:cubicBezTo>
                  <a:pt x="34" y="15"/>
                  <a:pt x="34" y="15"/>
                  <a:pt x="34" y="15"/>
                </a:cubicBezTo>
                <a:cubicBezTo>
                  <a:pt x="34" y="12"/>
                  <a:pt x="34" y="12"/>
                  <a:pt x="34" y="12"/>
                </a:cubicBezTo>
                <a:cubicBezTo>
                  <a:pt x="37" y="12"/>
                  <a:pt x="37" y="12"/>
                  <a:pt x="37" y="12"/>
                </a:cubicBezTo>
                <a:cubicBezTo>
                  <a:pt x="37" y="10"/>
                  <a:pt x="38" y="9"/>
                  <a:pt x="39" y="7"/>
                </a:cubicBezTo>
                <a:cubicBezTo>
                  <a:pt x="37" y="5"/>
                  <a:pt x="37" y="5"/>
                  <a:pt x="37" y="5"/>
                </a:cubicBezTo>
                <a:cubicBezTo>
                  <a:pt x="39" y="3"/>
                  <a:pt x="39" y="3"/>
                  <a:pt x="39" y="3"/>
                </a:cubicBezTo>
                <a:cubicBezTo>
                  <a:pt x="41" y="5"/>
                  <a:pt x="41" y="5"/>
                  <a:pt x="41" y="5"/>
                </a:cubicBezTo>
                <a:cubicBezTo>
                  <a:pt x="43" y="4"/>
                  <a:pt x="44" y="3"/>
                  <a:pt x="46" y="3"/>
                </a:cubicBezTo>
                <a:cubicBezTo>
                  <a:pt x="46" y="0"/>
                  <a:pt x="46" y="0"/>
                  <a:pt x="46" y="0"/>
                </a:cubicBezTo>
                <a:cubicBezTo>
                  <a:pt x="49" y="0"/>
                  <a:pt x="49" y="0"/>
                  <a:pt x="49" y="0"/>
                </a:cubicBezTo>
                <a:cubicBezTo>
                  <a:pt x="49" y="3"/>
                  <a:pt x="49" y="3"/>
                  <a:pt x="49" y="3"/>
                </a:cubicBezTo>
                <a:cubicBezTo>
                  <a:pt x="51" y="3"/>
                  <a:pt x="53" y="4"/>
                  <a:pt x="54" y="5"/>
                </a:cubicBezTo>
                <a:cubicBezTo>
                  <a:pt x="56" y="3"/>
                  <a:pt x="56" y="3"/>
                  <a:pt x="56" y="3"/>
                </a:cubicBezTo>
                <a:cubicBezTo>
                  <a:pt x="59" y="5"/>
                  <a:pt x="59" y="5"/>
                  <a:pt x="59" y="5"/>
                </a:cubicBezTo>
                <a:cubicBezTo>
                  <a:pt x="57" y="7"/>
                  <a:pt x="57" y="7"/>
                  <a:pt x="57" y="7"/>
                </a:cubicBezTo>
                <a:cubicBezTo>
                  <a:pt x="58" y="8"/>
                  <a:pt x="59" y="10"/>
                  <a:pt x="59" y="12"/>
                </a:cubicBezTo>
                <a:close/>
                <a:moveTo>
                  <a:pt x="48" y="22"/>
                </a:moveTo>
                <a:cubicBezTo>
                  <a:pt x="48" y="22"/>
                  <a:pt x="48" y="22"/>
                  <a:pt x="48" y="22"/>
                </a:cubicBezTo>
                <a:cubicBezTo>
                  <a:pt x="43" y="22"/>
                  <a:pt x="40" y="18"/>
                  <a:pt x="40" y="14"/>
                </a:cubicBezTo>
                <a:cubicBezTo>
                  <a:pt x="40" y="9"/>
                  <a:pt x="43" y="6"/>
                  <a:pt x="48" y="6"/>
                </a:cubicBezTo>
                <a:cubicBezTo>
                  <a:pt x="52" y="6"/>
                  <a:pt x="56" y="9"/>
                  <a:pt x="56" y="14"/>
                </a:cubicBezTo>
                <a:cubicBezTo>
                  <a:pt x="56" y="18"/>
                  <a:pt x="52" y="22"/>
                  <a:pt x="48" y="2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50" name="Google Shape;450;p27"/>
          <p:cNvSpPr/>
          <p:nvPr/>
        </p:nvSpPr>
        <p:spPr>
          <a:xfrm>
            <a:off x="9385301" y="3922187"/>
            <a:ext cx="338667" cy="376767"/>
          </a:xfrm>
          <a:custGeom>
            <a:rect b="b" l="l" r="r" t="t"/>
            <a:pathLst>
              <a:path extrusionOk="0" h="51" w="46">
                <a:moveTo>
                  <a:pt x="40" y="28"/>
                </a:moveTo>
                <a:cubicBezTo>
                  <a:pt x="40" y="33"/>
                  <a:pt x="38" y="38"/>
                  <a:pt x="35" y="41"/>
                </a:cubicBezTo>
                <a:cubicBezTo>
                  <a:pt x="34" y="38"/>
                  <a:pt x="34" y="35"/>
                  <a:pt x="34" y="34"/>
                </a:cubicBezTo>
                <a:cubicBezTo>
                  <a:pt x="33" y="31"/>
                  <a:pt x="30" y="30"/>
                  <a:pt x="29" y="30"/>
                </a:cubicBezTo>
                <a:cubicBezTo>
                  <a:pt x="29" y="30"/>
                  <a:pt x="29" y="30"/>
                  <a:pt x="29" y="30"/>
                </a:cubicBezTo>
                <a:cubicBezTo>
                  <a:pt x="27" y="30"/>
                  <a:pt x="27" y="30"/>
                  <a:pt x="27" y="30"/>
                </a:cubicBezTo>
                <a:cubicBezTo>
                  <a:pt x="25" y="35"/>
                  <a:pt x="25" y="35"/>
                  <a:pt x="25" y="35"/>
                </a:cubicBezTo>
                <a:cubicBezTo>
                  <a:pt x="24" y="38"/>
                  <a:pt x="24" y="38"/>
                  <a:pt x="24" y="38"/>
                </a:cubicBezTo>
                <a:cubicBezTo>
                  <a:pt x="24" y="32"/>
                  <a:pt x="24" y="32"/>
                  <a:pt x="24" y="32"/>
                </a:cubicBezTo>
                <a:cubicBezTo>
                  <a:pt x="24" y="32"/>
                  <a:pt x="24" y="31"/>
                  <a:pt x="24" y="31"/>
                </a:cubicBezTo>
                <a:cubicBezTo>
                  <a:pt x="24" y="31"/>
                  <a:pt x="23" y="30"/>
                  <a:pt x="23" y="30"/>
                </a:cubicBezTo>
                <a:cubicBezTo>
                  <a:pt x="22" y="30"/>
                  <a:pt x="22" y="31"/>
                  <a:pt x="22" y="31"/>
                </a:cubicBezTo>
                <a:cubicBezTo>
                  <a:pt x="22" y="31"/>
                  <a:pt x="22" y="32"/>
                  <a:pt x="22" y="32"/>
                </a:cubicBezTo>
                <a:cubicBezTo>
                  <a:pt x="21" y="38"/>
                  <a:pt x="21" y="38"/>
                  <a:pt x="21" y="38"/>
                </a:cubicBezTo>
                <a:cubicBezTo>
                  <a:pt x="20" y="35"/>
                  <a:pt x="20" y="35"/>
                  <a:pt x="20" y="35"/>
                </a:cubicBezTo>
                <a:cubicBezTo>
                  <a:pt x="19" y="30"/>
                  <a:pt x="19" y="30"/>
                  <a:pt x="19" y="30"/>
                </a:cubicBezTo>
                <a:cubicBezTo>
                  <a:pt x="15" y="30"/>
                  <a:pt x="15" y="30"/>
                  <a:pt x="15" y="30"/>
                </a:cubicBezTo>
                <a:cubicBezTo>
                  <a:pt x="15" y="30"/>
                  <a:pt x="15" y="30"/>
                  <a:pt x="15" y="30"/>
                </a:cubicBezTo>
                <a:cubicBezTo>
                  <a:pt x="13" y="31"/>
                  <a:pt x="11" y="31"/>
                  <a:pt x="11" y="34"/>
                </a:cubicBezTo>
                <a:cubicBezTo>
                  <a:pt x="10" y="35"/>
                  <a:pt x="10" y="37"/>
                  <a:pt x="10" y="41"/>
                </a:cubicBezTo>
                <a:cubicBezTo>
                  <a:pt x="7" y="37"/>
                  <a:pt x="5" y="33"/>
                  <a:pt x="5" y="28"/>
                </a:cubicBezTo>
                <a:cubicBezTo>
                  <a:pt x="5" y="19"/>
                  <a:pt x="13" y="11"/>
                  <a:pt x="23" y="11"/>
                </a:cubicBezTo>
                <a:cubicBezTo>
                  <a:pt x="23" y="14"/>
                  <a:pt x="23" y="14"/>
                  <a:pt x="23" y="14"/>
                </a:cubicBezTo>
                <a:cubicBezTo>
                  <a:pt x="23" y="15"/>
                  <a:pt x="24" y="15"/>
                  <a:pt x="25" y="15"/>
                </a:cubicBezTo>
                <a:cubicBezTo>
                  <a:pt x="28" y="13"/>
                  <a:pt x="28" y="13"/>
                  <a:pt x="28" y="13"/>
                </a:cubicBezTo>
                <a:cubicBezTo>
                  <a:pt x="29" y="12"/>
                  <a:pt x="30" y="11"/>
                  <a:pt x="32" y="11"/>
                </a:cubicBezTo>
                <a:cubicBezTo>
                  <a:pt x="34" y="9"/>
                  <a:pt x="34" y="9"/>
                  <a:pt x="34" y="9"/>
                </a:cubicBezTo>
                <a:cubicBezTo>
                  <a:pt x="36" y="8"/>
                  <a:pt x="36" y="7"/>
                  <a:pt x="34" y="7"/>
                </a:cubicBezTo>
                <a:cubicBezTo>
                  <a:pt x="32" y="5"/>
                  <a:pt x="32" y="5"/>
                  <a:pt x="32" y="5"/>
                </a:cubicBezTo>
                <a:cubicBezTo>
                  <a:pt x="30" y="4"/>
                  <a:pt x="29" y="3"/>
                  <a:pt x="28" y="3"/>
                </a:cubicBezTo>
                <a:cubicBezTo>
                  <a:pt x="25" y="1"/>
                  <a:pt x="25" y="1"/>
                  <a:pt x="25" y="1"/>
                </a:cubicBezTo>
                <a:cubicBezTo>
                  <a:pt x="24" y="0"/>
                  <a:pt x="23" y="1"/>
                  <a:pt x="23" y="2"/>
                </a:cubicBezTo>
                <a:cubicBezTo>
                  <a:pt x="23" y="5"/>
                  <a:pt x="23" y="5"/>
                  <a:pt x="23" y="5"/>
                </a:cubicBezTo>
                <a:cubicBezTo>
                  <a:pt x="10" y="5"/>
                  <a:pt x="0" y="16"/>
                  <a:pt x="0" y="28"/>
                </a:cubicBezTo>
                <a:cubicBezTo>
                  <a:pt x="0" y="41"/>
                  <a:pt x="10" y="51"/>
                  <a:pt x="23" y="51"/>
                </a:cubicBezTo>
                <a:cubicBezTo>
                  <a:pt x="35" y="51"/>
                  <a:pt x="46" y="41"/>
                  <a:pt x="46" y="28"/>
                </a:cubicBezTo>
                <a:cubicBezTo>
                  <a:pt x="40" y="28"/>
                  <a:pt x="40" y="28"/>
                  <a:pt x="40" y="28"/>
                </a:cubicBezTo>
                <a:close/>
                <a:moveTo>
                  <a:pt x="23" y="19"/>
                </a:moveTo>
                <a:cubicBezTo>
                  <a:pt x="26" y="19"/>
                  <a:pt x="28" y="21"/>
                  <a:pt x="28" y="24"/>
                </a:cubicBezTo>
                <a:cubicBezTo>
                  <a:pt x="28" y="27"/>
                  <a:pt x="26" y="29"/>
                  <a:pt x="23" y="29"/>
                </a:cubicBezTo>
                <a:cubicBezTo>
                  <a:pt x="20" y="29"/>
                  <a:pt x="17" y="27"/>
                  <a:pt x="17" y="24"/>
                </a:cubicBezTo>
                <a:cubicBezTo>
                  <a:pt x="17" y="21"/>
                  <a:pt x="20" y="19"/>
                  <a:pt x="23" y="19"/>
                </a:cubicBezTo>
                <a:close/>
                <a:moveTo>
                  <a:pt x="30" y="37"/>
                </a:moveTo>
                <a:cubicBezTo>
                  <a:pt x="30" y="37"/>
                  <a:pt x="30" y="37"/>
                  <a:pt x="30" y="37"/>
                </a:cubicBezTo>
                <a:cubicBezTo>
                  <a:pt x="30" y="37"/>
                  <a:pt x="30" y="37"/>
                  <a:pt x="30" y="37"/>
                </a:cubicBezTo>
                <a:cubicBezTo>
                  <a:pt x="30" y="44"/>
                  <a:pt x="30" y="44"/>
                  <a:pt x="30" y="44"/>
                </a:cubicBezTo>
                <a:cubicBezTo>
                  <a:pt x="30" y="44"/>
                  <a:pt x="30" y="44"/>
                  <a:pt x="30" y="44"/>
                </a:cubicBezTo>
                <a:cubicBezTo>
                  <a:pt x="29" y="37"/>
                  <a:pt x="29" y="37"/>
                  <a:pt x="29" y="37"/>
                </a:cubicBezTo>
                <a:cubicBezTo>
                  <a:pt x="30" y="37"/>
                  <a:pt x="30" y="37"/>
                  <a:pt x="30" y="37"/>
                </a:cubicBezTo>
                <a:close/>
                <a:moveTo>
                  <a:pt x="15" y="37"/>
                </a:moveTo>
                <a:cubicBezTo>
                  <a:pt x="15" y="37"/>
                  <a:pt x="15" y="37"/>
                  <a:pt x="15" y="37"/>
                </a:cubicBezTo>
                <a:cubicBezTo>
                  <a:pt x="15" y="44"/>
                  <a:pt x="15" y="44"/>
                  <a:pt x="15" y="44"/>
                </a:cubicBezTo>
                <a:cubicBezTo>
                  <a:pt x="15" y="44"/>
                  <a:pt x="14" y="44"/>
                  <a:pt x="14" y="44"/>
                </a:cubicBezTo>
                <a:cubicBezTo>
                  <a:pt x="14" y="37"/>
                  <a:pt x="14" y="37"/>
                  <a:pt x="14" y="37"/>
                </a:cubicBezTo>
                <a:cubicBezTo>
                  <a:pt x="14" y="37"/>
                  <a:pt x="14" y="37"/>
                  <a:pt x="15" y="3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51" name="Google Shape;451;p27"/>
          <p:cNvSpPr txBox="1"/>
          <p:nvPr/>
        </p:nvSpPr>
        <p:spPr>
          <a:xfrm>
            <a:off x="1877484" y="5031321"/>
            <a:ext cx="2226733" cy="869186"/>
          </a:xfrm>
          <a:prstGeom prst="rect">
            <a:avLst/>
          </a:prstGeom>
          <a:noFill/>
          <a:ln>
            <a:noFill/>
          </a:ln>
        </p:spPr>
        <p:txBody>
          <a:bodyPr anchorCtr="0" anchor="t" bIns="48450" lIns="96925" spcFirstLastPara="1" rIns="96925" wrap="square" tIns="4845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</a:t>
            </a:r>
            <a:endParaRPr sz="1333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52" name="Google Shape;452;p27"/>
          <p:cNvSpPr txBox="1"/>
          <p:nvPr/>
        </p:nvSpPr>
        <p:spPr>
          <a:xfrm>
            <a:off x="2021419" y="4624921"/>
            <a:ext cx="1881716" cy="3282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6925" spcFirstLastPara="1" rIns="96925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baseline="-25000" lang="tr-TR" sz="3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b="1" baseline="-25000" sz="3200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53" name="Google Shape;453;p27"/>
          <p:cNvSpPr txBox="1"/>
          <p:nvPr/>
        </p:nvSpPr>
        <p:spPr>
          <a:xfrm>
            <a:off x="4061884" y="5031319"/>
            <a:ext cx="2224616" cy="869186"/>
          </a:xfrm>
          <a:prstGeom prst="rect">
            <a:avLst/>
          </a:prstGeom>
          <a:noFill/>
          <a:ln>
            <a:noFill/>
          </a:ln>
        </p:spPr>
        <p:txBody>
          <a:bodyPr anchorCtr="0" anchor="t" bIns="48450" lIns="96925" spcFirstLastPara="1" rIns="96925" wrap="square" tIns="4845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</a:t>
            </a:r>
            <a:endParaRPr sz="1333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54" name="Google Shape;454;p27"/>
          <p:cNvSpPr txBox="1"/>
          <p:nvPr/>
        </p:nvSpPr>
        <p:spPr>
          <a:xfrm>
            <a:off x="4203700" y="4665137"/>
            <a:ext cx="1881717" cy="3282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6925" spcFirstLastPara="1" rIns="96925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baseline="-25000" lang="tr-TR" sz="3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b="1" baseline="-25000" sz="3200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55" name="Google Shape;455;p27"/>
          <p:cNvSpPr txBox="1"/>
          <p:nvPr/>
        </p:nvSpPr>
        <p:spPr>
          <a:xfrm>
            <a:off x="6214535" y="5031319"/>
            <a:ext cx="2226733" cy="869186"/>
          </a:xfrm>
          <a:prstGeom prst="rect">
            <a:avLst/>
          </a:prstGeom>
          <a:noFill/>
          <a:ln>
            <a:noFill/>
          </a:ln>
        </p:spPr>
        <p:txBody>
          <a:bodyPr anchorCtr="0" anchor="t" bIns="48450" lIns="96925" spcFirstLastPara="1" rIns="96925" wrap="square" tIns="4845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</a:t>
            </a:r>
            <a:endParaRPr sz="1333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56" name="Google Shape;456;p27"/>
          <p:cNvSpPr txBox="1"/>
          <p:nvPr/>
        </p:nvSpPr>
        <p:spPr>
          <a:xfrm>
            <a:off x="6358468" y="4665137"/>
            <a:ext cx="1881717" cy="3282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6925" spcFirstLastPara="1" rIns="96925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baseline="-25000" lang="tr-TR" sz="3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b="1" baseline="-25000" sz="3200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57" name="Google Shape;457;p27"/>
          <p:cNvSpPr txBox="1"/>
          <p:nvPr/>
        </p:nvSpPr>
        <p:spPr>
          <a:xfrm>
            <a:off x="8453972" y="5031321"/>
            <a:ext cx="2224617" cy="869186"/>
          </a:xfrm>
          <a:prstGeom prst="rect">
            <a:avLst/>
          </a:prstGeom>
          <a:noFill/>
          <a:ln>
            <a:noFill/>
          </a:ln>
        </p:spPr>
        <p:txBody>
          <a:bodyPr anchorCtr="0" anchor="t" bIns="48450" lIns="96925" spcFirstLastPara="1" rIns="96925" wrap="square" tIns="4845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</a:t>
            </a:r>
            <a:endParaRPr sz="1333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58" name="Google Shape;458;p27"/>
          <p:cNvSpPr txBox="1"/>
          <p:nvPr/>
        </p:nvSpPr>
        <p:spPr>
          <a:xfrm>
            <a:off x="8595787" y="4665137"/>
            <a:ext cx="1881716" cy="3282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6925" spcFirstLastPara="1" rIns="96925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baseline="-25000" lang="tr-TR" sz="3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b="1" baseline="-25000" sz="3200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459" name="Google Shape;459;p27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27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6" name="Google Shape;466;p28"/>
          <p:cNvCxnSpPr/>
          <p:nvPr/>
        </p:nvCxnSpPr>
        <p:spPr>
          <a:xfrm rot="10800000">
            <a:off x="5404776" y="2684421"/>
            <a:ext cx="1473619" cy="754575"/>
          </a:xfrm>
          <a:prstGeom prst="straightConnector1">
            <a:avLst/>
          </a:prstGeom>
          <a:noFill/>
          <a:ln cap="flat" cmpd="sng" w="12700">
            <a:solidFill>
              <a:schemeClr val="accent3"/>
            </a:solidFill>
            <a:prstDash val="dash"/>
            <a:miter lim="800000"/>
            <a:headEnd len="sm" w="sm" type="none"/>
            <a:tailEnd len="lg" w="lg" type="triangle"/>
          </a:ln>
        </p:spPr>
      </p:cxnSp>
      <p:cxnSp>
        <p:nvCxnSpPr>
          <p:cNvPr id="467" name="Google Shape;467;p28"/>
          <p:cNvCxnSpPr/>
          <p:nvPr/>
        </p:nvCxnSpPr>
        <p:spPr>
          <a:xfrm flipH="1">
            <a:off x="5627072" y="4199939"/>
            <a:ext cx="1251323" cy="768260"/>
          </a:xfrm>
          <a:prstGeom prst="straightConnector1">
            <a:avLst/>
          </a:prstGeom>
          <a:noFill/>
          <a:ln cap="flat" cmpd="sng" w="12700">
            <a:solidFill>
              <a:schemeClr val="accent3"/>
            </a:solidFill>
            <a:prstDash val="dash"/>
            <a:miter lim="800000"/>
            <a:headEnd len="sm" w="sm" type="none"/>
            <a:tailEnd len="lg" w="lg" type="triangle"/>
          </a:ln>
        </p:spPr>
      </p:cxnSp>
      <p:cxnSp>
        <p:nvCxnSpPr>
          <p:cNvPr id="468" name="Google Shape;468;p28"/>
          <p:cNvCxnSpPr/>
          <p:nvPr/>
        </p:nvCxnSpPr>
        <p:spPr>
          <a:xfrm rot="10800000">
            <a:off x="4899153" y="3836547"/>
            <a:ext cx="1979240" cy="0"/>
          </a:xfrm>
          <a:prstGeom prst="straightConnector1">
            <a:avLst/>
          </a:prstGeom>
          <a:noFill/>
          <a:ln cap="flat" cmpd="sng" w="12700">
            <a:solidFill>
              <a:schemeClr val="accent3"/>
            </a:solidFill>
            <a:prstDash val="dash"/>
            <a:miter lim="800000"/>
            <a:headEnd len="sm" w="sm" type="none"/>
            <a:tailEnd len="lg" w="lg" type="triangle"/>
          </a:ln>
        </p:spPr>
      </p:cxnSp>
      <p:sp>
        <p:nvSpPr>
          <p:cNvPr id="469" name="Google Shape;469;p28"/>
          <p:cNvSpPr txBox="1"/>
          <p:nvPr/>
        </p:nvSpPr>
        <p:spPr>
          <a:xfrm>
            <a:off x="8775157" y="2516300"/>
            <a:ext cx="2688299" cy="25540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1333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70" name="Google Shape;470;p28"/>
          <p:cNvSpPr txBox="1"/>
          <p:nvPr/>
        </p:nvSpPr>
        <p:spPr>
          <a:xfrm>
            <a:off x="2254088" y="1604797"/>
            <a:ext cx="1815239" cy="3282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1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b="1" sz="2133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71" name="Google Shape;471;p28"/>
          <p:cNvSpPr txBox="1"/>
          <p:nvPr/>
        </p:nvSpPr>
        <p:spPr>
          <a:xfrm>
            <a:off x="1663910" y="2045350"/>
            <a:ext cx="2223847" cy="8204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333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72" name="Google Shape;472;p28"/>
          <p:cNvSpPr txBox="1"/>
          <p:nvPr/>
        </p:nvSpPr>
        <p:spPr>
          <a:xfrm>
            <a:off x="8783329" y="2132672"/>
            <a:ext cx="1789421" cy="3282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1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b="1" sz="2133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473" name="Google Shape;473;p28"/>
          <p:cNvGrpSpPr/>
          <p:nvPr/>
        </p:nvGrpSpPr>
        <p:grpSpPr>
          <a:xfrm>
            <a:off x="7052168" y="3139766"/>
            <a:ext cx="1459851" cy="1462517"/>
            <a:chOff x="5289127" y="2354823"/>
            <a:chExt cx="1094888" cy="1096888"/>
          </a:xfrm>
        </p:grpSpPr>
        <p:sp>
          <p:nvSpPr>
            <p:cNvPr id="474" name="Google Shape;474;p28"/>
            <p:cNvSpPr/>
            <p:nvPr/>
          </p:nvSpPr>
          <p:spPr>
            <a:xfrm rot="-5222763">
              <a:off x="5314293" y="2382045"/>
              <a:ext cx="1044555" cy="1042444"/>
            </a:xfrm>
            <a:custGeom>
              <a:rect b="b" l="l" r="r" t="t"/>
              <a:pathLst>
                <a:path extrusionOk="0" h="1800200" w="1800200">
                  <a:moveTo>
                    <a:pt x="0" y="900100"/>
                  </a:moveTo>
                  <a:cubicBezTo>
                    <a:pt x="0" y="661379"/>
                    <a:pt x="94832" y="432435"/>
                    <a:pt x="263634" y="263633"/>
                  </a:cubicBezTo>
                  <a:cubicBezTo>
                    <a:pt x="432436" y="94832"/>
                    <a:pt x="661380" y="0"/>
                    <a:pt x="900101" y="1"/>
                  </a:cubicBezTo>
                  <a:cubicBezTo>
                    <a:pt x="1138822" y="1"/>
                    <a:pt x="1367766" y="94833"/>
                    <a:pt x="1536568" y="263635"/>
                  </a:cubicBezTo>
                  <a:cubicBezTo>
                    <a:pt x="1705369" y="432437"/>
                    <a:pt x="1800201" y="661381"/>
                    <a:pt x="1800200" y="900102"/>
                  </a:cubicBezTo>
                  <a:cubicBezTo>
                    <a:pt x="1800200" y="1138823"/>
                    <a:pt x="1705368" y="1367767"/>
                    <a:pt x="1536567" y="1536569"/>
                  </a:cubicBezTo>
                  <a:cubicBezTo>
                    <a:pt x="1367765" y="1705371"/>
                    <a:pt x="1138821" y="1800202"/>
                    <a:pt x="900100" y="1800202"/>
                  </a:cubicBezTo>
                  <a:cubicBezTo>
                    <a:pt x="661379" y="1800202"/>
                    <a:pt x="432435" y="1705370"/>
                    <a:pt x="263633" y="1536568"/>
                  </a:cubicBezTo>
                  <a:cubicBezTo>
                    <a:pt x="94832" y="1367766"/>
                    <a:pt x="0" y="1138822"/>
                    <a:pt x="0" y="900101"/>
                  </a:cubicBezTo>
                  <a:lnTo>
                    <a:pt x="0" y="90010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5" name="Google Shape;475;p28"/>
            <p:cNvSpPr txBox="1"/>
            <p:nvPr/>
          </p:nvSpPr>
          <p:spPr>
            <a:xfrm>
              <a:off x="5318734" y="2738909"/>
              <a:ext cx="103686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</a:t>
              </a:r>
              <a:endParaRPr b="1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76" name="Google Shape;476;p28"/>
          <p:cNvGrpSpPr/>
          <p:nvPr/>
        </p:nvGrpSpPr>
        <p:grpSpPr>
          <a:xfrm>
            <a:off x="4105178" y="1688843"/>
            <a:ext cx="1382489" cy="887656"/>
            <a:chOff x="3078882" y="1266632"/>
            <a:chExt cx="1036867" cy="665742"/>
          </a:xfrm>
        </p:grpSpPr>
        <p:sp>
          <p:nvSpPr>
            <p:cNvPr id="477" name="Google Shape;477;p28"/>
            <p:cNvSpPr/>
            <p:nvPr/>
          </p:nvSpPr>
          <p:spPr>
            <a:xfrm>
              <a:off x="3255801" y="1266632"/>
              <a:ext cx="664395" cy="665742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8" name="Google Shape;478;p28"/>
            <p:cNvSpPr txBox="1"/>
            <p:nvPr/>
          </p:nvSpPr>
          <p:spPr>
            <a:xfrm>
              <a:off x="3078882" y="1461433"/>
              <a:ext cx="1036867" cy="246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133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</a:t>
              </a:r>
              <a:endParaRPr b="1" sz="2133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79" name="Google Shape;479;p28"/>
          <p:cNvGrpSpPr/>
          <p:nvPr/>
        </p:nvGrpSpPr>
        <p:grpSpPr>
          <a:xfrm>
            <a:off x="3465374" y="3471939"/>
            <a:ext cx="1382489" cy="922344"/>
            <a:chOff x="2599029" y="2603954"/>
            <a:chExt cx="1036867" cy="691758"/>
          </a:xfrm>
        </p:grpSpPr>
        <p:sp>
          <p:nvSpPr>
            <p:cNvPr id="480" name="Google Shape;480;p28"/>
            <p:cNvSpPr/>
            <p:nvPr/>
          </p:nvSpPr>
          <p:spPr>
            <a:xfrm>
              <a:off x="2746251" y="2603954"/>
              <a:ext cx="690358" cy="691758"/>
            </a:xfrm>
            <a:prstGeom prst="ellipse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1" name="Google Shape;481;p28"/>
            <p:cNvSpPr txBox="1"/>
            <p:nvPr/>
          </p:nvSpPr>
          <p:spPr>
            <a:xfrm>
              <a:off x="2599029" y="2826722"/>
              <a:ext cx="1036867" cy="246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133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</a:t>
              </a:r>
              <a:endParaRPr b="1" sz="2133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82" name="Google Shape;482;p28"/>
          <p:cNvGrpSpPr/>
          <p:nvPr/>
        </p:nvGrpSpPr>
        <p:grpSpPr>
          <a:xfrm>
            <a:off x="4291370" y="5118856"/>
            <a:ext cx="1382489" cy="887656"/>
            <a:chOff x="3218526" y="3839142"/>
            <a:chExt cx="1036867" cy="665742"/>
          </a:xfrm>
        </p:grpSpPr>
        <p:sp>
          <p:nvSpPr>
            <p:cNvPr id="483" name="Google Shape;483;p28"/>
            <p:cNvSpPr/>
            <p:nvPr/>
          </p:nvSpPr>
          <p:spPr>
            <a:xfrm>
              <a:off x="3403549" y="3839142"/>
              <a:ext cx="664395" cy="665742"/>
            </a:xfrm>
            <a:prstGeom prst="ellipse">
              <a:avLst/>
            </a:pr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4" name="Google Shape;484;p28"/>
            <p:cNvSpPr txBox="1"/>
            <p:nvPr/>
          </p:nvSpPr>
          <p:spPr>
            <a:xfrm>
              <a:off x="3218526" y="4057787"/>
              <a:ext cx="1036867" cy="246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133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</a:t>
              </a:r>
              <a:endParaRPr b="1" sz="2133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485" name="Google Shape;485;p28"/>
          <p:cNvSpPr txBox="1"/>
          <p:nvPr/>
        </p:nvSpPr>
        <p:spPr>
          <a:xfrm>
            <a:off x="1759544" y="3417023"/>
            <a:ext cx="1815239" cy="3282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1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b="1" sz="2133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86" name="Google Shape;486;p28"/>
          <p:cNvSpPr txBox="1"/>
          <p:nvPr/>
        </p:nvSpPr>
        <p:spPr>
          <a:xfrm>
            <a:off x="1199458" y="3801415"/>
            <a:ext cx="2223847" cy="8204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333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87" name="Google Shape;487;p28"/>
          <p:cNvSpPr txBox="1"/>
          <p:nvPr/>
        </p:nvSpPr>
        <p:spPr>
          <a:xfrm>
            <a:off x="2721724" y="5082152"/>
            <a:ext cx="1815239" cy="3282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1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b="1" sz="2133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88" name="Google Shape;488;p28"/>
          <p:cNvSpPr txBox="1"/>
          <p:nvPr/>
        </p:nvSpPr>
        <p:spPr>
          <a:xfrm>
            <a:off x="2143963" y="5522641"/>
            <a:ext cx="2223847" cy="8204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333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489" name="Google Shape;489;p2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Google Shape;490;p28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prism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6" name="Google Shape;496;p29"/>
          <p:cNvGrpSpPr/>
          <p:nvPr/>
        </p:nvGrpSpPr>
        <p:grpSpPr>
          <a:xfrm>
            <a:off x="2953376" y="4412448"/>
            <a:ext cx="910376" cy="910376"/>
            <a:chOff x="2953376" y="4412444"/>
            <a:chExt cx="910376" cy="910376"/>
          </a:xfrm>
        </p:grpSpPr>
        <p:sp>
          <p:nvSpPr>
            <p:cNvPr id="497" name="Google Shape;497;p29"/>
            <p:cNvSpPr/>
            <p:nvPr/>
          </p:nvSpPr>
          <p:spPr>
            <a:xfrm>
              <a:off x="2953376" y="4412444"/>
              <a:ext cx="910376" cy="910376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98" name="Google Shape;498;p29"/>
            <p:cNvSpPr txBox="1"/>
            <p:nvPr/>
          </p:nvSpPr>
          <p:spPr>
            <a:xfrm>
              <a:off x="3100790" y="4590633"/>
              <a:ext cx="615554" cy="5539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01</a:t>
              </a:r>
              <a:endParaRPr sz="3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99" name="Google Shape;499;p29"/>
          <p:cNvGrpSpPr/>
          <p:nvPr/>
        </p:nvGrpSpPr>
        <p:grpSpPr>
          <a:xfrm>
            <a:off x="4033496" y="2972418"/>
            <a:ext cx="910376" cy="910376"/>
            <a:chOff x="4033496" y="2972418"/>
            <a:chExt cx="910376" cy="910376"/>
          </a:xfrm>
        </p:grpSpPr>
        <p:sp>
          <p:nvSpPr>
            <p:cNvPr id="500" name="Google Shape;500;p29"/>
            <p:cNvSpPr/>
            <p:nvPr/>
          </p:nvSpPr>
          <p:spPr>
            <a:xfrm>
              <a:off x="4033496" y="2972418"/>
              <a:ext cx="910376" cy="910376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01" name="Google Shape;501;p29"/>
            <p:cNvSpPr txBox="1"/>
            <p:nvPr/>
          </p:nvSpPr>
          <p:spPr>
            <a:xfrm>
              <a:off x="4232206" y="3152001"/>
              <a:ext cx="512961" cy="55399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02</a:t>
              </a:r>
              <a:endParaRPr sz="3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02" name="Google Shape;502;p29"/>
          <p:cNvGrpSpPr/>
          <p:nvPr/>
        </p:nvGrpSpPr>
        <p:grpSpPr>
          <a:xfrm>
            <a:off x="5628792" y="2361803"/>
            <a:ext cx="910376" cy="910376"/>
            <a:chOff x="5628792" y="2361805"/>
            <a:chExt cx="910376" cy="910376"/>
          </a:xfrm>
        </p:grpSpPr>
        <p:sp>
          <p:nvSpPr>
            <p:cNvPr id="503" name="Google Shape;503;p29"/>
            <p:cNvSpPr/>
            <p:nvPr/>
          </p:nvSpPr>
          <p:spPr>
            <a:xfrm>
              <a:off x="5628792" y="2361805"/>
              <a:ext cx="910376" cy="910376"/>
            </a:xfrm>
            <a:prstGeom prst="ellipse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04" name="Google Shape;504;p29"/>
            <p:cNvSpPr txBox="1"/>
            <p:nvPr/>
          </p:nvSpPr>
          <p:spPr>
            <a:xfrm>
              <a:off x="5827500" y="2559728"/>
              <a:ext cx="512962" cy="55399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03</a:t>
              </a:r>
              <a:endParaRPr sz="3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05" name="Google Shape;505;p29"/>
          <p:cNvGrpSpPr/>
          <p:nvPr/>
        </p:nvGrpSpPr>
        <p:grpSpPr>
          <a:xfrm>
            <a:off x="7320136" y="2972418"/>
            <a:ext cx="910376" cy="910376"/>
            <a:chOff x="7320136" y="2972418"/>
            <a:chExt cx="910376" cy="910376"/>
          </a:xfrm>
        </p:grpSpPr>
        <p:sp>
          <p:nvSpPr>
            <p:cNvPr id="506" name="Google Shape;506;p29"/>
            <p:cNvSpPr/>
            <p:nvPr/>
          </p:nvSpPr>
          <p:spPr>
            <a:xfrm>
              <a:off x="7320136" y="2972418"/>
              <a:ext cx="910376" cy="910376"/>
            </a:xfrm>
            <a:prstGeom prst="ellipse">
              <a:avLst/>
            </a:pr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07" name="Google Shape;507;p29"/>
            <p:cNvSpPr txBox="1"/>
            <p:nvPr/>
          </p:nvSpPr>
          <p:spPr>
            <a:xfrm>
              <a:off x="7518844" y="3152001"/>
              <a:ext cx="512962" cy="55399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04</a:t>
              </a:r>
              <a:endParaRPr sz="3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08" name="Google Shape;508;p29"/>
          <p:cNvGrpSpPr/>
          <p:nvPr/>
        </p:nvGrpSpPr>
        <p:grpSpPr>
          <a:xfrm>
            <a:off x="8256240" y="4462838"/>
            <a:ext cx="910376" cy="910376"/>
            <a:chOff x="8256240" y="4462840"/>
            <a:chExt cx="910376" cy="910376"/>
          </a:xfrm>
        </p:grpSpPr>
        <p:sp>
          <p:nvSpPr>
            <p:cNvPr id="509" name="Google Shape;509;p29"/>
            <p:cNvSpPr/>
            <p:nvPr/>
          </p:nvSpPr>
          <p:spPr>
            <a:xfrm>
              <a:off x="8256240" y="4462840"/>
              <a:ext cx="910376" cy="910376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10" name="Google Shape;510;p29"/>
            <p:cNvSpPr txBox="1"/>
            <p:nvPr/>
          </p:nvSpPr>
          <p:spPr>
            <a:xfrm>
              <a:off x="8454945" y="4651687"/>
              <a:ext cx="512962" cy="5539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05</a:t>
              </a:r>
              <a:endParaRPr sz="3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511" name="Google Shape;511;p29"/>
          <p:cNvSpPr txBox="1"/>
          <p:nvPr/>
        </p:nvSpPr>
        <p:spPr>
          <a:xfrm>
            <a:off x="702893" y="3952428"/>
            <a:ext cx="2246479" cy="654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624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67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067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12" name="Google Shape;512;p29"/>
          <p:cNvSpPr txBox="1"/>
          <p:nvPr/>
        </p:nvSpPr>
        <p:spPr>
          <a:xfrm>
            <a:off x="894713" y="4601293"/>
            <a:ext cx="186283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0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2000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13" name="Google Shape;513;p29"/>
          <p:cNvSpPr txBox="1"/>
          <p:nvPr/>
        </p:nvSpPr>
        <p:spPr>
          <a:xfrm>
            <a:off x="1668276" y="2141657"/>
            <a:ext cx="2290677" cy="654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624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67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067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14" name="Google Shape;514;p29"/>
          <p:cNvSpPr txBox="1"/>
          <p:nvPr/>
        </p:nvSpPr>
        <p:spPr>
          <a:xfrm>
            <a:off x="1882197" y="2790522"/>
            <a:ext cx="186283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00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2000">
              <a:solidFill>
                <a:schemeClr val="accen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15" name="Google Shape;515;p29"/>
          <p:cNvSpPr txBox="1"/>
          <p:nvPr/>
        </p:nvSpPr>
        <p:spPr>
          <a:xfrm>
            <a:off x="4950664" y="1016804"/>
            <a:ext cx="2290677" cy="654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624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67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067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16" name="Google Shape;516;p29"/>
          <p:cNvSpPr txBox="1"/>
          <p:nvPr/>
        </p:nvSpPr>
        <p:spPr>
          <a:xfrm>
            <a:off x="5164584" y="1665669"/>
            <a:ext cx="186283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0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2000">
              <a:solidFill>
                <a:schemeClr val="accent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17" name="Google Shape;517;p29"/>
          <p:cNvSpPr txBox="1"/>
          <p:nvPr/>
        </p:nvSpPr>
        <p:spPr>
          <a:xfrm>
            <a:off x="8107176" y="2141657"/>
            <a:ext cx="2290677" cy="654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624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67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067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18" name="Google Shape;518;p29"/>
          <p:cNvSpPr txBox="1"/>
          <p:nvPr/>
        </p:nvSpPr>
        <p:spPr>
          <a:xfrm>
            <a:off x="8321097" y="2790522"/>
            <a:ext cx="186283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200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19" name="Google Shape;519;p29"/>
          <p:cNvSpPr txBox="1"/>
          <p:nvPr/>
        </p:nvSpPr>
        <p:spPr>
          <a:xfrm>
            <a:off x="9274615" y="3952428"/>
            <a:ext cx="2246479" cy="654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624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67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067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0" name="Google Shape;520;p29"/>
          <p:cNvSpPr txBox="1"/>
          <p:nvPr/>
        </p:nvSpPr>
        <p:spPr>
          <a:xfrm>
            <a:off x="9456173" y="4601293"/>
            <a:ext cx="186283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0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2000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1" name="Google Shape;521;p29"/>
          <p:cNvSpPr/>
          <p:nvPr/>
        </p:nvSpPr>
        <p:spPr>
          <a:xfrm>
            <a:off x="4540688" y="3595208"/>
            <a:ext cx="3067480" cy="3289781"/>
          </a:xfrm>
          <a:custGeom>
            <a:rect b="b" l="l" r="r" t="t"/>
            <a:pathLst>
              <a:path extrusionOk="0" h="4412641" w="4114465">
                <a:moveTo>
                  <a:pt x="2273319" y="3058"/>
                </a:moveTo>
                <a:cubicBezTo>
                  <a:pt x="2499005" y="36889"/>
                  <a:pt x="2495243" y="251148"/>
                  <a:pt x="2468913" y="540587"/>
                </a:cubicBezTo>
                <a:cubicBezTo>
                  <a:pt x="2435061" y="905204"/>
                  <a:pt x="2401208" y="1160812"/>
                  <a:pt x="2378639" y="1536705"/>
                </a:cubicBezTo>
                <a:cubicBezTo>
                  <a:pt x="2359832" y="1912599"/>
                  <a:pt x="2442583" y="1799831"/>
                  <a:pt x="2574233" y="1585572"/>
                </a:cubicBezTo>
                <a:cubicBezTo>
                  <a:pt x="2705883" y="1371312"/>
                  <a:pt x="2694599" y="1341241"/>
                  <a:pt x="2837533" y="1025490"/>
                </a:cubicBezTo>
                <a:cubicBezTo>
                  <a:pt x="2976705" y="713498"/>
                  <a:pt x="3059457" y="367675"/>
                  <a:pt x="3311472" y="514274"/>
                </a:cubicBezTo>
                <a:cubicBezTo>
                  <a:pt x="3563487" y="664632"/>
                  <a:pt x="3371655" y="961588"/>
                  <a:pt x="3247528" y="1228472"/>
                </a:cubicBezTo>
                <a:cubicBezTo>
                  <a:pt x="3123401" y="1495357"/>
                  <a:pt x="3108355" y="1517911"/>
                  <a:pt x="2999274" y="1762242"/>
                </a:cubicBezTo>
                <a:cubicBezTo>
                  <a:pt x="2882670" y="2017850"/>
                  <a:pt x="2961660" y="2187002"/>
                  <a:pt x="3206152" y="1984019"/>
                </a:cubicBezTo>
                <a:cubicBezTo>
                  <a:pt x="3424315" y="1799831"/>
                  <a:pt x="3416792" y="1811108"/>
                  <a:pt x="3582294" y="1660750"/>
                </a:cubicBezTo>
                <a:cubicBezTo>
                  <a:pt x="3747797" y="1514152"/>
                  <a:pt x="3947152" y="1288615"/>
                  <a:pt x="4052472" y="1397625"/>
                </a:cubicBezTo>
                <a:cubicBezTo>
                  <a:pt x="4255589" y="1608125"/>
                  <a:pt x="3913300" y="1882528"/>
                  <a:pt x="3691376" y="2104305"/>
                </a:cubicBezTo>
                <a:cubicBezTo>
                  <a:pt x="3469452" y="2322324"/>
                  <a:pt x="3371655" y="2630557"/>
                  <a:pt x="3315233" y="3092906"/>
                </a:cubicBezTo>
                <a:cubicBezTo>
                  <a:pt x="3285612" y="3333948"/>
                  <a:pt x="3199922" y="3572876"/>
                  <a:pt x="3054593" y="3765485"/>
                </a:cubicBezTo>
                <a:lnTo>
                  <a:pt x="3051010" y="3769741"/>
                </a:lnTo>
                <a:lnTo>
                  <a:pt x="3051516" y="3769703"/>
                </a:lnTo>
                <a:cubicBezTo>
                  <a:pt x="2953787" y="3968976"/>
                  <a:pt x="3028963" y="4281046"/>
                  <a:pt x="3066551" y="4412641"/>
                </a:cubicBezTo>
                <a:cubicBezTo>
                  <a:pt x="3066551" y="4412641"/>
                  <a:pt x="3066551" y="4412641"/>
                  <a:pt x="1773527" y="4412641"/>
                </a:cubicBezTo>
                <a:cubicBezTo>
                  <a:pt x="1725603" y="4229348"/>
                  <a:pt x="1593105" y="4122191"/>
                  <a:pt x="1455322" y="4021380"/>
                </a:cubicBezTo>
                <a:lnTo>
                  <a:pt x="1349499" y="3942923"/>
                </a:lnTo>
                <a:lnTo>
                  <a:pt x="1344471" y="3939882"/>
                </a:lnTo>
                <a:lnTo>
                  <a:pt x="1336849" y="3933544"/>
                </a:lnTo>
                <a:lnTo>
                  <a:pt x="1318713" y="3920098"/>
                </a:lnTo>
                <a:cubicBezTo>
                  <a:pt x="1318713" y="3920098"/>
                  <a:pt x="1318713" y="3920098"/>
                  <a:pt x="1320637" y="3920084"/>
                </a:cubicBezTo>
                <a:lnTo>
                  <a:pt x="1320661" y="3920083"/>
                </a:lnTo>
                <a:lnTo>
                  <a:pt x="1242572" y="3855149"/>
                </a:lnTo>
                <a:cubicBezTo>
                  <a:pt x="876891" y="3500986"/>
                  <a:pt x="975628" y="2974500"/>
                  <a:pt x="151877" y="2653111"/>
                </a:cubicBezTo>
                <a:cubicBezTo>
                  <a:pt x="-194174" y="2517789"/>
                  <a:pt x="125547" y="2239627"/>
                  <a:pt x="373801" y="2209556"/>
                </a:cubicBezTo>
                <a:cubicBezTo>
                  <a:pt x="768750" y="2153172"/>
                  <a:pt x="1035811" y="2468922"/>
                  <a:pt x="1148654" y="2784673"/>
                </a:cubicBezTo>
                <a:cubicBezTo>
                  <a:pt x="1231405" y="3013969"/>
                  <a:pt x="1310395" y="3138014"/>
                  <a:pt x="1468375" y="3224469"/>
                </a:cubicBezTo>
                <a:cubicBezTo>
                  <a:pt x="1633878" y="3318443"/>
                  <a:pt x="1727913" y="3442488"/>
                  <a:pt x="1776812" y="3562774"/>
                </a:cubicBezTo>
                <a:cubicBezTo>
                  <a:pt x="1825710" y="3679301"/>
                  <a:pt x="1889654" y="3814623"/>
                  <a:pt x="1983690" y="3807105"/>
                </a:cubicBezTo>
                <a:cubicBezTo>
                  <a:pt x="2066441" y="3799587"/>
                  <a:pt x="1968644" y="3675542"/>
                  <a:pt x="1938553" y="3589086"/>
                </a:cubicBezTo>
                <a:cubicBezTo>
                  <a:pt x="1908461" y="3506390"/>
                  <a:pt x="1934791" y="3566533"/>
                  <a:pt x="1897177" y="3453765"/>
                </a:cubicBezTo>
                <a:cubicBezTo>
                  <a:pt x="1863324" y="3344755"/>
                  <a:pt x="1934791" y="3310925"/>
                  <a:pt x="2006258" y="3393622"/>
                </a:cubicBezTo>
                <a:cubicBezTo>
                  <a:pt x="2070203" y="3465041"/>
                  <a:pt x="2085248" y="3480077"/>
                  <a:pt x="2134147" y="3574051"/>
                </a:cubicBezTo>
                <a:cubicBezTo>
                  <a:pt x="2194330" y="3679301"/>
                  <a:pt x="2280842" y="3807105"/>
                  <a:pt x="2359832" y="3761998"/>
                </a:cubicBezTo>
                <a:cubicBezTo>
                  <a:pt x="2450106" y="3713131"/>
                  <a:pt x="2329741" y="3570292"/>
                  <a:pt x="2262035" y="3465041"/>
                </a:cubicBezTo>
                <a:cubicBezTo>
                  <a:pt x="2205614" y="3374827"/>
                  <a:pt x="2186807" y="3367309"/>
                  <a:pt x="2149192" y="3273335"/>
                </a:cubicBezTo>
                <a:cubicBezTo>
                  <a:pt x="2107817" y="3175603"/>
                  <a:pt x="2149192" y="3168085"/>
                  <a:pt x="2224421" y="3201916"/>
                </a:cubicBezTo>
                <a:cubicBezTo>
                  <a:pt x="2363594" y="3269577"/>
                  <a:pt x="2401208" y="3337237"/>
                  <a:pt x="2517812" y="3404898"/>
                </a:cubicBezTo>
                <a:cubicBezTo>
                  <a:pt x="2630655" y="3472559"/>
                  <a:pt x="2724690" y="3502631"/>
                  <a:pt x="2766066" y="3442488"/>
                </a:cubicBezTo>
                <a:cubicBezTo>
                  <a:pt x="2811203" y="3374827"/>
                  <a:pt x="2709644" y="3310925"/>
                  <a:pt x="2593040" y="3231987"/>
                </a:cubicBezTo>
                <a:cubicBezTo>
                  <a:pt x="2487720" y="3164326"/>
                  <a:pt x="2404969" y="3115460"/>
                  <a:pt x="2307172" y="3032763"/>
                </a:cubicBezTo>
                <a:cubicBezTo>
                  <a:pt x="2220659" y="2961344"/>
                  <a:pt x="2307172" y="2927513"/>
                  <a:pt x="2344786" y="2935031"/>
                </a:cubicBezTo>
                <a:cubicBezTo>
                  <a:pt x="2446345" y="2957585"/>
                  <a:pt x="2510289" y="2968861"/>
                  <a:pt x="2608086" y="2987656"/>
                </a:cubicBezTo>
                <a:cubicBezTo>
                  <a:pt x="2705883" y="3010210"/>
                  <a:pt x="2852578" y="3021487"/>
                  <a:pt x="2852578" y="2938790"/>
                </a:cubicBezTo>
                <a:cubicBezTo>
                  <a:pt x="2852578" y="2848575"/>
                  <a:pt x="2679553" y="2795950"/>
                  <a:pt x="2502766" y="2765879"/>
                </a:cubicBezTo>
                <a:cubicBezTo>
                  <a:pt x="2382401" y="2743325"/>
                  <a:pt x="2318456" y="2743325"/>
                  <a:pt x="2145431" y="2656869"/>
                </a:cubicBezTo>
                <a:cubicBezTo>
                  <a:pt x="2089010" y="2626798"/>
                  <a:pt x="1957360" y="2547860"/>
                  <a:pt x="2036350" y="2487717"/>
                </a:cubicBezTo>
                <a:cubicBezTo>
                  <a:pt x="2096533" y="2442610"/>
                  <a:pt x="2216898" y="2514030"/>
                  <a:pt x="2352309" y="2446369"/>
                </a:cubicBezTo>
                <a:cubicBezTo>
                  <a:pt x="2457629" y="2389985"/>
                  <a:pt x="2544142" y="2171966"/>
                  <a:pt x="2299649" y="2262181"/>
                </a:cubicBezTo>
                <a:cubicBezTo>
                  <a:pt x="2149192" y="2318565"/>
                  <a:pt x="2006258" y="2337360"/>
                  <a:pt x="1863324" y="2288493"/>
                </a:cubicBezTo>
                <a:cubicBezTo>
                  <a:pt x="1784335" y="2258422"/>
                  <a:pt x="1709106" y="2250904"/>
                  <a:pt x="1543603" y="2262181"/>
                </a:cubicBezTo>
                <a:cubicBezTo>
                  <a:pt x="1385624" y="2269699"/>
                  <a:pt x="1287826" y="2153172"/>
                  <a:pt x="1231405" y="1923876"/>
                </a:cubicBezTo>
                <a:cubicBezTo>
                  <a:pt x="1114801" y="1457768"/>
                  <a:pt x="1095994" y="1322446"/>
                  <a:pt x="1024527" y="1033008"/>
                </a:cubicBezTo>
                <a:cubicBezTo>
                  <a:pt x="945537" y="709739"/>
                  <a:pt x="862786" y="480444"/>
                  <a:pt x="1077187" y="393988"/>
                </a:cubicBezTo>
                <a:cubicBezTo>
                  <a:pt x="1340487" y="292497"/>
                  <a:pt x="1419477" y="653355"/>
                  <a:pt x="1457091" y="833784"/>
                </a:cubicBezTo>
                <a:cubicBezTo>
                  <a:pt x="1490944" y="1014213"/>
                  <a:pt x="1554888" y="1269821"/>
                  <a:pt x="1645162" y="1506634"/>
                </a:cubicBezTo>
                <a:cubicBezTo>
                  <a:pt x="1739197" y="1743447"/>
                  <a:pt x="1806903" y="1807349"/>
                  <a:pt x="1855802" y="1547982"/>
                </a:cubicBezTo>
                <a:cubicBezTo>
                  <a:pt x="1904700" y="1284857"/>
                  <a:pt x="1946076" y="848820"/>
                  <a:pt x="1976167" y="510515"/>
                </a:cubicBezTo>
                <a:cubicBezTo>
                  <a:pt x="2002497" y="221077"/>
                  <a:pt x="2047634" y="-30772"/>
                  <a:pt x="2273319" y="3058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522" name="Google Shape;522;p2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Google Shape;523;p29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prism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1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2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3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4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Google Shape;529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6545" y="-341611"/>
            <a:ext cx="3473066" cy="4627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p30"/>
          <p:cNvPicPr preferRelativeResize="0"/>
          <p:nvPr/>
        </p:nvPicPr>
        <p:blipFill rotWithShape="1">
          <a:blip r:embed="rId4">
            <a:alphaModFix/>
          </a:blip>
          <a:srcRect b="17241" l="0" r="4867" t="19775"/>
          <a:stretch/>
        </p:blipFill>
        <p:spPr>
          <a:xfrm>
            <a:off x="5498285" y="0"/>
            <a:ext cx="5033999" cy="3332799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Google Shape;531;p30"/>
          <p:cNvSpPr txBox="1"/>
          <p:nvPr/>
        </p:nvSpPr>
        <p:spPr>
          <a:xfrm>
            <a:off x="5026840" y="3332799"/>
            <a:ext cx="2016223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4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03</a:t>
            </a:r>
            <a:endParaRPr b="1" sz="4400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32" name="Google Shape;532;p30"/>
          <p:cNvSpPr txBox="1"/>
          <p:nvPr/>
        </p:nvSpPr>
        <p:spPr>
          <a:xfrm>
            <a:off x="3309336" y="4427378"/>
            <a:ext cx="5451229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80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MAKE</a:t>
            </a:r>
            <a:endParaRPr b="1" sz="8000">
              <a:solidFill>
                <a:schemeClr val="accent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8" name="Google Shape;538;p31"/>
          <p:cNvGrpSpPr/>
          <p:nvPr/>
        </p:nvGrpSpPr>
        <p:grpSpPr>
          <a:xfrm>
            <a:off x="1911244" y="2640183"/>
            <a:ext cx="8146952" cy="2166020"/>
            <a:chOff x="1433434" y="2234991"/>
            <a:chExt cx="6110214" cy="1624515"/>
          </a:xfrm>
        </p:grpSpPr>
        <p:grpSp>
          <p:nvGrpSpPr>
            <p:cNvPr id="539" name="Google Shape;539;p31"/>
            <p:cNvGrpSpPr/>
            <p:nvPr/>
          </p:nvGrpSpPr>
          <p:grpSpPr>
            <a:xfrm>
              <a:off x="1433434" y="2234991"/>
              <a:ext cx="2319188" cy="1024878"/>
              <a:chOff x="1433434" y="2234991"/>
              <a:chExt cx="2319188" cy="1024878"/>
            </a:xfrm>
          </p:grpSpPr>
          <p:sp>
            <p:nvSpPr>
              <p:cNvPr id="540" name="Google Shape;540;p31"/>
              <p:cNvSpPr/>
              <p:nvPr/>
            </p:nvSpPr>
            <p:spPr>
              <a:xfrm>
                <a:off x="1433434" y="2234991"/>
                <a:ext cx="2319188" cy="1024878"/>
              </a:xfrm>
              <a:custGeom>
                <a:rect b="b" l="l" r="r" t="t"/>
                <a:pathLst>
                  <a:path extrusionOk="0" h="431" w="951">
                    <a:moveTo>
                      <a:pt x="951" y="238"/>
                    </a:moveTo>
                    <a:cubicBezTo>
                      <a:pt x="757" y="431"/>
                      <a:pt x="757" y="431"/>
                      <a:pt x="757" y="431"/>
                    </a:cubicBezTo>
                    <a:cubicBezTo>
                      <a:pt x="593" y="299"/>
                      <a:pt x="358" y="299"/>
                      <a:pt x="193" y="430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272" y="0"/>
                      <a:pt x="679" y="1"/>
                      <a:pt x="951" y="238"/>
                    </a:cubicBezTo>
                    <a:close/>
                  </a:path>
                </a:pathLst>
              </a:custGeom>
              <a:blipFill rotWithShape="1">
                <a:blip r:embed="rId3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  <a:effectLst>
                <a:outerShdw blurRad="127000" rotWithShape="0" algn="r" dir="9000000" dist="190500">
                  <a:srgbClr val="000000">
                    <a:alpha val="40000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541" name="Google Shape;541;p31"/>
              <p:cNvSpPr txBox="1"/>
              <p:nvPr/>
            </p:nvSpPr>
            <p:spPr>
              <a:xfrm>
                <a:off x="2296700" y="2411207"/>
                <a:ext cx="653063" cy="6232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4800">
                    <a:solidFill>
                      <a:srgbClr val="E5E5E5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01</a:t>
                </a:r>
                <a:endParaRPr sz="4800">
                  <a:solidFill>
                    <a:srgbClr val="E5E5E5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542" name="Google Shape;542;p31"/>
            <p:cNvGrpSpPr/>
            <p:nvPr/>
          </p:nvGrpSpPr>
          <p:grpSpPr>
            <a:xfrm>
              <a:off x="5224460" y="2234991"/>
              <a:ext cx="2319188" cy="1024878"/>
              <a:chOff x="5224460" y="2234991"/>
              <a:chExt cx="2319188" cy="1024878"/>
            </a:xfrm>
          </p:grpSpPr>
          <p:sp>
            <p:nvSpPr>
              <p:cNvPr id="543" name="Google Shape;543;p31"/>
              <p:cNvSpPr/>
              <p:nvPr/>
            </p:nvSpPr>
            <p:spPr>
              <a:xfrm>
                <a:off x="5224460" y="2234991"/>
                <a:ext cx="2319188" cy="1024878"/>
              </a:xfrm>
              <a:custGeom>
                <a:rect b="b" l="l" r="r" t="t"/>
                <a:pathLst>
                  <a:path extrusionOk="0" h="431" w="951">
                    <a:moveTo>
                      <a:pt x="951" y="238"/>
                    </a:moveTo>
                    <a:cubicBezTo>
                      <a:pt x="757" y="431"/>
                      <a:pt x="757" y="431"/>
                      <a:pt x="757" y="431"/>
                    </a:cubicBezTo>
                    <a:cubicBezTo>
                      <a:pt x="593" y="299"/>
                      <a:pt x="358" y="299"/>
                      <a:pt x="193" y="430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272" y="0"/>
                      <a:pt x="679" y="1"/>
                      <a:pt x="951" y="238"/>
                    </a:cubicBezTo>
                    <a:close/>
                  </a:path>
                </a:pathLst>
              </a:custGeom>
              <a:blipFill rotWithShape="1">
                <a:blip r:embed="rId4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  <a:effectLst>
                <a:outerShdw blurRad="127000" rotWithShape="0" algn="r" dir="9000000" dist="190500">
                  <a:srgbClr val="000000">
                    <a:alpha val="40000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544" name="Google Shape;544;p31"/>
              <p:cNvSpPr txBox="1"/>
              <p:nvPr/>
            </p:nvSpPr>
            <p:spPr>
              <a:xfrm>
                <a:off x="6092625" y="2428500"/>
                <a:ext cx="653063" cy="6232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4800">
                    <a:solidFill>
                      <a:srgbClr val="E5E5E5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03</a:t>
                </a:r>
                <a:endParaRPr sz="4800">
                  <a:solidFill>
                    <a:srgbClr val="E5E5E5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545" name="Google Shape;545;p31"/>
            <p:cNvGrpSpPr/>
            <p:nvPr/>
          </p:nvGrpSpPr>
          <p:grpSpPr>
            <a:xfrm>
              <a:off x="3326498" y="2834627"/>
              <a:ext cx="2319188" cy="1024879"/>
              <a:chOff x="3326498" y="2834627"/>
              <a:chExt cx="2319188" cy="1024879"/>
            </a:xfrm>
          </p:grpSpPr>
          <p:sp>
            <p:nvSpPr>
              <p:cNvPr id="546" name="Google Shape;546;p31"/>
              <p:cNvSpPr/>
              <p:nvPr/>
            </p:nvSpPr>
            <p:spPr>
              <a:xfrm flipH="1" rot="10800000">
                <a:off x="3326498" y="2834627"/>
                <a:ext cx="2319188" cy="1024879"/>
              </a:xfrm>
              <a:custGeom>
                <a:rect b="b" l="l" r="r" t="t"/>
                <a:pathLst>
                  <a:path extrusionOk="0" h="431" w="951">
                    <a:moveTo>
                      <a:pt x="951" y="238"/>
                    </a:moveTo>
                    <a:cubicBezTo>
                      <a:pt x="757" y="431"/>
                      <a:pt x="757" y="431"/>
                      <a:pt x="757" y="431"/>
                    </a:cubicBezTo>
                    <a:cubicBezTo>
                      <a:pt x="593" y="299"/>
                      <a:pt x="358" y="299"/>
                      <a:pt x="193" y="430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272" y="0"/>
                      <a:pt x="679" y="1"/>
                      <a:pt x="951" y="238"/>
                    </a:cubicBezTo>
                    <a:close/>
                  </a:path>
                </a:pathLst>
              </a:custGeom>
              <a:blipFill rotWithShape="1">
                <a:blip r:embed="rId5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  <a:effectLst>
                <a:outerShdw blurRad="127000" rotWithShape="0" algn="r" dir="9000000" dist="190500">
                  <a:srgbClr val="000000">
                    <a:alpha val="40000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547" name="Google Shape;547;p31"/>
              <p:cNvSpPr txBox="1"/>
              <p:nvPr/>
            </p:nvSpPr>
            <p:spPr>
              <a:xfrm>
                <a:off x="4154890" y="3073072"/>
                <a:ext cx="653063" cy="6232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4800">
                    <a:solidFill>
                      <a:srgbClr val="E5E5E5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02</a:t>
                </a:r>
                <a:endParaRPr sz="4800">
                  <a:solidFill>
                    <a:srgbClr val="E5E5E5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548" name="Google Shape;548;p31"/>
          <p:cNvGrpSpPr/>
          <p:nvPr/>
        </p:nvGrpSpPr>
        <p:grpSpPr>
          <a:xfrm>
            <a:off x="2483047" y="1943336"/>
            <a:ext cx="2025479" cy="757781"/>
            <a:chOff x="977545" y="1787390"/>
            <a:chExt cx="1008112" cy="568336"/>
          </a:xfrm>
        </p:grpSpPr>
        <p:cxnSp>
          <p:nvCxnSpPr>
            <p:cNvPr id="549" name="Google Shape;549;p31"/>
            <p:cNvCxnSpPr/>
            <p:nvPr/>
          </p:nvCxnSpPr>
          <p:spPr>
            <a:xfrm rot="10800000">
              <a:off x="1481601" y="2139702"/>
              <a:ext cx="0" cy="216024"/>
            </a:xfrm>
            <a:prstGeom prst="straightConnector1">
              <a:avLst/>
            </a:prstGeom>
            <a:noFill/>
            <a:ln cap="flat" cmpd="sng" w="9525">
              <a:solidFill>
                <a:srgbClr val="7F7F7F"/>
              </a:solidFill>
              <a:prstDash val="solid"/>
              <a:miter lim="800000"/>
              <a:headEnd len="sm" w="sm" type="oval"/>
              <a:tailEnd len="sm" w="sm" type="none"/>
            </a:ln>
          </p:spPr>
        </p:cxnSp>
        <p:sp>
          <p:nvSpPr>
            <p:cNvPr id="550" name="Google Shape;550;p31"/>
            <p:cNvSpPr txBox="1"/>
            <p:nvPr/>
          </p:nvSpPr>
          <p:spPr>
            <a:xfrm>
              <a:off x="977545" y="1787390"/>
              <a:ext cx="1008112" cy="3232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21900" spcFirstLastPara="1" rIns="12190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867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OPTION HERE</a:t>
              </a:r>
              <a:endParaRPr b="1" sz="1867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51" name="Google Shape;551;p31"/>
          <p:cNvGrpSpPr/>
          <p:nvPr/>
        </p:nvGrpSpPr>
        <p:grpSpPr>
          <a:xfrm>
            <a:off x="7559763" y="1894614"/>
            <a:ext cx="2025480" cy="740007"/>
            <a:chOff x="977545" y="1800721"/>
            <a:chExt cx="1008112" cy="555005"/>
          </a:xfrm>
        </p:grpSpPr>
        <p:cxnSp>
          <p:nvCxnSpPr>
            <p:cNvPr id="552" name="Google Shape;552;p31"/>
            <p:cNvCxnSpPr/>
            <p:nvPr/>
          </p:nvCxnSpPr>
          <p:spPr>
            <a:xfrm rot="10800000">
              <a:off x="1481601" y="2139702"/>
              <a:ext cx="0" cy="216024"/>
            </a:xfrm>
            <a:prstGeom prst="straightConnector1">
              <a:avLst/>
            </a:prstGeom>
            <a:noFill/>
            <a:ln cap="flat" cmpd="sng" w="9525">
              <a:solidFill>
                <a:srgbClr val="7F7F7F"/>
              </a:solidFill>
              <a:prstDash val="solid"/>
              <a:miter lim="800000"/>
              <a:headEnd len="sm" w="sm" type="oval"/>
              <a:tailEnd len="sm" w="sm" type="none"/>
            </a:ln>
          </p:spPr>
        </p:cxnSp>
        <p:sp>
          <p:nvSpPr>
            <p:cNvPr id="553" name="Google Shape;553;p31"/>
            <p:cNvSpPr txBox="1"/>
            <p:nvPr/>
          </p:nvSpPr>
          <p:spPr>
            <a:xfrm>
              <a:off x="977545" y="1800721"/>
              <a:ext cx="1008112" cy="3232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21900" spcFirstLastPara="1" rIns="12190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867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OPTION HERE</a:t>
              </a:r>
              <a:endParaRPr b="1" sz="1867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54" name="Google Shape;554;p31"/>
          <p:cNvGrpSpPr/>
          <p:nvPr/>
        </p:nvGrpSpPr>
        <p:grpSpPr>
          <a:xfrm>
            <a:off x="5034028" y="2610862"/>
            <a:ext cx="2025480" cy="774219"/>
            <a:chOff x="985698" y="1775062"/>
            <a:chExt cx="1008112" cy="580664"/>
          </a:xfrm>
        </p:grpSpPr>
        <p:cxnSp>
          <p:nvCxnSpPr>
            <p:cNvPr id="555" name="Google Shape;555;p31"/>
            <p:cNvCxnSpPr/>
            <p:nvPr/>
          </p:nvCxnSpPr>
          <p:spPr>
            <a:xfrm rot="10800000">
              <a:off x="1481601" y="2139702"/>
              <a:ext cx="0" cy="216024"/>
            </a:xfrm>
            <a:prstGeom prst="straightConnector1">
              <a:avLst/>
            </a:prstGeom>
            <a:noFill/>
            <a:ln cap="flat" cmpd="sng" w="9525">
              <a:solidFill>
                <a:srgbClr val="7F7F7F"/>
              </a:solidFill>
              <a:prstDash val="solid"/>
              <a:miter lim="800000"/>
              <a:headEnd len="sm" w="sm" type="oval"/>
              <a:tailEnd len="sm" w="sm" type="none"/>
            </a:ln>
          </p:spPr>
        </p:cxnSp>
        <p:sp>
          <p:nvSpPr>
            <p:cNvPr id="556" name="Google Shape;556;p31"/>
            <p:cNvSpPr txBox="1"/>
            <p:nvPr/>
          </p:nvSpPr>
          <p:spPr>
            <a:xfrm>
              <a:off x="985698" y="1775062"/>
              <a:ext cx="1008112" cy="3232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21900" spcFirstLastPara="1" rIns="12190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867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OPTION HERE</a:t>
              </a:r>
              <a:endParaRPr b="1" sz="1867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557" name="Google Shape;557;p31"/>
          <p:cNvSpPr/>
          <p:nvPr/>
        </p:nvSpPr>
        <p:spPr>
          <a:xfrm>
            <a:off x="2317380" y="5146784"/>
            <a:ext cx="7680853" cy="671794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00" spcFirstLastPara="1" rIns="137100" wrap="square" tIns="6855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33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333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58" name="Google Shape;558;p31"/>
          <p:cNvSpPr/>
          <p:nvPr/>
        </p:nvSpPr>
        <p:spPr>
          <a:xfrm flipH="1" rot="10800000">
            <a:off x="1739424" y="4790139"/>
            <a:ext cx="8378008" cy="356647"/>
          </a:xfrm>
          <a:prstGeom prst="leftRightUpArrow">
            <a:avLst>
              <a:gd fmla="val 25000" name="adj1"/>
              <a:gd fmla="val 25000" name="adj2"/>
              <a:gd fmla="val 25000" name="adj3"/>
            </a:avLst>
          </a:prstGeom>
          <a:noFill/>
          <a:ln cap="flat" cmpd="sng" w="12700">
            <a:solidFill>
              <a:srgbClr val="A5A5A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00" lIns="121800" spcFirstLastPara="1" rIns="121800" wrap="square" tIns="60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559" name="Google Shape;559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560" name="Google Shape;560;p31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6" name="Google Shape;566;p32"/>
          <p:cNvGrpSpPr/>
          <p:nvPr/>
        </p:nvGrpSpPr>
        <p:grpSpPr>
          <a:xfrm>
            <a:off x="2205751" y="2263662"/>
            <a:ext cx="8582432" cy="936984"/>
            <a:chOff x="2454731" y="858257"/>
            <a:chExt cx="8584419" cy="937201"/>
          </a:xfrm>
        </p:grpSpPr>
        <p:grpSp>
          <p:nvGrpSpPr>
            <p:cNvPr id="567" name="Google Shape;567;p32"/>
            <p:cNvGrpSpPr/>
            <p:nvPr/>
          </p:nvGrpSpPr>
          <p:grpSpPr>
            <a:xfrm>
              <a:off x="2454731" y="858257"/>
              <a:ext cx="909655" cy="937201"/>
              <a:chOff x="1252331" y="973457"/>
              <a:chExt cx="909655" cy="937201"/>
            </a:xfrm>
          </p:grpSpPr>
          <p:sp>
            <p:nvSpPr>
              <p:cNvPr id="568" name="Google Shape;568;p32">
                <a:hlinkClick r:id="rId3"/>
              </p:cNvPr>
              <p:cNvSpPr/>
              <p:nvPr/>
            </p:nvSpPr>
            <p:spPr>
              <a:xfrm>
                <a:off x="1252331" y="1049266"/>
                <a:ext cx="907774" cy="861392"/>
              </a:xfrm>
              <a:prstGeom prst="wedgeEllipseCallout">
                <a:avLst>
                  <a:gd fmla="val -71929" name="adj1"/>
                  <a:gd fmla="val -1346" name="adj2"/>
                </a:avLst>
              </a:prstGeom>
              <a:blipFill rotWithShape="1">
                <a:blip r:embed="rId4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51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569" name="Google Shape;569;p32"/>
              <p:cNvSpPr/>
              <p:nvPr/>
            </p:nvSpPr>
            <p:spPr>
              <a:xfrm>
                <a:off x="1343213" y="973457"/>
                <a:ext cx="818773" cy="9233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3599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01</a:t>
                </a:r>
                <a:endParaRPr sz="3599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570" name="Google Shape;570;p32">
              <a:hlinkClick r:id="rId5"/>
            </p:cNvPr>
            <p:cNvSpPr txBox="1"/>
            <p:nvPr/>
          </p:nvSpPr>
          <p:spPr>
            <a:xfrm>
              <a:off x="3497887" y="1000617"/>
              <a:ext cx="7541263" cy="6464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 complex idea can be conveyed with just a single still image, namely making it possible to absorb large amounts of data quickly.</a:t>
              </a:r>
              <a:endParaRPr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71" name="Google Shape;571;p32"/>
          <p:cNvGrpSpPr/>
          <p:nvPr/>
        </p:nvGrpSpPr>
        <p:grpSpPr>
          <a:xfrm>
            <a:off x="1366507" y="3464737"/>
            <a:ext cx="8761307" cy="939897"/>
            <a:chOff x="-1565104" y="2054134"/>
            <a:chExt cx="8763334" cy="940115"/>
          </a:xfrm>
        </p:grpSpPr>
        <p:grpSp>
          <p:nvGrpSpPr>
            <p:cNvPr id="572" name="Google Shape;572;p32"/>
            <p:cNvGrpSpPr/>
            <p:nvPr/>
          </p:nvGrpSpPr>
          <p:grpSpPr>
            <a:xfrm>
              <a:off x="6290456" y="2054134"/>
              <a:ext cx="907774" cy="940115"/>
              <a:chOff x="5037656" y="2169334"/>
              <a:chExt cx="907774" cy="940115"/>
            </a:xfrm>
          </p:grpSpPr>
          <p:sp>
            <p:nvSpPr>
              <p:cNvPr id="573" name="Google Shape;573;p32">
                <a:hlinkClick r:id="rId6"/>
              </p:cNvPr>
              <p:cNvSpPr/>
              <p:nvPr/>
            </p:nvSpPr>
            <p:spPr>
              <a:xfrm>
                <a:off x="5037656" y="2248057"/>
                <a:ext cx="907774" cy="861392"/>
              </a:xfrm>
              <a:prstGeom prst="wedgeEllipseCallout">
                <a:avLst>
                  <a:gd fmla="val 68947" name="adj1"/>
                  <a:gd fmla="val -577" name="adj2"/>
                </a:avLst>
              </a:prstGeom>
              <a:blipFill rotWithShape="1">
                <a:blip r:embed="rId7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51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574" name="Google Shape;574;p32">
                <a:hlinkClick r:id="rId8"/>
              </p:cNvPr>
              <p:cNvSpPr/>
              <p:nvPr/>
            </p:nvSpPr>
            <p:spPr>
              <a:xfrm>
                <a:off x="5133283" y="2169334"/>
                <a:ext cx="729771" cy="9233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3599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02</a:t>
                </a:r>
                <a:endParaRPr sz="3599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575" name="Google Shape;575;p32">
              <a:hlinkClick r:id="rId9"/>
            </p:cNvPr>
            <p:cNvSpPr/>
            <p:nvPr/>
          </p:nvSpPr>
          <p:spPr>
            <a:xfrm>
              <a:off x="-1565104" y="2236239"/>
              <a:ext cx="7722785" cy="6464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 complex idea can be conveyed with just a single still image, namely making it possible to absorb large amounts of data quickly.</a:t>
              </a:r>
              <a:endParaRPr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76" name="Google Shape;576;p32"/>
          <p:cNvGrpSpPr/>
          <p:nvPr/>
        </p:nvGrpSpPr>
        <p:grpSpPr>
          <a:xfrm>
            <a:off x="2205751" y="4830268"/>
            <a:ext cx="8582432" cy="945105"/>
            <a:chOff x="2454731" y="3349259"/>
            <a:chExt cx="8584419" cy="945324"/>
          </a:xfrm>
        </p:grpSpPr>
        <p:grpSp>
          <p:nvGrpSpPr>
            <p:cNvPr id="577" name="Google Shape;577;p32"/>
            <p:cNvGrpSpPr/>
            <p:nvPr/>
          </p:nvGrpSpPr>
          <p:grpSpPr>
            <a:xfrm>
              <a:off x="2454731" y="3349259"/>
              <a:ext cx="907774" cy="945324"/>
              <a:chOff x="1252331" y="3464459"/>
              <a:chExt cx="907774" cy="945324"/>
            </a:xfrm>
          </p:grpSpPr>
          <p:sp>
            <p:nvSpPr>
              <p:cNvPr id="578" name="Google Shape;578;p32">
                <a:hlinkClick r:id="rId10"/>
              </p:cNvPr>
              <p:cNvSpPr/>
              <p:nvPr/>
            </p:nvSpPr>
            <p:spPr>
              <a:xfrm>
                <a:off x="1252331" y="3548391"/>
                <a:ext cx="907774" cy="861392"/>
              </a:xfrm>
              <a:prstGeom prst="wedgeEllipseCallout">
                <a:avLst>
                  <a:gd fmla="val -71929" name="adj1"/>
                  <a:gd fmla="val -1346" name="adj2"/>
                </a:avLst>
              </a:prstGeom>
              <a:blipFill rotWithShape="1">
                <a:blip r:embed="rId11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51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579" name="Google Shape;579;p32">
                <a:hlinkClick r:id="rId12"/>
              </p:cNvPr>
              <p:cNvSpPr/>
              <p:nvPr/>
            </p:nvSpPr>
            <p:spPr>
              <a:xfrm>
                <a:off x="1341332" y="3464459"/>
                <a:ext cx="729771" cy="9233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3599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03</a:t>
                </a:r>
                <a:endParaRPr sz="3599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580" name="Google Shape;580;p32">
              <a:hlinkClick r:id="rId13"/>
            </p:cNvPr>
            <p:cNvSpPr txBox="1"/>
            <p:nvPr/>
          </p:nvSpPr>
          <p:spPr>
            <a:xfrm>
              <a:off x="3497887" y="3528983"/>
              <a:ext cx="7541263" cy="6464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 complex idea can be conveyed with just a single still image, namely making it possible to absorb large amounts of data quickly.</a:t>
              </a:r>
              <a:endParaRPr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581" name="Google Shape;581;p32"/>
          <p:cNvSpPr txBox="1"/>
          <p:nvPr/>
        </p:nvSpPr>
        <p:spPr>
          <a:xfrm>
            <a:off x="1211601" y="2312035"/>
            <a:ext cx="104708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4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 </a:t>
            </a:r>
            <a:endParaRPr b="1" sz="2400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4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HERE</a:t>
            </a:r>
            <a:endParaRPr b="1" sz="2400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82" name="Google Shape;582;p32"/>
          <p:cNvSpPr txBox="1"/>
          <p:nvPr/>
        </p:nvSpPr>
        <p:spPr>
          <a:xfrm>
            <a:off x="10363009" y="3573830"/>
            <a:ext cx="97975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40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40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HERE</a:t>
            </a:r>
            <a:endParaRPr b="1" sz="2400">
              <a:solidFill>
                <a:schemeClr val="accen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83" name="Google Shape;583;p32"/>
          <p:cNvSpPr txBox="1"/>
          <p:nvPr/>
        </p:nvSpPr>
        <p:spPr>
          <a:xfrm>
            <a:off x="1211601" y="4929377"/>
            <a:ext cx="97975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4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4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HERE</a:t>
            </a:r>
            <a:endParaRPr b="1" sz="2400">
              <a:solidFill>
                <a:schemeClr val="accent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584" name="Google Shape;584;p32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585" name="Google Shape;585;p32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1" name="Google Shape;591;p33"/>
          <p:cNvGrpSpPr/>
          <p:nvPr/>
        </p:nvGrpSpPr>
        <p:grpSpPr>
          <a:xfrm>
            <a:off x="4435067" y="2428783"/>
            <a:ext cx="3323456" cy="3321869"/>
            <a:chOff x="4320074" y="2124551"/>
            <a:chExt cx="3324225" cy="3322637"/>
          </a:xfrm>
        </p:grpSpPr>
        <p:sp>
          <p:nvSpPr>
            <p:cNvPr id="592" name="Google Shape;592;p33"/>
            <p:cNvSpPr/>
            <p:nvPr/>
          </p:nvSpPr>
          <p:spPr>
            <a:xfrm>
              <a:off x="4320074" y="2124551"/>
              <a:ext cx="1624012" cy="1624012"/>
            </a:xfrm>
            <a:custGeom>
              <a:rect b="b" l="l" r="r" t="t"/>
              <a:pathLst>
                <a:path extrusionOk="0" h="1624031" w="1624031">
                  <a:moveTo>
                    <a:pt x="0" y="1624031"/>
                  </a:moveTo>
                  <a:cubicBezTo>
                    <a:pt x="0" y="727103"/>
                    <a:pt x="727103" y="0"/>
                    <a:pt x="1624031" y="0"/>
                  </a:cubicBezTo>
                  <a:lnTo>
                    <a:pt x="1624031" y="1624031"/>
                  </a:lnTo>
                  <a:lnTo>
                    <a:pt x="0" y="1624031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71100" lIns="546650" spcFirstLastPara="1" rIns="71100" wrap="square" tIns="5466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3" name="Google Shape;593;p33"/>
            <p:cNvSpPr/>
            <p:nvPr/>
          </p:nvSpPr>
          <p:spPr>
            <a:xfrm>
              <a:off x="6020286" y="2124551"/>
              <a:ext cx="1624013" cy="1624012"/>
            </a:xfrm>
            <a:custGeom>
              <a:rect b="b" l="l" r="r" t="t"/>
              <a:pathLst>
                <a:path extrusionOk="0" h="1624031" w="1624031">
                  <a:moveTo>
                    <a:pt x="0" y="0"/>
                  </a:moveTo>
                  <a:cubicBezTo>
                    <a:pt x="896928" y="0"/>
                    <a:pt x="1624031" y="727103"/>
                    <a:pt x="1624031" y="1624031"/>
                  </a:cubicBezTo>
                  <a:lnTo>
                    <a:pt x="0" y="162403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71100" lIns="71100" spcFirstLastPara="1" rIns="546650" wrap="square" tIns="5466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4" name="Google Shape;594;p33"/>
            <p:cNvSpPr/>
            <p:nvPr/>
          </p:nvSpPr>
          <p:spPr>
            <a:xfrm>
              <a:off x="6020286" y="3823176"/>
              <a:ext cx="1624013" cy="1624012"/>
            </a:xfrm>
            <a:custGeom>
              <a:rect b="b" l="l" r="r" t="t"/>
              <a:pathLst>
                <a:path extrusionOk="0" h="1624031" w="1624031">
                  <a:moveTo>
                    <a:pt x="1624031" y="0"/>
                  </a:moveTo>
                  <a:cubicBezTo>
                    <a:pt x="1624031" y="896928"/>
                    <a:pt x="896928" y="1624031"/>
                    <a:pt x="0" y="1624031"/>
                  </a:cubicBezTo>
                  <a:lnTo>
                    <a:pt x="0" y="0"/>
                  </a:lnTo>
                  <a:lnTo>
                    <a:pt x="1624031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546650" lIns="71100" spcFirstLastPara="1" rIns="546650" wrap="square" tIns="71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5" name="Google Shape;595;p33"/>
            <p:cNvSpPr/>
            <p:nvPr/>
          </p:nvSpPr>
          <p:spPr>
            <a:xfrm>
              <a:off x="4320074" y="3823176"/>
              <a:ext cx="1624012" cy="1624012"/>
            </a:xfrm>
            <a:custGeom>
              <a:rect b="b" l="l" r="r" t="t"/>
              <a:pathLst>
                <a:path extrusionOk="0" h="1624031" w="1624031">
                  <a:moveTo>
                    <a:pt x="1624031" y="1624031"/>
                  </a:moveTo>
                  <a:cubicBezTo>
                    <a:pt x="727103" y="1624031"/>
                    <a:pt x="0" y="896928"/>
                    <a:pt x="0" y="0"/>
                  </a:cubicBezTo>
                  <a:lnTo>
                    <a:pt x="1624031" y="0"/>
                  </a:lnTo>
                  <a:lnTo>
                    <a:pt x="1624031" y="1624031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546650" lIns="546650" spcFirstLastPara="1" rIns="71100" wrap="square" tIns="71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6" name="Google Shape;596;p33"/>
            <p:cNvSpPr/>
            <p:nvPr/>
          </p:nvSpPr>
          <p:spPr>
            <a:xfrm>
              <a:off x="5701199" y="3448526"/>
              <a:ext cx="561975" cy="487362"/>
            </a:xfrm>
            <a:custGeom>
              <a:rect b="b" l="l" r="r" t="t"/>
              <a:pathLst>
                <a:path extrusionOk="0" h="487584" w="560722">
                  <a:moveTo>
                    <a:pt x="30474" y="243792"/>
                  </a:moveTo>
                  <a:cubicBezTo>
                    <a:pt x="30474" y="136117"/>
                    <a:pt x="124476" y="45322"/>
                    <a:pt x="249654" y="32091"/>
                  </a:cubicBezTo>
                  <a:cubicBezTo>
                    <a:pt x="366608" y="19729"/>
                    <a:pt x="477783" y="78800"/>
                    <a:pt x="516429" y="173837"/>
                  </a:cubicBezTo>
                  <a:lnTo>
                    <a:pt x="544028" y="173837"/>
                  </a:lnTo>
                  <a:lnTo>
                    <a:pt x="499774" y="243792"/>
                  </a:lnTo>
                  <a:lnTo>
                    <a:pt x="422132" y="173837"/>
                  </a:lnTo>
                  <a:lnTo>
                    <a:pt x="448210" y="173837"/>
                  </a:lnTo>
                  <a:cubicBezTo>
                    <a:pt x="410722" y="115338"/>
                    <a:pt x="330879" y="82879"/>
                    <a:pt x="250269" y="93367"/>
                  </a:cubicBezTo>
                  <a:cubicBezTo>
                    <a:pt x="158720" y="105278"/>
                    <a:pt x="91422" y="169008"/>
                    <a:pt x="91422" y="243792"/>
                  </a:cubicBezTo>
                  <a:lnTo>
                    <a:pt x="30474" y="24379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7" name="Google Shape;597;p33"/>
            <p:cNvSpPr/>
            <p:nvPr/>
          </p:nvSpPr>
          <p:spPr>
            <a:xfrm rot="10800000">
              <a:off x="5701199" y="3635851"/>
              <a:ext cx="561975" cy="487362"/>
            </a:xfrm>
            <a:custGeom>
              <a:rect b="b" l="l" r="r" t="t"/>
              <a:pathLst>
                <a:path extrusionOk="0" h="487584" w="560722">
                  <a:moveTo>
                    <a:pt x="30474" y="243792"/>
                  </a:moveTo>
                  <a:cubicBezTo>
                    <a:pt x="30474" y="136117"/>
                    <a:pt x="124476" y="45322"/>
                    <a:pt x="249654" y="32091"/>
                  </a:cubicBezTo>
                  <a:cubicBezTo>
                    <a:pt x="366608" y="19729"/>
                    <a:pt x="477783" y="78800"/>
                    <a:pt x="516429" y="173837"/>
                  </a:cubicBezTo>
                  <a:lnTo>
                    <a:pt x="544028" y="173837"/>
                  </a:lnTo>
                  <a:lnTo>
                    <a:pt x="499774" y="243792"/>
                  </a:lnTo>
                  <a:lnTo>
                    <a:pt x="422132" y="173837"/>
                  </a:lnTo>
                  <a:lnTo>
                    <a:pt x="448210" y="173837"/>
                  </a:lnTo>
                  <a:cubicBezTo>
                    <a:pt x="410722" y="115338"/>
                    <a:pt x="330879" y="82879"/>
                    <a:pt x="250269" y="93367"/>
                  </a:cubicBezTo>
                  <a:cubicBezTo>
                    <a:pt x="158720" y="105278"/>
                    <a:pt x="91422" y="169008"/>
                    <a:pt x="91422" y="243792"/>
                  </a:cubicBezTo>
                  <a:lnTo>
                    <a:pt x="30474" y="24379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8" name="Google Shape;598;p33"/>
            <p:cNvSpPr txBox="1"/>
            <p:nvPr/>
          </p:nvSpPr>
          <p:spPr>
            <a:xfrm>
              <a:off x="6339374" y="2787787"/>
              <a:ext cx="737419" cy="6463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599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01</a:t>
              </a:r>
              <a:endParaRPr sz="35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9" name="Google Shape;599;p33"/>
            <p:cNvSpPr txBox="1"/>
            <p:nvPr/>
          </p:nvSpPr>
          <p:spPr>
            <a:xfrm>
              <a:off x="6339374" y="4282037"/>
              <a:ext cx="737419" cy="6463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599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02</a:t>
              </a:r>
              <a:endParaRPr sz="35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00" name="Google Shape;600;p33"/>
            <p:cNvSpPr txBox="1"/>
            <p:nvPr/>
          </p:nvSpPr>
          <p:spPr>
            <a:xfrm>
              <a:off x="5003595" y="2816372"/>
              <a:ext cx="737419" cy="6463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599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04</a:t>
              </a:r>
              <a:endParaRPr sz="35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01" name="Google Shape;601;p33"/>
            <p:cNvSpPr txBox="1"/>
            <p:nvPr/>
          </p:nvSpPr>
          <p:spPr>
            <a:xfrm>
              <a:off x="5003595" y="4310623"/>
              <a:ext cx="737419" cy="6463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599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03</a:t>
              </a:r>
              <a:endParaRPr sz="35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602" name="Google Shape;602;p33"/>
          <p:cNvSpPr/>
          <p:nvPr/>
        </p:nvSpPr>
        <p:spPr>
          <a:xfrm>
            <a:off x="7701481" y="3128140"/>
            <a:ext cx="365435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4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03" name="Google Shape;603;p33"/>
          <p:cNvSpPr/>
          <p:nvPr/>
        </p:nvSpPr>
        <p:spPr>
          <a:xfrm>
            <a:off x="7701481" y="2631969"/>
            <a:ext cx="2483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4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04" name="Google Shape;604;p33"/>
          <p:cNvSpPr/>
          <p:nvPr/>
        </p:nvSpPr>
        <p:spPr>
          <a:xfrm>
            <a:off x="7701481" y="5172416"/>
            <a:ext cx="365435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4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05" name="Google Shape;605;p33"/>
          <p:cNvSpPr/>
          <p:nvPr/>
        </p:nvSpPr>
        <p:spPr>
          <a:xfrm>
            <a:off x="7701481" y="4719778"/>
            <a:ext cx="2483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4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06" name="Google Shape;606;p33"/>
          <p:cNvSpPr/>
          <p:nvPr/>
        </p:nvSpPr>
        <p:spPr>
          <a:xfrm>
            <a:off x="665268" y="3099118"/>
            <a:ext cx="365435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4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07" name="Google Shape;607;p33"/>
          <p:cNvSpPr/>
          <p:nvPr/>
        </p:nvSpPr>
        <p:spPr>
          <a:xfrm>
            <a:off x="1836511" y="2631969"/>
            <a:ext cx="2483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4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08" name="Google Shape;608;p33"/>
          <p:cNvSpPr/>
          <p:nvPr/>
        </p:nvSpPr>
        <p:spPr>
          <a:xfrm>
            <a:off x="629313" y="5172416"/>
            <a:ext cx="365435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4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09" name="Google Shape;609;p33"/>
          <p:cNvSpPr/>
          <p:nvPr/>
        </p:nvSpPr>
        <p:spPr>
          <a:xfrm>
            <a:off x="1800557" y="4719778"/>
            <a:ext cx="2483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4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610" name="Google Shape;610;p3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611" name="Google Shape;611;p33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7" name="Google Shape;617;p34"/>
          <p:cNvGrpSpPr/>
          <p:nvPr/>
        </p:nvGrpSpPr>
        <p:grpSpPr>
          <a:xfrm>
            <a:off x="3848521" y="2696343"/>
            <a:ext cx="4496547" cy="3135005"/>
            <a:chOff x="3847207" y="2218004"/>
            <a:chExt cx="4497587" cy="3135731"/>
          </a:xfrm>
        </p:grpSpPr>
        <p:pic>
          <p:nvPicPr>
            <p:cNvPr id="618" name="Google Shape;618;p34"/>
            <p:cNvPicPr preferRelativeResize="0"/>
            <p:nvPr/>
          </p:nvPicPr>
          <p:blipFill rotWithShape="1">
            <a:blip r:embed="rId3">
              <a:alphaModFix/>
            </a:blip>
            <a:srcRect b="16402" l="0" r="0" t="13878"/>
            <a:stretch/>
          </p:blipFill>
          <p:spPr>
            <a:xfrm>
              <a:off x="3847207" y="2218004"/>
              <a:ext cx="4497587" cy="31357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9" name="Google Shape;619;p3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441371" y="2603958"/>
              <a:ext cx="3256329" cy="201158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20" name="Google Shape;620;p34"/>
          <p:cNvSpPr/>
          <p:nvPr/>
        </p:nvSpPr>
        <p:spPr>
          <a:xfrm>
            <a:off x="1112335" y="2958587"/>
            <a:ext cx="1784845" cy="478861"/>
          </a:xfrm>
          <a:prstGeom prst="roundRect">
            <a:avLst>
              <a:gd fmla="val 50000" name="adj"/>
            </a:avLst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7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2016</a:t>
            </a:r>
            <a:endParaRPr sz="2799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21" name="Google Shape;621;p34"/>
          <p:cNvSpPr/>
          <p:nvPr/>
        </p:nvSpPr>
        <p:spPr>
          <a:xfrm>
            <a:off x="8516256" y="2912332"/>
            <a:ext cx="1784845" cy="478861"/>
          </a:xfrm>
          <a:prstGeom prst="roundRect">
            <a:avLst>
              <a:gd fmla="val 50000" name="adj"/>
            </a:avLst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7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2017</a:t>
            </a:r>
            <a:endParaRPr sz="2799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22" name="Google Shape;622;p34"/>
          <p:cNvSpPr/>
          <p:nvPr/>
        </p:nvSpPr>
        <p:spPr>
          <a:xfrm>
            <a:off x="845402" y="4177099"/>
            <a:ext cx="3234375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14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23" name="Google Shape;623;p34"/>
          <p:cNvSpPr/>
          <p:nvPr/>
        </p:nvSpPr>
        <p:spPr>
          <a:xfrm>
            <a:off x="845402" y="3715542"/>
            <a:ext cx="2483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4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2400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24" name="Google Shape;624;p34"/>
          <p:cNvSpPr/>
          <p:nvPr/>
        </p:nvSpPr>
        <p:spPr>
          <a:xfrm>
            <a:off x="8516256" y="4160553"/>
            <a:ext cx="3044781" cy="1600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14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25" name="Google Shape;625;p34"/>
          <p:cNvSpPr/>
          <p:nvPr/>
        </p:nvSpPr>
        <p:spPr>
          <a:xfrm>
            <a:off x="8516257" y="3698995"/>
            <a:ext cx="2483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4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2400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626" name="Google Shape;626;p3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627" name="Google Shape;627;p34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88103"/>
            <a:ext cx="3810000" cy="5076825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7"/>
          <p:cNvSpPr txBox="1"/>
          <p:nvPr/>
        </p:nvSpPr>
        <p:spPr>
          <a:xfrm>
            <a:off x="6925607" y="1575836"/>
            <a:ext cx="432365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28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1. Circle</a:t>
            </a:r>
            <a:endParaRPr b="1" i="0" sz="2800" u="none" cap="none" strike="noStrike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3" name="Google Shape;113;p17"/>
          <p:cNvSpPr txBox="1"/>
          <p:nvPr/>
        </p:nvSpPr>
        <p:spPr>
          <a:xfrm>
            <a:off x="1754719" y="3427942"/>
            <a:ext cx="3001373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4400" u="none" cap="none" strike="noStrike">
                <a:solidFill>
                  <a:srgbClr val="2E2E2E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Contents</a:t>
            </a:r>
            <a:endParaRPr b="1" sz="34400">
              <a:solidFill>
                <a:srgbClr val="2E2E2E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4" name="Google Shape;114;p17"/>
          <p:cNvSpPr txBox="1"/>
          <p:nvPr/>
        </p:nvSpPr>
        <p:spPr>
          <a:xfrm>
            <a:off x="6925607" y="2795036"/>
            <a:ext cx="432365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80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2. Think</a:t>
            </a:r>
            <a:endParaRPr b="1" sz="2800">
              <a:solidFill>
                <a:schemeClr val="accen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5" name="Google Shape;115;p17"/>
          <p:cNvSpPr txBox="1"/>
          <p:nvPr/>
        </p:nvSpPr>
        <p:spPr>
          <a:xfrm>
            <a:off x="6925607" y="4052336"/>
            <a:ext cx="432365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8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3. Make</a:t>
            </a:r>
            <a:endParaRPr b="1" sz="2800">
              <a:solidFill>
                <a:schemeClr val="accent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6" name="Google Shape;116;p17"/>
          <p:cNvSpPr txBox="1"/>
          <p:nvPr/>
        </p:nvSpPr>
        <p:spPr>
          <a:xfrm>
            <a:off x="6925607" y="5309636"/>
            <a:ext cx="432365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8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4. Check</a:t>
            </a:r>
            <a:endParaRPr b="1" sz="280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17" name="Google Shape;117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5861" y="1404594"/>
            <a:ext cx="665390" cy="804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5861" y="2623794"/>
            <a:ext cx="665390" cy="804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5861" y="3905432"/>
            <a:ext cx="665390" cy="804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5861" y="5126807"/>
            <a:ext cx="665390" cy="8041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3" name="Google Shape;633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6545" y="-341611"/>
            <a:ext cx="3473066" cy="4627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4" name="Google Shape;634;p35"/>
          <p:cNvPicPr preferRelativeResize="0"/>
          <p:nvPr/>
        </p:nvPicPr>
        <p:blipFill rotWithShape="1">
          <a:blip r:embed="rId4">
            <a:alphaModFix/>
          </a:blip>
          <a:srcRect b="17241" l="0" r="4867" t="19775"/>
          <a:stretch/>
        </p:blipFill>
        <p:spPr>
          <a:xfrm>
            <a:off x="5498285" y="0"/>
            <a:ext cx="5033999" cy="3332799"/>
          </a:xfrm>
          <a:prstGeom prst="rect">
            <a:avLst/>
          </a:prstGeom>
          <a:noFill/>
          <a:ln>
            <a:noFill/>
          </a:ln>
        </p:spPr>
      </p:pic>
      <p:sp>
        <p:nvSpPr>
          <p:cNvPr id="635" name="Google Shape;635;p35"/>
          <p:cNvSpPr txBox="1"/>
          <p:nvPr/>
        </p:nvSpPr>
        <p:spPr>
          <a:xfrm>
            <a:off x="5026840" y="3332799"/>
            <a:ext cx="2016223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4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04</a:t>
            </a:r>
            <a:endParaRPr b="1" sz="4400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36" name="Google Shape;636;p35"/>
          <p:cNvSpPr txBox="1"/>
          <p:nvPr/>
        </p:nvSpPr>
        <p:spPr>
          <a:xfrm>
            <a:off x="3309336" y="4427378"/>
            <a:ext cx="5451229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80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CHECK</a:t>
            </a:r>
            <a:endParaRPr b="1" sz="8000">
              <a:solidFill>
                <a:schemeClr val="accent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36"/>
          <p:cNvSpPr txBox="1"/>
          <p:nvPr/>
        </p:nvSpPr>
        <p:spPr>
          <a:xfrm>
            <a:off x="1320621" y="4746802"/>
            <a:ext cx="1154667" cy="630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350" lIns="136725" spcFirstLastPara="1" rIns="136725" wrap="square" tIns="683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16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43" name="Google Shape;643;p36"/>
          <p:cNvSpPr txBox="1"/>
          <p:nvPr/>
        </p:nvSpPr>
        <p:spPr>
          <a:xfrm>
            <a:off x="2749585" y="3297499"/>
            <a:ext cx="1635775" cy="384299"/>
          </a:xfrm>
          <a:prstGeom prst="rect">
            <a:avLst/>
          </a:prstGeom>
          <a:noFill/>
          <a:ln>
            <a:noFill/>
          </a:ln>
        </p:spPr>
        <p:txBody>
          <a:bodyPr anchorCtr="0" anchor="ctr" bIns="68350" lIns="136725" spcFirstLastPara="1" rIns="136725" wrap="square" tIns="683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16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44" name="Google Shape;644;p36"/>
          <p:cNvSpPr txBox="1"/>
          <p:nvPr/>
        </p:nvSpPr>
        <p:spPr>
          <a:xfrm>
            <a:off x="4799177" y="4410564"/>
            <a:ext cx="1154667" cy="630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350" lIns="136725" spcFirstLastPara="1" rIns="136725" wrap="square" tIns="683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16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45" name="Google Shape;645;p36"/>
          <p:cNvSpPr txBox="1"/>
          <p:nvPr/>
        </p:nvSpPr>
        <p:spPr>
          <a:xfrm>
            <a:off x="6318909" y="3101509"/>
            <a:ext cx="1635775" cy="630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350" lIns="136725" spcFirstLastPara="1" rIns="136725" wrap="square" tIns="683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</a:t>
            </a:r>
            <a:endParaRPr b="1" sz="16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HERE</a:t>
            </a:r>
            <a:endParaRPr b="1" sz="16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46" name="Google Shape;646;p36"/>
          <p:cNvSpPr/>
          <p:nvPr/>
        </p:nvSpPr>
        <p:spPr>
          <a:xfrm>
            <a:off x="8762799" y="2069056"/>
            <a:ext cx="2663475" cy="4016062"/>
          </a:xfrm>
          <a:prstGeom prst="rect">
            <a:avLst/>
          </a:prstGeom>
          <a:noFill/>
          <a:ln>
            <a:noFill/>
          </a:ln>
        </p:spPr>
        <p:txBody>
          <a:bodyPr anchorCtr="0" anchor="t" bIns="68350" lIns="136725" spcFirstLastPara="1" rIns="136725" wrap="square" tIns="6835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E94E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quickly.。</a:t>
            </a:r>
            <a:endParaRPr sz="18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47" name="Google Shape;647;p36"/>
          <p:cNvSpPr/>
          <p:nvPr/>
        </p:nvSpPr>
        <p:spPr>
          <a:xfrm>
            <a:off x="2356103" y="2331513"/>
            <a:ext cx="2394279" cy="2378752"/>
          </a:xfrm>
          <a:custGeom>
            <a:rect b="b" l="l" r="r" t="t"/>
            <a:pathLst>
              <a:path extrusionOk="0" h="2628031" w="2628619">
                <a:moveTo>
                  <a:pt x="1316980" y="400615"/>
                </a:moveTo>
                <a:cubicBezTo>
                  <a:pt x="813885" y="400615"/>
                  <a:pt x="406046" y="809559"/>
                  <a:pt x="406046" y="1314016"/>
                </a:cubicBezTo>
                <a:cubicBezTo>
                  <a:pt x="406046" y="1818473"/>
                  <a:pt x="813885" y="2227417"/>
                  <a:pt x="1316980" y="2227417"/>
                </a:cubicBezTo>
                <a:cubicBezTo>
                  <a:pt x="1820075" y="2227417"/>
                  <a:pt x="2227914" y="1818473"/>
                  <a:pt x="2227914" y="1314016"/>
                </a:cubicBezTo>
                <a:cubicBezTo>
                  <a:pt x="2227914" y="809559"/>
                  <a:pt x="1820075" y="400615"/>
                  <a:pt x="1316980" y="400615"/>
                </a:cubicBezTo>
                <a:close/>
                <a:moveTo>
                  <a:pt x="1151586" y="0"/>
                </a:moveTo>
                <a:lnTo>
                  <a:pt x="1254227" y="145306"/>
                </a:lnTo>
                <a:lnTo>
                  <a:pt x="1316813" y="142801"/>
                </a:lnTo>
                <a:lnTo>
                  <a:pt x="1379399" y="145306"/>
                </a:lnTo>
                <a:lnTo>
                  <a:pt x="1482041" y="0"/>
                </a:lnTo>
                <a:lnTo>
                  <a:pt x="1522096" y="5011"/>
                </a:lnTo>
                <a:lnTo>
                  <a:pt x="1564654" y="12526"/>
                </a:lnTo>
                <a:lnTo>
                  <a:pt x="1617227" y="182885"/>
                </a:lnTo>
                <a:lnTo>
                  <a:pt x="1679813" y="200422"/>
                </a:lnTo>
                <a:lnTo>
                  <a:pt x="1707351" y="210443"/>
                </a:lnTo>
                <a:lnTo>
                  <a:pt x="1737392" y="220464"/>
                </a:lnTo>
                <a:lnTo>
                  <a:pt x="1880089" y="115243"/>
                </a:lnTo>
                <a:lnTo>
                  <a:pt x="1917640" y="132780"/>
                </a:lnTo>
                <a:lnTo>
                  <a:pt x="1955192" y="152822"/>
                </a:lnTo>
                <a:lnTo>
                  <a:pt x="1952689" y="333201"/>
                </a:lnTo>
                <a:lnTo>
                  <a:pt x="2002758" y="368275"/>
                </a:lnTo>
                <a:lnTo>
                  <a:pt x="2027792" y="388317"/>
                </a:lnTo>
                <a:lnTo>
                  <a:pt x="2052827" y="405854"/>
                </a:lnTo>
                <a:lnTo>
                  <a:pt x="2223061" y="348233"/>
                </a:lnTo>
                <a:lnTo>
                  <a:pt x="2253102" y="378296"/>
                </a:lnTo>
                <a:lnTo>
                  <a:pt x="2283144" y="408360"/>
                </a:lnTo>
                <a:lnTo>
                  <a:pt x="2225564" y="578718"/>
                </a:lnTo>
                <a:lnTo>
                  <a:pt x="2263116" y="626318"/>
                </a:lnTo>
                <a:lnTo>
                  <a:pt x="2298164" y="678929"/>
                </a:lnTo>
                <a:lnTo>
                  <a:pt x="2475909" y="676424"/>
                </a:lnTo>
                <a:lnTo>
                  <a:pt x="2495937" y="711498"/>
                </a:lnTo>
                <a:lnTo>
                  <a:pt x="2515964" y="749077"/>
                </a:lnTo>
                <a:lnTo>
                  <a:pt x="2408316" y="891877"/>
                </a:lnTo>
                <a:lnTo>
                  <a:pt x="2428343" y="952004"/>
                </a:lnTo>
                <a:lnTo>
                  <a:pt x="2438357" y="984572"/>
                </a:lnTo>
                <a:lnTo>
                  <a:pt x="2445868" y="1014636"/>
                </a:lnTo>
                <a:lnTo>
                  <a:pt x="2616102" y="1067246"/>
                </a:lnTo>
                <a:lnTo>
                  <a:pt x="2628619" y="1149920"/>
                </a:lnTo>
                <a:lnTo>
                  <a:pt x="2483419" y="1252637"/>
                </a:lnTo>
                <a:lnTo>
                  <a:pt x="2485923" y="1312763"/>
                </a:lnTo>
                <a:lnTo>
                  <a:pt x="2483419" y="1375395"/>
                </a:lnTo>
                <a:lnTo>
                  <a:pt x="2628619" y="1478111"/>
                </a:lnTo>
                <a:lnTo>
                  <a:pt x="2623612" y="1520701"/>
                </a:lnTo>
                <a:lnTo>
                  <a:pt x="2616102" y="1560785"/>
                </a:lnTo>
                <a:lnTo>
                  <a:pt x="2445868" y="1615901"/>
                </a:lnTo>
                <a:lnTo>
                  <a:pt x="2428343" y="1676028"/>
                </a:lnTo>
                <a:lnTo>
                  <a:pt x="2418330" y="1706091"/>
                </a:lnTo>
                <a:lnTo>
                  <a:pt x="2408316" y="1736154"/>
                </a:lnTo>
                <a:lnTo>
                  <a:pt x="2515964" y="1878955"/>
                </a:lnTo>
                <a:lnTo>
                  <a:pt x="2495937" y="1916534"/>
                </a:lnTo>
                <a:lnTo>
                  <a:pt x="2475909" y="1951608"/>
                </a:lnTo>
                <a:lnTo>
                  <a:pt x="2298164" y="1949102"/>
                </a:lnTo>
                <a:lnTo>
                  <a:pt x="2263116" y="2001713"/>
                </a:lnTo>
                <a:lnTo>
                  <a:pt x="2245592" y="2026766"/>
                </a:lnTo>
                <a:lnTo>
                  <a:pt x="2225564" y="2049313"/>
                </a:lnTo>
                <a:lnTo>
                  <a:pt x="2283144" y="2219672"/>
                </a:lnTo>
                <a:lnTo>
                  <a:pt x="2253102" y="2252240"/>
                </a:lnTo>
                <a:lnTo>
                  <a:pt x="2223061" y="2282304"/>
                </a:lnTo>
                <a:lnTo>
                  <a:pt x="2052827" y="2224682"/>
                </a:lnTo>
                <a:lnTo>
                  <a:pt x="2002758" y="2262261"/>
                </a:lnTo>
                <a:lnTo>
                  <a:pt x="1952689" y="2297335"/>
                </a:lnTo>
                <a:lnTo>
                  <a:pt x="1955192" y="2475210"/>
                </a:lnTo>
                <a:lnTo>
                  <a:pt x="1917640" y="2495252"/>
                </a:lnTo>
                <a:lnTo>
                  <a:pt x="1880089" y="2512789"/>
                </a:lnTo>
                <a:lnTo>
                  <a:pt x="1737392" y="2407567"/>
                </a:lnTo>
                <a:lnTo>
                  <a:pt x="1679813" y="2427609"/>
                </a:lnTo>
                <a:lnTo>
                  <a:pt x="1647268" y="2435125"/>
                </a:lnTo>
                <a:lnTo>
                  <a:pt x="1617227" y="2445146"/>
                </a:lnTo>
                <a:lnTo>
                  <a:pt x="1564654" y="2615505"/>
                </a:lnTo>
                <a:lnTo>
                  <a:pt x="1482041" y="2628031"/>
                </a:lnTo>
                <a:lnTo>
                  <a:pt x="1379399" y="2482725"/>
                </a:lnTo>
                <a:lnTo>
                  <a:pt x="1316813" y="2482725"/>
                </a:lnTo>
                <a:lnTo>
                  <a:pt x="1254227" y="2482725"/>
                </a:lnTo>
                <a:lnTo>
                  <a:pt x="1151586" y="2628031"/>
                </a:lnTo>
                <a:lnTo>
                  <a:pt x="1109027" y="2623021"/>
                </a:lnTo>
                <a:lnTo>
                  <a:pt x="1066469" y="2615505"/>
                </a:lnTo>
                <a:lnTo>
                  <a:pt x="1013896" y="2445146"/>
                </a:lnTo>
                <a:lnTo>
                  <a:pt x="953813" y="2427609"/>
                </a:lnTo>
                <a:lnTo>
                  <a:pt x="923772" y="2417588"/>
                </a:lnTo>
                <a:lnTo>
                  <a:pt x="896234" y="2407567"/>
                </a:lnTo>
                <a:lnTo>
                  <a:pt x="753538" y="2512789"/>
                </a:lnTo>
                <a:lnTo>
                  <a:pt x="715986" y="2495252"/>
                </a:lnTo>
                <a:lnTo>
                  <a:pt x="678434" y="2475210"/>
                </a:lnTo>
                <a:lnTo>
                  <a:pt x="680938" y="2297335"/>
                </a:lnTo>
                <a:lnTo>
                  <a:pt x="630869" y="2262261"/>
                </a:lnTo>
                <a:lnTo>
                  <a:pt x="605834" y="2242219"/>
                </a:lnTo>
                <a:lnTo>
                  <a:pt x="580800" y="2224682"/>
                </a:lnTo>
                <a:lnTo>
                  <a:pt x="410566" y="2282304"/>
                </a:lnTo>
                <a:lnTo>
                  <a:pt x="380524" y="2252240"/>
                </a:lnTo>
                <a:lnTo>
                  <a:pt x="350483" y="2219672"/>
                </a:lnTo>
                <a:lnTo>
                  <a:pt x="408062" y="2049313"/>
                </a:lnTo>
                <a:lnTo>
                  <a:pt x="370510" y="2001713"/>
                </a:lnTo>
                <a:lnTo>
                  <a:pt x="335462" y="1949102"/>
                </a:lnTo>
                <a:lnTo>
                  <a:pt x="157717" y="1951608"/>
                </a:lnTo>
                <a:lnTo>
                  <a:pt x="137690" y="1916534"/>
                </a:lnTo>
                <a:lnTo>
                  <a:pt x="117662" y="1878955"/>
                </a:lnTo>
                <a:lnTo>
                  <a:pt x="225310" y="1736154"/>
                </a:lnTo>
                <a:lnTo>
                  <a:pt x="205283" y="1676028"/>
                </a:lnTo>
                <a:lnTo>
                  <a:pt x="195269" y="1645964"/>
                </a:lnTo>
                <a:lnTo>
                  <a:pt x="187759" y="1615901"/>
                </a:lnTo>
                <a:lnTo>
                  <a:pt x="15021" y="1560785"/>
                </a:lnTo>
                <a:lnTo>
                  <a:pt x="0" y="1478111"/>
                </a:lnTo>
                <a:lnTo>
                  <a:pt x="150207" y="1375395"/>
                </a:lnTo>
                <a:lnTo>
                  <a:pt x="147703" y="1312763"/>
                </a:lnTo>
                <a:lnTo>
                  <a:pt x="150207" y="1252637"/>
                </a:lnTo>
                <a:lnTo>
                  <a:pt x="0" y="1149920"/>
                </a:lnTo>
                <a:lnTo>
                  <a:pt x="7510" y="1107331"/>
                </a:lnTo>
                <a:lnTo>
                  <a:pt x="15021" y="1067246"/>
                </a:lnTo>
                <a:lnTo>
                  <a:pt x="187759" y="1014636"/>
                </a:lnTo>
                <a:lnTo>
                  <a:pt x="205283" y="952004"/>
                </a:lnTo>
                <a:lnTo>
                  <a:pt x="215297" y="921941"/>
                </a:lnTo>
                <a:lnTo>
                  <a:pt x="225310" y="891877"/>
                </a:lnTo>
                <a:lnTo>
                  <a:pt x="117662" y="749077"/>
                </a:lnTo>
                <a:lnTo>
                  <a:pt x="137690" y="711498"/>
                </a:lnTo>
                <a:lnTo>
                  <a:pt x="157717" y="676424"/>
                </a:lnTo>
                <a:lnTo>
                  <a:pt x="335462" y="678929"/>
                </a:lnTo>
                <a:lnTo>
                  <a:pt x="370510" y="626318"/>
                </a:lnTo>
                <a:lnTo>
                  <a:pt x="388034" y="601266"/>
                </a:lnTo>
                <a:lnTo>
                  <a:pt x="408062" y="578718"/>
                </a:lnTo>
                <a:lnTo>
                  <a:pt x="350483" y="408360"/>
                </a:lnTo>
                <a:lnTo>
                  <a:pt x="380524" y="378296"/>
                </a:lnTo>
                <a:lnTo>
                  <a:pt x="410566" y="348233"/>
                </a:lnTo>
                <a:lnTo>
                  <a:pt x="580800" y="405854"/>
                </a:lnTo>
                <a:lnTo>
                  <a:pt x="630869" y="368275"/>
                </a:lnTo>
                <a:lnTo>
                  <a:pt x="680938" y="333201"/>
                </a:lnTo>
                <a:lnTo>
                  <a:pt x="678434" y="152822"/>
                </a:lnTo>
                <a:lnTo>
                  <a:pt x="715986" y="132780"/>
                </a:lnTo>
                <a:lnTo>
                  <a:pt x="753538" y="115243"/>
                </a:lnTo>
                <a:lnTo>
                  <a:pt x="896234" y="220464"/>
                </a:lnTo>
                <a:lnTo>
                  <a:pt x="953813" y="200422"/>
                </a:lnTo>
                <a:lnTo>
                  <a:pt x="983855" y="190401"/>
                </a:lnTo>
                <a:lnTo>
                  <a:pt x="1013896" y="182885"/>
                </a:lnTo>
                <a:lnTo>
                  <a:pt x="1066469" y="12526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8350" lIns="0" spcFirstLastPara="1" rIns="0" wrap="square" tIns="6835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199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48" name="Google Shape;648;p36"/>
          <p:cNvSpPr/>
          <p:nvPr/>
        </p:nvSpPr>
        <p:spPr>
          <a:xfrm>
            <a:off x="4392242" y="3696666"/>
            <a:ext cx="1892479" cy="1880209"/>
          </a:xfrm>
          <a:custGeom>
            <a:rect b="b" l="l" r="r" t="t"/>
            <a:pathLst>
              <a:path extrusionOk="0" h="1487615" w="1487948">
                <a:moveTo>
                  <a:pt x="743975" y="297790"/>
                </a:moveTo>
                <a:cubicBezTo>
                  <a:pt x="496116" y="297790"/>
                  <a:pt x="295186" y="497479"/>
                  <a:pt x="295186" y="743808"/>
                </a:cubicBezTo>
                <a:cubicBezTo>
                  <a:pt x="295186" y="990137"/>
                  <a:pt x="496116" y="1189826"/>
                  <a:pt x="743975" y="1189826"/>
                </a:cubicBezTo>
                <a:cubicBezTo>
                  <a:pt x="991834" y="1189826"/>
                  <a:pt x="1192764" y="990137"/>
                  <a:pt x="1192764" y="743808"/>
                </a:cubicBezTo>
                <a:cubicBezTo>
                  <a:pt x="1192764" y="497479"/>
                  <a:pt x="991834" y="297790"/>
                  <a:pt x="743975" y="297790"/>
                </a:cubicBezTo>
                <a:close/>
                <a:moveTo>
                  <a:pt x="693753" y="0"/>
                </a:moveTo>
                <a:lnTo>
                  <a:pt x="770837" y="149228"/>
                </a:lnTo>
                <a:lnTo>
                  <a:pt x="801203" y="151560"/>
                </a:lnTo>
                <a:lnTo>
                  <a:pt x="829233" y="153891"/>
                </a:lnTo>
                <a:lnTo>
                  <a:pt x="857264" y="158555"/>
                </a:lnTo>
                <a:lnTo>
                  <a:pt x="885294" y="163218"/>
                </a:lnTo>
                <a:lnTo>
                  <a:pt x="997416" y="41970"/>
                </a:lnTo>
                <a:lnTo>
                  <a:pt x="1018439" y="48965"/>
                </a:lnTo>
                <a:lnTo>
                  <a:pt x="1037126" y="58292"/>
                </a:lnTo>
                <a:lnTo>
                  <a:pt x="1076835" y="74614"/>
                </a:lnTo>
                <a:lnTo>
                  <a:pt x="1069828" y="240164"/>
                </a:lnTo>
                <a:lnTo>
                  <a:pt x="1093186" y="256485"/>
                </a:lnTo>
                <a:lnTo>
                  <a:pt x="1116545" y="272807"/>
                </a:lnTo>
                <a:lnTo>
                  <a:pt x="1139904" y="291461"/>
                </a:lnTo>
                <a:lnTo>
                  <a:pt x="1160927" y="312446"/>
                </a:lnTo>
                <a:lnTo>
                  <a:pt x="1312758" y="261149"/>
                </a:lnTo>
                <a:lnTo>
                  <a:pt x="1340789" y="298456"/>
                </a:lnTo>
                <a:lnTo>
                  <a:pt x="1352468" y="317109"/>
                </a:lnTo>
                <a:lnTo>
                  <a:pt x="1368819" y="335763"/>
                </a:lnTo>
                <a:lnTo>
                  <a:pt x="1280056" y="468669"/>
                </a:lnTo>
                <a:lnTo>
                  <a:pt x="1287064" y="480327"/>
                </a:lnTo>
                <a:lnTo>
                  <a:pt x="1294071" y="496649"/>
                </a:lnTo>
                <a:lnTo>
                  <a:pt x="1305750" y="522298"/>
                </a:lnTo>
                <a:lnTo>
                  <a:pt x="1315094" y="547946"/>
                </a:lnTo>
                <a:lnTo>
                  <a:pt x="1324437" y="575926"/>
                </a:lnTo>
                <a:lnTo>
                  <a:pt x="1476269" y="608570"/>
                </a:lnTo>
                <a:lnTo>
                  <a:pt x="1483276" y="652872"/>
                </a:lnTo>
                <a:lnTo>
                  <a:pt x="1487948" y="701837"/>
                </a:lnTo>
                <a:lnTo>
                  <a:pt x="1350132" y="774120"/>
                </a:lnTo>
                <a:lnTo>
                  <a:pt x="1347796" y="802100"/>
                </a:lnTo>
                <a:lnTo>
                  <a:pt x="1345460" y="830080"/>
                </a:lnTo>
                <a:lnTo>
                  <a:pt x="1340789" y="855729"/>
                </a:lnTo>
                <a:lnTo>
                  <a:pt x="1333781" y="886040"/>
                </a:lnTo>
                <a:lnTo>
                  <a:pt x="1448238" y="988635"/>
                </a:lnTo>
                <a:lnTo>
                  <a:pt x="1431887" y="1032937"/>
                </a:lnTo>
                <a:lnTo>
                  <a:pt x="1410865" y="1077239"/>
                </a:lnTo>
                <a:lnTo>
                  <a:pt x="1259033" y="1067912"/>
                </a:lnTo>
                <a:lnTo>
                  <a:pt x="1242682" y="1093560"/>
                </a:lnTo>
                <a:lnTo>
                  <a:pt x="1226331" y="1116877"/>
                </a:lnTo>
                <a:lnTo>
                  <a:pt x="1209980" y="1137862"/>
                </a:lnTo>
                <a:lnTo>
                  <a:pt x="1191293" y="1158848"/>
                </a:lnTo>
                <a:lnTo>
                  <a:pt x="1235674" y="1303412"/>
                </a:lnTo>
                <a:lnTo>
                  <a:pt x="1198301" y="1336056"/>
                </a:lnTo>
                <a:lnTo>
                  <a:pt x="1179614" y="1350046"/>
                </a:lnTo>
                <a:lnTo>
                  <a:pt x="1158591" y="1364036"/>
                </a:lnTo>
                <a:lnTo>
                  <a:pt x="1030118" y="1282427"/>
                </a:lnTo>
                <a:lnTo>
                  <a:pt x="1006759" y="1294085"/>
                </a:lnTo>
                <a:lnTo>
                  <a:pt x="981065" y="1305744"/>
                </a:lnTo>
                <a:lnTo>
                  <a:pt x="955370" y="1315071"/>
                </a:lnTo>
                <a:lnTo>
                  <a:pt x="927340" y="1324397"/>
                </a:lnTo>
                <a:lnTo>
                  <a:pt x="892302" y="1475957"/>
                </a:lnTo>
                <a:lnTo>
                  <a:pt x="845584" y="1482952"/>
                </a:lnTo>
                <a:lnTo>
                  <a:pt x="798867" y="1487615"/>
                </a:lnTo>
                <a:lnTo>
                  <a:pt x="728791" y="1350046"/>
                </a:lnTo>
                <a:lnTo>
                  <a:pt x="700761" y="1350046"/>
                </a:lnTo>
                <a:lnTo>
                  <a:pt x="672730" y="1345382"/>
                </a:lnTo>
                <a:lnTo>
                  <a:pt x="642364" y="1343051"/>
                </a:lnTo>
                <a:lnTo>
                  <a:pt x="616669" y="1336056"/>
                </a:lnTo>
                <a:lnTo>
                  <a:pt x="511555" y="1450308"/>
                </a:lnTo>
                <a:lnTo>
                  <a:pt x="488197" y="1443313"/>
                </a:lnTo>
                <a:lnTo>
                  <a:pt x="467174" y="1436318"/>
                </a:lnTo>
                <a:lnTo>
                  <a:pt x="422792" y="1417665"/>
                </a:lnTo>
                <a:lnTo>
                  <a:pt x="429800" y="1259110"/>
                </a:lnTo>
                <a:lnTo>
                  <a:pt x="406441" y="1242788"/>
                </a:lnTo>
                <a:lnTo>
                  <a:pt x="383083" y="1226467"/>
                </a:lnTo>
                <a:lnTo>
                  <a:pt x="362060" y="1210145"/>
                </a:lnTo>
                <a:lnTo>
                  <a:pt x="341037" y="1191491"/>
                </a:lnTo>
                <a:lnTo>
                  <a:pt x="184534" y="1238125"/>
                </a:lnTo>
                <a:lnTo>
                  <a:pt x="156503" y="1205481"/>
                </a:lnTo>
                <a:lnTo>
                  <a:pt x="130809" y="1170506"/>
                </a:lnTo>
                <a:lnTo>
                  <a:pt x="219572" y="1032937"/>
                </a:lnTo>
                <a:lnTo>
                  <a:pt x="207893" y="1007288"/>
                </a:lnTo>
                <a:lnTo>
                  <a:pt x="193877" y="981640"/>
                </a:lnTo>
                <a:lnTo>
                  <a:pt x="182198" y="955991"/>
                </a:lnTo>
                <a:lnTo>
                  <a:pt x="172854" y="928011"/>
                </a:lnTo>
                <a:lnTo>
                  <a:pt x="14015" y="893036"/>
                </a:lnTo>
                <a:lnTo>
                  <a:pt x="7008" y="848734"/>
                </a:lnTo>
                <a:lnTo>
                  <a:pt x="0" y="806763"/>
                </a:lnTo>
                <a:lnTo>
                  <a:pt x="147160" y="732149"/>
                </a:lnTo>
                <a:lnTo>
                  <a:pt x="149496" y="701837"/>
                </a:lnTo>
                <a:lnTo>
                  <a:pt x="151832" y="671525"/>
                </a:lnTo>
                <a:lnTo>
                  <a:pt x="156503" y="643545"/>
                </a:lnTo>
                <a:lnTo>
                  <a:pt x="161175" y="615565"/>
                </a:lnTo>
                <a:lnTo>
                  <a:pt x="39710" y="501312"/>
                </a:lnTo>
                <a:lnTo>
                  <a:pt x="53725" y="461674"/>
                </a:lnTo>
                <a:lnTo>
                  <a:pt x="70076" y="424367"/>
                </a:lnTo>
                <a:lnTo>
                  <a:pt x="238259" y="431362"/>
                </a:lnTo>
                <a:lnTo>
                  <a:pt x="254610" y="408045"/>
                </a:lnTo>
                <a:lnTo>
                  <a:pt x="273297" y="384728"/>
                </a:lnTo>
                <a:lnTo>
                  <a:pt x="289648" y="361411"/>
                </a:lnTo>
                <a:lnTo>
                  <a:pt x="310671" y="340426"/>
                </a:lnTo>
                <a:lnTo>
                  <a:pt x="259282" y="177208"/>
                </a:lnTo>
                <a:lnTo>
                  <a:pt x="289648" y="151560"/>
                </a:lnTo>
                <a:lnTo>
                  <a:pt x="322350" y="128243"/>
                </a:lnTo>
                <a:lnTo>
                  <a:pt x="467174" y="219179"/>
                </a:lnTo>
                <a:lnTo>
                  <a:pt x="492868" y="205188"/>
                </a:lnTo>
                <a:lnTo>
                  <a:pt x="518563" y="193530"/>
                </a:lnTo>
                <a:lnTo>
                  <a:pt x="546593" y="184203"/>
                </a:lnTo>
                <a:lnTo>
                  <a:pt x="574624" y="174876"/>
                </a:lnTo>
                <a:lnTo>
                  <a:pt x="609662" y="9327"/>
                </a:lnTo>
                <a:lnTo>
                  <a:pt x="630685" y="6995"/>
                </a:lnTo>
                <a:lnTo>
                  <a:pt x="651707" y="2332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8350" lIns="0" spcFirstLastPara="1" rIns="0" wrap="square" tIns="6835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199">
              <a:solidFill>
                <a:srgbClr val="41445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49" name="Google Shape;649;p36"/>
          <p:cNvSpPr/>
          <p:nvPr/>
        </p:nvSpPr>
        <p:spPr>
          <a:xfrm>
            <a:off x="821149" y="4019657"/>
            <a:ext cx="2088760" cy="2073987"/>
          </a:xfrm>
          <a:custGeom>
            <a:rect b="b" l="l" r="r" t="t"/>
            <a:pathLst>
              <a:path extrusionOk="0" h="2080525" w="2075647">
                <a:moveTo>
                  <a:pt x="1036488" y="349870"/>
                </a:moveTo>
                <a:cubicBezTo>
                  <a:pt x="655847" y="349870"/>
                  <a:pt x="347277" y="658371"/>
                  <a:pt x="347277" y="1038927"/>
                </a:cubicBezTo>
                <a:cubicBezTo>
                  <a:pt x="347277" y="1419483"/>
                  <a:pt x="655847" y="1727984"/>
                  <a:pt x="1036488" y="1727984"/>
                </a:cubicBezTo>
                <a:cubicBezTo>
                  <a:pt x="1417129" y="1727984"/>
                  <a:pt x="1725699" y="1419483"/>
                  <a:pt x="1725699" y="1038927"/>
                </a:cubicBezTo>
                <a:cubicBezTo>
                  <a:pt x="1725699" y="658371"/>
                  <a:pt x="1417129" y="349870"/>
                  <a:pt x="1036488" y="349870"/>
                </a:cubicBezTo>
                <a:close/>
                <a:moveTo>
                  <a:pt x="1096908" y="0"/>
                </a:moveTo>
                <a:lnTo>
                  <a:pt x="1138010" y="2569"/>
                </a:lnTo>
                <a:lnTo>
                  <a:pt x="1179112" y="7706"/>
                </a:lnTo>
                <a:lnTo>
                  <a:pt x="1230489" y="174661"/>
                </a:lnTo>
                <a:lnTo>
                  <a:pt x="1261315" y="182367"/>
                </a:lnTo>
                <a:lnTo>
                  <a:pt x="1292142" y="192641"/>
                </a:lnTo>
                <a:lnTo>
                  <a:pt x="1322968" y="200347"/>
                </a:lnTo>
                <a:lnTo>
                  <a:pt x="1353795" y="213190"/>
                </a:lnTo>
                <a:lnTo>
                  <a:pt x="1487376" y="100173"/>
                </a:lnTo>
                <a:lnTo>
                  <a:pt x="1523340" y="118153"/>
                </a:lnTo>
                <a:lnTo>
                  <a:pt x="1559304" y="138702"/>
                </a:lnTo>
                <a:lnTo>
                  <a:pt x="1538753" y="313363"/>
                </a:lnTo>
                <a:lnTo>
                  <a:pt x="1569580" y="333912"/>
                </a:lnTo>
                <a:lnTo>
                  <a:pt x="1595269" y="354460"/>
                </a:lnTo>
                <a:lnTo>
                  <a:pt x="1618388" y="375008"/>
                </a:lnTo>
                <a:lnTo>
                  <a:pt x="1644077" y="398125"/>
                </a:lnTo>
                <a:lnTo>
                  <a:pt x="1811054" y="344186"/>
                </a:lnTo>
                <a:lnTo>
                  <a:pt x="1836742" y="375008"/>
                </a:lnTo>
                <a:lnTo>
                  <a:pt x="1862431" y="405831"/>
                </a:lnTo>
                <a:lnTo>
                  <a:pt x="1777658" y="562512"/>
                </a:lnTo>
                <a:lnTo>
                  <a:pt x="1811054" y="619021"/>
                </a:lnTo>
                <a:lnTo>
                  <a:pt x="1823898" y="647275"/>
                </a:lnTo>
                <a:lnTo>
                  <a:pt x="1839311" y="678097"/>
                </a:lnTo>
                <a:lnTo>
                  <a:pt x="2019132" y="693508"/>
                </a:lnTo>
                <a:lnTo>
                  <a:pt x="2031976" y="732037"/>
                </a:lnTo>
                <a:lnTo>
                  <a:pt x="2042252" y="770565"/>
                </a:lnTo>
                <a:lnTo>
                  <a:pt x="1900964" y="881013"/>
                </a:lnTo>
                <a:lnTo>
                  <a:pt x="1906102" y="914404"/>
                </a:lnTo>
                <a:lnTo>
                  <a:pt x="1911240" y="945226"/>
                </a:lnTo>
                <a:lnTo>
                  <a:pt x="1913808" y="981186"/>
                </a:lnTo>
                <a:lnTo>
                  <a:pt x="1913808" y="1014577"/>
                </a:lnTo>
                <a:lnTo>
                  <a:pt x="2075647" y="1096771"/>
                </a:lnTo>
                <a:lnTo>
                  <a:pt x="2073078" y="1135299"/>
                </a:lnTo>
                <a:lnTo>
                  <a:pt x="2067941" y="1173827"/>
                </a:lnTo>
                <a:lnTo>
                  <a:pt x="1893257" y="1225198"/>
                </a:lnTo>
                <a:lnTo>
                  <a:pt x="1885551" y="1258589"/>
                </a:lnTo>
                <a:lnTo>
                  <a:pt x="1875275" y="1289412"/>
                </a:lnTo>
                <a:lnTo>
                  <a:pt x="1865000" y="1320235"/>
                </a:lnTo>
                <a:lnTo>
                  <a:pt x="1854724" y="1351057"/>
                </a:lnTo>
                <a:lnTo>
                  <a:pt x="1975461" y="1494896"/>
                </a:lnTo>
                <a:lnTo>
                  <a:pt x="1957479" y="1528287"/>
                </a:lnTo>
                <a:lnTo>
                  <a:pt x="1942066" y="1559110"/>
                </a:lnTo>
                <a:lnTo>
                  <a:pt x="1754538" y="1538561"/>
                </a:lnTo>
                <a:lnTo>
                  <a:pt x="1736556" y="1564247"/>
                </a:lnTo>
                <a:lnTo>
                  <a:pt x="1716005" y="1592501"/>
                </a:lnTo>
                <a:lnTo>
                  <a:pt x="1692886" y="1615618"/>
                </a:lnTo>
                <a:lnTo>
                  <a:pt x="1672335" y="1641303"/>
                </a:lnTo>
                <a:lnTo>
                  <a:pt x="1728850" y="1821102"/>
                </a:lnTo>
                <a:lnTo>
                  <a:pt x="1700592" y="1844219"/>
                </a:lnTo>
                <a:lnTo>
                  <a:pt x="1672335" y="1864767"/>
                </a:lnTo>
                <a:lnTo>
                  <a:pt x="1507927" y="1774868"/>
                </a:lnTo>
                <a:lnTo>
                  <a:pt x="1451412" y="1808259"/>
                </a:lnTo>
                <a:lnTo>
                  <a:pt x="1420585" y="1823670"/>
                </a:lnTo>
                <a:lnTo>
                  <a:pt x="1392328" y="1839081"/>
                </a:lnTo>
                <a:lnTo>
                  <a:pt x="1374346" y="2026586"/>
                </a:lnTo>
                <a:lnTo>
                  <a:pt x="1340950" y="2039428"/>
                </a:lnTo>
                <a:lnTo>
                  <a:pt x="1307555" y="2047134"/>
                </a:lnTo>
                <a:lnTo>
                  <a:pt x="1186818" y="1898158"/>
                </a:lnTo>
                <a:lnTo>
                  <a:pt x="1155992" y="1903295"/>
                </a:lnTo>
                <a:lnTo>
                  <a:pt x="1122596" y="1908432"/>
                </a:lnTo>
                <a:lnTo>
                  <a:pt x="1091770" y="1911001"/>
                </a:lnTo>
                <a:lnTo>
                  <a:pt x="1058375" y="1911001"/>
                </a:lnTo>
                <a:lnTo>
                  <a:pt x="971033" y="2080525"/>
                </a:lnTo>
                <a:lnTo>
                  <a:pt x="935069" y="2077957"/>
                </a:lnTo>
                <a:lnTo>
                  <a:pt x="901674" y="2072819"/>
                </a:lnTo>
                <a:lnTo>
                  <a:pt x="845158" y="1890452"/>
                </a:lnTo>
                <a:lnTo>
                  <a:pt x="814332" y="1882747"/>
                </a:lnTo>
                <a:lnTo>
                  <a:pt x="780937" y="1875041"/>
                </a:lnTo>
                <a:lnTo>
                  <a:pt x="750110" y="1864767"/>
                </a:lnTo>
                <a:lnTo>
                  <a:pt x="719284" y="1851924"/>
                </a:lnTo>
                <a:lnTo>
                  <a:pt x="577996" y="1975215"/>
                </a:lnTo>
                <a:lnTo>
                  <a:pt x="544601" y="1959803"/>
                </a:lnTo>
                <a:lnTo>
                  <a:pt x="511205" y="1939255"/>
                </a:lnTo>
                <a:lnTo>
                  <a:pt x="531756" y="1754319"/>
                </a:lnTo>
                <a:lnTo>
                  <a:pt x="506068" y="1733771"/>
                </a:lnTo>
                <a:lnTo>
                  <a:pt x="480379" y="1713223"/>
                </a:lnTo>
                <a:lnTo>
                  <a:pt x="454690" y="1690106"/>
                </a:lnTo>
                <a:lnTo>
                  <a:pt x="431570" y="1669557"/>
                </a:lnTo>
                <a:lnTo>
                  <a:pt x="254318" y="1726065"/>
                </a:lnTo>
                <a:lnTo>
                  <a:pt x="231198" y="1697811"/>
                </a:lnTo>
                <a:lnTo>
                  <a:pt x="208079" y="1666989"/>
                </a:lnTo>
                <a:lnTo>
                  <a:pt x="297989" y="1505170"/>
                </a:lnTo>
                <a:lnTo>
                  <a:pt x="264594" y="1446093"/>
                </a:lnTo>
                <a:lnTo>
                  <a:pt x="249181" y="1417839"/>
                </a:lnTo>
                <a:lnTo>
                  <a:pt x="236336" y="1387017"/>
                </a:lnTo>
                <a:lnTo>
                  <a:pt x="51378" y="1371606"/>
                </a:lnTo>
                <a:lnTo>
                  <a:pt x="41102" y="1338214"/>
                </a:lnTo>
                <a:lnTo>
                  <a:pt x="30827" y="1302255"/>
                </a:lnTo>
                <a:lnTo>
                  <a:pt x="172114" y="1184101"/>
                </a:lnTo>
                <a:lnTo>
                  <a:pt x="166977" y="1153279"/>
                </a:lnTo>
                <a:lnTo>
                  <a:pt x="164408" y="1119888"/>
                </a:lnTo>
                <a:lnTo>
                  <a:pt x="161839" y="1086497"/>
                </a:lnTo>
                <a:lnTo>
                  <a:pt x="159270" y="1053105"/>
                </a:lnTo>
                <a:lnTo>
                  <a:pt x="0" y="970912"/>
                </a:lnTo>
                <a:lnTo>
                  <a:pt x="2569" y="929815"/>
                </a:lnTo>
                <a:lnTo>
                  <a:pt x="7707" y="893855"/>
                </a:lnTo>
                <a:lnTo>
                  <a:pt x="179821" y="842484"/>
                </a:lnTo>
                <a:lnTo>
                  <a:pt x="187528" y="811662"/>
                </a:lnTo>
                <a:lnTo>
                  <a:pt x="200372" y="778271"/>
                </a:lnTo>
                <a:lnTo>
                  <a:pt x="210647" y="747448"/>
                </a:lnTo>
                <a:lnTo>
                  <a:pt x="220923" y="714057"/>
                </a:lnTo>
                <a:lnTo>
                  <a:pt x="105324" y="577924"/>
                </a:lnTo>
                <a:lnTo>
                  <a:pt x="123306" y="544533"/>
                </a:lnTo>
                <a:lnTo>
                  <a:pt x="141288" y="511141"/>
                </a:lnTo>
                <a:lnTo>
                  <a:pt x="321109" y="529121"/>
                </a:lnTo>
                <a:lnTo>
                  <a:pt x="339091" y="503436"/>
                </a:lnTo>
                <a:lnTo>
                  <a:pt x="359642" y="477750"/>
                </a:lnTo>
                <a:lnTo>
                  <a:pt x="380193" y="449496"/>
                </a:lnTo>
                <a:lnTo>
                  <a:pt x="403313" y="426379"/>
                </a:lnTo>
                <a:lnTo>
                  <a:pt x="349366" y="259424"/>
                </a:lnTo>
                <a:lnTo>
                  <a:pt x="380193" y="233738"/>
                </a:lnTo>
                <a:lnTo>
                  <a:pt x="411019" y="205484"/>
                </a:lnTo>
                <a:lnTo>
                  <a:pt x="567720" y="292815"/>
                </a:lnTo>
                <a:lnTo>
                  <a:pt x="624236" y="259424"/>
                </a:lnTo>
                <a:lnTo>
                  <a:pt x="655062" y="244012"/>
                </a:lnTo>
                <a:lnTo>
                  <a:pt x="683320" y="231170"/>
                </a:lnTo>
                <a:lnTo>
                  <a:pt x="698733" y="53940"/>
                </a:lnTo>
                <a:lnTo>
                  <a:pt x="737266" y="41097"/>
                </a:lnTo>
                <a:lnTo>
                  <a:pt x="775799" y="30823"/>
                </a:lnTo>
                <a:lnTo>
                  <a:pt x="886260" y="166956"/>
                </a:lnTo>
                <a:lnTo>
                  <a:pt x="919656" y="161819"/>
                </a:lnTo>
                <a:lnTo>
                  <a:pt x="953051" y="159250"/>
                </a:lnTo>
                <a:lnTo>
                  <a:pt x="983877" y="156682"/>
                </a:lnTo>
                <a:lnTo>
                  <a:pt x="1017273" y="154113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8350" lIns="0" spcFirstLastPara="1" rIns="0" wrap="square" tIns="6835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199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50" name="Google Shape;650;p36"/>
          <p:cNvSpPr/>
          <p:nvPr/>
        </p:nvSpPr>
        <p:spPr>
          <a:xfrm>
            <a:off x="5973753" y="2331514"/>
            <a:ext cx="2286009" cy="2271189"/>
          </a:xfrm>
          <a:custGeom>
            <a:rect b="b" l="l" r="r" t="t"/>
            <a:pathLst>
              <a:path extrusionOk="0" h="1487615" w="1487948">
                <a:moveTo>
                  <a:pt x="743975" y="297790"/>
                </a:moveTo>
                <a:cubicBezTo>
                  <a:pt x="496116" y="297790"/>
                  <a:pt x="295186" y="497479"/>
                  <a:pt x="295186" y="743808"/>
                </a:cubicBezTo>
                <a:cubicBezTo>
                  <a:pt x="295186" y="990137"/>
                  <a:pt x="496116" y="1189826"/>
                  <a:pt x="743975" y="1189826"/>
                </a:cubicBezTo>
                <a:cubicBezTo>
                  <a:pt x="991834" y="1189826"/>
                  <a:pt x="1192764" y="990137"/>
                  <a:pt x="1192764" y="743808"/>
                </a:cubicBezTo>
                <a:cubicBezTo>
                  <a:pt x="1192764" y="497479"/>
                  <a:pt x="991834" y="297790"/>
                  <a:pt x="743975" y="297790"/>
                </a:cubicBezTo>
                <a:close/>
                <a:moveTo>
                  <a:pt x="693753" y="0"/>
                </a:moveTo>
                <a:lnTo>
                  <a:pt x="770837" y="149228"/>
                </a:lnTo>
                <a:lnTo>
                  <a:pt x="801203" y="151560"/>
                </a:lnTo>
                <a:lnTo>
                  <a:pt x="829233" y="153891"/>
                </a:lnTo>
                <a:lnTo>
                  <a:pt x="857264" y="158555"/>
                </a:lnTo>
                <a:lnTo>
                  <a:pt x="885294" y="163218"/>
                </a:lnTo>
                <a:lnTo>
                  <a:pt x="997416" y="41970"/>
                </a:lnTo>
                <a:lnTo>
                  <a:pt x="1018439" y="48965"/>
                </a:lnTo>
                <a:lnTo>
                  <a:pt x="1037126" y="58292"/>
                </a:lnTo>
                <a:lnTo>
                  <a:pt x="1076835" y="74614"/>
                </a:lnTo>
                <a:lnTo>
                  <a:pt x="1069828" y="240164"/>
                </a:lnTo>
                <a:lnTo>
                  <a:pt x="1093186" y="256485"/>
                </a:lnTo>
                <a:lnTo>
                  <a:pt x="1116545" y="272807"/>
                </a:lnTo>
                <a:lnTo>
                  <a:pt x="1139904" y="291461"/>
                </a:lnTo>
                <a:lnTo>
                  <a:pt x="1160927" y="312446"/>
                </a:lnTo>
                <a:lnTo>
                  <a:pt x="1312758" y="261149"/>
                </a:lnTo>
                <a:lnTo>
                  <a:pt x="1340789" y="298456"/>
                </a:lnTo>
                <a:lnTo>
                  <a:pt x="1352468" y="317109"/>
                </a:lnTo>
                <a:lnTo>
                  <a:pt x="1368819" y="335763"/>
                </a:lnTo>
                <a:lnTo>
                  <a:pt x="1280056" y="468669"/>
                </a:lnTo>
                <a:lnTo>
                  <a:pt x="1287064" y="480327"/>
                </a:lnTo>
                <a:lnTo>
                  <a:pt x="1294071" y="496649"/>
                </a:lnTo>
                <a:lnTo>
                  <a:pt x="1305750" y="522298"/>
                </a:lnTo>
                <a:lnTo>
                  <a:pt x="1315094" y="547946"/>
                </a:lnTo>
                <a:lnTo>
                  <a:pt x="1324437" y="575926"/>
                </a:lnTo>
                <a:lnTo>
                  <a:pt x="1476269" y="608570"/>
                </a:lnTo>
                <a:lnTo>
                  <a:pt x="1483276" y="652872"/>
                </a:lnTo>
                <a:lnTo>
                  <a:pt x="1487948" y="701837"/>
                </a:lnTo>
                <a:lnTo>
                  <a:pt x="1350132" y="774120"/>
                </a:lnTo>
                <a:lnTo>
                  <a:pt x="1347796" y="802100"/>
                </a:lnTo>
                <a:lnTo>
                  <a:pt x="1345460" y="830080"/>
                </a:lnTo>
                <a:lnTo>
                  <a:pt x="1340789" y="855729"/>
                </a:lnTo>
                <a:lnTo>
                  <a:pt x="1333781" y="886040"/>
                </a:lnTo>
                <a:lnTo>
                  <a:pt x="1448238" y="988635"/>
                </a:lnTo>
                <a:lnTo>
                  <a:pt x="1431887" y="1032937"/>
                </a:lnTo>
                <a:lnTo>
                  <a:pt x="1410865" y="1077239"/>
                </a:lnTo>
                <a:lnTo>
                  <a:pt x="1259033" y="1067912"/>
                </a:lnTo>
                <a:lnTo>
                  <a:pt x="1242682" y="1093560"/>
                </a:lnTo>
                <a:lnTo>
                  <a:pt x="1226331" y="1116877"/>
                </a:lnTo>
                <a:lnTo>
                  <a:pt x="1209980" y="1137862"/>
                </a:lnTo>
                <a:lnTo>
                  <a:pt x="1191293" y="1158848"/>
                </a:lnTo>
                <a:lnTo>
                  <a:pt x="1235674" y="1303412"/>
                </a:lnTo>
                <a:lnTo>
                  <a:pt x="1198301" y="1336056"/>
                </a:lnTo>
                <a:lnTo>
                  <a:pt x="1179614" y="1350046"/>
                </a:lnTo>
                <a:lnTo>
                  <a:pt x="1158591" y="1364036"/>
                </a:lnTo>
                <a:lnTo>
                  <a:pt x="1030118" y="1282427"/>
                </a:lnTo>
                <a:lnTo>
                  <a:pt x="1006759" y="1294085"/>
                </a:lnTo>
                <a:lnTo>
                  <a:pt x="981065" y="1305744"/>
                </a:lnTo>
                <a:lnTo>
                  <a:pt x="955370" y="1315071"/>
                </a:lnTo>
                <a:lnTo>
                  <a:pt x="927340" y="1324397"/>
                </a:lnTo>
                <a:lnTo>
                  <a:pt x="892302" y="1475957"/>
                </a:lnTo>
                <a:lnTo>
                  <a:pt x="845584" y="1482952"/>
                </a:lnTo>
                <a:lnTo>
                  <a:pt x="798867" y="1487615"/>
                </a:lnTo>
                <a:lnTo>
                  <a:pt x="728791" y="1350046"/>
                </a:lnTo>
                <a:lnTo>
                  <a:pt x="700761" y="1350046"/>
                </a:lnTo>
                <a:lnTo>
                  <a:pt x="672730" y="1345382"/>
                </a:lnTo>
                <a:lnTo>
                  <a:pt x="642364" y="1343051"/>
                </a:lnTo>
                <a:lnTo>
                  <a:pt x="616669" y="1336056"/>
                </a:lnTo>
                <a:lnTo>
                  <a:pt x="511555" y="1450308"/>
                </a:lnTo>
                <a:lnTo>
                  <a:pt x="488197" y="1443313"/>
                </a:lnTo>
                <a:lnTo>
                  <a:pt x="467174" y="1436318"/>
                </a:lnTo>
                <a:lnTo>
                  <a:pt x="422792" y="1417665"/>
                </a:lnTo>
                <a:lnTo>
                  <a:pt x="429800" y="1259110"/>
                </a:lnTo>
                <a:lnTo>
                  <a:pt x="406441" y="1242788"/>
                </a:lnTo>
                <a:lnTo>
                  <a:pt x="383083" y="1226467"/>
                </a:lnTo>
                <a:lnTo>
                  <a:pt x="362060" y="1210145"/>
                </a:lnTo>
                <a:lnTo>
                  <a:pt x="341037" y="1191491"/>
                </a:lnTo>
                <a:lnTo>
                  <a:pt x="184534" y="1238125"/>
                </a:lnTo>
                <a:lnTo>
                  <a:pt x="156503" y="1205481"/>
                </a:lnTo>
                <a:lnTo>
                  <a:pt x="130809" y="1170506"/>
                </a:lnTo>
                <a:lnTo>
                  <a:pt x="219572" y="1032937"/>
                </a:lnTo>
                <a:lnTo>
                  <a:pt x="207893" y="1007288"/>
                </a:lnTo>
                <a:lnTo>
                  <a:pt x="193877" y="981640"/>
                </a:lnTo>
                <a:lnTo>
                  <a:pt x="182198" y="955991"/>
                </a:lnTo>
                <a:lnTo>
                  <a:pt x="172854" y="928011"/>
                </a:lnTo>
                <a:lnTo>
                  <a:pt x="14015" y="893036"/>
                </a:lnTo>
                <a:lnTo>
                  <a:pt x="7008" y="848734"/>
                </a:lnTo>
                <a:lnTo>
                  <a:pt x="0" y="806763"/>
                </a:lnTo>
                <a:lnTo>
                  <a:pt x="147160" y="732149"/>
                </a:lnTo>
                <a:lnTo>
                  <a:pt x="149496" y="701837"/>
                </a:lnTo>
                <a:lnTo>
                  <a:pt x="151832" y="671525"/>
                </a:lnTo>
                <a:lnTo>
                  <a:pt x="156503" y="643545"/>
                </a:lnTo>
                <a:lnTo>
                  <a:pt x="161175" y="615565"/>
                </a:lnTo>
                <a:lnTo>
                  <a:pt x="39710" y="501312"/>
                </a:lnTo>
                <a:lnTo>
                  <a:pt x="53725" y="461674"/>
                </a:lnTo>
                <a:lnTo>
                  <a:pt x="70076" y="424367"/>
                </a:lnTo>
                <a:lnTo>
                  <a:pt x="238259" y="431362"/>
                </a:lnTo>
                <a:lnTo>
                  <a:pt x="254610" y="408045"/>
                </a:lnTo>
                <a:lnTo>
                  <a:pt x="273297" y="384728"/>
                </a:lnTo>
                <a:lnTo>
                  <a:pt x="289648" y="361411"/>
                </a:lnTo>
                <a:lnTo>
                  <a:pt x="310671" y="340426"/>
                </a:lnTo>
                <a:lnTo>
                  <a:pt x="259282" y="177208"/>
                </a:lnTo>
                <a:lnTo>
                  <a:pt x="289648" y="151560"/>
                </a:lnTo>
                <a:lnTo>
                  <a:pt x="322350" y="128243"/>
                </a:lnTo>
                <a:lnTo>
                  <a:pt x="467174" y="219179"/>
                </a:lnTo>
                <a:lnTo>
                  <a:pt x="492868" y="205188"/>
                </a:lnTo>
                <a:lnTo>
                  <a:pt x="518563" y="193530"/>
                </a:lnTo>
                <a:lnTo>
                  <a:pt x="546593" y="184203"/>
                </a:lnTo>
                <a:lnTo>
                  <a:pt x="574624" y="174876"/>
                </a:lnTo>
                <a:lnTo>
                  <a:pt x="609662" y="9327"/>
                </a:lnTo>
                <a:lnTo>
                  <a:pt x="630685" y="6995"/>
                </a:lnTo>
                <a:lnTo>
                  <a:pt x="651707" y="2332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8350" lIns="0" spcFirstLastPara="1" rIns="0" wrap="square" tIns="6835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199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651" name="Google Shape;651;p3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652" name="Google Shape;652;p36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5000" fill="hold"/>
                                        <p:tgtEl>
                                          <p:spTgt spid="6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1500"/>
                                  </p:stCondLst>
                                  <p:childTnLst>
                                    <p:animRot by="-21600000">
                                      <p:cBhvr>
                                        <p:cTn dur="5000" fill="hold"/>
                                        <p:tgtEl>
                                          <p:spTgt spid="6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3000"/>
                                  </p:stCondLst>
                                  <p:childTnLst>
                                    <p:animRot by="-21600000">
                                      <p:cBhvr>
                                        <p:cTn dur="5000" fill="hold"/>
                                        <p:tgtEl>
                                          <p:spTgt spid="6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4500"/>
                                  </p:stCondLst>
                                  <p:childTnLst>
                                    <p:animRot by="-21600000">
                                      <p:cBhvr>
                                        <p:cTn dur="5000" fill="hold"/>
                                        <p:tgtEl>
                                          <p:spTgt spid="6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37"/>
          <p:cNvSpPr/>
          <p:nvPr/>
        </p:nvSpPr>
        <p:spPr>
          <a:xfrm>
            <a:off x="4263919" y="2693332"/>
            <a:ext cx="1669028" cy="1455321"/>
          </a:xfrm>
          <a:custGeom>
            <a:rect b="b" l="l" r="r" t="t"/>
            <a:pathLst>
              <a:path extrusionOk="0" h="3505200" w="3505200">
                <a:moveTo>
                  <a:pt x="1752600" y="558800"/>
                </a:moveTo>
                <a:cubicBezTo>
                  <a:pt x="1093282" y="558800"/>
                  <a:pt x="558800" y="1093282"/>
                  <a:pt x="558800" y="1752600"/>
                </a:cubicBezTo>
                <a:cubicBezTo>
                  <a:pt x="558800" y="2411918"/>
                  <a:pt x="1093282" y="2946400"/>
                  <a:pt x="1752600" y="2946400"/>
                </a:cubicBezTo>
                <a:cubicBezTo>
                  <a:pt x="2411918" y="2946400"/>
                  <a:pt x="2946400" y="2411918"/>
                  <a:pt x="2946400" y="1752600"/>
                </a:cubicBezTo>
                <a:cubicBezTo>
                  <a:pt x="2946400" y="1093282"/>
                  <a:pt x="2411918" y="558800"/>
                  <a:pt x="1752600" y="558800"/>
                </a:cubicBezTo>
                <a:close/>
                <a:moveTo>
                  <a:pt x="877887" y="451020"/>
                </a:moveTo>
                <a:cubicBezTo>
                  <a:pt x="831513" y="451020"/>
                  <a:pt x="793920" y="488613"/>
                  <a:pt x="793920" y="534987"/>
                </a:cubicBezTo>
                <a:cubicBezTo>
                  <a:pt x="793920" y="581361"/>
                  <a:pt x="831513" y="618954"/>
                  <a:pt x="877887" y="618954"/>
                </a:cubicBezTo>
                <a:cubicBezTo>
                  <a:pt x="924261" y="618954"/>
                  <a:pt x="961854" y="581361"/>
                  <a:pt x="961854" y="534987"/>
                </a:cubicBezTo>
                <a:cubicBezTo>
                  <a:pt x="961854" y="488613"/>
                  <a:pt x="924261" y="451020"/>
                  <a:pt x="877887" y="451020"/>
                </a:cubicBezTo>
                <a:close/>
                <a:moveTo>
                  <a:pt x="1752600" y="0"/>
                </a:moveTo>
                <a:cubicBezTo>
                  <a:pt x="2720534" y="0"/>
                  <a:pt x="3505200" y="784666"/>
                  <a:pt x="3505200" y="1752600"/>
                </a:cubicBezTo>
                <a:cubicBezTo>
                  <a:pt x="3505200" y="2720534"/>
                  <a:pt x="2720534" y="3505200"/>
                  <a:pt x="1752600" y="3505200"/>
                </a:cubicBezTo>
                <a:cubicBezTo>
                  <a:pt x="784666" y="3505200"/>
                  <a:pt x="0" y="2720534"/>
                  <a:pt x="0" y="1752600"/>
                </a:cubicBezTo>
                <a:cubicBezTo>
                  <a:pt x="0" y="784666"/>
                  <a:pt x="784666" y="0"/>
                  <a:pt x="1752600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6675" lIns="133375" spcFirstLastPara="1" rIns="133375" wrap="square" tIns="66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59" name="Google Shape;659;p37"/>
          <p:cNvSpPr/>
          <p:nvPr/>
        </p:nvSpPr>
        <p:spPr>
          <a:xfrm>
            <a:off x="6440926" y="2693332"/>
            <a:ext cx="1669028" cy="1455321"/>
          </a:xfrm>
          <a:custGeom>
            <a:rect b="b" l="l" r="r" t="t"/>
            <a:pathLst>
              <a:path extrusionOk="0" h="3505200" w="3505200">
                <a:moveTo>
                  <a:pt x="1752600" y="558800"/>
                </a:moveTo>
                <a:cubicBezTo>
                  <a:pt x="1093282" y="558800"/>
                  <a:pt x="558800" y="1093282"/>
                  <a:pt x="558800" y="1752600"/>
                </a:cubicBezTo>
                <a:cubicBezTo>
                  <a:pt x="558800" y="2411918"/>
                  <a:pt x="1093282" y="2946400"/>
                  <a:pt x="1752600" y="2946400"/>
                </a:cubicBezTo>
                <a:cubicBezTo>
                  <a:pt x="2411918" y="2946400"/>
                  <a:pt x="2946400" y="2411918"/>
                  <a:pt x="2946400" y="1752600"/>
                </a:cubicBezTo>
                <a:cubicBezTo>
                  <a:pt x="2946400" y="1093282"/>
                  <a:pt x="2411918" y="558800"/>
                  <a:pt x="1752600" y="558800"/>
                </a:cubicBezTo>
                <a:close/>
                <a:moveTo>
                  <a:pt x="877887" y="451020"/>
                </a:moveTo>
                <a:cubicBezTo>
                  <a:pt x="831513" y="451020"/>
                  <a:pt x="793920" y="488613"/>
                  <a:pt x="793920" y="534987"/>
                </a:cubicBezTo>
                <a:cubicBezTo>
                  <a:pt x="793920" y="581361"/>
                  <a:pt x="831513" y="618954"/>
                  <a:pt x="877887" y="618954"/>
                </a:cubicBezTo>
                <a:cubicBezTo>
                  <a:pt x="924261" y="618954"/>
                  <a:pt x="961854" y="581361"/>
                  <a:pt x="961854" y="534987"/>
                </a:cubicBezTo>
                <a:cubicBezTo>
                  <a:pt x="961854" y="488613"/>
                  <a:pt x="924261" y="451020"/>
                  <a:pt x="877887" y="451020"/>
                </a:cubicBezTo>
                <a:close/>
                <a:moveTo>
                  <a:pt x="1752600" y="0"/>
                </a:moveTo>
                <a:cubicBezTo>
                  <a:pt x="2720534" y="0"/>
                  <a:pt x="3505200" y="784666"/>
                  <a:pt x="3505200" y="1752600"/>
                </a:cubicBezTo>
                <a:cubicBezTo>
                  <a:pt x="3505200" y="2720534"/>
                  <a:pt x="2720534" y="3505200"/>
                  <a:pt x="1752600" y="3505200"/>
                </a:cubicBezTo>
                <a:cubicBezTo>
                  <a:pt x="784666" y="3505200"/>
                  <a:pt x="0" y="2720534"/>
                  <a:pt x="0" y="1752600"/>
                </a:cubicBezTo>
                <a:cubicBezTo>
                  <a:pt x="0" y="784666"/>
                  <a:pt x="784666" y="0"/>
                  <a:pt x="1752600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6675" lIns="133375" spcFirstLastPara="1" rIns="133375" wrap="square" tIns="66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60" name="Google Shape;660;p37"/>
          <p:cNvSpPr/>
          <p:nvPr/>
        </p:nvSpPr>
        <p:spPr>
          <a:xfrm>
            <a:off x="4263919" y="4488769"/>
            <a:ext cx="1669028" cy="1455321"/>
          </a:xfrm>
          <a:custGeom>
            <a:rect b="b" l="l" r="r" t="t"/>
            <a:pathLst>
              <a:path extrusionOk="0" h="3505200" w="3505200">
                <a:moveTo>
                  <a:pt x="1752600" y="558800"/>
                </a:moveTo>
                <a:cubicBezTo>
                  <a:pt x="1093282" y="558800"/>
                  <a:pt x="558800" y="1093282"/>
                  <a:pt x="558800" y="1752600"/>
                </a:cubicBezTo>
                <a:cubicBezTo>
                  <a:pt x="558800" y="2411918"/>
                  <a:pt x="1093282" y="2946400"/>
                  <a:pt x="1752600" y="2946400"/>
                </a:cubicBezTo>
                <a:cubicBezTo>
                  <a:pt x="2411918" y="2946400"/>
                  <a:pt x="2946400" y="2411918"/>
                  <a:pt x="2946400" y="1752600"/>
                </a:cubicBezTo>
                <a:cubicBezTo>
                  <a:pt x="2946400" y="1093282"/>
                  <a:pt x="2411918" y="558800"/>
                  <a:pt x="1752600" y="558800"/>
                </a:cubicBezTo>
                <a:close/>
                <a:moveTo>
                  <a:pt x="877887" y="451020"/>
                </a:moveTo>
                <a:cubicBezTo>
                  <a:pt x="831513" y="451020"/>
                  <a:pt x="793920" y="488613"/>
                  <a:pt x="793920" y="534987"/>
                </a:cubicBezTo>
                <a:cubicBezTo>
                  <a:pt x="793920" y="581361"/>
                  <a:pt x="831513" y="618954"/>
                  <a:pt x="877887" y="618954"/>
                </a:cubicBezTo>
                <a:cubicBezTo>
                  <a:pt x="924261" y="618954"/>
                  <a:pt x="961854" y="581361"/>
                  <a:pt x="961854" y="534987"/>
                </a:cubicBezTo>
                <a:cubicBezTo>
                  <a:pt x="961854" y="488613"/>
                  <a:pt x="924261" y="451020"/>
                  <a:pt x="877887" y="451020"/>
                </a:cubicBezTo>
                <a:close/>
                <a:moveTo>
                  <a:pt x="1752600" y="0"/>
                </a:moveTo>
                <a:cubicBezTo>
                  <a:pt x="2720534" y="0"/>
                  <a:pt x="3505200" y="784666"/>
                  <a:pt x="3505200" y="1752600"/>
                </a:cubicBezTo>
                <a:cubicBezTo>
                  <a:pt x="3505200" y="2720534"/>
                  <a:pt x="2720534" y="3505200"/>
                  <a:pt x="1752600" y="3505200"/>
                </a:cubicBezTo>
                <a:cubicBezTo>
                  <a:pt x="784666" y="3505200"/>
                  <a:pt x="0" y="2720534"/>
                  <a:pt x="0" y="1752600"/>
                </a:cubicBezTo>
                <a:cubicBezTo>
                  <a:pt x="0" y="784666"/>
                  <a:pt x="784666" y="0"/>
                  <a:pt x="1752600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6675" lIns="133375" spcFirstLastPara="1" rIns="133375" wrap="square" tIns="66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61" name="Google Shape;661;p37"/>
          <p:cNvSpPr/>
          <p:nvPr/>
        </p:nvSpPr>
        <p:spPr>
          <a:xfrm>
            <a:off x="6440926" y="4488769"/>
            <a:ext cx="1669028" cy="1455321"/>
          </a:xfrm>
          <a:custGeom>
            <a:rect b="b" l="l" r="r" t="t"/>
            <a:pathLst>
              <a:path extrusionOk="0" h="3505200" w="3505200">
                <a:moveTo>
                  <a:pt x="1752600" y="558800"/>
                </a:moveTo>
                <a:cubicBezTo>
                  <a:pt x="1093282" y="558800"/>
                  <a:pt x="558800" y="1093282"/>
                  <a:pt x="558800" y="1752600"/>
                </a:cubicBezTo>
                <a:cubicBezTo>
                  <a:pt x="558800" y="2411918"/>
                  <a:pt x="1093282" y="2946400"/>
                  <a:pt x="1752600" y="2946400"/>
                </a:cubicBezTo>
                <a:cubicBezTo>
                  <a:pt x="2411918" y="2946400"/>
                  <a:pt x="2946400" y="2411918"/>
                  <a:pt x="2946400" y="1752600"/>
                </a:cubicBezTo>
                <a:cubicBezTo>
                  <a:pt x="2946400" y="1093282"/>
                  <a:pt x="2411918" y="558800"/>
                  <a:pt x="1752600" y="558800"/>
                </a:cubicBezTo>
                <a:close/>
                <a:moveTo>
                  <a:pt x="877887" y="451020"/>
                </a:moveTo>
                <a:cubicBezTo>
                  <a:pt x="831513" y="451020"/>
                  <a:pt x="793920" y="488613"/>
                  <a:pt x="793920" y="534987"/>
                </a:cubicBezTo>
                <a:cubicBezTo>
                  <a:pt x="793920" y="581361"/>
                  <a:pt x="831513" y="618954"/>
                  <a:pt x="877887" y="618954"/>
                </a:cubicBezTo>
                <a:cubicBezTo>
                  <a:pt x="924261" y="618954"/>
                  <a:pt x="961854" y="581361"/>
                  <a:pt x="961854" y="534987"/>
                </a:cubicBezTo>
                <a:cubicBezTo>
                  <a:pt x="961854" y="488613"/>
                  <a:pt x="924261" y="451020"/>
                  <a:pt x="877887" y="451020"/>
                </a:cubicBezTo>
                <a:close/>
                <a:moveTo>
                  <a:pt x="1752600" y="0"/>
                </a:moveTo>
                <a:cubicBezTo>
                  <a:pt x="2720534" y="0"/>
                  <a:pt x="3505200" y="784666"/>
                  <a:pt x="3505200" y="1752600"/>
                </a:cubicBezTo>
                <a:cubicBezTo>
                  <a:pt x="3505200" y="2720534"/>
                  <a:pt x="2720534" y="3505200"/>
                  <a:pt x="1752600" y="3505200"/>
                </a:cubicBezTo>
                <a:cubicBezTo>
                  <a:pt x="784666" y="3505200"/>
                  <a:pt x="0" y="2720534"/>
                  <a:pt x="0" y="1752600"/>
                </a:cubicBezTo>
                <a:cubicBezTo>
                  <a:pt x="0" y="784666"/>
                  <a:pt x="784666" y="0"/>
                  <a:pt x="1752600" y="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6675" lIns="133375" spcFirstLastPara="1" rIns="133375" wrap="square" tIns="66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662" name="Google Shape;662;p37"/>
          <p:cNvGrpSpPr/>
          <p:nvPr/>
        </p:nvGrpSpPr>
        <p:grpSpPr>
          <a:xfrm>
            <a:off x="1710965" y="2931610"/>
            <a:ext cx="2454472" cy="892564"/>
            <a:chOff x="1258030" y="3593783"/>
            <a:chExt cx="2139699" cy="892356"/>
          </a:xfrm>
        </p:grpSpPr>
        <p:sp>
          <p:nvSpPr>
            <p:cNvPr id="663" name="Google Shape;663;p37"/>
            <p:cNvSpPr txBox="1"/>
            <p:nvPr/>
          </p:nvSpPr>
          <p:spPr>
            <a:xfrm>
              <a:off x="1258030" y="3593783"/>
              <a:ext cx="870789" cy="5691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099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01</a:t>
              </a:r>
              <a:endParaRPr sz="3099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4" name="Google Shape;664;p37"/>
            <p:cNvSpPr txBox="1"/>
            <p:nvPr/>
          </p:nvSpPr>
          <p:spPr>
            <a:xfrm>
              <a:off x="1799069" y="3696239"/>
              <a:ext cx="1598660" cy="3230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5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</a:t>
              </a:r>
              <a:endParaRPr b="1" sz="15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5" name="Google Shape;665;p37"/>
            <p:cNvSpPr txBox="1"/>
            <p:nvPr/>
          </p:nvSpPr>
          <p:spPr>
            <a:xfrm>
              <a:off x="1438395" y="3993811"/>
              <a:ext cx="1915200" cy="4923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Go ahead and replace it with your own text.</a:t>
              </a:r>
              <a:endParaRPr sz="13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666" name="Google Shape;666;p37"/>
          <p:cNvGrpSpPr/>
          <p:nvPr/>
        </p:nvGrpSpPr>
        <p:grpSpPr>
          <a:xfrm>
            <a:off x="8115195" y="2931610"/>
            <a:ext cx="2454472" cy="892564"/>
            <a:chOff x="1258030" y="3593783"/>
            <a:chExt cx="2139699" cy="892356"/>
          </a:xfrm>
        </p:grpSpPr>
        <p:sp>
          <p:nvSpPr>
            <p:cNvPr id="667" name="Google Shape;667;p37"/>
            <p:cNvSpPr txBox="1"/>
            <p:nvPr/>
          </p:nvSpPr>
          <p:spPr>
            <a:xfrm>
              <a:off x="1258030" y="3593783"/>
              <a:ext cx="870789" cy="5691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099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02</a:t>
              </a:r>
              <a:endParaRPr sz="3099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8" name="Google Shape;668;p37"/>
            <p:cNvSpPr txBox="1"/>
            <p:nvPr/>
          </p:nvSpPr>
          <p:spPr>
            <a:xfrm>
              <a:off x="1799069" y="3696239"/>
              <a:ext cx="1598660" cy="3230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5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</a:t>
              </a:r>
              <a:endParaRPr b="1" sz="15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9" name="Google Shape;669;p37"/>
            <p:cNvSpPr txBox="1"/>
            <p:nvPr/>
          </p:nvSpPr>
          <p:spPr>
            <a:xfrm>
              <a:off x="1438395" y="3993811"/>
              <a:ext cx="1915200" cy="4923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Go ahead and replace it with your own text.</a:t>
              </a:r>
              <a:endParaRPr sz="13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670" name="Google Shape;670;p37"/>
          <p:cNvGrpSpPr/>
          <p:nvPr/>
        </p:nvGrpSpPr>
        <p:grpSpPr>
          <a:xfrm>
            <a:off x="1710965" y="4710022"/>
            <a:ext cx="2454472" cy="892564"/>
            <a:chOff x="1258030" y="3593783"/>
            <a:chExt cx="2139699" cy="892356"/>
          </a:xfrm>
        </p:grpSpPr>
        <p:sp>
          <p:nvSpPr>
            <p:cNvPr id="671" name="Google Shape;671;p37"/>
            <p:cNvSpPr txBox="1"/>
            <p:nvPr/>
          </p:nvSpPr>
          <p:spPr>
            <a:xfrm>
              <a:off x="1258030" y="3593783"/>
              <a:ext cx="870789" cy="5691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099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04</a:t>
              </a:r>
              <a:endParaRPr sz="3099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2" name="Google Shape;672;p37"/>
            <p:cNvSpPr txBox="1"/>
            <p:nvPr/>
          </p:nvSpPr>
          <p:spPr>
            <a:xfrm>
              <a:off x="1799069" y="3696239"/>
              <a:ext cx="1598660" cy="3230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5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</a:t>
              </a:r>
              <a:endParaRPr b="1" sz="15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3" name="Google Shape;673;p37"/>
            <p:cNvSpPr txBox="1"/>
            <p:nvPr/>
          </p:nvSpPr>
          <p:spPr>
            <a:xfrm>
              <a:off x="1438395" y="3993811"/>
              <a:ext cx="1915200" cy="4923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Go ahead and replace it with your own text.</a:t>
              </a:r>
              <a:endParaRPr sz="13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674" name="Google Shape;674;p37"/>
          <p:cNvGrpSpPr/>
          <p:nvPr/>
        </p:nvGrpSpPr>
        <p:grpSpPr>
          <a:xfrm>
            <a:off x="8115195" y="4710022"/>
            <a:ext cx="2454472" cy="892564"/>
            <a:chOff x="1258030" y="3593783"/>
            <a:chExt cx="2139699" cy="892356"/>
          </a:xfrm>
        </p:grpSpPr>
        <p:sp>
          <p:nvSpPr>
            <p:cNvPr id="675" name="Google Shape;675;p37"/>
            <p:cNvSpPr txBox="1"/>
            <p:nvPr/>
          </p:nvSpPr>
          <p:spPr>
            <a:xfrm>
              <a:off x="1258030" y="3593783"/>
              <a:ext cx="870789" cy="5691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099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03</a:t>
              </a:r>
              <a:endParaRPr sz="3099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6" name="Google Shape;676;p37"/>
            <p:cNvSpPr txBox="1"/>
            <p:nvPr/>
          </p:nvSpPr>
          <p:spPr>
            <a:xfrm>
              <a:off x="1799069" y="3696239"/>
              <a:ext cx="1598660" cy="3230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5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</a:t>
              </a:r>
              <a:endParaRPr b="1" sz="15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7" name="Google Shape;677;p37"/>
            <p:cNvSpPr txBox="1"/>
            <p:nvPr/>
          </p:nvSpPr>
          <p:spPr>
            <a:xfrm>
              <a:off x="1438395" y="3993811"/>
              <a:ext cx="1915200" cy="4923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Go ahead and replace it with your own text.</a:t>
              </a:r>
              <a:endParaRPr sz="13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678" name="Google Shape;678;p37"/>
          <p:cNvGrpSpPr/>
          <p:nvPr/>
        </p:nvGrpSpPr>
        <p:grpSpPr>
          <a:xfrm>
            <a:off x="4873023" y="4981223"/>
            <a:ext cx="451600" cy="479976"/>
            <a:chOff x="3683997" y="856343"/>
            <a:chExt cx="576394" cy="702571"/>
          </a:xfrm>
        </p:grpSpPr>
        <p:sp>
          <p:nvSpPr>
            <p:cNvPr id="679" name="Google Shape;679;p37"/>
            <p:cNvSpPr/>
            <p:nvPr/>
          </p:nvSpPr>
          <p:spPr>
            <a:xfrm>
              <a:off x="3683997" y="856343"/>
              <a:ext cx="576394" cy="702571"/>
            </a:xfrm>
            <a:custGeom>
              <a:rect b="b" l="l" r="r" t="t"/>
              <a:pathLst>
                <a:path extrusionOk="0" h="813" w="667">
                  <a:moveTo>
                    <a:pt x="16" y="176"/>
                  </a:moveTo>
                  <a:cubicBezTo>
                    <a:pt x="175" y="16"/>
                    <a:pt x="175" y="16"/>
                    <a:pt x="175" y="16"/>
                  </a:cubicBezTo>
                  <a:cubicBezTo>
                    <a:pt x="186" y="6"/>
                    <a:pt x="199" y="0"/>
                    <a:pt x="214" y="0"/>
                  </a:cubicBezTo>
                  <a:cubicBezTo>
                    <a:pt x="613" y="0"/>
                    <a:pt x="613" y="0"/>
                    <a:pt x="613" y="0"/>
                  </a:cubicBezTo>
                  <a:cubicBezTo>
                    <a:pt x="643" y="0"/>
                    <a:pt x="667" y="24"/>
                    <a:pt x="667" y="54"/>
                  </a:cubicBezTo>
                  <a:cubicBezTo>
                    <a:pt x="667" y="759"/>
                    <a:pt x="667" y="759"/>
                    <a:pt x="667" y="759"/>
                  </a:cubicBezTo>
                  <a:cubicBezTo>
                    <a:pt x="667" y="789"/>
                    <a:pt x="643" y="813"/>
                    <a:pt x="613" y="813"/>
                  </a:cubicBezTo>
                  <a:cubicBezTo>
                    <a:pt x="54" y="813"/>
                    <a:pt x="54" y="813"/>
                    <a:pt x="54" y="813"/>
                  </a:cubicBezTo>
                  <a:cubicBezTo>
                    <a:pt x="24" y="813"/>
                    <a:pt x="0" y="789"/>
                    <a:pt x="0" y="759"/>
                  </a:cubicBezTo>
                  <a:cubicBezTo>
                    <a:pt x="0" y="214"/>
                    <a:pt x="0" y="214"/>
                    <a:pt x="0" y="214"/>
                  </a:cubicBezTo>
                  <a:cubicBezTo>
                    <a:pt x="0" y="200"/>
                    <a:pt x="5" y="186"/>
                    <a:pt x="16" y="176"/>
                  </a:cubicBezTo>
                  <a:close/>
                  <a:moveTo>
                    <a:pt x="194" y="229"/>
                  </a:moveTo>
                  <a:cubicBezTo>
                    <a:pt x="57" y="229"/>
                    <a:pt x="57" y="229"/>
                    <a:pt x="57" y="229"/>
                  </a:cubicBezTo>
                  <a:cubicBezTo>
                    <a:pt x="57" y="756"/>
                    <a:pt x="57" y="756"/>
                    <a:pt x="57" y="756"/>
                  </a:cubicBezTo>
                  <a:cubicBezTo>
                    <a:pt x="610" y="756"/>
                    <a:pt x="610" y="756"/>
                    <a:pt x="610" y="756"/>
                  </a:cubicBezTo>
                  <a:cubicBezTo>
                    <a:pt x="610" y="57"/>
                    <a:pt x="610" y="57"/>
                    <a:pt x="610" y="57"/>
                  </a:cubicBezTo>
                  <a:cubicBezTo>
                    <a:pt x="238" y="57"/>
                    <a:pt x="238" y="57"/>
                    <a:pt x="238" y="57"/>
                  </a:cubicBezTo>
                  <a:cubicBezTo>
                    <a:pt x="238" y="185"/>
                    <a:pt x="238" y="185"/>
                    <a:pt x="238" y="185"/>
                  </a:cubicBezTo>
                  <a:cubicBezTo>
                    <a:pt x="238" y="210"/>
                    <a:pt x="218" y="229"/>
                    <a:pt x="194" y="229"/>
                  </a:cubicBezTo>
                  <a:close/>
                  <a:moveTo>
                    <a:pt x="82" y="191"/>
                  </a:moveTo>
                  <a:cubicBezTo>
                    <a:pt x="194" y="191"/>
                    <a:pt x="194" y="191"/>
                    <a:pt x="194" y="191"/>
                  </a:cubicBezTo>
                  <a:cubicBezTo>
                    <a:pt x="197" y="191"/>
                    <a:pt x="200" y="188"/>
                    <a:pt x="200" y="185"/>
                  </a:cubicBezTo>
                  <a:cubicBezTo>
                    <a:pt x="200" y="72"/>
                    <a:pt x="200" y="72"/>
                    <a:pt x="200" y="72"/>
                  </a:cubicBezTo>
                  <a:cubicBezTo>
                    <a:pt x="82" y="191"/>
                    <a:pt x="82" y="191"/>
                    <a:pt x="82" y="1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50" spcFirstLastPara="1" rIns="68550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0" name="Google Shape;680;p37"/>
            <p:cNvSpPr/>
            <p:nvPr/>
          </p:nvSpPr>
          <p:spPr>
            <a:xfrm>
              <a:off x="3765921" y="1015436"/>
              <a:ext cx="412546" cy="433758"/>
            </a:xfrm>
            <a:custGeom>
              <a:rect b="b" l="l" r="r" t="t"/>
              <a:pathLst>
                <a:path extrusionOk="0" h="502" w="477">
                  <a:moveTo>
                    <a:pt x="235" y="429"/>
                  </a:moveTo>
                  <a:cubicBezTo>
                    <a:pt x="170" y="429"/>
                    <a:pt x="170" y="429"/>
                    <a:pt x="170" y="429"/>
                  </a:cubicBezTo>
                  <a:cubicBezTo>
                    <a:pt x="168" y="448"/>
                    <a:pt x="159" y="464"/>
                    <a:pt x="146" y="477"/>
                  </a:cubicBezTo>
                  <a:cubicBezTo>
                    <a:pt x="131" y="493"/>
                    <a:pt x="109" y="502"/>
                    <a:pt x="86" y="502"/>
                  </a:cubicBezTo>
                  <a:cubicBezTo>
                    <a:pt x="62" y="502"/>
                    <a:pt x="41" y="493"/>
                    <a:pt x="25" y="477"/>
                  </a:cubicBezTo>
                  <a:cubicBezTo>
                    <a:pt x="10" y="461"/>
                    <a:pt x="0" y="440"/>
                    <a:pt x="0" y="416"/>
                  </a:cubicBezTo>
                  <a:cubicBezTo>
                    <a:pt x="0" y="392"/>
                    <a:pt x="10" y="370"/>
                    <a:pt x="25" y="355"/>
                  </a:cubicBezTo>
                  <a:cubicBezTo>
                    <a:pt x="38" y="342"/>
                    <a:pt x="54" y="333"/>
                    <a:pt x="72" y="330"/>
                  </a:cubicBezTo>
                  <a:cubicBezTo>
                    <a:pt x="48" y="277"/>
                    <a:pt x="48" y="277"/>
                    <a:pt x="48" y="277"/>
                  </a:cubicBezTo>
                  <a:cubicBezTo>
                    <a:pt x="43" y="269"/>
                    <a:pt x="48" y="255"/>
                    <a:pt x="63" y="258"/>
                  </a:cubicBezTo>
                  <a:cubicBezTo>
                    <a:pt x="84" y="263"/>
                    <a:pt x="84" y="263"/>
                    <a:pt x="84" y="263"/>
                  </a:cubicBezTo>
                  <a:cubicBezTo>
                    <a:pt x="94" y="216"/>
                    <a:pt x="115" y="175"/>
                    <a:pt x="144" y="143"/>
                  </a:cubicBezTo>
                  <a:cubicBezTo>
                    <a:pt x="174" y="108"/>
                    <a:pt x="212" y="84"/>
                    <a:pt x="254" y="75"/>
                  </a:cubicBezTo>
                  <a:cubicBezTo>
                    <a:pt x="254" y="20"/>
                    <a:pt x="254" y="20"/>
                    <a:pt x="254" y="20"/>
                  </a:cubicBezTo>
                  <a:cubicBezTo>
                    <a:pt x="254" y="9"/>
                    <a:pt x="264" y="0"/>
                    <a:pt x="275" y="0"/>
                  </a:cubicBezTo>
                  <a:cubicBezTo>
                    <a:pt x="458" y="0"/>
                    <a:pt x="458" y="0"/>
                    <a:pt x="458" y="0"/>
                  </a:cubicBezTo>
                  <a:cubicBezTo>
                    <a:pt x="468" y="0"/>
                    <a:pt x="477" y="9"/>
                    <a:pt x="477" y="19"/>
                  </a:cubicBezTo>
                  <a:cubicBezTo>
                    <a:pt x="477" y="153"/>
                    <a:pt x="477" y="153"/>
                    <a:pt x="477" y="153"/>
                  </a:cubicBezTo>
                  <a:cubicBezTo>
                    <a:pt x="477" y="163"/>
                    <a:pt x="468" y="172"/>
                    <a:pt x="458" y="172"/>
                  </a:cubicBezTo>
                  <a:cubicBezTo>
                    <a:pt x="398" y="172"/>
                    <a:pt x="398" y="172"/>
                    <a:pt x="398" y="172"/>
                  </a:cubicBezTo>
                  <a:cubicBezTo>
                    <a:pt x="398" y="172"/>
                    <a:pt x="399" y="173"/>
                    <a:pt x="399" y="174"/>
                  </a:cubicBezTo>
                  <a:cubicBezTo>
                    <a:pt x="438" y="223"/>
                    <a:pt x="438" y="223"/>
                    <a:pt x="438" y="223"/>
                  </a:cubicBezTo>
                  <a:cubicBezTo>
                    <a:pt x="444" y="229"/>
                    <a:pt x="443" y="245"/>
                    <a:pt x="428" y="245"/>
                  </a:cubicBezTo>
                  <a:cubicBezTo>
                    <a:pt x="404" y="245"/>
                    <a:pt x="404" y="245"/>
                    <a:pt x="404" y="245"/>
                  </a:cubicBezTo>
                  <a:cubicBezTo>
                    <a:pt x="404" y="330"/>
                    <a:pt x="404" y="330"/>
                    <a:pt x="404" y="330"/>
                  </a:cubicBezTo>
                  <a:cubicBezTo>
                    <a:pt x="422" y="333"/>
                    <a:pt x="439" y="342"/>
                    <a:pt x="452" y="355"/>
                  </a:cubicBezTo>
                  <a:cubicBezTo>
                    <a:pt x="467" y="370"/>
                    <a:pt x="477" y="392"/>
                    <a:pt x="477" y="416"/>
                  </a:cubicBezTo>
                  <a:cubicBezTo>
                    <a:pt x="477" y="440"/>
                    <a:pt x="467" y="461"/>
                    <a:pt x="452" y="477"/>
                  </a:cubicBezTo>
                  <a:cubicBezTo>
                    <a:pt x="436" y="493"/>
                    <a:pt x="415" y="502"/>
                    <a:pt x="391" y="502"/>
                  </a:cubicBezTo>
                  <a:cubicBezTo>
                    <a:pt x="367" y="502"/>
                    <a:pt x="346" y="493"/>
                    <a:pt x="330" y="477"/>
                  </a:cubicBezTo>
                  <a:cubicBezTo>
                    <a:pt x="317" y="463"/>
                    <a:pt x="308" y="445"/>
                    <a:pt x="306" y="425"/>
                  </a:cubicBezTo>
                  <a:cubicBezTo>
                    <a:pt x="256" y="464"/>
                    <a:pt x="256" y="464"/>
                    <a:pt x="256" y="464"/>
                  </a:cubicBezTo>
                  <a:cubicBezTo>
                    <a:pt x="249" y="470"/>
                    <a:pt x="235" y="469"/>
                    <a:pt x="235" y="453"/>
                  </a:cubicBezTo>
                  <a:cubicBezTo>
                    <a:pt x="235" y="429"/>
                    <a:pt x="235" y="429"/>
                    <a:pt x="235" y="429"/>
                  </a:cubicBezTo>
                  <a:close/>
                  <a:moveTo>
                    <a:pt x="254" y="101"/>
                  </a:moveTo>
                  <a:cubicBezTo>
                    <a:pt x="219" y="110"/>
                    <a:pt x="188" y="131"/>
                    <a:pt x="162" y="160"/>
                  </a:cubicBezTo>
                  <a:cubicBezTo>
                    <a:pt x="137" y="189"/>
                    <a:pt x="118" y="226"/>
                    <a:pt x="109" y="269"/>
                  </a:cubicBezTo>
                  <a:cubicBezTo>
                    <a:pt x="135" y="275"/>
                    <a:pt x="135" y="275"/>
                    <a:pt x="135" y="275"/>
                  </a:cubicBezTo>
                  <a:cubicBezTo>
                    <a:pt x="148" y="278"/>
                    <a:pt x="147" y="292"/>
                    <a:pt x="140" y="298"/>
                  </a:cubicBezTo>
                  <a:cubicBezTo>
                    <a:pt x="101" y="331"/>
                    <a:pt x="101" y="331"/>
                    <a:pt x="101" y="331"/>
                  </a:cubicBezTo>
                  <a:cubicBezTo>
                    <a:pt x="118" y="334"/>
                    <a:pt x="134" y="342"/>
                    <a:pt x="146" y="355"/>
                  </a:cubicBezTo>
                  <a:cubicBezTo>
                    <a:pt x="159" y="368"/>
                    <a:pt x="168" y="385"/>
                    <a:pt x="171" y="404"/>
                  </a:cubicBezTo>
                  <a:cubicBezTo>
                    <a:pt x="235" y="404"/>
                    <a:pt x="235" y="404"/>
                    <a:pt x="235" y="404"/>
                  </a:cubicBezTo>
                  <a:cubicBezTo>
                    <a:pt x="235" y="378"/>
                    <a:pt x="235" y="378"/>
                    <a:pt x="235" y="378"/>
                  </a:cubicBezTo>
                  <a:cubicBezTo>
                    <a:pt x="235" y="365"/>
                    <a:pt x="248" y="363"/>
                    <a:pt x="256" y="369"/>
                  </a:cubicBezTo>
                  <a:cubicBezTo>
                    <a:pt x="306" y="408"/>
                    <a:pt x="306" y="408"/>
                    <a:pt x="306" y="408"/>
                  </a:cubicBezTo>
                  <a:cubicBezTo>
                    <a:pt x="308" y="387"/>
                    <a:pt x="317" y="368"/>
                    <a:pt x="330" y="355"/>
                  </a:cubicBezTo>
                  <a:cubicBezTo>
                    <a:pt x="343" y="342"/>
                    <a:pt x="360" y="333"/>
                    <a:pt x="378" y="330"/>
                  </a:cubicBezTo>
                  <a:cubicBezTo>
                    <a:pt x="378" y="245"/>
                    <a:pt x="378" y="245"/>
                    <a:pt x="378" y="245"/>
                  </a:cubicBezTo>
                  <a:cubicBezTo>
                    <a:pt x="353" y="245"/>
                    <a:pt x="353" y="245"/>
                    <a:pt x="353" y="245"/>
                  </a:cubicBezTo>
                  <a:cubicBezTo>
                    <a:pt x="340" y="245"/>
                    <a:pt x="338" y="230"/>
                    <a:pt x="344" y="223"/>
                  </a:cubicBezTo>
                  <a:cubicBezTo>
                    <a:pt x="382" y="174"/>
                    <a:pt x="382" y="174"/>
                    <a:pt x="382" y="174"/>
                  </a:cubicBezTo>
                  <a:cubicBezTo>
                    <a:pt x="383" y="173"/>
                    <a:pt x="383" y="172"/>
                    <a:pt x="384" y="172"/>
                  </a:cubicBezTo>
                  <a:cubicBezTo>
                    <a:pt x="273" y="172"/>
                    <a:pt x="273" y="172"/>
                    <a:pt x="273" y="172"/>
                  </a:cubicBezTo>
                  <a:cubicBezTo>
                    <a:pt x="263" y="172"/>
                    <a:pt x="254" y="164"/>
                    <a:pt x="254" y="153"/>
                  </a:cubicBezTo>
                  <a:cubicBezTo>
                    <a:pt x="254" y="101"/>
                    <a:pt x="254" y="101"/>
                    <a:pt x="254" y="101"/>
                  </a:cubicBezTo>
                  <a:close/>
                  <a:moveTo>
                    <a:pt x="439" y="38"/>
                  </a:moveTo>
                  <a:cubicBezTo>
                    <a:pt x="292" y="38"/>
                    <a:pt x="292" y="38"/>
                    <a:pt x="292" y="38"/>
                  </a:cubicBezTo>
                  <a:cubicBezTo>
                    <a:pt x="292" y="134"/>
                    <a:pt x="292" y="134"/>
                    <a:pt x="292" y="134"/>
                  </a:cubicBezTo>
                  <a:cubicBezTo>
                    <a:pt x="439" y="134"/>
                    <a:pt x="439" y="134"/>
                    <a:pt x="439" y="134"/>
                  </a:cubicBezTo>
                  <a:cubicBezTo>
                    <a:pt x="439" y="38"/>
                    <a:pt x="439" y="38"/>
                    <a:pt x="439" y="38"/>
                  </a:cubicBezTo>
                  <a:close/>
                  <a:moveTo>
                    <a:pt x="425" y="382"/>
                  </a:moveTo>
                  <a:cubicBezTo>
                    <a:pt x="416" y="373"/>
                    <a:pt x="404" y="367"/>
                    <a:pt x="391" y="367"/>
                  </a:cubicBezTo>
                  <a:cubicBezTo>
                    <a:pt x="378" y="367"/>
                    <a:pt x="366" y="373"/>
                    <a:pt x="357" y="382"/>
                  </a:cubicBezTo>
                  <a:cubicBezTo>
                    <a:pt x="349" y="390"/>
                    <a:pt x="343" y="402"/>
                    <a:pt x="343" y="416"/>
                  </a:cubicBezTo>
                  <a:cubicBezTo>
                    <a:pt x="343" y="429"/>
                    <a:pt x="349" y="441"/>
                    <a:pt x="357" y="450"/>
                  </a:cubicBezTo>
                  <a:cubicBezTo>
                    <a:pt x="366" y="459"/>
                    <a:pt x="378" y="464"/>
                    <a:pt x="391" y="464"/>
                  </a:cubicBezTo>
                  <a:cubicBezTo>
                    <a:pt x="404" y="464"/>
                    <a:pt x="416" y="459"/>
                    <a:pt x="425" y="450"/>
                  </a:cubicBezTo>
                  <a:cubicBezTo>
                    <a:pt x="434" y="441"/>
                    <a:pt x="439" y="429"/>
                    <a:pt x="439" y="416"/>
                  </a:cubicBezTo>
                  <a:cubicBezTo>
                    <a:pt x="439" y="402"/>
                    <a:pt x="434" y="390"/>
                    <a:pt x="425" y="382"/>
                  </a:cubicBezTo>
                  <a:close/>
                  <a:moveTo>
                    <a:pt x="120" y="382"/>
                  </a:moveTo>
                  <a:cubicBezTo>
                    <a:pt x="111" y="373"/>
                    <a:pt x="99" y="367"/>
                    <a:pt x="86" y="367"/>
                  </a:cubicBezTo>
                  <a:cubicBezTo>
                    <a:pt x="73" y="367"/>
                    <a:pt x="61" y="373"/>
                    <a:pt x="52" y="382"/>
                  </a:cubicBezTo>
                  <a:cubicBezTo>
                    <a:pt x="43" y="390"/>
                    <a:pt x="38" y="402"/>
                    <a:pt x="38" y="416"/>
                  </a:cubicBezTo>
                  <a:cubicBezTo>
                    <a:pt x="38" y="429"/>
                    <a:pt x="43" y="441"/>
                    <a:pt x="52" y="450"/>
                  </a:cubicBezTo>
                  <a:cubicBezTo>
                    <a:pt x="61" y="459"/>
                    <a:pt x="73" y="464"/>
                    <a:pt x="86" y="464"/>
                  </a:cubicBezTo>
                  <a:cubicBezTo>
                    <a:pt x="99" y="464"/>
                    <a:pt x="111" y="459"/>
                    <a:pt x="120" y="450"/>
                  </a:cubicBezTo>
                  <a:cubicBezTo>
                    <a:pt x="128" y="441"/>
                    <a:pt x="134" y="429"/>
                    <a:pt x="134" y="416"/>
                  </a:cubicBezTo>
                  <a:cubicBezTo>
                    <a:pt x="134" y="402"/>
                    <a:pt x="128" y="390"/>
                    <a:pt x="120" y="38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50" spcFirstLastPara="1" rIns="68550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681" name="Google Shape;681;p37"/>
          <p:cNvGrpSpPr/>
          <p:nvPr/>
        </p:nvGrpSpPr>
        <p:grpSpPr>
          <a:xfrm>
            <a:off x="7022175" y="3206910"/>
            <a:ext cx="528968" cy="428007"/>
            <a:chOff x="7903081" y="894379"/>
            <a:chExt cx="675141" cy="626498"/>
          </a:xfrm>
        </p:grpSpPr>
        <p:sp>
          <p:nvSpPr>
            <p:cNvPr id="682" name="Google Shape;682;p37"/>
            <p:cNvSpPr/>
            <p:nvPr/>
          </p:nvSpPr>
          <p:spPr>
            <a:xfrm>
              <a:off x="7990491" y="894379"/>
              <a:ext cx="321479" cy="213587"/>
            </a:xfrm>
            <a:custGeom>
              <a:rect b="b" l="l" r="r" t="t"/>
              <a:pathLst>
                <a:path extrusionOk="0" h="247" w="372">
                  <a:moveTo>
                    <a:pt x="133" y="185"/>
                  </a:moveTo>
                  <a:cubicBezTo>
                    <a:pt x="123" y="177"/>
                    <a:pt x="118" y="166"/>
                    <a:pt x="118" y="152"/>
                  </a:cubicBezTo>
                  <a:cubicBezTo>
                    <a:pt x="118" y="136"/>
                    <a:pt x="124" y="124"/>
                    <a:pt x="136" y="115"/>
                  </a:cubicBezTo>
                  <a:cubicBezTo>
                    <a:pt x="147" y="105"/>
                    <a:pt x="160" y="100"/>
                    <a:pt x="180" y="100"/>
                  </a:cubicBezTo>
                  <a:cubicBezTo>
                    <a:pt x="180" y="84"/>
                    <a:pt x="180" y="84"/>
                    <a:pt x="180" y="84"/>
                  </a:cubicBezTo>
                  <a:cubicBezTo>
                    <a:pt x="205" y="84"/>
                    <a:pt x="205" y="84"/>
                    <a:pt x="205" y="84"/>
                  </a:cubicBezTo>
                  <a:cubicBezTo>
                    <a:pt x="205" y="99"/>
                    <a:pt x="205" y="99"/>
                    <a:pt x="205" y="99"/>
                  </a:cubicBezTo>
                  <a:cubicBezTo>
                    <a:pt x="224" y="100"/>
                    <a:pt x="235" y="104"/>
                    <a:pt x="246" y="114"/>
                  </a:cubicBezTo>
                  <a:cubicBezTo>
                    <a:pt x="257" y="123"/>
                    <a:pt x="262" y="136"/>
                    <a:pt x="263" y="152"/>
                  </a:cubicBezTo>
                  <a:cubicBezTo>
                    <a:pt x="221" y="152"/>
                    <a:pt x="221" y="152"/>
                    <a:pt x="221" y="152"/>
                  </a:cubicBezTo>
                  <a:cubicBezTo>
                    <a:pt x="220" y="145"/>
                    <a:pt x="218" y="140"/>
                    <a:pt x="215" y="136"/>
                  </a:cubicBezTo>
                  <a:cubicBezTo>
                    <a:pt x="208" y="128"/>
                    <a:pt x="176" y="128"/>
                    <a:pt x="167" y="134"/>
                  </a:cubicBezTo>
                  <a:cubicBezTo>
                    <a:pt x="161" y="139"/>
                    <a:pt x="160" y="151"/>
                    <a:pt x="167" y="156"/>
                  </a:cubicBezTo>
                  <a:cubicBezTo>
                    <a:pt x="175" y="162"/>
                    <a:pt x="205" y="167"/>
                    <a:pt x="217" y="171"/>
                  </a:cubicBezTo>
                  <a:cubicBezTo>
                    <a:pt x="232" y="176"/>
                    <a:pt x="244" y="181"/>
                    <a:pt x="251" y="188"/>
                  </a:cubicBezTo>
                  <a:cubicBezTo>
                    <a:pt x="261" y="197"/>
                    <a:pt x="266" y="208"/>
                    <a:pt x="266" y="223"/>
                  </a:cubicBezTo>
                  <a:cubicBezTo>
                    <a:pt x="266" y="227"/>
                    <a:pt x="266" y="231"/>
                    <a:pt x="265" y="234"/>
                  </a:cubicBezTo>
                  <a:cubicBezTo>
                    <a:pt x="263" y="238"/>
                    <a:pt x="261" y="242"/>
                    <a:pt x="259" y="246"/>
                  </a:cubicBezTo>
                  <a:cubicBezTo>
                    <a:pt x="247" y="240"/>
                    <a:pt x="235" y="235"/>
                    <a:pt x="222" y="230"/>
                  </a:cubicBezTo>
                  <a:cubicBezTo>
                    <a:pt x="223" y="225"/>
                    <a:pt x="221" y="220"/>
                    <a:pt x="217" y="217"/>
                  </a:cubicBezTo>
                  <a:cubicBezTo>
                    <a:pt x="200" y="204"/>
                    <a:pt x="158" y="207"/>
                    <a:pt x="133" y="185"/>
                  </a:cubicBezTo>
                  <a:close/>
                  <a:moveTo>
                    <a:pt x="191" y="39"/>
                  </a:moveTo>
                  <a:cubicBezTo>
                    <a:pt x="149" y="39"/>
                    <a:pt x="111" y="56"/>
                    <a:pt x="83" y="83"/>
                  </a:cubicBezTo>
                  <a:cubicBezTo>
                    <a:pt x="56" y="111"/>
                    <a:pt x="39" y="149"/>
                    <a:pt x="39" y="191"/>
                  </a:cubicBezTo>
                  <a:cubicBezTo>
                    <a:pt x="39" y="205"/>
                    <a:pt x="40" y="219"/>
                    <a:pt x="44" y="231"/>
                  </a:cubicBezTo>
                  <a:cubicBezTo>
                    <a:pt x="32" y="236"/>
                    <a:pt x="20" y="241"/>
                    <a:pt x="9" y="247"/>
                  </a:cubicBezTo>
                  <a:cubicBezTo>
                    <a:pt x="3" y="229"/>
                    <a:pt x="0" y="210"/>
                    <a:pt x="0" y="191"/>
                  </a:cubicBezTo>
                  <a:cubicBezTo>
                    <a:pt x="0" y="138"/>
                    <a:pt x="22" y="91"/>
                    <a:pt x="56" y="56"/>
                  </a:cubicBezTo>
                  <a:cubicBezTo>
                    <a:pt x="91" y="22"/>
                    <a:pt x="138" y="0"/>
                    <a:pt x="191" y="0"/>
                  </a:cubicBezTo>
                  <a:cubicBezTo>
                    <a:pt x="244" y="0"/>
                    <a:pt x="291" y="22"/>
                    <a:pt x="326" y="56"/>
                  </a:cubicBezTo>
                  <a:cubicBezTo>
                    <a:pt x="347" y="77"/>
                    <a:pt x="363" y="103"/>
                    <a:pt x="372" y="132"/>
                  </a:cubicBezTo>
                  <a:cubicBezTo>
                    <a:pt x="361" y="138"/>
                    <a:pt x="349" y="145"/>
                    <a:pt x="339" y="152"/>
                  </a:cubicBezTo>
                  <a:cubicBezTo>
                    <a:pt x="332" y="126"/>
                    <a:pt x="318" y="102"/>
                    <a:pt x="299" y="83"/>
                  </a:cubicBezTo>
                  <a:cubicBezTo>
                    <a:pt x="271" y="56"/>
                    <a:pt x="233" y="39"/>
                    <a:pt x="191" y="3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50" spcFirstLastPara="1" rIns="68550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3" name="Google Shape;683;p37"/>
            <p:cNvSpPr/>
            <p:nvPr/>
          </p:nvSpPr>
          <p:spPr>
            <a:xfrm>
              <a:off x="8242846" y="1021288"/>
              <a:ext cx="335376" cy="351103"/>
            </a:xfrm>
            <a:custGeom>
              <a:rect b="b" l="l" r="r" t="t"/>
              <a:pathLst>
                <a:path extrusionOk="0" h="406" w="388">
                  <a:moveTo>
                    <a:pt x="41" y="59"/>
                  </a:moveTo>
                  <a:cubicBezTo>
                    <a:pt x="78" y="22"/>
                    <a:pt x="129" y="0"/>
                    <a:pt x="185" y="0"/>
                  </a:cubicBezTo>
                  <a:cubicBezTo>
                    <a:pt x="241" y="0"/>
                    <a:pt x="292" y="22"/>
                    <a:pt x="329" y="59"/>
                  </a:cubicBezTo>
                  <a:cubicBezTo>
                    <a:pt x="366" y="96"/>
                    <a:pt x="388" y="147"/>
                    <a:pt x="388" y="203"/>
                  </a:cubicBezTo>
                  <a:cubicBezTo>
                    <a:pt x="388" y="259"/>
                    <a:pt x="366" y="310"/>
                    <a:pt x="329" y="347"/>
                  </a:cubicBezTo>
                  <a:cubicBezTo>
                    <a:pt x="292" y="384"/>
                    <a:pt x="241" y="406"/>
                    <a:pt x="185" y="406"/>
                  </a:cubicBezTo>
                  <a:cubicBezTo>
                    <a:pt x="159" y="406"/>
                    <a:pt x="134" y="401"/>
                    <a:pt x="111" y="393"/>
                  </a:cubicBezTo>
                  <a:cubicBezTo>
                    <a:pt x="114" y="376"/>
                    <a:pt x="116" y="359"/>
                    <a:pt x="116" y="342"/>
                  </a:cubicBezTo>
                  <a:cubicBezTo>
                    <a:pt x="116" y="270"/>
                    <a:pt x="87" y="200"/>
                    <a:pt x="36" y="149"/>
                  </a:cubicBezTo>
                  <a:cubicBezTo>
                    <a:pt x="25" y="138"/>
                    <a:pt x="13" y="128"/>
                    <a:pt x="0" y="119"/>
                  </a:cubicBezTo>
                  <a:cubicBezTo>
                    <a:pt x="10" y="96"/>
                    <a:pt x="24" y="76"/>
                    <a:pt x="41" y="59"/>
                  </a:cubicBezTo>
                  <a:close/>
                  <a:moveTo>
                    <a:pt x="123" y="197"/>
                  </a:moveTo>
                  <a:cubicBezTo>
                    <a:pt x="112" y="188"/>
                    <a:pt x="107" y="176"/>
                    <a:pt x="107" y="161"/>
                  </a:cubicBezTo>
                  <a:cubicBezTo>
                    <a:pt x="107" y="144"/>
                    <a:pt x="113" y="131"/>
                    <a:pt x="126" y="121"/>
                  </a:cubicBezTo>
                  <a:cubicBezTo>
                    <a:pt x="138" y="111"/>
                    <a:pt x="152" y="105"/>
                    <a:pt x="173" y="105"/>
                  </a:cubicBezTo>
                  <a:cubicBezTo>
                    <a:pt x="173" y="88"/>
                    <a:pt x="173" y="88"/>
                    <a:pt x="173" y="88"/>
                  </a:cubicBezTo>
                  <a:cubicBezTo>
                    <a:pt x="200" y="88"/>
                    <a:pt x="200" y="88"/>
                    <a:pt x="200" y="88"/>
                  </a:cubicBezTo>
                  <a:cubicBezTo>
                    <a:pt x="200" y="104"/>
                    <a:pt x="200" y="104"/>
                    <a:pt x="200" y="104"/>
                  </a:cubicBezTo>
                  <a:cubicBezTo>
                    <a:pt x="220" y="105"/>
                    <a:pt x="233" y="110"/>
                    <a:pt x="244" y="120"/>
                  </a:cubicBezTo>
                  <a:cubicBezTo>
                    <a:pt x="255" y="130"/>
                    <a:pt x="261" y="143"/>
                    <a:pt x="262" y="161"/>
                  </a:cubicBezTo>
                  <a:cubicBezTo>
                    <a:pt x="217" y="161"/>
                    <a:pt x="217" y="161"/>
                    <a:pt x="217" y="161"/>
                  </a:cubicBezTo>
                  <a:cubicBezTo>
                    <a:pt x="216" y="154"/>
                    <a:pt x="214" y="148"/>
                    <a:pt x="211" y="144"/>
                  </a:cubicBezTo>
                  <a:cubicBezTo>
                    <a:pt x="203" y="135"/>
                    <a:pt x="168" y="135"/>
                    <a:pt x="160" y="142"/>
                  </a:cubicBezTo>
                  <a:cubicBezTo>
                    <a:pt x="152" y="147"/>
                    <a:pt x="152" y="160"/>
                    <a:pt x="159" y="165"/>
                  </a:cubicBezTo>
                  <a:cubicBezTo>
                    <a:pt x="168" y="172"/>
                    <a:pt x="200" y="177"/>
                    <a:pt x="213" y="181"/>
                  </a:cubicBezTo>
                  <a:cubicBezTo>
                    <a:pt x="229" y="186"/>
                    <a:pt x="242" y="193"/>
                    <a:pt x="250" y="200"/>
                  </a:cubicBezTo>
                  <a:cubicBezTo>
                    <a:pt x="260" y="209"/>
                    <a:pt x="265" y="221"/>
                    <a:pt x="265" y="237"/>
                  </a:cubicBezTo>
                  <a:cubicBezTo>
                    <a:pt x="265" y="256"/>
                    <a:pt x="260" y="270"/>
                    <a:pt x="248" y="279"/>
                  </a:cubicBezTo>
                  <a:cubicBezTo>
                    <a:pt x="236" y="289"/>
                    <a:pt x="222" y="295"/>
                    <a:pt x="198" y="296"/>
                  </a:cubicBezTo>
                  <a:cubicBezTo>
                    <a:pt x="198" y="318"/>
                    <a:pt x="198" y="318"/>
                    <a:pt x="198" y="318"/>
                  </a:cubicBezTo>
                  <a:cubicBezTo>
                    <a:pt x="172" y="318"/>
                    <a:pt x="172" y="318"/>
                    <a:pt x="172" y="318"/>
                  </a:cubicBezTo>
                  <a:cubicBezTo>
                    <a:pt x="172" y="296"/>
                    <a:pt x="172" y="296"/>
                    <a:pt x="172" y="296"/>
                  </a:cubicBezTo>
                  <a:cubicBezTo>
                    <a:pt x="150" y="295"/>
                    <a:pt x="136" y="290"/>
                    <a:pt x="123" y="279"/>
                  </a:cubicBezTo>
                  <a:cubicBezTo>
                    <a:pt x="111" y="268"/>
                    <a:pt x="105" y="252"/>
                    <a:pt x="105" y="233"/>
                  </a:cubicBezTo>
                  <a:cubicBezTo>
                    <a:pt x="152" y="233"/>
                    <a:pt x="152" y="233"/>
                    <a:pt x="152" y="233"/>
                  </a:cubicBezTo>
                  <a:cubicBezTo>
                    <a:pt x="153" y="243"/>
                    <a:pt x="155" y="250"/>
                    <a:pt x="158" y="254"/>
                  </a:cubicBezTo>
                  <a:cubicBezTo>
                    <a:pt x="167" y="265"/>
                    <a:pt x="203" y="263"/>
                    <a:pt x="212" y="256"/>
                  </a:cubicBezTo>
                  <a:cubicBezTo>
                    <a:pt x="220" y="251"/>
                    <a:pt x="221" y="237"/>
                    <a:pt x="213" y="231"/>
                  </a:cubicBezTo>
                  <a:cubicBezTo>
                    <a:pt x="195" y="216"/>
                    <a:pt x="150" y="220"/>
                    <a:pt x="123" y="1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50" spcFirstLastPara="1" rIns="68550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4" name="Google Shape;684;p37"/>
            <p:cNvSpPr/>
            <p:nvPr/>
          </p:nvSpPr>
          <p:spPr>
            <a:xfrm>
              <a:off x="7903081" y="1114915"/>
              <a:ext cx="406328" cy="405962"/>
            </a:xfrm>
            <a:custGeom>
              <a:rect b="b" l="l" r="r" t="t"/>
              <a:pathLst>
                <a:path extrusionOk="0" h="470" w="470">
                  <a:moveTo>
                    <a:pt x="235" y="57"/>
                  </a:moveTo>
                  <a:cubicBezTo>
                    <a:pt x="186" y="57"/>
                    <a:pt x="141" y="77"/>
                    <a:pt x="109" y="109"/>
                  </a:cubicBezTo>
                  <a:cubicBezTo>
                    <a:pt x="77" y="141"/>
                    <a:pt x="57" y="186"/>
                    <a:pt x="57" y="235"/>
                  </a:cubicBezTo>
                  <a:cubicBezTo>
                    <a:pt x="57" y="284"/>
                    <a:pt x="77" y="328"/>
                    <a:pt x="109" y="361"/>
                  </a:cubicBezTo>
                  <a:cubicBezTo>
                    <a:pt x="141" y="393"/>
                    <a:pt x="186" y="413"/>
                    <a:pt x="235" y="413"/>
                  </a:cubicBezTo>
                  <a:cubicBezTo>
                    <a:pt x="284" y="413"/>
                    <a:pt x="328" y="393"/>
                    <a:pt x="361" y="361"/>
                  </a:cubicBezTo>
                  <a:cubicBezTo>
                    <a:pt x="393" y="328"/>
                    <a:pt x="413" y="284"/>
                    <a:pt x="413" y="235"/>
                  </a:cubicBezTo>
                  <a:cubicBezTo>
                    <a:pt x="413" y="186"/>
                    <a:pt x="393" y="141"/>
                    <a:pt x="361" y="109"/>
                  </a:cubicBezTo>
                  <a:cubicBezTo>
                    <a:pt x="328" y="77"/>
                    <a:pt x="284" y="57"/>
                    <a:pt x="235" y="57"/>
                  </a:cubicBezTo>
                  <a:close/>
                  <a:moveTo>
                    <a:pt x="170" y="228"/>
                  </a:moveTo>
                  <a:cubicBezTo>
                    <a:pt x="159" y="219"/>
                    <a:pt x="154" y="207"/>
                    <a:pt x="154" y="191"/>
                  </a:cubicBezTo>
                  <a:cubicBezTo>
                    <a:pt x="154" y="174"/>
                    <a:pt x="160" y="160"/>
                    <a:pt x="173" y="149"/>
                  </a:cubicBezTo>
                  <a:cubicBezTo>
                    <a:pt x="186" y="139"/>
                    <a:pt x="200" y="133"/>
                    <a:pt x="222" y="132"/>
                  </a:cubicBezTo>
                  <a:cubicBezTo>
                    <a:pt x="222" y="114"/>
                    <a:pt x="222" y="114"/>
                    <a:pt x="222" y="114"/>
                  </a:cubicBezTo>
                  <a:cubicBezTo>
                    <a:pt x="251" y="114"/>
                    <a:pt x="251" y="114"/>
                    <a:pt x="251" y="114"/>
                  </a:cubicBezTo>
                  <a:cubicBezTo>
                    <a:pt x="251" y="132"/>
                    <a:pt x="251" y="132"/>
                    <a:pt x="251" y="132"/>
                  </a:cubicBezTo>
                  <a:cubicBezTo>
                    <a:pt x="272" y="133"/>
                    <a:pt x="284" y="138"/>
                    <a:pt x="296" y="148"/>
                  </a:cubicBezTo>
                  <a:cubicBezTo>
                    <a:pt x="308" y="158"/>
                    <a:pt x="313" y="172"/>
                    <a:pt x="314" y="190"/>
                  </a:cubicBezTo>
                  <a:cubicBezTo>
                    <a:pt x="267" y="190"/>
                    <a:pt x="267" y="190"/>
                    <a:pt x="267" y="190"/>
                  </a:cubicBezTo>
                  <a:cubicBezTo>
                    <a:pt x="266" y="182"/>
                    <a:pt x="265" y="177"/>
                    <a:pt x="262" y="173"/>
                  </a:cubicBezTo>
                  <a:cubicBezTo>
                    <a:pt x="254" y="164"/>
                    <a:pt x="218" y="164"/>
                    <a:pt x="208" y="171"/>
                  </a:cubicBezTo>
                  <a:cubicBezTo>
                    <a:pt x="201" y="177"/>
                    <a:pt x="200" y="190"/>
                    <a:pt x="208" y="196"/>
                  </a:cubicBezTo>
                  <a:cubicBezTo>
                    <a:pt x="217" y="203"/>
                    <a:pt x="250" y="208"/>
                    <a:pt x="264" y="212"/>
                  </a:cubicBezTo>
                  <a:cubicBezTo>
                    <a:pt x="281" y="218"/>
                    <a:pt x="294" y="224"/>
                    <a:pt x="302" y="231"/>
                  </a:cubicBezTo>
                  <a:cubicBezTo>
                    <a:pt x="313" y="241"/>
                    <a:pt x="318" y="254"/>
                    <a:pt x="318" y="271"/>
                  </a:cubicBezTo>
                  <a:cubicBezTo>
                    <a:pt x="319" y="290"/>
                    <a:pt x="312" y="304"/>
                    <a:pt x="300" y="314"/>
                  </a:cubicBezTo>
                  <a:cubicBezTo>
                    <a:pt x="288" y="325"/>
                    <a:pt x="272" y="332"/>
                    <a:pt x="248" y="333"/>
                  </a:cubicBezTo>
                  <a:cubicBezTo>
                    <a:pt x="248" y="355"/>
                    <a:pt x="248" y="355"/>
                    <a:pt x="248" y="355"/>
                  </a:cubicBezTo>
                  <a:cubicBezTo>
                    <a:pt x="219" y="355"/>
                    <a:pt x="219" y="355"/>
                    <a:pt x="219" y="355"/>
                  </a:cubicBezTo>
                  <a:cubicBezTo>
                    <a:pt x="219" y="333"/>
                    <a:pt x="219" y="333"/>
                    <a:pt x="219" y="333"/>
                  </a:cubicBezTo>
                  <a:cubicBezTo>
                    <a:pt x="196" y="333"/>
                    <a:pt x="183" y="325"/>
                    <a:pt x="171" y="313"/>
                  </a:cubicBezTo>
                  <a:cubicBezTo>
                    <a:pt x="158" y="302"/>
                    <a:pt x="151" y="286"/>
                    <a:pt x="151" y="266"/>
                  </a:cubicBezTo>
                  <a:cubicBezTo>
                    <a:pt x="201" y="266"/>
                    <a:pt x="201" y="266"/>
                    <a:pt x="201" y="266"/>
                  </a:cubicBezTo>
                  <a:cubicBezTo>
                    <a:pt x="202" y="276"/>
                    <a:pt x="204" y="283"/>
                    <a:pt x="207" y="288"/>
                  </a:cubicBezTo>
                  <a:cubicBezTo>
                    <a:pt x="216" y="299"/>
                    <a:pt x="254" y="297"/>
                    <a:pt x="263" y="290"/>
                  </a:cubicBezTo>
                  <a:cubicBezTo>
                    <a:pt x="272" y="284"/>
                    <a:pt x="272" y="271"/>
                    <a:pt x="264" y="264"/>
                  </a:cubicBezTo>
                  <a:cubicBezTo>
                    <a:pt x="245" y="249"/>
                    <a:pt x="198" y="252"/>
                    <a:pt x="170" y="228"/>
                  </a:cubicBezTo>
                  <a:close/>
                  <a:moveTo>
                    <a:pt x="69" y="69"/>
                  </a:moveTo>
                  <a:cubicBezTo>
                    <a:pt x="111" y="26"/>
                    <a:pt x="170" y="0"/>
                    <a:pt x="235" y="0"/>
                  </a:cubicBezTo>
                  <a:cubicBezTo>
                    <a:pt x="300" y="0"/>
                    <a:pt x="359" y="26"/>
                    <a:pt x="401" y="69"/>
                  </a:cubicBezTo>
                  <a:cubicBezTo>
                    <a:pt x="444" y="111"/>
                    <a:pt x="470" y="170"/>
                    <a:pt x="470" y="235"/>
                  </a:cubicBezTo>
                  <a:cubicBezTo>
                    <a:pt x="470" y="300"/>
                    <a:pt x="444" y="359"/>
                    <a:pt x="401" y="401"/>
                  </a:cubicBezTo>
                  <a:cubicBezTo>
                    <a:pt x="359" y="444"/>
                    <a:pt x="300" y="470"/>
                    <a:pt x="235" y="470"/>
                  </a:cubicBezTo>
                  <a:cubicBezTo>
                    <a:pt x="170" y="470"/>
                    <a:pt x="111" y="444"/>
                    <a:pt x="69" y="401"/>
                  </a:cubicBezTo>
                  <a:cubicBezTo>
                    <a:pt x="26" y="359"/>
                    <a:pt x="0" y="300"/>
                    <a:pt x="0" y="235"/>
                  </a:cubicBezTo>
                  <a:cubicBezTo>
                    <a:pt x="0" y="170"/>
                    <a:pt x="26" y="111"/>
                    <a:pt x="69" y="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50" spcFirstLastPara="1" rIns="68550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685" name="Google Shape;685;p37"/>
          <p:cNvGrpSpPr/>
          <p:nvPr/>
        </p:nvGrpSpPr>
        <p:grpSpPr>
          <a:xfrm>
            <a:off x="4831984" y="3173636"/>
            <a:ext cx="560201" cy="479976"/>
            <a:chOff x="5037571" y="856343"/>
            <a:chExt cx="715006" cy="702571"/>
          </a:xfrm>
        </p:grpSpPr>
        <p:sp>
          <p:nvSpPr>
            <p:cNvPr id="686" name="Google Shape;686;p37"/>
            <p:cNvSpPr/>
            <p:nvPr/>
          </p:nvSpPr>
          <p:spPr>
            <a:xfrm>
              <a:off x="5468769" y="856343"/>
              <a:ext cx="244675" cy="244675"/>
            </a:xfrm>
            <a:custGeom>
              <a:rect b="b" l="l" r="r" t="t"/>
              <a:pathLst>
                <a:path extrusionOk="0" h="283" w="283">
                  <a:moveTo>
                    <a:pt x="19" y="0"/>
                  </a:moveTo>
                  <a:cubicBezTo>
                    <a:pt x="264" y="0"/>
                    <a:pt x="264" y="0"/>
                    <a:pt x="264" y="0"/>
                  </a:cubicBezTo>
                  <a:cubicBezTo>
                    <a:pt x="269" y="0"/>
                    <a:pt x="273" y="2"/>
                    <a:pt x="276" y="4"/>
                  </a:cubicBezTo>
                  <a:cubicBezTo>
                    <a:pt x="259" y="16"/>
                    <a:pt x="242" y="27"/>
                    <a:pt x="224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5" y="38"/>
                    <a:pt x="92" y="38"/>
                    <a:pt x="90" y="3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8" y="245"/>
                    <a:pt x="38" y="245"/>
                    <a:pt x="38" y="245"/>
                  </a:cubicBezTo>
                  <a:cubicBezTo>
                    <a:pt x="103" y="245"/>
                    <a:pt x="103" y="245"/>
                    <a:pt x="103" y="245"/>
                  </a:cubicBezTo>
                  <a:cubicBezTo>
                    <a:pt x="111" y="247"/>
                    <a:pt x="119" y="247"/>
                    <a:pt x="127" y="245"/>
                  </a:cubicBezTo>
                  <a:cubicBezTo>
                    <a:pt x="245" y="245"/>
                    <a:pt x="245" y="245"/>
                    <a:pt x="245" y="245"/>
                  </a:cubicBezTo>
                  <a:cubicBezTo>
                    <a:pt x="245" y="152"/>
                    <a:pt x="245" y="152"/>
                    <a:pt x="245" y="152"/>
                  </a:cubicBezTo>
                  <a:cubicBezTo>
                    <a:pt x="258" y="140"/>
                    <a:pt x="270" y="128"/>
                    <a:pt x="283" y="115"/>
                  </a:cubicBezTo>
                  <a:cubicBezTo>
                    <a:pt x="283" y="264"/>
                    <a:pt x="283" y="264"/>
                    <a:pt x="283" y="264"/>
                  </a:cubicBezTo>
                  <a:cubicBezTo>
                    <a:pt x="283" y="274"/>
                    <a:pt x="275" y="283"/>
                    <a:pt x="264" y="283"/>
                  </a:cubicBezTo>
                  <a:cubicBezTo>
                    <a:pt x="19" y="283"/>
                    <a:pt x="19" y="283"/>
                    <a:pt x="19" y="283"/>
                  </a:cubicBezTo>
                  <a:cubicBezTo>
                    <a:pt x="9" y="283"/>
                    <a:pt x="0" y="274"/>
                    <a:pt x="0" y="264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9"/>
                    <a:pt x="9" y="0"/>
                    <a:pt x="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50" spcFirstLastPara="1" rIns="68550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7" name="Google Shape;687;p37"/>
            <p:cNvSpPr/>
            <p:nvPr/>
          </p:nvSpPr>
          <p:spPr>
            <a:xfrm>
              <a:off x="5037571" y="889259"/>
              <a:ext cx="423518" cy="669655"/>
            </a:xfrm>
            <a:custGeom>
              <a:rect b="b" l="l" r="r" t="t"/>
              <a:pathLst>
                <a:path extrusionOk="0" h="775" w="490">
                  <a:moveTo>
                    <a:pt x="253" y="737"/>
                  </a:moveTo>
                  <a:cubicBezTo>
                    <a:pt x="252" y="758"/>
                    <a:pt x="230" y="775"/>
                    <a:pt x="211" y="775"/>
                  </a:cubicBezTo>
                  <a:cubicBezTo>
                    <a:pt x="198" y="775"/>
                    <a:pt x="182" y="770"/>
                    <a:pt x="175" y="762"/>
                  </a:cubicBezTo>
                  <a:cubicBezTo>
                    <a:pt x="172" y="757"/>
                    <a:pt x="165" y="757"/>
                    <a:pt x="161" y="762"/>
                  </a:cubicBezTo>
                  <a:cubicBezTo>
                    <a:pt x="155" y="770"/>
                    <a:pt x="138" y="775"/>
                    <a:pt x="125" y="775"/>
                  </a:cubicBezTo>
                  <a:cubicBezTo>
                    <a:pt x="106" y="775"/>
                    <a:pt x="85" y="758"/>
                    <a:pt x="84" y="737"/>
                  </a:cubicBezTo>
                  <a:cubicBezTo>
                    <a:pt x="76" y="475"/>
                    <a:pt x="76" y="475"/>
                    <a:pt x="76" y="475"/>
                  </a:cubicBezTo>
                  <a:cubicBezTo>
                    <a:pt x="65" y="474"/>
                    <a:pt x="65" y="474"/>
                    <a:pt x="65" y="474"/>
                  </a:cubicBezTo>
                  <a:cubicBezTo>
                    <a:pt x="47" y="472"/>
                    <a:pt x="24" y="459"/>
                    <a:pt x="21" y="441"/>
                  </a:cubicBezTo>
                  <a:cubicBezTo>
                    <a:pt x="0" y="331"/>
                    <a:pt x="4" y="332"/>
                    <a:pt x="19" y="217"/>
                  </a:cubicBezTo>
                  <a:cubicBezTo>
                    <a:pt x="21" y="209"/>
                    <a:pt x="31" y="194"/>
                    <a:pt x="48" y="192"/>
                  </a:cubicBezTo>
                  <a:cubicBezTo>
                    <a:pt x="121" y="183"/>
                    <a:pt x="121" y="183"/>
                    <a:pt x="121" y="183"/>
                  </a:cubicBezTo>
                  <a:cubicBezTo>
                    <a:pt x="125" y="183"/>
                    <a:pt x="130" y="185"/>
                    <a:pt x="132" y="189"/>
                  </a:cubicBezTo>
                  <a:cubicBezTo>
                    <a:pt x="168" y="243"/>
                    <a:pt x="168" y="243"/>
                    <a:pt x="168" y="243"/>
                  </a:cubicBezTo>
                  <a:cubicBezTo>
                    <a:pt x="204" y="189"/>
                    <a:pt x="204" y="189"/>
                    <a:pt x="204" y="189"/>
                  </a:cubicBezTo>
                  <a:cubicBezTo>
                    <a:pt x="207" y="185"/>
                    <a:pt x="211" y="183"/>
                    <a:pt x="216" y="183"/>
                  </a:cubicBezTo>
                  <a:cubicBezTo>
                    <a:pt x="257" y="188"/>
                    <a:pt x="257" y="188"/>
                    <a:pt x="257" y="188"/>
                  </a:cubicBezTo>
                  <a:cubicBezTo>
                    <a:pt x="278" y="191"/>
                    <a:pt x="285" y="196"/>
                    <a:pt x="293" y="205"/>
                  </a:cubicBezTo>
                  <a:cubicBezTo>
                    <a:pt x="307" y="223"/>
                    <a:pt x="320" y="239"/>
                    <a:pt x="331" y="251"/>
                  </a:cubicBezTo>
                  <a:cubicBezTo>
                    <a:pt x="334" y="254"/>
                    <a:pt x="336" y="257"/>
                    <a:pt x="339" y="259"/>
                  </a:cubicBezTo>
                  <a:cubicBezTo>
                    <a:pt x="343" y="264"/>
                    <a:pt x="350" y="264"/>
                    <a:pt x="355" y="261"/>
                  </a:cubicBezTo>
                  <a:cubicBezTo>
                    <a:pt x="357" y="259"/>
                    <a:pt x="360" y="258"/>
                    <a:pt x="362" y="256"/>
                  </a:cubicBezTo>
                  <a:cubicBezTo>
                    <a:pt x="373" y="248"/>
                    <a:pt x="393" y="233"/>
                    <a:pt x="406" y="223"/>
                  </a:cubicBezTo>
                  <a:cubicBezTo>
                    <a:pt x="442" y="195"/>
                    <a:pt x="490" y="255"/>
                    <a:pt x="452" y="284"/>
                  </a:cubicBezTo>
                  <a:cubicBezTo>
                    <a:pt x="438" y="294"/>
                    <a:pt x="418" y="310"/>
                    <a:pt x="405" y="318"/>
                  </a:cubicBezTo>
                  <a:cubicBezTo>
                    <a:pt x="386" y="332"/>
                    <a:pt x="369" y="342"/>
                    <a:pt x="357" y="346"/>
                  </a:cubicBezTo>
                  <a:cubicBezTo>
                    <a:pt x="346" y="351"/>
                    <a:pt x="332" y="351"/>
                    <a:pt x="321" y="343"/>
                  </a:cubicBezTo>
                  <a:cubicBezTo>
                    <a:pt x="305" y="333"/>
                    <a:pt x="291" y="320"/>
                    <a:pt x="275" y="302"/>
                  </a:cubicBezTo>
                  <a:cubicBezTo>
                    <a:pt x="272" y="299"/>
                    <a:pt x="269" y="295"/>
                    <a:pt x="265" y="291"/>
                  </a:cubicBezTo>
                  <a:cubicBezTo>
                    <a:pt x="253" y="737"/>
                    <a:pt x="253" y="737"/>
                    <a:pt x="253" y="737"/>
                  </a:cubicBezTo>
                  <a:close/>
                  <a:moveTo>
                    <a:pt x="170" y="1"/>
                  </a:moveTo>
                  <a:cubicBezTo>
                    <a:pt x="207" y="2"/>
                    <a:pt x="237" y="34"/>
                    <a:pt x="236" y="74"/>
                  </a:cubicBezTo>
                  <a:cubicBezTo>
                    <a:pt x="235" y="113"/>
                    <a:pt x="204" y="160"/>
                    <a:pt x="167" y="159"/>
                  </a:cubicBezTo>
                  <a:cubicBezTo>
                    <a:pt x="129" y="159"/>
                    <a:pt x="100" y="110"/>
                    <a:pt x="100" y="71"/>
                  </a:cubicBezTo>
                  <a:cubicBezTo>
                    <a:pt x="101" y="32"/>
                    <a:pt x="132" y="0"/>
                    <a:pt x="1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50" spcFirstLastPara="1" rIns="68550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8" name="Google Shape;688;p37"/>
            <p:cNvSpPr/>
            <p:nvPr/>
          </p:nvSpPr>
          <p:spPr>
            <a:xfrm>
              <a:off x="5532772" y="870972"/>
              <a:ext cx="219805" cy="176283"/>
            </a:xfrm>
            <a:custGeom>
              <a:rect b="b" l="l" r="r" t="t"/>
              <a:pathLst>
                <a:path extrusionOk="0" h="204" w="254">
                  <a:moveTo>
                    <a:pt x="35" y="62"/>
                  </a:moveTo>
                  <a:cubicBezTo>
                    <a:pt x="31" y="48"/>
                    <a:pt x="0" y="51"/>
                    <a:pt x="0" y="66"/>
                  </a:cubicBezTo>
                  <a:cubicBezTo>
                    <a:pt x="0" y="113"/>
                    <a:pt x="4" y="130"/>
                    <a:pt x="11" y="171"/>
                  </a:cubicBezTo>
                  <a:cubicBezTo>
                    <a:pt x="14" y="186"/>
                    <a:pt x="36" y="204"/>
                    <a:pt x="48" y="195"/>
                  </a:cubicBezTo>
                  <a:cubicBezTo>
                    <a:pt x="133" y="135"/>
                    <a:pt x="169" y="92"/>
                    <a:pt x="243" y="20"/>
                  </a:cubicBezTo>
                  <a:cubicBezTo>
                    <a:pt x="254" y="9"/>
                    <a:pt x="240" y="0"/>
                    <a:pt x="230" y="7"/>
                  </a:cubicBezTo>
                  <a:cubicBezTo>
                    <a:pt x="158" y="56"/>
                    <a:pt x="123" y="73"/>
                    <a:pt x="53" y="116"/>
                  </a:cubicBezTo>
                  <a:cubicBezTo>
                    <a:pt x="42" y="95"/>
                    <a:pt x="40" y="80"/>
                    <a:pt x="35" y="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50" spcFirstLastPara="1" rIns="68550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689" name="Google Shape;689;p37"/>
          <p:cNvGrpSpPr/>
          <p:nvPr/>
        </p:nvGrpSpPr>
        <p:grpSpPr>
          <a:xfrm>
            <a:off x="7022176" y="4987681"/>
            <a:ext cx="555616" cy="457491"/>
            <a:chOff x="6460269" y="872801"/>
            <a:chExt cx="709154" cy="669655"/>
          </a:xfrm>
        </p:grpSpPr>
        <p:sp>
          <p:nvSpPr>
            <p:cNvPr id="690" name="Google Shape;690;p37"/>
            <p:cNvSpPr/>
            <p:nvPr/>
          </p:nvSpPr>
          <p:spPr>
            <a:xfrm>
              <a:off x="6460269" y="872801"/>
              <a:ext cx="442902" cy="669655"/>
            </a:xfrm>
            <a:custGeom>
              <a:rect b="b" l="l" r="r" t="t"/>
              <a:pathLst>
                <a:path extrusionOk="0" h="775" w="512">
                  <a:moveTo>
                    <a:pt x="250" y="737"/>
                  </a:moveTo>
                  <a:cubicBezTo>
                    <a:pt x="249" y="758"/>
                    <a:pt x="228" y="775"/>
                    <a:pt x="209" y="775"/>
                  </a:cubicBezTo>
                  <a:cubicBezTo>
                    <a:pt x="196" y="775"/>
                    <a:pt x="180" y="770"/>
                    <a:pt x="173" y="762"/>
                  </a:cubicBezTo>
                  <a:cubicBezTo>
                    <a:pt x="170" y="757"/>
                    <a:pt x="163" y="757"/>
                    <a:pt x="159" y="762"/>
                  </a:cubicBezTo>
                  <a:cubicBezTo>
                    <a:pt x="153" y="770"/>
                    <a:pt x="137" y="775"/>
                    <a:pt x="124" y="775"/>
                  </a:cubicBezTo>
                  <a:cubicBezTo>
                    <a:pt x="105" y="775"/>
                    <a:pt x="84" y="758"/>
                    <a:pt x="83" y="737"/>
                  </a:cubicBezTo>
                  <a:cubicBezTo>
                    <a:pt x="75" y="475"/>
                    <a:pt x="75" y="475"/>
                    <a:pt x="75" y="475"/>
                  </a:cubicBezTo>
                  <a:cubicBezTo>
                    <a:pt x="65" y="474"/>
                    <a:pt x="65" y="474"/>
                    <a:pt x="65" y="474"/>
                  </a:cubicBezTo>
                  <a:cubicBezTo>
                    <a:pt x="46" y="472"/>
                    <a:pt x="24" y="460"/>
                    <a:pt x="21" y="441"/>
                  </a:cubicBezTo>
                  <a:cubicBezTo>
                    <a:pt x="0" y="333"/>
                    <a:pt x="4" y="328"/>
                    <a:pt x="19" y="214"/>
                  </a:cubicBezTo>
                  <a:cubicBezTo>
                    <a:pt x="21" y="206"/>
                    <a:pt x="30" y="191"/>
                    <a:pt x="48" y="189"/>
                  </a:cubicBezTo>
                  <a:cubicBezTo>
                    <a:pt x="119" y="181"/>
                    <a:pt x="119" y="181"/>
                    <a:pt x="119" y="181"/>
                  </a:cubicBezTo>
                  <a:cubicBezTo>
                    <a:pt x="124" y="180"/>
                    <a:pt x="128" y="182"/>
                    <a:pt x="131" y="186"/>
                  </a:cubicBezTo>
                  <a:cubicBezTo>
                    <a:pt x="166" y="239"/>
                    <a:pt x="166" y="239"/>
                    <a:pt x="166" y="239"/>
                  </a:cubicBezTo>
                  <a:cubicBezTo>
                    <a:pt x="202" y="186"/>
                    <a:pt x="202" y="186"/>
                    <a:pt x="202" y="186"/>
                  </a:cubicBezTo>
                  <a:cubicBezTo>
                    <a:pt x="204" y="182"/>
                    <a:pt x="209" y="180"/>
                    <a:pt x="213" y="181"/>
                  </a:cubicBezTo>
                  <a:cubicBezTo>
                    <a:pt x="219" y="181"/>
                    <a:pt x="248" y="183"/>
                    <a:pt x="269" y="184"/>
                  </a:cubicBezTo>
                  <a:cubicBezTo>
                    <a:pt x="275" y="185"/>
                    <a:pt x="281" y="186"/>
                    <a:pt x="286" y="190"/>
                  </a:cubicBezTo>
                  <a:cubicBezTo>
                    <a:pt x="309" y="204"/>
                    <a:pt x="334" y="215"/>
                    <a:pt x="361" y="220"/>
                  </a:cubicBezTo>
                  <a:cubicBezTo>
                    <a:pt x="393" y="209"/>
                    <a:pt x="424" y="195"/>
                    <a:pt x="454" y="179"/>
                  </a:cubicBezTo>
                  <a:cubicBezTo>
                    <a:pt x="471" y="169"/>
                    <a:pt x="493" y="176"/>
                    <a:pt x="503" y="193"/>
                  </a:cubicBezTo>
                  <a:cubicBezTo>
                    <a:pt x="512" y="211"/>
                    <a:pt x="506" y="233"/>
                    <a:pt x="488" y="243"/>
                  </a:cubicBezTo>
                  <a:cubicBezTo>
                    <a:pt x="452" y="262"/>
                    <a:pt x="420" y="274"/>
                    <a:pt x="382" y="290"/>
                  </a:cubicBezTo>
                  <a:cubicBezTo>
                    <a:pt x="375" y="293"/>
                    <a:pt x="367" y="295"/>
                    <a:pt x="359" y="294"/>
                  </a:cubicBezTo>
                  <a:cubicBezTo>
                    <a:pt x="326" y="288"/>
                    <a:pt x="296" y="279"/>
                    <a:pt x="266" y="263"/>
                  </a:cubicBezTo>
                  <a:cubicBezTo>
                    <a:pt x="261" y="265"/>
                    <a:pt x="261" y="265"/>
                    <a:pt x="261" y="265"/>
                  </a:cubicBezTo>
                  <a:cubicBezTo>
                    <a:pt x="250" y="737"/>
                    <a:pt x="250" y="737"/>
                    <a:pt x="250" y="737"/>
                  </a:cubicBezTo>
                  <a:close/>
                  <a:moveTo>
                    <a:pt x="168" y="1"/>
                  </a:moveTo>
                  <a:cubicBezTo>
                    <a:pt x="205" y="1"/>
                    <a:pt x="234" y="33"/>
                    <a:pt x="233" y="72"/>
                  </a:cubicBezTo>
                  <a:cubicBezTo>
                    <a:pt x="233" y="111"/>
                    <a:pt x="202" y="158"/>
                    <a:pt x="165" y="157"/>
                  </a:cubicBezTo>
                  <a:cubicBezTo>
                    <a:pt x="128" y="156"/>
                    <a:pt x="99" y="109"/>
                    <a:pt x="99" y="70"/>
                  </a:cubicBezTo>
                  <a:cubicBezTo>
                    <a:pt x="100" y="31"/>
                    <a:pt x="131" y="0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50" spcFirstLastPara="1" rIns="68550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1" name="Google Shape;691;p37"/>
            <p:cNvSpPr/>
            <p:nvPr/>
          </p:nvSpPr>
          <p:spPr>
            <a:xfrm>
              <a:off x="6735299" y="1108698"/>
              <a:ext cx="434124" cy="433758"/>
            </a:xfrm>
            <a:custGeom>
              <a:rect b="b" l="l" r="r" t="t"/>
              <a:pathLst>
                <a:path extrusionOk="0" h="502" w="502">
                  <a:moveTo>
                    <a:pt x="334" y="426"/>
                  </a:moveTo>
                  <a:cubicBezTo>
                    <a:pt x="355" y="416"/>
                    <a:pt x="373" y="403"/>
                    <a:pt x="388" y="388"/>
                  </a:cubicBezTo>
                  <a:cubicBezTo>
                    <a:pt x="403" y="373"/>
                    <a:pt x="416" y="354"/>
                    <a:pt x="425" y="335"/>
                  </a:cubicBezTo>
                  <a:cubicBezTo>
                    <a:pt x="383" y="335"/>
                    <a:pt x="383" y="335"/>
                    <a:pt x="383" y="335"/>
                  </a:cubicBezTo>
                  <a:cubicBezTo>
                    <a:pt x="377" y="352"/>
                    <a:pt x="370" y="370"/>
                    <a:pt x="362" y="385"/>
                  </a:cubicBezTo>
                  <a:cubicBezTo>
                    <a:pt x="354" y="400"/>
                    <a:pt x="345" y="413"/>
                    <a:pt x="334" y="426"/>
                  </a:cubicBezTo>
                  <a:close/>
                  <a:moveTo>
                    <a:pt x="439" y="297"/>
                  </a:moveTo>
                  <a:cubicBezTo>
                    <a:pt x="443" y="282"/>
                    <a:pt x="445" y="267"/>
                    <a:pt x="445" y="251"/>
                  </a:cubicBezTo>
                  <a:cubicBezTo>
                    <a:pt x="445" y="238"/>
                    <a:pt x="444" y="226"/>
                    <a:pt x="442" y="214"/>
                  </a:cubicBezTo>
                  <a:cubicBezTo>
                    <a:pt x="393" y="214"/>
                    <a:pt x="393" y="214"/>
                    <a:pt x="393" y="214"/>
                  </a:cubicBezTo>
                  <a:cubicBezTo>
                    <a:pt x="395" y="227"/>
                    <a:pt x="395" y="239"/>
                    <a:pt x="395" y="252"/>
                  </a:cubicBezTo>
                  <a:cubicBezTo>
                    <a:pt x="395" y="267"/>
                    <a:pt x="394" y="282"/>
                    <a:pt x="392" y="297"/>
                  </a:cubicBezTo>
                  <a:cubicBezTo>
                    <a:pt x="439" y="297"/>
                    <a:pt x="439" y="297"/>
                    <a:pt x="439" y="297"/>
                  </a:cubicBezTo>
                  <a:close/>
                  <a:moveTo>
                    <a:pt x="430" y="176"/>
                  </a:moveTo>
                  <a:cubicBezTo>
                    <a:pt x="420" y="153"/>
                    <a:pt x="406" y="132"/>
                    <a:pt x="388" y="114"/>
                  </a:cubicBezTo>
                  <a:cubicBezTo>
                    <a:pt x="372" y="98"/>
                    <a:pt x="353" y="84"/>
                    <a:pt x="332" y="75"/>
                  </a:cubicBezTo>
                  <a:cubicBezTo>
                    <a:pt x="343" y="88"/>
                    <a:pt x="353" y="102"/>
                    <a:pt x="361" y="117"/>
                  </a:cubicBezTo>
                  <a:cubicBezTo>
                    <a:pt x="371" y="135"/>
                    <a:pt x="379" y="155"/>
                    <a:pt x="385" y="176"/>
                  </a:cubicBezTo>
                  <a:cubicBezTo>
                    <a:pt x="430" y="176"/>
                    <a:pt x="430" y="176"/>
                    <a:pt x="430" y="176"/>
                  </a:cubicBezTo>
                  <a:close/>
                  <a:moveTo>
                    <a:pt x="72" y="176"/>
                  </a:moveTo>
                  <a:cubicBezTo>
                    <a:pt x="125" y="176"/>
                    <a:pt x="125" y="176"/>
                    <a:pt x="125" y="176"/>
                  </a:cubicBezTo>
                  <a:cubicBezTo>
                    <a:pt x="131" y="155"/>
                    <a:pt x="139" y="135"/>
                    <a:pt x="150" y="117"/>
                  </a:cubicBezTo>
                  <a:cubicBezTo>
                    <a:pt x="159" y="100"/>
                    <a:pt x="170" y="84"/>
                    <a:pt x="183" y="69"/>
                  </a:cubicBezTo>
                  <a:cubicBezTo>
                    <a:pt x="157" y="79"/>
                    <a:pt x="133" y="94"/>
                    <a:pt x="114" y="114"/>
                  </a:cubicBezTo>
                  <a:cubicBezTo>
                    <a:pt x="96" y="132"/>
                    <a:pt x="82" y="153"/>
                    <a:pt x="72" y="176"/>
                  </a:cubicBezTo>
                  <a:close/>
                  <a:moveTo>
                    <a:pt x="165" y="176"/>
                  </a:moveTo>
                  <a:cubicBezTo>
                    <a:pt x="236" y="176"/>
                    <a:pt x="236" y="176"/>
                    <a:pt x="236" y="176"/>
                  </a:cubicBezTo>
                  <a:cubicBezTo>
                    <a:pt x="236" y="71"/>
                    <a:pt x="236" y="71"/>
                    <a:pt x="236" y="71"/>
                  </a:cubicBezTo>
                  <a:cubicBezTo>
                    <a:pt x="215" y="88"/>
                    <a:pt x="197" y="110"/>
                    <a:pt x="183" y="135"/>
                  </a:cubicBezTo>
                  <a:cubicBezTo>
                    <a:pt x="176" y="148"/>
                    <a:pt x="170" y="162"/>
                    <a:pt x="165" y="176"/>
                  </a:cubicBezTo>
                  <a:close/>
                  <a:moveTo>
                    <a:pt x="274" y="176"/>
                  </a:moveTo>
                  <a:cubicBezTo>
                    <a:pt x="345" y="176"/>
                    <a:pt x="345" y="176"/>
                    <a:pt x="345" y="176"/>
                  </a:cubicBezTo>
                  <a:cubicBezTo>
                    <a:pt x="341" y="162"/>
                    <a:pt x="335" y="148"/>
                    <a:pt x="327" y="135"/>
                  </a:cubicBezTo>
                  <a:cubicBezTo>
                    <a:pt x="314" y="110"/>
                    <a:pt x="296" y="88"/>
                    <a:pt x="274" y="71"/>
                  </a:cubicBezTo>
                  <a:cubicBezTo>
                    <a:pt x="274" y="176"/>
                    <a:pt x="274" y="176"/>
                    <a:pt x="274" y="176"/>
                  </a:cubicBezTo>
                  <a:close/>
                  <a:moveTo>
                    <a:pt x="354" y="214"/>
                  </a:moveTo>
                  <a:cubicBezTo>
                    <a:pt x="274" y="214"/>
                    <a:pt x="274" y="214"/>
                    <a:pt x="274" y="214"/>
                  </a:cubicBezTo>
                  <a:cubicBezTo>
                    <a:pt x="274" y="297"/>
                    <a:pt x="274" y="297"/>
                    <a:pt x="274" y="297"/>
                  </a:cubicBezTo>
                  <a:cubicBezTo>
                    <a:pt x="353" y="297"/>
                    <a:pt x="353" y="297"/>
                    <a:pt x="353" y="297"/>
                  </a:cubicBezTo>
                  <a:cubicBezTo>
                    <a:pt x="356" y="282"/>
                    <a:pt x="357" y="267"/>
                    <a:pt x="357" y="252"/>
                  </a:cubicBezTo>
                  <a:cubicBezTo>
                    <a:pt x="357" y="239"/>
                    <a:pt x="356" y="227"/>
                    <a:pt x="354" y="214"/>
                  </a:cubicBezTo>
                  <a:close/>
                  <a:moveTo>
                    <a:pt x="236" y="214"/>
                  </a:moveTo>
                  <a:cubicBezTo>
                    <a:pt x="156" y="214"/>
                    <a:pt x="156" y="214"/>
                    <a:pt x="156" y="214"/>
                  </a:cubicBezTo>
                  <a:cubicBezTo>
                    <a:pt x="154" y="227"/>
                    <a:pt x="153" y="239"/>
                    <a:pt x="153" y="252"/>
                  </a:cubicBezTo>
                  <a:cubicBezTo>
                    <a:pt x="153" y="267"/>
                    <a:pt x="155" y="282"/>
                    <a:pt x="158" y="297"/>
                  </a:cubicBezTo>
                  <a:cubicBezTo>
                    <a:pt x="236" y="297"/>
                    <a:pt x="236" y="297"/>
                    <a:pt x="236" y="297"/>
                  </a:cubicBezTo>
                  <a:cubicBezTo>
                    <a:pt x="236" y="214"/>
                    <a:pt x="236" y="214"/>
                    <a:pt x="236" y="214"/>
                  </a:cubicBezTo>
                  <a:close/>
                  <a:moveTo>
                    <a:pt x="118" y="214"/>
                  </a:moveTo>
                  <a:cubicBezTo>
                    <a:pt x="61" y="214"/>
                    <a:pt x="61" y="214"/>
                    <a:pt x="61" y="214"/>
                  </a:cubicBezTo>
                  <a:cubicBezTo>
                    <a:pt x="59" y="226"/>
                    <a:pt x="57" y="238"/>
                    <a:pt x="57" y="251"/>
                  </a:cubicBezTo>
                  <a:cubicBezTo>
                    <a:pt x="57" y="267"/>
                    <a:pt x="59" y="282"/>
                    <a:pt x="63" y="297"/>
                  </a:cubicBezTo>
                  <a:cubicBezTo>
                    <a:pt x="119" y="297"/>
                    <a:pt x="119" y="297"/>
                    <a:pt x="119" y="297"/>
                  </a:cubicBezTo>
                  <a:cubicBezTo>
                    <a:pt x="116" y="282"/>
                    <a:pt x="115" y="267"/>
                    <a:pt x="115" y="252"/>
                  </a:cubicBezTo>
                  <a:cubicBezTo>
                    <a:pt x="115" y="239"/>
                    <a:pt x="116" y="227"/>
                    <a:pt x="118" y="214"/>
                  </a:cubicBezTo>
                  <a:close/>
                  <a:moveTo>
                    <a:pt x="342" y="335"/>
                  </a:moveTo>
                  <a:cubicBezTo>
                    <a:pt x="274" y="335"/>
                    <a:pt x="274" y="335"/>
                    <a:pt x="274" y="335"/>
                  </a:cubicBezTo>
                  <a:cubicBezTo>
                    <a:pt x="274" y="433"/>
                    <a:pt x="274" y="433"/>
                    <a:pt x="274" y="433"/>
                  </a:cubicBezTo>
                  <a:cubicBezTo>
                    <a:pt x="296" y="415"/>
                    <a:pt x="315" y="392"/>
                    <a:pt x="328" y="367"/>
                  </a:cubicBezTo>
                  <a:cubicBezTo>
                    <a:pt x="334" y="357"/>
                    <a:pt x="338" y="346"/>
                    <a:pt x="342" y="335"/>
                  </a:cubicBezTo>
                  <a:close/>
                  <a:moveTo>
                    <a:pt x="236" y="335"/>
                  </a:moveTo>
                  <a:cubicBezTo>
                    <a:pt x="168" y="335"/>
                    <a:pt x="168" y="335"/>
                    <a:pt x="168" y="335"/>
                  </a:cubicBezTo>
                  <a:cubicBezTo>
                    <a:pt x="172" y="346"/>
                    <a:pt x="177" y="357"/>
                    <a:pt x="182" y="367"/>
                  </a:cubicBezTo>
                  <a:cubicBezTo>
                    <a:pt x="196" y="392"/>
                    <a:pt x="214" y="415"/>
                    <a:pt x="236" y="433"/>
                  </a:cubicBezTo>
                  <a:cubicBezTo>
                    <a:pt x="236" y="335"/>
                    <a:pt x="236" y="335"/>
                    <a:pt x="236" y="335"/>
                  </a:cubicBezTo>
                  <a:close/>
                  <a:moveTo>
                    <a:pt x="128" y="335"/>
                  </a:moveTo>
                  <a:cubicBezTo>
                    <a:pt x="77" y="335"/>
                    <a:pt x="77" y="335"/>
                    <a:pt x="77" y="335"/>
                  </a:cubicBezTo>
                  <a:cubicBezTo>
                    <a:pt x="86" y="354"/>
                    <a:pt x="99" y="373"/>
                    <a:pt x="114" y="388"/>
                  </a:cubicBezTo>
                  <a:cubicBezTo>
                    <a:pt x="133" y="407"/>
                    <a:pt x="155" y="422"/>
                    <a:pt x="181" y="431"/>
                  </a:cubicBezTo>
                  <a:cubicBezTo>
                    <a:pt x="168" y="417"/>
                    <a:pt x="158" y="402"/>
                    <a:pt x="149" y="385"/>
                  </a:cubicBezTo>
                  <a:cubicBezTo>
                    <a:pt x="140" y="370"/>
                    <a:pt x="133" y="352"/>
                    <a:pt x="128" y="335"/>
                  </a:cubicBezTo>
                  <a:close/>
                  <a:moveTo>
                    <a:pt x="429" y="428"/>
                  </a:moveTo>
                  <a:cubicBezTo>
                    <a:pt x="383" y="474"/>
                    <a:pt x="321" y="502"/>
                    <a:pt x="251" y="502"/>
                  </a:cubicBezTo>
                  <a:cubicBezTo>
                    <a:pt x="182" y="502"/>
                    <a:pt x="119" y="474"/>
                    <a:pt x="74" y="428"/>
                  </a:cubicBezTo>
                  <a:cubicBezTo>
                    <a:pt x="28" y="383"/>
                    <a:pt x="0" y="320"/>
                    <a:pt x="0" y="251"/>
                  </a:cubicBezTo>
                  <a:cubicBezTo>
                    <a:pt x="0" y="182"/>
                    <a:pt x="28" y="119"/>
                    <a:pt x="74" y="73"/>
                  </a:cubicBezTo>
                  <a:cubicBezTo>
                    <a:pt x="119" y="28"/>
                    <a:pt x="182" y="0"/>
                    <a:pt x="251" y="0"/>
                  </a:cubicBezTo>
                  <a:cubicBezTo>
                    <a:pt x="321" y="0"/>
                    <a:pt x="383" y="28"/>
                    <a:pt x="429" y="73"/>
                  </a:cubicBezTo>
                  <a:cubicBezTo>
                    <a:pt x="474" y="119"/>
                    <a:pt x="502" y="182"/>
                    <a:pt x="502" y="251"/>
                  </a:cubicBezTo>
                  <a:cubicBezTo>
                    <a:pt x="502" y="320"/>
                    <a:pt x="474" y="383"/>
                    <a:pt x="429" y="42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50" spcFirstLastPara="1" rIns="68550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id="692" name="Google Shape;692;p3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693" name="Google Shape;693;p37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"/>
                                        <p:tgtEl>
                                          <p:spTgt spid="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"/>
                                        <p:tgtEl>
                                          <p:spTgt spid="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"/>
                                        <p:tgtEl>
                                          <p:spTgt spid="6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"/>
                                        <p:tgtEl>
                                          <p:spTgt spid="6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"/>
                                        <p:tgtEl>
                                          <p:spTgt spid="6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"/>
                                        <p:tgtEl>
                                          <p:spTgt spid="6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"/>
                                        <p:tgtEl>
                                          <p:spTgt spid="6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"/>
                                        <p:tgtEl>
                                          <p:spTgt spid="6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38"/>
          <p:cNvSpPr/>
          <p:nvPr/>
        </p:nvSpPr>
        <p:spPr>
          <a:xfrm>
            <a:off x="2289739" y="4341811"/>
            <a:ext cx="1564773" cy="1523771"/>
          </a:xfrm>
          <a:prstGeom prst="roundRect">
            <a:avLst>
              <a:gd fmla="val 6712" name="adj"/>
            </a:avLst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50800" sx="102000" rotWithShape="0" algn="ctr" dir="5400000" dist="50800" sy="102000">
              <a:srgbClr val="000000">
                <a:alpha val="0"/>
              </a:srgbClr>
            </a:outerShdw>
          </a:effectLst>
        </p:spPr>
        <p:txBody>
          <a:bodyPr anchorCtr="0" anchor="ctr" bIns="39575" lIns="79175" spcFirstLastPara="1" rIns="79175" wrap="square" tIns="39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00" name="Google Shape;700;p38"/>
          <p:cNvSpPr/>
          <p:nvPr/>
        </p:nvSpPr>
        <p:spPr>
          <a:xfrm>
            <a:off x="4274694" y="2676410"/>
            <a:ext cx="1548727" cy="1548727"/>
          </a:xfrm>
          <a:prstGeom prst="roundRect">
            <a:avLst>
              <a:gd fmla="val 6712" name="adj"/>
            </a:avLst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50800" sx="102000" rotWithShape="0" algn="ctr" dir="5400000" dist="50800" sy="102000">
              <a:srgbClr val="000000">
                <a:alpha val="0"/>
              </a:srgbClr>
            </a:outerShdw>
          </a:effectLst>
        </p:spPr>
        <p:txBody>
          <a:bodyPr anchorCtr="0" anchor="ctr" bIns="39575" lIns="79175" spcFirstLastPara="1" rIns="79175" wrap="square" tIns="39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01" name="Google Shape;701;p38"/>
          <p:cNvSpPr/>
          <p:nvPr/>
        </p:nvSpPr>
        <p:spPr>
          <a:xfrm>
            <a:off x="6339430" y="3880285"/>
            <a:ext cx="1597967" cy="1597967"/>
          </a:xfrm>
          <a:prstGeom prst="roundRect">
            <a:avLst>
              <a:gd fmla="val 6712" name="adj"/>
            </a:avLst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50800" rotWithShape="0" algn="ctr" dir="5400000" dist="50800">
              <a:srgbClr val="000000">
                <a:alpha val="0"/>
              </a:srgbClr>
            </a:outerShdw>
          </a:effectLst>
        </p:spPr>
        <p:txBody>
          <a:bodyPr anchorCtr="0" anchor="ctr" bIns="39575" lIns="79175" spcFirstLastPara="1" rIns="79175" wrap="square" tIns="39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02" name="Google Shape;702;p38"/>
          <p:cNvSpPr/>
          <p:nvPr/>
        </p:nvSpPr>
        <p:spPr>
          <a:xfrm>
            <a:off x="8354883" y="3067849"/>
            <a:ext cx="1535512" cy="1535512"/>
          </a:xfrm>
          <a:prstGeom prst="roundRect">
            <a:avLst>
              <a:gd fmla="val 6712" name="adj"/>
            </a:avLst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50800" sx="101000" rotWithShape="0" algn="ctr" dir="5400000" dist="50800" sy="101000">
              <a:srgbClr val="000000">
                <a:alpha val="0"/>
              </a:srgbClr>
            </a:outerShdw>
          </a:effectLst>
        </p:spPr>
        <p:txBody>
          <a:bodyPr anchorCtr="0" anchor="ctr" bIns="39575" lIns="79175" spcFirstLastPara="1" rIns="79175" wrap="square" tIns="39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03" name="Google Shape;703;p38"/>
          <p:cNvSpPr txBox="1"/>
          <p:nvPr/>
        </p:nvSpPr>
        <p:spPr>
          <a:xfrm>
            <a:off x="2584309" y="4603362"/>
            <a:ext cx="1008609" cy="9538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7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7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HERE</a:t>
            </a:r>
            <a:endParaRPr b="1" sz="2799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04" name="Google Shape;704;p38"/>
          <p:cNvSpPr txBox="1"/>
          <p:nvPr/>
        </p:nvSpPr>
        <p:spPr>
          <a:xfrm>
            <a:off x="1978865" y="2489755"/>
            <a:ext cx="2018304" cy="1708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4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05" name="Google Shape;705;p38"/>
          <p:cNvSpPr txBox="1"/>
          <p:nvPr/>
        </p:nvSpPr>
        <p:spPr>
          <a:xfrm>
            <a:off x="3885423" y="4539643"/>
            <a:ext cx="2018304" cy="1708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4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06" name="Google Shape;706;p38"/>
          <p:cNvSpPr txBox="1"/>
          <p:nvPr/>
        </p:nvSpPr>
        <p:spPr>
          <a:xfrm>
            <a:off x="6178352" y="2122239"/>
            <a:ext cx="2018304" cy="1708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4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07" name="Google Shape;707;p38"/>
          <p:cNvSpPr txBox="1"/>
          <p:nvPr/>
        </p:nvSpPr>
        <p:spPr>
          <a:xfrm>
            <a:off x="8090730" y="4703133"/>
            <a:ext cx="2018304" cy="1708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4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08" name="Google Shape;708;p38"/>
          <p:cNvSpPr txBox="1"/>
          <p:nvPr/>
        </p:nvSpPr>
        <p:spPr>
          <a:xfrm>
            <a:off x="4597755" y="3008464"/>
            <a:ext cx="1008609" cy="9538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7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7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HERE</a:t>
            </a:r>
            <a:endParaRPr b="1" sz="2799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09" name="Google Shape;709;p38"/>
          <p:cNvSpPr txBox="1"/>
          <p:nvPr/>
        </p:nvSpPr>
        <p:spPr>
          <a:xfrm>
            <a:off x="6687113" y="4205784"/>
            <a:ext cx="1008609" cy="9538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7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7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HERE</a:t>
            </a:r>
            <a:endParaRPr b="1" sz="2799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10" name="Google Shape;710;p38"/>
          <p:cNvSpPr txBox="1"/>
          <p:nvPr/>
        </p:nvSpPr>
        <p:spPr>
          <a:xfrm>
            <a:off x="8671338" y="3369645"/>
            <a:ext cx="1008609" cy="9538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7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7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HERE</a:t>
            </a:r>
            <a:endParaRPr b="1" sz="2799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711" name="Google Shape;711;p3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712" name="Google Shape;712;p38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4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8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3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8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8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7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7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2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8" name="Google Shape;718;p39"/>
          <p:cNvGrpSpPr/>
          <p:nvPr/>
        </p:nvGrpSpPr>
        <p:grpSpPr>
          <a:xfrm>
            <a:off x="1434515" y="2258194"/>
            <a:ext cx="1063583" cy="1063583"/>
            <a:chOff x="6406391" y="3446094"/>
            <a:chExt cx="838200" cy="838200"/>
          </a:xfrm>
        </p:grpSpPr>
        <p:sp>
          <p:nvSpPr>
            <p:cNvPr id="719" name="Google Shape;719;p39"/>
            <p:cNvSpPr/>
            <p:nvPr/>
          </p:nvSpPr>
          <p:spPr>
            <a:xfrm>
              <a:off x="6406391" y="3446094"/>
              <a:ext cx="838200" cy="83820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0" name="Google Shape;720;p39"/>
            <p:cNvSpPr/>
            <p:nvPr/>
          </p:nvSpPr>
          <p:spPr>
            <a:xfrm>
              <a:off x="6525545" y="3642360"/>
              <a:ext cx="599892" cy="445668"/>
            </a:xfrm>
            <a:custGeom>
              <a:rect b="b" l="l" r="r" t="t"/>
              <a:pathLst>
                <a:path extrusionOk="0" h="155" w="209">
                  <a:moveTo>
                    <a:pt x="27" y="102"/>
                  </a:moveTo>
                  <a:cubicBezTo>
                    <a:pt x="44" y="102"/>
                    <a:pt x="44" y="102"/>
                    <a:pt x="44" y="102"/>
                  </a:cubicBezTo>
                  <a:cubicBezTo>
                    <a:pt x="44" y="99"/>
                    <a:pt x="44" y="99"/>
                    <a:pt x="44" y="99"/>
                  </a:cubicBezTo>
                  <a:cubicBezTo>
                    <a:pt x="36" y="99"/>
                    <a:pt x="36" y="99"/>
                    <a:pt x="36" y="99"/>
                  </a:cubicBezTo>
                  <a:cubicBezTo>
                    <a:pt x="33" y="99"/>
                    <a:pt x="30" y="98"/>
                    <a:pt x="28" y="96"/>
                  </a:cubicBezTo>
                  <a:cubicBezTo>
                    <a:pt x="25" y="93"/>
                    <a:pt x="24" y="90"/>
                    <a:pt x="24" y="87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9"/>
                    <a:pt x="25" y="6"/>
                    <a:pt x="28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30" y="1"/>
                    <a:pt x="33" y="0"/>
                    <a:pt x="36" y="0"/>
                  </a:cubicBezTo>
                  <a:cubicBezTo>
                    <a:pt x="170" y="0"/>
                    <a:pt x="170" y="0"/>
                    <a:pt x="170" y="0"/>
                  </a:cubicBezTo>
                  <a:cubicBezTo>
                    <a:pt x="173" y="0"/>
                    <a:pt x="177" y="1"/>
                    <a:pt x="179" y="4"/>
                  </a:cubicBezTo>
                  <a:cubicBezTo>
                    <a:pt x="179" y="4"/>
                    <a:pt x="179" y="4"/>
                    <a:pt x="179" y="4"/>
                  </a:cubicBezTo>
                  <a:cubicBezTo>
                    <a:pt x="181" y="6"/>
                    <a:pt x="182" y="9"/>
                    <a:pt x="182" y="12"/>
                  </a:cubicBezTo>
                  <a:cubicBezTo>
                    <a:pt x="182" y="87"/>
                    <a:pt x="182" y="87"/>
                    <a:pt x="182" y="87"/>
                  </a:cubicBezTo>
                  <a:cubicBezTo>
                    <a:pt x="182" y="90"/>
                    <a:pt x="181" y="93"/>
                    <a:pt x="179" y="96"/>
                  </a:cubicBezTo>
                  <a:cubicBezTo>
                    <a:pt x="177" y="98"/>
                    <a:pt x="173" y="99"/>
                    <a:pt x="170" y="99"/>
                  </a:cubicBezTo>
                  <a:cubicBezTo>
                    <a:pt x="161" y="99"/>
                    <a:pt x="161" y="99"/>
                    <a:pt x="161" y="99"/>
                  </a:cubicBezTo>
                  <a:cubicBezTo>
                    <a:pt x="161" y="102"/>
                    <a:pt x="161" y="102"/>
                    <a:pt x="161" y="102"/>
                  </a:cubicBezTo>
                  <a:cubicBezTo>
                    <a:pt x="180" y="102"/>
                    <a:pt x="180" y="102"/>
                    <a:pt x="180" y="102"/>
                  </a:cubicBezTo>
                  <a:cubicBezTo>
                    <a:pt x="209" y="141"/>
                    <a:pt x="209" y="141"/>
                    <a:pt x="209" y="141"/>
                  </a:cubicBezTo>
                  <a:cubicBezTo>
                    <a:pt x="209" y="141"/>
                    <a:pt x="209" y="141"/>
                    <a:pt x="209" y="141"/>
                  </a:cubicBezTo>
                  <a:cubicBezTo>
                    <a:pt x="202" y="155"/>
                    <a:pt x="202" y="155"/>
                    <a:pt x="202" y="155"/>
                  </a:cubicBezTo>
                  <a:cubicBezTo>
                    <a:pt x="7" y="155"/>
                    <a:pt x="7" y="155"/>
                    <a:pt x="7" y="155"/>
                  </a:cubicBezTo>
                  <a:cubicBezTo>
                    <a:pt x="0" y="141"/>
                    <a:pt x="0" y="141"/>
                    <a:pt x="0" y="141"/>
                  </a:cubicBezTo>
                  <a:cubicBezTo>
                    <a:pt x="27" y="102"/>
                    <a:pt x="27" y="102"/>
                    <a:pt x="27" y="102"/>
                  </a:cubicBezTo>
                  <a:close/>
                  <a:moveTo>
                    <a:pt x="63" y="102"/>
                  </a:moveTo>
                  <a:cubicBezTo>
                    <a:pt x="143" y="102"/>
                    <a:pt x="143" y="102"/>
                    <a:pt x="143" y="102"/>
                  </a:cubicBezTo>
                  <a:cubicBezTo>
                    <a:pt x="143" y="99"/>
                    <a:pt x="143" y="99"/>
                    <a:pt x="14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102"/>
                    <a:pt x="63" y="102"/>
                    <a:pt x="63" y="102"/>
                  </a:cubicBezTo>
                  <a:close/>
                  <a:moveTo>
                    <a:pt x="170" y="12"/>
                  </a:moveTo>
                  <a:cubicBezTo>
                    <a:pt x="36" y="12"/>
                    <a:pt x="36" y="12"/>
                    <a:pt x="36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87"/>
                    <a:pt x="36" y="87"/>
                    <a:pt x="36" y="87"/>
                  </a:cubicBezTo>
                  <a:cubicBezTo>
                    <a:pt x="36" y="87"/>
                    <a:pt x="36" y="87"/>
                    <a:pt x="36" y="87"/>
                  </a:cubicBezTo>
                  <a:cubicBezTo>
                    <a:pt x="36" y="87"/>
                    <a:pt x="36" y="87"/>
                    <a:pt x="36" y="87"/>
                  </a:cubicBezTo>
                  <a:cubicBezTo>
                    <a:pt x="170" y="87"/>
                    <a:pt x="170" y="87"/>
                    <a:pt x="170" y="87"/>
                  </a:cubicBezTo>
                  <a:cubicBezTo>
                    <a:pt x="170" y="87"/>
                    <a:pt x="170" y="87"/>
                    <a:pt x="170" y="87"/>
                  </a:cubicBezTo>
                  <a:cubicBezTo>
                    <a:pt x="170" y="87"/>
                    <a:pt x="170" y="87"/>
                    <a:pt x="170" y="87"/>
                  </a:cubicBezTo>
                  <a:cubicBezTo>
                    <a:pt x="170" y="12"/>
                    <a:pt x="170" y="12"/>
                    <a:pt x="170" y="12"/>
                  </a:cubicBezTo>
                  <a:cubicBezTo>
                    <a:pt x="170" y="12"/>
                    <a:pt x="170" y="12"/>
                    <a:pt x="170" y="12"/>
                  </a:cubicBezTo>
                  <a:cubicBezTo>
                    <a:pt x="170" y="12"/>
                    <a:pt x="170" y="12"/>
                    <a:pt x="170" y="12"/>
                  </a:cubicBezTo>
                  <a:cubicBezTo>
                    <a:pt x="170" y="12"/>
                    <a:pt x="170" y="12"/>
                    <a:pt x="170" y="12"/>
                  </a:cubicBezTo>
                  <a:close/>
                  <a:moveTo>
                    <a:pt x="31" y="126"/>
                  </a:moveTo>
                  <a:cubicBezTo>
                    <a:pt x="30" y="128"/>
                    <a:pt x="28" y="131"/>
                    <a:pt x="27" y="133"/>
                  </a:cubicBezTo>
                  <a:cubicBezTo>
                    <a:pt x="34" y="133"/>
                    <a:pt x="41" y="133"/>
                    <a:pt x="48" y="133"/>
                  </a:cubicBezTo>
                  <a:cubicBezTo>
                    <a:pt x="49" y="131"/>
                    <a:pt x="50" y="128"/>
                    <a:pt x="51" y="126"/>
                  </a:cubicBezTo>
                  <a:cubicBezTo>
                    <a:pt x="44" y="126"/>
                    <a:pt x="38" y="126"/>
                    <a:pt x="31" y="126"/>
                  </a:cubicBezTo>
                  <a:close/>
                  <a:moveTo>
                    <a:pt x="41" y="110"/>
                  </a:moveTo>
                  <a:cubicBezTo>
                    <a:pt x="40" y="111"/>
                    <a:pt x="39" y="113"/>
                    <a:pt x="38" y="115"/>
                  </a:cubicBezTo>
                  <a:cubicBezTo>
                    <a:pt x="46" y="115"/>
                    <a:pt x="53" y="115"/>
                    <a:pt x="61" y="115"/>
                  </a:cubicBezTo>
                  <a:cubicBezTo>
                    <a:pt x="62" y="113"/>
                    <a:pt x="62" y="111"/>
                    <a:pt x="63" y="110"/>
                  </a:cubicBezTo>
                  <a:cubicBezTo>
                    <a:pt x="56" y="110"/>
                    <a:pt x="49" y="110"/>
                    <a:pt x="41" y="110"/>
                  </a:cubicBezTo>
                  <a:close/>
                  <a:moveTo>
                    <a:pt x="157" y="110"/>
                  </a:moveTo>
                  <a:cubicBezTo>
                    <a:pt x="157" y="111"/>
                    <a:pt x="158" y="113"/>
                    <a:pt x="159" y="115"/>
                  </a:cubicBezTo>
                  <a:cubicBezTo>
                    <a:pt x="164" y="115"/>
                    <a:pt x="169" y="115"/>
                    <a:pt x="173" y="115"/>
                  </a:cubicBezTo>
                  <a:cubicBezTo>
                    <a:pt x="172" y="113"/>
                    <a:pt x="171" y="111"/>
                    <a:pt x="170" y="110"/>
                  </a:cubicBezTo>
                  <a:cubicBezTo>
                    <a:pt x="166" y="110"/>
                    <a:pt x="161" y="110"/>
                    <a:pt x="157" y="110"/>
                  </a:cubicBezTo>
                  <a:close/>
                  <a:moveTo>
                    <a:pt x="139" y="110"/>
                  </a:moveTo>
                  <a:cubicBezTo>
                    <a:pt x="139" y="111"/>
                    <a:pt x="140" y="113"/>
                    <a:pt x="140" y="115"/>
                  </a:cubicBezTo>
                  <a:cubicBezTo>
                    <a:pt x="145" y="115"/>
                    <a:pt x="150" y="115"/>
                    <a:pt x="155" y="115"/>
                  </a:cubicBezTo>
                  <a:cubicBezTo>
                    <a:pt x="154" y="113"/>
                    <a:pt x="153" y="111"/>
                    <a:pt x="152" y="110"/>
                  </a:cubicBezTo>
                  <a:cubicBezTo>
                    <a:pt x="148" y="110"/>
                    <a:pt x="143" y="110"/>
                    <a:pt x="139" y="110"/>
                  </a:cubicBezTo>
                  <a:close/>
                  <a:moveTo>
                    <a:pt x="121" y="110"/>
                  </a:moveTo>
                  <a:cubicBezTo>
                    <a:pt x="121" y="111"/>
                    <a:pt x="121" y="113"/>
                    <a:pt x="122" y="115"/>
                  </a:cubicBezTo>
                  <a:cubicBezTo>
                    <a:pt x="126" y="115"/>
                    <a:pt x="131" y="115"/>
                    <a:pt x="136" y="115"/>
                  </a:cubicBezTo>
                  <a:cubicBezTo>
                    <a:pt x="135" y="113"/>
                    <a:pt x="135" y="111"/>
                    <a:pt x="134" y="110"/>
                  </a:cubicBezTo>
                  <a:cubicBezTo>
                    <a:pt x="130" y="110"/>
                    <a:pt x="125" y="110"/>
                    <a:pt x="121" y="110"/>
                  </a:cubicBezTo>
                  <a:close/>
                  <a:moveTo>
                    <a:pt x="103" y="110"/>
                  </a:moveTo>
                  <a:cubicBezTo>
                    <a:pt x="103" y="111"/>
                    <a:pt x="103" y="113"/>
                    <a:pt x="103" y="115"/>
                  </a:cubicBezTo>
                  <a:cubicBezTo>
                    <a:pt x="108" y="115"/>
                    <a:pt x="113" y="115"/>
                    <a:pt x="117" y="115"/>
                  </a:cubicBezTo>
                  <a:cubicBezTo>
                    <a:pt x="117" y="113"/>
                    <a:pt x="117" y="111"/>
                    <a:pt x="117" y="110"/>
                  </a:cubicBezTo>
                  <a:cubicBezTo>
                    <a:pt x="112" y="110"/>
                    <a:pt x="108" y="110"/>
                    <a:pt x="103" y="110"/>
                  </a:cubicBezTo>
                  <a:close/>
                  <a:moveTo>
                    <a:pt x="85" y="110"/>
                  </a:moveTo>
                  <a:cubicBezTo>
                    <a:pt x="85" y="111"/>
                    <a:pt x="85" y="113"/>
                    <a:pt x="84" y="115"/>
                  </a:cubicBezTo>
                  <a:cubicBezTo>
                    <a:pt x="89" y="115"/>
                    <a:pt x="94" y="115"/>
                    <a:pt x="98" y="115"/>
                  </a:cubicBezTo>
                  <a:cubicBezTo>
                    <a:pt x="99" y="113"/>
                    <a:pt x="99" y="111"/>
                    <a:pt x="99" y="110"/>
                  </a:cubicBezTo>
                  <a:cubicBezTo>
                    <a:pt x="94" y="110"/>
                    <a:pt x="90" y="110"/>
                    <a:pt x="85" y="110"/>
                  </a:cubicBezTo>
                  <a:close/>
                  <a:moveTo>
                    <a:pt x="67" y="110"/>
                  </a:moveTo>
                  <a:cubicBezTo>
                    <a:pt x="67" y="111"/>
                    <a:pt x="66" y="113"/>
                    <a:pt x="66" y="115"/>
                  </a:cubicBezTo>
                  <a:cubicBezTo>
                    <a:pt x="70" y="115"/>
                    <a:pt x="75" y="115"/>
                    <a:pt x="80" y="115"/>
                  </a:cubicBezTo>
                  <a:cubicBezTo>
                    <a:pt x="80" y="113"/>
                    <a:pt x="81" y="111"/>
                    <a:pt x="81" y="110"/>
                  </a:cubicBezTo>
                  <a:cubicBezTo>
                    <a:pt x="77" y="110"/>
                    <a:pt x="72" y="110"/>
                    <a:pt x="67" y="110"/>
                  </a:cubicBezTo>
                  <a:close/>
                  <a:moveTo>
                    <a:pt x="152" y="117"/>
                  </a:moveTo>
                  <a:cubicBezTo>
                    <a:pt x="153" y="119"/>
                    <a:pt x="153" y="121"/>
                    <a:pt x="154" y="123"/>
                  </a:cubicBezTo>
                  <a:cubicBezTo>
                    <a:pt x="162" y="123"/>
                    <a:pt x="170" y="123"/>
                    <a:pt x="178" y="123"/>
                  </a:cubicBezTo>
                  <a:cubicBezTo>
                    <a:pt x="177" y="121"/>
                    <a:pt x="176" y="119"/>
                    <a:pt x="175" y="117"/>
                  </a:cubicBezTo>
                  <a:cubicBezTo>
                    <a:pt x="167" y="117"/>
                    <a:pt x="160" y="117"/>
                    <a:pt x="152" y="117"/>
                  </a:cubicBezTo>
                  <a:close/>
                  <a:moveTo>
                    <a:pt x="132" y="117"/>
                  </a:moveTo>
                  <a:cubicBezTo>
                    <a:pt x="133" y="119"/>
                    <a:pt x="133" y="121"/>
                    <a:pt x="134" y="123"/>
                  </a:cubicBezTo>
                  <a:cubicBezTo>
                    <a:pt x="139" y="123"/>
                    <a:pt x="144" y="123"/>
                    <a:pt x="149" y="123"/>
                  </a:cubicBezTo>
                  <a:cubicBezTo>
                    <a:pt x="148" y="121"/>
                    <a:pt x="148" y="119"/>
                    <a:pt x="147" y="117"/>
                  </a:cubicBezTo>
                  <a:cubicBezTo>
                    <a:pt x="142" y="117"/>
                    <a:pt x="137" y="117"/>
                    <a:pt x="132" y="117"/>
                  </a:cubicBezTo>
                  <a:close/>
                  <a:moveTo>
                    <a:pt x="113" y="117"/>
                  </a:moveTo>
                  <a:cubicBezTo>
                    <a:pt x="113" y="119"/>
                    <a:pt x="114" y="121"/>
                    <a:pt x="114" y="123"/>
                  </a:cubicBezTo>
                  <a:cubicBezTo>
                    <a:pt x="119" y="123"/>
                    <a:pt x="124" y="123"/>
                    <a:pt x="129" y="123"/>
                  </a:cubicBezTo>
                  <a:cubicBezTo>
                    <a:pt x="129" y="121"/>
                    <a:pt x="128" y="119"/>
                    <a:pt x="128" y="117"/>
                  </a:cubicBezTo>
                  <a:cubicBezTo>
                    <a:pt x="123" y="117"/>
                    <a:pt x="118" y="117"/>
                    <a:pt x="113" y="117"/>
                  </a:cubicBezTo>
                  <a:close/>
                  <a:moveTo>
                    <a:pt x="94" y="117"/>
                  </a:moveTo>
                  <a:cubicBezTo>
                    <a:pt x="94" y="119"/>
                    <a:pt x="94" y="121"/>
                    <a:pt x="93" y="123"/>
                  </a:cubicBezTo>
                  <a:cubicBezTo>
                    <a:pt x="99" y="123"/>
                    <a:pt x="104" y="123"/>
                    <a:pt x="109" y="123"/>
                  </a:cubicBezTo>
                  <a:cubicBezTo>
                    <a:pt x="109" y="121"/>
                    <a:pt x="109" y="119"/>
                    <a:pt x="109" y="117"/>
                  </a:cubicBezTo>
                  <a:cubicBezTo>
                    <a:pt x="104" y="117"/>
                    <a:pt x="99" y="117"/>
                    <a:pt x="94" y="117"/>
                  </a:cubicBezTo>
                  <a:close/>
                  <a:moveTo>
                    <a:pt x="75" y="117"/>
                  </a:moveTo>
                  <a:cubicBezTo>
                    <a:pt x="74" y="119"/>
                    <a:pt x="74" y="121"/>
                    <a:pt x="73" y="123"/>
                  </a:cubicBezTo>
                  <a:cubicBezTo>
                    <a:pt x="79" y="123"/>
                    <a:pt x="84" y="123"/>
                    <a:pt x="89" y="123"/>
                  </a:cubicBezTo>
                  <a:cubicBezTo>
                    <a:pt x="89" y="121"/>
                    <a:pt x="89" y="119"/>
                    <a:pt x="90" y="117"/>
                  </a:cubicBezTo>
                  <a:cubicBezTo>
                    <a:pt x="85" y="117"/>
                    <a:pt x="80" y="117"/>
                    <a:pt x="75" y="117"/>
                  </a:cubicBezTo>
                  <a:close/>
                  <a:moveTo>
                    <a:pt x="56" y="117"/>
                  </a:moveTo>
                  <a:cubicBezTo>
                    <a:pt x="55" y="119"/>
                    <a:pt x="54" y="121"/>
                    <a:pt x="53" y="123"/>
                  </a:cubicBezTo>
                  <a:cubicBezTo>
                    <a:pt x="58" y="123"/>
                    <a:pt x="63" y="123"/>
                    <a:pt x="68" y="123"/>
                  </a:cubicBezTo>
                  <a:cubicBezTo>
                    <a:pt x="69" y="121"/>
                    <a:pt x="70" y="119"/>
                    <a:pt x="70" y="117"/>
                  </a:cubicBezTo>
                  <a:cubicBezTo>
                    <a:pt x="65" y="117"/>
                    <a:pt x="60" y="117"/>
                    <a:pt x="56" y="117"/>
                  </a:cubicBezTo>
                  <a:close/>
                  <a:moveTo>
                    <a:pt x="37" y="117"/>
                  </a:moveTo>
                  <a:cubicBezTo>
                    <a:pt x="35" y="119"/>
                    <a:pt x="34" y="121"/>
                    <a:pt x="33" y="123"/>
                  </a:cubicBezTo>
                  <a:cubicBezTo>
                    <a:pt x="38" y="123"/>
                    <a:pt x="43" y="123"/>
                    <a:pt x="48" y="123"/>
                  </a:cubicBezTo>
                  <a:cubicBezTo>
                    <a:pt x="49" y="121"/>
                    <a:pt x="50" y="119"/>
                    <a:pt x="51" y="117"/>
                  </a:cubicBezTo>
                  <a:cubicBezTo>
                    <a:pt x="46" y="117"/>
                    <a:pt x="41" y="117"/>
                    <a:pt x="37" y="117"/>
                  </a:cubicBezTo>
                  <a:close/>
                  <a:moveTo>
                    <a:pt x="160" y="126"/>
                  </a:moveTo>
                  <a:cubicBezTo>
                    <a:pt x="161" y="128"/>
                    <a:pt x="162" y="131"/>
                    <a:pt x="163" y="133"/>
                  </a:cubicBezTo>
                  <a:cubicBezTo>
                    <a:pt x="170" y="133"/>
                    <a:pt x="177" y="133"/>
                    <a:pt x="184" y="133"/>
                  </a:cubicBezTo>
                  <a:cubicBezTo>
                    <a:pt x="183" y="131"/>
                    <a:pt x="182" y="128"/>
                    <a:pt x="180" y="126"/>
                  </a:cubicBezTo>
                  <a:cubicBezTo>
                    <a:pt x="174" y="126"/>
                    <a:pt x="167" y="126"/>
                    <a:pt x="160" y="126"/>
                  </a:cubicBezTo>
                  <a:close/>
                  <a:moveTo>
                    <a:pt x="139" y="126"/>
                  </a:moveTo>
                  <a:cubicBezTo>
                    <a:pt x="140" y="128"/>
                    <a:pt x="141" y="131"/>
                    <a:pt x="141" y="133"/>
                  </a:cubicBezTo>
                  <a:cubicBezTo>
                    <a:pt x="147" y="133"/>
                    <a:pt x="152" y="133"/>
                    <a:pt x="158" y="133"/>
                  </a:cubicBezTo>
                  <a:cubicBezTo>
                    <a:pt x="157" y="131"/>
                    <a:pt x="156" y="128"/>
                    <a:pt x="155" y="126"/>
                  </a:cubicBezTo>
                  <a:cubicBezTo>
                    <a:pt x="150" y="126"/>
                    <a:pt x="145" y="126"/>
                    <a:pt x="139" y="126"/>
                  </a:cubicBezTo>
                  <a:close/>
                  <a:moveTo>
                    <a:pt x="119" y="126"/>
                  </a:moveTo>
                  <a:cubicBezTo>
                    <a:pt x="119" y="128"/>
                    <a:pt x="119" y="131"/>
                    <a:pt x="119" y="133"/>
                  </a:cubicBezTo>
                  <a:cubicBezTo>
                    <a:pt x="125" y="133"/>
                    <a:pt x="131" y="133"/>
                    <a:pt x="136" y="133"/>
                  </a:cubicBezTo>
                  <a:cubicBezTo>
                    <a:pt x="136" y="131"/>
                    <a:pt x="135" y="128"/>
                    <a:pt x="135" y="126"/>
                  </a:cubicBezTo>
                  <a:cubicBezTo>
                    <a:pt x="129" y="126"/>
                    <a:pt x="124" y="126"/>
                    <a:pt x="119" y="126"/>
                  </a:cubicBezTo>
                  <a:close/>
                  <a:moveTo>
                    <a:pt x="98" y="126"/>
                  </a:moveTo>
                  <a:cubicBezTo>
                    <a:pt x="98" y="128"/>
                    <a:pt x="98" y="131"/>
                    <a:pt x="98" y="133"/>
                  </a:cubicBezTo>
                  <a:cubicBezTo>
                    <a:pt x="103" y="133"/>
                    <a:pt x="109" y="133"/>
                    <a:pt x="115" y="133"/>
                  </a:cubicBezTo>
                  <a:cubicBezTo>
                    <a:pt x="114" y="131"/>
                    <a:pt x="114" y="128"/>
                    <a:pt x="114" y="126"/>
                  </a:cubicBezTo>
                  <a:cubicBezTo>
                    <a:pt x="109" y="126"/>
                    <a:pt x="103" y="126"/>
                    <a:pt x="98" y="126"/>
                  </a:cubicBezTo>
                  <a:close/>
                  <a:moveTo>
                    <a:pt x="77" y="126"/>
                  </a:moveTo>
                  <a:cubicBezTo>
                    <a:pt x="77" y="128"/>
                    <a:pt x="76" y="131"/>
                    <a:pt x="76" y="133"/>
                  </a:cubicBezTo>
                  <a:cubicBezTo>
                    <a:pt x="81" y="133"/>
                    <a:pt x="87" y="133"/>
                    <a:pt x="92" y="133"/>
                  </a:cubicBezTo>
                  <a:cubicBezTo>
                    <a:pt x="93" y="131"/>
                    <a:pt x="93" y="128"/>
                    <a:pt x="93" y="126"/>
                  </a:cubicBezTo>
                  <a:cubicBezTo>
                    <a:pt x="88" y="126"/>
                    <a:pt x="83" y="126"/>
                    <a:pt x="77" y="126"/>
                  </a:cubicBezTo>
                  <a:close/>
                  <a:moveTo>
                    <a:pt x="57" y="126"/>
                  </a:moveTo>
                  <a:cubicBezTo>
                    <a:pt x="56" y="128"/>
                    <a:pt x="55" y="131"/>
                    <a:pt x="54" y="133"/>
                  </a:cubicBezTo>
                  <a:cubicBezTo>
                    <a:pt x="60" y="133"/>
                    <a:pt x="65" y="133"/>
                    <a:pt x="71" y="133"/>
                  </a:cubicBezTo>
                  <a:cubicBezTo>
                    <a:pt x="71" y="131"/>
                    <a:pt x="72" y="128"/>
                    <a:pt x="73" y="126"/>
                  </a:cubicBezTo>
                  <a:cubicBezTo>
                    <a:pt x="67" y="126"/>
                    <a:pt x="62" y="126"/>
                    <a:pt x="57" y="1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21" name="Google Shape;721;p39"/>
          <p:cNvGrpSpPr/>
          <p:nvPr/>
        </p:nvGrpSpPr>
        <p:grpSpPr>
          <a:xfrm>
            <a:off x="2790529" y="2258195"/>
            <a:ext cx="8427435" cy="1150626"/>
            <a:chOff x="6568699" y="2146581"/>
            <a:chExt cx="5242301" cy="715748"/>
          </a:xfrm>
        </p:grpSpPr>
        <p:sp>
          <p:nvSpPr>
            <p:cNvPr id="722" name="Google Shape;722;p39"/>
            <p:cNvSpPr txBox="1"/>
            <p:nvPr/>
          </p:nvSpPr>
          <p:spPr>
            <a:xfrm>
              <a:off x="6568699" y="2146581"/>
              <a:ext cx="1010313" cy="2488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STAGE HERE</a:t>
              </a:r>
              <a:endParaRPr b="1" sz="20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3" name="Google Shape;723;p39"/>
            <p:cNvSpPr/>
            <p:nvPr/>
          </p:nvSpPr>
          <p:spPr>
            <a:xfrm>
              <a:off x="6568699" y="2456449"/>
              <a:ext cx="5242301" cy="405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 complex idea can be conveyed with just a single still image, namely making it possible to absorb large amounts of data quickly.</a:t>
              </a:r>
              <a:endParaRPr/>
            </a:p>
          </p:txBody>
        </p:sp>
      </p:grpSp>
      <p:grpSp>
        <p:nvGrpSpPr>
          <p:cNvPr id="724" name="Google Shape;724;p39"/>
          <p:cNvGrpSpPr/>
          <p:nvPr/>
        </p:nvGrpSpPr>
        <p:grpSpPr>
          <a:xfrm>
            <a:off x="1434515" y="3675813"/>
            <a:ext cx="1063583" cy="1063583"/>
            <a:chOff x="8096250" y="3600450"/>
            <a:chExt cx="838200" cy="838200"/>
          </a:xfrm>
        </p:grpSpPr>
        <p:sp>
          <p:nvSpPr>
            <p:cNvPr id="725" name="Google Shape;725;p39"/>
            <p:cNvSpPr/>
            <p:nvPr/>
          </p:nvSpPr>
          <p:spPr>
            <a:xfrm>
              <a:off x="8096250" y="3600450"/>
              <a:ext cx="838200" cy="838200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6" name="Google Shape;726;p39"/>
            <p:cNvSpPr/>
            <p:nvPr/>
          </p:nvSpPr>
          <p:spPr>
            <a:xfrm>
              <a:off x="8319301" y="3747671"/>
              <a:ext cx="392098" cy="543758"/>
            </a:xfrm>
            <a:custGeom>
              <a:rect b="b" l="l" r="r" t="t"/>
              <a:pathLst>
                <a:path extrusionOk="0" h="62" w="45">
                  <a:moveTo>
                    <a:pt x="6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42" y="0"/>
                    <a:pt x="45" y="2"/>
                    <a:pt x="45" y="5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59"/>
                    <a:pt x="42" y="62"/>
                    <a:pt x="39" y="62"/>
                  </a:cubicBezTo>
                  <a:cubicBezTo>
                    <a:pt x="6" y="62"/>
                    <a:pt x="6" y="62"/>
                    <a:pt x="6" y="62"/>
                  </a:cubicBezTo>
                  <a:cubicBezTo>
                    <a:pt x="2" y="62"/>
                    <a:pt x="0" y="59"/>
                    <a:pt x="0" y="5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6" y="0"/>
                  </a:cubicBezTo>
                  <a:close/>
                  <a:moveTo>
                    <a:pt x="20" y="54"/>
                  </a:moveTo>
                  <a:cubicBezTo>
                    <a:pt x="20" y="59"/>
                    <a:pt x="20" y="59"/>
                    <a:pt x="20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54"/>
                    <a:pt x="25" y="54"/>
                    <a:pt x="25" y="54"/>
                  </a:cubicBezTo>
                  <a:cubicBezTo>
                    <a:pt x="20" y="54"/>
                    <a:pt x="20" y="54"/>
                    <a:pt x="20" y="54"/>
                  </a:cubicBezTo>
                  <a:close/>
                  <a:moveTo>
                    <a:pt x="15" y="3"/>
                  </a:moveTo>
                  <a:cubicBezTo>
                    <a:pt x="15" y="5"/>
                    <a:pt x="15" y="5"/>
                    <a:pt x="15" y="5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15" y="3"/>
                    <a:pt x="15" y="3"/>
                    <a:pt x="15" y="3"/>
                  </a:cubicBezTo>
                  <a:close/>
                  <a:moveTo>
                    <a:pt x="5" y="8"/>
                  </a:moveTo>
                  <a:cubicBezTo>
                    <a:pt x="5" y="51"/>
                    <a:pt x="5" y="51"/>
                    <a:pt x="5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8"/>
                    <a:pt x="40" y="8"/>
                    <a:pt x="40" y="8"/>
                  </a:cubicBezTo>
                  <a:lnTo>
                    <a:pt x="5" y="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27" name="Google Shape;727;p39"/>
          <p:cNvGrpSpPr/>
          <p:nvPr/>
        </p:nvGrpSpPr>
        <p:grpSpPr>
          <a:xfrm>
            <a:off x="2790528" y="3675810"/>
            <a:ext cx="8427437" cy="1079872"/>
            <a:chOff x="6568699" y="3575724"/>
            <a:chExt cx="5242301" cy="671736"/>
          </a:xfrm>
        </p:grpSpPr>
        <p:sp>
          <p:nvSpPr>
            <p:cNvPr id="728" name="Google Shape;728;p39"/>
            <p:cNvSpPr txBox="1"/>
            <p:nvPr/>
          </p:nvSpPr>
          <p:spPr>
            <a:xfrm>
              <a:off x="6568699" y="3575724"/>
              <a:ext cx="1010313" cy="2488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STAGE HERE</a:t>
              </a:r>
              <a:endParaRPr b="1" sz="20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9" name="Google Shape;729;p39"/>
            <p:cNvSpPr/>
            <p:nvPr/>
          </p:nvSpPr>
          <p:spPr>
            <a:xfrm>
              <a:off x="6568699" y="3841580"/>
              <a:ext cx="5242301" cy="405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 complex idea can be conveyed with just a single still image, namely making it possible to absorb large amounts of data quickly.</a:t>
              </a:r>
              <a:endParaRPr sz="1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30" name="Google Shape;730;p39"/>
          <p:cNvGrpSpPr/>
          <p:nvPr/>
        </p:nvGrpSpPr>
        <p:grpSpPr>
          <a:xfrm>
            <a:off x="1434515" y="5185298"/>
            <a:ext cx="1063583" cy="1063583"/>
            <a:chOff x="9429750" y="3600450"/>
            <a:chExt cx="838200" cy="838200"/>
          </a:xfrm>
        </p:grpSpPr>
        <p:sp>
          <p:nvSpPr>
            <p:cNvPr id="731" name="Google Shape;731;p39"/>
            <p:cNvSpPr/>
            <p:nvPr/>
          </p:nvSpPr>
          <p:spPr>
            <a:xfrm>
              <a:off x="9429750" y="3600450"/>
              <a:ext cx="838200" cy="838200"/>
            </a:xfrm>
            <a:prstGeom prst="ellipse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2" name="Google Shape;732;p39"/>
            <p:cNvSpPr/>
            <p:nvPr/>
          </p:nvSpPr>
          <p:spPr>
            <a:xfrm>
              <a:off x="9660213" y="3721403"/>
              <a:ext cx="377274" cy="596294"/>
            </a:xfrm>
            <a:custGeom>
              <a:rect b="b" l="l" r="r" t="t"/>
              <a:pathLst>
                <a:path extrusionOk="0" h="199" w="126">
                  <a:moveTo>
                    <a:pt x="63" y="0"/>
                  </a:moveTo>
                  <a:cubicBezTo>
                    <a:pt x="80" y="0"/>
                    <a:pt x="96" y="7"/>
                    <a:pt x="107" y="19"/>
                  </a:cubicBezTo>
                  <a:cubicBezTo>
                    <a:pt x="119" y="30"/>
                    <a:pt x="126" y="46"/>
                    <a:pt x="126" y="63"/>
                  </a:cubicBezTo>
                  <a:cubicBezTo>
                    <a:pt x="126" y="75"/>
                    <a:pt x="123" y="86"/>
                    <a:pt x="117" y="95"/>
                  </a:cubicBezTo>
                  <a:cubicBezTo>
                    <a:pt x="112" y="104"/>
                    <a:pt x="105" y="111"/>
                    <a:pt x="97" y="116"/>
                  </a:cubicBezTo>
                  <a:cubicBezTo>
                    <a:pt x="97" y="123"/>
                    <a:pt x="97" y="123"/>
                    <a:pt x="97" y="123"/>
                  </a:cubicBezTo>
                  <a:cubicBezTo>
                    <a:pt x="99" y="122"/>
                    <a:pt x="99" y="122"/>
                    <a:pt x="99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06" y="126"/>
                    <a:pt x="106" y="126"/>
                    <a:pt x="106" y="126"/>
                  </a:cubicBezTo>
                  <a:cubicBezTo>
                    <a:pt x="107" y="130"/>
                    <a:pt x="108" y="134"/>
                    <a:pt x="108" y="137"/>
                  </a:cubicBezTo>
                  <a:cubicBezTo>
                    <a:pt x="108" y="141"/>
                    <a:pt x="107" y="144"/>
                    <a:pt x="106" y="148"/>
                  </a:cubicBezTo>
                  <a:cubicBezTo>
                    <a:pt x="105" y="149"/>
                    <a:pt x="105" y="149"/>
                    <a:pt x="105" y="149"/>
                  </a:cubicBezTo>
                  <a:cubicBezTo>
                    <a:pt x="106" y="150"/>
                    <a:pt x="106" y="150"/>
                    <a:pt x="106" y="150"/>
                  </a:cubicBezTo>
                  <a:cubicBezTo>
                    <a:pt x="107" y="154"/>
                    <a:pt x="108" y="157"/>
                    <a:pt x="108" y="161"/>
                  </a:cubicBezTo>
                  <a:cubicBezTo>
                    <a:pt x="108" y="164"/>
                    <a:pt x="107" y="168"/>
                    <a:pt x="106" y="171"/>
                  </a:cubicBezTo>
                  <a:cubicBezTo>
                    <a:pt x="104" y="175"/>
                    <a:pt x="104" y="175"/>
                    <a:pt x="104" y="175"/>
                  </a:cubicBezTo>
                  <a:cubicBezTo>
                    <a:pt x="100" y="175"/>
                    <a:pt x="100" y="175"/>
                    <a:pt x="100" y="175"/>
                  </a:cubicBezTo>
                  <a:cubicBezTo>
                    <a:pt x="29" y="181"/>
                    <a:pt x="29" y="181"/>
                    <a:pt x="29" y="181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2" y="177"/>
                    <a:pt x="22" y="177"/>
                    <a:pt x="22" y="177"/>
                  </a:cubicBezTo>
                  <a:cubicBezTo>
                    <a:pt x="21" y="174"/>
                    <a:pt x="20" y="171"/>
                    <a:pt x="20" y="167"/>
                  </a:cubicBezTo>
                  <a:cubicBezTo>
                    <a:pt x="20" y="164"/>
                    <a:pt x="21" y="160"/>
                    <a:pt x="22" y="156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2" y="153"/>
                    <a:pt x="22" y="153"/>
                    <a:pt x="22" y="153"/>
                  </a:cubicBezTo>
                  <a:cubicBezTo>
                    <a:pt x="21" y="150"/>
                    <a:pt x="20" y="147"/>
                    <a:pt x="20" y="144"/>
                  </a:cubicBezTo>
                  <a:cubicBezTo>
                    <a:pt x="20" y="140"/>
                    <a:pt x="21" y="136"/>
                    <a:pt x="22" y="132"/>
                  </a:cubicBezTo>
                  <a:cubicBezTo>
                    <a:pt x="24" y="129"/>
                    <a:pt x="24" y="129"/>
                    <a:pt x="24" y="129"/>
                  </a:cubicBezTo>
                  <a:cubicBezTo>
                    <a:pt x="28" y="129"/>
                    <a:pt x="28" y="129"/>
                    <a:pt x="28" y="129"/>
                  </a:cubicBezTo>
                  <a:cubicBezTo>
                    <a:pt x="31" y="129"/>
                    <a:pt x="31" y="129"/>
                    <a:pt x="31" y="129"/>
                  </a:cubicBezTo>
                  <a:cubicBezTo>
                    <a:pt x="31" y="117"/>
                    <a:pt x="31" y="117"/>
                    <a:pt x="31" y="117"/>
                  </a:cubicBezTo>
                  <a:cubicBezTo>
                    <a:pt x="22" y="112"/>
                    <a:pt x="15" y="104"/>
                    <a:pt x="9" y="96"/>
                  </a:cubicBezTo>
                  <a:cubicBezTo>
                    <a:pt x="3" y="86"/>
                    <a:pt x="0" y="75"/>
                    <a:pt x="0" y="63"/>
                  </a:cubicBezTo>
                  <a:cubicBezTo>
                    <a:pt x="0" y="46"/>
                    <a:pt x="7" y="30"/>
                    <a:pt x="19" y="19"/>
                  </a:cubicBezTo>
                  <a:cubicBezTo>
                    <a:pt x="30" y="7"/>
                    <a:pt x="46" y="0"/>
                    <a:pt x="63" y="0"/>
                  </a:cubicBezTo>
                  <a:close/>
                  <a:moveTo>
                    <a:pt x="49" y="75"/>
                  </a:moveTo>
                  <a:cubicBezTo>
                    <a:pt x="50" y="76"/>
                    <a:pt x="51" y="76"/>
                    <a:pt x="52" y="76"/>
                  </a:cubicBezTo>
                  <a:cubicBezTo>
                    <a:pt x="54" y="76"/>
                    <a:pt x="55" y="75"/>
                    <a:pt x="56" y="74"/>
                  </a:cubicBezTo>
                  <a:cubicBezTo>
                    <a:pt x="57" y="73"/>
                    <a:pt x="57" y="73"/>
                    <a:pt x="57" y="73"/>
                  </a:cubicBezTo>
                  <a:cubicBezTo>
                    <a:pt x="58" y="74"/>
                    <a:pt x="58" y="74"/>
                    <a:pt x="58" y="74"/>
                  </a:cubicBezTo>
                  <a:cubicBezTo>
                    <a:pt x="60" y="76"/>
                    <a:pt x="61" y="76"/>
                    <a:pt x="63" y="76"/>
                  </a:cubicBezTo>
                  <a:cubicBezTo>
                    <a:pt x="64" y="76"/>
                    <a:pt x="65" y="76"/>
                    <a:pt x="67" y="74"/>
                  </a:cubicBezTo>
                  <a:cubicBezTo>
                    <a:pt x="68" y="73"/>
                    <a:pt x="68" y="73"/>
                    <a:pt x="68" y="73"/>
                  </a:cubicBezTo>
                  <a:cubicBezTo>
                    <a:pt x="69" y="74"/>
                    <a:pt x="69" y="74"/>
                    <a:pt x="69" y="74"/>
                  </a:cubicBezTo>
                  <a:cubicBezTo>
                    <a:pt x="71" y="76"/>
                    <a:pt x="72" y="76"/>
                    <a:pt x="74" y="76"/>
                  </a:cubicBezTo>
                  <a:cubicBezTo>
                    <a:pt x="76" y="76"/>
                    <a:pt x="77" y="75"/>
                    <a:pt x="79" y="75"/>
                  </a:cubicBezTo>
                  <a:cubicBezTo>
                    <a:pt x="81" y="71"/>
                    <a:pt x="81" y="71"/>
                    <a:pt x="81" y="71"/>
                  </a:cubicBezTo>
                  <a:cubicBezTo>
                    <a:pt x="87" y="74"/>
                    <a:pt x="87" y="74"/>
                    <a:pt x="87" y="74"/>
                  </a:cubicBezTo>
                  <a:cubicBezTo>
                    <a:pt x="73" y="96"/>
                    <a:pt x="73" y="96"/>
                    <a:pt x="73" y="96"/>
                  </a:cubicBezTo>
                  <a:cubicBezTo>
                    <a:pt x="73" y="125"/>
                    <a:pt x="73" y="125"/>
                    <a:pt x="73" y="125"/>
                  </a:cubicBezTo>
                  <a:cubicBezTo>
                    <a:pt x="84" y="124"/>
                    <a:pt x="84" y="124"/>
                    <a:pt x="84" y="124"/>
                  </a:cubicBezTo>
                  <a:cubicBezTo>
                    <a:pt x="84" y="112"/>
                    <a:pt x="84" y="112"/>
                    <a:pt x="84" y="112"/>
                  </a:cubicBezTo>
                  <a:cubicBezTo>
                    <a:pt x="84" y="109"/>
                    <a:pt x="84" y="109"/>
                    <a:pt x="84" y="109"/>
                  </a:cubicBezTo>
                  <a:cubicBezTo>
                    <a:pt x="87" y="107"/>
                    <a:pt x="87" y="107"/>
                    <a:pt x="87" y="107"/>
                  </a:cubicBezTo>
                  <a:cubicBezTo>
                    <a:pt x="95" y="102"/>
                    <a:pt x="101" y="96"/>
                    <a:pt x="106" y="88"/>
                  </a:cubicBezTo>
                  <a:cubicBezTo>
                    <a:pt x="110" y="81"/>
                    <a:pt x="113" y="72"/>
                    <a:pt x="113" y="63"/>
                  </a:cubicBezTo>
                  <a:cubicBezTo>
                    <a:pt x="113" y="49"/>
                    <a:pt x="107" y="37"/>
                    <a:pt x="98" y="28"/>
                  </a:cubicBezTo>
                  <a:cubicBezTo>
                    <a:pt x="89" y="19"/>
                    <a:pt x="77" y="13"/>
                    <a:pt x="63" y="13"/>
                  </a:cubicBezTo>
                  <a:cubicBezTo>
                    <a:pt x="49" y="13"/>
                    <a:pt x="37" y="19"/>
                    <a:pt x="28" y="28"/>
                  </a:cubicBezTo>
                  <a:cubicBezTo>
                    <a:pt x="19" y="37"/>
                    <a:pt x="13" y="49"/>
                    <a:pt x="13" y="63"/>
                  </a:cubicBezTo>
                  <a:cubicBezTo>
                    <a:pt x="13" y="73"/>
                    <a:pt x="16" y="81"/>
                    <a:pt x="20" y="89"/>
                  </a:cubicBezTo>
                  <a:cubicBezTo>
                    <a:pt x="25" y="97"/>
                    <a:pt x="32" y="103"/>
                    <a:pt x="40" y="107"/>
                  </a:cubicBezTo>
                  <a:cubicBezTo>
                    <a:pt x="44" y="109"/>
                    <a:pt x="44" y="109"/>
                    <a:pt x="44" y="109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25"/>
                    <a:pt x="44" y="125"/>
                    <a:pt x="44" y="125"/>
                  </a:cubicBezTo>
                  <a:cubicBezTo>
                    <a:pt x="55" y="125"/>
                    <a:pt x="55" y="125"/>
                    <a:pt x="55" y="125"/>
                  </a:cubicBezTo>
                  <a:cubicBezTo>
                    <a:pt x="55" y="96"/>
                    <a:pt x="55" y="96"/>
                    <a:pt x="55" y="96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7" y="71"/>
                    <a:pt x="47" y="71"/>
                    <a:pt x="47" y="71"/>
                  </a:cubicBezTo>
                  <a:cubicBezTo>
                    <a:pt x="49" y="75"/>
                    <a:pt x="49" y="75"/>
                    <a:pt x="49" y="75"/>
                  </a:cubicBezTo>
                  <a:close/>
                  <a:moveTo>
                    <a:pt x="76" y="79"/>
                  </a:moveTo>
                  <a:cubicBezTo>
                    <a:pt x="75" y="79"/>
                    <a:pt x="75" y="79"/>
                    <a:pt x="74" y="79"/>
                  </a:cubicBezTo>
                  <a:cubicBezTo>
                    <a:pt x="72" y="80"/>
                    <a:pt x="70" y="79"/>
                    <a:pt x="68" y="78"/>
                  </a:cubicBezTo>
                  <a:cubicBezTo>
                    <a:pt x="66" y="79"/>
                    <a:pt x="65" y="80"/>
                    <a:pt x="63" y="80"/>
                  </a:cubicBezTo>
                  <a:cubicBezTo>
                    <a:pt x="61" y="80"/>
                    <a:pt x="59" y="79"/>
                    <a:pt x="57" y="78"/>
                  </a:cubicBezTo>
                  <a:cubicBezTo>
                    <a:pt x="56" y="79"/>
                    <a:pt x="54" y="79"/>
                    <a:pt x="52" y="79"/>
                  </a:cubicBezTo>
                  <a:cubicBezTo>
                    <a:pt x="52" y="79"/>
                    <a:pt x="52" y="79"/>
                    <a:pt x="52" y="79"/>
                  </a:cubicBezTo>
                  <a:cubicBezTo>
                    <a:pt x="61" y="93"/>
                    <a:pt x="61" y="93"/>
                    <a:pt x="61" y="93"/>
                  </a:cubicBezTo>
                  <a:cubicBezTo>
                    <a:pt x="61" y="94"/>
                    <a:pt x="61" y="94"/>
                    <a:pt x="61" y="94"/>
                  </a:cubicBezTo>
                  <a:cubicBezTo>
                    <a:pt x="61" y="95"/>
                    <a:pt x="61" y="95"/>
                    <a:pt x="61" y="95"/>
                  </a:cubicBezTo>
                  <a:cubicBezTo>
                    <a:pt x="61" y="125"/>
                    <a:pt x="61" y="125"/>
                    <a:pt x="61" y="125"/>
                  </a:cubicBezTo>
                  <a:cubicBezTo>
                    <a:pt x="66" y="125"/>
                    <a:pt x="66" y="125"/>
                    <a:pt x="66" y="12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4"/>
                    <a:pt x="66" y="94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76" y="79"/>
                    <a:pt x="76" y="79"/>
                    <a:pt x="76" y="79"/>
                  </a:cubicBezTo>
                  <a:close/>
                  <a:moveTo>
                    <a:pt x="82" y="180"/>
                  </a:moveTo>
                  <a:cubicBezTo>
                    <a:pt x="46" y="184"/>
                    <a:pt x="46" y="184"/>
                    <a:pt x="46" y="184"/>
                  </a:cubicBezTo>
                  <a:cubicBezTo>
                    <a:pt x="47" y="192"/>
                    <a:pt x="54" y="199"/>
                    <a:pt x="64" y="199"/>
                  </a:cubicBezTo>
                  <a:cubicBezTo>
                    <a:pt x="74" y="199"/>
                    <a:pt x="82" y="191"/>
                    <a:pt x="82" y="181"/>
                  </a:cubicBezTo>
                  <a:cubicBezTo>
                    <a:pt x="82" y="181"/>
                    <a:pt x="82" y="181"/>
                    <a:pt x="82" y="180"/>
                  </a:cubicBezTo>
                  <a:close/>
                  <a:moveTo>
                    <a:pt x="95" y="159"/>
                  </a:moveTo>
                  <a:cubicBezTo>
                    <a:pt x="33" y="165"/>
                    <a:pt x="33" y="165"/>
                    <a:pt x="33" y="165"/>
                  </a:cubicBezTo>
                  <a:cubicBezTo>
                    <a:pt x="33" y="166"/>
                    <a:pt x="33" y="166"/>
                    <a:pt x="33" y="167"/>
                  </a:cubicBezTo>
                  <a:cubicBezTo>
                    <a:pt x="33" y="167"/>
                    <a:pt x="33" y="167"/>
                    <a:pt x="33" y="168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5" y="162"/>
                    <a:pt x="95" y="161"/>
                    <a:pt x="95" y="161"/>
                  </a:cubicBezTo>
                  <a:cubicBezTo>
                    <a:pt x="95" y="160"/>
                    <a:pt x="95" y="160"/>
                    <a:pt x="95" y="159"/>
                  </a:cubicBezTo>
                  <a:close/>
                  <a:moveTo>
                    <a:pt x="95" y="136"/>
                  </a:moveTo>
                  <a:cubicBezTo>
                    <a:pt x="33" y="141"/>
                    <a:pt x="33" y="141"/>
                    <a:pt x="33" y="141"/>
                  </a:cubicBezTo>
                  <a:cubicBezTo>
                    <a:pt x="33" y="142"/>
                    <a:pt x="33" y="143"/>
                    <a:pt x="33" y="143"/>
                  </a:cubicBezTo>
                  <a:cubicBezTo>
                    <a:pt x="33" y="144"/>
                    <a:pt x="33" y="144"/>
                    <a:pt x="33" y="144"/>
                  </a:cubicBezTo>
                  <a:cubicBezTo>
                    <a:pt x="95" y="139"/>
                    <a:pt x="95" y="139"/>
                    <a:pt x="95" y="139"/>
                  </a:cubicBezTo>
                  <a:cubicBezTo>
                    <a:pt x="95" y="138"/>
                    <a:pt x="95" y="138"/>
                    <a:pt x="95" y="137"/>
                  </a:cubicBezTo>
                  <a:cubicBezTo>
                    <a:pt x="95" y="137"/>
                    <a:pt x="95" y="136"/>
                    <a:pt x="95" y="1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33" name="Google Shape;733;p39"/>
          <p:cNvGrpSpPr/>
          <p:nvPr/>
        </p:nvGrpSpPr>
        <p:grpSpPr>
          <a:xfrm>
            <a:off x="2790529" y="5185301"/>
            <a:ext cx="7558867" cy="1079874"/>
            <a:chOff x="6568700" y="4960855"/>
            <a:chExt cx="4702005" cy="671737"/>
          </a:xfrm>
        </p:grpSpPr>
        <p:sp>
          <p:nvSpPr>
            <p:cNvPr id="734" name="Google Shape;734;p39"/>
            <p:cNvSpPr txBox="1"/>
            <p:nvPr/>
          </p:nvSpPr>
          <p:spPr>
            <a:xfrm>
              <a:off x="6568700" y="4960855"/>
              <a:ext cx="1010313" cy="2488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STAGE HERE</a:t>
              </a:r>
              <a:endParaRPr b="1" sz="20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5" name="Google Shape;735;p39"/>
            <p:cNvSpPr/>
            <p:nvPr/>
          </p:nvSpPr>
          <p:spPr>
            <a:xfrm>
              <a:off x="6568700" y="5226712"/>
              <a:ext cx="4702005" cy="405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 complex idea can be conveyed with just a single still image, namely making it possible to absorb large amounts of data quickly.</a:t>
              </a:r>
              <a:endParaRPr sz="1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id="736" name="Google Shape;736;p3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737" name="Google Shape;737;p39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40"/>
          <p:cNvSpPr/>
          <p:nvPr/>
        </p:nvSpPr>
        <p:spPr>
          <a:xfrm>
            <a:off x="1541743" y="1163132"/>
            <a:ext cx="7132431" cy="619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799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799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744" name="Google Shape;744;p40"/>
          <p:cNvGrpSpPr/>
          <p:nvPr/>
        </p:nvGrpSpPr>
        <p:grpSpPr>
          <a:xfrm>
            <a:off x="3192449" y="3128207"/>
            <a:ext cx="1116999" cy="1042119"/>
            <a:chOff x="5116499" y="3128207"/>
            <a:chExt cx="1116999" cy="1042119"/>
          </a:xfrm>
        </p:grpSpPr>
        <p:grpSp>
          <p:nvGrpSpPr>
            <p:cNvPr id="745" name="Google Shape;745;p40"/>
            <p:cNvGrpSpPr/>
            <p:nvPr/>
          </p:nvGrpSpPr>
          <p:grpSpPr>
            <a:xfrm>
              <a:off x="5122481" y="3152089"/>
              <a:ext cx="1089381" cy="1018237"/>
              <a:chOff x="2806" y="2798"/>
              <a:chExt cx="735" cy="687"/>
            </a:xfrm>
          </p:grpSpPr>
          <p:sp>
            <p:nvSpPr>
              <p:cNvPr id="746" name="Google Shape;746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47" name="Google Shape;747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48" name="Google Shape;748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49" name="Google Shape;749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50" name="Google Shape;750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51" name="Google Shape;751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52" name="Google Shape;752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53" name="Google Shape;753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54" name="Google Shape;754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55" name="Google Shape;755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56" name="Google Shape;756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57" name="Google Shape;757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58" name="Google Shape;758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59" name="Google Shape;759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60" name="Google Shape;760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61" name="Google Shape;761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762" name="Google Shape;762;p40"/>
            <p:cNvGrpSpPr/>
            <p:nvPr/>
          </p:nvGrpSpPr>
          <p:grpSpPr>
            <a:xfrm>
              <a:off x="5144117" y="3152089"/>
              <a:ext cx="1089381" cy="1018237"/>
              <a:chOff x="2806" y="2798"/>
              <a:chExt cx="735" cy="687"/>
            </a:xfrm>
          </p:grpSpPr>
          <p:sp>
            <p:nvSpPr>
              <p:cNvPr id="763" name="Google Shape;763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64" name="Google Shape;764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65" name="Google Shape;765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66" name="Google Shape;766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67" name="Google Shape;767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68" name="Google Shape;768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69" name="Google Shape;769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70" name="Google Shape;770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71" name="Google Shape;771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72" name="Google Shape;772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73" name="Google Shape;773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74" name="Google Shape;774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75" name="Google Shape;775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76" name="Google Shape;776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77" name="Google Shape;777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78" name="Google Shape;778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779" name="Google Shape;779;p40"/>
            <p:cNvGrpSpPr/>
            <p:nvPr/>
          </p:nvGrpSpPr>
          <p:grpSpPr>
            <a:xfrm>
              <a:off x="5128555" y="3152089"/>
              <a:ext cx="1089381" cy="1018237"/>
              <a:chOff x="2806" y="2798"/>
              <a:chExt cx="735" cy="687"/>
            </a:xfrm>
          </p:grpSpPr>
          <p:sp>
            <p:nvSpPr>
              <p:cNvPr id="780" name="Google Shape;780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81" name="Google Shape;781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82" name="Google Shape;782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83" name="Google Shape;783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84" name="Google Shape;784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85" name="Google Shape;785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86" name="Google Shape;786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87" name="Google Shape;787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88" name="Google Shape;788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89" name="Google Shape;789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90" name="Google Shape;790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91" name="Google Shape;791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92" name="Google Shape;792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93" name="Google Shape;793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94" name="Google Shape;794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95" name="Google Shape;795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796" name="Google Shape;796;p40"/>
            <p:cNvGrpSpPr/>
            <p:nvPr/>
          </p:nvGrpSpPr>
          <p:grpSpPr>
            <a:xfrm>
              <a:off x="5116499" y="3128207"/>
              <a:ext cx="1089381" cy="1018237"/>
              <a:chOff x="2806" y="2798"/>
              <a:chExt cx="735" cy="687"/>
            </a:xfrm>
          </p:grpSpPr>
          <p:sp>
            <p:nvSpPr>
              <p:cNvPr id="797" name="Google Shape;797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98" name="Google Shape;798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99" name="Google Shape;799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00" name="Google Shape;800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01" name="Google Shape;801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02" name="Google Shape;802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03" name="Google Shape;803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04" name="Google Shape;804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05" name="Google Shape;805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06" name="Google Shape;806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07" name="Google Shape;807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08" name="Google Shape;808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09" name="Google Shape;809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10" name="Google Shape;810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11" name="Google Shape;811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12" name="Google Shape;812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813" name="Google Shape;813;p40"/>
            <p:cNvGrpSpPr/>
            <p:nvPr/>
          </p:nvGrpSpPr>
          <p:grpSpPr>
            <a:xfrm>
              <a:off x="5132062" y="3142454"/>
              <a:ext cx="1089381" cy="1018237"/>
              <a:chOff x="2806" y="2798"/>
              <a:chExt cx="735" cy="687"/>
            </a:xfrm>
          </p:grpSpPr>
          <p:sp>
            <p:nvSpPr>
              <p:cNvPr id="814" name="Google Shape;814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15" name="Google Shape;815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16" name="Google Shape;816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17" name="Google Shape;817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18" name="Google Shape;818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19" name="Google Shape;819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20" name="Google Shape;820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21" name="Google Shape;821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22" name="Google Shape;822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23" name="Google Shape;823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24" name="Google Shape;824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25" name="Google Shape;825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26" name="Google Shape;826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27" name="Google Shape;827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28" name="Google Shape;828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29" name="Google Shape;829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830" name="Google Shape;830;p40"/>
          <p:cNvGrpSpPr/>
          <p:nvPr/>
        </p:nvGrpSpPr>
        <p:grpSpPr>
          <a:xfrm>
            <a:off x="5036816" y="3128207"/>
            <a:ext cx="1116999" cy="1042119"/>
            <a:chOff x="5116499" y="3128207"/>
            <a:chExt cx="1116999" cy="1042119"/>
          </a:xfrm>
        </p:grpSpPr>
        <p:grpSp>
          <p:nvGrpSpPr>
            <p:cNvPr id="831" name="Google Shape;831;p40"/>
            <p:cNvGrpSpPr/>
            <p:nvPr/>
          </p:nvGrpSpPr>
          <p:grpSpPr>
            <a:xfrm>
              <a:off x="5122481" y="3152089"/>
              <a:ext cx="1089381" cy="1018237"/>
              <a:chOff x="2806" y="2798"/>
              <a:chExt cx="735" cy="687"/>
            </a:xfrm>
          </p:grpSpPr>
          <p:sp>
            <p:nvSpPr>
              <p:cNvPr id="832" name="Google Shape;832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33" name="Google Shape;833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34" name="Google Shape;834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35" name="Google Shape;835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36" name="Google Shape;836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37" name="Google Shape;837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38" name="Google Shape;838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39" name="Google Shape;839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40" name="Google Shape;840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41" name="Google Shape;841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42" name="Google Shape;842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43" name="Google Shape;843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44" name="Google Shape;844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45" name="Google Shape;845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46" name="Google Shape;846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47" name="Google Shape;847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848" name="Google Shape;848;p40"/>
            <p:cNvGrpSpPr/>
            <p:nvPr/>
          </p:nvGrpSpPr>
          <p:grpSpPr>
            <a:xfrm>
              <a:off x="5144117" y="3152089"/>
              <a:ext cx="1089381" cy="1018237"/>
              <a:chOff x="2806" y="2798"/>
              <a:chExt cx="735" cy="687"/>
            </a:xfrm>
          </p:grpSpPr>
          <p:sp>
            <p:nvSpPr>
              <p:cNvPr id="849" name="Google Shape;849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50" name="Google Shape;850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51" name="Google Shape;851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52" name="Google Shape;852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53" name="Google Shape;853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54" name="Google Shape;854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55" name="Google Shape;855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56" name="Google Shape;856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57" name="Google Shape;857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58" name="Google Shape;858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59" name="Google Shape;859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60" name="Google Shape;860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61" name="Google Shape;861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62" name="Google Shape;862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63" name="Google Shape;863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64" name="Google Shape;864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865" name="Google Shape;865;p40"/>
            <p:cNvGrpSpPr/>
            <p:nvPr/>
          </p:nvGrpSpPr>
          <p:grpSpPr>
            <a:xfrm>
              <a:off x="5128555" y="3152089"/>
              <a:ext cx="1089381" cy="1018237"/>
              <a:chOff x="2806" y="2798"/>
              <a:chExt cx="735" cy="687"/>
            </a:xfrm>
          </p:grpSpPr>
          <p:sp>
            <p:nvSpPr>
              <p:cNvPr id="866" name="Google Shape;866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67" name="Google Shape;867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68" name="Google Shape;868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69" name="Google Shape;869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70" name="Google Shape;870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71" name="Google Shape;871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72" name="Google Shape;872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73" name="Google Shape;873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74" name="Google Shape;874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75" name="Google Shape;875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76" name="Google Shape;876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77" name="Google Shape;877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78" name="Google Shape;878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79" name="Google Shape;879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80" name="Google Shape;880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81" name="Google Shape;881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882" name="Google Shape;882;p40"/>
            <p:cNvGrpSpPr/>
            <p:nvPr/>
          </p:nvGrpSpPr>
          <p:grpSpPr>
            <a:xfrm>
              <a:off x="5116499" y="3128207"/>
              <a:ext cx="1089381" cy="1018237"/>
              <a:chOff x="2806" y="2798"/>
              <a:chExt cx="735" cy="687"/>
            </a:xfrm>
          </p:grpSpPr>
          <p:sp>
            <p:nvSpPr>
              <p:cNvPr id="883" name="Google Shape;883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84" name="Google Shape;884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85" name="Google Shape;885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86" name="Google Shape;886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87" name="Google Shape;887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88" name="Google Shape;888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89" name="Google Shape;889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90" name="Google Shape;890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91" name="Google Shape;891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92" name="Google Shape;892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93" name="Google Shape;893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94" name="Google Shape;894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95" name="Google Shape;895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96" name="Google Shape;896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97" name="Google Shape;897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98" name="Google Shape;898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899" name="Google Shape;899;p40"/>
            <p:cNvGrpSpPr/>
            <p:nvPr/>
          </p:nvGrpSpPr>
          <p:grpSpPr>
            <a:xfrm>
              <a:off x="5132062" y="3142454"/>
              <a:ext cx="1089381" cy="1018237"/>
              <a:chOff x="2806" y="2798"/>
              <a:chExt cx="735" cy="687"/>
            </a:xfrm>
          </p:grpSpPr>
          <p:sp>
            <p:nvSpPr>
              <p:cNvPr id="900" name="Google Shape;900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01" name="Google Shape;901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02" name="Google Shape;902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03" name="Google Shape;903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04" name="Google Shape;904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05" name="Google Shape;905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06" name="Google Shape;906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07" name="Google Shape;907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08" name="Google Shape;908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09" name="Google Shape;909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10" name="Google Shape;910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11" name="Google Shape;911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12" name="Google Shape;912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13" name="Google Shape;913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14" name="Google Shape;914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15" name="Google Shape;915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916" name="Google Shape;916;p40"/>
          <p:cNvGrpSpPr/>
          <p:nvPr/>
        </p:nvGrpSpPr>
        <p:grpSpPr>
          <a:xfrm>
            <a:off x="7056116" y="3128207"/>
            <a:ext cx="1116999" cy="1042119"/>
            <a:chOff x="5116499" y="3128207"/>
            <a:chExt cx="1116999" cy="1042119"/>
          </a:xfrm>
        </p:grpSpPr>
        <p:grpSp>
          <p:nvGrpSpPr>
            <p:cNvPr id="917" name="Google Shape;917;p40"/>
            <p:cNvGrpSpPr/>
            <p:nvPr/>
          </p:nvGrpSpPr>
          <p:grpSpPr>
            <a:xfrm>
              <a:off x="5122481" y="3152089"/>
              <a:ext cx="1089381" cy="1018237"/>
              <a:chOff x="2806" y="2798"/>
              <a:chExt cx="735" cy="687"/>
            </a:xfrm>
          </p:grpSpPr>
          <p:sp>
            <p:nvSpPr>
              <p:cNvPr id="918" name="Google Shape;918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19" name="Google Shape;919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20" name="Google Shape;920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21" name="Google Shape;921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22" name="Google Shape;922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23" name="Google Shape;923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24" name="Google Shape;924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25" name="Google Shape;925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26" name="Google Shape;926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27" name="Google Shape;927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28" name="Google Shape;928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29" name="Google Shape;929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30" name="Google Shape;930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31" name="Google Shape;931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32" name="Google Shape;932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33" name="Google Shape;933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934" name="Google Shape;934;p40"/>
            <p:cNvGrpSpPr/>
            <p:nvPr/>
          </p:nvGrpSpPr>
          <p:grpSpPr>
            <a:xfrm>
              <a:off x="5144117" y="3152089"/>
              <a:ext cx="1089381" cy="1018237"/>
              <a:chOff x="2806" y="2798"/>
              <a:chExt cx="735" cy="687"/>
            </a:xfrm>
          </p:grpSpPr>
          <p:sp>
            <p:nvSpPr>
              <p:cNvPr id="935" name="Google Shape;935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36" name="Google Shape;936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37" name="Google Shape;937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38" name="Google Shape;938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39" name="Google Shape;939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40" name="Google Shape;940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41" name="Google Shape;941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42" name="Google Shape;942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43" name="Google Shape;943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44" name="Google Shape;944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45" name="Google Shape;945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46" name="Google Shape;946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47" name="Google Shape;947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48" name="Google Shape;948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49" name="Google Shape;949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50" name="Google Shape;950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951" name="Google Shape;951;p40"/>
            <p:cNvGrpSpPr/>
            <p:nvPr/>
          </p:nvGrpSpPr>
          <p:grpSpPr>
            <a:xfrm>
              <a:off x="5128555" y="3152089"/>
              <a:ext cx="1089381" cy="1018237"/>
              <a:chOff x="2806" y="2798"/>
              <a:chExt cx="735" cy="687"/>
            </a:xfrm>
          </p:grpSpPr>
          <p:sp>
            <p:nvSpPr>
              <p:cNvPr id="952" name="Google Shape;952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53" name="Google Shape;953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54" name="Google Shape;954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55" name="Google Shape;955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56" name="Google Shape;956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57" name="Google Shape;957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58" name="Google Shape;958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59" name="Google Shape;959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60" name="Google Shape;960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61" name="Google Shape;961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62" name="Google Shape;962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63" name="Google Shape;963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64" name="Google Shape;964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65" name="Google Shape;965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66" name="Google Shape;966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67" name="Google Shape;967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968" name="Google Shape;968;p40"/>
            <p:cNvGrpSpPr/>
            <p:nvPr/>
          </p:nvGrpSpPr>
          <p:grpSpPr>
            <a:xfrm>
              <a:off x="5116499" y="3128207"/>
              <a:ext cx="1089381" cy="1018237"/>
              <a:chOff x="2806" y="2798"/>
              <a:chExt cx="735" cy="687"/>
            </a:xfrm>
          </p:grpSpPr>
          <p:sp>
            <p:nvSpPr>
              <p:cNvPr id="969" name="Google Shape;969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70" name="Google Shape;970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71" name="Google Shape;971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72" name="Google Shape;972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73" name="Google Shape;973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74" name="Google Shape;974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75" name="Google Shape;975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76" name="Google Shape;976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77" name="Google Shape;977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78" name="Google Shape;978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79" name="Google Shape;979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80" name="Google Shape;980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81" name="Google Shape;981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82" name="Google Shape;982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83" name="Google Shape;983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84" name="Google Shape;984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985" name="Google Shape;985;p40"/>
            <p:cNvGrpSpPr/>
            <p:nvPr/>
          </p:nvGrpSpPr>
          <p:grpSpPr>
            <a:xfrm>
              <a:off x="5132062" y="3142454"/>
              <a:ext cx="1089381" cy="1018237"/>
              <a:chOff x="2806" y="2798"/>
              <a:chExt cx="735" cy="687"/>
            </a:xfrm>
          </p:grpSpPr>
          <p:sp>
            <p:nvSpPr>
              <p:cNvPr id="986" name="Google Shape;986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87" name="Google Shape;987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88" name="Google Shape;988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89" name="Google Shape;989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90" name="Google Shape;990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91" name="Google Shape;991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92" name="Google Shape;992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93" name="Google Shape;993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94" name="Google Shape;994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95" name="Google Shape;995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96" name="Google Shape;996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97" name="Google Shape;997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98" name="Google Shape;998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99" name="Google Shape;999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00" name="Google Shape;1000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01" name="Google Shape;1001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1002" name="Google Shape;1002;p40"/>
          <p:cNvGrpSpPr/>
          <p:nvPr/>
        </p:nvGrpSpPr>
        <p:grpSpPr>
          <a:xfrm>
            <a:off x="8894441" y="3128207"/>
            <a:ext cx="1116999" cy="1042119"/>
            <a:chOff x="5116499" y="3128207"/>
            <a:chExt cx="1116999" cy="1042119"/>
          </a:xfrm>
        </p:grpSpPr>
        <p:grpSp>
          <p:nvGrpSpPr>
            <p:cNvPr id="1003" name="Google Shape;1003;p40"/>
            <p:cNvGrpSpPr/>
            <p:nvPr/>
          </p:nvGrpSpPr>
          <p:grpSpPr>
            <a:xfrm>
              <a:off x="5122481" y="3152089"/>
              <a:ext cx="1089381" cy="1018237"/>
              <a:chOff x="2806" y="2798"/>
              <a:chExt cx="735" cy="687"/>
            </a:xfrm>
          </p:grpSpPr>
          <p:sp>
            <p:nvSpPr>
              <p:cNvPr id="1004" name="Google Shape;1004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05" name="Google Shape;1005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06" name="Google Shape;1006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07" name="Google Shape;1007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08" name="Google Shape;1008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09" name="Google Shape;1009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10" name="Google Shape;1010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11" name="Google Shape;1011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12" name="Google Shape;1012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13" name="Google Shape;1013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14" name="Google Shape;1014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15" name="Google Shape;1015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16" name="Google Shape;1016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17" name="Google Shape;1017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18" name="Google Shape;1018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19" name="Google Shape;1019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1020" name="Google Shape;1020;p40"/>
            <p:cNvGrpSpPr/>
            <p:nvPr/>
          </p:nvGrpSpPr>
          <p:grpSpPr>
            <a:xfrm>
              <a:off x="5144117" y="3152089"/>
              <a:ext cx="1089381" cy="1018237"/>
              <a:chOff x="2806" y="2798"/>
              <a:chExt cx="735" cy="687"/>
            </a:xfrm>
          </p:grpSpPr>
          <p:sp>
            <p:nvSpPr>
              <p:cNvPr id="1021" name="Google Shape;1021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22" name="Google Shape;1022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23" name="Google Shape;1023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24" name="Google Shape;1024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25" name="Google Shape;1025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26" name="Google Shape;1026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27" name="Google Shape;1027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28" name="Google Shape;1028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29" name="Google Shape;1029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30" name="Google Shape;1030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31" name="Google Shape;1031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32" name="Google Shape;1032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33" name="Google Shape;1033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34" name="Google Shape;1034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35" name="Google Shape;1035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36" name="Google Shape;1036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1037" name="Google Shape;1037;p40"/>
            <p:cNvGrpSpPr/>
            <p:nvPr/>
          </p:nvGrpSpPr>
          <p:grpSpPr>
            <a:xfrm>
              <a:off x="5128555" y="3152089"/>
              <a:ext cx="1089381" cy="1018237"/>
              <a:chOff x="2806" y="2798"/>
              <a:chExt cx="735" cy="687"/>
            </a:xfrm>
          </p:grpSpPr>
          <p:sp>
            <p:nvSpPr>
              <p:cNvPr id="1038" name="Google Shape;1038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39" name="Google Shape;1039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40" name="Google Shape;1040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41" name="Google Shape;1041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42" name="Google Shape;1042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43" name="Google Shape;1043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44" name="Google Shape;1044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45" name="Google Shape;1045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46" name="Google Shape;1046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47" name="Google Shape;1047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48" name="Google Shape;1048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49" name="Google Shape;1049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50" name="Google Shape;1050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51" name="Google Shape;1051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52" name="Google Shape;1052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53" name="Google Shape;1053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1054" name="Google Shape;1054;p40"/>
            <p:cNvGrpSpPr/>
            <p:nvPr/>
          </p:nvGrpSpPr>
          <p:grpSpPr>
            <a:xfrm>
              <a:off x="5116499" y="3128207"/>
              <a:ext cx="1089381" cy="1018237"/>
              <a:chOff x="2806" y="2798"/>
              <a:chExt cx="735" cy="687"/>
            </a:xfrm>
          </p:grpSpPr>
          <p:sp>
            <p:nvSpPr>
              <p:cNvPr id="1055" name="Google Shape;1055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56" name="Google Shape;1056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57" name="Google Shape;1057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58" name="Google Shape;1058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59" name="Google Shape;1059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60" name="Google Shape;1060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61" name="Google Shape;1061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62" name="Google Shape;1062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63" name="Google Shape;1063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64" name="Google Shape;1064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65" name="Google Shape;1065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66" name="Google Shape;1066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67" name="Google Shape;1067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68" name="Google Shape;1068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69" name="Google Shape;1069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70" name="Google Shape;1070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1071" name="Google Shape;1071;p40"/>
            <p:cNvGrpSpPr/>
            <p:nvPr/>
          </p:nvGrpSpPr>
          <p:grpSpPr>
            <a:xfrm>
              <a:off x="5132062" y="3142454"/>
              <a:ext cx="1089381" cy="1018237"/>
              <a:chOff x="2806" y="2798"/>
              <a:chExt cx="735" cy="687"/>
            </a:xfrm>
          </p:grpSpPr>
          <p:sp>
            <p:nvSpPr>
              <p:cNvPr id="1072" name="Google Shape;1072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73" name="Google Shape;1073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74" name="Google Shape;1074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75" name="Google Shape;1075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76" name="Google Shape;1076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77" name="Google Shape;1077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78" name="Google Shape;1078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79" name="Google Shape;1079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80" name="Google Shape;1080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81" name="Google Shape;1081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82" name="Google Shape;1082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83" name="Google Shape;1083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84" name="Google Shape;1084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85" name="Google Shape;1085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86" name="Google Shape;1086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87" name="Google Shape;1087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pic>
        <p:nvPicPr>
          <p:cNvPr id="1088" name="Google Shape;1088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89" name="Google Shape;1089;p40"/>
          <p:cNvGrpSpPr/>
          <p:nvPr/>
        </p:nvGrpSpPr>
        <p:grpSpPr>
          <a:xfrm>
            <a:off x="8894441" y="4971522"/>
            <a:ext cx="1116999" cy="1042119"/>
            <a:chOff x="5116499" y="3128207"/>
            <a:chExt cx="1116999" cy="1042119"/>
          </a:xfrm>
        </p:grpSpPr>
        <p:grpSp>
          <p:nvGrpSpPr>
            <p:cNvPr id="1090" name="Google Shape;1090;p40"/>
            <p:cNvGrpSpPr/>
            <p:nvPr/>
          </p:nvGrpSpPr>
          <p:grpSpPr>
            <a:xfrm>
              <a:off x="5122481" y="3152089"/>
              <a:ext cx="1089381" cy="1018237"/>
              <a:chOff x="2806" y="2798"/>
              <a:chExt cx="735" cy="687"/>
            </a:xfrm>
          </p:grpSpPr>
          <p:sp>
            <p:nvSpPr>
              <p:cNvPr id="1091" name="Google Shape;1091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92" name="Google Shape;1092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93" name="Google Shape;1093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94" name="Google Shape;1094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95" name="Google Shape;1095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96" name="Google Shape;1096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97" name="Google Shape;1097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98" name="Google Shape;1098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99" name="Google Shape;1099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00" name="Google Shape;1100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01" name="Google Shape;1101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02" name="Google Shape;1102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03" name="Google Shape;1103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04" name="Google Shape;1104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05" name="Google Shape;1105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06" name="Google Shape;1106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1107" name="Google Shape;1107;p40"/>
            <p:cNvGrpSpPr/>
            <p:nvPr/>
          </p:nvGrpSpPr>
          <p:grpSpPr>
            <a:xfrm>
              <a:off x="5144117" y="3152089"/>
              <a:ext cx="1089381" cy="1018237"/>
              <a:chOff x="2806" y="2798"/>
              <a:chExt cx="735" cy="687"/>
            </a:xfrm>
          </p:grpSpPr>
          <p:sp>
            <p:nvSpPr>
              <p:cNvPr id="1108" name="Google Shape;1108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09" name="Google Shape;1109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10" name="Google Shape;1110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11" name="Google Shape;1111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12" name="Google Shape;1112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13" name="Google Shape;1113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14" name="Google Shape;1114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15" name="Google Shape;1115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16" name="Google Shape;1116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17" name="Google Shape;1117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18" name="Google Shape;1118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19" name="Google Shape;1119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20" name="Google Shape;1120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21" name="Google Shape;1121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22" name="Google Shape;1122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23" name="Google Shape;1123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1124" name="Google Shape;1124;p40"/>
            <p:cNvGrpSpPr/>
            <p:nvPr/>
          </p:nvGrpSpPr>
          <p:grpSpPr>
            <a:xfrm>
              <a:off x="5128555" y="3152089"/>
              <a:ext cx="1089381" cy="1018237"/>
              <a:chOff x="2806" y="2798"/>
              <a:chExt cx="735" cy="687"/>
            </a:xfrm>
          </p:grpSpPr>
          <p:sp>
            <p:nvSpPr>
              <p:cNvPr id="1125" name="Google Shape;1125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26" name="Google Shape;1126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27" name="Google Shape;1127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28" name="Google Shape;1128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29" name="Google Shape;1129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30" name="Google Shape;1130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31" name="Google Shape;1131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32" name="Google Shape;1132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33" name="Google Shape;1133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34" name="Google Shape;1134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35" name="Google Shape;1135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36" name="Google Shape;1136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37" name="Google Shape;1137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38" name="Google Shape;1138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39" name="Google Shape;1139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40" name="Google Shape;1140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1141" name="Google Shape;1141;p40"/>
            <p:cNvGrpSpPr/>
            <p:nvPr/>
          </p:nvGrpSpPr>
          <p:grpSpPr>
            <a:xfrm>
              <a:off x="5116499" y="3128207"/>
              <a:ext cx="1089381" cy="1018237"/>
              <a:chOff x="2806" y="2798"/>
              <a:chExt cx="735" cy="687"/>
            </a:xfrm>
          </p:grpSpPr>
          <p:sp>
            <p:nvSpPr>
              <p:cNvPr id="1142" name="Google Shape;1142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43" name="Google Shape;1143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44" name="Google Shape;1144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45" name="Google Shape;1145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46" name="Google Shape;1146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47" name="Google Shape;1147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48" name="Google Shape;1148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49" name="Google Shape;1149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50" name="Google Shape;1150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51" name="Google Shape;1151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52" name="Google Shape;1152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53" name="Google Shape;1153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54" name="Google Shape;1154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55" name="Google Shape;1155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56" name="Google Shape;1156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57" name="Google Shape;1157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1158" name="Google Shape;1158;p40"/>
            <p:cNvGrpSpPr/>
            <p:nvPr/>
          </p:nvGrpSpPr>
          <p:grpSpPr>
            <a:xfrm>
              <a:off x="5132062" y="3142454"/>
              <a:ext cx="1089381" cy="1018237"/>
              <a:chOff x="2806" y="2798"/>
              <a:chExt cx="735" cy="687"/>
            </a:xfrm>
          </p:grpSpPr>
          <p:sp>
            <p:nvSpPr>
              <p:cNvPr id="1159" name="Google Shape;1159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60" name="Google Shape;1160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61" name="Google Shape;1161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62" name="Google Shape;1162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63" name="Google Shape;1163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64" name="Google Shape;1164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65" name="Google Shape;1165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66" name="Google Shape;1166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67" name="Google Shape;1167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68" name="Google Shape;1168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69" name="Google Shape;1169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70" name="Google Shape;1170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71" name="Google Shape;1171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72" name="Google Shape;1172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73" name="Google Shape;1173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74" name="Google Shape;1174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sp>
        <p:nvSpPr>
          <p:cNvPr id="1175" name="Google Shape;1175;p40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4000">
        <p:fade thruBlk="1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41"/>
          <p:cNvSpPr txBox="1"/>
          <p:nvPr/>
        </p:nvSpPr>
        <p:spPr>
          <a:xfrm>
            <a:off x="0" y="3733296"/>
            <a:ext cx="121920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7200">
                <a:latin typeface="Century Gothic"/>
                <a:ea typeface="Century Gothic"/>
                <a:cs typeface="Century Gothic"/>
                <a:sym typeface="Century Gothic"/>
              </a:rPr>
              <a:t>THANK YOU !</a:t>
            </a:r>
            <a:endParaRPr b="1" sz="72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82" name="Google Shape;1182;p41"/>
          <p:cNvSpPr txBox="1"/>
          <p:nvPr/>
        </p:nvSpPr>
        <p:spPr>
          <a:xfrm>
            <a:off x="0" y="4863859"/>
            <a:ext cx="12192000" cy="7348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6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Design Lesson Powerpoint Template</a:t>
            </a:r>
            <a:endParaRPr sz="3600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83" name="Google Shape;1183;p41"/>
          <p:cNvSpPr txBox="1"/>
          <p:nvPr/>
        </p:nvSpPr>
        <p:spPr>
          <a:xfrm>
            <a:off x="0" y="6329193"/>
            <a:ext cx="1219200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www.freepptbackgrounds.net</a:t>
            </a:r>
            <a:endParaRPr sz="1600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184" name="Google Shape;1184;p41"/>
          <p:cNvPicPr preferRelativeResize="0"/>
          <p:nvPr/>
        </p:nvPicPr>
        <p:blipFill rotWithShape="1">
          <a:blip r:embed="rId3">
            <a:alphaModFix/>
          </a:blip>
          <a:srcRect b="17241" l="0" r="4867" t="19775"/>
          <a:stretch/>
        </p:blipFill>
        <p:spPr>
          <a:xfrm>
            <a:off x="1793197" y="-61686"/>
            <a:ext cx="5436900" cy="3599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5" name="Google Shape;1185;p41"/>
          <p:cNvPicPr preferRelativeResize="0"/>
          <p:nvPr/>
        </p:nvPicPr>
        <p:blipFill rotWithShape="1">
          <a:blip r:embed="rId3">
            <a:alphaModFix/>
          </a:blip>
          <a:srcRect b="17241" l="0" r="4867" t="19775"/>
          <a:stretch/>
        </p:blipFill>
        <p:spPr>
          <a:xfrm>
            <a:off x="4660837" y="-252186"/>
            <a:ext cx="5436900" cy="3599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6" name="Google Shape;1186;p41"/>
          <p:cNvPicPr preferRelativeResize="0"/>
          <p:nvPr/>
        </p:nvPicPr>
        <p:blipFill rotWithShape="1">
          <a:blip r:embed="rId3">
            <a:alphaModFix/>
          </a:blip>
          <a:srcRect b="17241" l="0" r="4867" t="19775"/>
          <a:stretch/>
        </p:blipFill>
        <p:spPr>
          <a:xfrm>
            <a:off x="7528478" y="-61686"/>
            <a:ext cx="5436900" cy="3599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7" name="Google Shape;1187;p41"/>
          <p:cNvPicPr preferRelativeResize="0"/>
          <p:nvPr/>
        </p:nvPicPr>
        <p:blipFill rotWithShape="1">
          <a:blip r:embed="rId3">
            <a:alphaModFix/>
          </a:blip>
          <a:srcRect b="17241" l="0" r="4867" t="19775"/>
          <a:stretch/>
        </p:blipFill>
        <p:spPr>
          <a:xfrm>
            <a:off x="-1074443" y="-252186"/>
            <a:ext cx="5436900" cy="35995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6545" y="-341611"/>
            <a:ext cx="3473066" cy="4627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8"/>
          <p:cNvPicPr preferRelativeResize="0"/>
          <p:nvPr/>
        </p:nvPicPr>
        <p:blipFill rotWithShape="1">
          <a:blip r:embed="rId4">
            <a:alphaModFix/>
          </a:blip>
          <a:srcRect b="17241" l="0" r="4867" t="19775"/>
          <a:stretch/>
        </p:blipFill>
        <p:spPr>
          <a:xfrm>
            <a:off x="5498285" y="0"/>
            <a:ext cx="5033999" cy="3332799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8"/>
          <p:cNvSpPr txBox="1"/>
          <p:nvPr/>
        </p:nvSpPr>
        <p:spPr>
          <a:xfrm>
            <a:off x="5026840" y="3332799"/>
            <a:ext cx="2016223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4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01</a:t>
            </a:r>
            <a:endParaRPr b="1" sz="4400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9" name="Google Shape;129;p18"/>
          <p:cNvSpPr txBox="1"/>
          <p:nvPr/>
        </p:nvSpPr>
        <p:spPr>
          <a:xfrm>
            <a:off x="3309336" y="4427378"/>
            <a:ext cx="5451229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80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CIRCLE</a:t>
            </a:r>
            <a:endParaRPr b="1" sz="8000">
              <a:solidFill>
                <a:schemeClr val="accent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5" name="Google Shape;135;p19"/>
          <p:cNvCxnSpPr/>
          <p:nvPr/>
        </p:nvCxnSpPr>
        <p:spPr>
          <a:xfrm rot="10800000">
            <a:off x="1893867" y="1371919"/>
            <a:ext cx="0" cy="1577028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med" w="med" type="diamond"/>
            <a:tailEnd len="med" w="med" type="diamond"/>
          </a:ln>
        </p:spPr>
      </p:cxnSp>
      <p:cxnSp>
        <p:nvCxnSpPr>
          <p:cNvPr id="136" name="Google Shape;136;p19"/>
          <p:cNvCxnSpPr/>
          <p:nvPr/>
        </p:nvCxnSpPr>
        <p:spPr>
          <a:xfrm rot="10800000">
            <a:off x="5959082" y="1371919"/>
            <a:ext cx="14575" cy="1577028"/>
          </a:xfrm>
          <a:prstGeom prst="straightConnector1">
            <a:avLst/>
          </a:prstGeom>
          <a:noFill/>
          <a:ln cap="flat" cmpd="sng" w="12700">
            <a:solidFill>
              <a:schemeClr val="accent3"/>
            </a:solidFill>
            <a:prstDash val="solid"/>
            <a:round/>
            <a:headEnd len="med" w="med" type="diamond"/>
            <a:tailEnd len="med" w="med" type="diamond"/>
          </a:ln>
        </p:spPr>
      </p:cxnSp>
      <p:cxnSp>
        <p:nvCxnSpPr>
          <p:cNvPr id="137" name="Google Shape;137;p19"/>
          <p:cNvCxnSpPr/>
          <p:nvPr/>
        </p:nvCxnSpPr>
        <p:spPr>
          <a:xfrm rot="10800000">
            <a:off x="4798425" y="4241168"/>
            <a:ext cx="0" cy="1492088"/>
          </a:xfrm>
          <a:prstGeom prst="straightConnector1">
            <a:avLst/>
          </a:prstGeom>
          <a:noFill/>
          <a:ln cap="flat" cmpd="sng" w="12700">
            <a:solidFill>
              <a:schemeClr val="accent2"/>
            </a:solidFill>
            <a:prstDash val="solid"/>
            <a:round/>
            <a:headEnd len="med" w="med" type="diamond"/>
            <a:tailEnd len="med" w="med" type="diamond"/>
          </a:ln>
        </p:spPr>
      </p:cxnSp>
      <p:cxnSp>
        <p:nvCxnSpPr>
          <p:cNvPr id="138" name="Google Shape;138;p19"/>
          <p:cNvCxnSpPr/>
          <p:nvPr/>
        </p:nvCxnSpPr>
        <p:spPr>
          <a:xfrm rot="10800000">
            <a:off x="7370092" y="4241168"/>
            <a:ext cx="0" cy="1492089"/>
          </a:xfrm>
          <a:prstGeom prst="straightConnector1">
            <a:avLst/>
          </a:prstGeom>
          <a:noFill/>
          <a:ln cap="flat" cmpd="sng" w="12700">
            <a:solidFill>
              <a:schemeClr val="accent4"/>
            </a:solidFill>
            <a:prstDash val="solid"/>
            <a:round/>
            <a:headEnd len="med" w="med" type="diamond"/>
            <a:tailEnd len="med" w="med" type="diamond"/>
          </a:ln>
        </p:spPr>
      </p:cxnSp>
      <p:grpSp>
        <p:nvGrpSpPr>
          <p:cNvPr id="139" name="Google Shape;139;p19"/>
          <p:cNvGrpSpPr/>
          <p:nvPr/>
        </p:nvGrpSpPr>
        <p:grpSpPr>
          <a:xfrm>
            <a:off x="1582925" y="3055857"/>
            <a:ext cx="9313608" cy="1064520"/>
            <a:chOff x="1187194" y="2291893"/>
            <a:chExt cx="6985206" cy="798390"/>
          </a:xfrm>
        </p:grpSpPr>
        <p:grpSp>
          <p:nvGrpSpPr>
            <p:cNvPr id="140" name="Google Shape;140;p19"/>
            <p:cNvGrpSpPr/>
            <p:nvPr/>
          </p:nvGrpSpPr>
          <p:grpSpPr>
            <a:xfrm>
              <a:off x="1187194" y="2291893"/>
              <a:ext cx="6985206" cy="798390"/>
              <a:chOff x="0" y="0"/>
              <a:chExt cx="4502" cy="749"/>
            </a:xfrm>
          </p:grpSpPr>
          <p:sp>
            <p:nvSpPr>
              <p:cNvPr id="141" name="Google Shape;141;p19"/>
              <p:cNvSpPr/>
              <p:nvPr/>
            </p:nvSpPr>
            <p:spPr>
              <a:xfrm>
                <a:off x="0" y="0"/>
                <a:ext cx="1009" cy="749"/>
              </a:xfrm>
              <a:prstGeom prst="homePlate">
                <a:avLst>
                  <a:gd fmla="val 33678" name="adj"/>
                </a:avLst>
              </a:prstGeom>
              <a:blipFill rotWithShape="1">
                <a:blip r:embed="rId3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42" name="Google Shape;142;p19"/>
              <p:cNvSpPr/>
              <p:nvPr/>
            </p:nvSpPr>
            <p:spPr>
              <a:xfrm>
                <a:off x="897" y="0"/>
                <a:ext cx="1009" cy="749"/>
              </a:xfrm>
              <a:prstGeom prst="chevron">
                <a:avLst>
                  <a:gd fmla="val 33678" name="adj"/>
                </a:avLst>
              </a:prstGeom>
              <a:blipFill rotWithShape="1">
                <a:blip r:embed="rId4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43" name="Google Shape;143;p19"/>
              <p:cNvSpPr/>
              <p:nvPr/>
            </p:nvSpPr>
            <p:spPr>
              <a:xfrm>
                <a:off x="1770" y="0"/>
                <a:ext cx="1009" cy="749"/>
              </a:xfrm>
              <a:prstGeom prst="chevron">
                <a:avLst>
                  <a:gd fmla="val 33678" name="adj"/>
                </a:avLst>
              </a:prstGeom>
              <a:blipFill rotWithShape="1">
                <a:blip r:embed="rId5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44" name="Google Shape;144;p19"/>
              <p:cNvSpPr/>
              <p:nvPr/>
            </p:nvSpPr>
            <p:spPr>
              <a:xfrm>
                <a:off x="2631" y="0"/>
                <a:ext cx="1009" cy="749"/>
              </a:xfrm>
              <a:prstGeom prst="chevron">
                <a:avLst>
                  <a:gd fmla="val 33678" name="adj"/>
                </a:avLst>
              </a:prstGeom>
              <a:blipFill rotWithShape="1">
                <a:blip r:embed="rId6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45" name="Google Shape;145;p19"/>
              <p:cNvSpPr/>
              <p:nvPr/>
            </p:nvSpPr>
            <p:spPr>
              <a:xfrm>
                <a:off x="3493" y="0"/>
                <a:ext cx="1009" cy="749"/>
              </a:xfrm>
              <a:prstGeom prst="chevron">
                <a:avLst>
                  <a:gd fmla="val 33678" name="adj"/>
                </a:avLst>
              </a:prstGeom>
              <a:blipFill rotWithShape="1">
                <a:blip r:embed="rId3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146" name="Google Shape;146;p19"/>
            <p:cNvSpPr/>
            <p:nvPr/>
          </p:nvSpPr>
          <p:spPr>
            <a:xfrm>
              <a:off x="1537008" y="2595718"/>
              <a:ext cx="633772" cy="19205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Century Gothic"/>
                </a:rPr>
                <a:t>TITLE HERE</a:t>
              </a:r>
            </a:p>
          </p:txBody>
        </p:sp>
        <p:sp>
          <p:nvSpPr>
            <p:cNvPr id="147" name="Google Shape;147;p19"/>
            <p:cNvSpPr/>
            <p:nvPr/>
          </p:nvSpPr>
          <p:spPr>
            <a:xfrm>
              <a:off x="3142010" y="2610958"/>
              <a:ext cx="633772" cy="19205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Century Gothic"/>
                </a:rPr>
                <a:t>TITLE HERE</a:t>
              </a:r>
            </a:p>
          </p:txBody>
        </p:sp>
        <p:sp>
          <p:nvSpPr>
            <p:cNvPr id="148" name="Google Shape;148;p19"/>
            <p:cNvSpPr/>
            <p:nvPr/>
          </p:nvSpPr>
          <p:spPr>
            <a:xfrm>
              <a:off x="4509696" y="2571750"/>
              <a:ext cx="633772" cy="19205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Century Gothic"/>
                </a:rPr>
                <a:t>TITLE HERE</a:t>
              </a:r>
            </a:p>
          </p:txBody>
        </p:sp>
        <p:sp>
          <p:nvSpPr>
            <p:cNvPr id="149" name="Google Shape;149;p19"/>
            <p:cNvSpPr/>
            <p:nvPr/>
          </p:nvSpPr>
          <p:spPr>
            <a:xfrm>
              <a:off x="5826627" y="2560596"/>
              <a:ext cx="633772" cy="21536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Century Gothic"/>
                </a:rPr>
                <a:t>TITLE HERE</a:t>
              </a:r>
            </a:p>
          </p:txBody>
        </p:sp>
        <p:sp>
          <p:nvSpPr>
            <p:cNvPr id="150" name="Google Shape;150;p19"/>
            <p:cNvSpPr/>
            <p:nvPr/>
          </p:nvSpPr>
          <p:spPr>
            <a:xfrm>
              <a:off x="7072743" y="2571750"/>
              <a:ext cx="633772" cy="21536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Century Gothic"/>
                </a:rPr>
                <a:t>TITLE HERE</a:t>
              </a:r>
            </a:p>
          </p:txBody>
        </p:sp>
      </p:grpSp>
      <p:grpSp>
        <p:nvGrpSpPr>
          <p:cNvPr id="151" name="Google Shape;151;p19"/>
          <p:cNvGrpSpPr/>
          <p:nvPr/>
        </p:nvGrpSpPr>
        <p:grpSpPr>
          <a:xfrm>
            <a:off x="1775520" y="1436210"/>
            <a:ext cx="3733800" cy="989388"/>
            <a:chOff x="611560" y="1846599"/>
            <a:chExt cx="2800350" cy="742041"/>
          </a:xfrm>
        </p:grpSpPr>
        <p:sp>
          <p:nvSpPr>
            <p:cNvPr id="152" name="Google Shape;152;p19"/>
            <p:cNvSpPr txBox="1"/>
            <p:nvPr/>
          </p:nvSpPr>
          <p:spPr>
            <a:xfrm>
              <a:off x="611560" y="1846599"/>
              <a:ext cx="2800350" cy="3154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133">
                  <a:solidFill>
                    <a:schemeClr val="accen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 HERE</a:t>
              </a:r>
              <a:endParaRPr b="1" sz="2133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3" name="Google Shape;153;p19"/>
            <p:cNvSpPr txBox="1"/>
            <p:nvPr/>
          </p:nvSpPr>
          <p:spPr>
            <a:xfrm>
              <a:off x="830317" y="2211710"/>
              <a:ext cx="2445539" cy="3769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33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Go ahead and replace it with your own text.</a:t>
              </a:r>
              <a:endParaRPr sz="1333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54" name="Google Shape;154;p19"/>
          <p:cNvGrpSpPr/>
          <p:nvPr/>
        </p:nvGrpSpPr>
        <p:grpSpPr>
          <a:xfrm>
            <a:off x="6062936" y="1448598"/>
            <a:ext cx="3733800" cy="989388"/>
            <a:chOff x="611560" y="1846599"/>
            <a:chExt cx="2800350" cy="742041"/>
          </a:xfrm>
        </p:grpSpPr>
        <p:sp>
          <p:nvSpPr>
            <p:cNvPr id="155" name="Google Shape;155;p19"/>
            <p:cNvSpPr txBox="1"/>
            <p:nvPr/>
          </p:nvSpPr>
          <p:spPr>
            <a:xfrm>
              <a:off x="611560" y="1846599"/>
              <a:ext cx="2800350" cy="3154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133">
                  <a:solidFill>
                    <a:schemeClr val="accent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 HERE</a:t>
              </a:r>
              <a:endParaRPr b="1" sz="2133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6" name="Google Shape;156;p19"/>
            <p:cNvSpPr txBox="1"/>
            <p:nvPr/>
          </p:nvSpPr>
          <p:spPr>
            <a:xfrm>
              <a:off x="830317" y="2211710"/>
              <a:ext cx="2445539" cy="3769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33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Go ahead and replace it with your own text.</a:t>
              </a:r>
              <a:endParaRPr sz="1333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57" name="Google Shape;157;p19"/>
          <p:cNvGrpSpPr/>
          <p:nvPr/>
        </p:nvGrpSpPr>
        <p:grpSpPr>
          <a:xfrm>
            <a:off x="1199456" y="4446294"/>
            <a:ext cx="3733800" cy="989316"/>
            <a:chOff x="611560" y="1846653"/>
            <a:chExt cx="2800350" cy="741987"/>
          </a:xfrm>
        </p:grpSpPr>
        <p:sp>
          <p:nvSpPr>
            <p:cNvPr id="158" name="Google Shape;158;p19"/>
            <p:cNvSpPr txBox="1"/>
            <p:nvPr/>
          </p:nvSpPr>
          <p:spPr>
            <a:xfrm>
              <a:off x="611560" y="1846653"/>
              <a:ext cx="2800350" cy="3154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133">
                  <a:solidFill>
                    <a:schemeClr val="accent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 HERE</a:t>
              </a:r>
              <a:endParaRPr b="1" sz="2133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9" name="Google Shape;159;p19"/>
            <p:cNvSpPr txBox="1"/>
            <p:nvPr/>
          </p:nvSpPr>
          <p:spPr>
            <a:xfrm>
              <a:off x="830317" y="2211710"/>
              <a:ext cx="2445539" cy="3769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33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Go ahead and replace it with your own text.</a:t>
              </a:r>
              <a:endParaRPr sz="1333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60" name="Google Shape;160;p19"/>
          <p:cNvGrpSpPr/>
          <p:nvPr/>
        </p:nvGrpSpPr>
        <p:grpSpPr>
          <a:xfrm>
            <a:off x="7162733" y="4446294"/>
            <a:ext cx="3733800" cy="989316"/>
            <a:chOff x="611560" y="1846653"/>
            <a:chExt cx="2800350" cy="741987"/>
          </a:xfrm>
        </p:grpSpPr>
        <p:sp>
          <p:nvSpPr>
            <p:cNvPr id="161" name="Google Shape;161;p19"/>
            <p:cNvSpPr txBox="1"/>
            <p:nvPr/>
          </p:nvSpPr>
          <p:spPr>
            <a:xfrm>
              <a:off x="611560" y="1846653"/>
              <a:ext cx="2800350" cy="3154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133">
                  <a:solidFill>
                    <a:schemeClr val="accent4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 HERE</a:t>
              </a:r>
              <a:endParaRPr b="1" sz="2133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2" name="Google Shape;162;p19"/>
            <p:cNvSpPr txBox="1"/>
            <p:nvPr/>
          </p:nvSpPr>
          <p:spPr>
            <a:xfrm>
              <a:off x="830317" y="2211710"/>
              <a:ext cx="2445539" cy="3769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33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Go ahead and replace it with your own text.</a:t>
              </a:r>
              <a:endParaRPr sz="1333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id="163" name="Google Shape;163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19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Google Shape;170;p20"/>
          <p:cNvGrpSpPr/>
          <p:nvPr/>
        </p:nvGrpSpPr>
        <p:grpSpPr>
          <a:xfrm>
            <a:off x="6913018" y="1707983"/>
            <a:ext cx="785644" cy="785925"/>
            <a:chOff x="1463339" y="1072758"/>
            <a:chExt cx="1546058" cy="1546058"/>
          </a:xfrm>
        </p:grpSpPr>
        <p:sp>
          <p:nvSpPr>
            <p:cNvPr id="171" name="Google Shape;171;p20"/>
            <p:cNvSpPr/>
            <p:nvPr/>
          </p:nvSpPr>
          <p:spPr>
            <a:xfrm>
              <a:off x="1463339" y="1072758"/>
              <a:ext cx="1546058" cy="1546058"/>
            </a:xfrm>
            <a:prstGeom prst="donut">
              <a:avLst>
                <a:gd fmla="val 4879" name="adj"/>
              </a:avLst>
            </a:prstGeom>
            <a:gradFill>
              <a:gsLst>
                <a:gs pos="0">
                  <a:srgbClr val="F2F2F2"/>
                </a:gs>
                <a:gs pos="55000">
                  <a:srgbClr val="F2F2F2"/>
                </a:gs>
                <a:gs pos="100000">
                  <a:srgbClr val="D8D8D8"/>
                </a:gs>
              </a:gsLst>
              <a:lin ang="8100000" scaled="0"/>
            </a:gradFill>
            <a:ln>
              <a:noFill/>
            </a:ln>
            <a:effectLst>
              <a:outerShdw blurRad="330200" sx="81000" rotWithShape="0" algn="t" dir="6900000" dist="215900" sy="81000">
                <a:srgbClr val="000000">
                  <a:alpha val="4196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2" name="Google Shape;172;p20"/>
            <p:cNvSpPr/>
            <p:nvPr/>
          </p:nvSpPr>
          <p:spPr>
            <a:xfrm>
              <a:off x="1484232" y="1093651"/>
              <a:ext cx="1504274" cy="1504274"/>
            </a:xfrm>
            <a:prstGeom prst="ellipse">
              <a:avLst/>
            </a:prstGeom>
            <a:gradFill>
              <a:gsLst>
                <a:gs pos="0">
                  <a:schemeClr val="lt1"/>
                </a:gs>
                <a:gs pos="51000">
                  <a:srgbClr val="F2F2F2"/>
                </a:gs>
                <a:gs pos="100000">
                  <a:srgbClr val="C5C5C5"/>
                </a:gs>
              </a:gsLst>
              <a:lin ang="18900000" scaled="0"/>
            </a:gradFill>
            <a:ln>
              <a:noFill/>
            </a:ln>
            <a:effectLst>
              <a:outerShdw blurRad="330200" sx="81000" rotWithShape="0" algn="t" dir="6900000" dist="215900" sy="81000">
                <a:srgbClr val="000000">
                  <a:alpha val="4196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73" name="Google Shape;173;p20"/>
          <p:cNvSpPr/>
          <p:nvPr/>
        </p:nvSpPr>
        <p:spPr>
          <a:xfrm>
            <a:off x="7008533" y="1803536"/>
            <a:ext cx="594608" cy="5948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0900" lIns="121825" spcFirstLastPara="1" rIns="121825" wrap="square" tIns="60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74" name="Google Shape;174;p20"/>
          <p:cNvGrpSpPr/>
          <p:nvPr/>
        </p:nvGrpSpPr>
        <p:grpSpPr>
          <a:xfrm>
            <a:off x="6898131" y="2767756"/>
            <a:ext cx="785644" cy="785925"/>
            <a:chOff x="1463339" y="1072758"/>
            <a:chExt cx="1546058" cy="1546058"/>
          </a:xfrm>
        </p:grpSpPr>
        <p:sp>
          <p:nvSpPr>
            <p:cNvPr id="175" name="Google Shape;175;p20"/>
            <p:cNvSpPr/>
            <p:nvPr/>
          </p:nvSpPr>
          <p:spPr>
            <a:xfrm>
              <a:off x="1463339" y="1072758"/>
              <a:ext cx="1546058" cy="1546058"/>
            </a:xfrm>
            <a:prstGeom prst="donut">
              <a:avLst>
                <a:gd fmla="val 4879" name="adj"/>
              </a:avLst>
            </a:prstGeom>
            <a:gradFill>
              <a:gsLst>
                <a:gs pos="0">
                  <a:srgbClr val="F2F2F2"/>
                </a:gs>
                <a:gs pos="55000">
                  <a:srgbClr val="F2F2F2"/>
                </a:gs>
                <a:gs pos="100000">
                  <a:srgbClr val="D8D8D8"/>
                </a:gs>
              </a:gsLst>
              <a:lin ang="8100000" scaled="0"/>
            </a:gradFill>
            <a:ln>
              <a:noFill/>
            </a:ln>
            <a:effectLst>
              <a:outerShdw blurRad="330200" sx="81000" rotWithShape="0" algn="t" dir="6900000" dist="215900" sy="81000">
                <a:srgbClr val="000000">
                  <a:alpha val="48627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6" name="Google Shape;176;p20"/>
            <p:cNvSpPr/>
            <p:nvPr/>
          </p:nvSpPr>
          <p:spPr>
            <a:xfrm>
              <a:off x="1484232" y="1093651"/>
              <a:ext cx="1504273" cy="1504273"/>
            </a:xfrm>
            <a:prstGeom prst="ellipse">
              <a:avLst/>
            </a:prstGeom>
            <a:gradFill>
              <a:gsLst>
                <a:gs pos="0">
                  <a:schemeClr val="lt1"/>
                </a:gs>
                <a:gs pos="51000">
                  <a:srgbClr val="F2F2F2"/>
                </a:gs>
                <a:gs pos="100000">
                  <a:srgbClr val="C5C5C5"/>
                </a:gs>
              </a:gsLst>
              <a:lin ang="18900000" scaled="0"/>
            </a:gradFill>
            <a:ln>
              <a:noFill/>
            </a:ln>
            <a:effectLst>
              <a:outerShdw blurRad="330200" sx="81000" rotWithShape="0" algn="t" dir="6900000" dist="215900" sy="81000">
                <a:srgbClr val="000000">
                  <a:alpha val="48627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77" name="Google Shape;177;p20"/>
          <p:cNvSpPr/>
          <p:nvPr/>
        </p:nvSpPr>
        <p:spPr>
          <a:xfrm>
            <a:off x="6993648" y="2863309"/>
            <a:ext cx="594608" cy="594819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0900" lIns="121825" spcFirstLastPara="1" rIns="121825" wrap="square" tIns="60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78" name="Google Shape;178;p20"/>
          <p:cNvGrpSpPr/>
          <p:nvPr/>
        </p:nvGrpSpPr>
        <p:grpSpPr>
          <a:xfrm>
            <a:off x="6898131" y="3827528"/>
            <a:ext cx="785644" cy="785925"/>
            <a:chOff x="1463339" y="1072758"/>
            <a:chExt cx="1546058" cy="1546058"/>
          </a:xfrm>
        </p:grpSpPr>
        <p:sp>
          <p:nvSpPr>
            <p:cNvPr id="179" name="Google Shape;179;p20"/>
            <p:cNvSpPr/>
            <p:nvPr/>
          </p:nvSpPr>
          <p:spPr>
            <a:xfrm>
              <a:off x="1463339" y="1072758"/>
              <a:ext cx="1546058" cy="1546058"/>
            </a:xfrm>
            <a:prstGeom prst="donut">
              <a:avLst>
                <a:gd fmla="val 4879" name="adj"/>
              </a:avLst>
            </a:prstGeom>
            <a:gradFill>
              <a:gsLst>
                <a:gs pos="0">
                  <a:srgbClr val="F2F2F2"/>
                </a:gs>
                <a:gs pos="55000">
                  <a:srgbClr val="F2F2F2"/>
                </a:gs>
                <a:gs pos="100000">
                  <a:srgbClr val="D8D8D8"/>
                </a:gs>
              </a:gsLst>
              <a:lin ang="8100000" scaled="0"/>
            </a:gradFill>
            <a:ln>
              <a:noFill/>
            </a:ln>
            <a:effectLst>
              <a:outerShdw blurRad="330200" sx="81000" rotWithShape="0" algn="t" dir="6900000" dist="215900" sy="81000">
                <a:srgbClr val="000000">
                  <a:alpha val="48627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0" name="Google Shape;180;p20"/>
            <p:cNvSpPr/>
            <p:nvPr/>
          </p:nvSpPr>
          <p:spPr>
            <a:xfrm>
              <a:off x="1484232" y="1093651"/>
              <a:ext cx="1504273" cy="1504273"/>
            </a:xfrm>
            <a:prstGeom prst="ellipse">
              <a:avLst/>
            </a:prstGeom>
            <a:gradFill>
              <a:gsLst>
                <a:gs pos="0">
                  <a:schemeClr val="lt1"/>
                </a:gs>
                <a:gs pos="51000">
                  <a:srgbClr val="F2F2F2"/>
                </a:gs>
                <a:gs pos="100000">
                  <a:srgbClr val="C5C5C5"/>
                </a:gs>
              </a:gsLst>
              <a:lin ang="18900000" scaled="0"/>
            </a:gradFill>
            <a:ln>
              <a:noFill/>
            </a:ln>
            <a:effectLst>
              <a:outerShdw blurRad="330200" sx="81000" rotWithShape="0" algn="t" dir="6900000" dist="215900" sy="81000">
                <a:srgbClr val="000000">
                  <a:alpha val="48627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81" name="Google Shape;181;p20"/>
          <p:cNvSpPr/>
          <p:nvPr/>
        </p:nvSpPr>
        <p:spPr>
          <a:xfrm>
            <a:off x="6993648" y="3923081"/>
            <a:ext cx="594608" cy="594819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0900" lIns="121825" spcFirstLastPara="1" rIns="121825" wrap="square" tIns="60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82" name="Google Shape;182;p20"/>
          <p:cNvGrpSpPr/>
          <p:nvPr/>
        </p:nvGrpSpPr>
        <p:grpSpPr>
          <a:xfrm>
            <a:off x="7976185" y="1700932"/>
            <a:ext cx="2096951" cy="754084"/>
            <a:chOff x="6084168" y="1274556"/>
            <a:chExt cx="1669538" cy="600166"/>
          </a:xfrm>
        </p:grpSpPr>
        <p:sp>
          <p:nvSpPr>
            <p:cNvPr id="183" name="Google Shape;183;p20"/>
            <p:cNvSpPr txBox="1"/>
            <p:nvPr/>
          </p:nvSpPr>
          <p:spPr>
            <a:xfrm>
              <a:off x="6084168" y="1514663"/>
              <a:ext cx="1669538" cy="360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00" spcFirstLastPara="1" rIns="91400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Go ahead and replace it with your own text.</a:t>
              </a:r>
              <a:endParaRPr sz="9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4" name="Google Shape;184;p20"/>
            <p:cNvSpPr txBox="1"/>
            <p:nvPr/>
          </p:nvSpPr>
          <p:spPr>
            <a:xfrm>
              <a:off x="6109640" y="1274556"/>
              <a:ext cx="1008112" cy="2939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91400" spcFirstLastPara="1" rIns="9140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85" name="Google Shape;185;p20"/>
          <p:cNvGrpSpPr/>
          <p:nvPr/>
        </p:nvGrpSpPr>
        <p:grpSpPr>
          <a:xfrm>
            <a:off x="7976185" y="2866932"/>
            <a:ext cx="2096951" cy="725834"/>
            <a:chOff x="6084168" y="2547213"/>
            <a:chExt cx="1669538" cy="577682"/>
          </a:xfrm>
        </p:grpSpPr>
        <p:sp>
          <p:nvSpPr>
            <p:cNvPr id="186" name="Google Shape;186;p20"/>
            <p:cNvSpPr txBox="1"/>
            <p:nvPr/>
          </p:nvSpPr>
          <p:spPr>
            <a:xfrm>
              <a:off x="6084168" y="2764836"/>
              <a:ext cx="1669538" cy="360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00" spcFirstLastPara="1" rIns="91400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Go ahead and replace it with your own text.</a:t>
              </a:r>
              <a:endParaRPr sz="9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7" name="Google Shape;187;p20"/>
            <p:cNvSpPr txBox="1"/>
            <p:nvPr/>
          </p:nvSpPr>
          <p:spPr>
            <a:xfrm>
              <a:off x="6109640" y="2547213"/>
              <a:ext cx="1008112" cy="2939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91400" spcFirstLastPara="1" rIns="9140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88" name="Google Shape;188;p20"/>
          <p:cNvGrpSpPr/>
          <p:nvPr/>
        </p:nvGrpSpPr>
        <p:grpSpPr>
          <a:xfrm>
            <a:off x="7976185" y="3863979"/>
            <a:ext cx="2096951" cy="744666"/>
            <a:chOff x="6084168" y="3766937"/>
            <a:chExt cx="1669538" cy="592671"/>
          </a:xfrm>
        </p:grpSpPr>
        <p:sp>
          <p:nvSpPr>
            <p:cNvPr id="189" name="Google Shape;189;p20"/>
            <p:cNvSpPr txBox="1"/>
            <p:nvPr/>
          </p:nvSpPr>
          <p:spPr>
            <a:xfrm>
              <a:off x="6084168" y="3999549"/>
              <a:ext cx="1669538" cy="360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00" spcFirstLastPara="1" rIns="91400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Go ahead and replace it with your own text.</a:t>
              </a:r>
              <a:endParaRPr sz="9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0" name="Google Shape;190;p20"/>
            <p:cNvSpPr txBox="1"/>
            <p:nvPr/>
          </p:nvSpPr>
          <p:spPr>
            <a:xfrm>
              <a:off x="6094400" y="3766937"/>
              <a:ext cx="1008112" cy="2939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91400" spcFirstLastPara="1" rIns="9140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91" name="Google Shape;191;p20"/>
          <p:cNvSpPr txBox="1"/>
          <p:nvPr/>
        </p:nvSpPr>
        <p:spPr>
          <a:xfrm>
            <a:off x="7008536" y="1818745"/>
            <a:ext cx="690125" cy="492352"/>
          </a:xfrm>
          <a:prstGeom prst="rect">
            <a:avLst/>
          </a:prstGeom>
          <a:noFill/>
          <a:ln>
            <a:noFill/>
          </a:ln>
        </p:spPr>
        <p:txBody>
          <a:bodyPr anchorCtr="0" anchor="t" bIns="60900" lIns="121825" spcFirstLastPara="1" rIns="121825" wrap="square" tIns="609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01</a:t>
            </a:r>
            <a:endParaRPr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2" name="Google Shape;192;p20"/>
          <p:cNvSpPr txBox="1"/>
          <p:nvPr/>
        </p:nvSpPr>
        <p:spPr>
          <a:xfrm>
            <a:off x="6987380" y="2878517"/>
            <a:ext cx="690125" cy="492352"/>
          </a:xfrm>
          <a:prstGeom prst="rect">
            <a:avLst/>
          </a:prstGeom>
          <a:noFill/>
          <a:ln>
            <a:noFill/>
          </a:ln>
        </p:spPr>
        <p:txBody>
          <a:bodyPr anchorCtr="0" anchor="t" bIns="60900" lIns="121825" spcFirstLastPara="1" rIns="121825" wrap="square" tIns="609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02</a:t>
            </a:r>
            <a:endParaRPr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3" name="Google Shape;193;p20"/>
          <p:cNvSpPr txBox="1"/>
          <p:nvPr/>
        </p:nvSpPr>
        <p:spPr>
          <a:xfrm>
            <a:off x="6976800" y="3960745"/>
            <a:ext cx="690125" cy="492352"/>
          </a:xfrm>
          <a:prstGeom prst="rect">
            <a:avLst/>
          </a:prstGeom>
          <a:noFill/>
          <a:ln>
            <a:noFill/>
          </a:ln>
        </p:spPr>
        <p:txBody>
          <a:bodyPr anchorCtr="0" anchor="t" bIns="60900" lIns="121825" spcFirstLastPara="1" rIns="121825" wrap="square" tIns="609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03</a:t>
            </a:r>
            <a:endParaRPr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94" name="Google Shape;194;p20"/>
          <p:cNvGrpSpPr/>
          <p:nvPr/>
        </p:nvGrpSpPr>
        <p:grpSpPr>
          <a:xfrm>
            <a:off x="246111" y="1938125"/>
            <a:ext cx="6098989" cy="3707553"/>
            <a:chOff x="857224" y="1876434"/>
            <a:chExt cx="3519051" cy="2124076"/>
          </a:xfrm>
        </p:grpSpPr>
        <p:grpSp>
          <p:nvGrpSpPr>
            <p:cNvPr id="195" name="Google Shape;195;p20"/>
            <p:cNvGrpSpPr/>
            <p:nvPr/>
          </p:nvGrpSpPr>
          <p:grpSpPr>
            <a:xfrm>
              <a:off x="857224" y="1876434"/>
              <a:ext cx="3519051" cy="2124076"/>
              <a:chOff x="4901105" y="2090748"/>
              <a:chExt cx="3519051" cy="2124076"/>
            </a:xfrm>
          </p:grpSpPr>
          <p:pic>
            <p:nvPicPr>
              <p:cNvPr id="196" name="Google Shape;196;p20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4901105" y="2090748"/>
                <a:ext cx="3519051" cy="212407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97" name="Google Shape;197;p20"/>
              <p:cNvSpPr/>
              <p:nvPr/>
            </p:nvSpPr>
            <p:spPr>
              <a:xfrm>
                <a:off x="5330923" y="2195514"/>
                <a:ext cx="2675358" cy="1674094"/>
              </a:xfrm>
              <a:prstGeom prst="rect">
                <a:avLst/>
              </a:prstGeom>
              <a:blipFill rotWithShape="1">
                <a:blip r:embed="rId7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575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pic>
          <p:nvPicPr>
            <p:cNvPr id="198" name="Google Shape;198;p20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1287042" y="1981200"/>
              <a:ext cx="2675358" cy="1713148"/>
            </a:xfrm>
            <a:custGeom>
              <a:rect b="b" l="l" r="r" t="t"/>
              <a:pathLst>
                <a:path extrusionOk="0" h="3214710" w="6715140">
                  <a:moveTo>
                    <a:pt x="0" y="0"/>
                  </a:moveTo>
                  <a:lnTo>
                    <a:pt x="6715140" y="0"/>
                  </a:lnTo>
                  <a:lnTo>
                    <a:pt x="6715140" y="3214710"/>
                  </a:lnTo>
                  <a:lnTo>
                    <a:pt x="0" y="3214710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99" name="Google Shape;199;p20"/>
          <p:cNvGrpSpPr/>
          <p:nvPr/>
        </p:nvGrpSpPr>
        <p:grpSpPr>
          <a:xfrm>
            <a:off x="6898131" y="4776907"/>
            <a:ext cx="785644" cy="785925"/>
            <a:chOff x="1463339" y="1072758"/>
            <a:chExt cx="1546058" cy="1546058"/>
          </a:xfrm>
        </p:grpSpPr>
        <p:sp>
          <p:nvSpPr>
            <p:cNvPr id="200" name="Google Shape;200;p20"/>
            <p:cNvSpPr/>
            <p:nvPr/>
          </p:nvSpPr>
          <p:spPr>
            <a:xfrm>
              <a:off x="1463339" y="1072758"/>
              <a:ext cx="1546058" cy="1546058"/>
            </a:xfrm>
            <a:prstGeom prst="donut">
              <a:avLst>
                <a:gd fmla="val 4879" name="adj"/>
              </a:avLst>
            </a:prstGeom>
            <a:gradFill>
              <a:gsLst>
                <a:gs pos="0">
                  <a:srgbClr val="F2F2F2"/>
                </a:gs>
                <a:gs pos="55000">
                  <a:srgbClr val="F2F2F2"/>
                </a:gs>
                <a:gs pos="100000">
                  <a:srgbClr val="D8D8D8"/>
                </a:gs>
              </a:gsLst>
              <a:lin ang="8100000" scaled="0"/>
            </a:gradFill>
            <a:ln>
              <a:noFill/>
            </a:ln>
            <a:effectLst>
              <a:outerShdw blurRad="330200" sx="81000" rotWithShape="0" algn="t" dir="6900000" dist="215900" sy="81000">
                <a:srgbClr val="000000">
                  <a:alpha val="48627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1" name="Google Shape;201;p20"/>
            <p:cNvSpPr/>
            <p:nvPr/>
          </p:nvSpPr>
          <p:spPr>
            <a:xfrm>
              <a:off x="1484232" y="1093651"/>
              <a:ext cx="1504273" cy="1504273"/>
            </a:xfrm>
            <a:prstGeom prst="ellipse">
              <a:avLst/>
            </a:prstGeom>
            <a:gradFill>
              <a:gsLst>
                <a:gs pos="0">
                  <a:schemeClr val="lt1"/>
                </a:gs>
                <a:gs pos="51000">
                  <a:srgbClr val="F2F2F2"/>
                </a:gs>
                <a:gs pos="100000">
                  <a:srgbClr val="C5C5C5"/>
                </a:gs>
              </a:gsLst>
              <a:lin ang="18900000" scaled="0"/>
            </a:gradFill>
            <a:ln>
              <a:noFill/>
            </a:ln>
            <a:effectLst>
              <a:outerShdw blurRad="330200" sx="81000" rotWithShape="0" algn="t" dir="6900000" dist="215900" sy="81000">
                <a:srgbClr val="000000">
                  <a:alpha val="48627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202" name="Google Shape;202;p20"/>
          <p:cNvSpPr/>
          <p:nvPr/>
        </p:nvSpPr>
        <p:spPr>
          <a:xfrm>
            <a:off x="6993648" y="4872457"/>
            <a:ext cx="594608" cy="594819"/>
          </a:xfrm>
          <a:prstGeom prst="ellipse">
            <a:avLst/>
          </a:pr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0900" lIns="121825" spcFirstLastPara="1" rIns="121825" wrap="square" tIns="60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203" name="Google Shape;203;p20"/>
          <p:cNvGrpSpPr/>
          <p:nvPr/>
        </p:nvGrpSpPr>
        <p:grpSpPr>
          <a:xfrm>
            <a:off x="7976185" y="4813356"/>
            <a:ext cx="2096951" cy="744666"/>
            <a:chOff x="6084168" y="3766937"/>
            <a:chExt cx="1669538" cy="592671"/>
          </a:xfrm>
        </p:grpSpPr>
        <p:sp>
          <p:nvSpPr>
            <p:cNvPr id="204" name="Google Shape;204;p20"/>
            <p:cNvSpPr txBox="1"/>
            <p:nvPr/>
          </p:nvSpPr>
          <p:spPr>
            <a:xfrm>
              <a:off x="6084168" y="3999549"/>
              <a:ext cx="1669538" cy="360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00" spcFirstLastPara="1" rIns="91400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Go ahead and replace it with your own text.</a:t>
              </a:r>
              <a:endParaRPr sz="9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5" name="Google Shape;205;p20"/>
            <p:cNvSpPr txBox="1"/>
            <p:nvPr/>
          </p:nvSpPr>
          <p:spPr>
            <a:xfrm>
              <a:off x="6094400" y="3766937"/>
              <a:ext cx="1008112" cy="2939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91400" spcFirstLastPara="1" rIns="9140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206" name="Google Shape;206;p20"/>
          <p:cNvSpPr txBox="1"/>
          <p:nvPr/>
        </p:nvSpPr>
        <p:spPr>
          <a:xfrm>
            <a:off x="6993648" y="4910123"/>
            <a:ext cx="705013" cy="492352"/>
          </a:xfrm>
          <a:prstGeom prst="rect">
            <a:avLst/>
          </a:prstGeom>
          <a:noFill/>
          <a:ln>
            <a:noFill/>
          </a:ln>
        </p:spPr>
        <p:txBody>
          <a:bodyPr anchorCtr="0" anchor="t" bIns="60900" lIns="121825" spcFirstLastPara="1" rIns="121825" wrap="square" tIns="609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04</a:t>
            </a:r>
            <a:endParaRPr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07" name="Google Shape;207;p2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0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1"/>
          <p:cNvSpPr/>
          <p:nvPr/>
        </p:nvSpPr>
        <p:spPr>
          <a:xfrm rot="-2700000">
            <a:off x="5469468" y="2120902"/>
            <a:ext cx="1246717" cy="1782233"/>
          </a:xfrm>
          <a:custGeom>
            <a:rect b="b" l="l" r="r" t="t"/>
            <a:pathLst>
              <a:path extrusionOk="0" h="1337481" w="936104">
                <a:moveTo>
                  <a:pt x="936104" y="200688"/>
                </a:moveTo>
                <a:lnTo>
                  <a:pt x="936104" y="492350"/>
                </a:lnTo>
                <a:lnTo>
                  <a:pt x="900100" y="488720"/>
                </a:lnTo>
                <a:cubicBezTo>
                  <a:pt x="800678" y="488720"/>
                  <a:pt x="720080" y="569318"/>
                  <a:pt x="720080" y="668740"/>
                </a:cubicBezTo>
                <a:cubicBezTo>
                  <a:pt x="720080" y="768162"/>
                  <a:pt x="800678" y="848760"/>
                  <a:pt x="900100" y="848760"/>
                </a:cubicBezTo>
                <a:cubicBezTo>
                  <a:pt x="912432" y="848760"/>
                  <a:pt x="924475" y="847520"/>
                  <a:pt x="936104" y="845131"/>
                </a:cubicBezTo>
                <a:lnTo>
                  <a:pt x="936104" y="1136792"/>
                </a:lnTo>
                <a:lnTo>
                  <a:pt x="566887" y="1136792"/>
                </a:lnTo>
                <a:cubicBezTo>
                  <a:pt x="584584" y="1156619"/>
                  <a:pt x="594066" y="1182936"/>
                  <a:pt x="594066" y="1211467"/>
                </a:cubicBezTo>
                <a:cubicBezTo>
                  <a:pt x="594066" y="1281063"/>
                  <a:pt x="537648" y="1337481"/>
                  <a:pt x="468052" y="1337481"/>
                </a:cubicBezTo>
                <a:cubicBezTo>
                  <a:pt x="398456" y="1337481"/>
                  <a:pt x="342038" y="1281063"/>
                  <a:pt x="342038" y="1211467"/>
                </a:cubicBezTo>
                <a:cubicBezTo>
                  <a:pt x="342038" y="1182936"/>
                  <a:pt x="351520" y="1156619"/>
                  <a:pt x="369217" y="1136792"/>
                </a:cubicBezTo>
                <a:lnTo>
                  <a:pt x="0" y="1136792"/>
                </a:lnTo>
                <a:lnTo>
                  <a:pt x="0" y="845131"/>
                </a:lnTo>
                <a:lnTo>
                  <a:pt x="36004" y="848760"/>
                </a:lnTo>
                <a:cubicBezTo>
                  <a:pt x="135426" y="848760"/>
                  <a:pt x="216024" y="768162"/>
                  <a:pt x="216024" y="668740"/>
                </a:cubicBezTo>
                <a:cubicBezTo>
                  <a:pt x="216024" y="569318"/>
                  <a:pt x="135426" y="488720"/>
                  <a:pt x="36004" y="488720"/>
                </a:cubicBezTo>
                <a:cubicBezTo>
                  <a:pt x="23672" y="488720"/>
                  <a:pt x="11630" y="489960"/>
                  <a:pt x="0" y="492350"/>
                </a:cubicBezTo>
                <a:lnTo>
                  <a:pt x="0" y="200688"/>
                </a:lnTo>
                <a:lnTo>
                  <a:pt x="369216" y="200688"/>
                </a:lnTo>
                <a:cubicBezTo>
                  <a:pt x="351519" y="180862"/>
                  <a:pt x="342037" y="154545"/>
                  <a:pt x="342037" y="126014"/>
                </a:cubicBezTo>
                <a:cubicBezTo>
                  <a:pt x="342037" y="56418"/>
                  <a:pt x="398455" y="0"/>
                  <a:pt x="468051" y="0"/>
                </a:cubicBezTo>
                <a:cubicBezTo>
                  <a:pt x="537647" y="0"/>
                  <a:pt x="594065" y="56418"/>
                  <a:pt x="594065" y="126014"/>
                </a:cubicBezTo>
                <a:cubicBezTo>
                  <a:pt x="594065" y="154545"/>
                  <a:pt x="584583" y="180862"/>
                  <a:pt x="566887" y="200688"/>
                </a:cubicBezTo>
                <a:lnTo>
                  <a:pt x="936104" y="200688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5" name="Google Shape;215;p21"/>
          <p:cNvSpPr/>
          <p:nvPr/>
        </p:nvSpPr>
        <p:spPr>
          <a:xfrm rot="2700000">
            <a:off x="4544486" y="3039536"/>
            <a:ext cx="1248833" cy="1782233"/>
          </a:xfrm>
          <a:custGeom>
            <a:rect b="b" l="l" r="r" t="t"/>
            <a:pathLst>
              <a:path extrusionOk="0" h="1337481" w="936104">
                <a:moveTo>
                  <a:pt x="936104" y="200688"/>
                </a:moveTo>
                <a:lnTo>
                  <a:pt x="936104" y="492350"/>
                </a:lnTo>
                <a:lnTo>
                  <a:pt x="900100" y="488720"/>
                </a:lnTo>
                <a:cubicBezTo>
                  <a:pt x="800678" y="488720"/>
                  <a:pt x="720080" y="569318"/>
                  <a:pt x="720080" y="668740"/>
                </a:cubicBezTo>
                <a:cubicBezTo>
                  <a:pt x="720080" y="768162"/>
                  <a:pt x="800678" y="848760"/>
                  <a:pt x="900100" y="848760"/>
                </a:cubicBezTo>
                <a:cubicBezTo>
                  <a:pt x="912432" y="848760"/>
                  <a:pt x="924475" y="847520"/>
                  <a:pt x="936104" y="845131"/>
                </a:cubicBezTo>
                <a:lnTo>
                  <a:pt x="936104" y="1136792"/>
                </a:lnTo>
                <a:lnTo>
                  <a:pt x="566887" y="1136792"/>
                </a:lnTo>
                <a:cubicBezTo>
                  <a:pt x="584584" y="1156619"/>
                  <a:pt x="594066" y="1182936"/>
                  <a:pt x="594066" y="1211467"/>
                </a:cubicBezTo>
                <a:cubicBezTo>
                  <a:pt x="594066" y="1281063"/>
                  <a:pt x="537648" y="1337481"/>
                  <a:pt x="468052" y="1337481"/>
                </a:cubicBezTo>
                <a:cubicBezTo>
                  <a:pt x="398456" y="1337481"/>
                  <a:pt x="342038" y="1281063"/>
                  <a:pt x="342038" y="1211467"/>
                </a:cubicBezTo>
                <a:cubicBezTo>
                  <a:pt x="342038" y="1182936"/>
                  <a:pt x="351520" y="1156619"/>
                  <a:pt x="369217" y="1136792"/>
                </a:cubicBezTo>
                <a:lnTo>
                  <a:pt x="0" y="1136792"/>
                </a:lnTo>
                <a:lnTo>
                  <a:pt x="0" y="845131"/>
                </a:lnTo>
                <a:lnTo>
                  <a:pt x="36004" y="848760"/>
                </a:lnTo>
                <a:cubicBezTo>
                  <a:pt x="135426" y="848760"/>
                  <a:pt x="216024" y="768162"/>
                  <a:pt x="216024" y="668740"/>
                </a:cubicBezTo>
                <a:cubicBezTo>
                  <a:pt x="216024" y="569318"/>
                  <a:pt x="135426" y="488720"/>
                  <a:pt x="36004" y="488720"/>
                </a:cubicBezTo>
                <a:cubicBezTo>
                  <a:pt x="23672" y="488720"/>
                  <a:pt x="11630" y="489960"/>
                  <a:pt x="0" y="492350"/>
                </a:cubicBezTo>
                <a:lnTo>
                  <a:pt x="0" y="200688"/>
                </a:lnTo>
                <a:lnTo>
                  <a:pt x="369216" y="200688"/>
                </a:lnTo>
                <a:cubicBezTo>
                  <a:pt x="351519" y="180862"/>
                  <a:pt x="342037" y="154545"/>
                  <a:pt x="342037" y="126014"/>
                </a:cubicBezTo>
                <a:cubicBezTo>
                  <a:pt x="342037" y="56418"/>
                  <a:pt x="398455" y="0"/>
                  <a:pt x="468051" y="0"/>
                </a:cubicBezTo>
                <a:cubicBezTo>
                  <a:pt x="537647" y="0"/>
                  <a:pt x="594065" y="56418"/>
                  <a:pt x="594065" y="126014"/>
                </a:cubicBezTo>
                <a:cubicBezTo>
                  <a:pt x="594065" y="154545"/>
                  <a:pt x="584583" y="180862"/>
                  <a:pt x="566887" y="200688"/>
                </a:cubicBezTo>
                <a:lnTo>
                  <a:pt x="936104" y="200688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6" name="Google Shape;216;p21"/>
          <p:cNvSpPr/>
          <p:nvPr/>
        </p:nvSpPr>
        <p:spPr>
          <a:xfrm rot="8100000">
            <a:off x="5473702" y="3966636"/>
            <a:ext cx="1248833" cy="1782233"/>
          </a:xfrm>
          <a:custGeom>
            <a:rect b="b" l="l" r="r" t="t"/>
            <a:pathLst>
              <a:path extrusionOk="0" h="1337481" w="936104">
                <a:moveTo>
                  <a:pt x="936104" y="200688"/>
                </a:moveTo>
                <a:lnTo>
                  <a:pt x="936104" y="492350"/>
                </a:lnTo>
                <a:lnTo>
                  <a:pt x="900100" y="488720"/>
                </a:lnTo>
                <a:cubicBezTo>
                  <a:pt x="800678" y="488720"/>
                  <a:pt x="720080" y="569318"/>
                  <a:pt x="720080" y="668740"/>
                </a:cubicBezTo>
                <a:cubicBezTo>
                  <a:pt x="720080" y="768162"/>
                  <a:pt x="800678" y="848760"/>
                  <a:pt x="900100" y="848760"/>
                </a:cubicBezTo>
                <a:cubicBezTo>
                  <a:pt x="912432" y="848760"/>
                  <a:pt x="924475" y="847520"/>
                  <a:pt x="936104" y="845131"/>
                </a:cubicBezTo>
                <a:lnTo>
                  <a:pt x="936104" y="1136792"/>
                </a:lnTo>
                <a:lnTo>
                  <a:pt x="566887" y="1136792"/>
                </a:lnTo>
                <a:cubicBezTo>
                  <a:pt x="584584" y="1156619"/>
                  <a:pt x="594066" y="1182936"/>
                  <a:pt x="594066" y="1211467"/>
                </a:cubicBezTo>
                <a:cubicBezTo>
                  <a:pt x="594066" y="1281063"/>
                  <a:pt x="537648" y="1337481"/>
                  <a:pt x="468052" y="1337481"/>
                </a:cubicBezTo>
                <a:cubicBezTo>
                  <a:pt x="398456" y="1337481"/>
                  <a:pt x="342038" y="1281063"/>
                  <a:pt x="342038" y="1211467"/>
                </a:cubicBezTo>
                <a:cubicBezTo>
                  <a:pt x="342038" y="1182936"/>
                  <a:pt x="351520" y="1156619"/>
                  <a:pt x="369217" y="1136792"/>
                </a:cubicBezTo>
                <a:lnTo>
                  <a:pt x="0" y="1136792"/>
                </a:lnTo>
                <a:lnTo>
                  <a:pt x="0" y="845131"/>
                </a:lnTo>
                <a:lnTo>
                  <a:pt x="36004" y="848760"/>
                </a:lnTo>
                <a:cubicBezTo>
                  <a:pt x="135426" y="848760"/>
                  <a:pt x="216024" y="768162"/>
                  <a:pt x="216024" y="668740"/>
                </a:cubicBezTo>
                <a:cubicBezTo>
                  <a:pt x="216024" y="569318"/>
                  <a:pt x="135426" y="488720"/>
                  <a:pt x="36004" y="488720"/>
                </a:cubicBezTo>
                <a:cubicBezTo>
                  <a:pt x="23672" y="488720"/>
                  <a:pt x="11630" y="489960"/>
                  <a:pt x="0" y="492350"/>
                </a:cubicBezTo>
                <a:lnTo>
                  <a:pt x="0" y="200688"/>
                </a:lnTo>
                <a:lnTo>
                  <a:pt x="369216" y="200688"/>
                </a:lnTo>
                <a:cubicBezTo>
                  <a:pt x="351519" y="180862"/>
                  <a:pt x="342037" y="154545"/>
                  <a:pt x="342037" y="126014"/>
                </a:cubicBezTo>
                <a:cubicBezTo>
                  <a:pt x="342037" y="56418"/>
                  <a:pt x="398455" y="0"/>
                  <a:pt x="468051" y="0"/>
                </a:cubicBezTo>
                <a:cubicBezTo>
                  <a:pt x="537647" y="0"/>
                  <a:pt x="594065" y="56418"/>
                  <a:pt x="594065" y="126014"/>
                </a:cubicBezTo>
                <a:cubicBezTo>
                  <a:pt x="594065" y="154545"/>
                  <a:pt x="584583" y="180862"/>
                  <a:pt x="566887" y="200688"/>
                </a:cubicBezTo>
                <a:lnTo>
                  <a:pt x="936104" y="200688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7" name="Google Shape;217;p21"/>
          <p:cNvSpPr/>
          <p:nvPr/>
        </p:nvSpPr>
        <p:spPr>
          <a:xfrm rot="-8100000">
            <a:off x="6398686" y="3043769"/>
            <a:ext cx="1248833" cy="1782233"/>
          </a:xfrm>
          <a:custGeom>
            <a:rect b="b" l="l" r="r" t="t"/>
            <a:pathLst>
              <a:path extrusionOk="0" h="1337481" w="936104">
                <a:moveTo>
                  <a:pt x="936104" y="200688"/>
                </a:moveTo>
                <a:lnTo>
                  <a:pt x="936104" y="492350"/>
                </a:lnTo>
                <a:lnTo>
                  <a:pt x="900100" y="488720"/>
                </a:lnTo>
                <a:cubicBezTo>
                  <a:pt x="800678" y="488720"/>
                  <a:pt x="720080" y="569318"/>
                  <a:pt x="720080" y="668740"/>
                </a:cubicBezTo>
                <a:cubicBezTo>
                  <a:pt x="720080" y="768162"/>
                  <a:pt x="800678" y="848760"/>
                  <a:pt x="900100" y="848760"/>
                </a:cubicBezTo>
                <a:cubicBezTo>
                  <a:pt x="912432" y="848760"/>
                  <a:pt x="924475" y="847520"/>
                  <a:pt x="936104" y="845131"/>
                </a:cubicBezTo>
                <a:lnTo>
                  <a:pt x="936104" y="1136792"/>
                </a:lnTo>
                <a:lnTo>
                  <a:pt x="566887" y="1136792"/>
                </a:lnTo>
                <a:cubicBezTo>
                  <a:pt x="584584" y="1156619"/>
                  <a:pt x="594066" y="1182936"/>
                  <a:pt x="594066" y="1211467"/>
                </a:cubicBezTo>
                <a:cubicBezTo>
                  <a:pt x="594066" y="1281063"/>
                  <a:pt x="537648" y="1337481"/>
                  <a:pt x="468052" y="1337481"/>
                </a:cubicBezTo>
                <a:cubicBezTo>
                  <a:pt x="398456" y="1337481"/>
                  <a:pt x="342038" y="1281063"/>
                  <a:pt x="342038" y="1211467"/>
                </a:cubicBezTo>
                <a:cubicBezTo>
                  <a:pt x="342038" y="1182936"/>
                  <a:pt x="351520" y="1156619"/>
                  <a:pt x="369217" y="1136792"/>
                </a:cubicBezTo>
                <a:lnTo>
                  <a:pt x="0" y="1136792"/>
                </a:lnTo>
                <a:lnTo>
                  <a:pt x="0" y="845131"/>
                </a:lnTo>
                <a:lnTo>
                  <a:pt x="36004" y="848760"/>
                </a:lnTo>
                <a:cubicBezTo>
                  <a:pt x="135426" y="848760"/>
                  <a:pt x="216024" y="768162"/>
                  <a:pt x="216024" y="668740"/>
                </a:cubicBezTo>
                <a:cubicBezTo>
                  <a:pt x="216024" y="569318"/>
                  <a:pt x="135426" y="488720"/>
                  <a:pt x="36004" y="488720"/>
                </a:cubicBezTo>
                <a:cubicBezTo>
                  <a:pt x="23672" y="488720"/>
                  <a:pt x="11630" y="489960"/>
                  <a:pt x="0" y="492350"/>
                </a:cubicBezTo>
                <a:lnTo>
                  <a:pt x="0" y="200688"/>
                </a:lnTo>
                <a:lnTo>
                  <a:pt x="369216" y="200688"/>
                </a:lnTo>
                <a:cubicBezTo>
                  <a:pt x="351519" y="180862"/>
                  <a:pt x="342037" y="154545"/>
                  <a:pt x="342037" y="126014"/>
                </a:cubicBezTo>
                <a:cubicBezTo>
                  <a:pt x="342037" y="56418"/>
                  <a:pt x="398455" y="0"/>
                  <a:pt x="468051" y="0"/>
                </a:cubicBezTo>
                <a:cubicBezTo>
                  <a:pt x="537647" y="0"/>
                  <a:pt x="594065" y="56418"/>
                  <a:pt x="594065" y="126014"/>
                </a:cubicBezTo>
                <a:cubicBezTo>
                  <a:pt x="594065" y="154545"/>
                  <a:pt x="584583" y="180862"/>
                  <a:pt x="566887" y="200688"/>
                </a:cubicBezTo>
                <a:lnTo>
                  <a:pt x="936104" y="200688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8" name="Google Shape;218;p21"/>
          <p:cNvSpPr/>
          <p:nvPr/>
        </p:nvSpPr>
        <p:spPr>
          <a:xfrm>
            <a:off x="719668" y="2563286"/>
            <a:ext cx="345651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67"/>
              <a:buFont typeface="Arial"/>
              <a:buNone/>
            </a:pPr>
            <a:r>
              <a:rPr b="1" lang="tr-TR" sz="1467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933"/>
              <a:buFont typeface="Arial"/>
              <a:buNone/>
            </a:pPr>
            <a:br>
              <a:rPr lang="tr-TR" sz="933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tr-TR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9" name="Google Shape;219;p21"/>
          <p:cNvSpPr/>
          <p:nvPr/>
        </p:nvSpPr>
        <p:spPr>
          <a:xfrm>
            <a:off x="719668" y="4224867"/>
            <a:ext cx="345651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67"/>
              <a:buFont typeface="Arial"/>
              <a:buNone/>
            </a:pPr>
            <a:r>
              <a:rPr b="1" lang="tr-TR" sz="1467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933"/>
              <a:buFont typeface="Arial"/>
              <a:buNone/>
            </a:pPr>
            <a:br>
              <a:rPr lang="tr-TR" sz="933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tr-TR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0" name="Google Shape;220;p21"/>
          <p:cNvSpPr/>
          <p:nvPr/>
        </p:nvSpPr>
        <p:spPr>
          <a:xfrm>
            <a:off x="8015819" y="2563286"/>
            <a:ext cx="345651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67"/>
              <a:buFont typeface="Arial"/>
              <a:buNone/>
            </a:pPr>
            <a:r>
              <a:rPr b="1" lang="tr-TR" sz="1467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933"/>
              <a:buFont typeface="Arial"/>
              <a:buNone/>
            </a:pPr>
            <a:br>
              <a:rPr lang="tr-TR" sz="933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tr-TR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1" name="Google Shape;221;p21"/>
          <p:cNvSpPr/>
          <p:nvPr/>
        </p:nvSpPr>
        <p:spPr>
          <a:xfrm>
            <a:off x="8015819" y="4224867"/>
            <a:ext cx="345651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67"/>
              <a:buFont typeface="Arial"/>
              <a:buNone/>
            </a:pPr>
            <a:r>
              <a:rPr b="1" lang="tr-TR" sz="1467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933"/>
              <a:buFont typeface="Arial"/>
              <a:buNone/>
            </a:pPr>
            <a:br>
              <a:rPr lang="tr-TR" sz="933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tr-TR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reputation.。</a:t>
            </a:r>
            <a:endParaRPr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22" name="Google Shape;222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1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2"/>
          <p:cNvSpPr txBox="1"/>
          <p:nvPr/>
        </p:nvSpPr>
        <p:spPr>
          <a:xfrm>
            <a:off x="1610784" y="3132668"/>
            <a:ext cx="1665816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67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1867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0" name="Google Shape;230;p22"/>
          <p:cNvSpPr/>
          <p:nvPr/>
        </p:nvSpPr>
        <p:spPr>
          <a:xfrm>
            <a:off x="817035" y="3471333"/>
            <a:ext cx="315595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1" name="Google Shape;231;p22"/>
          <p:cNvSpPr txBox="1"/>
          <p:nvPr/>
        </p:nvSpPr>
        <p:spPr>
          <a:xfrm>
            <a:off x="5124451" y="3132668"/>
            <a:ext cx="1665816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67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1867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2" name="Google Shape;232;p22"/>
          <p:cNvSpPr/>
          <p:nvPr/>
        </p:nvSpPr>
        <p:spPr>
          <a:xfrm>
            <a:off x="4330702" y="3471333"/>
            <a:ext cx="315595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3" name="Google Shape;233;p22"/>
          <p:cNvSpPr txBox="1"/>
          <p:nvPr/>
        </p:nvSpPr>
        <p:spPr>
          <a:xfrm>
            <a:off x="8659284" y="3132668"/>
            <a:ext cx="1665816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67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1867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4" name="Google Shape;234;p22"/>
          <p:cNvSpPr/>
          <p:nvPr/>
        </p:nvSpPr>
        <p:spPr>
          <a:xfrm>
            <a:off x="7865536" y="3471333"/>
            <a:ext cx="315383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5" name="Google Shape;235;p22"/>
          <p:cNvSpPr txBox="1"/>
          <p:nvPr/>
        </p:nvSpPr>
        <p:spPr>
          <a:xfrm>
            <a:off x="7112002" y="5494868"/>
            <a:ext cx="1663700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67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1867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6" name="Google Shape;236;p22"/>
          <p:cNvSpPr/>
          <p:nvPr/>
        </p:nvSpPr>
        <p:spPr>
          <a:xfrm>
            <a:off x="6316135" y="5831417"/>
            <a:ext cx="315595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7" name="Google Shape;237;p22"/>
          <p:cNvSpPr txBox="1"/>
          <p:nvPr/>
        </p:nvSpPr>
        <p:spPr>
          <a:xfrm>
            <a:off x="3270251" y="5494868"/>
            <a:ext cx="1663700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67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1867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8" name="Google Shape;238;p22"/>
          <p:cNvSpPr/>
          <p:nvPr/>
        </p:nvSpPr>
        <p:spPr>
          <a:xfrm>
            <a:off x="2474384" y="5831417"/>
            <a:ext cx="315594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239" name="Google Shape;239;p22"/>
          <p:cNvGrpSpPr/>
          <p:nvPr/>
        </p:nvGrpSpPr>
        <p:grpSpPr>
          <a:xfrm>
            <a:off x="5477936" y="1981202"/>
            <a:ext cx="1020233" cy="1020233"/>
            <a:chOff x="4108882" y="1486287"/>
            <a:chExt cx="765423" cy="765385"/>
          </a:xfrm>
        </p:grpSpPr>
        <p:sp>
          <p:nvSpPr>
            <p:cNvPr id="240" name="Google Shape;240;p22"/>
            <p:cNvSpPr/>
            <p:nvPr/>
          </p:nvSpPr>
          <p:spPr>
            <a:xfrm>
              <a:off x="4108882" y="1486287"/>
              <a:ext cx="765423" cy="765385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63500" rotWithShape="0" algn="tl" dir="2700000" dist="38100">
                <a:srgbClr val="000000">
                  <a:alpha val="2980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1" name="Google Shape;241;p22"/>
            <p:cNvSpPr/>
            <p:nvPr/>
          </p:nvSpPr>
          <p:spPr>
            <a:xfrm>
              <a:off x="4253392" y="1680015"/>
              <a:ext cx="468464" cy="387456"/>
            </a:xfrm>
            <a:custGeom>
              <a:rect b="b" l="l" r="r" t="t"/>
              <a:pathLst>
                <a:path extrusionOk="0" h="301" w="364">
                  <a:moveTo>
                    <a:pt x="332" y="98"/>
                  </a:moveTo>
                  <a:lnTo>
                    <a:pt x="332" y="98"/>
                  </a:lnTo>
                  <a:lnTo>
                    <a:pt x="323" y="100"/>
                  </a:lnTo>
                  <a:lnTo>
                    <a:pt x="317" y="105"/>
                  </a:lnTo>
                  <a:lnTo>
                    <a:pt x="312" y="110"/>
                  </a:lnTo>
                  <a:lnTo>
                    <a:pt x="310" y="120"/>
                  </a:lnTo>
                  <a:lnTo>
                    <a:pt x="310" y="120"/>
                  </a:lnTo>
                  <a:lnTo>
                    <a:pt x="312" y="127"/>
                  </a:lnTo>
                  <a:lnTo>
                    <a:pt x="317" y="134"/>
                  </a:lnTo>
                  <a:lnTo>
                    <a:pt x="323" y="138"/>
                  </a:lnTo>
                  <a:lnTo>
                    <a:pt x="332" y="139"/>
                  </a:lnTo>
                  <a:lnTo>
                    <a:pt x="332" y="139"/>
                  </a:lnTo>
                  <a:lnTo>
                    <a:pt x="339" y="138"/>
                  </a:lnTo>
                  <a:lnTo>
                    <a:pt x="346" y="134"/>
                  </a:lnTo>
                  <a:lnTo>
                    <a:pt x="350" y="127"/>
                  </a:lnTo>
                  <a:lnTo>
                    <a:pt x="352" y="120"/>
                  </a:lnTo>
                  <a:lnTo>
                    <a:pt x="352" y="120"/>
                  </a:lnTo>
                  <a:lnTo>
                    <a:pt x="350" y="110"/>
                  </a:lnTo>
                  <a:lnTo>
                    <a:pt x="346" y="105"/>
                  </a:lnTo>
                  <a:lnTo>
                    <a:pt x="339" y="100"/>
                  </a:lnTo>
                  <a:lnTo>
                    <a:pt x="332" y="98"/>
                  </a:lnTo>
                  <a:lnTo>
                    <a:pt x="332" y="98"/>
                  </a:lnTo>
                  <a:close/>
                  <a:moveTo>
                    <a:pt x="35" y="98"/>
                  </a:moveTo>
                  <a:lnTo>
                    <a:pt x="35" y="98"/>
                  </a:lnTo>
                  <a:lnTo>
                    <a:pt x="25" y="100"/>
                  </a:lnTo>
                  <a:lnTo>
                    <a:pt x="20" y="105"/>
                  </a:lnTo>
                  <a:lnTo>
                    <a:pt x="15" y="110"/>
                  </a:lnTo>
                  <a:lnTo>
                    <a:pt x="13" y="120"/>
                  </a:lnTo>
                  <a:lnTo>
                    <a:pt x="13" y="120"/>
                  </a:lnTo>
                  <a:lnTo>
                    <a:pt x="15" y="127"/>
                  </a:lnTo>
                  <a:lnTo>
                    <a:pt x="20" y="134"/>
                  </a:lnTo>
                  <a:lnTo>
                    <a:pt x="25" y="138"/>
                  </a:lnTo>
                  <a:lnTo>
                    <a:pt x="35" y="139"/>
                  </a:lnTo>
                  <a:lnTo>
                    <a:pt x="35" y="139"/>
                  </a:lnTo>
                  <a:lnTo>
                    <a:pt x="42" y="138"/>
                  </a:lnTo>
                  <a:lnTo>
                    <a:pt x="49" y="134"/>
                  </a:lnTo>
                  <a:lnTo>
                    <a:pt x="53" y="127"/>
                  </a:lnTo>
                  <a:lnTo>
                    <a:pt x="54" y="120"/>
                  </a:lnTo>
                  <a:lnTo>
                    <a:pt x="54" y="120"/>
                  </a:lnTo>
                  <a:lnTo>
                    <a:pt x="53" y="110"/>
                  </a:lnTo>
                  <a:lnTo>
                    <a:pt x="49" y="105"/>
                  </a:lnTo>
                  <a:lnTo>
                    <a:pt x="42" y="100"/>
                  </a:lnTo>
                  <a:lnTo>
                    <a:pt x="35" y="98"/>
                  </a:lnTo>
                  <a:lnTo>
                    <a:pt x="35" y="98"/>
                  </a:lnTo>
                  <a:close/>
                  <a:moveTo>
                    <a:pt x="270" y="60"/>
                  </a:moveTo>
                  <a:lnTo>
                    <a:pt x="270" y="60"/>
                  </a:lnTo>
                  <a:lnTo>
                    <a:pt x="263" y="62"/>
                  </a:lnTo>
                  <a:lnTo>
                    <a:pt x="258" y="63"/>
                  </a:lnTo>
                  <a:lnTo>
                    <a:pt x="252" y="65"/>
                  </a:lnTo>
                  <a:lnTo>
                    <a:pt x="248" y="69"/>
                  </a:lnTo>
                  <a:lnTo>
                    <a:pt x="245" y="74"/>
                  </a:lnTo>
                  <a:lnTo>
                    <a:pt x="241" y="80"/>
                  </a:lnTo>
                  <a:lnTo>
                    <a:pt x="239" y="85"/>
                  </a:lnTo>
                  <a:lnTo>
                    <a:pt x="239" y="91"/>
                  </a:lnTo>
                  <a:lnTo>
                    <a:pt x="239" y="91"/>
                  </a:lnTo>
                  <a:lnTo>
                    <a:pt x="239" y="98"/>
                  </a:lnTo>
                  <a:lnTo>
                    <a:pt x="241" y="103"/>
                  </a:lnTo>
                  <a:lnTo>
                    <a:pt x="245" y="109"/>
                  </a:lnTo>
                  <a:lnTo>
                    <a:pt x="248" y="112"/>
                  </a:lnTo>
                  <a:lnTo>
                    <a:pt x="252" y="116"/>
                  </a:lnTo>
                  <a:lnTo>
                    <a:pt x="258" y="120"/>
                  </a:lnTo>
                  <a:lnTo>
                    <a:pt x="263" y="121"/>
                  </a:lnTo>
                  <a:lnTo>
                    <a:pt x="270" y="121"/>
                  </a:lnTo>
                  <a:lnTo>
                    <a:pt x="270" y="121"/>
                  </a:lnTo>
                  <a:lnTo>
                    <a:pt x="276" y="121"/>
                  </a:lnTo>
                  <a:lnTo>
                    <a:pt x="281" y="120"/>
                  </a:lnTo>
                  <a:lnTo>
                    <a:pt x="287" y="116"/>
                  </a:lnTo>
                  <a:lnTo>
                    <a:pt x="292" y="112"/>
                  </a:lnTo>
                  <a:lnTo>
                    <a:pt x="296" y="109"/>
                  </a:lnTo>
                  <a:lnTo>
                    <a:pt x="297" y="103"/>
                  </a:lnTo>
                  <a:lnTo>
                    <a:pt x="299" y="98"/>
                  </a:lnTo>
                  <a:lnTo>
                    <a:pt x="301" y="91"/>
                  </a:lnTo>
                  <a:lnTo>
                    <a:pt x="301" y="91"/>
                  </a:lnTo>
                  <a:lnTo>
                    <a:pt x="299" y="85"/>
                  </a:lnTo>
                  <a:lnTo>
                    <a:pt x="297" y="80"/>
                  </a:lnTo>
                  <a:lnTo>
                    <a:pt x="296" y="74"/>
                  </a:lnTo>
                  <a:lnTo>
                    <a:pt x="292" y="69"/>
                  </a:lnTo>
                  <a:lnTo>
                    <a:pt x="287" y="65"/>
                  </a:lnTo>
                  <a:lnTo>
                    <a:pt x="281" y="63"/>
                  </a:lnTo>
                  <a:lnTo>
                    <a:pt x="276" y="62"/>
                  </a:lnTo>
                  <a:lnTo>
                    <a:pt x="270" y="60"/>
                  </a:lnTo>
                  <a:lnTo>
                    <a:pt x="270" y="60"/>
                  </a:lnTo>
                  <a:close/>
                  <a:moveTo>
                    <a:pt x="364" y="248"/>
                  </a:moveTo>
                  <a:lnTo>
                    <a:pt x="330" y="248"/>
                  </a:lnTo>
                  <a:lnTo>
                    <a:pt x="330" y="183"/>
                  </a:lnTo>
                  <a:lnTo>
                    <a:pt x="330" y="183"/>
                  </a:lnTo>
                  <a:lnTo>
                    <a:pt x="330" y="176"/>
                  </a:lnTo>
                  <a:lnTo>
                    <a:pt x="328" y="167"/>
                  </a:lnTo>
                  <a:lnTo>
                    <a:pt x="321" y="152"/>
                  </a:lnTo>
                  <a:lnTo>
                    <a:pt x="321" y="152"/>
                  </a:lnTo>
                  <a:lnTo>
                    <a:pt x="332" y="150"/>
                  </a:lnTo>
                  <a:lnTo>
                    <a:pt x="332" y="150"/>
                  </a:lnTo>
                  <a:lnTo>
                    <a:pt x="337" y="152"/>
                  </a:lnTo>
                  <a:lnTo>
                    <a:pt x="345" y="154"/>
                  </a:lnTo>
                  <a:lnTo>
                    <a:pt x="350" y="158"/>
                  </a:lnTo>
                  <a:lnTo>
                    <a:pt x="355" y="161"/>
                  </a:lnTo>
                  <a:lnTo>
                    <a:pt x="359" y="167"/>
                  </a:lnTo>
                  <a:lnTo>
                    <a:pt x="363" y="172"/>
                  </a:lnTo>
                  <a:lnTo>
                    <a:pt x="364" y="178"/>
                  </a:lnTo>
                  <a:lnTo>
                    <a:pt x="364" y="185"/>
                  </a:lnTo>
                  <a:lnTo>
                    <a:pt x="364" y="248"/>
                  </a:lnTo>
                  <a:close/>
                  <a:moveTo>
                    <a:pt x="96" y="60"/>
                  </a:moveTo>
                  <a:lnTo>
                    <a:pt x="96" y="60"/>
                  </a:lnTo>
                  <a:lnTo>
                    <a:pt x="89" y="62"/>
                  </a:lnTo>
                  <a:lnTo>
                    <a:pt x="83" y="63"/>
                  </a:lnTo>
                  <a:lnTo>
                    <a:pt x="78" y="65"/>
                  </a:lnTo>
                  <a:lnTo>
                    <a:pt x="74" y="69"/>
                  </a:lnTo>
                  <a:lnTo>
                    <a:pt x="71" y="74"/>
                  </a:lnTo>
                  <a:lnTo>
                    <a:pt x="67" y="80"/>
                  </a:lnTo>
                  <a:lnTo>
                    <a:pt x="65" y="85"/>
                  </a:lnTo>
                  <a:lnTo>
                    <a:pt x="65" y="91"/>
                  </a:lnTo>
                  <a:lnTo>
                    <a:pt x="65" y="91"/>
                  </a:lnTo>
                  <a:lnTo>
                    <a:pt x="65" y="98"/>
                  </a:lnTo>
                  <a:lnTo>
                    <a:pt x="67" y="103"/>
                  </a:lnTo>
                  <a:lnTo>
                    <a:pt x="71" y="109"/>
                  </a:lnTo>
                  <a:lnTo>
                    <a:pt x="74" y="112"/>
                  </a:lnTo>
                  <a:lnTo>
                    <a:pt x="78" y="116"/>
                  </a:lnTo>
                  <a:lnTo>
                    <a:pt x="83" y="120"/>
                  </a:lnTo>
                  <a:lnTo>
                    <a:pt x="89" y="121"/>
                  </a:lnTo>
                  <a:lnTo>
                    <a:pt x="96" y="121"/>
                  </a:lnTo>
                  <a:lnTo>
                    <a:pt x="96" y="121"/>
                  </a:lnTo>
                  <a:lnTo>
                    <a:pt x="102" y="121"/>
                  </a:lnTo>
                  <a:lnTo>
                    <a:pt x="107" y="120"/>
                  </a:lnTo>
                  <a:lnTo>
                    <a:pt x="112" y="116"/>
                  </a:lnTo>
                  <a:lnTo>
                    <a:pt x="118" y="112"/>
                  </a:lnTo>
                  <a:lnTo>
                    <a:pt x="122" y="109"/>
                  </a:lnTo>
                  <a:lnTo>
                    <a:pt x="123" y="103"/>
                  </a:lnTo>
                  <a:lnTo>
                    <a:pt x="125" y="98"/>
                  </a:lnTo>
                  <a:lnTo>
                    <a:pt x="127" y="91"/>
                  </a:lnTo>
                  <a:lnTo>
                    <a:pt x="127" y="91"/>
                  </a:lnTo>
                  <a:lnTo>
                    <a:pt x="125" y="85"/>
                  </a:lnTo>
                  <a:lnTo>
                    <a:pt x="123" y="80"/>
                  </a:lnTo>
                  <a:lnTo>
                    <a:pt x="122" y="74"/>
                  </a:lnTo>
                  <a:lnTo>
                    <a:pt x="118" y="69"/>
                  </a:lnTo>
                  <a:lnTo>
                    <a:pt x="112" y="65"/>
                  </a:lnTo>
                  <a:lnTo>
                    <a:pt x="107" y="63"/>
                  </a:lnTo>
                  <a:lnTo>
                    <a:pt x="102" y="62"/>
                  </a:lnTo>
                  <a:lnTo>
                    <a:pt x="96" y="60"/>
                  </a:lnTo>
                  <a:lnTo>
                    <a:pt x="96" y="60"/>
                  </a:lnTo>
                  <a:close/>
                  <a:moveTo>
                    <a:pt x="35" y="150"/>
                  </a:moveTo>
                  <a:lnTo>
                    <a:pt x="35" y="150"/>
                  </a:lnTo>
                  <a:lnTo>
                    <a:pt x="44" y="152"/>
                  </a:lnTo>
                  <a:lnTo>
                    <a:pt x="44" y="152"/>
                  </a:lnTo>
                  <a:lnTo>
                    <a:pt x="38" y="167"/>
                  </a:lnTo>
                  <a:lnTo>
                    <a:pt x="36" y="176"/>
                  </a:lnTo>
                  <a:lnTo>
                    <a:pt x="35" y="183"/>
                  </a:lnTo>
                  <a:lnTo>
                    <a:pt x="35" y="248"/>
                  </a:lnTo>
                  <a:lnTo>
                    <a:pt x="0" y="248"/>
                  </a:lnTo>
                  <a:lnTo>
                    <a:pt x="0" y="185"/>
                  </a:lnTo>
                  <a:lnTo>
                    <a:pt x="0" y="185"/>
                  </a:lnTo>
                  <a:lnTo>
                    <a:pt x="0" y="178"/>
                  </a:lnTo>
                  <a:lnTo>
                    <a:pt x="2" y="172"/>
                  </a:lnTo>
                  <a:lnTo>
                    <a:pt x="6" y="167"/>
                  </a:lnTo>
                  <a:lnTo>
                    <a:pt x="9" y="161"/>
                  </a:lnTo>
                  <a:lnTo>
                    <a:pt x="15" y="158"/>
                  </a:lnTo>
                  <a:lnTo>
                    <a:pt x="20" y="154"/>
                  </a:lnTo>
                  <a:lnTo>
                    <a:pt x="27" y="152"/>
                  </a:lnTo>
                  <a:lnTo>
                    <a:pt x="35" y="150"/>
                  </a:lnTo>
                  <a:lnTo>
                    <a:pt x="35" y="150"/>
                  </a:lnTo>
                  <a:close/>
                  <a:moveTo>
                    <a:pt x="183" y="0"/>
                  </a:moveTo>
                  <a:lnTo>
                    <a:pt x="183" y="0"/>
                  </a:lnTo>
                  <a:lnTo>
                    <a:pt x="174" y="0"/>
                  </a:lnTo>
                  <a:lnTo>
                    <a:pt x="165" y="4"/>
                  </a:lnTo>
                  <a:lnTo>
                    <a:pt x="158" y="7"/>
                  </a:lnTo>
                  <a:lnTo>
                    <a:pt x="151" y="13"/>
                  </a:lnTo>
                  <a:lnTo>
                    <a:pt x="145" y="20"/>
                  </a:lnTo>
                  <a:lnTo>
                    <a:pt x="141" y="27"/>
                  </a:lnTo>
                  <a:lnTo>
                    <a:pt x="138" y="36"/>
                  </a:lnTo>
                  <a:lnTo>
                    <a:pt x="138" y="45"/>
                  </a:lnTo>
                  <a:lnTo>
                    <a:pt x="138" y="45"/>
                  </a:lnTo>
                  <a:lnTo>
                    <a:pt x="138" y="54"/>
                  </a:lnTo>
                  <a:lnTo>
                    <a:pt x="141" y="62"/>
                  </a:lnTo>
                  <a:lnTo>
                    <a:pt x="145" y="71"/>
                  </a:lnTo>
                  <a:lnTo>
                    <a:pt x="151" y="76"/>
                  </a:lnTo>
                  <a:lnTo>
                    <a:pt x="158" y="81"/>
                  </a:lnTo>
                  <a:lnTo>
                    <a:pt x="165" y="87"/>
                  </a:lnTo>
                  <a:lnTo>
                    <a:pt x="174" y="89"/>
                  </a:lnTo>
                  <a:lnTo>
                    <a:pt x="183" y="91"/>
                  </a:lnTo>
                  <a:lnTo>
                    <a:pt x="183" y="91"/>
                  </a:lnTo>
                  <a:lnTo>
                    <a:pt x="192" y="89"/>
                  </a:lnTo>
                  <a:lnTo>
                    <a:pt x="200" y="87"/>
                  </a:lnTo>
                  <a:lnTo>
                    <a:pt x="209" y="81"/>
                  </a:lnTo>
                  <a:lnTo>
                    <a:pt x="214" y="76"/>
                  </a:lnTo>
                  <a:lnTo>
                    <a:pt x="219" y="71"/>
                  </a:lnTo>
                  <a:lnTo>
                    <a:pt x="225" y="62"/>
                  </a:lnTo>
                  <a:lnTo>
                    <a:pt x="227" y="54"/>
                  </a:lnTo>
                  <a:lnTo>
                    <a:pt x="229" y="45"/>
                  </a:lnTo>
                  <a:lnTo>
                    <a:pt x="229" y="45"/>
                  </a:lnTo>
                  <a:lnTo>
                    <a:pt x="227" y="36"/>
                  </a:lnTo>
                  <a:lnTo>
                    <a:pt x="225" y="27"/>
                  </a:lnTo>
                  <a:lnTo>
                    <a:pt x="219" y="20"/>
                  </a:lnTo>
                  <a:lnTo>
                    <a:pt x="214" y="13"/>
                  </a:lnTo>
                  <a:lnTo>
                    <a:pt x="209" y="7"/>
                  </a:lnTo>
                  <a:lnTo>
                    <a:pt x="200" y="4"/>
                  </a:lnTo>
                  <a:lnTo>
                    <a:pt x="192" y="0"/>
                  </a:lnTo>
                  <a:lnTo>
                    <a:pt x="183" y="0"/>
                  </a:lnTo>
                  <a:lnTo>
                    <a:pt x="183" y="0"/>
                  </a:lnTo>
                  <a:close/>
                  <a:moveTo>
                    <a:pt x="319" y="272"/>
                  </a:moveTo>
                  <a:lnTo>
                    <a:pt x="265" y="272"/>
                  </a:lnTo>
                  <a:lnTo>
                    <a:pt x="265" y="174"/>
                  </a:lnTo>
                  <a:lnTo>
                    <a:pt x="265" y="174"/>
                  </a:lnTo>
                  <a:lnTo>
                    <a:pt x="265" y="163"/>
                  </a:lnTo>
                  <a:lnTo>
                    <a:pt x="263" y="154"/>
                  </a:lnTo>
                  <a:lnTo>
                    <a:pt x="259" y="145"/>
                  </a:lnTo>
                  <a:lnTo>
                    <a:pt x="256" y="136"/>
                  </a:lnTo>
                  <a:lnTo>
                    <a:pt x="256" y="136"/>
                  </a:lnTo>
                  <a:lnTo>
                    <a:pt x="263" y="134"/>
                  </a:lnTo>
                  <a:lnTo>
                    <a:pt x="270" y="134"/>
                  </a:lnTo>
                  <a:lnTo>
                    <a:pt x="270" y="134"/>
                  </a:lnTo>
                  <a:lnTo>
                    <a:pt x="279" y="136"/>
                  </a:lnTo>
                  <a:lnTo>
                    <a:pt x="288" y="138"/>
                  </a:lnTo>
                  <a:lnTo>
                    <a:pt x="297" y="143"/>
                  </a:lnTo>
                  <a:lnTo>
                    <a:pt x="305" y="149"/>
                  </a:lnTo>
                  <a:lnTo>
                    <a:pt x="310" y="156"/>
                  </a:lnTo>
                  <a:lnTo>
                    <a:pt x="316" y="165"/>
                  </a:lnTo>
                  <a:lnTo>
                    <a:pt x="317" y="174"/>
                  </a:lnTo>
                  <a:lnTo>
                    <a:pt x="319" y="183"/>
                  </a:lnTo>
                  <a:lnTo>
                    <a:pt x="319" y="272"/>
                  </a:lnTo>
                  <a:close/>
                  <a:moveTo>
                    <a:pt x="100" y="174"/>
                  </a:moveTo>
                  <a:lnTo>
                    <a:pt x="100" y="272"/>
                  </a:lnTo>
                  <a:lnTo>
                    <a:pt x="45" y="272"/>
                  </a:lnTo>
                  <a:lnTo>
                    <a:pt x="45" y="183"/>
                  </a:lnTo>
                  <a:lnTo>
                    <a:pt x="45" y="183"/>
                  </a:lnTo>
                  <a:lnTo>
                    <a:pt x="47" y="174"/>
                  </a:lnTo>
                  <a:lnTo>
                    <a:pt x="51" y="165"/>
                  </a:lnTo>
                  <a:lnTo>
                    <a:pt x="54" y="156"/>
                  </a:lnTo>
                  <a:lnTo>
                    <a:pt x="60" y="149"/>
                  </a:lnTo>
                  <a:lnTo>
                    <a:pt x="67" y="143"/>
                  </a:lnTo>
                  <a:lnTo>
                    <a:pt x="76" y="138"/>
                  </a:lnTo>
                  <a:lnTo>
                    <a:pt x="85" y="136"/>
                  </a:lnTo>
                  <a:lnTo>
                    <a:pt x="96" y="134"/>
                  </a:lnTo>
                  <a:lnTo>
                    <a:pt x="96" y="134"/>
                  </a:lnTo>
                  <a:lnTo>
                    <a:pt x="103" y="134"/>
                  </a:lnTo>
                  <a:lnTo>
                    <a:pt x="109" y="136"/>
                  </a:lnTo>
                  <a:lnTo>
                    <a:pt x="109" y="136"/>
                  </a:lnTo>
                  <a:lnTo>
                    <a:pt x="105" y="145"/>
                  </a:lnTo>
                  <a:lnTo>
                    <a:pt x="102" y="154"/>
                  </a:lnTo>
                  <a:lnTo>
                    <a:pt x="100" y="163"/>
                  </a:lnTo>
                  <a:lnTo>
                    <a:pt x="100" y="174"/>
                  </a:lnTo>
                  <a:lnTo>
                    <a:pt x="100" y="174"/>
                  </a:lnTo>
                  <a:close/>
                  <a:moveTo>
                    <a:pt x="111" y="301"/>
                  </a:moveTo>
                  <a:lnTo>
                    <a:pt x="254" y="301"/>
                  </a:lnTo>
                  <a:lnTo>
                    <a:pt x="254" y="174"/>
                  </a:lnTo>
                  <a:lnTo>
                    <a:pt x="254" y="174"/>
                  </a:lnTo>
                  <a:lnTo>
                    <a:pt x="252" y="159"/>
                  </a:lnTo>
                  <a:lnTo>
                    <a:pt x="248" y="145"/>
                  </a:lnTo>
                  <a:lnTo>
                    <a:pt x="241" y="134"/>
                  </a:lnTo>
                  <a:lnTo>
                    <a:pt x="232" y="123"/>
                  </a:lnTo>
                  <a:lnTo>
                    <a:pt x="223" y="114"/>
                  </a:lnTo>
                  <a:lnTo>
                    <a:pt x="210" y="109"/>
                  </a:lnTo>
                  <a:lnTo>
                    <a:pt x="198" y="103"/>
                  </a:lnTo>
                  <a:lnTo>
                    <a:pt x="183" y="101"/>
                  </a:lnTo>
                  <a:lnTo>
                    <a:pt x="183" y="101"/>
                  </a:lnTo>
                  <a:lnTo>
                    <a:pt x="169" y="103"/>
                  </a:lnTo>
                  <a:lnTo>
                    <a:pt x="154" y="109"/>
                  </a:lnTo>
                  <a:lnTo>
                    <a:pt x="143" y="114"/>
                  </a:lnTo>
                  <a:lnTo>
                    <a:pt x="132" y="123"/>
                  </a:lnTo>
                  <a:lnTo>
                    <a:pt x="123" y="134"/>
                  </a:lnTo>
                  <a:lnTo>
                    <a:pt x="116" y="145"/>
                  </a:lnTo>
                  <a:lnTo>
                    <a:pt x="112" y="159"/>
                  </a:lnTo>
                  <a:lnTo>
                    <a:pt x="111" y="174"/>
                  </a:lnTo>
                  <a:lnTo>
                    <a:pt x="111" y="30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242" name="Google Shape;242;p22"/>
          <p:cNvGrpSpPr/>
          <p:nvPr/>
        </p:nvGrpSpPr>
        <p:grpSpPr>
          <a:xfrm>
            <a:off x="1907120" y="1981202"/>
            <a:ext cx="1020233" cy="1020233"/>
            <a:chOff x="1430846" y="1486287"/>
            <a:chExt cx="765423" cy="765385"/>
          </a:xfrm>
        </p:grpSpPr>
        <p:sp>
          <p:nvSpPr>
            <p:cNvPr id="243" name="Google Shape;243;p22"/>
            <p:cNvSpPr/>
            <p:nvPr/>
          </p:nvSpPr>
          <p:spPr>
            <a:xfrm>
              <a:off x="1430846" y="1486287"/>
              <a:ext cx="765423" cy="765385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63500" rotWithShape="0" algn="tl" dir="2700000" dist="127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4" name="Google Shape;244;p22"/>
            <p:cNvSpPr/>
            <p:nvPr/>
          </p:nvSpPr>
          <p:spPr>
            <a:xfrm>
              <a:off x="1602352" y="1657784"/>
              <a:ext cx="365243" cy="411276"/>
            </a:xfrm>
            <a:custGeom>
              <a:rect b="b" l="l" r="r" t="t"/>
              <a:pathLst>
                <a:path extrusionOk="0" h="319" w="282">
                  <a:moveTo>
                    <a:pt x="230" y="212"/>
                  </a:moveTo>
                  <a:lnTo>
                    <a:pt x="230" y="212"/>
                  </a:lnTo>
                  <a:lnTo>
                    <a:pt x="221" y="214"/>
                  </a:lnTo>
                  <a:lnTo>
                    <a:pt x="212" y="216"/>
                  </a:lnTo>
                  <a:lnTo>
                    <a:pt x="204" y="220"/>
                  </a:lnTo>
                  <a:lnTo>
                    <a:pt x="197" y="223"/>
                  </a:lnTo>
                  <a:lnTo>
                    <a:pt x="105" y="169"/>
                  </a:lnTo>
                  <a:lnTo>
                    <a:pt x="105" y="169"/>
                  </a:lnTo>
                  <a:lnTo>
                    <a:pt x="105" y="160"/>
                  </a:lnTo>
                  <a:lnTo>
                    <a:pt x="105" y="160"/>
                  </a:lnTo>
                  <a:lnTo>
                    <a:pt x="105" y="151"/>
                  </a:lnTo>
                  <a:lnTo>
                    <a:pt x="197" y="96"/>
                  </a:lnTo>
                  <a:lnTo>
                    <a:pt x="197" y="96"/>
                  </a:lnTo>
                  <a:lnTo>
                    <a:pt x="204" y="100"/>
                  </a:lnTo>
                  <a:lnTo>
                    <a:pt x="212" y="104"/>
                  </a:lnTo>
                  <a:lnTo>
                    <a:pt x="221" y="105"/>
                  </a:lnTo>
                  <a:lnTo>
                    <a:pt x="230" y="107"/>
                  </a:lnTo>
                  <a:lnTo>
                    <a:pt x="230" y="107"/>
                  </a:lnTo>
                  <a:lnTo>
                    <a:pt x="239" y="105"/>
                  </a:lnTo>
                  <a:lnTo>
                    <a:pt x="250" y="102"/>
                  </a:lnTo>
                  <a:lnTo>
                    <a:pt x="259" y="98"/>
                  </a:lnTo>
                  <a:lnTo>
                    <a:pt x="266" y="91"/>
                  </a:lnTo>
                  <a:lnTo>
                    <a:pt x="273" y="84"/>
                  </a:lnTo>
                  <a:lnTo>
                    <a:pt x="277" y="75"/>
                  </a:lnTo>
                  <a:lnTo>
                    <a:pt x="281" y="64"/>
                  </a:lnTo>
                  <a:lnTo>
                    <a:pt x="282" y="53"/>
                  </a:lnTo>
                  <a:lnTo>
                    <a:pt x="282" y="53"/>
                  </a:lnTo>
                  <a:lnTo>
                    <a:pt x="281" y="44"/>
                  </a:lnTo>
                  <a:lnTo>
                    <a:pt x="277" y="33"/>
                  </a:lnTo>
                  <a:lnTo>
                    <a:pt x="273" y="24"/>
                  </a:lnTo>
                  <a:lnTo>
                    <a:pt x="266" y="17"/>
                  </a:lnTo>
                  <a:lnTo>
                    <a:pt x="259" y="9"/>
                  </a:lnTo>
                  <a:lnTo>
                    <a:pt x="250" y="4"/>
                  </a:lnTo>
                  <a:lnTo>
                    <a:pt x="239" y="2"/>
                  </a:lnTo>
                  <a:lnTo>
                    <a:pt x="230" y="0"/>
                  </a:lnTo>
                  <a:lnTo>
                    <a:pt x="230" y="0"/>
                  </a:lnTo>
                  <a:lnTo>
                    <a:pt x="219" y="2"/>
                  </a:lnTo>
                  <a:lnTo>
                    <a:pt x="208" y="4"/>
                  </a:lnTo>
                  <a:lnTo>
                    <a:pt x="199" y="9"/>
                  </a:lnTo>
                  <a:lnTo>
                    <a:pt x="192" y="17"/>
                  </a:lnTo>
                  <a:lnTo>
                    <a:pt x="184" y="24"/>
                  </a:lnTo>
                  <a:lnTo>
                    <a:pt x="181" y="33"/>
                  </a:lnTo>
                  <a:lnTo>
                    <a:pt x="177" y="44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7" y="62"/>
                  </a:lnTo>
                  <a:lnTo>
                    <a:pt x="85" y="118"/>
                  </a:lnTo>
                  <a:lnTo>
                    <a:pt x="85" y="118"/>
                  </a:lnTo>
                  <a:lnTo>
                    <a:pt x="78" y="113"/>
                  </a:lnTo>
                  <a:lnTo>
                    <a:pt x="68" y="109"/>
                  </a:lnTo>
                  <a:lnTo>
                    <a:pt x="61" y="107"/>
                  </a:lnTo>
                  <a:lnTo>
                    <a:pt x="52" y="107"/>
                  </a:lnTo>
                  <a:lnTo>
                    <a:pt x="52" y="107"/>
                  </a:lnTo>
                  <a:lnTo>
                    <a:pt x="41" y="107"/>
                  </a:lnTo>
                  <a:lnTo>
                    <a:pt x="30" y="111"/>
                  </a:lnTo>
                  <a:lnTo>
                    <a:pt x="23" y="116"/>
                  </a:lnTo>
                  <a:lnTo>
                    <a:pt x="14" y="122"/>
                  </a:lnTo>
                  <a:lnTo>
                    <a:pt x="9" y="131"/>
                  </a:lnTo>
                  <a:lnTo>
                    <a:pt x="3" y="140"/>
                  </a:lnTo>
                  <a:lnTo>
                    <a:pt x="0" y="149"/>
                  </a:lnTo>
                  <a:lnTo>
                    <a:pt x="0" y="160"/>
                  </a:lnTo>
                  <a:lnTo>
                    <a:pt x="0" y="160"/>
                  </a:lnTo>
                  <a:lnTo>
                    <a:pt x="0" y="171"/>
                  </a:lnTo>
                  <a:lnTo>
                    <a:pt x="3" y="180"/>
                  </a:lnTo>
                  <a:lnTo>
                    <a:pt x="9" y="189"/>
                  </a:lnTo>
                  <a:lnTo>
                    <a:pt x="14" y="198"/>
                  </a:lnTo>
                  <a:lnTo>
                    <a:pt x="23" y="203"/>
                  </a:lnTo>
                  <a:lnTo>
                    <a:pt x="30" y="209"/>
                  </a:lnTo>
                  <a:lnTo>
                    <a:pt x="41" y="212"/>
                  </a:lnTo>
                  <a:lnTo>
                    <a:pt x="52" y="212"/>
                  </a:lnTo>
                  <a:lnTo>
                    <a:pt x="52" y="212"/>
                  </a:lnTo>
                  <a:lnTo>
                    <a:pt x="61" y="212"/>
                  </a:lnTo>
                  <a:lnTo>
                    <a:pt x="68" y="211"/>
                  </a:lnTo>
                  <a:lnTo>
                    <a:pt x="78" y="207"/>
                  </a:lnTo>
                  <a:lnTo>
                    <a:pt x="85" y="202"/>
                  </a:lnTo>
                  <a:lnTo>
                    <a:pt x="177" y="258"/>
                  </a:lnTo>
                  <a:lnTo>
                    <a:pt x="177" y="258"/>
                  </a:lnTo>
                  <a:lnTo>
                    <a:pt x="175" y="267"/>
                  </a:lnTo>
                  <a:lnTo>
                    <a:pt x="175" y="267"/>
                  </a:lnTo>
                  <a:lnTo>
                    <a:pt x="177" y="278"/>
                  </a:lnTo>
                  <a:lnTo>
                    <a:pt x="181" y="287"/>
                  </a:lnTo>
                  <a:lnTo>
                    <a:pt x="184" y="296"/>
                  </a:lnTo>
                  <a:lnTo>
                    <a:pt x="192" y="303"/>
                  </a:lnTo>
                  <a:lnTo>
                    <a:pt x="199" y="310"/>
                  </a:lnTo>
                  <a:lnTo>
                    <a:pt x="208" y="316"/>
                  </a:lnTo>
                  <a:lnTo>
                    <a:pt x="219" y="318"/>
                  </a:lnTo>
                  <a:lnTo>
                    <a:pt x="230" y="319"/>
                  </a:lnTo>
                  <a:lnTo>
                    <a:pt x="230" y="319"/>
                  </a:lnTo>
                  <a:lnTo>
                    <a:pt x="239" y="318"/>
                  </a:lnTo>
                  <a:lnTo>
                    <a:pt x="250" y="316"/>
                  </a:lnTo>
                  <a:lnTo>
                    <a:pt x="259" y="310"/>
                  </a:lnTo>
                  <a:lnTo>
                    <a:pt x="266" y="303"/>
                  </a:lnTo>
                  <a:lnTo>
                    <a:pt x="273" y="296"/>
                  </a:lnTo>
                  <a:lnTo>
                    <a:pt x="277" y="287"/>
                  </a:lnTo>
                  <a:lnTo>
                    <a:pt x="281" y="278"/>
                  </a:lnTo>
                  <a:lnTo>
                    <a:pt x="282" y="267"/>
                  </a:lnTo>
                  <a:lnTo>
                    <a:pt x="282" y="267"/>
                  </a:lnTo>
                  <a:lnTo>
                    <a:pt x="281" y="256"/>
                  </a:lnTo>
                  <a:lnTo>
                    <a:pt x="277" y="245"/>
                  </a:lnTo>
                  <a:lnTo>
                    <a:pt x="273" y="236"/>
                  </a:lnTo>
                  <a:lnTo>
                    <a:pt x="266" y="229"/>
                  </a:lnTo>
                  <a:lnTo>
                    <a:pt x="259" y="221"/>
                  </a:lnTo>
                  <a:lnTo>
                    <a:pt x="250" y="218"/>
                  </a:lnTo>
                  <a:lnTo>
                    <a:pt x="239" y="214"/>
                  </a:lnTo>
                  <a:lnTo>
                    <a:pt x="230" y="212"/>
                  </a:lnTo>
                  <a:lnTo>
                    <a:pt x="230" y="2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245" name="Google Shape;245;p22"/>
          <p:cNvGrpSpPr/>
          <p:nvPr/>
        </p:nvGrpSpPr>
        <p:grpSpPr>
          <a:xfrm>
            <a:off x="3543302" y="4409020"/>
            <a:ext cx="1020233" cy="1020233"/>
            <a:chOff x="2657114" y="3306918"/>
            <a:chExt cx="765423" cy="765385"/>
          </a:xfrm>
        </p:grpSpPr>
        <p:sp>
          <p:nvSpPr>
            <p:cNvPr id="246" name="Google Shape;246;p22"/>
            <p:cNvSpPr/>
            <p:nvPr/>
          </p:nvSpPr>
          <p:spPr>
            <a:xfrm>
              <a:off x="2657114" y="3306918"/>
              <a:ext cx="765423" cy="765385"/>
            </a:xfrm>
            <a:prstGeom prst="ellipse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63500" rotWithShape="0" algn="tl" dir="2700000" dist="38100">
                <a:srgbClr val="000000">
                  <a:alpha val="2980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247" name="Google Shape;247;p22"/>
            <p:cNvGrpSpPr/>
            <p:nvPr/>
          </p:nvGrpSpPr>
          <p:grpSpPr>
            <a:xfrm>
              <a:off x="2743063" y="3564765"/>
              <a:ext cx="605458" cy="213916"/>
              <a:chOff x="1441430" y="4357700"/>
              <a:chExt cx="503238" cy="177800"/>
            </a:xfrm>
          </p:grpSpPr>
          <p:sp>
            <p:nvSpPr>
              <p:cNvPr id="248" name="Google Shape;248;p22"/>
              <p:cNvSpPr/>
              <p:nvPr/>
            </p:nvSpPr>
            <p:spPr>
              <a:xfrm>
                <a:off x="1441430" y="4357700"/>
                <a:ext cx="231775" cy="177800"/>
              </a:xfrm>
              <a:custGeom>
                <a:rect b="b" l="l" r="r" t="t"/>
                <a:pathLst>
                  <a:path extrusionOk="0" h="222" w="292">
                    <a:moveTo>
                      <a:pt x="112" y="0"/>
                    </a:moveTo>
                    <a:lnTo>
                      <a:pt x="192" y="0"/>
                    </a:lnTo>
                    <a:lnTo>
                      <a:pt x="192" y="0"/>
                    </a:lnTo>
                    <a:lnTo>
                      <a:pt x="203" y="0"/>
                    </a:lnTo>
                    <a:lnTo>
                      <a:pt x="214" y="2"/>
                    </a:lnTo>
                    <a:lnTo>
                      <a:pt x="225" y="5"/>
                    </a:lnTo>
                    <a:lnTo>
                      <a:pt x="235" y="9"/>
                    </a:lnTo>
                    <a:lnTo>
                      <a:pt x="245" y="13"/>
                    </a:lnTo>
                    <a:lnTo>
                      <a:pt x="254" y="18"/>
                    </a:lnTo>
                    <a:lnTo>
                      <a:pt x="262" y="26"/>
                    </a:lnTo>
                    <a:lnTo>
                      <a:pt x="271" y="32"/>
                    </a:lnTo>
                    <a:lnTo>
                      <a:pt x="271" y="32"/>
                    </a:lnTo>
                    <a:lnTo>
                      <a:pt x="277" y="39"/>
                    </a:lnTo>
                    <a:lnTo>
                      <a:pt x="282" y="47"/>
                    </a:lnTo>
                    <a:lnTo>
                      <a:pt x="288" y="56"/>
                    </a:lnTo>
                    <a:lnTo>
                      <a:pt x="292" y="63"/>
                    </a:lnTo>
                    <a:lnTo>
                      <a:pt x="232" y="63"/>
                    </a:lnTo>
                    <a:lnTo>
                      <a:pt x="232" y="63"/>
                    </a:lnTo>
                    <a:lnTo>
                      <a:pt x="223" y="58"/>
                    </a:lnTo>
                    <a:lnTo>
                      <a:pt x="213" y="53"/>
                    </a:lnTo>
                    <a:lnTo>
                      <a:pt x="203" y="51"/>
                    </a:lnTo>
                    <a:lnTo>
                      <a:pt x="192" y="49"/>
                    </a:lnTo>
                    <a:lnTo>
                      <a:pt x="112" y="49"/>
                    </a:lnTo>
                    <a:lnTo>
                      <a:pt x="112" y="49"/>
                    </a:lnTo>
                    <a:lnTo>
                      <a:pt x="99" y="51"/>
                    </a:lnTo>
                    <a:lnTo>
                      <a:pt x="88" y="54"/>
                    </a:lnTo>
                    <a:lnTo>
                      <a:pt x="77" y="60"/>
                    </a:lnTo>
                    <a:lnTo>
                      <a:pt x="68" y="68"/>
                    </a:lnTo>
                    <a:lnTo>
                      <a:pt x="68" y="68"/>
                    </a:lnTo>
                    <a:lnTo>
                      <a:pt x="61" y="77"/>
                    </a:lnTo>
                    <a:lnTo>
                      <a:pt x="55" y="86"/>
                    </a:lnTo>
                    <a:lnTo>
                      <a:pt x="51" y="99"/>
                    </a:lnTo>
                    <a:lnTo>
                      <a:pt x="50" y="111"/>
                    </a:lnTo>
                    <a:lnTo>
                      <a:pt x="50" y="111"/>
                    </a:lnTo>
                    <a:lnTo>
                      <a:pt x="50" y="111"/>
                    </a:lnTo>
                    <a:lnTo>
                      <a:pt x="51" y="124"/>
                    </a:lnTo>
                    <a:lnTo>
                      <a:pt x="55" y="135"/>
                    </a:lnTo>
                    <a:lnTo>
                      <a:pt x="61" y="146"/>
                    </a:lnTo>
                    <a:lnTo>
                      <a:pt x="68" y="154"/>
                    </a:lnTo>
                    <a:lnTo>
                      <a:pt x="68" y="154"/>
                    </a:lnTo>
                    <a:lnTo>
                      <a:pt x="77" y="162"/>
                    </a:lnTo>
                    <a:lnTo>
                      <a:pt x="88" y="168"/>
                    </a:lnTo>
                    <a:lnTo>
                      <a:pt x="99" y="172"/>
                    </a:lnTo>
                    <a:lnTo>
                      <a:pt x="112" y="173"/>
                    </a:lnTo>
                    <a:lnTo>
                      <a:pt x="192" y="173"/>
                    </a:lnTo>
                    <a:lnTo>
                      <a:pt x="192" y="173"/>
                    </a:lnTo>
                    <a:lnTo>
                      <a:pt x="203" y="172"/>
                    </a:lnTo>
                    <a:lnTo>
                      <a:pt x="213" y="169"/>
                    </a:lnTo>
                    <a:lnTo>
                      <a:pt x="223" y="164"/>
                    </a:lnTo>
                    <a:lnTo>
                      <a:pt x="232" y="158"/>
                    </a:lnTo>
                    <a:lnTo>
                      <a:pt x="292" y="158"/>
                    </a:lnTo>
                    <a:lnTo>
                      <a:pt x="292" y="158"/>
                    </a:lnTo>
                    <a:lnTo>
                      <a:pt x="288" y="167"/>
                    </a:lnTo>
                    <a:lnTo>
                      <a:pt x="282" y="175"/>
                    </a:lnTo>
                    <a:lnTo>
                      <a:pt x="277" y="183"/>
                    </a:lnTo>
                    <a:lnTo>
                      <a:pt x="271" y="189"/>
                    </a:lnTo>
                    <a:lnTo>
                      <a:pt x="271" y="189"/>
                    </a:lnTo>
                    <a:lnTo>
                      <a:pt x="262" y="196"/>
                    </a:lnTo>
                    <a:lnTo>
                      <a:pt x="254" y="203"/>
                    </a:lnTo>
                    <a:lnTo>
                      <a:pt x="245" y="209"/>
                    </a:lnTo>
                    <a:lnTo>
                      <a:pt x="235" y="214"/>
                    </a:lnTo>
                    <a:lnTo>
                      <a:pt x="225" y="217"/>
                    </a:lnTo>
                    <a:lnTo>
                      <a:pt x="214" y="220"/>
                    </a:lnTo>
                    <a:lnTo>
                      <a:pt x="203" y="221"/>
                    </a:lnTo>
                    <a:lnTo>
                      <a:pt x="192" y="222"/>
                    </a:lnTo>
                    <a:lnTo>
                      <a:pt x="112" y="222"/>
                    </a:lnTo>
                    <a:lnTo>
                      <a:pt x="112" y="222"/>
                    </a:lnTo>
                    <a:lnTo>
                      <a:pt x="100" y="221"/>
                    </a:lnTo>
                    <a:lnTo>
                      <a:pt x="89" y="220"/>
                    </a:lnTo>
                    <a:lnTo>
                      <a:pt x="78" y="217"/>
                    </a:lnTo>
                    <a:lnTo>
                      <a:pt x="68" y="214"/>
                    </a:lnTo>
                    <a:lnTo>
                      <a:pt x="58" y="209"/>
                    </a:lnTo>
                    <a:lnTo>
                      <a:pt x="50" y="203"/>
                    </a:lnTo>
                    <a:lnTo>
                      <a:pt x="41" y="196"/>
                    </a:lnTo>
                    <a:lnTo>
                      <a:pt x="34" y="189"/>
                    </a:lnTo>
                    <a:lnTo>
                      <a:pt x="34" y="189"/>
                    </a:lnTo>
                    <a:lnTo>
                      <a:pt x="26" y="182"/>
                    </a:lnTo>
                    <a:lnTo>
                      <a:pt x="20" y="173"/>
                    </a:lnTo>
                    <a:lnTo>
                      <a:pt x="14" y="164"/>
                    </a:lnTo>
                    <a:lnTo>
                      <a:pt x="9" y="154"/>
                    </a:lnTo>
                    <a:lnTo>
                      <a:pt x="5" y="143"/>
                    </a:lnTo>
                    <a:lnTo>
                      <a:pt x="3" y="133"/>
                    </a:lnTo>
                    <a:lnTo>
                      <a:pt x="2" y="122"/>
                    </a:lnTo>
                    <a:lnTo>
                      <a:pt x="0" y="111"/>
                    </a:lnTo>
                    <a:lnTo>
                      <a:pt x="0" y="111"/>
                    </a:lnTo>
                    <a:lnTo>
                      <a:pt x="0" y="111"/>
                    </a:lnTo>
                    <a:lnTo>
                      <a:pt x="2" y="100"/>
                    </a:lnTo>
                    <a:lnTo>
                      <a:pt x="3" y="89"/>
                    </a:lnTo>
                    <a:lnTo>
                      <a:pt x="5" y="78"/>
                    </a:lnTo>
                    <a:lnTo>
                      <a:pt x="9" y="68"/>
                    </a:lnTo>
                    <a:lnTo>
                      <a:pt x="14" y="58"/>
                    </a:lnTo>
                    <a:lnTo>
                      <a:pt x="20" y="49"/>
                    </a:lnTo>
                    <a:lnTo>
                      <a:pt x="26" y="41"/>
                    </a:lnTo>
                    <a:lnTo>
                      <a:pt x="34" y="32"/>
                    </a:lnTo>
                    <a:lnTo>
                      <a:pt x="34" y="32"/>
                    </a:lnTo>
                    <a:lnTo>
                      <a:pt x="41" y="26"/>
                    </a:lnTo>
                    <a:lnTo>
                      <a:pt x="50" y="18"/>
                    </a:lnTo>
                    <a:lnTo>
                      <a:pt x="58" y="13"/>
                    </a:lnTo>
                    <a:lnTo>
                      <a:pt x="68" y="9"/>
                    </a:lnTo>
                    <a:lnTo>
                      <a:pt x="78" y="5"/>
                    </a:lnTo>
                    <a:lnTo>
                      <a:pt x="89" y="2"/>
                    </a:lnTo>
                    <a:lnTo>
                      <a:pt x="100" y="0"/>
                    </a:lnTo>
                    <a:lnTo>
                      <a:pt x="112" y="0"/>
                    </a:lnTo>
                    <a:lnTo>
                      <a:pt x="1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49" name="Google Shape;249;p22"/>
              <p:cNvSpPr/>
              <p:nvPr/>
            </p:nvSpPr>
            <p:spPr>
              <a:xfrm>
                <a:off x="1714480" y="4357700"/>
                <a:ext cx="230188" cy="177800"/>
              </a:xfrm>
              <a:custGeom>
                <a:rect b="b" l="l" r="r" t="t"/>
                <a:pathLst>
                  <a:path extrusionOk="0" h="222" w="292">
                    <a:moveTo>
                      <a:pt x="100" y="0"/>
                    </a:moveTo>
                    <a:lnTo>
                      <a:pt x="181" y="0"/>
                    </a:lnTo>
                    <a:lnTo>
                      <a:pt x="181" y="0"/>
                    </a:lnTo>
                    <a:lnTo>
                      <a:pt x="192" y="0"/>
                    </a:lnTo>
                    <a:lnTo>
                      <a:pt x="203" y="2"/>
                    </a:lnTo>
                    <a:lnTo>
                      <a:pt x="213" y="5"/>
                    </a:lnTo>
                    <a:lnTo>
                      <a:pt x="224" y="9"/>
                    </a:lnTo>
                    <a:lnTo>
                      <a:pt x="234" y="13"/>
                    </a:lnTo>
                    <a:lnTo>
                      <a:pt x="242" y="18"/>
                    </a:lnTo>
                    <a:lnTo>
                      <a:pt x="251" y="26"/>
                    </a:lnTo>
                    <a:lnTo>
                      <a:pt x="258" y="32"/>
                    </a:lnTo>
                    <a:lnTo>
                      <a:pt x="258" y="32"/>
                    </a:lnTo>
                    <a:lnTo>
                      <a:pt x="266" y="41"/>
                    </a:lnTo>
                    <a:lnTo>
                      <a:pt x="272" y="49"/>
                    </a:lnTo>
                    <a:lnTo>
                      <a:pt x="278" y="58"/>
                    </a:lnTo>
                    <a:lnTo>
                      <a:pt x="283" y="68"/>
                    </a:lnTo>
                    <a:lnTo>
                      <a:pt x="287" y="78"/>
                    </a:lnTo>
                    <a:lnTo>
                      <a:pt x="289" y="89"/>
                    </a:lnTo>
                    <a:lnTo>
                      <a:pt x="291" y="100"/>
                    </a:lnTo>
                    <a:lnTo>
                      <a:pt x="292" y="111"/>
                    </a:lnTo>
                    <a:lnTo>
                      <a:pt x="292" y="111"/>
                    </a:lnTo>
                    <a:lnTo>
                      <a:pt x="292" y="111"/>
                    </a:lnTo>
                    <a:lnTo>
                      <a:pt x="291" y="122"/>
                    </a:lnTo>
                    <a:lnTo>
                      <a:pt x="289" y="133"/>
                    </a:lnTo>
                    <a:lnTo>
                      <a:pt x="287" y="143"/>
                    </a:lnTo>
                    <a:lnTo>
                      <a:pt x="283" y="154"/>
                    </a:lnTo>
                    <a:lnTo>
                      <a:pt x="278" y="164"/>
                    </a:lnTo>
                    <a:lnTo>
                      <a:pt x="272" y="173"/>
                    </a:lnTo>
                    <a:lnTo>
                      <a:pt x="266" y="182"/>
                    </a:lnTo>
                    <a:lnTo>
                      <a:pt x="258" y="189"/>
                    </a:lnTo>
                    <a:lnTo>
                      <a:pt x="258" y="189"/>
                    </a:lnTo>
                    <a:lnTo>
                      <a:pt x="251" y="196"/>
                    </a:lnTo>
                    <a:lnTo>
                      <a:pt x="242" y="203"/>
                    </a:lnTo>
                    <a:lnTo>
                      <a:pt x="234" y="209"/>
                    </a:lnTo>
                    <a:lnTo>
                      <a:pt x="224" y="214"/>
                    </a:lnTo>
                    <a:lnTo>
                      <a:pt x="213" y="217"/>
                    </a:lnTo>
                    <a:lnTo>
                      <a:pt x="203" y="220"/>
                    </a:lnTo>
                    <a:lnTo>
                      <a:pt x="192" y="221"/>
                    </a:lnTo>
                    <a:lnTo>
                      <a:pt x="181" y="222"/>
                    </a:lnTo>
                    <a:lnTo>
                      <a:pt x="100" y="222"/>
                    </a:lnTo>
                    <a:lnTo>
                      <a:pt x="100" y="222"/>
                    </a:lnTo>
                    <a:lnTo>
                      <a:pt x="89" y="221"/>
                    </a:lnTo>
                    <a:lnTo>
                      <a:pt x="78" y="220"/>
                    </a:lnTo>
                    <a:lnTo>
                      <a:pt x="67" y="217"/>
                    </a:lnTo>
                    <a:lnTo>
                      <a:pt x="57" y="214"/>
                    </a:lnTo>
                    <a:lnTo>
                      <a:pt x="47" y="209"/>
                    </a:lnTo>
                    <a:lnTo>
                      <a:pt x="38" y="203"/>
                    </a:lnTo>
                    <a:lnTo>
                      <a:pt x="30" y="196"/>
                    </a:lnTo>
                    <a:lnTo>
                      <a:pt x="21" y="189"/>
                    </a:lnTo>
                    <a:lnTo>
                      <a:pt x="21" y="189"/>
                    </a:lnTo>
                    <a:lnTo>
                      <a:pt x="15" y="183"/>
                    </a:lnTo>
                    <a:lnTo>
                      <a:pt x="9" y="175"/>
                    </a:lnTo>
                    <a:lnTo>
                      <a:pt x="4" y="167"/>
                    </a:lnTo>
                    <a:lnTo>
                      <a:pt x="0" y="158"/>
                    </a:lnTo>
                    <a:lnTo>
                      <a:pt x="61" y="158"/>
                    </a:lnTo>
                    <a:lnTo>
                      <a:pt x="61" y="158"/>
                    </a:lnTo>
                    <a:lnTo>
                      <a:pt x="69" y="164"/>
                    </a:lnTo>
                    <a:lnTo>
                      <a:pt x="79" y="169"/>
                    </a:lnTo>
                    <a:lnTo>
                      <a:pt x="89" y="172"/>
                    </a:lnTo>
                    <a:lnTo>
                      <a:pt x="100" y="173"/>
                    </a:lnTo>
                    <a:lnTo>
                      <a:pt x="181" y="173"/>
                    </a:lnTo>
                    <a:lnTo>
                      <a:pt x="181" y="173"/>
                    </a:lnTo>
                    <a:lnTo>
                      <a:pt x="193" y="172"/>
                    </a:lnTo>
                    <a:lnTo>
                      <a:pt x="204" y="168"/>
                    </a:lnTo>
                    <a:lnTo>
                      <a:pt x="215" y="162"/>
                    </a:lnTo>
                    <a:lnTo>
                      <a:pt x="224" y="154"/>
                    </a:lnTo>
                    <a:lnTo>
                      <a:pt x="224" y="154"/>
                    </a:lnTo>
                    <a:lnTo>
                      <a:pt x="231" y="146"/>
                    </a:lnTo>
                    <a:lnTo>
                      <a:pt x="237" y="135"/>
                    </a:lnTo>
                    <a:lnTo>
                      <a:pt x="241" y="124"/>
                    </a:lnTo>
                    <a:lnTo>
                      <a:pt x="242" y="111"/>
                    </a:lnTo>
                    <a:lnTo>
                      <a:pt x="242" y="111"/>
                    </a:lnTo>
                    <a:lnTo>
                      <a:pt x="242" y="111"/>
                    </a:lnTo>
                    <a:lnTo>
                      <a:pt x="241" y="99"/>
                    </a:lnTo>
                    <a:lnTo>
                      <a:pt x="237" y="86"/>
                    </a:lnTo>
                    <a:lnTo>
                      <a:pt x="231" y="77"/>
                    </a:lnTo>
                    <a:lnTo>
                      <a:pt x="224" y="68"/>
                    </a:lnTo>
                    <a:lnTo>
                      <a:pt x="224" y="68"/>
                    </a:lnTo>
                    <a:lnTo>
                      <a:pt x="215" y="60"/>
                    </a:lnTo>
                    <a:lnTo>
                      <a:pt x="204" y="54"/>
                    </a:lnTo>
                    <a:lnTo>
                      <a:pt x="193" y="51"/>
                    </a:lnTo>
                    <a:lnTo>
                      <a:pt x="181" y="49"/>
                    </a:lnTo>
                    <a:lnTo>
                      <a:pt x="100" y="49"/>
                    </a:lnTo>
                    <a:lnTo>
                      <a:pt x="100" y="49"/>
                    </a:lnTo>
                    <a:lnTo>
                      <a:pt x="89" y="51"/>
                    </a:lnTo>
                    <a:lnTo>
                      <a:pt x="79" y="53"/>
                    </a:lnTo>
                    <a:lnTo>
                      <a:pt x="69" y="58"/>
                    </a:lnTo>
                    <a:lnTo>
                      <a:pt x="61" y="63"/>
                    </a:lnTo>
                    <a:lnTo>
                      <a:pt x="0" y="63"/>
                    </a:lnTo>
                    <a:lnTo>
                      <a:pt x="0" y="63"/>
                    </a:lnTo>
                    <a:lnTo>
                      <a:pt x="4" y="56"/>
                    </a:lnTo>
                    <a:lnTo>
                      <a:pt x="9" y="47"/>
                    </a:lnTo>
                    <a:lnTo>
                      <a:pt x="15" y="39"/>
                    </a:lnTo>
                    <a:lnTo>
                      <a:pt x="21" y="32"/>
                    </a:lnTo>
                    <a:lnTo>
                      <a:pt x="21" y="32"/>
                    </a:lnTo>
                    <a:lnTo>
                      <a:pt x="30" y="26"/>
                    </a:lnTo>
                    <a:lnTo>
                      <a:pt x="38" y="18"/>
                    </a:lnTo>
                    <a:lnTo>
                      <a:pt x="47" y="13"/>
                    </a:lnTo>
                    <a:lnTo>
                      <a:pt x="57" y="9"/>
                    </a:lnTo>
                    <a:lnTo>
                      <a:pt x="67" y="5"/>
                    </a:lnTo>
                    <a:lnTo>
                      <a:pt x="78" y="2"/>
                    </a:lnTo>
                    <a:lnTo>
                      <a:pt x="89" y="0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50" name="Google Shape;250;p22"/>
              <p:cNvSpPr/>
              <p:nvPr/>
            </p:nvSpPr>
            <p:spPr>
              <a:xfrm>
                <a:off x="1601767" y="4427550"/>
                <a:ext cx="195263" cy="36513"/>
              </a:xfrm>
              <a:custGeom>
                <a:rect b="b" l="l" r="r" t="t"/>
                <a:pathLst>
                  <a:path extrusionOk="0" h="45" w="246">
                    <a:moveTo>
                      <a:pt x="24" y="0"/>
                    </a:moveTo>
                    <a:lnTo>
                      <a:pt x="224" y="0"/>
                    </a:lnTo>
                    <a:lnTo>
                      <a:pt x="224" y="0"/>
                    </a:lnTo>
                    <a:lnTo>
                      <a:pt x="229" y="1"/>
                    </a:lnTo>
                    <a:lnTo>
                      <a:pt x="233" y="2"/>
                    </a:lnTo>
                    <a:lnTo>
                      <a:pt x="236" y="5"/>
                    </a:lnTo>
                    <a:lnTo>
                      <a:pt x="240" y="7"/>
                    </a:lnTo>
                    <a:lnTo>
                      <a:pt x="242" y="11"/>
                    </a:lnTo>
                    <a:lnTo>
                      <a:pt x="245" y="14"/>
                    </a:lnTo>
                    <a:lnTo>
                      <a:pt x="246" y="18"/>
                    </a:lnTo>
                    <a:lnTo>
                      <a:pt x="246" y="23"/>
                    </a:lnTo>
                    <a:lnTo>
                      <a:pt x="246" y="23"/>
                    </a:lnTo>
                    <a:lnTo>
                      <a:pt x="246" y="23"/>
                    </a:lnTo>
                    <a:lnTo>
                      <a:pt x="246" y="28"/>
                    </a:lnTo>
                    <a:lnTo>
                      <a:pt x="245" y="32"/>
                    </a:lnTo>
                    <a:lnTo>
                      <a:pt x="242" y="36"/>
                    </a:lnTo>
                    <a:lnTo>
                      <a:pt x="240" y="39"/>
                    </a:lnTo>
                    <a:lnTo>
                      <a:pt x="236" y="42"/>
                    </a:lnTo>
                    <a:lnTo>
                      <a:pt x="233" y="44"/>
                    </a:lnTo>
                    <a:lnTo>
                      <a:pt x="229" y="45"/>
                    </a:lnTo>
                    <a:lnTo>
                      <a:pt x="224" y="45"/>
                    </a:lnTo>
                    <a:lnTo>
                      <a:pt x="24" y="45"/>
                    </a:lnTo>
                    <a:lnTo>
                      <a:pt x="24" y="45"/>
                    </a:lnTo>
                    <a:lnTo>
                      <a:pt x="19" y="45"/>
                    </a:lnTo>
                    <a:lnTo>
                      <a:pt x="14" y="44"/>
                    </a:lnTo>
                    <a:lnTo>
                      <a:pt x="10" y="42"/>
                    </a:lnTo>
                    <a:lnTo>
                      <a:pt x="6" y="39"/>
                    </a:lnTo>
                    <a:lnTo>
                      <a:pt x="4" y="36"/>
                    </a:lnTo>
                    <a:lnTo>
                      <a:pt x="3" y="32"/>
                    </a:lnTo>
                    <a:lnTo>
                      <a:pt x="0" y="28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3" y="14"/>
                    </a:lnTo>
                    <a:lnTo>
                      <a:pt x="4" y="11"/>
                    </a:lnTo>
                    <a:lnTo>
                      <a:pt x="6" y="7"/>
                    </a:lnTo>
                    <a:lnTo>
                      <a:pt x="10" y="5"/>
                    </a:lnTo>
                    <a:lnTo>
                      <a:pt x="14" y="2"/>
                    </a:lnTo>
                    <a:lnTo>
                      <a:pt x="19" y="1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251" name="Google Shape;251;p22"/>
          <p:cNvGrpSpPr/>
          <p:nvPr/>
        </p:nvGrpSpPr>
        <p:grpSpPr>
          <a:xfrm>
            <a:off x="9048752" y="1981202"/>
            <a:ext cx="1020233" cy="1020233"/>
            <a:chOff x="6721309" y="1486287"/>
            <a:chExt cx="765423" cy="765385"/>
          </a:xfrm>
        </p:grpSpPr>
        <p:sp>
          <p:nvSpPr>
            <p:cNvPr id="252" name="Google Shape;252;p22"/>
            <p:cNvSpPr/>
            <p:nvPr/>
          </p:nvSpPr>
          <p:spPr>
            <a:xfrm>
              <a:off x="6721309" y="1486287"/>
              <a:ext cx="765423" cy="765385"/>
            </a:xfrm>
            <a:prstGeom prst="ellipse">
              <a:avLst/>
            </a:pr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63500" rotWithShape="0" algn="tl" dir="2700000" dist="127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253" name="Google Shape;253;p22"/>
            <p:cNvGrpSpPr/>
            <p:nvPr/>
          </p:nvGrpSpPr>
          <p:grpSpPr>
            <a:xfrm>
              <a:off x="6911180" y="1670021"/>
              <a:ext cx="405503" cy="406194"/>
              <a:chOff x="6998061" y="3496249"/>
              <a:chExt cx="366051" cy="366676"/>
            </a:xfrm>
          </p:grpSpPr>
          <p:sp>
            <p:nvSpPr>
              <p:cNvPr id="254" name="Google Shape;254;p22"/>
              <p:cNvSpPr/>
              <p:nvPr/>
            </p:nvSpPr>
            <p:spPr>
              <a:xfrm>
                <a:off x="6998061" y="3496249"/>
                <a:ext cx="366051" cy="366676"/>
              </a:xfrm>
              <a:custGeom>
                <a:rect b="b" l="l" r="r" t="t"/>
                <a:pathLst>
                  <a:path extrusionOk="0" h="19059" w="19058">
                    <a:moveTo>
                      <a:pt x="6430" y="17268"/>
                    </a:moveTo>
                    <a:cubicBezTo>
                      <a:pt x="2162" y="15559"/>
                      <a:pt x="82" y="10698"/>
                      <a:pt x="1790" y="6431"/>
                    </a:cubicBezTo>
                    <a:cubicBezTo>
                      <a:pt x="3499" y="2164"/>
                      <a:pt x="8360" y="81"/>
                      <a:pt x="12627" y="1791"/>
                    </a:cubicBezTo>
                    <a:cubicBezTo>
                      <a:pt x="16894" y="3499"/>
                      <a:pt x="18975" y="8361"/>
                      <a:pt x="17267" y="12628"/>
                    </a:cubicBezTo>
                    <a:cubicBezTo>
                      <a:pt x="15558" y="16895"/>
                      <a:pt x="10696" y="18976"/>
                      <a:pt x="6430" y="17268"/>
                    </a:cubicBezTo>
                    <a:moveTo>
                      <a:pt x="13070" y="685"/>
                    </a:moveTo>
                    <a:cubicBezTo>
                      <a:pt x="8186" y="-1270"/>
                      <a:pt x="2641" y="1103"/>
                      <a:pt x="685" y="5987"/>
                    </a:cubicBezTo>
                    <a:cubicBezTo>
                      <a:pt x="-1271" y="10872"/>
                      <a:pt x="1103" y="16418"/>
                      <a:pt x="5987" y="18373"/>
                    </a:cubicBezTo>
                    <a:cubicBezTo>
                      <a:pt x="10871" y="20330"/>
                      <a:pt x="16416" y="17955"/>
                      <a:pt x="18373" y="13071"/>
                    </a:cubicBezTo>
                    <a:cubicBezTo>
                      <a:pt x="20329" y="8186"/>
                      <a:pt x="17954" y="2641"/>
                      <a:pt x="13070" y="685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40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55" name="Google Shape;255;p22"/>
              <p:cNvSpPr/>
              <p:nvPr/>
            </p:nvSpPr>
            <p:spPr>
              <a:xfrm>
                <a:off x="7158247" y="3656437"/>
                <a:ext cx="45678" cy="45678"/>
              </a:xfrm>
              <a:custGeom>
                <a:rect b="b" l="l" r="r" t="t"/>
                <a:pathLst>
                  <a:path extrusionOk="0" h="19056" w="19059">
                    <a:moveTo>
                      <a:pt x="7753" y="13951"/>
                    </a:moveTo>
                    <a:cubicBezTo>
                      <a:pt x="5315" y="12969"/>
                      <a:pt x="4129" y="10197"/>
                      <a:pt x="5101" y="7755"/>
                    </a:cubicBezTo>
                    <a:cubicBezTo>
                      <a:pt x="6083" y="5323"/>
                      <a:pt x="8860" y="4132"/>
                      <a:pt x="11298" y="5104"/>
                    </a:cubicBezTo>
                    <a:cubicBezTo>
                      <a:pt x="13735" y="6081"/>
                      <a:pt x="14926" y="8858"/>
                      <a:pt x="13949" y="11300"/>
                    </a:cubicBezTo>
                    <a:cubicBezTo>
                      <a:pt x="12972" y="13737"/>
                      <a:pt x="10195" y="14923"/>
                      <a:pt x="7753" y="13951"/>
                    </a:cubicBezTo>
                    <a:moveTo>
                      <a:pt x="13070" y="686"/>
                    </a:moveTo>
                    <a:cubicBezTo>
                      <a:pt x="8190" y="-1272"/>
                      <a:pt x="2640" y="1104"/>
                      <a:pt x="686" y="5988"/>
                    </a:cubicBezTo>
                    <a:cubicBezTo>
                      <a:pt x="-1272" y="10872"/>
                      <a:pt x="1105" y="16416"/>
                      <a:pt x="5985" y="18369"/>
                    </a:cubicBezTo>
                    <a:cubicBezTo>
                      <a:pt x="10870" y="20328"/>
                      <a:pt x="16415" y="17951"/>
                      <a:pt x="18374" y="13072"/>
                    </a:cubicBezTo>
                    <a:cubicBezTo>
                      <a:pt x="20328" y="8188"/>
                      <a:pt x="17960" y="2644"/>
                      <a:pt x="13070" y="686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40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56" name="Google Shape;256;p22"/>
              <p:cNvSpPr/>
              <p:nvPr/>
            </p:nvSpPr>
            <p:spPr>
              <a:xfrm>
                <a:off x="7111943" y="3610758"/>
                <a:ext cx="137660" cy="137660"/>
              </a:xfrm>
              <a:custGeom>
                <a:rect b="b" l="l" r="r" t="t"/>
                <a:pathLst>
                  <a:path extrusionOk="0" h="19058" w="19059">
                    <a:moveTo>
                      <a:pt x="7169" y="15424"/>
                    </a:moveTo>
                    <a:cubicBezTo>
                      <a:pt x="3916" y="14123"/>
                      <a:pt x="2331" y="10417"/>
                      <a:pt x="3632" y="7167"/>
                    </a:cubicBezTo>
                    <a:cubicBezTo>
                      <a:pt x="4934" y="3917"/>
                      <a:pt x="8638" y="2331"/>
                      <a:pt x="11889" y="3632"/>
                    </a:cubicBezTo>
                    <a:cubicBezTo>
                      <a:pt x="15141" y="4934"/>
                      <a:pt x="16728" y="8640"/>
                      <a:pt x="15425" y="11890"/>
                    </a:cubicBezTo>
                    <a:cubicBezTo>
                      <a:pt x="14124" y="15140"/>
                      <a:pt x="10419" y="16728"/>
                      <a:pt x="7169" y="15424"/>
                    </a:cubicBezTo>
                    <a:moveTo>
                      <a:pt x="13071" y="685"/>
                    </a:moveTo>
                    <a:cubicBezTo>
                      <a:pt x="8186" y="-1271"/>
                      <a:pt x="2639" y="1104"/>
                      <a:pt x="686" y="5987"/>
                    </a:cubicBezTo>
                    <a:cubicBezTo>
                      <a:pt x="-1271" y="10871"/>
                      <a:pt x="1104" y="16416"/>
                      <a:pt x="5987" y="18372"/>
                    </a:cubicBezTo>
                    <a:cubicBezTo>
                      <a:pt x="10874" y="20329"/>
                      <a:pt x="16418" y="17955"/>
                      <a:pt x="18375" y="13070"/>
                    </a:cubicBezTo>
                    <a:cubicBezTo>
                      <a:pt x="20328" y="8186"/>
                      <a:pt x="17956" y="2641"/>
                      <a:pt x="13071" y="685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40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57" name="Google Shape;257;p22"/>
              <p:cNvSpPr/>
              <p:nvPr/>
            </p:nvSpPr>
            <p:spPr>
              <a:xfrm>
                <a:off x="7203927" y="3702114"/>
                <a:ext cx="56941" cy="58818"/>
              </a:xfrm>
              <a:custGeom>
                <a:rect b="b" l="l" r="r" t="t"/>
                <a:pathLst>
                  <a:path extrusionOk="0" h="21043" w="21033">
                    <a:moveTo>
                      <a:pt x="20881" y="2825"/>
                    </a:moveTo>
                    <a:cubicBezTo>
                      <a:pt x="21312" y="1771"/>
                      <a:pt x="20787" y="572"/>
                      <a:pt x="19713" y="149"/>
                    </a:cubicBezTo>
                    <a:cubicBezTo>
                      <a:pt x="18636" y="-277"/>
                      <a:pt x="17414" y="238"/>
                      <a:pt x="16984" y="1296"/>
                    </a:cubicBezTo>
                    <a:lnTo>
                      <a:pt x="16980" y="1292"/>
                    </a:lnTo>
                    <a:cubicBezTo>
                      <a:pt x="13964" y="8692"/>
                      <a:pt x="8182" y="14184"/>
                      <a:pt x="1269" y="17089"/>
                    </a:cubicBezTo>
                    <a:cubicBezTo>
                      <a:pt x="207" y="17536"/>
                      <a:pt x="-288" y="18747"/>
                      <a:pt x="170" y="19789"/>
                    </a:cubicBezTo>
                    <a:cubicBezTo>
                      <a:pt x="629" y="20840"/>
                      <a:pt x="1863" y="21323"/>
                      <a:pt x="2924" y="20876"/>
                    </a:cubicBezTo>
                    <a:cubicBezTo>
                      <a:pt x="2961" y="20860"/>
                      <a:pt x="2982" y="20828"/>
                      <a:pt x="3014" y="20815"/>
                    </a:cubicBezTo>
                    <a:cubicBezTo>
                      <a:pt x="10874" y="17480"/>
                      <a:pt x="17451" y="11227"/>
                      <a:pt x="20877" y="2825"/>
                    </a:cubicBezTo>
                    <a:cubicBezTo>
                      <a:pt x="20877" y="2825"/>
                      <a:pt x="20881" y="2825"/>
                      <a:pt x="20881" y="282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40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58" name="Google Shape;258;p22"/>
              <p:cNvSpPr/>
              <p:nvPr/>
            </p:nvSpPr>
            <p:spPr>
              <a:xfrm>
                <a:off x="7226451" y="3725267"/>
                <a:ext cx="81970" cy="83847"/>
              </a:xfrm>
              <a:custGeom>
                <a:rect b="b" l="l" r="r" t="t"/>
                <a:pathLst>
                  <a:path extrusionOk="0" h="21209" w="21201">
                    <a:moveTo>
                      <a:pt x="20267" y="104"/>
                    </a:moveTo>
                    <a:cubicBezTo>
                      <a:pt x="19508" y="-194"/>
                      <a:pt x="18645" y="169"/>
                      <a:pt x="18339" y="912"/>
                    </a:cubicBezTo>
                    <a:cubicBezTo>
                      <a:pt x="14991" y="9110"/>
                      <a:pt x="8568" y="15198"/>
                      <a:pt x="894" y="18420"/>
                    </a:cubicBezTo>
                    <a:cubicBezTo>
                      <a:pt x="144" y="18735"/>
                      <a:pt x="-203" y="19589"/>
                      <a:pt x="121" y="20327"/>
                    </a:cubicBezTo>
                    <a:cubicBezTo>
                      <a:pt x="442" y="21068"/>
                      <a:pt x="1314" y="21406"/>
                      <a:pt x="2067" y="21090"/>
                    </a:cubicBezTo>
                    <a:cubicBezTo>
                      <a:pt x="2102" y="21073"/>
                      <a:pt x="2125" y="21042"/>
                      <a:pt x="2159" y="21025"/>
                    </a:cubicBezTo>
                    <a:cubicBezTo>
                      <a:pt x="10491" y="17500"/>
                      <a:pt x="17461" y="10881"/>
                      <a:pt x="21095" y="1994"/>
                    </a:cubicBezTo>
                    <a:cubicBezTo>
                      <a:pt x="21397" y="1250"/>
                      <a:pt x="21026" y="404"/>
                      <a:pt x="20267" y="104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40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59" name="Google Shape;259;p22"/>
              <p:cNvSpPr/>
              <p:nvPr/>
            </p:nvSpPr>
            <p:spPr>
              <a:xfrm>
                <a:off x="7215188" y="3714003"/>
                <a:ext cx="69456" cy="70707"/>
              </a:xfrm>
              <a:custGeom>
                <a:rect b="b" l="l" r="r" t="t"/>
                <a:pathLst>
                  <a:path extrusionOk="0" h="21141" w="21128">
                    <a:moveTo>
                      <a:pt x="20035" y="122"/>
                    </a:moveTo>
                    <a:cubicBezTo>
                      <a:pt x="19142" y="-227"/>
                      <a:pt x="18134" y="195"/>
                      <a:pt x="17778" y="1071"/>
                    </a:cubicBezTo>
                    <a:cubicBezTo>
                      <a:pt x="14571" y="8936"/>
                      <a:pt x="8412" y="14778"/>
                      <a:pt x="1051" y="17867"/>
                    </a:cubicBezTo>
                    <a:lnTo>
                      <a:pt x="1054" y="17867"/>
                    </a:lnTo>
                    <a:cubicBezTo>
                      <a:pt x="172" y="18240"/>
                      <a:pt x="-238" y="19242"/>
                      <a:pt x="142" y="20108"/>
                    </a:cubicBezTo>
                    <a:cubicBezTo>
                      <a:pt x="522" y="20973"/>
                      <a:pt x="1543" y="21372"/>
                      <a:pt x="2425" y="21003"/>
                    </a:cubicBezTo>
                    <a:cubicBezTo>
                      <a:pt x="2459" y="20986"/>
                      <a:pt x="2476" y="20956"/>
                      <a:pt x="2514" y="20936"/>
                    </a:cubicBezTo>
                    <a:cubicBezTo>
                      <a:pt x="10651" y="17491"/>
                      <a:pt x="17459" y="11027"/>
                      <a:pt x="21002" y="2339"/>
                    </a:cubicBezTo>
                    <a:cubicBezTo>
                      <a:pt x="21361" y="1463"/>
                      <a:pt x="20927" y="472"/>
                      <a:pt x="20035" y="122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40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60" name="Google Shape;260;p22"/>
              <p:cNvSpPr/>
              <p:nvPr/>
            </p:nvSpPr>
            <p:spPr>
              <a:xfrm>
                <a:off x="7100682" y="3599495"/>
                <a:ext cx="57567" cy="58192"/>
              </a:xfrm>
              <a:custGeom>
                <a:rect b="b" l="l" r="r" t="t"/>
                <a:pathLst>
                  <a:path extrusionOk="0" h="21044" w="21039">
                    <a:moveTo>
                      <a:pt x="20871" y="1248"/>
                    </a:moveTo>
                    <a:cubicBezTo>
                      <a:pt x="20411" y="197"/>
                      <a:pt x="19177" y="-281"/>
                      <a:pt x="18112" y="169"/>
                    </a:cubicBezTo>
                    <a:cubicBezTo>
                      <a:pt x="18075" y="181"/>
                      <a:pt x="18050" y="214"/>
                      <a:pt x="18021" y="226"/>
                    </a:cubicBezTo>
                    <a:cubicBezTo>
                      <a:pt x="10159" y="3562"/>
                      <a:pt x="3583" y="9820"/>
                      <a:pt x="152" y="18220"/>
                    </a:cubicBezTo>
                    <a:lnTo>
                      <a:pt x="148" y="18220"/>
                    </a:lnTo>
                    <a:cubicBezTo>
                      <a:pt x="-278" y="19278"/>
                      <a:pt x="242" y="20473"/>
                      <a:pt x="1320" y="20896"/>
                    </a:cubicBezTo>
                    <a:cubicBezTo>
                      <a:pt x="2398" y="21318"/>
                      <a:pt x="3620" y="20803"/>
                      <a:pt x="4046" y="19749"/>
                    </a:cubicBezTo>
                    <a:lnTo>
                      <a:pt x="4051" y="19749"/>
                    </a:lnTo>
                    <a:cubicBezTo>
                      <a:pt x="7068" y="12356"/>
                      <a:pt x="12856" y="6858"/>
                      <a:pt x="19764" y="3956"/>
                    </a:cubicBezTo>
                    <a:cubicBezTo>
                      <a:pt x="20830" y="3506"/>
                      <a:pt x="21322" y="2298"/>
                      <a:pt x="20871" y="1248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40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61" name="Google Shape;261;p22"/>
              <p:cNvSpPr/>
              <p:nvPr/>
            </p:nvSpPr>
            <p:spPr>
              <a:xfrm>
                <a:off x="7055002" y="3553816"/>
                <a:ext cx="81970" cy="83222"/>
              </a:xfrm>
              <a:custGeom>
                <a:rect b="b" l="l" r="r" t="t"/>
                <a:pathLst>
                  <a:path extrusionOk="0" h="21208" w="21199">
                    <a:moveTo>
                      <a:pt x="21077" y="880"/>
                    </a:moveTo>
                    <a:cubicBezTo>
                      <a:pt x="20753" y="142"/>
                      <a:pt x="19881" y="-198"/>
                      <a:pt x="19129" y="117"/>
                    </a:cubicBezTo>
                    <a:cubicBezTo>
                      <a:pt x="19097" y="131"/>
                      <a:pt x="19071" y="162"/>
                      <a:pt x="19039" y="179"/>
                    </a:cubicBezTo>
                    <a:cubicBezTo>
                      <a:pt x="10706" y="3707"/>
                      <a:pt x="3739" y="10322"/>
                      <a:pt x="106" y="19208"/>
                    </a:cubicBezTo>
                    <a:cubicBezTo>
                      <a:pt x="-198" y="19957"/>
                      <a:pt x="172" y="20803"/>
                      <a:pt x="934" y="21101"/>
                    </a:cubicBezTo>
                    <a:cubicBezTo>
                      <a:pt x="1689" y="21401"/>
                      <a:pt x="2552" y="21041"/>
                      <a:pt x="2859" y="20292"/>
                    </a:cubicBezTo>
                    <a:cubicBezTo>
                      <a:pt x="6206" y="12096"/>
                      <a:pt x="12625" y="6008"/>
                      <a:pt x="20301" y="2787"/>
                    </a:cubicBezTo>
                    <a:cubicBezTo>
                      <a:pt x="21051" y="2469"/>
                      <a:pt x="21402" y="1618"/>
                      <a:pt x="21077" y="88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40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62" name="Google Shape;262;p22"/>
              <p:cNvSpPr/>
              <p:nvPr/>
            </p:nvSpPr>
            <p:spPr>
              <a:xfrm>
                <a:off x="7078154" y="3576343"/>
                <a:ext cx="69456" cy="71333"/>
              </a:xfrm>
              <a:custGeom>
                <a:rect b="b" l="l" r="r" t="t"/>
                <a:pathLst>
                  <a:path extrusionOk="0" h="21141" w="21129">
                    <a:moveTo>
                      <a:pt x="20075" y="3267"/>
                    </a:moveTo>
                    <a:cubicBezTo>
                      <a:pt x="20953" y="2898"/>
                      <a:pt x="21368" y="1899"/>
                      <a:pt x="20987" y="1030"/>
                    </a:cubicBezTo>
                    <a:cubicBezTo>
                      <a:pt x="20611" y="168"/>
                      <a:pt x="19589" y="-234"/>
                      <a:pt x="18707" y="138"/>
                    </a:cubicBezTo>
                    <a:cubicBezTo>
                      <a:pt x="18670" y="152"/>
                      <a:pt x="18649" y="185"/>
                      <a:pt x="18615" y="198"/>
                    </a:cubicBezTo>
                    <a:cubicBezTo>
                      <a:pt x="10481" y="3647"/>
                      <a:pt x="3673" y="10118"/>
                      <a:pt x="124" y="18802"/>
                    </a:cubicBezTo>
                    <a:cubicBezTo>
                      <a:pt x="-232" y="19678"/>
                      <a:pt x="205" y="20666"/>
                      <a:pt x="1094" y="21019"/>
                    </a:cubicBezTo>
                    <a:cubicBezTo>
                      <a:pt x="1983" y="21366"/>
                      <a:pt x="2991" y="20946"/>
                      <a:pt x="3354" y="20071"/>
                    </a:cubicBezTo>
                    <a:cubicBezTo>
                      <a:pt x="6561" y="12205"/>
                      <a:pt x="12717" y="6360"/>
                      <a:pt x="20075" y="3274"/>
                    </a:cubicBezTo>
                    <a:cubicBezTo>
                      <a:pt x="20075" y="3274"/>
                      <a:pt x="20075" y="3267"/>
                      <a:pt x="20075" y="326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40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263" name="Google Shape;263;p22"/>
          <p:cNvGrpSpPr/>
          <p:nvPr/>
        </p:nvGrpSpPr>
        <p:grpSpPr>
          <a:xfrm>
            <a:off x="7421036" y="4409020"/>
            <a:ext cx="1020233" cy="1020233"/>
            <a:chOff x="5566317" y="3306918"/>
            <a:chExt cx="765423" cy="765385"/>
          </a:xfrm>
        </p:grpSpPr>
        <p:sp>
          <p:nvSpPr>
            <p:cNvPr id="264" name="Google Shape;264;p22"/>
            <p:cNvSpPr/>
            <p:nvPr/>
          </p:nvSpPr>
          <p:spPr>
            <a:xfrm>
              <a:off x="5566317" y="3306918"/>
              <a:ext cx="765423" cy="765385"/>
            </a:xfrm>
            <a:prstGeom prst="ellipse">
              <a:avLst/>
            </a:prstGeom>
            <a:solidFill>
              <a:srgbClr val="455761"/>
            </a:solidFill>
            <a:ln>
              <a:noFill/>
            </a:ln>
            <a:effectLst>
              <a:outerShdw blurRad="63500" rotWithShape="0" algn="tl" dir="2700000" dist="127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265" name="Google Shape;265;p22"/>
            <p:cNvGrpSpPr/>
            <p:nvPr/>
          </p:nvGrpSpPr>
          <p:grpSpPr>
            <a:xfrm>
              <a:off x="5794464" y="3478816"/>
              <a:ext cx="327796" cy="437560"/>
              <a:chOff x="1868971" y="2767277"/>
              <a:chExt cx="274694" cy="366676"/>
            </a:xfrm>
          </p:grpSpPr>
          <p:sp>
            <p:nvSpPr>
              <p:cNvPr id="266" name="Google Shape;266;p22"/>
              <p:cNvSpPr/>
              <p:nvPr/>
            </p:nvSpPr>
            <p:spPr>
              <a:xfrm>
                <a:off x="1868971" y="2767277"/>
                <a:ext cx="274694" cy="366676"/>
              </a:xfrm>
              <a:custGeom>
                <a:rect b="b" l="l" r="r" t="t"/>
                <a:pathLst>
                  <a:path extrusionOk="0" h="21600" w="21600">
                    <a:moveTo>
                      <a:pt x="19800" y="12825"/>
                    </a:moveTo>
                    <a:lnTo>
                      <a:pt x="19800" y="13500"/>
                    </a:lnTo>
                    <a:lnTo>
                      <a:pt x="19800" y="14850"/>
                    </a:lnTo>
                    <a:lnTo>
                      <a:pt x="19800" y="15525"/>
                    </a:lnTo>
                    <a:cubicBezTo>
                      <a:pt x="19800" y="18129"/>
                      <a:pt x="16972" y="20249"/>
                      <a:pt x="13499" y="20249"/>
                    </a:cubicBezTo>
                    <a:lnTo>
                      <a:pt x="8099" y="20249"/>
                    </a:lnTo>
                    <a:cubicBezTo>
                      <a:pt x="4627" y="20249"/>
                      <a:pt x="1800" y="18129"/>
                      <a:pt x="1800" y="15525"/>
                    </a:cubicBezTo>
                    <a:lnTo>
                      <a:pt x="1800" y="14850"/>
                    </a:lnTo>
                    <a:lnTo>
                      <a:pt x="1800" y="13500"/>
                    </a:lnTo>
                    <a:lnTo>
                      <a:pt x="1800" y="12825"/>
                    </a:lnTo>
                    <a:lnTo>
                      <a:pt x="1800" y="10800"/>
                    </a:lnTo>
                    <a:cubicBezTo>
                      <a:pt x="1800" y="10427"/>
                      <a:pt x="2203" y="10124"/>
                      <a:pt x="2699" y="10124"/>
                    </a:cubicBezTo>
                    <a:lnTo>
                      <a:pt x="4499" y="10124"/>
                    </a:lnTo>
                    <a:lnTo>
                      <a:pt x="17100" y="10124"/>
                    </a:lnTo>
                    <a:lnTo>
                      <a:pt x="18899" y="10124"/>
                    </a:lnTo>
                    <a:cubicBezTo>
                      <a:pt x="19396" y="10124"/>
                      <a:pt x="19800" y="10427"/>
                      <a:pt x="19800" y="10800"/>
                    </a:cubicBezTo>
                    <a:cubicBezTo>
                      <a:pt x="19800" y="10800"/>
                      <a:pt x="19800" y="12825"/>
                      <a:pt x="19800" y="12825"/>
                    </a:cubicBezTo>
                    <a:close/>
                    <a:moveTo>
                      <a:pt x="14400" y="6075"/>
                    </a:moveTo>
                    <a:lnTo>
                      <a:pt x="14400" y="6076"/>
                    </a:lnTo>
                    <a:lnTo>
                      <a:pt x="14400" y="8774"/>
                    </a:lnTo>
                    <a:lnTo>
                      <a:pt x="7200" y="8774"/>
                    </a:lnTo>
                    <a:lnTo>
                      <a:pt x="7200" y="6076"/>
                    </a:lnTo>
                    <a:lnTo>
                      <a:pt x="7200" y="6075"/>
                    </a:lnTo>
                    <a:cubicBezTo>
                      <a:pt x="7200" y="4583"/>
                      <a:pt x="8811" y="3375"/>
                      <a:pt x="10800" y="3375"/>
                    </a:cubicBezTo>
                    <a:cubicBezTo>
                      <a:pt x="12788" y="3375"/>
                      <a:pt x="14400" y="4583"/>
                      <a:pt x="14400" y="6075"/>
                    </a:cubicBezTo>
                    <a:moveTo>
                      <a:pt x="4499" y="6075"/>
                    </a:moveTo>
                    <a:cubicBezTo>
                      <a:pt x="4499" y="3465"/>
                      <a:pt x="7320" y="1350"/>
                      <a:pt x="10800" y="1350"/>
                    </a:cubicBezTo>
                    <a:cubicBezTo>
                      <a:pt x="14279" y="1350"/>
                      <a:pt x="17100" y="3465"/>
                      <a:pt x="17100" y="6075"/>
                    </a:cubicBezTo>
                    <a:lnTo>
                      <a:pt x="17100" y="8774"/>
                    </a:lnTo>
                    <a:lnTo>
                      <a:pt x="15299" y="8774"/>
                    </a:lnTo>
                    <a:lnTo>
                      <a:pt x="15299" y="6076"/>
                    </a:lnTo>
                    <a:cubicBezTo>
                      <a:pt x="15299" y="4212"/>
                      <a:pt x="13285" y="2701"/>
                      <a:pt x="10800" y="2701"/>
                    </a:cubicBezTo>
                    <a:cubicBezTo>
                      <a:pt x="8314" y="2701"/>
                      <a:pt x="6299" y="4212"/>
                      <a:pt x="6299" y="6076"/>
                    </a:cubicBezTo>
                    <a:lnTo>
                      <a:pt x="6299" y="8774"/>
                    </a:lnTo>
                    <a:lnTo>
                      <a:pt x="4499" y="8774"/>
                    </a:lnTo>
                    <a:cubicBezTo>
                      <a:pt x="4499" y="8774"/>
                      <a:pt x="4499" y="6075"/>
                      <a:pt x="4499" y="6075"/>
                    </a:cubicBezTo>
                    <a:close/>
                    <a:moveTo>
                      <a:pt x="18899" y="8774"/>
                    </a:moveTo>
                    <a:lnTo>
                      <a:pt x="18899" y="6075"/>
                    </a:lnTo>
                    <a:cubicBezTo>
                      <a:pt x="18899" y="2719"/>
                      <a:pt x="15274" y="0"/>
                      <a:pt x="10800" y="0"/>
                    </a:cubicBezTo>
                    <a:cubicBezTo>
                      <a:pt x="6325" y="0"/>
                      <a:pt x="2699" y="2719"/>
                      <a:pt x="2699" y="6075"/>
                    </a:cubicBezTo>
                    <a:lnTo>
                      <a:pt x="2699" y="8774"/>
                    </a:lnTo>
                    <a:cubicBezTo>
                      <a:pt x="1208" y="8774"/>
                      <a:pt x="0" y="9681"/>
                      <a:pt x="0" y="10800"/>
                    </a:cubicBezTo>
                    <a:lnTo>
                      <a:pt x="0" y="12825"/>
                    </a:lnTo>
                    <a:lnTo>
                      <a:pt x="0" y="13500"/>
                    </a:lnTo>
                    <a:lnTo>
                      <a:pt x="0" y="14850"/>
                    </a:lnTo>
                    <a:lnTo>
                      <a:pt x="0" y="15525"/>
                    </a:lnTo>
                    <a:cubicBezTo>
                      <a:pt x="0" y="18880"/>
                      <a:pt x="3625" y="21599"/>
                      <a:pt x="8099" y="21599"/>
                    </a:cubicBezTo>
                    <a:lnTo>
                      <a:pt x="13499" y="21599"/>
                    </a:lnTo>
                    <a:cubicBezTo>
                      <a:pt x="17974" y="21599"/>
                      <a:pt x="21600" y="18880"/>
                      <a:pt x="21600" y="15525"/>
                    </a:cubicBezTo>
                    <a:lnTo>
                      <a:pt x="21600" y="14850"/>
                    </a:lnTo>
                    <a:lnTo>
                      <a:pt x="21600" y="13500"/>
                    </a:lnTo>
                    <a:lnTo>
                      <a:pt x="21600" y="12825"/>
                    </a:lnTo>
                    <a:lnTo>
                      <a:pt x="21600" y="10800"/>
                    </a:lnTo>
                    <a:cubicBezTo>
                      <a:pt x="21600" y="9681"/>
                      <a:pt x="20391" y="8774"/>
                      <a:pt x="18899" y="8774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40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67" name="Google Shape;267;p22"/>
              <p:cNvSpPr/>
              <p:nvPr/>
            </p:nvSpPr>
            <p:spPr>
              <a:xfrm>
                <a:off x="1983479" y="2985030"/>
                <a:ext cx="45678" cy="68830"/>
              </a:xfrm>
              <a:custGeom>
                <a:rect b="b" l="l" r="r" t="t"/>
                <a:pathLst>
                  <a:path extrusionOk="0" h="21600" w="21600">
                    <a:moveTo>
                      <a:pt x="10800" y="0"/>
                    </a:moveTo>
                    <a:cubicBezTo>
                      <a:pt x="4838" y="0"/>
                      <a:pt x="0" y="3226"/>
                      <a:pt x="0" y="7201"/>
                    </a:cubicBezTo>
                    <a:cubicBezTo>
                      <a:pt x="0" y="9390"/>
                      <a:pt x="1798" y="13537"/>
                      <a:pt x="3601" y="16821"/>
                    </a:cubicBezTo>
                    <a:cubicBezTo>
                      <a:pt x="5070" y="19493"/>
                      <a:pt x="6916" y="21600"/>
                      <a:pt x="10800" y="21600"/>
                    </a:cubicBezTo>
                    <a:cubicBezTo>
                      <a:pt x="15016" y="21600"/>
                      <a:pt x="16529" y="19514"/>
                      <a:pt x="18003" y="16858"/>
                    </a:cubicBezTo>
                    <a:cubicBezTo>
                      <a:pt x="19828" y="13567"/>
                      <a:pt x="21600" y="9397"/>
                      <a:pt x="21600" y="7201"/>
                    </a:cubicBezTo>
                    <a:cubicBezTo>
                      <a:pt x="21600" y="3226"/>
                      <a:pt x="16761" y="0"/>
                      <a:pt x="10800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40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pic>
        <p:nvPicPr>
          <p:cNvPr id="268" name="Google Shape;268;p2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22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5" name="Google Shape;275;p23"/>
          <p:cNvGrpSpPr/>
          <p:nvPr/>
        </p:nvGrpSpPr>
        <p:grpSpPr>
          <a:xfrm>
            <a:off x="4442884" y="2396066"/>
            <a:ext cx="3124200" cy="929217"/>
            <a:chOff x="3332900" y="1797045"/>
            <a:chExt cx="2342667" cy="696309"/>
          </a:xfrm>
        </p:grpSpPr>
        <p:sp>
          <p:nvSpPr>
            <p:cNvPr id="276" name="Google Shape;276;p23"/>
            <p:cNvSpPr/>
            <p:nvPr/>
          </p:nvSpPr>
          <p:spPr>
            <a:xfrm>
              <a:off x="3797941" y="1797045"/>
              <a:ext cx="1412584" cy="696309"/>
            </a:xfrm>
            <a:custGeom>
              <a:rect b="b" l="l" r="r" t="t"/>
              <a:pathLst>
                <a:path extrusionOk="0" h="749300" w="1521440">
                  <a:moveTo>
                    <a:pt x="0" y="0"/>
                  </a:moveTo>
                  <a:lnTo>
                    <a:pt x="1521440" y="0"/>
                  </a:lnTo>
                  <a:lnTo>
                    <a:pt x="1507239" y="140870"/>
                  </a:lnTo>
                  <a:cubicBezTo>
                    <a:pt x="1436185" y="488100"/>
                    <a:pt x="1128956" y="749300"/>
                    <a:pt x="760720" y="749300"/>
                  </a:cubicBezTo>
                  <a:cubicBezTo>
                    <a:pt x="392484" y="749300"/>
                    <a:pt x="85255" y="488100"/>
                    <a:pt x="14201" y="14087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63500" rotWithShape="0" algn="tl" dir="2700000" dist="127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277" name="Google Shape;277;p2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332900" y="1797045"/>
              <a:ext cx="2342667" cy="1003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8" name="Google Shape;278;p23"/>
            <p:cNvSpPr txBox="1"/>
            <p:nvPr/>
          </p:nvSpPr>
          <p:spPr>
            <a:xfrm>
              <a:off x="4164579" y="1904901"/>
              <a:ext cx="725337" cy="49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733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02</a:t>
              </a:r>
              <a:endParaRPr sz="3733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279" name="Google Shape;279;p23"/>
          <p:cNvGrpSpPr/>
          <p:nvPr/>
        </p:nvGrpSpPr>
        <p:grpSpPr>
          <a:xfrm>
            <a:off x="7717367" y="2396066"/>
            <a:ext cx="3122084" cy="929217"/>
            <a:chOff x="5787683" y="1797045"/>
            <a:chExt cx="2342667" cy="696309"/>
          </a:xfrm>
        </p:grpSpPr>
        <p:sp>
          <p:nvSpPr>
            <p:cNvPr id="280" name="Google Shape;280;p23"/>
            <p:cNvSpPr/>
            <p:nvPr/>
          </p:nvSpPr>
          <p:spPr>
            <a:xfrm>
              <a:off x="6253040" y="1797045"/>
              <a:ext cx="1411952" cy="696309"/>
            </a:xfrm>
            <a:custGeom>
              <a:rect b="b" l="l" r="r" t="t"/>
              <a:pathLst>
                <a:path extrusionOk="0" h="749300" w="1521440">
                  <a:moveTo>
                    <a:pt x="0" y="0"/>
                  </a:moveTo>
                  <a:lnTo>
                    <a:pt x="1521440" y="0"/>
                  </a:lnTo>
                  <a:lnTo>
                    <a:pt x="1507239" y="140870"/>
                  </a:lnTo>
                  <a:cubicBezTo>
                    <a:pt x="1436185" y="488100"/>
                    <a:pt x="1128956" y="749300"/>
                    <a:pt x="760720" y="749300"/>
                  </a:cubicBezTo>
                  <a:cubicBezTo>
                    <a:pt x="392484" y="749300"/>
                    <a:pt x="85255" y="488100"/>
                    <a:pt x="14201" y="140870"/>
                  </a:cubicBez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63500" rotWithShape="0" algn="tl" dir="2700000" dist="38100">
                <a:srgbClr val="000000">
                  <a:alpha val="2980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281" name="Google Shape;281;p2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787683" y="1797045"/>
              <a:ext cx="2342667" cy="1003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2" name="Google Shape;282;p23"/>
            <p:cNvSpPr txBox="1"/>
            <p:nvPr/>
          </p:nvSpPr>
          <p:spPr>
            <a:xfrm>
              <a:off x="6635808" y="1904901"/>
              <a:ext cx="724241" cy="49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733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03</a:t>
              </a:r>
              <a:endParaRPr sz="3733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283" name="Google Shape;283;p23"/>
          <p:cNvGrpSpPr/>
          <p:nvPr/>
        </p:nvGrpSpPr>
        <p:grpSpPr>
          <a:xfrm>
            <a:off x="1170517" y="2396066"/>
            <a:ext cx="3124200" cy="929217"/>
            <a:chOff x="878116" y="1797045"/>
            <a:chExt cx="2342667" cy="696309"/>
          </a:xfrm>
        </p:grpSpPr>
        <p:sp>
          <p:nvSpPr>
            <p:cNvPr id="284" name="Google Shape;284;p23"/>
            <p:cNvSpPr/>
            <p:nvPr/>
          </p:nvSpPr>
          <p:spPr>
            <a:xfrm>
              <a:off x="1343157" y="1797045"/>
              <a:ext cx="1412584" cy="696309"/>
            </a:xfrm>
            <a:custGeom>
              <a:rect b="b" l="l" r="r" t="t"/>
              <a:pathLst>
                <a:path extrusionOk="0" h="749300" w="1521440">
                  <a:moveTo>
                    <a:pt x="0" y="0"/>
                  </a:moveTo>
                  <a:lnTo>
                    <a:pt x="1521440" y="0"/>
                  </a:lnTo>
                  <a:lnTo>
                    <a:pt x="1507239" y="140870"/>
                  </a:lnTo>
                  <a:cubicBezTo>
                    <a:pt x="1436185" y="488100"/>
                    <a:pt x="1128956" y="749300"/>
                    <a:pt x="760720" y="749300"/>
                  </a:cubicBezTo>
                  <a:cubicBezTo>
                    <a:pt x="392484" y="749300"/>
                    <a:pt x="85255" y="488100"/>
                    <a:pt x="14201" y="140870"/>
                  </a:cubicBez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63500" rotWithShape="0" algn="tl" dir="2700000" dist="38100">
                <a:srgbClr val="000000">
                  <a:alpha val="2980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285" name="Google Shape;285;p2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78116" y="1797045"/>
              <a:ext cx="2342667" cy="1003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6" name="Google Shape;286;p23"/>
            <p:cNvSpPr txBox="1"/>
            <p:nvPr/>
          </p:nvSpPr>
          <p:spPr>
            <a:xfrm>
              <a:off x="1679638" y="1904901"/>
              <a:ext cx="725338" cy="49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733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01</a:t>
              </a:r>
              <a:endParaRPr sz="3733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287" name="Google Shape;287;p23"/>
          <p:cNvSpPr txBox="1"/>
          <p:nvPr/>
        </p:nvSpPr>
        <p:spPr>
          <a:xfrm>
            <a:off x="1087968" y="3503084"/>
            <a:ext cx="3268133" cy="523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67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867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8" name="Google Shape;288;p23"/>
          <p:cNvSpPr txBox="1"/>
          <p:nvPr/>
        </p:nvSpPr>
        <p:spPr>
          <a:xfrm>
            <a:off x="1087967" y="3939118"/>
            <a:ext cx="312420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use well-known development methodologies to create a customized approach for each of the projects. This allows us to achieve high quality outcomes and full transparency towards.</a:t>
            </a:r>
            <a:endParaRPr b="1"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9" name="Google Shape;289;p23"/>
          <p:cNvSpPr txBox="1"/>
          <p:nvPr/>
        </p:nvSpPr>
        <p:spPr>
          <a:xfrm>
            <a:off x="4294719" y="3503084"/>
            <a:ext cx="3268133" cy="523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67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867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90" name="Google Shape;290;p23"/>
          <p:cNvSpPr txBox="1"/>
          <p:nvPr/>
        </p:nvSpPr>
        <p:spPr>
          <a:xfrm>
            <a:off x="4347633" y="3939118"/>
            <a:ext cx="312420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use well-known development methodologies to create a customized approach for each of the projects. This allows us to achieve high quality outcomes and full transparency towards.</a:t>
            </a:r>
            <a:endParaRPr b="1"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91" name="Google Shape;291;p23"/>
          <p:cNvSpPr txBox="1"/>
          <p:nvPr/>
        </p:nvSpPr>
        <p:spPr>
          <a:xfrm>
            <a:off x="7672919" y="3503084"/>
            <a:ext cx="3268133" cy="523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67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867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92" name="Google Shape;292;p23"/>
          <p:cNvSpPr txBox="1"/>
          <p:nvPr/>
        </p:nvSpPr>
        <p:spPr>
          <a:xfrm>
            <a:off x="7672917" y="3939118"/>
            <a:ext cx="312420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use well-known development methodologies to create a customized approach for each of the projects. This allows us to achieve high quality outcomes and full transparency towards.</a:t>
            </a:r>
            <a:endParaRPr b="1"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93" name="Google Shape;293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23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6545" y="-341611"/>
            <a:ext cx="3473066" cy="4627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24"/>
          <p:cNvPicPr preferRelativeResize="0"/>
          <p:nvPr/>
        </p:nvPicPr>
        <p:blipFill rotWithShape="1">
          <a:blip r:embed="rId4">
            <a:alphaModFix/>
          </a:blip>
          <a:srcRect b="17241" l="0" r="4867" t="19775"/>
          <a:stretch/>
        </p:blipFill>
        <p:spPr>
          <a:xfrm>
            <a:off x="5498285" y="0"/>
            <a:ext cx="5033999" cy="3332799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24"/>
          <p:cNvSpPr txBox="1"/>
          <p:nvPr/>
        </p:nvSpPr>
        <p:spPr>
          <a:xfrm>
            <a:off x="5026840" y="3332799"/>
            <a:ext cx="2016223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4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02</a:t>
            </a:r>
            <a:endParaRPr b="1" sz="4400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03" name="Google Shape;303;p24"/>
          <p:cNvSpPr txBox="1"/>
          <p:nvPr/>
        </p:nvSpPr>
        <p:spPr>
          <a:xfrm>
            <a:off x="3309336" y="4427378"/>
            <a:ext cx="5451229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80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THINK</a:t>
            </a:r>
            <a:endParaRPr b="1" sz="8000">
              <a:solidFill>
                <a:schemeClr val="accent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sign Lesson Powerpoint Template，Freepptbackgrounds.net">
  <a:themeElements>
    <a:clrScheme name="自定义 403">
      <a:dk1>
        <a:srgbClr val="000000"/>
      </a:dk1>
      <a:lt1>
        <a:srgbClr val="FFFFFF"/>
      </a:lt1>
      <a:dk2>
        <a:srgbClr val="000000"/>
      </a:dk2>
      <a:lt2>
        <a:srgbClr val="E7E6E6"/>
      </a:lt2>
      <a:accent1>
        <a:srgbClr val="7BB256"/>
      </a:accent1>
      <a:accent2>
        <a:srgbClr val="F0993A"/>
      </a:accent2>
      <a:accent3>
        <a:srgbClr val="DE2743"/>
      </a:accent3>
      <a:accent4>
        <a:srgbClr val="2A7ABC"/>
      </a:accent4>
      <a:accent5>
        <a:srgbClr val="7BB256"/>
      </a:accent5>
      <a:accent6>
        <a:srgbClr val="F0993A"/>
      </a:accent6>
      <a:hlink>
        <a:srgbClr val="DE2743"/>
      </a:hlink>
      <a:folHlink>
        <a:srgbClr val="2A7AB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