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8" name="Google Shape;4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54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1636729" y="6340868"/>
            <a:ext cx="610241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199"/>
              <a:buFont typeface="Century Gothic"/>
              <a:buNone/>
              <a:defRPr b="1" sz="3199"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600"/>
              <a:buNone/>
              <a:defRPr b="1" i="0" sz="1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2" name="Google Shape;92;p15"/>
          <p:cNvSpPr/>
          <p:nvPr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54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1667901" y="6337836"/>
            <a:ext cx="610241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tr-TR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8325228" y="393557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3" Type="http://schemas.openxmlformats.org/officeDocument/2006/relationships/image" Target="../media/image4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://www.rapidesign.cn/" TargetMode="External"/><Relationship Id="rId13" Type="http://schemas.openxmlformats.org/officeDocument/2006/relationships/hyperlink" Target="http://www.rapidesign.cn/" TargetMode="External"/><Relationship Id="rId1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rapidesign.cn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rapidesign.cn/" TargetMode="External"/><Relationship Id="rId14" Type="http://schemas.openxmlformats.org/officeDocument/2006/relationships/image" Target="../media/image8.png"/><Relationship Id="rId5" Type="http://schemas.openxmlformats.org/officeDocument/2006/relationships/hyperlink" Target="http://www.rapidesign.cn/" TargetMode="External"/><Relationship Id="rId6" Type="http://schemas.openxmlformats.org/officeDocument/2006/relationships/hyperlink" Target="http://www.rapidesign.cn/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www.rapidesign.cn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0" y="373329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72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DESIGN LESSON</a:t>
            </a:r>
            <a:endParaRPr b="1" i="0" sz="7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0" y="4863859"/>
            <a:ext cx="12192000" cy="73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0" i="0" sz="36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0" y="6329193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0" i="0" sz="16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1793197" y="-616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4660837" y="-2521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7528478" y="-616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-1074443" y="-252186"/>
            <a:ext cx="5436900" cy="359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5"/>
          <p:cNvGrpSpPr/>
          <p:nvPr/>
        </p:nvGrpSpPr>
        <p:grpSpPr>
          <a:xfrm>
            <a:off x="1327498" y="1136287"/>
            <a:ext cx="1714153" cy="1779574"/>
            <a:chOff x="1000362" y="785261"/>
            <a:chExt cx="1285875" cy="1334297"/>
          </a:xfrm>
        </p:grpSpPr>
        <p:sp>
          <p:nvSpPr>
            <p:cNvPr id="310" name="Google Shape;310;p25"/>
            <p:cNvSpPr/>
            <p:nvPr/>
          </p:nvSpPr>
          <p:spPr>
            <a:xfrm rot="8100000">
              <a:off x="1430377" y="871757"/>
              <a:ext cx="417507" cy="417323"/>
            </a:xfrm>
            <a:prstGeom prst="teardrop">
              <a:avLst>
                <a:gd fmla="val 100000" name="adj"/>
              </a:avLst>
            </a:prstGeom>
            <a:solidFill>
              <a:srgbClr val="4557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25"/>
            <p:cNvSpPr txBox="1"/>
            <p:nvPr/>
          </p:nvSpPr>
          <p:spPr>
            <a:xfrm>
              <a:off x="1000362" y="1357532"/>
              <a:ext cx="1285875" cy="762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12" name="Google Shape;312;p25"/>
            <p:cNvGrpSpPr/>
            <p:nvPr/>
          </p:nvGrpSpPr>
          <p:grpSpPr>
            <a:xfrm>
              <a:off x="1520226" y="1020230"/>
              <a:ext cx="241710" cy="167336"/>
              <a:chOff x="3908425" y="4124324"/>
              <a:chExt cx="546100" cy="319088"/>
            </a:xfrm>
          </p:grpSpPr>
          <p:sp>
            <p:nvSpPr>
              <p:cNvPr id="313" name="Google Shape;313;p25"/>
              <p:cNvSpPr/>
              <p:nvPr/>
            </p:nvSpPr>
            <p:spPr>
              <a:xfrm>
                <a:off x="4019550" y="4262437"/>
                <a:ext cx="36513" cy="174625"/>
              </a:xfrm>
              <a:custGeom>
                <a:rect b="b" l="l" r="r" t="t"/>
                <a:pathLst>
                  <a:path extrusionOk="0" h="485" w="101">
                    <a:moveTo>
                      <a:pt x="83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25" y="0"/>
                      <a:pt x="16" y="8"/>
                      <a:pt x="16" y="8"/>
                    </a:cubicBezTo>
                    <a:cubicBezTo>
                      <a:pt x="8" y="16"/>
                      <a:pt x="0" y="25"/>
                      <a:pt x="0" y="33"/>
                    </a:cubicBezTo>
                    <a:cubicBezTo>
                      <a:pt x="50" y="476"/>
                      <a:pt x="50" y="476"/>
                      <a:pt x="50" y="476"/>
                    </a:cubicBezTo>
                    <a:cubicBezTo>
                      <a:pt x="50" y="476"/>
                      <a:pt x="58" y="484"/>
                      <a:pt x="67" y="484"/>
                    </a:cubicBezTo>
                    <a:cubicBezTo>
                      <a:pt x="75" y="484"/>
                      <a:pt x="75" y="476"/>
                      <a:pt x="75" y="476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0" y="25"/>
                      <a:pt x="92" y="16"/>
                      <a:pt x="83" y="8"/>
                    </a:cubicBezTo>
                    <a:close/>
                    <a:moveTo>
                      <a:pt x="83" y="8"/>
                    </a:moveTo>
                    <a:lnTo>
                      <a:pt x="83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4059238" y="4271962"/>
                <a:ext cx="166687" cy="171450"/>
              </a:xfrm>
              <a:custGeom>
                <a:rect b="b" l="l" r="r" t="t"/>
                <a:pathLst>
                  <a:path extrusionOk="0" h="477" w="461">
                    <a:moveTo>
                      <a:pt x="452" y="67"/>
                    </a:moveTo>
                    <a:cubicBezTo>
                      <a:pt x="51" y="0"/>
                      <a:pt x="51" y="0"/>
                      <a:pt x="51" y="0"/>
                    </a:cubicBezTo>
                    <a:lnTo>
                      <a:pt x="42" y="8"/>
                    </a:lnTo>
                    <a:lnTo>
                      <a:pt x="42" y="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68"/>
                      <a:pt x="0" y="468"/>
                      <a:pt x="9" y="468"/>
                    </a:cubicBezTo>
                    <a:cubicBezTo>
                      <a:pt x="9" y="476"/>
                      <a:pt x="9" y="476"/>
                      <a:pt x="17" y="476"/>
                    </a:cubicBezTo>
                    <a:lnTo>
                      <a:pt x="17" y="468"/>
                    </a:lnTo>
                    <a:cubicBezTo>
                      <a:pt x="452" y="83"/>
                      <a:pt x="452" y="83"/>
                      <a:pt x="452" y="83"/>
                    </a:cubicBezTo>
                    <a:cubicBezTo>
                      <a:pt x="460" y="83"/>
                      <a:pt x="460" y="75"/>
                      <a:pt x="460" y="75"/>
                    </a:cubicBezTo>
                    <a:cubicBezTo>
                      <a:pt x="460" y="67"/>
                      <a:pt x="452" y="67"/>
                      <a:pt x="452" y="67"/>
                    </a:cubicBezTo>
                    <a:close/>
                    <a:moveTo>
                      <a:pt x="452" y="67"/>
                    </a:moveTo>
                    <a:lnTo>
                      <a:pt x="452" y="6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3908425" y="4124324"/>
                <a:ext cx="546100" cy="177800"/>
              </a:xfrm>
              <a:custGeom>
                <a:rect b="b" l="l" r="r" t="t"/>
                <a:pathLst>
                  <a:path extrusionOk="0" h="494" w="1515">
                    <a:moveTo>
                      <a:pt x="1514" y="0"/>
                    </a:moveTo>
                    <a:cubicBezTo>
                      <a:pt x="1505" y="0"/>
                      <a:pt x="1497" y="0"/>
                      <a:pt x="1497" y="0"/>
                    </a:cubicBezTo>
                    <a:cubicBezTo>
                      <a:pt x="17" y="276"/>
                      <a:pt x="17" y="276"/>
                      <a:pt x="17" y="276"/>
                    </a:cubicBezTo>
                    <a:cubicBezTo>
                      <a:pt x="9" y="276"/>
                      <a:pt x="0" y="284"/>
                      <a:pt x="0" y="293"/>
                    </a:cubicBezTo>
                    <a:cubicBezTo>
                      <a:pt x="0" y="293"/>
                      <a:pt x="9" y="301"/>
                      <a:pt x="17" y="301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343" y="359"/>
                      <a:pt x="360" y="359"/>
                      <a:pt x="377" y="351"/>
                    </a:cubicBezTo>
                    <a:cubicBezTo>
                      <a:pt x="1171" y="117"/>
                      <a:pt x="1171" y="117"/>
                      <a:pt x="1171" y="117"/>
                    </a:cubicBezTo>
                    <a:cubicBezTo>
                      <a:pt x="502" y="368"/>
                      <a:pt x="502" y="368"/>
                      <a:pt x="502" y="368"/>
                    </a:cubicBezTo>
                    <a:cubicBezTo>
                      <a:pt x="502" y="368"/>
                      <a:pt x="494" y="368"/>
                      <a:pt x="494" y="376"/>
                    </a:cubicBezTo>
                    <a:cubicBezTo>
                      <a:pt x="494" y="385"/>
                      <a:pt x="502" y="385"/>
                      <a:pt x="502" y="385"/>
                    </a:cubicBezTo>
                    <a:cubicBezTo>
                      <a:pt x="1154" y="493"/>
                      <a:pt x="1154" y="493"/>
                      <a:pt x="1154" y="493"/>
                    </a:cubicBezTo>
                    <a:cubicBezTo>
                      <a:pt x="1171" y="493"/>
                      <a:pt x="1188" y="485"/>
                      <a:pt x="1204" y="468"/>
                    </a:cubicBezTo>
                    <a:cubicBezTo>
                      <a:pt x="1514" y="17"/>
                      <a:pt x="1514" y="17"/>
                      <a:pt x="1514" y="17"/>
                    </a:cubicBezTo>
                    <a:cubicBezTo>
                      <a:pt x="1514" y="8"/>
                      <a:pt x="1514" y="8"/>
                      <a:pt x="1514" y="0"/>
                    </a:cubicBezTo>
                    <a:close/>
                    <a:moveTo>
                      <a:pt x="1514" y="0"/>
                    </a:moveTo>
                    <a:lnTo>
                      <a:pt x="15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16" name="Google Shape;316;p25"/>
          <p:cNvGrpSpPr/>
          <p:nvPr/>
        </p:nvGrpSpPr>
        <p:grpSpPr>
          <a:xfrm>
            <a:off x="9278180" y="1142731"/>
            <a:ext cx="1714947" cy="1779482"/>
            <a:chOff x="9278455" y="1053503"/>
            <a:chExt cx="1714500" cy="1778971"/>
          </a:xfrm>
        </p:grpSpPr>
        <p:sp>
          <p:nvSpPr>
            <p:cNvPr id="317" name="Google Shape;317;p25"/>
            <p:cNvSpPr/>
            <p:nvPr/>
          </p:nvSpPr>
          <p:spPr>
            <a:xfrm rot="8100000">
              <a:off x="9852337" y="1168739"/>
              <a:ext cx="556419" cy="556431"/>
            </a:xfrm>
            <a:prstGeom prst="teardrop">
              <a:avLst>
                <a:gd fmla="val 10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25"/>
            <p:cNvSpPr txBox="1"/>
            <p:nvPr/>
          </p:nvSpPr>
          <p:spPr>
            <a:xfrm>
              <a:off x="9278455" y="1816439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10000271" y="1293967"/>
              <a:ext cx="302205" cy="300039"/>
            </a:xfrm>
            <a:custGeom>
              <a:rect b="b" l="l" r="r" t="t"/>
              <a:pathLst>
                <a:path extrusionOk="0" h="1221" w="1230">
                  <a:moveTo>
                    <a:pt x="1162" y="383"/>
                  </a:moveTo>
                  <a:cubicBezTo>
                    <a:pt x="1112" y="433"/>
                    <a:pt x="1112" y="433"/>
                    <a:pt x="1112" y="433"/>
                  </a:cubicBezTo>
                  <a:cubicBezTo>
                    <a:pt x="794" y="116"/>
                    <a:pt x="794" y="116"/>
                    <a:pt x="794" y="116"/>
                  </a:cubicBezTo>
                  <a:cubicBezTo>
                    <a:pt x="844" y="57"/>
                    <a:pt x="844" y="57"/>
                    <a:pt x="844" y="57"/>
                  </a:cubicBezTo>
                  <a:cubicBezTo>
                    <a:pt x="903" y="0"/>
                    <a:pt x="1003" y="0"/>
                    <a:pt x="1061" y="57"/>
                  </a:cubicBezTo>
                  <a:cubicBezTo>
                    <a:pt x="1162" y="166"/>
                    <a:pt x="1162" y="166"/>
                    <a:pt x="1162" y="166"/>
                  </a:cubicBezTo>
                  <a:cubicBezTo>
                    <a:pt x="1229" y="225"/>
                    <a:pt x="1229" y="325"/>
                    <a:pt x="1162" y="383"/>
                  </a:cubicBezTo>
                  <a:close/>
                  <a:moveTo>
                    <a:pt x="418" y="1019"/>
                  </a:moveTo>
                  <a:cubicBezTo>
                    <a:pt x="401" y="1035"/>
                    <a:pt x="401" y="1061"/>
                    <a:pt x="418" y="1077"/>
                  </a:cubicBezTo>
                  <a:cubicBezTo>
                    <a:pt x="434" y="1086"/>
                    <a:pt x="459" y="1086"/>
                    <a:pt x="468" y="1077"/>
                  </a:cubicBezTo>
                  <a:cubicBezTo>
                    <a:pt x="1061" y="484"/>
                    <a:pt x="1061" y="484"/>
                    <a:pt x="1061" y="484"/>
                  </a:cubicBezTo>
                  <a:cubicBezTo>
                    <a:pt x="1003" y="433"/>
                    <a:pt x="1003" y="433"/>
                    <a:pt x="1003" y="433"/>
                  </a:cubicBezTo>
                  <a:lnTo>
                    <a:pt x="418" y="1019"/>
                  </a:lnTo>
                  <a:close/>
                  <a:moveTo>
                    <a:pt x="150" y="751"/>
                  </a:moveTo>
                  <a:cubicBezTo>
                    <a:pt x="133" y="768"/>
                    <a:pt x="133" y="793"/>
                    <a:pt x="150" y="810"/>
                  </a:cubicBezTo>
                  <a:cubicBezTo>
                    <a:pt x="167" y="818"/>
                    <a:pt x="192" y="818"/>
                    <a:pt x="209" y="810"/>
                  </a:cubicBezTo>
                  <a:cubicBezTo>
                    <a:pt x="794" y="216"/>
                    <a:pt x="794" y="216"/>
                    <a:pt x="794" y="216"/>
                  </a:cubicBezTo>
                  <a:cubicBezTo>
                    <a:pt x="735" y="166"/>
                    <a:pt x="735" y="166"/>
                    <a:pt x="735" y="166"/>
                  </a:cubicBezTo>
                  <a:lnTo>
                    <a:pt x="150" y="751"/>
                  </a:lnTo>
                  <a:close/>
                  <a:moveTo>
                    <a:pt x="844" y="275"/>
                  </a:moveTo>
                  <a:cubicBezTo>
                    <a:pt x="259" y="860"/>
                    <a:pt x="259" y="860"/>
                    <a:pt x="259" y="860"/>
                  </a:cubicBezTo>
                  <a:cubicBezTo>
                    <a:pt x="225" y="893"/>
                    <a:pt x="225" y="935"/>
                    <a:pt x="259" y="969"/>
                  </a:cubicBezTo>
                  <a:cubicBezTo>
                    <a:pt x="284" y="994"/>
                    <a:pt x="334" y="994"/>
                    <a:pt x="367" y="969"/>
                  </a:cubicBezTo>
                  <a:cubicBezTo>
                    <a:pt x="953" y="383"/>
                    <a:pt x="953" y="383"/>
                    <a:pt x="953" y="383"/>
                  </a:cubicBezTo>
                  <a:lnTo>
                    <a:pt x="844" y="275"/>
                  </a:lnTo>
                  <a:close/>
                  <a:moveTo>
                    <a:pt x="367" y="1127"/>
                  </a:moveTo>
                  <a:cubicBezTo>
                    <a:pt x="351" y="1111"/>
                    <a:pt x="343" y="1086"/>
                    <a:pt x="334" y="1061"/>
                  </a:cubicBezTo>
                  <a:cubicBezTo>
                    <a:pt x="326" y="1061"/>
                    <a:pt x="317" y="1061"/>
                    <a:pt x="309" y="1061"/>
                  </a:cubicBezTo>
                  <a:cubicBezTo>
                    <a:pt x="276" y="1061"/>
                    <a:pt x="234" y="1052"/>
                    <a:pt x="209" y="1019"/>
                  </a:cubicBezTo>
                  <a:cubicBezTo>
                    <a:pt x="175" y="994"/>
                    <a:pt x="158" y="952"/>
                    <a:pt x="158" y="910"/>
                  </a:cubicBezTo>
                  <a:cubicBezTo>
                    <a:pt x="158" y="910"/>
                    <a:pt x="158" y="902"/>
                    <a:pt x="167" y="893"/>
                  </a:cubicBezTo>
                  <a:cubicBezTo>
                    <a:pt x="142" y="885"/>
                    <a:pt x="117" y="877"/>
                    <a:pt x="100" y="860"/>
                  </a:cubicBezTo>
                  <a:lnTo>
                    <a:pt x="92" y="852"/>
                  </a:lnTo>
                  <a:cubicBezTo>
                    <a:pt x="0" y="1220"/>
                    <a:pt x="0" y="1220"/>
                    <a:pt x="0" y="1220"/>
                  </a:cubicBezTo>
                  <a:cubicBezTo>
                    <a:pt x="367" y="1127"/>
                    <a:pt x="367" y="1127"/>
                    <a:pt x="367" y="1127"/>
                  </a:cubicBezTo>
                  <a:close/>
                  <a:moveTo>
                    <a:pt x="367" y="1127"/>
                  </a:moveTo>
                  <a:lnTo>
                    <a:pt x="367" y="11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1327498" y="4810898"/>
            <a:ext cx="1714153" cy="1779574"/>
            <a:chOff x="1327471" y="4720137"/>
            <a:chExt cx="1714500" cy="1779063"/>
          </a:xfrm>
        </p:grpSpPr>
        <p:sp>
          <p:nvSpPr>
            <p:cNvPr id="321" name="Google Shape;321;p25"/>
            <p:cNvSpPr/>
            <p:nvPr/>
          </p:nvSpPr>
          <p:spPr>
            <a:xfrm rot="8100000">
              <a:off x="1900824" y="4835465"/>
              <a:ext cx="556677" cy="556431"/>
            </a:xfrm>
            <a:prstGeom prst="teardrop">
              <a:avLst>
                <a:gd fmla="val 10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1327471" y="5483165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23" name="Google Shape;323;p25"/>
            <p:cNvGrpSpPr/>
            <p:nvPr/>
          </p:nvGrpSpPr>
          <p:grpSpPr>
            <a:xfrm>
              <a:off x="2037412" y="4951354"/>
              <a:ext cx="295412" cy="429428"/>
              <a:chOff x="1532821" y="3713513"/>
              <a:chExt cx="221559" cy="322071"/>
            </a:xfrm>
          </p:grpSpPr>
          <p:sp>
            <p:nvSpPr>
              <p:cNvPr id="324" name="Google Shape;324;p25"/>
              <p:cNvSpPr/>
              <p:nvPr/>
            </p:nvSpPr>
            <p:spPr>
              <a:xfrm>
                <a:off x="1532821" y="3713513"/>
                <a:ext cx="221559" cy="322071"/>
              </a:xfrm>
              <a:custGeom>
                <a:rect b="b" l="l" r="r" t="t"/>
                <a:pathLst>
                  <a:path extrusionOk="0" h="1157" w="793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1622755" y="3794477"/>
                <a:ext cx="40500" cy="40482"/>
              </a:xfrm>
              <a:custGeom>
                <a:rect b="b" l="l" r="r" t="t"/>
                <a:pathLst>
                  <a:path extrusionOk="0" h="147" w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1327498" y="2939451"/>
            <a:ext cx="1714153" cy="1779574"/>
            <a:chOff x="1327471" y="2849107"/>
            <a:chExt cx="1714500" cy="1779063"/>
          </a:xfrm>
        </p:grpSpPr>
        <p:sp>
          <p:nvSpPr>
            <p:cNvPr id="327" name="Google Shape;327;p25"/>
            <p:cNvSpPr/>
            <p:nvPr/>
          </p:nvSpPr>
          <p:spPr>
            <a:xfrm rot="8100000">
              <a:off x="1900824" y="2964435"/>
              <a:ext cx="556677" cy="556430"/>
            </a:xfrm>
            <a:prstGeom prst="teardrop">
              <a:avLst>
                <a:gd fmla="val 10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1327471" y="3612135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2033519" y="3086714"/>
              <a:ext cx="296967" cy="352647"/>
              <a:chOff x="2060819" y="1388284"/>
              <a:chExt cx="271040" cy="321860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2060819" y="1388284"/>
                <a:ext cx="271040" cy="307527"/>
              </a:xfrm>
              <a:custGeom>
                <a:rect b="b" l="l" r="r" t="t"/>
                <a:pathLst>
                  <a:path extrusionOk="0" h="1042" w="917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2131185" y="1637172"/>
                <a:ext cx="58639" cy="67760"/>
              </a:xfrm>
              <a:custGeom>
                <a:rect b="b" l="l" r="r" t="t"/>
                <a:pathLst>
                  <a:path extrusionOk="0" h="230" w="199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2" name="Google Shape;332;p25"/>
              <p:cNvSpPr/>
              <p:nvPr/>
            </p:nvSpPr>
            <p:spPr>
              <a:xfrm>
                <a:off x="2084274" y="1615019"/>
                <a:ext cx="76882" cy="95125"/>
              </a:xfrm>
              <a:custGeom>
                <a:rect b="b" l="l" r="r" t="t"/>
                <a:pathLst>
                  <a:path extrusionOk="0" h="324" w="261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3" name="Google Shape;333;p25"/>
              <p:cNvSpPr/>
              <p:nvPr/>
            </p:nvSpPr>
            <p:spPr>
              <a:xfrm>
                <a:off x="2075153" y="1591564"/>
                <a:ext cx="58638" cy="70366"/>
              </a:xfrm>
              <a:custGeom>
                <a:rect b="b" l="l" r="r" t="t"/>
                <a:pathLst>
                  <a:path extrusionOk="0" h="240" w="199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34" name="Google Shape;334;p25"/>
          <p:cNvGrpSpPr/>
          <p:nvPr/>
        </p:nvGrpSpPr>
        <p:grpSpPr>
          <a:xfrm>
            <a:off x="9278180" y="2945894"/>
            <a:ext cx="1714947" cy="1779483"/>
            <a:chOff x="9278455" y="2855590"/>
            <a:chExt cx="1714500" cy="1778966"/>
          </a:xfrm>
        </p:grpSpPr>
        <p:sp>
          <p:nvSpPr>
            <p:cNvPr id="335" name="Google Shape;335;p25"/>
            <p:cNvSpPr/>
            <p:nvPr/>
          </p:nvSpPr>
          <p:spPr>
            <a:xfrm rot="8100000">
              <a:off x="9852337" y="2970827"/>
              <a:ext cx="556419" cy="556429"/>
            </a:xfrm>
            <a:prstGeom prst="teardrop">
              <a:avLst>
                <a:gd fmla="val 10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9278455" y="3618522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9955994" y="3082627"/>
              <a:ext cx="346012" cy="346012"/>
            </a:xfrm>
            <a:custGeom>
              <a:rect b="b" l="l" r="r" t="t"/>
              <a:pathLst>
                <a:path extrusionOk="0" h="1607" w="1606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8" name="Google Shape;338;p25"/>
          <p:cNvGrpSpPr/>
          <p:nvPr/>
        </p:nvGrpSpPr>
        <p:grpSpPr>
          <a:xfrm>
            <a:off x="5256788" y="4818839"/>
            <a:ext cx="1714152" cy="1779573"/>
            <a:chOff x="5256522" y="4728348"/>
            <a:chExt cx="1714500" cy="1779062"/>
          </a:xfrm>
        </p:grpSpPr>
        <p:sp>
          <p:nvSpPr>
            <p:cNvPr id="339" name="Google Shape;339;p25"/>
            <p:cNvSpPr/>
            <p:nvPr/>
          </p:nvSpPr>
          <p:spPr>
            <a:xfrm rot="8100000">
              <a:off x="5829875" y="4843675"/>
              <a:ext cx="556676" cy="556431"/>
            </a:xfrm>
            <a:prstGeom prst="teardrop">
              <a:avLst>
                <a:gd fmla="val 100000" name="adj"/>
              </a:avLst>
            </a:prstGeom>
            <a:solidFill>
              <a:srgbClr val="455761"/>
            </a:solid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5256522" y="5491375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1" name="Google Shape;341;p25"/>
            <p:cNvGrpSpPr/>
            <p:nvPr/>
          </p:nvGrpSpPr>
          <p:grpSpPr>
            <a:xfrm>
              <a:off x="5934076" y="4946919"/>
              <a:ext cx="357669" cy="357669"/>
              <a:chOff x="1865313" y="2312988"/>
              <a:chExt cx="446087" cy="446087"/>
            </a:xfrm>
          </p:grpSpPr>
          <p:sp>
            <p:nvSpPr>
              <p:cNvPr id="342" name="Google Shape;342;p25"/>
              <p:cNvSpPr/>
              <p:nvPr/>
            </p:nvSpPr>
            <p:spPr>
              <a:xfrm>
                <a:off x="2052638" y="2455863"/>
                <a:ext cx="112712" cy="157162"/>
              </a:xfrm>
              <a:custGeom>
                <a:rect b="b" l="l" r="r" t="t"/>
                <a:pathLst>
                  <a:path extrusionOk="0" h="437" w="313">
                    <a:moveTo>
                      <a:pt x="302" y="196"/>
                    </a:moveTo>
                    <a:cubicBezTo>
                      <a:pt x="41" y="9"/>
                      <a:pt x="41" y="9"/>
                      <a:pt x="41" y="9"/>
                    </a:cubicBezTo>
                    <a:cubicBezTo>
                      <a:pt x="31" y="0"/>
                      <a:pt x="20" y="0"/>
                      <a:pt x="10" y="9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26"/>
                      <a:pt x="0" y="436"/>
                      <a:pt x="10" y="436"/>
                    </a:cubicBezTo>
                    <a:cubicBezTo>
                      <a:pt x="20" y="436"/>
                      <a:pt x="20" y="436"/>
                      <a:pt x="31" y="436"/>
                    </a:cubicBezTo>
                    <a:lnTo>
                      <a:pt x="41" y="436"/>
                    </a:ln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12" y="238"/>
                      <a:pt x="312" y="228"/>
                      <a:pt x="312" y="217"/>
                    </a:cubicBezTo>
                    <a:cubicBezTo>
                      <a:pt x="312" y="207"/>
                      <a:pt x="312" y="207"/>
                      <a:pt x="302" y="196"/>
                    </a:cubicBezTo>
                    <a:close/>
                    <a:moveTo>
                      <a:pt x="302" y="196"/>
                    </a:moveTo>
                    <a:lnTo>
                      <a:pt x="302" y="1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1865313" y="2312988"/>
                <a:ext cx="446087" cy="446087"/>
              </a:xfrm>
              <a:custGeom>
                <a:rect b="b" l="l" r="r" t="t"/>
                <a:pathLst>
                  <a:path extrusionOk="0" h="1240" w="1240">
                    <a:moveTo>
                      <a:pt x="614" y="0"/>
                    </a:moveTo>
                    <a:cubicBezTo>
                      <a:pt x="271" y="0"/>
                      <a:pt x="0" y="271"/>
                      <a:pt x="0" y="614"/>
                    </a:cubicBezTo>
                    <a:cubicBezTo>
                      <a:pt x="0" y="958"/>
                      <a:pt x="271" y="1239"/>
                      <a:pt x="614" y="1239"/>
                    </a:cubicBezTo>
                    <a:cubicBezTo>
                      <a:pt x="969" y="1239"/>
                      <a:pt x="1239" y="958"/>
                      <a:pt x="1239" y="614"/>
                    </a:cubicBezTo>
                    <a:cubicBezTo>
                      <a:pt x="1239" y="271"/>
                      <a:pt x="969" y="0"/>
                      <a:pt x="614" y="0"/>
                    </a:cubicBezTo>
                    <a:close/>
                    <a:moveTo>
                      <a:pt x="614" y="1135"/>
                    </a:moveTo>
                    <a:cubicBezTo>
                      <a:pt x="333" y="1135"/>
                      <a:pt x="104" y="906"/>
                      <a:pt x="104" y="614"/>
                    </a:cubicBezTo>
                    <a:cubicBezTo>
                      <a:pt x="104" y="333"/>
                      <a:pt x="333" y="104"/>
                      <a:pt x="614" y="104"/>
                    </a:cubicBezTo>
                    <a:cubicBezTo>
                      <a:pt x="906" y="104"/>
                      <a:pt x="1135" y="333"/>
                      <a:pt x="1135" y="614"/>
                    </a:cubicBezTo>
                    <a:cubicBezTo>
                      <a:pt x="1135" y="906"/>
                      <a:pt x="906" y="1135"/>
                      <a:pt x="614" y="1135"/>
                    </a:cubicBezTo>
                    <a:close/>
                    <a:moveTo>
                      <a:pt x="614" y="1135"/>
                    </a:moveTo>
                    <a:lnTo>
                      <a:pt x="614" y="11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44" name="Google Shape;344;p25"/>
          <p:cNvGrpSpPr/>
          <p:nvPr/>
        </p:nvGrpSpPr>
        <p:grpSpPr>
          <a:xfrm>
            <a:off x="9278180" y="4817341"/>
            <a:ext cx="1714947" cy="1779483"/>
            <a:chOff x="9278455" y="4726620"/>
            <a:chExt cx="1714500" cy="1778972"/>
          </a:xfrm>
        </p:grpSpPr>
        <p:sp>
          <p:nvSpPr>
            <p:cNvPr id="345" name="Google Shape;345;p25"/>
            <p:cNvSpPr/>
            <p:nvPr/>
          </p:nvSpPr>
          <p:spPr>
            <a:xfrm rot="8100000">
              <a:off x="9852337" y="4841857"/>
              <a:ext cx="556419" cy="556431"/>
            </a:xfrm>
            <a:prstGeom prst="teardrop">
              <a:avLst>
                <a:gd fmla="val 10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9278455" y="5489557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33"/>
                <a:buFont typeface="Arial"/>
                <a:buNone/>
              </a:pPr>
              <a:r>
                <a:rPr b="1" lang="tr-TR" sz="133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33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9974502" y="4969156"/>
              <a:ext cx="321257" cy="321257"/>
            </a:xfrm>
            <a:custGeom>
              <a:rect b="b" l="l" r="r" t="t"/>
              <a:pathLst>
                <a:path extrusionOk="0" h="1690" w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8" name="Google Shape;348;p25"/>
          <p:cNvSpPr/>
          <p:nvPr/>
        </p:nvSpPr>
        <p:spPr>
          <a:xfrm>
            <a:off x="4519204" y="2351331"/>
            <a:ext cx="1362429" cy="1265628"/>
          </a:xfrm>
          <a:custGeom>
            <a:rect b="b" l="l" r="r" t="t"/>
            <a:pathLst>
              <a:path extrusionOk="0" h="3282" w="353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519205" y="3145327"/>
            <a:ext cx="964657" cy="1580844"/>
          </a:xfrm>
          <a:custGeom>
            <a:rect b="b" l="l" r="r" t="t"/>
            <a:pathLst>
              <a:path extrusionOk="0" h="4095" w="2501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5291725" y="3701918"/>
            <a:ext cx="1385455" cy="1109212"/>
          </a:xfrm>
          <a:custGeom>
            <a:rect b="b" l="l" r="r" t="t"/>
            <a:pathLst>
              <a:path extrusionOk="0" h="2876" w="3593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rgbClr val="455761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6026132" y="3809109"/>
            <a:ext cx="1590296" cy="1000433"/>
          </a:xfrm>
          <a:custGeom>
            <a:rect b="b" l="l" r="r" t="t"/>
            <a:pathLst>
              <a:path extrusionOk="0" h="2595" w="412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6566816" y="2436290"/>
            <a:ext cx="1132976" cy="1530823"/>
          </a:xfrm>
          <a:custGeom>
            <a:rect b="b" l="l" r="r" t="t"/>
            <a:pathLst>
              <a:path extrusionOk="0" h="3969" w="293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rgbClr val="455761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6194453" y="1735191"/>
            <a:ext cx="1194111" cy="1542732"/>
          </a:xfrm>
          <a:custGeom>
            <a:rect b="b" l="l" r="r" t="t"/>
            <a:pathLst>
              <a:path extrusionOk="0" h="4001" w="3095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4893157" y="1699462"/>
            <a:ext cx="1578387" cy="1109212"/>
          </a:xfrm>
          <a:custGeom>
            <a:rect b="b" l="l" r="r" t="t"/>
            <a:pathLst>
              <a:path extrusionOk="0" h="2876" w="4094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5" name="Google Shape;355;p25"/>
          <p:cNvGrpSpPr/>
          <p:nvPr/>
        </p:nvGrpSpPr>
        <p:grpSpPr>
          <a:xfrm>
            <a:off x="4872192" y="3276315"/>
            <a:ext cx="319763" cy="319861"/>
            <a:chOff x="1865313" y="2312988"/>
            <a:chExt cx="446087" cy="446087"/>
          </a:xfrm>
        </p:grpSpPr>
        <p:sp>
          <p:nvSpPr>
            <p:cNvPr id="356" name="Google Shape;356;p25"/>
            <p:cNvSpPr/>
            <p:nvPr/>
          </p:nvSpPr>
          <p:spPr>
            <a:xfrm>
              <a:off x="2052638" y="2455863"/>
              <a:ext cx="112712" cy="157162"/>
            </a:xfrm>
            <a:custGeom>
              <a:rect b="b" l="l" r="r" t="t"/>
              <a:pathLst>
                <a:path extrusionOk="0" h="437" w="313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1865313" y="2312988"/>
              <a:ext cx="446087" cy="446087"/>
            </a:xfrm>
            <a:custGeom>
              <a:rect b="b" l="l" r="r" t="t"/>
              <a:pathLst>
                <a:path extrusionOk="0" h="1240" w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8" name="Google Shape;358;p25"/>
          <p:cNvGrpSpPr/>
          <p:nvPr/>
        </p:nvGrpSpPr>
        <p:grpSpPr>
          <a:xfrm>
            <a:off x="5189289" y="2447608"/>
            <a:ext cx="265495" cy="315371"/>
            <a:chOff x="2060819" y="1388284"/>
            <a:chExt cx="271040" cy="321860"/>
          </a:xfrm>
        </p:grpSpPr>
        <p:sp>
          <p:nvSpPr>
            <p:cNvPr id="359" name="Google Shape;359;p25"/>
            <p:cNvSpPr/>
            <p:nvPr/>
          </p:nvSpPr>
          <p:spPr>
            <a:xfrm>
              <a:off x="2060819" y="1388284"/>
              <a:ext cx="271040" cy="307527"/>
            </a:xfrm>
            <a:custGeom>
              <a:rect b="b" l="l" r="r" t="t"/>
              <a:pathLst>
                <a:path extrusionOk="0" h="1042" w="917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131185" y="1637172"/>
              <a:ext cx="58639" cy="67760"/>
            </a:xfrm>
            <a:custGeom>
              <a:rect b="b" l="l" r="r" t="t"/>
              <a:pathLst>
                <a:path extrusionOk="0" h="230" w="199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2084274" y="1615019"/>
              <a:ext cx="76882" cy="95125"/>
            </a:xfrm>
            <a:custGeom>
              <a:rect b="b" l="l" r="r" t="t"/>
              <a:pathLst>
                <a:path extrusionOk="0" h="324" w="261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2075153" y="1591564"/>
              <a:ext cx="58638" cy="70366"/>
            </a:xfrm>
            <a:custGeom>
              <a:rect b="b" l="l" r="r" t="t"/>
              <a:pathLst>
                <a:path extrusionOk="0" h="240" w="199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63" name="Google Shape;363;p25"/>
          <p:cNvSpPr/>
          <p:nvPr/>
        </p:nvSpPr>
        <p:spPr>
          <a:xfrm>
            <a:off x="6256381" y="4229924"/>
            <a:ext cx="308849" cy="309659"/>
          </a:xfrm>
          <a:custGeom>
            <a:rect b="b" l="l" r="r" t="t"/>
            <a:pathLst>
              <a:path extrusionOk="0" h="1607" w="1606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25"/>
          <p:cNvSpPr/>
          <p:nvPr/>
        </p:nvSpPr>
        <p:spPr>
          <a:xfrm rot="-1251501">
            <a:off x="6162694" y="2111544"/>
            <a:ext cx="255655" cy="331096"/>
          </a:xfrm>
          <a:custGeom>
            <a:rect b="b" l="l" r="r" t="t"/>
            <a:pathLst>
              <a:path extrusionOk="0"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6932037" y="2700690"/>
            <a:ext cx="244539" cy="244551"/>
          </a:xfrm>
          <a:custGeom>
            <a:rect b="b" l="l" r="r" t="t"/>
            <a:pathLst>
              <a:path extrusionOk="0" h="1043" w="1043">
                <a:moveTo>
                  <a:pt x="521" y="0"/>
                </a:moveTo>
                <a:cubicBezTo>
                  <a:pt x="229" y="0"/>
                  <a:pt x="0" y="240"/>
                  <a:pt x="0" y="521"/>
                </a:cubicBezTo>
                <a:cubicBezTo>
                  <a:pt x="0" y="812"/>
                  <a:pt x="229" y="1042"/>
                  <a:pt x="521" y="1042"/>
                </a:cubicBezTo>
                <a:cubicBezTo>
                  <a:pt x="802" y="1042"/>
                  <a:pt x="1042" y="812"/>
                  <a:pt x="1042" y="521"/>
                </a:cubicBezTo>
                <a:cubicBezTo>
                  <a:pt x="1042" y="240"/>
                  <a:pt x="802" y="0"/>
                  <a:pt x="521" y="0"/>
                </a:cubicBezTo>
                <a:close/>
                <a:moveTo>
                  <a:pt x="323" y="781"/>
                </a:moveTo>
                <a:cubicBezTo>
                  <a:pt x="323" y="260"/>
                  <a:pt x="323" y="260"/>
                  <a:pt x="323" y="260"/>
                </a:cubicBezTo>
                <a:cubicBezTo>
                  <a:pt x="844" y="521"/>
                  <a:pt x="844" y="521"/>
                  <a:pt x="844" y="521"/>
                </a:cubicBezTo>
                <a:lnTo>
                  <a:pt x="323" y="781"/>
                </a:lnTo>
                <a:close/>
                <a:moveTo>
                  <a:pt x="323" y="781"/>
                </a:moveTo>
                <a:lnTo>
                  <a:pt x="323" y="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6963798" y="3613784"/>
            <a:ext cx="287412" cy="287427"/>
          </a:xfrm>
          <a:custGeom>
            <a:rect b="b" l="l" r="r" t="t"/>
            <a:pathLst>
              <a:path extrusionOk="0" h="1690" w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361591" y="4108441"/>
            <a:ext cx="243744" cy="242963"/>
          </a:xfrm>
          <a:custGeom>
            <a:rect b="b" l="l" r="r" t="t"/>
            <a:pathLst>
              <a:path extrusionOk="0" h="1397" w="1406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0950" lIns="121925" spcFirstLastPara="1" rIns="121925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3865863" y="2068200"/>
            <a:ext cx="631213" cy="63121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3850971" y="3452649"/>
            <a:ext cx="631213" cy="631211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3850971" y="4772393"/>
            <a:ext cx="631213" cy="63121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7944895" y="2068200"/>
            <a:ext cx="631213" cy="63121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7930004" y="3452649"/>
            <a:ext cx="631213" cy="631211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7930004" y="4772393"/>
            <a:ext cx="631213" cy="63121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rotWithShape="0" algn="r" dir="9000000" dist="190500">
              <a:srgbClr val="000000">
                <a:alpha val="40000"/>
              </a:srgbClr>
            </a:outerShdw>
          </a:effectLst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1" name="Google Shape;381;p26"/>
          <p:cNvGrpSpPr/>
          <p:nvPr/>
        </p:nvGrpSpPr>
        <p:grpSpPr>
          <a:xfrm>
            <a:off x="4517912" y="1512316"/>
            <a:ext cx="3360373" cy="4524793"/>
            <a:chOff x="3365268" y="1116367"/>
            <a:chExt cx="2520280" cy="3668014"/>
          </a:xfrm>
        </p:grpSpPr>
        <p:pic>
          <p:nvPicPr>
            <p:cNvPr descr="iPhone6_mockup_front_white.png" id="382" name="Google Shape;382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65268" y="1116367"/>
              <a:ext cx="2520280" cy="3668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54573" y="1620423"/>
              <a:ext cx="1524154" cy="25922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" name="Google Shape;384;p26"/>
          <p:cNvGrpSpPr/>
          <p:nvPr/>
        </p:nvGrpSpPr>
        <p:grpSpPr>
          <a:xfrm>
            <a:off x="8844670" y="1924856"/>
            <a:ext cx="1748169" cy="4274629"/>
            <a:chOff x="6713191" y="1509563"/>
            <a:chExt cx="1311127" cy="3205973"/>
          </a:xfrm>
        </p:grpSpPr>
        <p:sp>
          <p:nvSpPr>
            <p:cNvPr id="385" name="Google Shape;385;p26"/>
            <p:cNvSpPr txBox="1"/>
            <p:nvPr/>
          </p:nvSpPr>
          <p:spPr>
            <a:xfrm>
              <a:off x="6713191" y="1749682"/>
              <a:ext cx="1311127" cy="892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26"/>
            <p:cNvSpPr txBox="1"/>
            <p:nvPr/>
          </p:nvSpPr>
          <p:spPr>
            <a:xfrm>
              <a:off x="6727614" y="1509563"/>
              <a:ext cx="1008112" cy="281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26"/>
            <p:cNvSpPr txBox="1"/>
            <p:nvPr/>
          </p:nvSpPr>
          <p:spPr>
            <a:xfrm>
              <a:off x="6713191" y="2804363"/>
              <a:ext cx="1311127" cy="87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26"/>
            <p:cNvSpPr txBox="1"/>
            <p:nvPr/>
          </p:nvSpPr>
          <p:spPr>
            <a:xfrm>
              <a:off x="6727615" y="2571750"/>
              <a:ext cx="1008112" cy="281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26"/>
            <p:cNvSpPr txBox="1"/>
            <p:nvPr/>
          </p:nvSpPr>
          <p:spPr>
            <a:xfrm>
              <a:off x="6713191" y="3844731"/>
              <a:ext cx="1311127" cy="87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26"/>
            <p:cNvSpPr txBox="1"/>
            <p:nvPr/>
          </p:nvSpPr>
          <p:spPr>
            <a:xfrm>
              <a:off x="6727615" y="3612118"/>
              <a:ext cx="1008112" cy="281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1" name="Google Shape;391;p26"/>
          <p:cNvGrpSpPr/>
          <p:nvPr/>
        </p:nvGrpSpPr>
        <p:grpSpPr>
          <a:xfrm>
            <a:off x="1347383" y="2006169"/>
            <a:ext cx="2025928" cy="4252296"/>
            <a:chOff x="824932" y="1570544"/>
            <a:chExt cx="1519446" cy="3189229"/>
          </a:xfrm>
        </p:grpSpPr>
        <p:sp>
          <p:nvSpPr>
            <p:cNvPr id="392" name="Google Shape;392;p26"/>
            <p:cNvSpPr txBox="1"/>
            <p:nvPr/>
          </p:nvSpPr>
          <p:spPr>
            <a:xfrm>
              <a:off x="824932" y="1833185"/>
              <a:ext cx="1519446" cy="870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26"/>
            <p:cNvSpPr txBox="1"/>
            <p:nvPr/>
          </p:nvSpPr>
          <p:spPr>
            <a:xfrm>
              <a:off x="824933" y="1570544"/>
              <a:ext cx="1514820" cy="281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26"/>
            <p:cNvSpPr txBox="1"/>
            <p:nvPr/>
          </p:nvSpPr>
          <p:spPr>
            <a:xfrm>
              <a:off x="896940" y="2805428"/>
              <a:ext cx="1447438" cy="892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26"/>
            <p:cNvSpPr txBox="1"/>
            <p:nvPr/>
          </p:nvSpPr>
          <p:spPr>
            <a:xfrm>
              <a:off x="870144" y="2587805"/>
              <a:ext cx="1469608" cy="281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26"/>
            <p:cNvSpPr txBox="1"/>
            <p:nvPr/>
          </p:nvSpPr>
          <p:spPr>
            <a:xfrm>
              <a:off x="1000462" y="3867422"/>
              <a:ext cx="1343916" cy="892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</a:t>
              </a:r>
              <a:endParaRPr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26"/>
            <p:cNvSpPr txBox="1"/>
            <p:nvPr/>
          </p:nvSpPr>
          <p:spPr>
            <a:xfrm>
              <a:off x="1331640" y="3634809"/>
              <a:ext cx="1008112" cy="323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8" name="Google Shape;398;p26"/>
          <p:cNvSpPr txBox="1"/>
          <p:nvPr/>
        </p:nvSpPr>
        <p:spPr>
          <a:xfrm>
            <a:off x="3871168" y="2119870"/>
            <a:ext cx="688665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3850032" y="3491342"/>
            <a:ext cx="709797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3865864" y="4792446"/>
            <a:ext cx="885989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6"/>
          <p:cNvSpPr txBox="1"/>
          <p:nvPr/>
        </p:nvSpPr>
        <p:spPr>
          <a:xfrm>
            <a:off x="7957240" y="4801947"/>
            <a:ext cx="923073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26"/>
          <p:cNvSpPr txBox="1"/>
          <p:nvPr/>
        </p:nvSpPr>
        <p:spPr>
          <a:xfrm>
            <a:off x="7952062" y="3520203"/>
            <a:ext cx="1024260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>
            <a:off x="7951211" y="2089637"/>
            <a:ext cx="833088" cy="5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E5E5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2800">
              <a:solidFill>
                <a:srgbClr val="E5E5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6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2592917" y="3712635"/>
            <a:ext cx="795867" cy="800100"/>
          </a:xfrm>
          <a:prstGeom prst="ellipse">
            <a:avLst/>
          </a:prstGeom>
          <a:solidFill>
            <a:schemeClr val="accent1">
              <a:alpha val="23529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27"/>
          <p:cNvSpPr/>
          <p:nvPr/>
        </p:nvSpPr>
        <p:spPr>
          <a:xfrm>
            <a:off x="2243668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27"/>
          <p:cNvSpPr/>
          <p:nvPr/>
        </p:nvSpPr>
        <p:spPr>
          <a:xfrm>
            <a:off x="2243668" y="2800352"/>
            <a:ext cx="313267" cy="590549"/>
          </a:xfrm>
          <a:custGeom>
            <a:rect b="b" l="l" r="r" t="t"/>
            <a:pathLst>
              <a:path extrusionOk="0" h="12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7"/>
          <p:cNvSpPr/>
          <p:nvPr/>
        </p:nvSpPr>
        <p:spPr>
          <a:xfrm>
            <a:off x="2645836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27"/>
          <p:cNvSpPr/>
          <p:nvPr/>
        </p:nvSpPr>
        <p:spPr>
          <a:xfrm>
            <a:off x="3045887" y="1462620"/>
            <a:ext cx="315383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3443821" y="1462620"/>
            <a:ext cx="315383" cy="1928283"/>
          </a:xfrm>
          <a:custGeom>
            <a:rect b="b" l="l" r="r" t="t"/>
            <a:pathLst>
              <a:path extrusionOk="0" h="417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27"/>
          <p:cNvSpPr/>
          <p:nvPr/>
        </p:nvSpPr>
        <p:spPr>
          <a:xfrm>
            <a:off x="2645836" y="2396072"/>
            <a:ext cx="313267" cy="994833"/>
          </a:xfrm>
          <a:custGeom>
            <a:rect b="b" l="l" r="r" t="t"/>
            <a:pathLst>
              <a:path extrusionOk="0" h="21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27"/>
          <p:cNvSpPr/>
          <p:nvPr/>
        </p:nvSpPr>
        <p:spPr>
          <a:xfrm>
            <a:off x="3045887" y="1979085"/>
            <a:ext cx="315383" cy="1411816"/>
          </a:xfrm>
          <a:custGeom>
            <a:rect b="b" l="l" r="r" t="t"/>
            <a:pathLst>
              <a:path extrusionOk="0" h="30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27"/>
          <p:cNvSpPr/>
          <p:nvPr/>
        </p:nvSpPr>
        <p:spPr>
          <a:xfrm>
            <a:off x="3443821" y="1706033"/>
            <a:ext cx="315383" cy="1684867"/>
          </a:xfrm>
          <a:custGeom>
            <a:rect b="b" l="l" r="r" t="t"/>
            <a:pathLst>
              <a:path extrusionOk="0" h="364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7"/>
          <p:cNvSpPr/>
          <p:nvPr/>
        </p:nvSpPr>
        <p:spPr>
          <a:xfrm>
            <a:off x="4402671" y="1462620"/>
            <a:ext cx="311151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7"/>
          <p:cNvSpPr/>
          <p:nvPr/>
        </p:nvSpPr>
        <p:spPr>
          <a:xfrm>
            <a:off x="4802721" y="1462620"/>
            <a:ext cx="315383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27"/>
          <p:cNvSpPr/>
          <p:nvPr/>
        </p:nvSpPr>
        <p:spPr>
          <a:xfrm>
            <a:off x="5204887" y="1462620"/>
            <a:ext cx="315383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27"/>
          <p:cNvSpPr/>
          <p:nvPr/>
        </p:nvSpPr>
        <p:spPr>
          <a:xfrm>
            <a:off x="5607055" y="1462620"/>
            <a:ext cx="315383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7"/>
          <p:cNvSpPr/>
          <p:nvPr/>
        </p:nvSpPr>
        <p:spPr>
          <a:xfrm>
            <a:off x="4402671" y="3105152"/>
            <a:ext cx="311151" cy="285749"/>
          </a:xfrm>
          <a:custGeom>
            <a:rect b="b" l="l" r="r" t="t"/>
            <a:pathLst>
              <a:path extrusionOk="0" h="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27"/>
          <p:cNvSpPr/>
          <p:nvPr/>
        </p:nvSpPr>
        <p:spPr>
          <a:xfrm>
            <a:off x="4802721" y="2404538"/>
            <a:ext cx="315383" cy="986367"/>
          </a:xfrm>
          <a:custGeom>
            <a:rect b="b" l="l" r="r" t="t"/>
            <a:pathLst>
              <a:path extrusionOk="0"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27"/>
          <p:cNvSpPr/>
          <p:nvPr/>
        </p:nvSpPr>
        <p:spPr>
          <a:xfrm>
            <a:off x="5204887" y="1706033"/>
            <a:ext cx="315383" cy="1684867"/>
          </a:xfrm>
          <a:custGeom>
            <a:rect b="b" l="l" r="r" t="t"/>
            <a:pathLst>
              <a:path extrusionOk="0" h="364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27"/>
          <p:cNvSpPr/>
          <p:nvPr/>
        </p:nvSpPr>
        <p:spPr>
          <a:xfrm>
            <a:off x="5607055" y="2652187"/>
            <a:ext cx="315383" cy="738716"/>
          </a:xfrm>
          <a:custGeom>
            <a:rect b="b" l="l" r="r" t="t"/>
            <a:pathLst>
              <a:path extrusionOk="0" h="16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27"/>
          <p:cNvSpPr/>
          <p:nvPr/>
        </p:nvSpPr>
        <p:spPr>
          <a:xfrm>
            <a:off x="6551085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27"/>
          <p:cNvSpPr/>
          <p:nvPr/>
        </p:nvSpPr>
        <p:spPr>
          <a:xfrm>
            <a:off x="6953253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27"/>
          <p:cNvSpPr/>
          <p:nvPr/>
        </p:nvSpPr>
        <p:spPr>
          <a:xfrm>
            <a:off x="7355420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27"/>
          <p:cNvSpPr/>
          <p:nvPr/>
        </p:nvSpPr>
        <p:spPr>
          <a:xfrm>
            <a:off x="7755467" y="1462620"/>
            <a:ext cx="315384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27"/>
          <p:cNvSpPr/>
          <p:nvPr/>
        </p:nvSpPr>
        <p:spPr>
          <a:xfrm>
            <a:off x="7755467" y="1697568"/>
            <a:ext cx="315384" cy="1693333"/>
          </a:xfrm>
          <a:custGeom>
            <a:rect b="b" l="l" r="r" t="t"/>
            <a:pathLst>
              <a:path extrusionOk="0" h="366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27"/>
          <p:cNvSpPr/>
          <p:nvPr/>
        </p:nvSpPr>
        <p:spPr>
          <a:xfrm>
            <a:off x="7355420" y="2012952"/>
            <a:ext cx="313267" cy="1377949"/>
          </a:xfrm>
          <a:custGeom>
            <a:rect b="b" l="l" r="r" t="t"/>
            <a:pathLst>
              <a:path extrusionOk="0" h="29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27"/>
          <p:cNvSpPr/>
          <p:nvPr/>
        </p:nvSpPr>
        <p:spPr>
          <a:xfrm>
            <a:off x="6953253" y="2404538"/>
            <a:ext cx="313267" cy="986367"/>
          </a:xfrm>
          <a:custGeom>
            <a:rect b="b" l="l" r="r" t="t"/>
            <a:pathLst>
              <a:path extrusionOk="0"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27"/>
          <p:cNvSpPr/>
          <p:nvPr/>
        </p:nvSpPr>
        <p:spPr>
          <a:xfrm>
            <a:off x="6551085" y="2813056"/>
            <a:ext cx="313267" cy="577849"/>
          </a:xfrm>
          <a:custGeom>
            <a:rect b="b" l="l" r="r" t="t"/>
            <a:pathLst>
              <a:path extrusionOk="0" h="12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27"/>
          <p:cNvSpPr/>
          <p:nvPr/>
        </p:nvSpPr>
        <p:spPr>
          <a:xfrm>
            <a:off x="8813800" y="1462620"/>
            <a:ext cx="315384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27"/>
          <p:cNvSpPr/>
          <p:nvPr/>
        </p:nvSpPr>
        <p:spPr>
          <a:xfrm>
            <a:off x="9211735" y="1462620"/>
            <a:ext cx="315384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27"/>
          <p:cNvSpPr/>
          <p:nvPr/>
        </p:nvSpPr>
        <p:spPr>
          <a:xfrm>
            <a:off x="9613901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27"/>
          <p:cNvSpPr/>
          <p:nvPr/>
        </p:nvSpPr>
        <p:spPr>
          <a:xfrm>
            <a:off x="10016068" y="1462620"/>
            <a:ext cx="313267" cy="1928283"/>
          </a:xfrm>
          <a:custGeom>
            <a:rect b="b" l="l" r="r" t="t"/>
            <a:pathLst>
              <a:path extrusionOk="0"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27"/>
          <p:cNvSpPr/>
          <p:nvPr/>
        </p:nvSpPr>
        <p:spPr>
          <a:xfrm>
            <a:off x="10016068" y="1716617"/>
            <a:ext cx="313267" cy="1674283"/>
          </a:xfrm>
          <a:custGeom>
            <a:rect b="b" l="l" r="r" t="t"/>
            <a:pathLst>
              <a:path extrusionOk="0" h="3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27"/>
          <p:cNvSpPr/>
          <p:nvPr/>
        </p:nvSpPr>
        <p:spPr>
          <a:xfrm>
            <a:off x="9613901" y="1862672"/>
            <a:ext cx="313267" cy="1528233"/>
          </a:xfrm>
          <a:custGeom>
            <a:rect b="b" l="l" r="r" t="t"/>
            <a:pathLst>
              <a:path extrusionOk="0" h="33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27"/>
          <p:cNvSpPr/>
          <p:nvPr/>
        </p:nvSpPr>
        <p:spPr>
          <a:xfrm>
            <a:off x="9211735" y="2980270"/>
            <a:ext cx="315384" cy="410633"/>
          </a:xfrm>
          <a:custGeom>
            <a:rect b="b" l="l" r="r" t="t"/>
            <a:pathLst>
              <a:path extrusionOk="0" h="89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27"/>
          <p:cNvSpPr/>
          <p:nvPr/>
        </p:nvSpPr>
        <p:spPr>
          <a:xfrm>
            <a:off x="8813800" y="2216152"/>
            <a:ext cx="315384" cy="1174749"/>
          </a:xfrm>
          <a:custGeom>
            <a:rect b="b" l="l" r="r" t="t"/>
            <a:pathLst>
              <a:path extrusionOk="0" h="254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27"/>
          <p:cNvSpPr/>
          <p:nvPr/>
        </p:nvSpPr>
        <p:spPr>
          <a:xfrm>
            <a:off x="2783417" y="3898902"/>
            <a:ext cx="421216" cy="427567"/>
          </a:xfrm>
          <a:custGeom>
            <a:rect b="b" l="l" r="r" t="t"/>
            <a:pathLst>
              <a:path extrusionOk="0" h="58" w="57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27"/>
          <p:cNvSpPr/>
          <p:nvPr/>
        </p:nvSpPr>
        <p:spPr>
          <a:xfrm>
            <a:off x="4760389" y="3712635"/>
            <a:ext cx="797983" cy="800100"/>
          </a:xfrm>
          <a:prstGeom prst="ellipse">
            <a:avLst/>
          </a:prstGeom>
          <a:solidFill>
            <a:schemeClr val="accent2">
              <a:alpha val="23529"/>
            </a:schemeClr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27"/>
          <p:cNvSpPr/>
          <p:nvPr/>
        </p:nvSpPr>
        <p:spPr>
          <a:xfrm>
            <a:off x="6919384" y="3712635"/>
            <a:ext cx="793749" cy="800100"/>
          </a:xfrm>
          <a:prstGeom prst="ellipse">
            <a:avLst/>
          </a:prstGeom>
          <a:solidFill>
            <a:schemeClr val="accent3">
              <a:alpha val="23529"/>
            </a:schemeClr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27"/>
          <p:cNvSpPr/>
          <p:nvPr/>
        </p:nvSpPr>
        <p:spPr>
          <a:xfrm>
            <a:off x="9158819" y="3712635"/>
            <a:ext cx="793749" cy="800100"/>
          </a:xfrm>
          <a:prstGeom prst="ellipse">
            <a:avLst/>
          </a:prstGeom>
          <a:solidFill>
            <a:schemeClr val="accent4">
              <a:alpha val="23529"/>
            </a:schemeClr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27"/>
          <p:cNvSpPr/>
          <p:nvPr/>
        </p:nvSpPr>
        <p:spPr>
          <a:xfrm>
            <a:off x="7147984" y="3979338"/>
            <a:ext cx="330200" cy="266700"/>
          </a:xfrm>
          <a:custGeom>
            <a:rect b="b" l="l" r="r" t="t"/>
            <a:pathLst>
              <a:path extrusionOk="0" h="36" w="45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27"/>
          <p:cNvSpPr/>
          <p:nvPr/>
        </p:nvSpPr>
        <p:spPr>
          <a:xfrm>
            <a:off x="4931835" y="3913719"/>
            <a:ext cx="455084" cy="397933"/>
          </a:xfrm>
          <a:custGeom>
            <a:rect b="b" l="l" r="r" t="t"/>
            <a:pathLst>
              <a:path extrusionOk="0" h="54" w="62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27"/>
          <p:cNvSpPr/>
          <p:nvPr/>
        </p:nvSpPr>
        <p:spPr>
          <a:xfrm>
            <a:off x="9385301" y="3922187"/>
            <a:ext cx="338667" cy="376767"/>
          </a:xfrm>
          <a:custGeom>
            <a:rect b="b" l="l" r="r" t="t"/>
            <a:pathLst>
              <a:path extrusionOk="0" h="51" w="46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8450" lIns="96925" spcFirstLastPara="1" rIns="96925" wrap="square" tIns="48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1877484" y="5031321"/>
            <a:ext cx="2226733" cy="86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8450" lIns="96925" spcFirstLastPara="1" rIns="96925" wrap="square" tIns="484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27"/>
          <p:cNvSpPr txBox="1"/>
          <p:nvPr/>
        </p:nvSpPr>
        <p:spPr>
          <a:xfrm>
            <a:off x="2021419" y="4624921"/>
            <a:ext cx="1881716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6925" spcFirstLastPara="1" rIns="969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tr-TR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baseline="-25000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27"/>
          <p:cNvSpPr txBox="1"/>
          <p:nvPr/>
        </p:nvSpPr>
        <p:spPr>
          <a:xfrm>
            <a:off x="4061884" y="5031319"/>
            <a:ext cx="2224616" cy="86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8450" lIns="96925" spcFirstLastPara="1" rIns="96925" wrap="square" tIns="484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27"/>
          <p:cNvSpPr txBox="1"/>
          <p:nvPr/>
        </p:nvSpPr>
        <p:spPr>
          <a:xfrm>
            <a:off x="4203700" y="4665137"/>
            <a:ext cx="1881717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6925" spcFirstLastPara="1" rIns="969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tr-TR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baseline="-25000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27"/>
          <p:cNvSpPr txBox="1"/>
          <p:nvPr/>
        </p:nvSpPr>
        <p:spPr>
          <a:xfrm>
            <a:off x="6214535" y="5031319"/>
            <a:ext cx="2226733" cy="86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8450" lIns="96925" spcFirstLastPara="1" rIns="96925" wrap="square" tIns="484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27"/>
          <p:cNvSpPr txBox="1"/>
          <p:nvPr/>
        </p:nvSpPr>
        <p:spPr>
          <a:xfrm>
            <a:off x="6358468" y="4665137"/>
            <a:ext cx="1881717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6925" spcFirstLastPara="1" rIns="969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tr-TR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baseline="-25000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27"/>
          <p:cNvSpPr txBox="1"/>
          <p:nvPr/>
        </p:nvSpPr>
        <p:spPr>
          <a:xfrm>
            <a:off x="8453972" y="5031321"/>
            <a:ext cx="2224617" cy="86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8450" lIns="96925" spcFirstLastPara="1" rIns="96925" wrap="square" tIns="484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8595787" y="4665137"/>
            <a:ext cx="1881716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6925" spcFirstLastPara="1" rIns="969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tr-TR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baseline="-25000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7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8"/>
          <p:cNvCxnSpPr/>
          <p:nvPr/>
        </p:nvCxnSpPr>
        <p:spPr>
          <a:xfrm rot="10800000">
            <a:off x="5404776" y="2684421"/>
            <a:ext cx="1473619" cy="754575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lg" w="lg" type="triangle"/>
          </a:ln>
        </p:spPr>
      </p:cxnSp>
      <p:cxnSp>
        <p:nvCxnSpPr>
          <p:cNvPr id="467" name="Google Shape;467;p28"/>
          <p:cNvCxnSpPr/>
          <p:nvPr/>
        </p:nvCxnSpPr>
        <p:spPr>
          <a:xfrm flipH="1">
            <a:off x="5627072" y="4199939"/>
            <a:ext cx="1251323" cy="76826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lg" w="lg" type="triangle"/>
          </a:ln>
        </p:spPr>
      </p:cxnSp>
      <p:cxnSp>
        <p:nvCxnSpPr>
          <p:cNvPr id="468" name="Google Shape;468;p28"/>
          <p:cNvCxnSpPr/>
          <p:nvPr/>
        </p:nvCxnSpPr>
        <p:spPr>
          <a:xfrm rot="10800000">
            <a:off x="4899153" y="3836547"/>
            <a:ext cx="1979240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lg" w="lg" type="triangle"/>
          </a:ln>
        </p:spPr>
      </p:cxnSp>
      <p:sp>
        <p:nvSpPr>
          <p:cNvPr id="469" name="Google Shape;469;p28"/>
          <p:cNvSpPr txBox="1"/>
          <p:nvPr/>
        </p:nvSpPr>
        <p:spPr>
          <a:xfrm>
            <a:off x="8775157" y="2516300"/>
            <a:ext cx="2688299" cy="2554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2254088" y="1604797"/>
            <a:ext cx="1815239" cy="32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1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28"/>
          <p:cNvSpPr txBox="1"/>
          <p:nvPr/>
        </p:nvSpPr>
        <p:spPr>
          <a:xfrm>
            <a:off x="1663910" y="2045350"/>
            <a:ext cx="2223847" cy="8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28"/>
          <p:cNvSpPr txBox="1"/>
          <p:nvPr/>
        </p:nvSpPr>
        <p:spPr>
          <a:xfrm>
            <a:off x="8783329" y="2132672"/>
            <a:ext cx="1789421" cy="32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1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3" name="Google Shape;473;p28"/>
          <p:cNvGrpSpPr/>
          <p:nvPr/>
        </p:nvGrpSpPr>
        <p:grpSpPr>
          <a:xfrm>
            <a:off x="7052168" y="3139766"/>
            <a:ext cx="1459851" cy="1462517"/>
            <a:chOff x="5289127" y="2354823"/>
            <a:chExt cx="1094888" cy="1096888"/>
          </a:xfrm>
        </p:grpSpPr>
        <p:sp>
          <p:nvSpPr>
            <p:cNvPr id="474" name="Google Shape;474;p28"/>
            <p:cNvSpPr/>
            <p:nvPr/>
          </p:nvSpPr>
          <p:spPr>
            <a:xfrm rot="-5222763">
              <a:off x="5314293" y="2382045"/>
              <a:ext cx="1044555" cy="1042444"/>
            </a:xfrm>
            <a:custGeom>
              <a:rect b="b" l="l" r="r" t="t"/>
              <a:pathLst>
                <a:path extrusionOk="0" h="1800200" w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5318734" y="2738909"/>
              <a:ext cx="10368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</a:t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6" name="Google Shape;476;p28"/>
          <p:cNvGrpSpPr/>
          <p:nvPr/>
        </p:nvGrpSpPr>
        <p:grpSpPr>
          <a:xfrm>
            <a:off x="4105178" y="1688843"/>
            <a:ext cx="1382489" cy="887656"/>
            <a:chOff x="3078882" y="1266632"/>
            <a:chExt cx="1036867" cy="665742"/>
          </a:xfrm>
        </p:grpSpPr>
        <p:sp>
          <p:nvSpPr>
            <p:cNvPr id="477" name="Google Shape;477;p28"/>
            <p:cNvSpPr/>
            <p:nvPr/>
          </p:nvSpPr>
          <p:spPr>
            <a:xfrm>
              <a:off x="3255801" y="1266632"/>
              <a:ext cx="664395" cy="66574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28"/>
            <p:cNvSpPr txBox="1"/>
            <p:nvPr/>
          </p:nvSpPr>
          <p:spPr>
            <a:xfrm>
              <a:off x="3078882" y="1461433"/>
              <a:ext cx="1036867" cy="246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</a:t>
              </a:r>
              <a:endParaRPr b="1" sz="21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9" name="Google Shape;479;p28"/>
          <p:cNvGrpSpPr/>
          <p:nvPr/>
        </p:nvGrpSpPr>
        <p:grpSpPr>
          <a:xfrm>
            <a:off x="3465374" y="3471939"/>
            <a:ext cx="1382489" cy="922344"/>
            <a:chOff x="2599029" y="2603954"/>
            <a:chExt cx="1036867" cy="691758"/>
          </a:xfrm>
        </p:grpSpPr>
        <p:sp>
          <p:nvSpPr>
            <p:cNvPr id="480" name="Google Shape;480;p28"/>
            <p:cNvSpPr/>
            <p:nvPr/>
          </p:nvSpPr>
          <p:spPr>
            <a:xfrm>
              <a:off x="2746251" y="2603954"/>
              <a:ext cx="690358" cy="69175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28"/>
            <p:cNvSpPr txBox="1"/>
            <p:nvPr/>
          </p:nvSpPr>
          <p:spPr>
            <a:xfrm>
              <a:off x="2599029" y="2826722"/>
              <a:ext cx="1036867" cy="246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</a:t>
              </a:r>
              <a:endParaRPr b="1" sz="21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2" name="Google Shape;482;p28"/>
          <p:cNvGrpSpPr/>
          <p:nvPr/>
        </p:nvGrpSpPr>
        <p:grpSpPr>
          <a:xfrm>
            <a:off x="4291370" y="5118856"/>
            <a:ext cx="1382489" cy="887656"/>
            <a:chOff x="3218526" y="3839142"/>
            <a:chExt cx="1036867" cy="665742"/>
          </a:xfrm>
        </p:grpSpPr>
        <p:sp>
          <p:nvSpPr>
            <p:cNvPr id="483" name="Google Shape;483;p28"/>
            <p:cNvSpPr/>
            <p:nvPr/>
          </p:nvSpPr>
          <p:spPr>
            <a:xfrm>
              <a:off x="3403549" y="3839142"/>
              <a:ext cx="664395" cy="665742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4" name="Google Shape;484;p28"/>
            <p:cNvSpPr txBox="1"/>
            <p:nvPr/>
          </p:nvSpPr>
          <p:spPr>
            <a:xfrm>
              <a:off x="3218526" y="4057787"/>
              <a:ext cx="1036867" cy="246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</a:t>
              </a:r>
              <a:endParaRPr b="1" sz="21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5" name="Google Shape;485;p28"/>
          <p:cNvSpPr txBox="1"/>
          <p:nvPr/>
        </p:nvSpPr>
        <p:spPr>
          <a:xfrm>
            <a:off x="1759544" y="3417023"/>
            <a:ext cx="1815239" cy="32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1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1199458" y="3801415"/>
            <a:ext cx="2223847" cy="8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28"/>
          <p:cNvSpPr txBox="1"/>
          <p:nvPr/>
        </p:nvSpPr>
        <p:spPr>
          <a:xfrm>
            <a:off x="2721724" y="5082152"/>
            <a:ext cx="1815239" cy="32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1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28"/>
          <p:cNvSpPr txBox="1"/>
          <p:nvPr/>
        </p:nvSpPr>
        <p:spPr>
          <a:xfrm>
            <a:off x="2143963" y="5522641"/>
            <a:ext cx="2223847" cy="8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333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9"/>
          <p:cNvGrpSpPr/>
          <p:nvPr/>
        </p:nvGrpSpPr>
        <p:grpSpPr>
          <a:xfrm>
            <a:off x="2953376" y="4412448"/>
            <a:ext cx="910376" cy="910376"/>
            <a:chOff x="2953376" y="4412444"/>
            <a:chExt cx="910376" cy="910376"/>
          </a:xfrm>
        </p:grpSpPr>
        <p:sp>
          <p:nvSpPr>
            <p:cNvPr id="497" name="Google Shape;497;p29"/>
            <p:cNvSpPr/>
            <p:nvPr/>
          </p:nvSpPr>
          <p:spPr>
            <a:xfrm>
              <a:off x="2953376" y="4412444"/>
              <a:ext cx="910376" cy="91037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8" name="Google Shape;498;p29"/>
            <p:cNvSpPr txBox="1"/>
            <p:nvPr/>
          </p:nvSpPr>
          <p:spPr>
            <a:xfrm>
              <a:off x="3100790" y="4590633"/>
              <a:ext cx="615554" cy="553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9" name="Google Shape;499;p29"/>
          <p:cNvGrpSpPr/>
          <p:nvPr/>
        </p:nvGrpSpPr>
        <p:grpSpPr>
          <a:xfrm>
            <a:off x="4033496" y="2972418"/>
            <a:ext cx="910376" cy="910376"/>
            <a:chOff x="4033496" y="2972418"/>
            <a:chExt cx="910376" cy="910376"/>
          </a:xfrm>
        </p:grpSpPr>
        <p:sp>
          <p:nvSpPr>
            <p:cNvPr id="500" name="Google Shape;500;p29"/>
            <p:cNvSpPr/>
            <p:nvPr/>
          </p:nvSpPr>
          <p:spPr>
            <a:xfrm>
              <a:off x="4033496" y="2972418"/>
              <a:ext cx="910376" cy="91037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1" name="Google Shape;501;p29"/>
            <p:cNvSpPr txBox="1"/>
            <p:nvPr/>
          </p:nvSpPr>
          <p:spPr>
            <a:xfrm>
              <a:off x="4232206" y="3152001"/>
              <a:ext cx="512961" cy="553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2" name="Google Shape;502;p29"/>
          <p:cNvGrpSpPr/>
          <p:nvPr/>
        </p:nvGrpSpPr>
        <p:grpSpPr>
          <a:xfrm>
            <a:off x="5628792" y="2361803"/>
            <a:ext cx="910376" cy="910376"/>
            <a:chOff x="5628792" y="2361805"/>
            <a:chExt cx="910376" cy="910376"/>
          </a:xfrm>
        </p:grpSpPr>
        <p:sp>
          <p:nvSpPr>
            <p:cNvPr id="503" name="Google Shape;503;p29"/>
            <p:cNvSpPr/>
            <p:nvPr/>
          </p:nvSpPr>
          <p:spPr>
            <a:xfrm>
              <a:off x="5628792" y="2361805"/>
              <a:ext cx="910376" cy="91037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4" name="Google Shape;504;p29"/>
            <p:cNvSpPr txBox="1"/>
            <p:nvPr/>
          </p:nvSpPr>
          <p:spPr>
            <a:xfrm>
              <a:off x="5827500" y="2559728"/>
              <a:ext cx="512962" cy="5539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5" name="Google Shape;505;p29"/>
          <p:cNvGrpSpPr/>
          <p:nvPr/>
        </p:nvGrpSpPr>
        <p:grpSpPr>
          <a:xfrm>
            <a:off x="7320136" y="2972418"/>
            <a:ext cx="910376" cy="910376"/>
            <a:chOff x="7320136" y="2972418"/>
            <a:chExt cx="910376" cy="910376"/>
          </a:xfrm>
        </p:grpSpPr>
        <p:sp>
          <p:nvSpPr>
            <p:cNvPr id="506" name="Google Shape;506;p29"/>
            <p:cNvSpPr/>
            <p:nvPr/>
          </p:nvSpPr>
          <p:spPr>
            <a:xfrm>
              <a:off x="7320136" y="2972418"/>
              <a:ext cx="910376" cy="91037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29"/>
            <p:cNvSpPr txBox="1"/>
            <p:nvPr/>
          </p:nvSpPr>
          <p:spPr>
            <a:xfrm>
              <a:off x="7518844" y="3152001"/>
              <a:ext cx="512962" cy="5539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8" name="Google Shape;508;p29"/>
          <p:cNvGrpSpPr/>
          <p:nvPr/>
        </p:nvGrpSpPr>
        <p:grpSpPr>
          <a:xfrm>
            <a:off x="8256240" y="4462838"/>
            <a:ext cx="910376" cy="910376"/>
            <a:chOff x="8256240" y="4462840"/>
            <a:chExt cx="910376" cy="910376"/>
          </a:xfrm>
        </p:grpSpPr>
        <p:sp>
          <p:nvSpPr>
            <p:cNvPr id="509" name="Google Shape;509;p29"/>
            <p:cNvSpPr/>
            <p:nvPr/>
          </p:nvSpPr>
          <p:spPr>
            <a:xfrm>
              <a:off x="8256240" y="4462840"/>
              <a:ext cx="910376" cy="91037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29"/>
            <p:cNvSpPr txBox="1"/>
            <p:nvPr/>
          </p:nvSpPr>
          <p:spPr>
            <a:xfrm>
              <a:off x="8454945" y="4651687"/>
              <a:ext cx="512962" cy="553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05</a:t>
              </a:r>
              <a:endPara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1" name="Google Shape;511;p29"/>
          <p:cNvSpPr txBox="1"/>
          <p:nvPr/>
        </p:nvSpPr>
        <p:spPr>
          <a:xfrm>
            <a:off x="702893" y="3952428"/>
            <a:ext cx="2246479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2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06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29"/>
          <p:cNvSpPr txBox="1"/>
          <p:nvPr/>
        </p:nvSpPr>
        <p:spPr>
          <a:xfrm>
            <a:off x="894713" y="4601293"/>
            <a:ext cx="1862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29"/>
          <p:cNvSpPr txBox="1"/>
          <p:nvPr/>
        </p:nvSpPr>
        <p:spPr>
          <a:xfrm>
            <a:off x="1668276" y="2141657"/>
            <a:ext cx="2290677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2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06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29"/>
          <p:cNvSpPr txBox="1"/>
          <p:nvPr/>
        </p:nvSpPr>
        <p:spPr>
          <a:xfrm>
            <a:off x="1882197" y="2790522"/>
            <a:ext cx="1862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29"/>
          <p:cNvSpPr txBox="1"/>
          <p:nvPr/>
        </p:nvSpPr>
        <p:spPr>
          <a:xfrm>
            <a:off x="4950664" y="1016804"/>
            <a:ext cx="2290677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2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06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29"/>
          <p:cNvSpPr txBox="1"/>
          <p:nvPr/>
        </p:nvSpPr>
        <p:spPr>
          <a:xfrm>
            <a:off x="5164584" y="1665669"/>
            <a:ext cx="1862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8107176" y="2141657"/>
            <a:ext cx="2290677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2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06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8321097" y="2790522"/>
            <a:ext cx="1862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29"/>
          <p:cNvSpPr txBox="1"/>
          <p:nvPr/>
        </p:nvSpPr>
        <p:spPr>
          <a:xfrm>
            <a:off x="9274615" y="3952428"/>
            <a:ext cx="2246479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2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06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9456173" y="4601293"/>
            <a:ext cx="1862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9"/>
          <p:cNvSpPr/>
          <p:nvPr/>
        </p:nvSpPr>
        <p:spPr>
          <a:xfrm>
            <a:off x="4540688" y="3595208"/>
            <a:ext cx="3067480" cy="3289781"/>
          </a:xfrm>
          <a:custGeom>
            <a:rect b="b" l="l" r="r" t="t"/>
            <a:pathLst>
              <a:path extrusionOk="0" h="4412641" w="4114465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9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545" y="-341611"/>
            <a:ext cx="3473066" cy="462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0"/>
          <p:cNvPicPr preferRelativeResize="0"/>
          <p:nvPr/>
        </p:nvPicPr>
        <p:blipFill rotWithShape="1">
          <a:blip r:embed="rId4">
            <a:alphaModFix/>
          </a:blip>
          <a:srcRect b="17241" l="0" r="4867" t="19775"/>
          <a:stretch/>
        </p:blipFill>
        <p:spPr>
          <a:xfrm>
            <a:off x="5498285" y="0"/>
            <a:ext cx="5033999" cy="3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0"/>
          <p:cNvSpPr txBox="1"/>
          <p:nvPr/>
        </p:nvSpPr>
        <p:spPr>
          <a:xfrm>
            <a:off x="5026840" y="3332799"/>
            <a:ext cx="20162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30"/>
          <p:cNvSpPr txBox="1"/>
          <p:nvPr/>
        </p:nvSpPr>
        <p:spPr>
          <a:xfrm>
            <a:off x="3309336" y="4427378"/>
            <a:ext cx="54512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</a:t>
            </a:r>
            <a:endParaRPr b="1" sz="8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31"/>
          <p:cNvGrpSpPr/>
          <p:nvPr/>
        </p:nvGrpSpPr>
        <p:grpSpPr>
          <a:xfrm>
            <a:off x="1911244" y="2640183"/>
            <a:ext cx="8146952" cy="2166020"/>
            <a:chOff x="1433434" y="2234991"/>
            <a:chExt cx="6110214" cy="1624515"/>
          </a:xfrm>
        </p:grpSpPr>
        <p:grpSp>
          <p:nvGrpSpPr>
            <p:cNvPr id="539" name="Google Shape;539;p31"/>
            <p:cNvGrpSpPr/>
            <p:nvPr/>
          </p:nvGrpSpPr>
          <p:grpSpPr>
            <a:xfrm>
              <a:off x="1433434" y="2234991"/>
              <a:ext cx="2319188" cy="1024878"/>
              <a:chOff x="1433434" y="2234991"/>
              <a:chExt cx="2319188" cy="1024878"/>
            </a:xfrm>
          </p:grpSpPr>
          <p:sp>
            <p:nvSpPr>
              <p:cNvPr id="540" name="Google Shape;540;p31"/>
              <p:cNvSpPr/>
              <p:nvPr/>
            </p:nvSpPr>
            <p:spPr>
              <a:xfrm>
                <a:off x="1433434" y="2234991"/>
                <a:ext cx="2319188" cy="1024878"/>
              </a:xfrm>
              <a:custGeom>
                <a:rect b="b" l="l" r="r" t="t"/>
                <a:pathLst>
                  <a:path extrusionOk="0" h="431" w="95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  <a:effectLst>
                <a:outerShdw blurRad="127000" rotWithShape="0" algn="r" dir="9000000" dist="1905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1" name="Google Shape;541;p31"/>
              <p:cNvSpPr txBox="1"/>
              <p:nvPr/>
            </p:nvSpPr>
            <p:spPr>
              <a:xfrm>
                <a:off x="2296700" y="2411207"/>
                <a:ext cx="653063" cy="623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4800">
                    <a:solidFill>
                      <a:srgbClr val="E5E5E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01</a:t>
                </a:r>
                <a:endParaRPr sz="4800">
                  <a:solidFill>
                    <a:srgbClr val="E5E5E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42" name="Google Shape;542;p31"/>
            <p:cNvGrpSpPr/>
            <p:nvPr/>
          </p:nvGrpSpPr>
          <p:grpSpPr>
            <a:xfrm>
              <a:off x="5224460" y="2234991"/>
              <a:ext cx="2319188" cy="1024878"/>
              <a:chOff x="5224460" y="2234991"/>
              <a:chExt cx="2319188" cy="1024878"/>
            </a:xfrm>
          </p:grpSpPr>
          <p:sp>
            <p:nvSpPr>
              <p:cNvPr id="543" name="Google Shape;543;p31"/>
              <p:cNvSpPr/>
              <p:nvPr/>
            </p:nvSpPr>
            <p:spPr>
              <a:xfrm>
                <a:off x="5224460" y="2234991"/>
                <a:ext cx="2319188" cy="1024878"/>
              </a:xfrm>
              <a:custGeom>
                <a:rect b="b" l="l" r="r" t="t"/>
                <a:pathLst>
                  <a:path extrusionOk="0" h="431" w="95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  <a:effectLst>
                <a:outerShdw blurRad="127000" rotWithShape="0" algn="r" dir="9000000" dist="1905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4" name="Google Shape;544;p31"/>
              <p:cNvSpPr txBox="1"/>
              <p:nvPr/>
            </p:nvSpPr>
            <p:spPr>
              <a:xfrm>
                <a:off x="6092625" y="2428500"/>
                <a:ext cx="653063" cy="623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4800">
                    <a:solidFill>
                      <a:srgbClr val="E5E5E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03</a:t>
                </a:r>
                <a:endParaRPr sz="4800">
                  <a:solidFill>
                    <a:srgbClr val="E5E5E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45" name="Google Shape;545;p31"/>
            <p:cNvGrpSpPr/>
            <p:nvPr/>
          </p:nvGrpSpPr>
          <p:grpSpPr>
            <a:xfrm>
              <a:off x="3326498" y="2834627"/>
              <a:ext cx="2319188" cy="1024879"/>
              <a:chOff x="3326498" y="2834627"/>
              <a:chExt cx="2319188" cy="1024879"/>
            </a:xfrm>
          </p:grpSpPr>
          <p:sp>
            <p:nvSpPr>
              <p:cNvPr id="546" name="Google Shape;546;p31"/>
              <p:cNvSpPr/>
              <p:nvPr/>
            </p:nvSpPr>
            <p:spPr>
              <a:xfrm flipH="1" rot="10800000">
                <a:off x="3326498" y="2834627"/>
                <a:ext cx="2319188" cy="1024879"/>
              </a:xfrm>
              <a:custGeom>
                <a:rect b="b" l="l" r="r" t="t"/>
                <a:pathLst>
                  <a:path extrusionOk="0" h="431" w="95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  <a:effectLst>
                <a:outerShdw blurRad="127000" rotWithShape="0" algn="r" dir="9000000" dist="1905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7" name="Google Shape;547;p31"/>
              <p:cNvSpPr txBox="1"/>
              <p:nvPr/>
            </p:nvSpPr>
            <p:spPr>
              <a:xfrm>
                <a:off x="4154890" y="3073072"/>
                <a:ext cx="653063" cy="623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4800">
                    <a:solidFill>
                      <a:srgbClr val="E5E5E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02</a:t>
                </a:r>
                <a:endParaRPr sz="4800">
                  <a:solidFill>
                    <a:srgbClr val="E5E5E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548" name="Google Shape;548;p31"/>
          <p:cNvGrpSpPr/>
          <p:nvPr/>
        </p:nvGrpSpPr>
        <p:grpSpPr>
          <a:xfrm>
            <a:off x="2483047" y="1943336"/>
            <a:ext cx="2025479" cy="757781"/>
            <a:chOff x="977545" y="1787390"/>
            <a:chExt cx="1008112" cy="568336"/>
          </a:xfrm>
        </p:grpSpPr>
        <p:cxnSp>
          <p:nvCxnSpPr>
            <p:cNvPr id="549" name="Google Shape;549;p31"/>
            <p:cNvCxnSpPr/>
            <p:nvPr/>
          </p:nvCxnSpPr>
          <p:spPr>
            <a:xfrm rot="10800000">
              <a:off x="1481601" y="2139702"/>
              <a:ext cx="0" cy="21602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sp>
          <p:nvSpPr>
            <p:cNvPr id="550" name="Google Shape;550;p31"/>
            <p:cNvSpPr txBox="1"/>
            <p:nvPr/>
          </p:nvSpPr>
          <p:spPr>
            <a:xfrm>
              <a:off x="977545" y="1787390"/>
              <a:ext cx="1008112" cy="323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31"/>
          <p:cNvGrpSpPr/>
          <p:nvPr/>
        </p:nvGrpSpPr>
        <p:grpSpPr>
          <a:xfrm>
            <a:off x="7559763" y="1894614"/>
            <a:ext cx="2025480" cy="740007"/>
            <a:chOff x="977545" y="1800721"/>
            <a:chExt cx="1008112" cy="555005"/>
          </a:xfrm>
        </p:grpSpPr>
        <p:cxnSp>
          <p:nvCxnSpPr>
            <p:cNvPr id="552" name="Google Shape;552;p31"/>
            <p:cNvCxnSpPr/>
            <p:nvPr/>
          </p:nvCxnSpPr>
          <p:spPr>
            <a:xfrm rot="10800000">
              <a:off x="1481601" y="2139702"/>
              <a:ext cx="0" cy="21602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sp>
          <p:nvSpPr>
            <p:cNvPr id="553" name="Google Shape;553;p31"/>
            <p:cNvSpPr txBox="1"/>
            <p:nvPr/>
          </p:nvSpPr>
          <p:spPr>
            <a:xfrm>
              <a:off x="977545" y="1800721"/>
              <a:ext cx="1008112" cy="323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4" name="Google Shape;554;p31"/>
          <p:cNvGrpSpPr/>
          <p:nvPr/>
        </p:nvGrpSpPr>
        <p:grpSpPr>
          <a:xfrm>
            <a:off x="5034028" y="2610862"/>
            <a:ext cx="2025480" cy="774219"/>
            <a:chOff x="985698" y="1775062"/>
            <a:chExt cx="1008112" cy="580664"/>
          </a:xfrm>
        </p:grpSpPr>
        <p:cxnSp>
          <p:nvCxnSpPr>
            <p:cNvPr id="555" name="Google Shape;555;p31"/>
            <p:cNvCxnSpPr/>
            <p:nvPr/>
          </p:nvCxnSpPr>
          <p:spPr>
            <a:xfrm rot="10800000">
              <a:off x="1481601" y="2139702"/>
              <a:ext cx="0" cy="216024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sp>
          <p:nvSpPr>
            <p:cNvPr id="556" name="Google Shape;556;p31"/>
            <p:cNvSpPr txBox="1"/>
            <p:nvPr/>
          </p:nvSpPr>
          <p:spPr>
            <a:xfrm>
              <a:off x="985698" y="1775062"/>
              <a:ext cx="1008112" cy="323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12190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86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57" name="Google Shape;557;p31"/>
          <p:cNvSpPr/>
          <p:nvPr/>
        </p:nvSpPr>
        <p:spPr>
          <a:xfrm>
            <a:off x="2317380" y="5146784"/>
            <a:ext cx="7680853" cy="67179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333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31"/>
          <p:cNvSpPr/>
          <p:nvPr/>
        </p:nvSpPr>
        <p:spPr>
          <a:xfrm flipH="1" rot="10800000">
            <a:off x="1739424" y="4790139"/>
            <a:ext cx="8378008" cy="356647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1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32"/>
          <p:cNvGrpSpPr/>
          <p:nvPr/>
        </p:nvGrpSpPr>
        <p:grpSpPr>
          <a:xfrm>
            <a:off x="2205751" y="2263662"/>
            <a:ext cx="8582432" cy="936984"/>
            <a:chOff x="2454731" y="858257"/>
            <a:chExt cx="8584419" cy="937201"/>
          </a:xfrm>
        </p:grpSpPr>
        <p:grpSp>
          <p:nvGrpSpPr>
            <p:cNvPr id="567" name="Google Shape;567;p32"/>
            <p:cNvGrpSpPr/>
            <p:nvPr/>
          </p:nvGrpSpPr>
          <p:grpSpPr>
            <a:xfrm>
              <a:off x="2454731" y="858257"/>
              <a:ext cx="909655" cy="937201"/>
              <a:chOff x="1252331" y="973457"/>
              <a:chExt cx="909655" cy="937201"/>
            </a:xfrm>
          </p:grpSpPr>
          <p:sp>
            <p:nvSpPr>
              <p:cNvPr id="568" name="Google Shape;568;p32">
                <a:hlinkClick r:id="rId3"/>
              </p:cNvPr>
              <p:cNvSpPr/>
              <p:nvPr/>
            </p:nvSpPr>
            <p:spPr>
              <a:xfrm>
                <a:off x="1252331" y="1049266"/>
                <a:ext cx="907774" cy="861392"/>
              </a:xfrm>
              <a:prstGeom prst="wedgeEllipseCallout">
                <a:avLst>
                  <a:gd fmla="val -71929" name="adj1"/>
                  <a:gd fmla="val -1346" name="adj2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1343213" y="973457"/>
                <a:ext cx="818773" cy="923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599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01</a:t>
                </a:r>
                <a:endParaRPr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70" name="Google Shape;570;p32">
              <a:hlinkClick r:id="rId5"/>
            </p:cNvPr>
            <p:cNvSpPr txBox="1"/>
            <p:nvPr/>
          </p:nvSpPr>
          <p:spPr>
            <a:xfrm>
              <a:off x="3497887" y="1000617"/>
              <a:ext cx="7541263" cy="646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1" name="Google Shape;571;p32"/>
          <p:cNvGrpSpPr/>
          <p:nvPr/>
        </p:nvGrpSpPr>
        <p:grpSpPr>
          <a:xfrm>
            <a:off x="1366507" y="3464737"/>
            <a:ext cx="8761307" cy="939897"/>
            <a:chOff x="-1565104" y="2054134"/>
            <a:chExt cx="8763334" cy="940115"/>
          </a:xfrm>
        </p:grpSpPr>
        <p:grpSp>
          <p:nvGrpSpPr>
            <p:cNvPr id="572" name="Google Shape;572;p32"/>
            <p:cNvGrpSpPr/>
            <p:nvPr/>
          </p:nvGrpSpPr>
          <p:grpSpPr>
            <a:xfrm>
              <a:off x="6290456" y="2054134"/>
              <a:ext cx="907774" cy="940115"/>
              <a:chOff x="5037656" y="2169334"/>
              <a:chExt cx="907774" cy="940115"/>
            </a:xfrm>
          </p:grpSpPr>
          <p:sp>
            <p:nvSpPr>
              <p:cNvPr id="573" name="Google Shape;573;p32">
                <a:hlinkClick r:id="rId6"/>
              </p:cNvPr>
              <p:cNvSpPr/>
              <p:nvPr/>
            </p:nvSpPr>
            <p:spPr>
              <a:xfrm>
                <a:off x="5037656" y="2248057"/>
                <a:ext cx="907774" cy="861392"/>
              </a:xfrm>
              <a:prstGeom prst="wedgeEllipseCallout">
                <a:avLst>
                  <a:gd fmla="val 68947" name="adj1"/>
                  <a:gd fmla="val -577" name="adj2"/>
                </a:avLst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4" name="Google Shape;574;p32">
                <a:hlinkClick r:id="rId8"/>
              </p:cNvPr>
              <p:cNvSpPr/>
              <p:nvPr/>
            </p:nvSpPr>
            <p:spPr>
              <a:xfrm>
                <a:off x="5133283" y="2169334"/>
                <a:ext cx="729771" cy="923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599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02</a:t>
                </a:r>
                <a:endParaRPr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75" name="Google Shape;575;p32">
              <a:hlinkClick r:id="rId9"/>
            </p:cNvPr>
            <p:cNvSpPr/>
            <p:nvPr/>
          </p:nvSpPr>
          <p:spPr>
            <a:xfrm>
              <a:off x="-1565104" y="2236239"/>
              <a:ext cx="7722785" cy="646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6" name="Google Shape;576;p32"/>
          <p:cNvGrpSpPr/>
          <p:nvPr/>
        </p:nvGrpSpPr>
        <p:grpSpPr>
          <a:xfrm>
            <a:off x="2205751" y="4830268"/>
            <a:ext cx="8582432" cy="945105"/>
            <a:chOff x="2454731" y="3349259"/>
            <a:chExt cx="8584419" cy="945324"/>
          </a:xfrm>
        </p:grpSpPr>
        <p:grpSp>
          <p:nvGrpSpPr>
            <p:cNvPr id="577" name="Google Shape;577;p32"/>
            <p:cNvGrpSpPr/>
            <p:nvPr/>
          </p:nvGrpSpPr>
          <p:grpSpPr>
            <a:xfrm>
              <a:off x="2454731" y="3349259"/>
              <a:ext cx="907774" cy="945324"/>
              <a:chOff x="1252331" y="3464459"/>
              <a:chExt cx="907774" cy="945324"/>
            </a:xfrm>
          </p:grpSpPr>
          <p:sp>
            <p:nvSpPr>
              <p:cNvPr id="578" name="Google Shape;578;p32">
                <a:hlinkClick r:id="rId10"/>
              </p:cNvPr>
              <p:cNvSpPr/>
              <p:nvPr/>
            </p:nvSpPr>
            <p:spPr>
              <a:xfrm>
                <a:off x="1252331" y="3548391"/>
                <a:ext cx="907774" cy="861392"/>
              </a:xfrm>
              <a:prstGeom prst="wedgeEllipseCallout">
                <a:avLst>
                  <a:gd fmla="val -71929" name="adj1"/>
                  <a:gd fmla="val -1346" name="adj2"/>
                </a:avLst>
              </a:pr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9" name="Google Shape;579;p32">
                <a:hlinkClick r:id="rId12"/>
              </p:cNvPr>
              <p:cNvSpPr/>
              <p:nvPr/>
            </p:nvSpPr>
            <p:spPr>
              <a:xfrm>
                <a:off x="1341332" y="3464459"/>
                <a:ext cx="729771" cy="923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599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03</a:t>
                </a:r>
                <a:endParaRPr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80" name="Google Shape;580;p32">
              <a:hlinkClick r:id="rId13"/>
            </p:cNvPr>
            <p:cNvSpPr txBox="1"/>
            <p:nvPr/>
          </p:nvSpPr>
          <p:spPr>
            <a:xfrm>
              <a:off x="3497887" y="3528983"/>
              <a:ext cx="7541263" cy="646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1" name="Google Shape;581;p32"/>
          <p:cNvSpPr txBox="1"/>
          <p:nvPr/>
        </p:nvSpPr>
        <p:spPr>
          <a:xfrm>
            <a:off x="1211601" y="2312035"/>
            <a:ext cx="10470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</a:t>
            </a:r>
            <a:endParaRPr b="1"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32"/>
          <p:cNvSpPr txBox="1"/>
          <p:nvPr/>
        </p:nvSpPr>
        <p:spPr>
          <a:xfrm>
            <a:off x="10363009" y="3573830"/>
            <a:ext cx="9797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</a:t>
            </a:r>
            <a:endParaRPr b="1" sz="2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32"/>
          <p:cNvSpPr txBox="1"/>
          <p:nvPr/>
        </p:nvSpPr>
        <p:spPr>
          <a:xfrm>
            <a:off x="1211601" y="4929377"/>
            <a:ext cx="9797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</a:t>
            </a:r>
            <a:endParaRPr b="1" sz="24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2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3"/>
          <p:cNvGrpSpPr/>
          <p:nvPr/>
        </p:nvGrpSpPr>
        <p:grpSpPr>
          <a:xfrm>
            <a:off x="4435067" y="2428783"/>
            <a:ext cx="3323456" cy="3321869"/>
            <a:chOff x="4320074" y="2124551"/>
            <a:chExt cx="3324225" cy="3322637"/>
          </a:xfrm>
        </p:grpSpPr>
        <p:sp>
          <p:nvSpPr>
            <p:cNvPr id="592" name="Google Shape;592;p33"/>
            <p:cNvSpPr/>
            <p:nvPr/>
          </p:nvSpPr>
          <p:spPr>
            <a:xfrm>
              <a:off x="4320074" y="2124551"/>
              <a:ext cx="1624012" cy="1624012"/>
            </a:xfrm>
            <a:custGeom>
              <a:rect b="b" l="l" r="r" t="t"/>
              <a:pathLst>
                <a:path extrusionOk="0" h="1624031" w="1624031">
                  <a:moveTo>
                    <a:pt x="0" y="1624031"/>
                  </a:moveTo>
                  <a:cubicBezTo>
                    <a:pt x="0" y="727103"/>
                    <a:pt x="727103" y="0"/>
                    <a:pt x="1624031" y="0"/>
                  </a:cubicBezTo>
                  <a:lnTo>
                    <a:pt x="1624031" y="1624031"/>
                  </a:lnTo>
                  <a:lnTo>
                    <a:pt x="0" y="162403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71100" lIns="546650" spcFirstLastPara="1" rIns="71100" wrap="square" tIns="5466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6020286" y="2124551"/>
              <a:ext cx="1624013" cy="1624012"/>
            </a:xfrm>
            <a:custGeom>
              <a:rect b="b" l="l" r="r" t="t"/>
              <a:pathLst>
                <a:path extrusionOk="0" h="1624031" w="1624031">
                  <a:moveTo>
                    <a:pt x="0" y="0"/>
                  </a:moveTo>
                  <a:cubicBezTo>
                    <a:pt x="896928" y="0"/>
                    <a:pt x="1624031" y="727103"/>
                    <a:pt x="1624031" y="1624031"/>
                  </a:cubicBezTo>
                  <a:lnTo>
                    <a:pt x="0" y="1624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71100" lIns="71100" spcFirstLastPara="1" rIns="546650" wrap="square" tIns="5466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6020286" y="3823176"/>
              <a:ext cx="1624013" cy="1624012"/>
            </a:xfrm>
            <a:custGeom>
              <a:rect b="b" l="l" r="r" t="t"/>
              <a:pathLst>
                <a:path extrusionOk="0" h="1624031" w="1624031">
                  <a:moveTo>
                    <a:pt x="1624031" y="0"/>
                  </a:moveTo>
                  <a:cubicBezTo>
                    <a:pt x="1624031" y="896928"/>
                    <a:pt x="896928" y="1624031"/>
                    <a:pt x="0" y="1624031"/>
                  </a:cubicBezTo>
                  <a:lnTo>
                    <a:pt x="0" y="0"/>
                  </a:lnTo>
                  <a:lnTo>
                    <a:pt x="1624031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546650" lIns="71100" spcFirstLastPara="1" rIns="546650" wrap="square" tIns="71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4320074" y="3823176"/>
              <a:ext cx="1624012" cy="1624012"/>
            </a:xfrm>
            <a:custGeom>
              <a:rect b="b" l="l" r="r" t="t"/>
              <a:pathLst>
                <a:path extrusionOk="0" h="1624031" w="1624031">
                  <a:moveTo>
                    <a:pt x="1624031" y="1624031"/>
                  </a:moveTo>
                  <a:cubicBezTo>
                    <a:pt x="727103" y="1624031"/>
                    <a:pt x="0" y="896928"/>
                    <a:pt x="0" y="0"/>
                  </a:cubicBezTo>
                  <a:lnTo>
                    <a:pt x="1624031" y="0"/>
                  </a:lnTo>
                  <a:lnTo>
                    <a:pt x="1624031" y="1624031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546650" lIns="546650" spcFirstLastPara="1" rIns="71100" wrap="square" tIns="71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01199" y="3448526"/>
              <a:ext cx="561975" cy="487362"/>
            </a:xfrm>
            <a:custGeom>
              <a:rect b="b" l="l" r="r" t="t"/>
              <a:pathLst>
                <a:path extrusionOk="0" h="487584" w="560722">
                  <a:moveTo>
                    <a:pt x="30474" y="243792"/>
                  </a:moveTo>
                  <a:cubicBezTo>
                    <a:pt x="30474" y="136117"/>
                    <a:pt x="124476" y="45322"/>
                    <a:pt x="249654" y="32091"/>
                  </a:cubicBezTo>
                  <a:cubicBezTo>
                    <a:pt x="366608" y="19729"/>
                    <a:pt x="477783" y="78800"/>
                    <a:pt x="516429" y="173837"/>
                  </a:cubicBezTo>
                  <a:lnTo>
                    <a:pt x="544028" y="173837"/>
                  </a:lnTo>
                  <a:lnTo>
                    <a:pt x="499774" y="243792"/>
                  </a:lnTo>
                  <a:lnTo>
                    <a:pt x="422132" y="173837"/>
                  </a:lnTo>
                  <a:lnTo>
                    <a:pt x="448210" y="173837"/>
                  </a:lnTo>
                  <a:cubicBezTo>
                    <a:pt x="410722" y="115338"/>
                    <a:pt x="330879" y="82879"/>
                    <a:pt x="250269" y="93367"/>
                  </a:cubicBezTo>
                  <a:cubicBezTo>
                    <a:pt x="158720" y="105278"/>
                    <a:pt x="91422" y="169008"/>
                    <a:pt x="91422" y="243792"/>
                  </a:cubicBezTo>
                  <a:lnTo>
                    <a:pt x="30474" y="2437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 rot="10800000">
              <a:off x="5701199" y="3635851"/>
              <a:ext cx="561975" cy="487362"/>
            </a:xfrm>
            <a:custGeom>
              <a:rect b="b" l="l" r="r" t="t"/>
              <a:pathLst>
                <a:path extrusionOk="0" h="487584" w="560722">
                  <a:moveTo>
                    <a:pt x="30474" y="243792"/>
                  </a:moveTo>
                  <a:cubicBezTo>
                    <a:pt x="30474" y="136117"/>
                    <a:pt x="124476" y="45322"/>
                    <a:pt x="249654" y="32091"/>
                  </a:cubicBezTo>
                  <a:cubicBezTo>
                    <a:pt x="366608" y="19729"/>
                    <a:pt x="477783" y="78800"/>
                    <a:pt x="516429" y="173837"/>
                  </a:cubicBezTo>
                  <a:lnTo>
                    <a:pt x="544028" y="173837"/>
                  </a:lnTo>
                  <a:lnTo>
                    <a:pt x="499774" y="243792"/>
                  </a:lnTo>
                  <a:lnTo>
                    <a:pt x="422132" y="173837"/>
                  </a:lnTo>
                  <a:lnTo>
                    <a:pt x="448210" y="173837"/>
                  </a:lnTo>
                  <a:cubicBezTo>
                    <a:pt x="410722" y="115338"/>
                    <a:pt x="330879" y="82879"/>
                    <a:pt x="250269" y="93367"/>
                  </a:cubicBezTo>
                  <a:cubicBezTo>
                    <a:pt x="158720" y="105278"/>
                    <a:pt x="91422" y="169008"/>
                    <a:pt x="91422" y="243792"/>
                  </a:cubicBezTo>
                  <a:lnTo>
                    <a:pt x="30474" y="2437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8" name="Google Shape;598;p33"/>
            <p:cNvSpPr txBox="1"/>
            <p:nvPr/>
          </p:nvSpPr>
          <p:spPr>
            <a:xfrm>
              <a:off x="6339374" y="2787787"/>
              <a:ext cx="737419" cy="646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9" name="Google Shape;599;p33"/>
            <p:cNvSpPr txBox="1"/>
            <p:nvPr/>
          </p:nvSpPr>
          <p:spPr>
            <a:xfrm>
              <a:off x="6339374" y="4282037"/>
              <a:ext cx="737419" cy="646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0" name="Google Shape;600;p33"/>
            <p:cNvSpPr txBox="1"/>
            <p:nvPr/>
          </p:nvSpPr>
          <p:spPr>
            <a:xfrm>
              <a:off x="5003595" y="2816372"/>
              <a:ext cx="737419" cy="646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1" name="Google Shape;601;p33"/>
            <p:cNvSpPr txBox="1"/>
            <p:nvPr/>
          </p:nvSpPr>
          <p:spPr>
            <a:xfrm>
              <a:off x="5003595" y="4310623"/>
              <a:ext cx="737419" cy="646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5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3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02" name="Google Shape;602;p33"/>
          <p:cNvSpPr/>
          <p:nvPr/>
        </p:nvSpPr>
        <p:spPr>
          <a:xfrm>
            <a:off x="7701481" y="3128140"/>
            <a:ext cx="36543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33"/>
          <p:cNvSpPr/>
          <p:nvPr/>
        </p:nvSpPr>
        <p:spPr>
          <a:xfrm>
            <a:off x="7701481" y="2631969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33"/>
          <p:cNvSpPr/>
          <p:nvPr/>
        </p:nvSpPr>
        <p:spPr>
          <a:xfrm>
            <a:off x="7701481" y="5172416"/>
            <a:ext cx="36543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33"/>
          <p:cNvSpPr/>
          <p:nvPr/>
        </p:nvSpPr>
        <p:spPr>
          <a:xfrm>
            <a:off x="7701481" y="4719778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33"/>
          <p:cNvSpPr/>
          <p:nvPr/>
        </p:nvSpPr>
        <p:spPr>
          <a:xfrm>
            <a:off x="665268" y="3099118"/>
            <a:ext cx="36543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33"/>
          <p:cNvSpPr/>
          <p:nvPr/>
        </p:nvSpPr>
        <p:spPr>
          <a:xfrm>
            <a:off x="1836511" y="2631969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33"/>
          <p:cNvSpPr/>
          <p:nvPr/>
        </p:nvSpPr>
        <p:spPr>
          <a:xfrm>
            <a:off x="629313" y="5172416"/>
            <a:ext cx="36543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33"/>
          <p:cNvSpPr/>
          <p:nvPr/>
        </p:nvSpPr>
        <p:spPr>
          <a:xfrm>
            <a:off x="1800557" y="4719778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3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34"/>
          <p:cNvGrpSpPr/>
          <p:nvPr/>
        </p:nvGrpSpPr>
        <p:grpSpPr>
          <a:xfrm>
            <a:off x="3848521" y="2696343"/>
            <a:ext cx="4496547" cy="3135005"/>
            <a:chOff x="3847207" y="2218004"/>
            <a:chExt cx="4497587" cy="3135731"/>
          </a:xfrm>
        </p:grpSpPr>
        <p:pic>
          <p:nvPicPr>
            <p:cNvPr id="618" name="Google Shape;618;p34"/>
            <p:cNvPicPr preferRelativeResize="0"/>
            <p:nvPr/>
          </p:nvPicPr>
          <p:blipFill rotWithShape="1">
            <a:blip r:embed="rId3">
              <a:alphaModFix/>
            </a:blip>
            <a:srcRect b="16402" l="0" r="0" t="13878"/>
            <a:stretch/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41371" y="2603958"/>
              <a:ext cx="3256329" cy="20115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0" name="Google Shape;620;p34"/>
          <p:cNvSpPr/>
          <p:nvPr/>
        </p:nvSpPr>
        <p:spPr>
          <a:xfrm>
            <a:off x="1112335" y="2958587"/>
            <a:ext cx="1784845" cy="478861"/>
          </a:xfrm>
          <a:prstGeom prst="roundRect">
            <a:avLst>
              <a:gd fmla="val 50000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</a:t>
            </a:r>
            <a:endParaRPr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8516256" y="2912332"/>
            <a:ext cx="1784845" cy="478861"/>
          </a:xfrm>
          <a:prstGeom prst="roundRect">
            <a:avLst>
              <a:gd fmla="val 5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2017</a:t>
            </a:r>
            <a:endParaRPr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845402" y="4177099"/>
            <a:ext cx="323437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34"/>
          <p:cNvSpPr/>
          <p:nvPr/>
        </p:nvSpPr>
        <p:spPr>
          <a:xfrm>
            <a:off x="845402" y="3715542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34"/>
          <p:cNvSpPr/>
          <p:nvPr/>
        </p:nvSpPr>
        <p:spPr>
          <a:xfrm>
            <a:off x="8516256" y="4160553"/>
            <a:ext cx="304478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34"/>
          <p:cNvSpPr/>
          <p:nvPr/>
        </p:nvSpPr>
        <p:spPr>
          <a:xfrm>
            <a:off x="8516257" y="3698995"/>
            <a:ext cx="2483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4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8103"/>
            <a:ext cx="381000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6925607" y="1575836"/>
            <a:ext cx="432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Circle</a:t>
            </a:r>
            <a:endParaRPr b="1" i="0" sz="2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754719" y="3427942"/>
            <a:ext cx="30013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2E2E2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sz="34400">
              <a:solidFill>
                <a:srgbClr val="2E2E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925607" y="2795036"/>
            <a:ext cx="432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Think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925607" y="4052336"/>
            <a:ext cx="432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Make</a:t>
            </a:r>
            <a:endParaRPr b="1" sz="28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925607" y="5309636"/>
            <a:ext cx="432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Check</a:t>
            </a:r>
            <a:endParaRPr b="1" sz="28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5861" y="1404594"/>
            <a:ext cx="665390" cy="80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5861" y="2623794"/>
            <a:ext cx="665390" cy="80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5861" y="3905432"/>
            <a:ext cx="665390" cy="80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5861" y="5126807"/>
            <a:ext cx="665390" cy="80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545" y="-341611"/>
            <a:ext cx="3473066" cy="462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5"/>
          <p:cNvPicPr preferRelativeResize="0"/>
          <p:nvPr/>
        </p:nvPicPr>
        <p:blipFill rotWithShape="1">
          <a:blip r:embed="rId4">
            <a:alphaModFix/>
          </a:blip>
          <a:srcRect b="17241" l="0" r="4867" t="19775"/>
          <a:stretch/>
        </p:blipFill>
        <p:spPr>
          <a:xfrm>
            <a:off x="5498285" y="0"/>
            <a:ext cx="5033999" cy="3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5"/>
          <p:cNvSpPr txBox="1"/>
          <p:nvPr/>
        </p:nvSpPr>
        <p:spPr>
          <a:xfrm>
            <a:off x="5026840" y="3332799"/>
            <a:ext cx="20162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35"/>
          <p:cNvSpPr txBox="1"/>
          <p:nvPr/>
        </p:nvSpPr>
        <p:spPr>
          <a:xfrm>
            <a:off x="3309336" y="4427378"/>
            <a:ext cx="54512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</a:t>
            </a:r>
            <a:endParaRPr b="1" sz="8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6"/>
          <p:cNvSpPr txBox="1"/>
          <p:nvPr/>
        </p:nvSpPr>
        <p:spPr>
          <a:xfrm>
            <a:off x="1320621" y="4746802"/>
            <a:ext cx="1154667" cy="630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350" lIns="136725" spcFirstLastPara="1" rIns="136725" wrap="square" tIns="68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36"/>
          <p:cNvSpPr txBox="1"/>
          <p:nvPr/>
        </p:nvSpPr>
        <p:spPr>
          <a:xfrm>
            <a:off x="2749585" y="3297499"/>
            <a:ext cx="1635775" cy="38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8350" lIns="136725" spcFirstLastPara="1" rIns="136725" wrap="square" tIns="68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36"/>
          <p:cNvSpPr txBox="1"/>
          <p:nvPr/>
        </p:nvSpPr>
        <p:spPr>
          <a:xfrm>
            <a:off x="4799177" y="4410564"/>
            <a:ext cx="1154667" cy="630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350" lIns="136725" spcFirstLastPara="1" rIns="136725" wrap="square" tIns="68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36"/>
          <p:cNvSpPr txBox="1"/>
          <p:nvPr/>
        </p:nvSpPr>
        <p:spPr>
          <a:xfrm>
            <a:off x="6318909" y="3101509"/>
            <a:ext cx="1635775" cy="630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350" lIns="136725" spcFirstLastPara="1" rIns="136725" wrap="square" tIns="68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</a:t>
            </a:r>
            <a:endParaRPr b="1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8762799" y="2069056"/>
            <a:ext cx="2663475" cy="4016062"/>
          </a:xfrm>
          <a:prstGeom prst="rect">
            <a:avLst/>
          </a:prstGeom>
          <a:noFill/>
          <a:ln>
            <a:noFill/>
          </a:ln>
        </p:spPr>
        <p:txBody>
          <a:bodyPr anchorCtr="0" anchor="t" bIns="68350" lIns="136725" spcFirstLastPara="1" rIns="136725" wrap="square" tIns="68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E94E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quickly.。</a:t>
            </a:r>
            <a:endParaRPr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2356103" y="2331513"/>
            <a:ext cx="2394279" cy="2378752"/>
          </a:xfrm>
          <a:custGeom>
            <a:rect b="b" l="l" r="r" t="t"/>
            <a:pathLst>
              <a:path extrusionOk="0" h="2628031" w="2628619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350" lIns="0" spcFirstLastPara="1" rIns="0" wrap="square" tIns="683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99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4392242" y="3696666"/>
            <a:ext cx="1892479" cy="1880209"/>
          </a:xfrm>
          <a:custGeom>
            <a:rect b="b" l="l" r="r" t="t"/>
            <a:pathLst>
              <a:path extrusionOk="0"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350" lIns="0" spcFirstLastPara="1" rIns="0" wrap="square" tIns="683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99">
              <a:solidFill>
                <a:srgbClr val="4144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821149" y="4019657"/>
            <a:ext cx="2088760" cy="2073987"/>
          </a:xfrm>
          <a:custGeom>
            <a:rect b="b" l="l" r="r" t="t"/>
            <a:pathLst>
              <a:path extrusionOk="0" h="2080525" w="2075647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350" lIns="0" spcFirstLastPara="1" rIns="0" wrap="square" tIns="683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99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5973753" y="2331514"/>
            <a:ext cx="2286009" cy="2271189"/>
          </a:xfrm>
          <a:custGeom>
            <a:rect b="b" l="l" r="r" t="t"/>
            <a:pathLst>
              <a:path extrusionOk="0"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350" lIns="0" spcFirstLastPara="1" rIns="0" wrap="square" tIns="683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99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6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4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7"/>
          <p:cNvSpPr/>
          <p:nvPr/>
        </p:nvSpPr>
        <p:spPr>
          <a:xfrm>
            <a:off x="4263919" y="2693332"/>
            <a:ext cx="1669028" cy="1455321"/>
          </a:xfrm>
          <a:custGeom>
            <a:rect b="b" l="l" r="r" t="t"/>
            <a:pathLst>
              <a:path extrusionOk="0" h="3505200" w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6675" lIns="133375" spcFirstLastPara="1" rIns="133375" wrap="square" tIns="66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37"/>
          <p:cNvSpPr/>
          <p:nvPr/>
        </p:nvSpPr>
        <p:spPr>
          <a:xfrm>
            <a:off x="6440926" y="2693332"/>
            <a:ext cx="1669028" cy="1455321"/>
          </a:xfrm>
          <a:custGeom>
            <a:rect b="b" l="l" r="r" t="t"/>
            <a:pathLst>
              <a:path extrusionOk="0" h="3505200" w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6675" lIns="133375" spcFirstLastPara="1" rIns="133375" wrap="square" tIns="66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37"/>
          <p:cNvSpPr/>
          <p:nvPr/>
        </p:nvSpPr>
        <p:spPr>
          <a:xfrm>
            <a:off x="4263919" y="4488769"/>
            <a:ext cx="1669028" cy="1455321"/>
          </a:xfrm>
          <a:custGeom>
            <a:rect b="b" l="l" r="r" t="t"/>
            <a:pathLst>
              <a:path extrusionOk="0" h="3505200" w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6675" lIns="133375" spcFirstLastPara="1" rIns="133375" wrap="square" tIns="66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6440926" y="4488769"/>
            <a:ext cx="1669028" cy="1455321"/>
          </a:xfrm>
          <a:custGeom>
            <a:rect b="b" l="l" r="r" t="t"/>
            <a:pathLst>
              <a:path extrusionOk="0" h="3505200" w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6675" lIns="133375" spcFirstLastPara="1" rIns="133375" wrap="square" tIns="66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62" name="Google Shape;662;p37"/>
          <p:cNvGrpSpPr/>
          <p:nvPr/>
        </p:nvGrpSpPr>
        <p:grpSpPr>
          <a:xfrm>
            <a:off x="1710965" y="2931610"/>
            <a:ext cx="2454472" cy="892564"/>
            <a:chOff x="1258030" y="3593783"/>
            <a:chExt cx="2139699" cy="892356"/>
          </a:xfrm>
        </p:grpSpPr>
        <p:sp>
          <p:nvSpPr>
            <p:cNvPr id="663" name="Google Shape;663;p37"/>
            <p:cNvSpPr txBox="1"/>
            <p:nvPr/>
          </p:nvSpPr>
          <p:spPr>
            <a:xfrm>
              <a:off x="1258030" y="3593783"/>
              <a:ext cx="870789" cy="56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99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3099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37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37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6" name="Google Shape;666;p37"/>
          <p:cNvGrpSpPr/>
          <p:nvPr/>
        </p:nvGrpSpPr>
        <p:grpSpPr>
          <a:xfrm>
            <a:off x="8115195" y="2931610"/>
            <a:ext cx="2454472" cy="892564"/>
            <a:chOff x="1258030" y="3593783"/>
            <a:chExt cx="2139699" cy="892356"/>
          </a:xfrm>
        </p:grpSpPr>
        <p:sp>
          <p:nvSpPr>
            <p:cNvPr id="667" name="Google Shape;667;p37"/>
            <p:cNvSpPr txBox="1"/>
            <p:nvPr/>
          </p:nvSpPr>
          <p:spPr>
            <a:xfrm>
              <a:off x="1258030" y="3593783"/>
              <a:ext cx="870789" cy="56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99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3099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37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37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0" name="Google Shape;670;p37"/>
          <p:cNvGrpSpPr/>
          <p:nvPr/>
        </p:nvGrpSpPr>
        <p:grpSpPr>
          <a:xfrm>
            <a:off x="1710965" y="4710022"/>
            <a:ext cx="2454472" cy="892564"/>
            <a:chOff x="1258030" y="3593783"/>
            <a:chExt cx="2139699" cy="892356"/>
          </a:xfrm>
        </p:grpSpPr>
        <p:sp>
          <p:nvSpPr>
            <p:cNvPr id="671" name="Google Shape;671;p37"/>
            <p:cNvSpPr txBox="1"/>
            <p:nvPr/>
          </p:nvSpPr>
          <p:spPr>
            <a:xfrm>
              <a:off x="1258030" y="3593783"/>
              <a:ext cx="870789" cy="56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99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3099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2" name="Google Shape;672;p37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3" name="Google Shape;673;p37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4" name="Google Shape;674;p37"/>
          <p:cNvGrpSpPr/>
          <p:nvPr/>
        </p:nvGrpSpPr>
        <p:grpSpPr>
          <a:xfrm>
            <a:off x="8115195" y="4710022"/>
            <a:ext cx="2454472" cy="892564"/>
            <a:chOff x="1258030" y="3593783"/>
            <a:chExt cx="2139699" cy="892356"/>
          </a:xfrm>
        </p:grpSpPr>
        <p:sp>
          <p:nvSpPr>
            <p:cNvPr id="675" name="Google Shape;675;p37"/>
            <p:cNvSpPr txBox="1"/>
            <p:nvPr/>
          </p:nvSpPr>
          <p:spPr>
            <a:xfrm>
              <a:off x="1258030" y="3593783"/>
              <a:ext cx="870789" cy="56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99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3099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6" name="Google Shape;676;p37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7" name="Google Shape;677;p37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8" name="Google Shape;678;p37"/>
          <p:cNvGrpSpPr/>
          <p:nvPr/>
        </p:nvGrpSpPr>
        <p:grpSpPr>
          <a:xfrm>
            <a:off x="4873023" y="4981223"/>
            <a:ext cx="451600" cy="479976"/>
            <a:chOff x="3683997" y="856343"/>
            <a:chExt cx="576394" cy="702571"/>
          </a:xfrm>
        </p:grpSpPr>
        <p:sp>
          <p:nvSpPr>
            <p:cNvPr id="679" name="Google Shape;679;p37"/>
            <p:cNvSpPr/>
            <p:nvPr/>
          </p:nvSpPr>
          <p:spPr>
            <a:xfrm>
              <a:off x="3683997" y="856343"/>
              <a:ext cx="576394" cy="702571"/>
            </a:xfrm>
            <a:custGeom>
              <a:rect b="b" l="l" r="r" t="t"/>
              <a:pathLst>
                <a:path extrusionOk="0" h="813" w="667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3765921" y="1015436"/>
              <a:ext cx="412546" cy="433758"/>
            </a:xfrm>
            <a:custGeom>
              <a:rect b="b" l="l" r="r" t="t"/>
              <a:pathLst>
                <a:path extrusionOk="0" h="502" w="477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1" name="Google Shape;681;p37"/>
          <p:cNvGrpSpPr/>
          <p:nvPr/>
        </p:nvGrpSpPr>
        <p:grpSpPr>
          <a:xfrm>
            <a:off x="7022175" y="3206910"/>
            <a:ext cx="528968" cy="428007"/>
            <a:chOff x="7903081" y="894379"/>
            <a:chExt cx="675141" cy="626498"/>
          </a:xfrm>
        </p:grpSpPr>
        <p:sp>
          <p:nvSpPr>
            <p:cNvPr id="682" name="Google Shape;682;p37"/>
            <p:cNvSpPr/>
            <p:nvPr/>
          </p:nvSpPr>
          <p:spPr>
            <a:xfrm>
              <a:off x="7990491" y="894379"/>
              <a:ext cx="321479" cy="213587"/>
            </a:xfrm>
            <a:custGeom>
              <a:rect b="b" l="l" r="r" t="t"/>
              <a:pathLst>
                <a:path extrusionOk="0" h="247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8242846" y="1021288"/>
              <a:ext cx="335376" cy="351103"/>
            </a:xfrm>
            <a:custGeom>
              <a:rect b="b" l="l" r="r" t="t"/>
              <a:pathLst>
                <a:path extrusionOk="0"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7903081" y="1114915"/>
              <a:ext cx="406328" cy="405962"/>
            </a:xfrm>
            <a:custGeom>
              <a:rect b="b" l="l" r="r" t="t"/>
              <a:pathLst>
                <a:path extrusionOk="0"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5" name="Google Shape;685;p37"/>
          <p:cNvGrpSpPr/>
          <p:nvPr/>
        </p:nvGrpSpPr>
        <p:grpSpPr>
          <a:xfrm>
            <a:off x="4831984" y="3173636"/>
            <a:ext cx="560201" cy="479976"/>
            <a:chOff x="5037571" y="856343"/>
            <a:chExt cx="715006" cy="702571"/>
          </a:xfrm>
        </p:grpSpPr>
        <p:sp>
          <p:nvSpPr>
            <p:cNvPr id="686" name="Google Shape;686;p37"/>
            <p:cNvSpPr/>
            <p:nvPr/>
          </p:nvSpPr>
          <p:spPr>
            <a:xfrm>
              <a:off x="5468769" y="856343"/>
              <a:ext cx="244675" cy="244675"/>
            </a:xfrm>
            <a:custGeom>
              <a:rect b="b" l="l" r="r" t="t"/>
              <a:pathLst>
                <a:path extrusionOk="0"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5037571" y="889259"/>
              <a:ext cx="423518" cy="669655"/>
            </a:xfrm>
            <a:custGeom>
              <a:rect b="b" l="l" r="r" t="t"/>
              <a:pathLst>
                <a:path extrusionOk="0"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5532772" y="870972"/>
              <a:ext cx="219805" cy="176283"/>
            </a:xfrm>
            <a:custGeom>
              <a:rect b="b" l="l" r="r" t="t"/>
              <a:pathLst>
                <a:path extrusionOk="0"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9" name="Google Shape;689;p37"/>
          <p:cNvGrpSpPr/>
          <p:nvPr/>
        </p:nvGrpSpPr>
        <p:grpSpPr>
          <a:xfrm>
            <a:off x="7022176" y="4987681"/>
            <a:ext cx="555616" cy="457491"/>
            <a:chOff x="6460269" y="872801"/>
            <a:chExt cx="709154" cy="669655"/>
          </a:xfrm>
        </p:grpSpPr>
        <p:sp>
          <p:nvSpPr>
            <p:cNvPr id="690" name="Google Shape;690;p37"/>
            <p:cNvSpPr/>
            <p:nvPr/>
          </p:nvSpPr>
          <p:spPr>
            <a:xfrm>
              <a:off x="6460269" y="872801"/>
              <a:ext cx="442902" cy="669655"/>
            </a:xfrm>
            <a:custGeom>
              <a:rect b="b" l="l" r="r" t="t"/>
              <a:pathLst>
                <a:path extrusionOk="0" h="775" w="512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735299" y="1108698"/>
              <a:ext cx="434124" cy="433758"/>
            </a:xfrm>
            <a:custGeom>
              <a:rect b="b" l="l" r="r" t="t"/>
              <a:pathLst>
                <a:path extrusionOk="0" h="502" w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92" name="Google Shape;692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7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8"/>
          <p:cNvSpPr/>
          <p:nvPr/>
        </p:nvSpPr>
        <p:spPr>
          <a:xfrm>
            <a:off x="2289739" y="4341811"/>
            <a:ext cx="1564773" cy="1523771"/>
          </a:xfrm>
          <a:prstGeom prst="roundRect">
            <a:avLst>
              <a:gd fmla="val 6712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sx="102000" rotWithShape="0" algn="ctr" dir="5400000" dist="50800" sy="102000">
              <a:srgbClr val="000000">
                <a:alpha val="0"/>
              </a:srgbClr>
            </a:outerShdw>
          </a:effectLst>
        </p:spPr>
        <p:txBody>
          <a:bodyPr anchorCtr="0" anchor="ctr" bIns="39575" lIns="79175" spcFirstLastPara="1" rIns="79175" wrap="square" tIns="39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38"/>
          <p:cNvSpPr/>
          <p:nvPr/>
        </p:nvSpPr>
        <p:spPr>
          <a:xfrm>
            <a:off x="4274694" y="2676410"/>
            <a:ext cx="1548727" cy="1548727"/>
          </a:xfrm>
          <a:prstGeom prst="roundRect">
            <a:avLst>
              <a:gd fmla="val 671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sx="102000" rotWithShape="0" algn="ctr" dir="5400000" dist="50800" sy="102000">
              <a:srgbClr val="000000">
                <a:alpha val="0"/>
              </a:srgbClr>
            </a:outerShdw>
          </a:effectLst>
        </p:spPr>
        <p:txBody>
          <a:bodyPr anchorCtr="0" anchor="ctr" bIns="39575" lIns="79175" spcFirstLastPara="1" rIns="79175" wrap="square" tIns="39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38"/>
          <p:cNvSpPr/>
          <p:nvPr/>
        </p:nvSpPr>
        <p:spPr>
          <a:xfrm>
            <a:off x="6339430" y="3880285"/>
            <a:ext cx="1597967" cy="1597967"/>
          </a:xfrm>
          <a:prstGeom prst="roundRect">
            <a:avLst>
              <a:gd fmla="val 6712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ctr" bIns="39575" lIns="79175" spcFirstLastPara="1" rIns="79175" wrap="square" tIns="39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38"/>
          <p:cNvSpPr/>
          <p:nvPr/>
        </p:nvSpPr>
        <p:spPr>
          <a:xfrm>
            <a:off x="8354883" y="3067849"/>
            <a:ext cx="1535512" cy="1535512"/>
          </a:xfrm>
          <a:prstGeom prst="roundRect">
            <a:avLst>
              <a:gd fmla="val 6712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sx="101000" rotWithShape="0" algn="ctr" dir="5400000" dist="50800" sy="101000">
              <a:srgbClr val="000000">
                <a:alpha val="0"/>
              </a:srgbClr>
            </a:outerShdw>
          </a:effectLst>
        </p:spPr>
        <p:txBody>
          <a:bodyPr anchorCtr="0" anchor="ctr" bIns="39575" lIns="79175" spcFirstLastPara="1" rIns="79175" wrap="square" tIns="39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38"/>
          <p:cNvSpPr txBox="1"/>
          <p:nvPr/>
        </p:nvSpPr>
        <p:spPr>
          <a:xfrm>
            <a:off x="2584309" y="4603362"/>
            <a:ext cx="1008609" cy="95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38"/>
          <p:cNvSpPr txBox="1"/>
          <p:nvPr/>
        </p:nvSpPr>
        <p:spPr>
          <a:xfrm>
            <a:off x="1978865" y="2489755"/>
            <a:ext cx="2018304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38"/>
          <p:cNvSpPr txBox="1"/>
          <p:nvPr/>
        </p:nvSpPr>
        <p:spPr>
          <a:xfrm>
            <a:off x="3885423" y="4539643"/>
            <a:ext cx="2018304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38"/>
          <p:cNvSpPr txBox="1"/>
          <p:nvPr/>
        </p:nvSpPr>
        <p:spPr>
          <a:xfrm>
            <a:off x="6178352" y="2122239"/>
            <a:ext cx="2018304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38"/>
          <p:cNvSpPr txBox="1"/>
          <p:nvPr/>
        </p:nvSpPr>
        <p:spPr>
          <a:xfrm>
            <a:off x="8090730" y="4703133"/>
            <a:ext cx="2018304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38"/>
          <p:cNvSpPr txBox="1"/>
          <p:nvPr/>
        </p:nvSpPr>
        <p:spPr>
          <a:xfrm>
            <a:off x="4597755" y="3008464"/>
            <a:ext cx="1008609" cy="95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38"/>
          <p:cNvSpPr txBox="1"/>
          <p:nvPr/>
        </p:nvSpPr>
        <p:spPr>
          <a:xfrm>
            <a:off x="6687113" y="4205784"/>
            <a:ext cx="1008609" cy="95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38"/>
          <p:cNvSpPr txBox="1"/>
          <p:nvPr/>
        </p:nvSpPr>
        <p:spPr>
          <a:xfrm>
            <a:off x="8671338" y="3369645"/>
            <a:ext cx="1008609" cy="95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b="1" sz="2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1" name="Google Shape;71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8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9"/>
          <p:cNvGrpSpPr/>
          <p:nvPr/>
        </p:nvGrpSpPr>
        <p:grpSpPr>
          <a:xfrm>
            <a:off x="1434515" y="2258194"/>
            <a:ext cx="1063583" cy="1063583"/>
            <a:chOff x="6406391" y="3446094"/>
            <a:chExt cx="838200" cy="838200"/>
          </a:xfrm>
        </p:grpSpPr>
        <p:sp>
          <p:nvSpPr>
            <p:cNvPr id="719" name="Google Shape;719;p39"/>
            <p:cNvSpPr/>
            <p:nvPr/>
          </p:nvSpPr>
          <p:spPr>
            <a:xfrm>
              <a:off x="6406391" y="3446094"/>
              <a:ext cx="838200" cy="8382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6525545" y="3642360"/>
              <a:ext cx="599892" cy="445668"/>
            </a:xfrm>
            <a:custGeom>
              <a:rect b="b" l="l" r="r" t="t"/>
              <a:pathLst>
                <a:path extrusionOk="0" h="155" w="209">
                  <a:moveTo>
                    <a:pt x="27" y="102"/>
                  </a:moveTo>
                  <a:cubicBezTo>
                    <a:pt x="44" y="102"/>
                    <a:pt x="44" y="102"/>
                    <a:pt x="44" y="102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3" y="99"/>
                    <a:pt x="30" y="98"/>
                    <a:pt x="28" y="96"/>
                  </a:cubicBezTo>
                  <a:cubicBezTo>
                    <a:pt x="25" y="93"/>
                    <a:pt x="24" y="90"/>
                    <a:pt x="24" y="8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5" y="6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3" y="0"/>
                    <a:pt x="177" y="1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1" y="6"/>
                    <a:pt x="182" y="9"/>
                    <a:pt x="182" y="12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90"/>
                    <a:pt x="181" y="93"/>
                    <a:pt x="179" y="96"/>
                  </a:cubicBezTo>
                  <a:cubicBezTo>
                    <a:pt x="177" y="98"/>
                    <a:pt x="173" y="99"/>
                    <a:pt x="170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7" y="102"/>
                    <a:pt x="27" y="102"/>
                    <a:pt x="27" y="102"/>
                  </a:cubicBezTo>
                  <a:close/>
                  <a:moveTo>
                    <a:pt x="63" y="102"/>
                  </a:moveTo>
                  <a:cubicBezTo>
                    <a:pt x="143" y="102"/>
                    <a:pt x="143" y="102"/>
                    <a:pt x="143" y="102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170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lose/>
                  <a:moveTo>
                    <a:pt x="31" y="126"/>
                  </a:moveTo>
                  <a:cubicBezTo>
                    <a:pt x="30" y="128"/>
                    <a:pt x="28" y="131"/>
                    <a:pt x="27" y="133"/>
                  </a:cubicBezTo>
                  <a:cubicBezTo>
                    <a:pt x="34" y="133"/>
                    <a:pt x="41" y="133"/>
                    <a:pt x="48" y="133"/>
                  </a:cubicBezTo>
                  <a:cubicBezTo>
                    <a:pt x="49" y="131"/>
                    <a:pt x="50" y="128"/>
                    <a:pt x="51" y="126"/>
                  </a:cubicBezTo>
                  <a:cubicBezTo>
                    <a:pt x="44" y="126"/>
                    <a:pt x="38" y="126"/>
                    <a:pt x="31" y="126"/>
                  </a:cubicBezTo>
                  <a:close/>
                  <a:moveTo>
                    <a:pt x="41" y="110"/>
                  </a:moveTo>
                  <a:cubicBezTo>
                    <a:pt x="40" y="111"/>
                    <a:pt x="39" y="113"/>
                    <a:pt x="38" y="115"/>
                  </a:cubicBezTo>
                  <a:cubicBezTo>
                    <a:pt x="46" y="115"/>
                    <a:pt x="53" y="115"/>
                    <a:pt x="61" y="115"/>
                  </a:cubicBezTo>
                  <a:cubicBezTo>
                    <a:pt x="62" y="113"/>
                    <a:pt x="62" y="111"/>
                    <a:pt x="63" y="110"/>
                  </a:cubicBezTo>
                  <a:cubicBezTo>
                    <a:pt x="56" y="110"/>
                    <a:pt x="49" y="110"/>
                    <a:pt x="41" y="110"/>
                  </a:cubicBezTo>
                  <a:close/>
                  <a:moveTo>
                    <a:pt x="157" y="110"/>
                  </a:moveTo>
                  <a:cubicBezTo>
                    <a:pt x="157" y="111"/>
                    <a:pt x="158" y="113"/>
                    <a:pt x="159" y="115"/>
                  </a:cubicBezTo>
                  <a:cubicBezTo>
                    <a:pt x="164" y="115"/>
                    <a:pt x="169" y="115"/>
                    <a:pt x="173" y="115"/>
                  </a:cubicBezTo>
                  <a:cubicBezTo>
                    <a:pt x="172" y="113"/>
                    <a:pt x="171" y="111"/>
                    <a:pt x="170" y="110"/>
                  </a:cubicBezTo>
                  <a:cubicBezTo>
                    <a:pt x="166" y="110"/>
                    <a:pt x="161" y="110"/>
                    <a:pt x="157" y="110"/>
                  </a:cubicBezTo>
                  <a:close/>
                  <a:moveTo>
                    <a:pt x="139" y="110"/>
                  </a:moveTo>
                  <a:cubicBezTo>
                    <a:pt x="139" y="111"/>
                    <a:pt x="140" y="113"/>
                    <a:pt x="140" y="115"/>
                  </a:cubicBezTo>
                  <a:cubicBezTo>
                    <a:pt x="145" y="115"/>
                    <a:pt x="150" y="115"/>
                    <a:pt x="155" y="115"/>
                  </a:cubicBezTo>
                  <a:cubicBezTo>
                    <a:pt x="154" y="113"/>
                    <a:pt x="153" y="111"/>
                    <a:pt x="152" y="110"/>
                  </a:cubicBezTo>
                  <a:cubicBezTo>
                    <a:pt x="148" y="110"/>
                    <a:pt x="143" y="110"/>
                    <a:pt x="139" y="110"/>
                  </a:cubicBezTo>
                  <a:close/>
                  <a:moveTo>
                    <a:pt x="121" y="110"/>
                  </a:moveTo>
                  <a:cubicBezTo>
                    <a:pt x="121" y="111"/>
                    <a:pt x="121" y="113"/>
                    <a:pt x="122" y="115"/>
                  </a:cubicBezTo>
                  <a:cubicBezTo>
                    <a:pt x="126" y="115"/>
                    <a:pt x="131" y="115"/>
                    <a:pt x="136" y="115"/>
                  </a:cubicBezTo>
                  <a:cubicBezTo>
                    <a:pt x="135" y="113"/>
                    <a:pt x="135" y="111"/>
                    <a:pt x="134" y="110"/>
                  </a:cubicBezTo>
                  <a:cubicBezTo>
                    <a:pt x="130" y="110"/>
                    <a:pt x="125" y="110"/>
                    <a:pt x="121" y="110"/>
                  </a:cubicBezTo>
                  <a:close/>
                  <a:moveTo>
                    <a:pt x="103" y="110"/>
                  </a:moveTo>
                  <a:cubicBezTo>
                    <a:pt x="103" y="111"/>
                    <a:pt x="103" y="113"/>
                    <a:pt x="103" y="115"/>
                  </a:cubicBezTo>
                  <a:cubicBezTo>
                    <a:pt x="108" y="115"/>
                    <a:pt x="113" y="115"/>
                    <a:pt x="117" y="115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2" y="110"/>
                    <a:pt x="108" y="110"/>
                    <a:pt x="103" y="110"/>
                  </a:cubicBezTo>
                  <a:close/>
                  <a:moveTo>
                    <a:pt x="85" y="110"/>
                  </a:moveTo>
                  <a:cubicBezTo>
                    <a:pt x="85" y="111"/>
                    <a:pt x="85" y="113"/>
                    <a:pt x="84" y="115"/>
                  </a:cubicBezTo>
                  <a:cubicBezTo>
                    <a:pt x="89" y="115"/>
                    <a:pt x="94" y="115"/>
                    <a:pt x="98" y="115"/>
                  </a:cubicBezTo>
                  <a:cubicBezTo>
                    <a:pt x="99" y="113"/>
                    <a:pt x="99" y="111"/>
                    <a:pt x="99" y="110"/>
                  </a:cubicBezTo>
                  <a:cubicBezTo>
                    <a:pt x="94" y="110"/>
                    <a:pt x="90" y="110"/>
                    <a:pt x="85" y="110"/>
                  </a:cubicBezTo>
                  <a:close/>
                  <a:moveTo>
                    <a:pt x="67" y="110"/>
                  </a:moveTo>
                  <a:cubicBezTo>
                    <a:pt x="67" y="111"/>
                    <a:pt x="66" y="113"/>
                    <a:pt x="66" y="115"/>
                  </a:cubicBezTo>
                  <a:cubicBezTo>
                    <a:pt x="70" y="115"/>
                    <a:pt x="75" y="115"/>
                    <a:pt x="80" y="115"/>
                  </a:cubicBezTo>
                  <a:cubicBezTo>
                    <a:pt x="80" y="113"/>
                    <a:pt x="81" y="111"/>
                    <a:pt x="81" y="110"/>
                  </a:cubicBezTo>
                  <a:cubicBezTo>
                    <a:pt x="77" y="110"/>
                    <a:pt x="72" y="110"/>
                    <a:pt x="67" y="110"/>
                  </a:cubicBezTo>
                  <a:close/>
                  <a:moveTo>
                    <a:pt x="152" y="117"/>
                  </a:moveTo>
                  <a:cubicBezTo>
                    <a:pt x="153" y="119"/>
                    <a:pt x="153" y="121"/>
                    <a:pt x="154" y="123"/>
                  </a:cubicBezTo>
                  <a:cubicBezTo>
                    <a:pt x="162" y="123"/>
                    <a:pt x="170" y="123"/>
                    <a:pt x="178" y="123"/>
                  </a:cubicBezTo>
                  <a:cubicBezTo>
                    <a:pt x="177" y="121"/>
                    <a:pt x="176" y="119"/>
                    <a:pt x="175" y="117"/>
                  </a:cubicBezTo>
                  <a:cubicBezTo>
                    <a:pt x="167" y="117"/>
                    <a:pt x="160" y="117"/>
                    <a:pt x="152" y="117"/>
                  </a:cubicBezTo>
                  <a:close/>
                  <a:moveTo>
                    <a:pt x="132" y="117"/>
                  </a:moveTo>
                  <a:cubicBezTo>
                    <a:pt x="133" y="119"/>
                    <a:pt x="133" y="121"/>
                    <a:pt x="134" y="123"/>
                  </a:cubicBezTo>
                  <a:cubicBezTo>
                    <a:pt x="139" y="123"/>
                    <a:pt x="144" y="123"/>
                    <a:pt x="149" y="123"/>
                  </a:cubicBezTo>
                  <a:cubicBezTo>
                    <a:pt x="148" y="121"/>
                    <a:pt x="148" y="119"/>
                    <a:pt x="147" y="117"/>
                  </a:cubicBezTo>
                  <a:cubicBezTo>
                    <a:pt x="142" y="117"/>
                    <a:pt x="137" y="117"/>
                    <a:pt x="132" y="117"/>
                  </a:cubicBezTo>
                  <a:close/>
                  <a:moveTo>
                    <a:pt x="113" y="117"/>
                  </a:moveTo>
                  <a:cubicBezTo>
                    <a:pt x="113" y="119"/>
                    <a:pt x="114" y="121"/>
                    <a:pt x="114" y="123"/>
                  </a:cubicBezTo>
                  <a:cubicBezTo>
                    <a:pt x="119" y="123"/>
                    <a:pt x="124" y="123"/>
                    <a:pt x="129" y="123"/>
                  </a:cubicBezTo>
                  <a:cubicBezTo>
                    <a:pt x="129" y="121"/>
                    <a:pt x="128" y="119"/>
                    <a:pt x="128" y="117"/>
                  </a:cubicBezTo>
                  <a:cubicBezTo>
                    <a:pt x="123" y="117"/>
                    <a:pt x="118" y="117"/>
                    <a:pt x="113" y="117"/>
                  </a:cubicBezTo>
                  <a:close/>
                  <a:moveTo>
                    <a:pt x="94" y="117"/>
                  </a:moveTo>
                  <a:cubicBezTo>
                    <a:pt x="94" y="119"/>
                    <a:pt x="94" y="121"/>
                    <a:pt x="93" y="123"/>
                  </a:cubicBezTo>
                  <a:cubicBezTo>
                    <a:pt x="99" y="123"/>
                    <a:pt x="104" y="123"/>
                    <a:pt x="109" y="123"/>
                  </a:cubicBezTo>
                  <a:cubicBezTo>
                    <a:pt x="109" y="121"/>
                    <a:pt x="109" y="119"/>
                    <a:pt x="109" y="117"/>
                  </a:cubicBezTo>
                  <a:cubicBezTo>
                    <a:pt x="104" y="117"/>
                    <a:pt x="99" y="117"/>
                    <a:pt x="94" y="117"/>
                  </a:cubicBezTo>
                  <a:close/>
                  <a:moveTo>
                    <a:pt x="75" y="117"/>
                  </a:moveTo>
                  <a:cubicBezTo>
                    <a:pt x="74" y="119"/>
                    <a:pt x="74" y="121"/>
                    <a:pt x="73" y="123"/>
                  </a:cubicBezTo>
                  <a:cubicBezTo>
                    <a:pt x="79" y="123"/>
                    <a:pt x="84" y="123"/>
                    <a:pt x="89" y="123"/>
                  </a:cubicBezTo>
                  <a:cubicBezTo>
                    <a:pt x="89" y="121"/>
                    <a:pt x="89" y="119"/>
                    <a:pt x="90" y="117"/>
                  </a:cubicBezTo>
                  <a:cubicBezTo>
                    <a:pt x="85" y="117"/>
                    <a:pt x="80" y="117"/>
                    <a:pt x="75" y="117"/>
                  </a:cubicBezTo>
                  <a:close/>
                  <a:moveTo>
                    <a:pt x="56" y="117"/>
                  </a:moveTo>
                  <a:cubicBezTo>
                    <a:pt x="55" y="119"/>
                    <a:pt x="54" y="121"/>
                    <a:pt x="53" y="123"/>
                  </a:cubicBezTo>
                  <a:cubicBezTo>
                    <a:pt x="58" y="123"/>
                    <a:pt x="63" y="123"/>
                    <a:pt x="68" y="123"/>
                  </a:cubicBezTo>
                  <a:cubicBezTo>
                    <a:pt x="69" y="121"/>
                    <a:pt x="70" y="119"/>
                    <a:pt x="70" y="117"/>
                  </a:cubicBezTo>
                  <a:cubicBezTo>
                    <a:pt x="65" y="117"/>
                    <a:pt x="60" y="117"/>
                    <a:pt x="56" y="117"/>
                  </a:cubicBezTo>
                  <a:close/>
                  <a:moveTo>
                    <a:pt x="37" y="117"/>
                  </a:moveTo>
                  <a:cubicBezTo>
                    <a:pt x="35" y="119"/>
                    <a:pt x="34" y="121"/>
                    <a:pt x="33" y="123"/>
                  </a:cubicBezTo>
                  <a:cubicBezTo>
                    <a:pt x="38" y="123"/>
                    <a:pt x="43" y="123"/>
                    <a:pt x="48" y="123"/>
                  </a:cubicBezTo>
                  <a:cubicBezTo>
                    <a:pt x="49" y="121"/>
                    <a:pt x="50" y="119"/>
                    <a:pt x="51" y="117"/>
                  </a:cubicBezTo>
                  <a:cubicBezTo>
                    <a:pt x="46" y="117"/>
                    <a:pt x="41" y="117"/>
                    <a:pt x="37" y="117"/>
                  </a:cubicBezTo>
                  <a:close/>
                  <a:moveTo>
                    <a:pt x="160" y="126"/>
                  </a:moveTo>
                  <a:cubicBezTo>
                    <a:pt x="161" y="128"/>
                    <a:pt x="162" y="131"/>
                    <a:pt x="163" y="133"/>
                  </a:cubicBezTo>
                  <a:cubicBezTo>
                    <a:pt x="170" y="133"/>
                    <a:pt x="177" y="133"/>
                    <a:pt x="184" y="133"/>
                  </a:cubicBezTo>
                  <a:cubicBezTo>
                    <a:pt x="183" y="131"/>
                    <a:pt x="182" y="128"/>
                    <a:pt x="180" y="126"/>
                  </a:cubicBezTo>
                  <a:cubicBezTo>
                    <a:pt x="174" y="126"/>
                    <a:pt x="167" y="126"/>
                    <a:pt x="160" y="126"/>
                  </a:cubicBezTo>
                  <a:close/>
                  <a:moveTo>
                    <a:pt x="139" y="126"/>
                  </a:moveTo>
                  <a:cubicBezTo>
                    <a:pt x="140" y="128"/>
                    <a:pt x="141" y="131"/>
                    <a:pt x="141" y="133"/>
                  </a:cubicBezTo>
                  <a:cubicBezTo>
                    <a:pt x="147" y="133"/>
                    <a:pt x="152" y="133"/>
                    <a:pt x="158" y="133"/>
                  </a:cubicBezTo>
                  <a:cubicBezTo>
                    <a:pt x="157" y="131"/>
                    <a:pt x="156" y="128"/>
                    <a:pt x="155" y="126"/>
                  </a:cubicBezTo>
                  <a:cubicBezTo>
                    <a:pt x="150" y="126"/>
                    <a:pt x="145" y="126"/>
                    <a:pt x="139" y="126"/>
                  </a:cubicBezTo>
                  <a:close/>
                  <a:moveTo>
                    <a:pt x="119" y="126"/>
                  </a:moveTo>
                  <a:cubicBezTo>
                    <a:pt x="119" y="128"/>
                    <a:pt x="119" y="131"/>
                    <a:pt x="119" y="133"/>
                  </a:cubicBezTo>
                  <a:cubicBezTo>
                    <a:pt x="125" y="133"/>
                    <a:pt x="131" y="133"/>
                    <a:pt x="136" y="133"/>
                  </a:cubicBezTo>
                  <a:cubicBezTo>
                    <a:pt x="136" y="131"/>
                    <a:pt x="135" y="128"/>
                    <a:pt x="135" y="126"/>
                  </a:cubicBezTo>
                  <a:cubicBezTo>
                    <a:pt x="129" y="126"/>
                    <a:pt x="124" y="126"/>
                    <a:pt x="119" y="126"/>
                  </a:cubicBezTo>
                  <a:close/>
                  <a:moveTo>
                    <a:pt x="98" y="126"/>
                  </a:moveTo>
                  <a:cubicBezTo>
                    <a:pt x="98" y="128"/>
                    <a:pt x="98" y="131"/>
                    <a:pt x="98" y="133"/>
                  </a:cubicBezTo>
                  <a:cubicBezTo>
                    <a:pt x="103" y="133"/>
                    <a:pt x="109" y="133"/>
                    <a:pt x="115" y="133"/>
                  </a:cubicBezTo>
                  <a:cubicBezTo>
                    <a:pt x="114" y="131"/>
                    <a:pt x="114" y="128"/>
                    <a:pt x="114" y="126"/>
                  </a:cubicBezTo>
                  <a:cubicBezTo>
                    <a:pt x="109" y="126"/>
                    <a:pt x="103" y="126"/>
                    <a:pt x="98" y="126"/>
                  </a:cubicBezTo>
                  <a:close/>
                  <a:moveTo>
                    <a:pt x="77" y="126"/>
                  </a:moveTo>
                  <a:cubicBezTo>
                    <a:pt x="77" y="128"/>
                    <a:pt x="76" y="131"/>
                    <a:pt x="76" y="133"/>
                  </a:cubicBezTo>
                  <a:cubicBezTo>
                    <a:pt x="81" y="133"/>
                    <a:pt x="87" y="133"/>
                    <a:pt x="92" y="133"/>
                  </a:cubicBezTo>
                  <a:cubicBezTo>
                    <a:pt x="93" y="131"/>
                    <a:pt x="93" y="128"/>
                    <a:pt x="93" y="126"/>
                  </a:cubicBezTo>
                  <a:cubicBezTo>
                    <a:pt x="88" y="126"/>
                    <a:pt x="83" y="126"/>
                    <a:pt x="77" y="126"/>
                  </a:cubicBezTo>
                  <a:close/>
                  <a:moveTo>
                    <a:pt x="57" y="126"/>
                  </a:moveTo>
                  <a:cubicBezTo>
                    <a:pt x="56" y="128"/>
                    <a:pt x="55" y="131"/>
                    <a:pt x="54" y="133"/>
                  </a:cubicBezTo>
                  <a:cubicBezTo>
                    <a:pt x="60" y="133"/>
                    <a:pt x="65" y="133"/>
                    <a:pt x="71" y="133"/>
                  </a:cubicBezTo>
                  <a:cubicBezTo>
                    <a:pt x="71" y="131"/>
                    <a:pt x="72" y="128"/>
                    <a:pt x="73" y="126"/>
                  </a:cubicBezTo>
                  <a:cubicBezTo>
                    <a:pt x="67" y="126"/>
                    <a:pt x="62" y="126"/>
                    <a:pt x="57" y="1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2790529" y="2258195"/>
            <a:ext cx="8427435" cy="1150626"/>
            <a:chOff x="6568699" y="2146581"/>
            <a:chExt cx="5242301" cy="715748"/>
          </a:xfrm>
        </p:grpSpPr>
        <p:sp>
          <p:nvSpPr>
            <p:cNvPr id="722" name="Google Shape;722;p39"/>
            <p:cNvSpPr txBox="1"/>
            <p:nvPr/>
          </p:nvSpPr>
          <p:spPr>
            <a:xfrm>
              <a:off x="6568699" y="2146581"/>
              <a:ext cx="1010313" cy="248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6568699" y="2456449"/>
              <a:ext cx="5242301" cy="405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724" name="Google Shape;724;p39"/>
          <p:cNvGrpSpPr/>
          <p:nvPr/>
        </p:nvGrpSpPr>
        <p:grpSpPr>
          <a:xfrm>
            <a:off x="1434515" y="3675813"/>
            <a:ext cx="1063583" cy="1063583"/>
            <a:chOff x="8096250" y="3600450"/>
            <a:chExt cx="838200" cy="838200"/>
          </a:xfrm>
        </p:grpSpPr>
        <p:sp>
          <p:nvSpPr>
            <p:cNvPr id="725" name="Google Shape;725;p39"/>
            <p:cNvSpPr/>
            <p:nvPr/>
          </p:nvSpPr>
          <p:spPr>
            <a:xfrm>
              <a:off x="8096250" y="3600450"/>
              <a:ext cx="838200" cy="838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8319301" y="3747671"/>
              <a:ext cx="392098" cy="543758"/>
            </a:xfrm>
            <a:custGeom>
              <a:rect b="b" l="l" r="r" t="t"/>
              <a:pathLst>
                <a:path extrusionOk="0" h="62" w="45">
                  <a:moveTo>
                    <a:pt x="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2"/>
                    <a:pt x="45" y="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9"/>
                    <a:pt x="42" y="62"/>
                    <a:pt x="39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20" y="54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0" y="54"/>
                    <a:pt x="20" y="54"/>
                    <a:pt x="20" y="54"/>
                  </a:cubicBezTo>
                  <a:close/>
                  <a:moveTo>
                    <a:pt x="15" y="3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5" y="8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2790528" y="3675810"/>
            <a:ext cx="8427437" cy="1079872"/>
            <a:chOff x="6568699" y="3575724"/>
            <a:chExt cx="5242301" cy="671736"/>
          </a:xfrm>
        </p:grpSpPr>
        <p:sp>
          <p:nvSpPr>
            <p:cNvPr id="728" name="Google Shape;728;p39"/>
            <p:cNvSpPr txBox="1"/>
            <p:nvPr/>
          </p:nvSpPr>
          <p:spPr>
            <a:xfrm>
              <a:off x="6568699" y="3575724"/>
              <a:ext cx="1010313" cy="248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568699" y="3841580"/>
              <a:ext cx="5242301" cy="405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0" name="Google Shape;730;p39"/>
          <p:cNvGrpSpPr/>
          <p:nvPr/>
        </p:nvGrpSpPr>
        <p:grpSpPr>
          <a:xfrm>
            <a:off x="1434515" y="5185298"/>
            <a:ext cx="1063583" cy="1063583"/>
            <a:chOff x="9429750" y="3600450"/>
            <a:chExt cx="838200" cy="838200"/>
          </a:xfrm>
        </p:grpSpPr>
        <p:sp>
          <p:nvSpPr>
            <p:cNvPr id="731" name="Google Shape;731;p39"/>
            <p:cNvSpPr/>
            <p:nvPr/>
          </p:nvSpPr>
          <p:spPr>
            <a:xfrm>
              <a:off x="9429750" y="3600450"/>
              <a:ext cx="838200" cy="8382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9660213" y="3721403"/>
              <a:ext cx="377274" cy="596294"/>
            </a:xfrm>
            <a:custGeom>
              <a:rect b="b" l="l" r="r" t="t"/>
              <a:pathLst>
                <a:path extrusionOk="0" h="199" w="126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3" name="Google Shape;733;p39"/>
          <p:cNvGrpSpPr/>
          <p:nvPr/>
        </p:nvGrpSpPr>
        <p:grpSpPr>
          <a:xfrm>
            <a:off x="2790529" y="5185301"/>
            <a:ext cx="7558867" cy="1079874"/>
            <a:chOff x="6568700" y="4960855"/>
            <a:chExt cx="4702005" cy="671737"/>
          </a:xfrm>
        </p:grpSpPr>
        <p:sp>
          <p:nvSpPr>
            <p:cNvPr id="734" name="Google Shape;734;p39"/>
            <p:cNvSpPr txBox="1"/>
            <p:nvPr/>
          </p:nvSpPr>
          <p:spPr>
            <a:xfrm>
              <a:off x="6568700" y="4960855"/>
              <a:ext cx="1010313" cy="248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568700" y="5226712"/>
              <a:ext cx="4702005" cy="405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736" name="Google Shape;73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9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0"/>
          <p:cNvSpPr/>
          <p:nvPr/>
        </p:nvSpPr>
        <p:spPr>
          <a:xfrm>
            <a:off x="1541743" y="1163132"/>
            <a:ext cx="7132431" cy="61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799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44" name="Google Shape;744;p40"/>
          <p:cNvGrpSpPr/>
          <p:nvPr/>
        </p:nvGrpSpPr>
        <p:grpSpPr>
          <a:xfrm>
            <a:off x="3192449" y="3128207"/>
            <a:ext cx="1116999" cy="1042119"/>
            <a:chOff x="5116499" y="3128207"/>
            <a:chExt cx="1116999" cy="1042119"/>
          </a:xfrm>
        </p:grpSpPr>
        <p:grpSp>
          <p:nvGrpSpPr>
            <p:cNvPr id="745" name="Google Shape;745;p40"/>
            <p:cNvGrpSpPr/>
            <p:nvPr/>
          </p:nvGrpSpPr>
          <p:grpSpPr>
            <a:xfrm>
              <a:off x="5122481" y="3152089"/>
              <a:ext cx="1089381" cy="1018237"/>
              <a:chOff x="2806" y="2798"/>
              <a:chExt cx="735" cy="687"/>
            </a:xfrm>
          </p:grpSpPr>
          <p:sp>
            <p:nvSpPr>
              <p:cNvPr id="746" name="Google Shape;746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6" name="Google Shape;756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9" name="Google Shape;759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0" name="Google Shape;760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62" name="Google Shape;762;p40"/>
            <p:cNvGrpSpPr/>
            <p:nvPr/>
          </p:nvGrpSpPr>
          <p:grpSpPr>
            <a:xfrm>
              <a:off x="5144117" y="3152089"/>
              <a:ext cx="1089381" cy="1018237"/>
              <a:chOff x="2806" y="2798"/>
              <a:chExt cx="735" cy="687"/>
            </a:xfrm>
          </p:grpSpPr>
          <p:sp>
            <p:nvSpPr>
              <p:cNvPr id="763" name="Google Shape;763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79" name="Google Shape;779;p40"/>
            <p:cNvGrpSpPr/>
            <p:nvPr/>
          </p:nvGrpSpPr>
          <p:grpSpPr>
            <a:xfrm>
              <a:off x="5128555" y="3152089"/>
              <a:ext cx="1089381" cy="1018237"/>
              <a:chOff x="2806" y="2798"/>
              <a:chExt cx="735" cy="687"/>
            </a:xfrm>
          </p:grpSpPr>
          <p:sp>
            <p:nvSpPr>
              <p:cNvPr id="780" name="Google Shape;780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3" name="Google Shape;783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96" name="Google Shape;796;p40"/>
            <p:cNvGrpSpPr/>
            <p:nvPr/>
          </p:nvGrpSpPr>
          <p:grpSpPr>
            <a:xfrm>
              <a:off x="5116499" y="3128207"/>
              <a:ext cx="1089381" cy="1018237"/>
              <a:chOff x="2806" y="2798"/>
              <a:chExt cx="735" cy="687"/>
            </a:xfrm>
          </p:grpSpPr>
          <p:sp>
            <p:nvSpPr>
              <p:cNvPr id="797" name="Google Shape;797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0" name="Google Shape;810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1" name="Google Shape;811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13" name="Google Shape;813;p40"/>
            <p:cNvGrpSpPr/>
            <p:nvPr/>
          </p:nvGrpSpPr>
          <p:grpSpPr>
            <a:xfrm>
              <a:off x="5132062" y="3142454"/>
              <a:ext cx="1089381" cy="1018237"/>
              <a:chOff x="2806" y="2798"/>
              <a:chExt cx="735" cy="687"/>
            </a:xfrm>
          </p:grpSpPr>
          <p:sp>
            <p:nvSpPr>
              <p:cNvPr id="814" name="Google Shape;814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6" name="Google Shape;826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8" name="Google Shape;828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9" name="Google Shape;829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830" name="Google Shape;830;p40"/>
          <p:cNvGrpSpPr/>
          <p:nvPr/>
        </p:nvGrpSpPr>
        <p:grpSpPr>
          <a:xfrm>
            <a:off x="5036816" y="3128207"/>
            <a:ext cx="1116999" cy="1042119"/>
            <a:chOff x="5116499" y="3128207"/>
            <a:chExt cx="1116999" cy="1042119"/>
          </a:xfrm>
        </p:grpSpPr>
        <p:grpSp>
          <p:nvGrpSpPr>
            <p:cNvPr id="831" name="Google Shape;831;p40"/>
            <p:cNvGrpSpPr/>
            <p:nvPr/>
          </p:nvGrpSpPr>
          <p:grpSpPr>
            <a:xfrm>
              <a:off x="5122481" y="3152089"/>
              <a:ext cx="1089381" cy="1018237"/>
              <a:chOff x="2806" y="2798"/>
              <a:chExt cx="735" cy="687"/>
            </a:xfrm>
          </p:grpSpPr>
          <p:sp>
            <p:nvSpPr>
              <p:cNvPr id="832" name="Google Shape;832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3" name="Google Shape;833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5" name="Google Shape;835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8" name="Google Shape;838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9" name="Google Shape;839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0" name="Google Shape;840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1" name="Google Shape;841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2" name="Google Shape;842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3" name="Google Shape;843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4" name="Google Shape;844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5" name="Google Shape;845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6" name="Google Shape;846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7" name="Google Shape;847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48" name="Google Shape;848;p40"/>
            <p:cNvGrpSpPr/>
            <p:nvPr/>
          </p:nvGrpSpPr>
          <p:grpSpPr>
            <a:xfrm>
              <a:off x="5144117" y="3152089"/>
              <a:ext cx="1089381" cy="1018237"/>
              <a:chOff x="2806" y="2798"/>
              <a:chExt cx="735" cy="687"/>
            </a:xfrm>
          </p:grpSpPr>
          <p:sp>
            <p:nvSpPr>
              <p:cNvPr id="849" name="Google Shape;849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0" name="Google Shape;850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2" name="Google Shape;852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3" name="Google Shape;853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4" name="Google Shape;854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5" name="Google Shape;855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6" name="Google Shape;856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7" name="Google Shape;857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8" name="Google Shape;858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0" name="Google Shape;860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1" name="Google Shape;861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3" name="Google Shape;863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4" name="Google Shape;864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65" name="Google Shape;865;p40"/>
            <p:cNvGrpSpPr/>
            <p:nvPr/>
          </p:nvGrpSpPr>
          <p:grpSpPr>
            <a:xfrm>
              <a:off x="5128555" y="3152089"/>
              <a:ext cx="1089381" cy="1018237"/>
              <a:chOff x="2806" y="2798"/>
              <a:chExt cx="735" cy="687"/>
            </a:xfrm>
          </p:grpSpPr>
          <p:sp>
            <p:nvSpPr>
              <p:cNvPr id="866" name="Google Shape;866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7" name="Google Shape;867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82" name="Google Shape;882;p40"/>
            <p:cNvGrpSpPr/>
            <p:nvPr/>
          </p:nvGrpSpPr>
          <p:grpSpPr>
            <a:xfrm>
              <a:off x="5116499" y="3128207"/>
              <a:ext cx="1089381" cy="1018237"/>
              <a:chOff x="2806" y="2798"/>
              <a:chExt cx="735" cy="687"/>
            </a:xfrm>
          </p:grpSpPr>
          <p:sp>
            <p:nvSpPr>
              <p:cNvPr id="883" name="Google Shape;883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899" name="Google Shape;899;p40"/>
            <p:cNvGrpSpPr/>
            <p:nvPr/>
          </p:nvGrpSpPr>
          <p:grpSpPr>
            <a:xfrm>
              <a:off x="5132062" y="3142454"/>
              <a:ext cx="1089381" cy="1018237"/>
              <a:chOff x="2806" y="2798"/>
              <a:chExt cx="735" cy="687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16" name="Google Shape;916;p40"/>
          <p:cNvGrpSpPr/>
          <p:nvPr/>
        </p:nvGrpSpPr>
        <p:grpSpPr>
          <a:xfrm>
            <a:off x="7056116" y="3128207"/>
            <a:ext cx="1116999" cy="1042119"/>
            <a:chOff x="5116499" y="3128207"/>
            <a:chExt cx="1116999" cy="1042119"/>
          </a:xfrm>
        </p:grpSpPr>
        <p:grpSp>
          <p:nvGrpSpPr>
            <p:cNvPr id="917" name="Google Shape;917;p40"/>
            <p:cNvGrpSpPr/>
            <p:nvPr/>
          </p:nvGrpSpPr>
          <p:grpSpPr>
            <a:xfrm>
              <a:off x="5122481" y="3152089"/>
              <a:ext cx="1089381" cy="1018237"/>
              <a:chOff x="2806" y="2798"/>
              <a:chExt cx="735" cy="687"/>
            </a:xfrm>
          </p:grpSpPr>
          <p:sp>
            <p:nvSpPr>
              <p:cNvPr id="918" name="Google Shape;918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34" name="Google Shape;934;p40"/>
            <p:cNvGrpSpPr/>
            <p:nvPr/>
          </p:nvGrpSpPr>
          <p:grpSpPr>
            <a:xfrm>
              <a:off x="5144117" y="3152089"/>
              <a:ext cx="1089381" cy="1018237"/>
              <a:chOff x="2806" y="2798"/>
              <a:chExt cx="735" cy="687"/>
            </a:xfrm>
          </p:grpSpPr>
          <p:sp>
            <p:nvSpPr>
              <p:cNvPr id="935" name="Google Shape;935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6" name="Google Shape;936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8" name="Google Shape;938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9" name="Google Shape;939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0" name="Google Shape;940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1" name="Google Shape;941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2" name="Google Shape;942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4" name="Google Shape;944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5" name="Google Shape;945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51" name="Google Shape;951;p40"/>
            <p:cNvGrpSpPr/>
            <p:nvPr/>
          </p:nvGrpSpPr>
          <p:grpSpPr>
            <a:xfrm>
              <a:off x="5128555" y="3152089"/>
              <a:ext cx="1089381" cy="1018237"/>
              <a:chOff x="2806" y="2798"/>
              <a:chExt cx="735" cy="687"/>
            </a:xfrm>
          </p:grpSpPr>
          <p:sp>
            <p:nvSpPr>
              <p:cNvPr id="952" name="Google Shape;952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3" name="Google Shape;963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5" name="Google Shape;965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6" name="Google Shape;966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7" name="Google Shape;967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68" name="Google Shape;968;p40"/>
            <p:cNvGrpSpPr/>
            <p:nvPr/>
          </p:nvGrpSpPr>
          <p:grpSpPr>
            <a:xfrm>
              <a:off x="5116499" y="3128207"/>
              <a:ext cx="1089381" cy="1018237"/>
              <a:chOff x="2806" y="2798"/>
              <a:chExt cx="735" cy="687"/>
            </a:xfrm>
          </p:grpSpPr>
          <p:sp>
            <p:nvSpPr>
              <p:cNvPr id="969" name="Google Shape;969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0" name="Google Shape;970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1" name="Google Shape;971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2" name="Google Shape;972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3" name="Google Shape;973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4" name="Google Shape;974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5" name="Google Shape;975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6" name="Google Shape;976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7" name="Google Shape;977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8" name="Google Shape;978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9" name="Google Shape;979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0" name="Google Shape;980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1" name="Google Shape;981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2" name="Google Shape;982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3" name="Google Shape;983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85" name="Google Shape;985;p40"/>
            <p:cNvGrpSpPr/>
            <p:nvPr/>
          </p:nvGrpSpPr>
          <p:grpSpPr>
            <a:xfrm>
              <a:off x="5132062" y="3142454"/>
              <a:ext cx="1089381" cy="1018237"/>
              <a:chOff x="2806" y="2798"/>
              <a:chExt cx="735" cy="687"/>
            </a:xfrm>
          </p:grpSpPr>
          <p:sp>
            <p:nvSpPr>
              <p:cNvPr id="986" name="Google Shape;986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7" name="Google Shape;987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8" name="Google Shape;988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9" name="Google Shape;989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0" name="Google Shape;990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1" name="Google Shape;991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2" name="Google Shape;992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3" name="Google Shape;993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4" name="Google Shape;994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5" name="Google Shape;995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6" name="Google Shape;996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7" name="Google Shape;997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8" name="Google Shape;998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9" name="Google Shape;999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0" name="Google Shape;1000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1" name="Google Shape;1001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002" name="Google Shape;1002;p40"/>
          <p:cNvGrpSpPr/>
          <p:nvPr/>
        </p:nvGrpSpPr>
        <p:grpSpPr>
          <a:xfrm>
            <a:off x="8894441" y="3128207"/>
            <a:ext cx="1116999" cy="1042119"/>
            <a:chOff x="5116499" y="3128207"/>
            <a:chExt cx="1116999" cy="1042119"/>
          </a:xfrm>
        </p:grpSpPr>
        <p:grpSp>
          <p:nvGrpSpPr>
            <p:cNvPr id="1003" name="Google Shape;1003;p40"/>
            <p:cNvGrpSpPr/>
            <p:nvPr/>
          </p:nvGrpSpPr>
          <p:grpSpPr>
            <a:xfrm>
              <a:off x="5122481" y="3152089"/>
              <a:ext cx="1089381" cy="1018237"/>
              <a:chOff x="2806" y="2798"/>
              <a:chExt cx="735" cy="687"/>
            </a:xfrm>
          </p:grpSpPr>
          <p:sp>
            <p:nvSpPr>
              <p:cNvPr id="1004" name="Google Shape;1004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5" name="Google Shape;1005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6" name="Google Shape;1006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7" name="Google Shape;1007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8" name="Google Shape;1008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9" name="Google Shape;1009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0" name="Google Shape;1010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1" name="Google Shape;1011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2" name="Google Shape;1012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3" name="Google Shape;1013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4" name="Google Shape;1014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5" name="Google Shape;1015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6" name="Google Shape;1016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7" name="Google Shape;1017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8" name="Google Shape;1018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9" name="Google Shape;1019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020" name="Google Shape;1020;p40"/>
            <p:cNvGrpSpPr/>
            <p:nvPr/>
          </p:nvGrpSpPr>
          <p:grpSpPr>
            <a:xfrm>
              <a:off x="5144117" y="3152089"/>
              <a:ext cx="1089381" cy="1018237"/>
              <a:chOff x="2806" y="2798"/>
              <a:chExt cx="735" cy="687"/>
            </a:xfrm>
          </p:grpSpPr>
          <p:sp>
            <p:nvSpPr>
              <p:cNvPr id="1021" name="Google Shape;1021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2" name="Google Shape;1022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3" name="Google Shape;1023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4" name="Google Shape;1024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5" name="Google Shape;1025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6" name="Google Shape;1026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7" name="Google Shape;1027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8" name="Google Shape;1028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9" name="Google Shape;1029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0" name="Google Shape;1030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1" name="Google Shape;1031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3" name="Google Shape;1033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4" name="Google Shape;1034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5" name="Google Shape;1035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6" name="Google Shape;1036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037" name="Google Shape;1037;p40"/>
            <p:cNvGrpSpPr/>
            <p:nvPr/>
          </p:nvGrpSpPr>
          <p:grpSpPr>
            <a:xfrm>
              <a:off x="5128555" y="3152089"/>
              <a:ext cx="1089381" cy="1018237"/>
              <a:chOff x="2806" y="2798"/>
              <a:chExt cx="735" cy="687"/>
            </a:xfrm>
          </p:grpSpPr>
          <p:sp>
            <p:nvSpPr>
              <p:cNvPr id="1038" name="Google Shape;1038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9" name="Google Shape;1039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0" name="Google Shape;1040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1" name="Google Shape;1041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2" name="Google Shape;1042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3" name="Google Shape;1043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4" name="Google Shape;1044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5" name="Google Shape;1045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7" name="Google Shape;1047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8" name="Google Shape;1048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9" name="Google Shape;1049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0" name="Google Shape;1050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1" name="Google Shape;1051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2" name="Google Shape;1052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3" name="Google Shape;1053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054" name="Google Shape;1054;p40"/>
            <p:cNvGrpSpPr/>
            <p:nvPr/>
          </p:nvGrpSpPr>
          <p:grpSpPr>
            <a:xfrm>
              <a:off x="5116499" y="3128207"/>
              <a:ext cx="1089381" cy="1018237"/>
              <a:chOff x="2806" y="2798"/>
              <a:chExt cx="735" cy="687"/>
            </a:xfrm>
          </p:grpSpPr>
          <p:sp>
            <p:nvSpPr>
              <p:cNvPr id="1055" name="Google Shape;1055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6" name="Google Shape;1056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7" name="Google Shape;1057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9" name="Google Shape;1059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071" name="Google Shape;1071;p40"/>
            <p:cNvGrpSpPr/>
            <p:nvPr/>
          </p:nvGrpSpPr>
          <p:grpSpPr>
            <a:xfrm>
              <a:off x="5132062" y="3142454"/>
              <a:ext cx="1089381" cy="1018237"/>
              <a:chOff x="2806" y="2798"/>
              <a:chExt cx="735" cy="687"/>
            </a:xfrm>
          </p:grpSpPr>
          <p:sp>
            <p:nvSpPr>
              <p:cNvPr id="1072" name="Google Shape;1072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pic>
        <p:nvPicPr>
          <p:cNvPr id="1088" name="Google Shape;108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9" name="Google Shape;1089;p40"/>
          <p:cNvGrpSpPr/>
          <p:nvPr/>
        </p:nvGrpSpPr>
        <p:grpSpPr>
          <a:xfrm>
            <a:off x="8894441" y="4971522"/>
            <a:ext cx="1116999" cy="1042119"/>
            <a:chOff x="5116499" y="3128207"/>
            <a:chExt cx="1116999" cy="1042119"/>
          </a:xfrm>
        </p:grpSpPr>
        <p:grpSp>
          <p:nvGrpSpPr>
            <p:cNvPr id="1090" name="Google Shape;1090;p40"/>
            <p:cNvGrpSpPr/>
            <p:nvPr/>
          </p:nvGrpSpPr>
          <p:grpSpPr>
            <a:xfrm>
              <a:off x="5122481" y="3152089"/>
              <a:ext cx="1089381" cy="1018237"/>
              <a:chOff x="2806" y="2798"/>
              <a:chExt cx="735" cy="687"/>
            </a:xfrm>
          </p:grpSpPr>
          <p:sp>
            <p:nvSpPr>
              <p:cNvPr id="1091" name="Google Shape;1091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107" name="Google Shape;1107;p40"/>
            <p:cNvGrpSpPr/>
            <p:nvPr/>
          </p:nvGrpSpPr>
          <p:grpSpPr>
            <a:xfrm>
              <a:off x="5144117" y="3152089"/>
              <a:ext cx="1089381" cy="1018237"/>
              <a:chOff x="2806" y="2798"/>
              <a:chExt cx="735" cy="687"/>
            </a:xfrm>
          </p:grpSpPr>
          <p:sp>
            <p:nvSpPr>
              <p:cNvPr id="1108" name="Google Shape;1108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124" name="Google Shape;1124;p40"/>
            <p:cNvGrpSpPr/>
            <p:nvPr/>
          </p:nvGrpSpPr>
          <p:grpSpPr>
            <a:xfrm>
              <a:off x="5128555" y="3152089"/>
              <a:ext cx="1089381" cy="1018237"/>
              <a:chOff x="2806" y="2798"/>
              <a:chExt cx="735" cy="687"/>
            </a:xfrm>
          </p:grpSpPr>
          <p:sp>
            <p:nvSpPr>
              <p:cNvPr id="1125" name="Google Shape;1125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4" name="Google Shape;1134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0" name="Google Shape;1140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141" name="Google Shape;1141;p40"/>
            <p:cNvGrpSpPr/>
            <p:nvPr/>
          </p:nvGrpSpPr>
          <p:grpSpPr>
            <a:xfrm>
              <a:off x="5116499" y="3128207"/>
              <a:ext cx="1089381" cy="1018237"/>
              <a:chOff x="2806" y="2798"/>
              <a:chExt cx="735" cy="687"/>
            </a:xfrm>
          </p:grpSpPr>
          <p:sp>
            <p:nvSpPr>
              <p:cNvPr id="1142" name="Google Shape;1142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3" name="Google Shape;1143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4" name="Google Shape;1144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5" name="Google Shape;1145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6" name="Google Shape;1146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7" name="Google Shape;1147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9" name="Google Shape;1149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0" name="Google Shape;1150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1" name="Google Shape;1151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2" name="Google Shape;1152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3" name="Google Shape;1153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158" name="Google Shape;1158;p40"/>
            <p:cNvGrpSpPr/>
            <p:nvPr/>
          </p:nvGrpSpPr>
          <p:grpSpPr>
            <a:xfrm>
              <a:off x="5132062" y="3142454"/>
              <a:ext cx="1089381" cy="1018237"/>
              <a:chOff x="2806" y="2798"/>
              <a:chExt cx="735" cy="687"/>
            </a:xfrm>
          </p:grpSpPr>
          <p:sp>
            <p:nvSpPr>
              <p:cNvPr id="1159" name="Google Shape;1159;p40"/>
              <p:cNvSpPr/>
              <p:nvPr/>
            </p:nvSpPr>
            <p:spPr>
              <a:xfrm>
                <a:off x="2806" y="2798"/>
                <a:ext cx="96" cy="101"/>
              </a:xfrm>
              <a:custGeom>
                <a:rect b="b" l="l" r="r" t="t"/>
                <a:pathLst>
                  <a:path extrusionOk="0" h="164" w="157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2806" y="2798"/>
                <a:ext cx="154" cy="185"/>
              </a:xfrm>
              <a:custGeom>
                <a:rect b="b" l="l" r="r" t="t"/>
                <a:pathLst>
                  <a:path extrusionOk="0" h="301" w="252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1" name="Google Shape;1161;p40"/>
              <p:cNvSpPr/>
              <p:nvPr/>
            </p:nvSpPr>
            <p:spPr>
              <a:xfrm>
                <a:off x="2806" y="2798"/>
                <a:ext cx="207" cy="274"/>
              </a:xfrm>
              <a:custGeom>
                <a:rect b="b" l="l" r="r" t="t"/>
                <a:pathLst>
                  <a:path extrusionOk="0" h="446" w="338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2806" y="2798"/>
                <a:ext cx="417" cy="464"/>
              </a:xfrm>
              <a:custGeom>
                <a:rect b="b" l="l" r="r" t="t"/>
                <a:pathLst>
                  <a:path extrusionOk="0" h="756" w="681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2806" y="2798"/>
                <a:ext cx="581" cy="593"/>
              </a:xfrm>
              <a:custGeom>
                <a:rect b="b" l="l" r="r" t="t"/>
                <a:pathLst>
                  <a:path extrusionOk="0" h="966" w="948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2806" y="2798"/>
                <a:ext cx="618" cy="649"/>
              </a:xfrm>
              <a:custGeom>
                <a:rect b="b" l="l" r="r" t="t"/>
                <a:pathLst>
                  <a:path extrusionOk="0" h="1058" w="1009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2806" y="2798"/>
                <a:ext cx="652" cy="687"/>
              </a:xfrm>
              <a:custGeom>
                <a:rect b="b" l="l" r="r" t="t"/>
                <a:pathLst>
                  <a:path extrusionOk="0" h="1120" w="1064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2877" y="2798"/>
                <a:ext cx="643" cy="687"/>
              </a:xfrm>
              <a:custGeom>
                <a:rect b="b" l="l" r="r" t="t"/>
                <a:pathLst>
                  <a:path extrusionOk="0" h="1120" w="1049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2905" y="2798"/>
                <a:ext cx="636" cy="687"/>
              </a:xfrm>
              <a:custGeom>
                <a:rect b="b" l="l" r="r" t="t"/>
                <a:pathLst>
                  <a:path extrusionOk="0" h="1120" w="1039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2996" y="2903"/>
                <a:ext cx="545" cy="582"/>
              </a:xfrm>
              <a:custGeom>
                <a:rect b="b" l="l" r="r" t="t"/>
                <a:pathLst>
                  <a:path extrusionOk="0" h="949" w="890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3137" y="3031"/>
                <a:ext cx="404" cy="454"/>
              </a:xfrm>
              <a:custGeom>
                <a:rect b="b" l="l" r="r" t="t"/>
                <a:pathLst>
                  <a:path extrusionOk="0" h="740" w="66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3197" y="3110"/>
                <a:ext cx="344" cy="375"/>
              </a:xfrm>
              <a:custGeom>
                <a:rect b="b" l="l" r="r" t="t"/>
                <a:pathLst>
                  <a:path extrusionOk="0" h="612" w="561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3234" y="3180"/>
                <a:ext cx="307" cy="305"/>
              </a:xfrm>
              <a:custGeom>
                <a:rect b="b" l="l" r="r" t="t"/>
                <a:pathLst>
                  <a:path extrusionOk="0" h="497" w="501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2" name="Google Shape;1172;p40"/>
              <p:cNvSpPr/>
              <p:nvPr/>
            </p:nvSpPr>
            <p:spPr>
              <a:xfrm>
                <a:off x="3292" y="3209"/>
                <a:ext cx="249" cy="276"/>
              </a:xfrm>
              <a:custGeom>
                <a:rect b="b" l="l" r="r" t="t"/>
                <a:pathLst>
                  <a:path extrusionOk="0" h="451" w="407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3" name="Google Shape;1173;p40"/>
              <p:cNvSpPr/>
              <p:nvPr/>
            </p:nvSpPr>
            <p:spPr>
              <a:xfrm>
                <a:off x="3447" y="3392"/>
                <a:ext cx="94" cy="93"/>
              </a:xfrm>
              <a:custGeom>
                <a:rect b="b" l="l" r="r" t="t"/>
                <a:pathLst>
                  <a:path extrusionOk="0" h="152" w="154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4" name="Google Shape;1174;p40"/>
              <p:cNvSpPr/>
              <p:nvPr/>
            </p:nvSpPr>
            <p:spPr>
              <a:xfrm>
                <a:off x="3509" y="3449"/>
                <a:ext cx="32" cy="36"/>
              </a:xfrm>
              <a:custGeom>
                <a:rect b="b" l="l" r="r" t="t"/>
                <a:pathLst>
                  <a:path extrusionOk="0" h="58" w="53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175" name="Google Shape;1175;p40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1"/>
          <p:cNvSpPr txBox="1"/>
          <p:nvPr/>
        </p:nvSpPr>
        <p:spPr>
          <a:xfrm>
            <a:off x="0" y="373329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 b="1"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2" name="Google Shape;1182;p41"/>
          <p:cNvSpPr txBox="1"/>
          <p:nvPr/>
        </p:nvSpPr>
        <p:spPr>
          <a:xfrm>
            <a:off x="0" y="4863859"/>
            <a:ext cx="12192000" cy="73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Lesson Powerpoint Template</a:t>
            </a:r>
            <a:endParaRPr sz="3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3" name="Google Shape;1183;p41"/>
          <p:cNvSpPr txBox="1"/>
          <p:nvPr/>
        </p:nvSpPr>
        <p:spPr>
          <a:xfrm>
            <a:off x="0" y="6329193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16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4" name="Google Shape;1184;p41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1793197" y="-616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1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4660837" y="-2521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41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7528478" y="-61686"/>
            <a:ext cx="5436900" cy="35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41"/>
          <p:cNvPicPr preferRelativeResize="0"/>
          <p:nvPr/>
        </p:nvPicPr>
        <p:blipFill rotWithShape="1">
          <a:blip r:embed="rId3">
            <a:alphaModFix/>
          </a:blip>
          <a:srcRect b="17241" l="0" r="4867" t="19775"/>
          <a:stretch/>
        </p:blipFill>
        <p:spPr>
          <a:xfrm>
            <a:off x="-1074443" y="-252186"/>
            <a:ext cx="5436900" cy="359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545" y="-341611"/>
            <a:ext cx="3473066" cy="462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17241" l="0" r="4867" t="19775"/>
          <a:stretch/>
        </p:blipFill>
        <p:spPr>
          <a:xfrm>
            <a:off x="5498285" y="0"/>
            <a:ext cx="5033999" cy="3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5026840" y="3332799"/>
            <a:ext cx="20162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309336" y="4427378"/>
            <a:ext cx="54512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</a:t>
            </a:r>
            <a:endParaRPr b="1" sz="8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9"/>
          <p:cNvCxnSpPr/>
          <p:nvPr/>
        </p:nvCxnSpPr>
        <p:spPr>
          <a:xfrm rot="10800000">
            <a:off x="1893867" y="1371919"/>
            <a:ext cx="0" cy="157702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36" name="Google Shape;136;p19"/>
          <p:cNvCxnSpPr/>
          <p:nvPr/>
        </p:nvCxnSpPr>
        <p:spPr>
          <a:xfrm rot="10800000">
            <a:off x="5959082" y="1371919"/>
            <a:ext cx="14575" cy="1577028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37" name="Google Shape;137;p19"/>
          <p:cNvCxnSpPr/>
          <p:nvPr/>
        </p:nvCxnSpPr>
        <p:spPr>
          <a:xfrm rot="10800000">
            <a:off x="4798425" y="4241168"/>
            <a:ext cx="0" cy="1492088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38" name="Google Shape;138;p19"/>
          <p:cNvCxnSpPr/>
          <p:nvPr/>
        </p:nvCxnSpPr>
        <p:spPr>
          <a:xfrm rot="10800000">
            <a:off x="7370092" y="4241168"/>
            <a:ext cx="0" cy="1492089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grpSp>
        <p:nvGrpSpPr>
          <p:cNvPr id="139" name="Google Shape;139;p19"/>
          <p:cNvGrpSpPr/>
          <p:nvPr/>
        </p:nvGrpSpPr>
        <p:grpSpPr>
          <a:xfrm>
            <a:off x="1582925" y="3055857"/>
            <a:ext cx="9313608" cy="1064520"/>
            <a:chOff x="1187194" y="2291893"/>
            <a:chExt cx="6985206" cy="798390"/>
          </a:xfrm>
        </p:grpSpPr>
        <p:grpSp>
          <p:nvGrpSpPr>
            <p:cNvPr id="140" name="Google Shape;140;p19"/>
            <p:cNvGrpSpPr/>
            <p:nvPr/>
          </p:nvGrpSpPr>
          <p:grpSpPr>
            <a:xfrm>
              <a:off x="1187194" y="2291893"/>
              <a:ext cx="6985206" cy="798390"/>
              <a:chOff x="0" y="0"/>
              <a:chExt cx="4502" cy="749"/>
            </a:xfrm>
          </p:grpSpPr>
          <p:sp>
            <p:nvSpPr>
              <p:cNvPr id="141" name="Google Shape;141;p19"/>
              <p:cNvSpPr/>
              <p:nvPr/>
            </p:nvSpPr>
            <p:spPr>
              <a:xfrm>
                <a:off x="0" y="0"/>
                <a:ext cx="1009" cy="749"/>
              </a:xfrm>
              <a:prstGeom prst="homePlate">
                <a:avLst>
                  <a:gd fmla="val 33678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97" y="0"/>
                <a:ext cx="1009" cy="749"/>
              </a:xfrm>
              <a:prstGeom prst="chevron">
                <a:avLst>
                  <a:gd fmla="val 33678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1770" y="0"/>
                <a:ext cx="1009" cy="749"/>
              </a:xfrm>
              <a:prstGeom prst="chevron">
                <a:avLst>
                  <a:gd fmla="val 33678" name="adj"/>
                </a:avLst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2631" y="0"/>
                <a:ext cx="1009" cy="749"/>
              </a:xfrm>
              <a:prstGeom prst="chevron">
                <a:avLst>
                  <a:gd fmla="val 33678" name="adj"/>
                </a:avLst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3493" y="0"/>
                <a:ext cx="1009" cy="749"/>
              </a:xfrm>
              <a:prstGeom prst="chevron">
                <a:avLst>
                  <a:gd fmla="val 33678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46" name="Google Shape;146;p19"/>
            <p:cNvSpPr/>
            <p:nvPr/>
          </p:nvSpPr>
          <p:spPr>
            <a:xfrm>
              <a:off x="1537008" y="2595718"/>
              <a:ext cx="633772" cy="1920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TITLE HERE</a:t>
              </a: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142010" y="2610958"/>
              <a:ext cx="633772" cy="1920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TITLE HERE</a:t>
              </a: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4509696" y="2571750"/>
              <a:ext cx="633772" cy="1920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TITLE HERE</a:t>
              </a: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826627" y="2560596"/>
              <a:ext cx="633772" cy="21536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TITLE HERE</a:t>
              </a: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7072743" y="2571750"/>
              <a:ext cx="633772" cy="21536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TITLE HERE</a:t>
              </a:r>
            </a:p>
          </p:txBody>
        </p:sp>
      </p:grpSp>
      <p:grpSp>
        <p:nvGrpSpPr>
          <p:cNvPr id="151" name="Google Shape;151;p19"/>
          <p:cNvGrpSpPr/>
          <p:nvPr/>
        </p:nvGrpSpPr>
        <p:grpSpPr>
          <a:xfrm>
            <a:off x="1775520" y="1436210"/>
            <a:ext cx="3733800" cy="989388"/>
            <a:chOff x="611560" y="1846599"/>
            <a:chExt cx="2800350" cy="742041"/>
          </a:xfrm>
        </p:grpSpPr>
        <p:sp>
          <p:nvSpPr>
            <p:cNvPr id="152" name="Google Shape;152;p19"/>
            <p:cNvSpPr txBox="1"/>
            <p:nvPr/>
          </p:nvSpPr>
          <p:spPr>
            <a:xfrm>
              <a:off x="611560" y="1846599"/>
              <a:ext cx="2800350" cy="315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1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830317" y="2211710"/>
              <a:ext cx="2445539" cy="376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6062936" y="1448598"/>
            <a:ext cx="3733800" cy="989388"/>
            <a:chOff x="611560" y="1846599"/>
            <a:chExt cx="2800350" cy="742041"/>
          </a:xfrm>
        </p:grpSpPr>
        <p:sp>
          <p:nvSpPr>
            <p:cNvPr id="155" name="Google Shape;155;p19"/>
            <p:cNvSpPr txBox="1"/>
            <p:nvPr/>
          </p:nvSpPr>
          <p:spPr>
            <a:xfrm>
              <a:off x="611560" y="1846599"/>
              <a:ext cx="2800350" cy="315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133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830317" y="2211710"/>
              <a:ext cx="2445539" cy="376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1199456" y="4446294"/>
            <a:ext cx="3733800" cy="989316"/>
            <a:chOff x="611560" y="1846653"/>
            <a:chExt cx="2800350" cy="741987"/>
          </a:xfrm>
        </p:grpSpPr>
        <p:sp>
          <p:nvSpPr>
            <p:cNvPr id="158" name="Google Shape;158;p19"/>
            <p:cNvSpPr txBox="1"/>
            <p:nvPr/>
          </p:nvSpPr>
          <p:spPr>
            <a:xfrm>
              <a:off x="611560" y="1846653"/>
              <a:ext cx="2800350" cy="315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133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830317" y="2211710"/>
              <a:ext cx="2445539" cy="376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0" name="Google Shape;160;p19"/>
          <p:cNvGrpSpPr/>
          <p:nvPr/>
        </p:nvGrpSpPr>
        <p:grpSpPr>
          <a:xfrm>
            <a:off x="7162733" y="4446294"/>
            <a:ext cx="3733800" cy="989316"/>
            <a:chOff x="611560" y="1846653"/>
            <a:chExt cx="2800350" cy="741987"/>
          </a:xfrm>
        </p:grpSpPr>
        <p:sp>
          <p:nvSpPr>
            <p:cNvPr id="161" name="Google Shape;161;p19"/>
            <p:cNvSpPr txBox="1"/>
            <p:nvPr/>
          </p:nvSpPr>
          <p:spPr>
            <a:xfrm>
              <a:off x="611560" y="1846653"/>
              <a:ext cx="2800350" cy="315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3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133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830317" y="2211710"/>
              <a:ext cx="2445539" cy="376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33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63" name="Google Shape;16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6913018" y="1707983"/>
            <a:ext cx="785644" cy="785925"/>
            <a:chOff x="1463339" y="1072758"/>
            <a:chExt cx="1546058" cy="1546058"/>
          </a:xfrm>
        </p:grpSpPr>
        <p:sp>
          <p:nvSpPr>
            <p:cNvPr id="171" name="Google Shape;171;p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rgbClr val="F2F2F2"/>
                </a:gs>
                <a:gs pos="55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3" name="Google Shape;173;p20"/>
          <p:cNvSpPr/>
          <p:nvPr/>
        </p:nvSpPr>
        <p:spPr>
          <a:xfrm>
            <a:off x="7008533" y="1803536"/>
            <a:ext cx="594608" cy="594819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6898131" y="2767756"/>
            <a:ext cx="785644" cy="785925"/>
            <a:chOff x="1463339" y="1072758"/>
            <a:chExt cx="1546058" cy="1546058"/>
          </a:xfrm>
        </p:grpSpPr>
        <p:sp>
          <p:nvSpPr>
            <p:cNvPr id="175" name="Google Shape;175;p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rgbClr val="F2F2F2"/>
                </a:gs>
                <a:gs pos="55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7" name="Google Shape;177;p20"/>
          <p:cNvSpPr/>
          <p:nvPr/>
        </p:nvSpPr>
        <p:spPr>
          <a:xfrm>
            <a:off x="6993648" y="2863309"/>
            <a:ext cx="594608" cy="59481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8" name="Google Shape;178;p20"/>
          <p:cNvGrpSpPr/>
          <p:nvPr/>
        </p:nvGrpSpPr>
        <p:grpSpPr>
          <a:xfrm>
            <a:off x="6898131" y="3827528"/>
            <a:ext cx="785644" cy="785925"/>
            <a:chOff x="1463339" y="1072758"/>
            <a:chExt cx="1546058" cy="1546058"/>
          </a:xfrm>
        </p:grpSpPr>
        <p:sp>
          <p:nvSpPr>
            <p:cNvPr id="179" name="Google Shape;179;p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rgbClr val="F2F2F2"/>
                </a:gs>
                <a:gs pos="55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1" name="Google Shape;181;p20"/>
          <p:cNvSpPr/>
          <p:nvPr/>
        </p:nvSpPr>
        <p:spPr>
          <a:xfrm>
            <a:off x="6993648" y="3923081"/>
            <a:ext cx="594608" cy="594819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2" name="Google Shape;182;p20"/>
          <p:cNvGrpSpPr/>
          <p:nvPr/>
        </p:nvGrpSpPr>
        <p:grpSpPr>
          <a:xfrm>
            <a:off x="7976185" y="1700932"/>
            <a:ext cx="2096951" cy="754084"/>
            <a:chOff x="6084168" y="1274556"/>
            <a:chExt cx="1669538" cy="600166"/>
          </a:xfrm>
        </p:grpSpPr>
        <p:sp>
          <p:nvSpPr>
            <p:cNvPr id="183" name="Google Shape;183;p20"/>
            <p:cNvSpPr txBox="1"/>
            <p:nvPr/>
          </p:nvSpPr>
          <p:spPr>
            <a:xfrm>
              <a:off x="6084168" y="1514663"/>
              <a:ext cx="1669538" cy="360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9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6109640" y="1274556"/>
              <a:ext cx="1008112" cy="293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00" spcFirstLastPara="1" rIns="914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5" name="Google Shape;185;p20"/>
          <p:cNvGrpSpPr/>
          <p:nvPr/>
        </p:nvGrpSpPr>
        <p:grpSpPr>
          <a:xfrm>
            <a:off x="7976185" y="2866932"/>
            <a:ext cx="2096951" cy="725834"/>
            <a:chOff x="6084168" y="2547213"/>
            <a:chExt cx="1669538" cy="577682"/>
          </a:xfrm>
        </p:grpSpPr>
        <p:sp>
          <p:nvSpPr>
            <p:cNvPr id="186" name="Google Shape;186;p20"/>
            <p:cNvSpPr txBox="1"/>
            <p:nvPr/>
          </p:nvSpPr>
          <p:spPr>
            <a:xfrm>
              <a:off x="6084168" y="2764836"/>
              <a:ext cx="1669538" cy="360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9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6109640" y="2547213"/>
              <a:ext cx="1008112" cy="293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00" spcFirstLastPara="1" rIns="914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7976185" y="3863979"/>
            <a:ext cx="2096951" cy="744666"/>
            <a:chOff x="6084168" y="3766937"/>
            <a:chExt cx="1669538" cy="592671"/>
          </a:xfrm>
        </p:grpSpPr>
        <p:sp>
          <p:nvSpPr>
            <p:cNvPr id="189" name="Google Shape;189;p20"/>
            <p:cNvSpPr txBox="1"/>
            <p:nvPr/>
          </p:nvSpPr>
          <p:spPr>
            <a:xfrm>
              <a:off x="6084168" y="3999549"/>
              <a:ext cx="1669538" cy="360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9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6094400" y="3766937"/>
              <a:ext cx="1008112" cy="293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00" spcFirstLastPara="1" rIns="914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1" name="Google Shape;191;p20"/>
          <p:cNvSpPr txBox="1"/>
          <p:nvPr/>
        </p:nvSpPr>
        <p:spPr>
          <a:xfrm>
            <a:off x="7008536" y="1818745"/>
            <a:ext cx="690125" cy="4923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25" spcFirstLastPara="1" rIns="121825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6987380" y="2878517"/>
            <a:ext cx="690125" cy="4923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25" spcFirstLastPara="1" rIns="121825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976800" y="3960745"/>
            <a:ext cx="690125" cy="4923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25" spcFirstLastPara="1" rIns="121825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4" name="Google Shape;194;p20"/>
          <p:cNvGrpSpPr/>
          <p:nvPr/>
        </p:nvGrpSpPr>
        <p:grpSpPr>
          <a:xfrm>
            <a:off x="246111" y="1938125"/>
            <a:ext cx="6098989" cy="3707553"/>
            <a:chOff x="857224" y="1876434"/>
            <a:chExt cx="3519051" cy="2124076"/>
          </a:xfrm>
        </p:grpSpPr>
        <p:grpSp>
          <p:nvGrpSpPr>
            <p:cNvPr id="195" name="Google Shape;195;p20"/>
            <p:cNvGrpSpPr/>
            <p:nvPr/>
          </p:nvGrpSpPr>
          <p:grpSpPr>
            <a:xfrm>
              <a:off x="857224" y="1876434"/>
              <a:ext cx="3519051" cy="2124076"/>
              <a:chOff x="4901105" y="2090748"/>
              <a:chExt cx="3519051" cy="2124076"/>
            </a:xfrm>
          </p:grpSpPr>
          <p:pic>
            <p:nvPicPr>
              <p:cNvPr id="196" name="Google Shape;196;p2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901105" y="2090748"/>
                <a:ext cx="3519051" cy="21240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p20"/>
              <p:cNvSpPr/>
              <p:nvPr/>
            </p:nvSpPr>
            <p:spPr>
              <a:xfrm>
                <a:off x="5330923" y="2195514"/>
                <a:ext cx="2675358" cy="1674094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75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pic>
          <p:nvPicPr>
            <p:cNvPr id="198" name="Google Shape;198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87042" y="1981200"/>
              <a:ext cx="2675358" cy="1713148"/>
            </a:xfrm>
            <a:custGeom>
              <a:rect b="b" l="l" r="r" t="t"/>
              <a:pathLst>
                <a:path extrusionOk="0" h="3214710" w="6715140">
                  <a:moveTo>
                    <a:pt x="0" y="0"/>
                  </a:moveTo>
                  <a:lnTo>
                    <a:pt x="6715140" y="0"/>
                  </a:lnTo>
                  <a:lnTo>
                    <a:pt x="6715140" y="3214710"/>
                  </a:lnTo>
                  <a:lnTo>
                    <a:pt x="0" y="321471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99" name="Google Shape;199;p20"/>
          <p:cNvGrpSpPr/>
          <p:nvPr/>
        </p:nvGrpSpPr>
        <p:grpSpPr>
          <a:xfrm>
            <a:off x="6898131" y="4776907"/>
            <a:ext cx="785644" cy="785925"/>
            <a:chOff x="1463339" y="1072758"/>
            <a:chExt cx="1546058" cy="1546058"/>
          </a:xfrm>
        </p:grpSpPr>
        <p:sp>
          <p:nvSpPr>
            <p:cNvPr id="200" name="Google Shape;200;p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rgbClr val="F2F2F2"/>
                </a:gs>
                <a:gs pos="55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  <a:effectLst>
              <a:outerShdw blurRad="330200" sx="81000" rotWithShape="0" algn="t" dir="6900000" dist="215900" sy="81000">
                <a:srgbClr val="000000">
                  <a:alpha val="4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2" name="Google Shape;202;p20"/>
          <p:cNvSpPr/>
          <p:nvPr/>
        </p:nvSpPr>
        <p:spPr>
          <a:xfrm>
            <a:off x="6993648" y="4872457"/>
            <a:ext cx="594608" cy="594819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3" name="Google Shape;203;p20"/>
          <p:cNvGrpSpPr/>
          <p:nvPr/>
        </p:nvGrpSpPr>
        <p:grpSpPr>
          <a:xfrm>
            <a:off x="7976185" y="4813356"/>
            <a:ext cx="2096951" cy="744666"/>
            <a:chOff x="6084168" y="3766937"/>
            <a:chExt cx="1669538" cy="592671"/>
          </a:xfrm>
        </p:grpSpPr>
        <p:sp>
          <p:nvSpPr>
            <p:cNvPr id="204" name="Google Shape;204;p20"/>
            <p:cNvSpPr txBox="1"/>
            <p:nvPr/>
          </p:nvSpPr>
          <p:spPr>
            <a:xfrm>
              <a:off x="6084168" y="3999549"/>
              <a:ext cx="1669538" cy="360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 ahead and replace it with your own text.</a:t>
              </a:r>
              <a:endParaRPr sz="9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6094400" y="3766937"/>
              <a:ext cx="1008112" cy="293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00" spcFirstLastPara="1" rIns="9140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6" name="Google Shape;206;p20"/>
          <p:cNvSpPr txBox="1"/>
          <p:nvPr/>
        </p:nvSpPr>
        <p:spPr>
          <a:xfrm>
            <a:off x="6993648" y="4910123"/>
            <a:ext cx="705013" cy="4923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25" spcFirstLastPara="1" rIns="121825" wrap="square" tIns="60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 rot="-2700000">
            <a:off x="5469468" y="2120902"/>
            <a:ext cx="1246717" cy="1782233"/>
          </a:xfrm>
          <a:custGeom>
            <a:rect b="b" l="l" r="r" t="t"/>
            <a:pathLst>
              <a:path extrusionOk="0" h="1337481" w="936104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1"/>
          <p:cNvSpPr/>
          <p:nvPr/>
        </p:nvSpPr>
        <p:spPr>
          <a:xfrm rot="2700000">
            <a:off x="4544486" y="3039536"/>
            <a:ext cx="1248833" cy="1782233"/>
          </a:xfrm>
          <a:custGeom>
            <a:rect b="b" l="l" r="r" t="t"/>
            <a:pathLst>
              <a:path extrusionOk="0" h="1337481" w="936104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1"/>
          <p:cNvSpPr/>
          <p:nvPr/>
        </p:nvSpPr>
        <p:spPr>
          <a:xfrm rot="8100000">
            <a:off x="5473702" y="3966636"/>
            <a:ext cx="1248833" cy="1782233"/>
          </a:xfrm>
          <a:custGeom>
            <a:rect b="b" l="l" r="r" t="t"/>
            <a:pathLst>
              <a:path extrusionOk="0" h="1337481" w="936104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1"/>
          <p:cNvSpPr/>
          <p:nvPr/>
        </p:nvSpPr>
        <p:spPr>
          <a:xfrm rot="-8100000">
            <a:off x="6398686" y="3043769"/>
            <a:ext cx="1248833" cy="1782233"/>
          </a:xfrm>
          <a:custGeom>
            <a:rect b="b" l="l" r="r" t="t"/>
            <a:pathLst>
              <a:path extrusionOk="0" h="1337481" w="936104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719668" y="2563286"/>
            <a:ext cx="34565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67"/>
              <a:buFont typeface="Arial"/>
              <a:buNone/>
            </a:pPr>
            <a:r>
              <a:rPr b="1" lang="tr-TR" sz="14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"/>
              <a:buFont typeface="Arial"/>
              <a:buNone/>
            </a:pPr>
            <a:br>
              <a:rPr lang="tr-TR" sz="933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719668" y="4224867"/>
            <a:ext cx="34565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67"/>
              <a:buFont typeface="Arial"/>
              <a:buNone/>
            </a:pPr>
            <a:r>
              <a:rPr b="1" lang="tr-TR" sz="14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"/>
              <a:buFont typeface="Arial"/>
              <a:buNone/>
            </a:pPr>
            <a:br>
              <a:rPr lang="tr-TR" sz="933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8015819" y="2563286"/>
            <a:ext cx="34565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67"/>
              <a:buFont typeface="Arial"/>
              <a:buNone/>
            </a:pPr>
            <a:r>
              <a:rPr b="1" lang="tr-TR" sz="14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"/>
              <a:buFont typeface="Arial"/>
              <a:buNone/>
            </a:pPr>
            <a:br>
              <a:rPr lang="tr-TR" sz="933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8015819" y="4224867"/>
            <a:ext cx="34565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67"/>
              <a:buFont typeface="Arial"/>
              <a:buNone/>
            </a:pPr>
            <a:r>
              <a:rPr b="1" lang="tr-TR" sz="14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"/>
              <a:buFont typeface="Arial"/>
              <a:buNone/>
            </a:pPr>
            <a:br>
              <a:rPr lang="tr-TR" sz="933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reputation.。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/>
        </p:nvSpPr>
        <p:spPr>
          <a:xfrm>
            <a:off x="1610784" y="3132668"/>
            <a:ext cx="1665816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817035" y="3471333"/>
            <a:ext cx="3155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5124451" y="3132668"/>
            <a:ext cx="1665816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4330702" y="3471333"/>
            <a:ext cx="3155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8659284" y="3132668"/>
            <a:ext cx="1665816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7865536" y="3471333"/>
            <a:ext cx="31538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7112002" y="5494868"/>
            <a:ext cx="1663700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6316135" y="5831417"/>
            <a:ext cx="3155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3270251" y="5494868"/>
            <a:ext cx="1663700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2"/>
          <p:cNvSpPr/>
          <p:nvPr/>
        </p:nvSpPr>
        <p:spPr>
          <a:xfrm>
            <a:off x="2474384" y="5831417"/>
            <a:ext cx="31559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9" name="Google Shape;239;p22"/>
          <p:cNvGrpSpPr/>
          <p:nvPr/>
        </p:nvGrpSpPr>
        <p:grpSpPr>
          <a:xfrm>
            <a:off x="5477936" y="1981202"/>
            <a:ext cx="1020233" cy="1020233"/>
            <a:chOff x="4108882" y="1486287"/>
            <a:chExt cx="765423" cy="765385"/>
          </a:xfrm>
        </p:grpSpPr>
        <p:sp>
          <p:nvSpPr>
            <p:cNvPr id="240" name="Google Shape;240;p22"/>
            <p:cNvSpPr/>
            <p:nvPr/>
          </p:nvSpPr>
          <p:spPr>
            <a:xfrm>
              <a:off x="4108882" y="1486287"/>
              <a:ext cx="765423" cy="76538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4253392" y="1680015"/>
              <a:ext cx="468464" cy="387456"/>
            </a:xfrm>
            <a:custGeom>
              <a:rect b="b" l="l" r="r" t="t"/>
              <a:pathLst>
                <a:path extrusionOk="0" h="301" w="364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2" name="Google Shape;242;p22"/>
          <p:cNvGrpSpPr/>
          <p:nvPr/>
        </p:nvGrpSpPr>
        <p:grpSpPr>
          <a:xfrm>
            <a:off x="1907120" y="1981202"/>
            <a:ext cx="1020233" cy="1020233"/>
            <a:chOff x="1430846" y="1486287"/>
            <a:chExt cx="765423" cy="765385"/>
          </a:xfrm>
        </p:grpSpPr>
        <p:sp>
          <p:nvSpPr>
            <p:cNvPr id="243" name="Google Shape;243;p22"/>
            <p:cNvSpPr/>
            <p:nvPr/>
          </p:nvSpPr>
          <p:spPr>
            <a:xfrm>
              <a:off x="1430846" y="1486287"/>
              <a:ext cx="765423" cy="76538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1602352" y="1657784"/>
              <a:ext cx="365243" cy="411276"/>
            </a:xfrm>
            <a:custGeom>
              <a:rect b="b" l="l" r="r" t="t"/>
              <a:pathLst>
                <a:path extrusionOk="0" h="319" w="282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" name="Google Shape;245;p22"/>
          <p:cNvGrpSpPr/>
          <p:nvPr/>
        </p:nvGrpSpPr>
        <p:grpSpPr>
          <a:xfrm>
            <a:off x="3543302" y="4409020"/>
            <a:ext cx="1020233" cy="1020233"/>
            <a:chOff x="2657114" y="3306918"/>
            <a:chExt cx="765423" cy="765385"/>
          </a:xfrm>
        </p:grpSpPr>
        <p:sp>
          <p:nvSpPr>
            <p:cNvPr id="246" name="Google Shape;246;p22"/>
            <p:cNvSpPr/>
            <p:nvPr/>
          </p:nvSpPr>
          <p:spPr>
            <a:xfrm>
              <a:off x="2657114" y="3306918"/>
              <a:ext cx="765423" cy="76538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47" name="Google Shape;247;p22"/>
            <p:cNvGrpSpPr/>
            <p:nvPr/>
          </p:nvGrpSpPr>
          <p:grpSpPr>
            <a:xfrm>
              <a:off x="2743063" y="3564765"/>
              <a:ext cx="605458" cy="213916"/>
              <a:chOff x="1441430" y="4357700"/>
              <a:chExt cx="503238" cy="177800"/>
            </a:xfrm>
          </p:grpSpPr>
          <p:sp>
            <p:nvSpPr>
              <p:cNvPr id="248" name="Google Shape;248;p22"/>
              <p:cNvSpPr/>
              <p:nvPr/>
            </p:nvSpPr>
            <p:spPr>
              <a:xfrm>
                <a:off x="1441430" y="4357700"/>
                <a:ext cx="231775" cy="177800"/>
              </a:xfrm>
              <a:custGeom>
                <a:rect b="b" l="l" r="r" t="t"/>
                <a:pathLst>
                  <a:path extrusionOk="0" h="222" w="29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" name="Google Shape;249;p22"/>
              <p:cNvSpPr/>
              <p:nvPr/>
            </p:nvSpPr>
            <p:spPr>
              <a:xfrm>
                <a:off x="1714480" y="4357700"/>
                <a:ext cx="230188" cy="177800"/>
              </a:xfrm>
              <a:custGeom>
                <a:rect b="b" l="l" r="r" t="t"/>
                <a:pathLst>
                  <a:path extrusionOk="0" h="222" w="29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" name="Google Shape;250;p22"/>
              <p:cNvSpPr/>
              <p:nvPr/>
            </p:nvSpPr>
            <p:spPr>
              <a:xfrm>
                <a:off x="1601767" y="4427550"/>
                <a:ext cx="195263" cy="36513"/>
              </a:xfrm>
              <a:custGeom>
                <a:rect b="b" l="l" r="r" t="t"/>
                <a:pathLst>
                  <a:path extrusionOk="0" h="45" w="246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51" name="Google Shape;251;p22"/>
          <p:cNvGrpSpPr/>
          <p:nvPr/>
        </p:nvGrpSpPr>
        <p:grpSpPr>
          <a:xfrm>
            <a:off x="9048752" y="1981202"/>
            <a:ext cx="1020233" cy="1020233"/>
            <a:chOff x="6721309" y="1486287"/>
            <a:chExt cx="765423" cy="765385"/>
          </a:xfrm>
        </p:grpSpPr>
        <p:sp>
          <p:nvSpPr>
            <p:cNvPr id="252" name="Google Shape;252;p22"/>
            <p:cNvSpPr/>
            <p:nvPr/>
          </p:nvSpPr>
          <p:spPr>
            <a:xfrm>
              <a:off x="6721309" y="1486287"/>
              <a:ext cx="765423" cy="76538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53" name="Google Shape;253;p22"/>
            <p:cNvGrpSpPr/>
            <p:nvPr/>
          </p:nvGrpSpPr>
          <p:grpSpPr>
            <a:xfrm>
              <a:off x="6911180" y="1670021"/>
              <a:ext cx="405503" cy="406194"/>
              <a:chOff x="6998061" y="3496249"/>
              <a:chExt cx="366051" cy="366676"/>
            </a:xfrm>
          </p:grpSpPr>
          <p:sp>
            <p:nvSpPr>
              <p:cNvPr id="254" name="Google Shape;254;p22"/>
              <p:cNvSpPr/>
              <p:nvPr/>
            </p:nvSpPr>
            <p:spPr>
              <a:xfrm>
                <a:off x="6998061" y="3496249"/>
                <a:ext cx="366051" cy="366676"/>
              </a:xfrm>
              <a:custGeom>
                <a:rect b="b" l="l" r="r" t="t"/>
                <a:pathLst>
                  <a:path extrusionOk="0"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7158247" y="3656437"/>
                <a:ext cx="45678" cy="45678"/>
              </a:xfrm>
              <a:custGeom>
                <a:rect b="b" l="l" r="r" t="t"/>
                <a:pathLst>
                  <a:path extrusionOk="0"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7111943" y="3610758"/>
                <a:ext cx="137660" cy="137660"/>
              </a:xfrm>
              <a:custGeom>
                <a:rect b="b" l="l" r="r" t="t"/>
                <a:pathLst>
                  <a:path extrusionOk="0"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7203927" y="3702114"/>
                <a:ext cx="56941" cy="58818"/>
              </a:xfrm>
              <a:custGeom>
                <a:rect b="b" l="l" r="r" t="t"/>
                <a:pathLst>
                  <a:path extrusionOk="0"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7226451" y="3725267"/>
                <a:ext cx="81970" cy="83847"/>
              </a:xfrm>
              <a:custGeom>
                <a:rect b="b" l="l" r="r" t="t"/>
                <a:pathLst>
                  <a:path extrusionOk="0"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7215188" y="3714003"/>
                <a:ext cx="69456" cy="70707"/>
              </a:xfrm>
              <a:custGeom>
                <a:rect b="b" l="l" r="r" t="t"/>
                <a:pathLst>
                  <a:path extrusionOk="0"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7100682" y="3599495"/>
                <a:ext cx="57567" cy="58192"/>
              </a:xfrm>
              <a:custGeom>
                <a:rect b="b" l="l" r="r" t="t"/>
                <a:pathLst>
                  <a:path extrusionOk="0"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7055002" y="3553816"/>
                <a:ext cx="81970" cy="83222"/>
              </a:xfrm>
              <a:custGeom>
                <a:rect b="b" l="l" r="r" t="t"/>
                <a:pathLst>
                  <a:path extrusionOk="0"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7078154" y="3576343"/>
                <a:ext cx="69456" cy="71333"/>
              </a:xfrm>
              <a:custGeom>
                <a:rect b="b" l="l" r="r" t="t"/>
                <a:pathLst>
                  <a:path extrusionOk="0"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63" name="Google Shape;263;p22"/>
          <p:cNvGrpSpPr/>
          <p:nvPr/>
        </p:nvGrpSpPr>
        <p:grpSpPr>
          <a:xfrm>
            <a:off x="7421036" y="4409020"/>
            <a:ext cx="1020233" cy="1020233"/>
            <a:chOff x="5566317" y="3306918"/>
            <a:chExt cx="765423" cy="765385"/>
          </a:xfrm>
        </p:grpSpPr>
        <p:sp>
          <p:nvSpPr>
            <p:cNvPr id="264" name="Google Shape;264;p22"/>
            <p:cNvSpPr/>
            <p:nvPr/>
          </p:nvSpPr>
          <p:spPr>
            <a:xfrm>
              <a:off x="5566317" y="3306918"/>
              <a:ext cx="765423" cy="765385"/>
            </a:xfrm>
            <a:prstGeom prst="ellipse">
              <a:avLst/>
            </a:prstGeom>
            <a:solidFill>
              <a:srgbClr val="455761"/>
            </a:solidFill>
            <a:ln>
              <a:noFill/>
            </a:ln>
            <a:effectLst>
              <a:outerShdw blurRad="635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65" name="Google Shape;265;p22"/>
            <p:cNvGrpSpPr/>
            <p:nvPr/>
          </p:nvGrpSpPr>
          <p:grpSpPr>
            <a:xfrm>
              <a:off x="5794464" y="3478816"/>
              <a:ext cx="327796" cy="437560"/>
              <a:chOff x="1868971" y="2767277"/>
              <a:chExt cx="274694" cy="366676"/>
            </a:xfrm>
          </p:grpSpPr>
          <p:sp>
            <p:nvSpPr>
              <p:cNvPr id="266" name="Google Shape;266;p22"/>
              <p:cNvSpPr/>
              <p:nvPr/>
            </p:nvSpPr>
            <p:spPr>
              <a:xfrm>
                <a:off x="1868971" y="2767277"/>
                <a:ext cx="274694" cy="366676"/>
              </a:xfrm>
              <a:custGeom>
                <a:rect b="b" l="l" r="r" t="t"/>
                <a:pathLst>
                  <a:path extrusionOk="0" h="21600" w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>
                <a:off x="1983479" y="2985030"/>
                <a:ext cx="45678" cy="68830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pic>
        <p:nvPicPr>
          <p:cNvPr id="268" name="Google Shape;26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3"/>
          <p:cNvGrpSpPr/>
          <p:nvPr/>
        </p:nvGrpSpPr>
        <p:grpSpPr>
          <a:xfrm>
            <a:off x="4442884" y="2396066"/>
            <a:ext cx="3124200" cy="929217"/>
            <a:chOff x="3332900" y="1797045"/>
            <a:chExt cx="2342667" cy="696309"/>
          </a:xfrm>
        </p:grpSpPr>
        <p:sp>
          <p:nvSpPr>
            <p:cNvPr id="276" name="Google Shape;276;p23"/>
            <p:cNvSpPr/>
            <p:nvPr/>
          </p:nvSpPr>
          <p:spPr>
            <a:xfrm>
              <a:off x="3797941" y="1797045"/>
              <a:ext cx="1412584" cy="696309"/>
            </a:xfrm>
            <a:custGeom>
              <a:rect b="b" l="l" r="r" t="t"/>
              <a:pathLst>
                <a:path extrusionOk="0" h="749300" w="152144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7" name="Google Shape;27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32900" y="1797045"/>
              <a:ext cx="2342667" cy="100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3"/>
            <p:cNvSpPr txBox="1"/>
            <p:nvPr/>
          </p:nvSpPr>
          <p:spPr>
            <a:xfrm>
              <a:off x="4164579" y="1904901"/>
              <a:ext cx="725337" cy="49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7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37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9" name="Google Shape;279;p23"/>
          <p:cNvGrpSpPr/>
          <p:nvPr/>
        </p:nvGrpSpPr>
        <p:grpSpPr>
          <a:xfrm>
            <a:off x="7717367" y="2396066"/>
            <a:ext cx="3122084" cy="929217"/>
            <a:chOff x="5787683" y="1797045"/>
            <a:chExt cx="2342667" cy="696309"/>
          </a:xfrm>
        </p:grpSpPr>
        <p:sp>
          <p:nvSpPr>
            <p:cNvPr id="280" name="Google Shape;280;p23"/>
            <p:cNvSpPr/>
            <p:nvPr/>
          </p:nvSpPr>
          <p:spPr>
            <a:xfrm>
              <a:off x="6253040" y="1797045"/>
              <a:ext cx="1411952" cy="696309"/>
            </a:xfrm>
            <a:custGeom>
              <a:rect b="b" l="l" r="r" t="t"/>
              <a:pathLst>
                <a:path extrusionOk="0" h="749300" w="152144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81" name="Google Shape;28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87683" y="1797045"/>
              <a:ext cx="2342667" cy="100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23"/>
            <p:cNvSpPr txBox="1"/>
            <p:nvPr/>
          </p:nvSpPr>
          <p:spPr>
            <a:xfrm>
              <a:off x="6635808" y="1904901"/>
              <a:ext cx="724241" cy="49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7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37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3" name="Google Shape;283;p23"/>
          <p:cNvGrpSpPr/>
          <p:nvPr/>
        </p:nvGrpSpPr>
        <p:grpSpPr>
          <a:xfrm>
            <a:off x="1170517" y="2396066"/>
            <a:ext cx="3124200" cy="929217"/>
            <a:chOff x="878116" y="1797045"/>
            <a:chExt cx="2342667" cy="696309"/>
          </a:xfrm>
        </p:grpSpPr>
        <p:sp>
          <p:nvSpPr>
            <p:cNvPr id="284" name="Google Shape;284;p23"/>
            <p:cNvSpPr/>
            <p:nvPr/>
          </p:nvSpPr>
          <p:spPr>
            <a:xfrm>
              <a:off x="1343157" y="1797045"/>
              <a:ext cx="1412584" cy="696309"/>
            </a:xfrm>
            <a:custGeom>
              <a:rect b="b" l="l" r="r" t="t"/>
              <a:pathLst>
                <a:path extrusionOk="0" h="749300" w="152144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85" name="Google Shape;285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116" y="1797045"/>
              <a:ext cx="2342667" cy="100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3"/>
            <p:cNvSpPr txBox="1"/>
            <p:nvPr/>
          </p:nvSpPr>
          <p:spPr>
            <a:xfrm>
              <a:off x="1679638" y="1904901"/>
              <a:ext cx="725338" cy="49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733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373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7" name="Google Shape;287;p23"/>
          <p:cNvSpPr txBox="1"/>
          <p:nvPr/>
        </p:nvSpPr>
        <p:spPr>
          <a:xfrm>
            <a:off x="1087968" y="3503084"/>
            <a:ext cx="3268133" cy="52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1087967" y="3939118"/>
            <a:ext cx="3124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4294719" y="3503084"/>
            <a:ext cx="3268133" cy="52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4347633" y="3939118"/>
            <a:ext cx="3124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7672919" y="3503084"/>
            <a:ext cx="3268133" cy="52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7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67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7672917" y="3939118"/>
            <a:ext cx="3124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629" y="43544"/>
            <a:ext cx="958827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1574633" y="161671"/>
            <a:ext cx="54512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545" y="-341611"/>
            <a:ext cx="3473066" cy="462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/>
          <p:cNvPicPr preferRelativeResize="0"/>
          <p:nvPr/>
        </p:nvPicPr>
        <p:blipFill rotWithShape="1">
          <a:blip r:embed="rId4">
            <a:alphaModFix/>
          </a:blip>
          <a:srcRect b="17241" l="0" r="4867" t="19775"/>
          <a:stretch/>
        </p:blipFill>
        <p:spPr>
          <a:xfrm>
            <a:off x="5498285" y="0"/>
            <a:ext cx="5033999" cy="3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5026840" y="3332799"/>
            <a:ext cx="20162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3309336" y="4427378"/>
            <a:ext cx="54512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</a:t>
            </a:r>
            <a:endParaRPr b="1" sz="8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sign Lesson Powerpoint Template，Freepptbackgrounds.net">
  <a:themeElements>
    <a:clrScheme name="自定义 40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7BB256"/>
      </a:accent1>
      <a:accent2>
        <a:srgbClr val="F0993A"/>
      </a:accent2>
      <a:accent3>
        <a:srgbClr val="DE2743"/>
      </a:accent3>
      <a:accent4>
        <a:srgbClr val="2A7ABC"/>
      </a:accent4>
      <a:accent5>
        <a:srgbClr val="7BB256"/>
      </a:accent5>
      <a:accent6>
        <a:srgbClr val="F0993A"/>
      </a:accent6>
      <a:hlink>
        <a:srgbClr val="DE2743"/>
      </a:hlink>
      <a:folHlink>
        <a:srgbClr val="2A7A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