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Barlow Condensed Medium" panose="020B0604020202020204" charset="0"/>
      <p:regular r:id="rId25"/>
      <p:bold r:id="rId26"/>
      <p:italic r:id="rId27"/>
      <p:boldItalic r:id="rId28"/>
    </p:embeddedFont>
    <p:embeddedFont>
      <p:font typeface="Barlow ExtraBold" panose="020B0604020202020204" charset="0"/>
      <p:bold r:id="rId29"/>
      <p:boldItalic r:id="rId30"/>
    </p:embeddedFont>
    <p:embeddedFont>
      <p:font typeface="Caveat" panose="020B0604020202020204" charset="0"/>
      <p:regular r:id="rId31"/>
      <p:bold r:id="rId32"/>
    </p:embeddedFont>
    <p:embeddedFont>
      <p:font typeface="Questrial" panose="020B0604020202020204" charset="0"/>
      <p:regular r:id="rId33"/>
    </p:embeddedFont>
    <p:embeddedFont>
      <p:font typeface="Barlow" panose="020B0604020202020204" charset="0"/>
      <p:regular r:id="rId34"/>
      <p:bold r:id="rId35"/>
      <p:italic r:id="rId36"/>
      <p:boldItalic r:id="rId37"/>
    </p:embeddedFont>
    <p:embeddedFont>
      <p:font typeface="Norican" panose="020B0604020202020204" charset="0"/>
      <p:regular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88">
          <p15:clr>
            <a:srgbClr val="A4A3A4"/>
          </p15:clr>
        </p15:guide>
        <p15:guide id="2" pos="325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8" roundtripDataSignature="AMtx7miL96B+hS1SxwpHDGOMo3iAS5bS2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A8127A8-ACE3-44FA-91B2-0162E14245D5}">
  <a:tblStyle styleId="{AA8127A8-ACE3-44FA-91B2-0162E14245D5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0F2EE"/>
          </a:solidFill>
        </a:fill>
      </a:tcStyle>
    </a:wholeTbl>
    <a:band1H>
      <a:tcTxStyle b="off" i="off"/>
      <a:tcStyle>
        <a:tcBdr/>
        <a:fill>
          <a:solidFill>
            <a:srgbClr val="E0E5DB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E0E5DB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BB69E524-2EEC-4E8B-B3A3-C3E9B5EB8D31}" styleName="Table_1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0F2EE"/>
          </a:solidFill>
        </a:fill>
      </a:tcStyle>
    </a:wholeTbl>
    <a:band1H>
      <a:tcTxStyle b="off" i="off"/>
      <a:tcStyle>
        <a:tcBdr/>
        <a:fill>
          <a:solidFill>
            <a:srgbClr val="E0E5DB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E0E5DB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344D6C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344D6C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344D6C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344D6C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5902" autoAdjust="0"/>
  </p:normalViewPr>
  <p:slideViewPr>
    <p:cSldViewPr snapToGrid="0">
      <p:cViewPr>
        <p:scale>
          <a:sx n="100" d="100"/>
          <a:sy n="100" d="100"/>
        </p:scale>
        <p:origin x="936" y="300"/>
      </p:cViewPr>
      <p:guideLst>
        <p:guide orient="horz" pos="2188"/>
        <p:guide pos="3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8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03" name="Google Shape;20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8" name="Google Shape;42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53" name="Google Shape;45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78" name="Google Shape;47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03" name="Google Shape;50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28" name="Google Shape;52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52" name="Google Shape;55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78" name="Google Shape;57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13" name="Google Shape;61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44" name="Google Shape;64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5" name="Google Shape;22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1" name="Google Shape;25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6" name="Google Shape;27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2" name="Google Shape;30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7" name="Google Shape;3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2" name="Google Shape;35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77" name="Google Shape;37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02" name="Google Shape;40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>
  <p:cSld name="Cover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8544" y="503958"/>
            <a:ext cx="11462328" cy="64325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9" name="Google Shape;79;p21"/>
          <p:cNvGrpSpPr/>
          <p:nvPr/>
        </p:nvGrpSpPr>
        <p:grpSpPr>
          <a:xfrm>
            <a:off x="14803" y="661994"/>
            <a:ext cx="354572" cy="6049369"/>
            <a:chOff x="14803" y="509594"/>
            <a:chExt cx="354572" cy="6049369"/>
          </a:xfrm>
        </p:grpSpPr>
        <p:sp>
          <p:nvSpPr>
            <p:cNvPr id="80" name="Google Shape;80;p21"/>
            <p:cNvSpPr/>
            <p:nvPr/>
          </p:nvSpPr>
          <p:spPr>
            <a:xfrm rot="-5400000">
              <a:off x="212190" y="4229001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21"/>
            <p:cNvSpPr/>
            <p:nvPr/>
          </p:nvSpPr>
          <p:spPr>
            <a:xfrm rot="-5400000">
              <a:off x="202528" y="3522445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21"/>
            <p:cNvSpPr/>
            <p:nvPr/>
          </p:nvSpPr>
          <p:spPr>
            <a:xfrm rot="-5400000">
              <a:off x="212190" y="2773994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21"/>
            <p:cNvSpPr/>
            <p:nvPr/>
          </p:nvSpPr>
          <p:spPr>
            <a:xfrm rot="-5400000">
              <a:off x="202528" y="2008512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21"/>
            <p:cNvSpPr/>
            <p:nvPr/>
          </p:nvSpPr>
          <p:spPr>
            <a:xfrm rot="-5400000">
              <a:off x="209413" y="1254318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21"/>
            <p:cNvSpPr/>
            <p:nvPr/>
          </p:nvSpPr>
          <p:spPr>
            <a:xfrm rot="-5400000">
              <a:off x="145526" y="3533621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21"/>
            <p:cNvSpPr/>
            <p:nvPr/>
          </p:nvSpPr>
          <p:spPr>
            <a:xfrm rot="-5400000">
              <a:off x="142011" y="3465841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21"/>
            <p:cNvSpPr/>
            <p:nvPr/>
          </p:nvSpPr>
          <p:spPr>
            <a:xfrm rot="-5400000">
              <a:off x="142010" y="2779522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21"/>
            <p:cNvSpPr/>
            <p:nvPr/>
          </p:nvSpPr>
          <p:spPr>
            <a:xfrm rot="-5400000">
              <a:off x="145526" y="2711742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21"/>
            <p:cNvSpPr/>
            <p:nvPr/>
          </p:nvSpPr>
          <p:spPr>
            <a:xfrm rot="-5400000">
              <a:off x="142011" y="2023759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21"/>
            <p:cNvSpPr/>
            <p:nvPr/>
          </p:nvSpPr>
          <p:spPr>
            <a:xfrm rot="-5400000">
              <a:off x="138496" y="1955979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21"/>
            <p:cNvSpPr/>
            <p:nvPr/>
          </p:nvSpPr>
          <p:spPr>
            <a:xfrm rot="-5400000">
              <a:off x="145526" y="1269659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21"/>
            <p:cNvSpPr/>
            <p:nvPr/>
          </p:nvSpPr>
          <p:spPr>
            <a:xfrm rot="-5400000">
              <a:off x="142011" y="1201880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21"/>
            <p:cNvSpPr/>
            <p:nvPr/>
          </p:nvSpPr>
          <p:spPr>
            <a:xfrm rot="-5400000">
              <a:off x="199752" y="502994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94" name="Google Shape;94;p21"/>
            <p:cNvSpPr/>
            <p:nvPr/>
          </p:nvSpPr>
          <p:spPr>
            <a:xfrm rot="-5400000">
              <a:off x="145526" y="5059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95" name="Google Shape;95;p21"/>
            <p:cNvSpPr/>
            <p:nvPr/>
          </p:nvSpPr>
          <p:spPr>
            <a:xfrm rot="-5400000">
              <a:off x="142011" y="4382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96" name="Google Shape;96;p21"/>
            <p:cNvSpPr/>
            <p:nvPr/>
          </p:nvSpPr>
          <p:spPr>
            <a:xfrm rot="-5400000">
              <a:off x="127952" y="4238477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21"/>
            <p:cNvSpPr/>
            <p:nvPr/>
          </p:nvSpPr>
          <p:spPr>
            <a:xfrm rot="-5400000">
              <a:off x="131468" y="4170697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21"/>
            <p:cNvSpPr/>
            <p:nvPr/>
          </p:nvSpPr>
          <p:spPr>
            <a:xfrm rot="-5400000">
              <a:off x="209413" y="3860455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21"/>
            <p:cNvSpPr/>
            <p:nvPr/>
          </p:nvSpPr>
          <p:spPr>
            <a:xfrm rot="-5400000">
              <a:off x="199752" y="3160771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21"/>
            <p:cNvSpPr/>
            <p:nvPr/>
          </p:nvSpPr>
          <p:spPr>
            <a:xfrm rot="-5400000">
              <a:off x="209413" y="2405449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21"/>
            <p:cNvSpPr/>
            <p:nvPr/>
          </p:nvSpPr>
          <p:spPr>
            <a:xfrm rot="-5400000">
              <a:off x="199752" y="1653709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21"/>
            <p:cNvSpPr/>
            <p:nvPr/>
          </p:nvSpPr>
          <p:spPr>
            <a:xfrm rot="-5400000">
              <a:off x="206636" y="885772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21"/>
            <p:cNvSpPr/>
            <p:nvPr/>
          </p:nvSpPr>
          <p:spPr>
            <a:xfrm rot="-5400000">
              <a:off x="142862" y="3165075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21"/>
            <p:cNvSpPr/>
            <p:nvPr/>
          </p:nvSpPr>
          <p:spPr>
            <a:xfrm rot="-5400000">
              <a:off x="139348" y="3097296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1"/>
            <p:cNvSpPr/>
            <p:nvPr/>
          </p:nvSpPr>
          <p:spPr>
            <a:xfrm rot="-5400000">
              <a:off x="139346" y="2410976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21"/>
            <p:cNvSpPr/>
            <p:nvPr/>
          </p:nvSpPr>
          <p:spPr>
            <a:xfrm rot="-5400000">
              <a:off x="142862" y="2343196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21"/>
            <p:cNvSpPr/>
            <p:nvPr/>
          </p:nvSpPr>
          <p:spPr>
            <a:xfrm rot="-5400000">
              <a:off x="139348" y="165521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21"/>
            <p:cNvSpPr/>
            <p:nvPr/>
          </p:nvSpPr>
          <p:spPr>
            <a:xfrm rot="-5400000">
              <a:off x="135833" y="158743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21"/>
            <p:cNvSpPr/>
            <p:nvPr/>
          </p:nvSpPr>
          <p:spPr>
            <a:xfrm rot="-5400000">
              <a:off x="142862" y="901114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1"/>
            <p:cNvSpPr/>
            <p:nvPr/>
          </p:nvSpPr>
          <p:spPr>
            <a:xfrm rot="-5400000">
              <a:off x="139348" y="833334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111" name="Google Shape;111;p21"/>
            <p:cNvSpPr/>
            <p:nvPr/>
          </p:nvSpPr>
          <p:spPr>
            <a:xfrm rot="-5400000">
              <a:off x="125288" y="3869932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21"/>
            <p:cNvSpPr/>
            <p:nvPr/>
          </p:nvSpPr>
          <p:spPr>
            <a:xfrm rot="-5400000">
              <a:off x="128804" y="3802152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21"/>
            <p:cNvSpPr/>
            <p:nvPr/>
          </p:nvSpPr>
          <p:spPr>
            <a:xfrm rot="-5400000">
              <a:off x="213075" y="4576386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21"/>
            <p:cNvSpPr/>
            <p:nvPr/>
          </p:nvSpPr>
          <p:spPr>
            <a:xfrm rot="-5400000">
              <a:off x="128801" y="4585862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21"/>
            <p:cNvSpPr/>
            <p:nvPr/>
          </p:nvSpPr>
          <p:spPr>
            <a:xfrm rot="-5400000">
              <a:off x="132317" y="45180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21"/>
            <p:cNvSpPr/>
            <p:nvPr/>
          </p:nvSpPr>
          <p:spPr>
            <a:xfrm rot="-5400000">
              <a:off x="197793" y="6064653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21"/>
            <p:cNvSpPr/>
            <p:nvPr/>
          </p:nvSpPr>
          <p:spPr>
            <a:xfrm rot="-5400000">
              <a:off x="207455" y="5316202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21"/>
            <p:cNvSpPr/>
            <p:nvPr/>
          </p:nvSpPr>
          <p:spPr>
            <a:xfrm rot="-5400000">
              <a:off x="140791" y="6075829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21"/>
            <p:cNvSpPr/>
            <p:nvPr/>
          </p:nvSpPr>
          <p:spPr>
            <a:xfrm rot="-5400000">
              <a:off x="137276" y="6008049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21"/>
            <p:cNvSpPr/>
            <p:nvPr/>
          </p:nvSpPr>
          <p:spPr>
            <a:xfrm rot="-5400000">
              <a:off x="137275" y="5321730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21"/>
            <p:cNvSpPr/>
            <p:nvPr/>
          </p:nvSpPr>
          <p:spPr>
            <a:xfrm rot="-5400000">
              <a:off x="140791" y="5253950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21"/>
            <p:cNvSpPr/>
            <p:nvPr/>
          </p:nvSpPr>
          <p:spPr>
            <a:xfrm rot="-5400000">
              <a:off x="204678" y="6402663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21"/>
            <p:cNvSpPr/>
            <p:nvPr/>
          </p:nvSpPr>
          <p:spPr>
            <a:xfrm rot="-5400000">
              <a:off x="195017" y="5702979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21"/>
            <p:cNvSpPr/>
            <p:nvPr/>
          </p:nvSpPr>
          <p:spPr>
            <a:xfrm rot="-5400000">
              <a:off x="204678" y="4947657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21"/>
            <p:cNvSpPr/>
            <p:nvPr/>
          </p:nvSpPr>
          <p:spPr>
            <a:xfrm rot="-5400000">
              <a:off x="138127" y="57072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21"/>
            <p:cNvSpPr/>
            <p:nvPr/>
          </p:nvSpPr>
          <p:spPr>
            <a:xfrm rot="-5400000">
              <a:off x="134613" y="5639504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21"/>
            <p:cNvSpPr/>
            <p:nvPr/>
          </p:nvSpPr>
          <p:spPr>
            <a:xfrm rot="-5400000">
              <a:off x="134611" y="4953184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21"/>
            <p:cNvSpPr/>
            <p:nvPr/>
          </p:nvSpPr>
          <p:spPr>
            <a:xfrm rot="-5400000">
              <a:off x="138127" y="4885404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21"/>
            <p:cNvSpPr/>
            <p:nvPr/>
          </p:nvSpPr>
          <p:spPr>
            <a:xfrm rot="-5400000">
              <a:off x="120553" y="6412140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21"/>
            <p:cNvSpPr/>
            <p:nvPr/>
          </p:nvSpPr>
          <p:spPr>
            <a:xfrm rot="-5400000">
              <a:off x="124069" y="6344360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1" name="Google Shape;131;p21" descr="Imagen que contiene monitor, foto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2712513" y="1708728"/>
            <a:ext cx="6129486" cy="3990109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1"/>
          <p:cNvSpPr txBox="1">
            <a:spLocks noGrp="1"/>
          </p:cNvSpPr>
          <p:nvPr>
            <p:ph type="title"/>
          </p:nvPr>
        </p:nvSpPr>
        <p:spPr>
          <a:xfrm>
            <a:off x="2638725" y="2965350"/>
            <a:ext cx="6462000" cy="17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 b="1">
                <a:latin typeface="Caveat"/>
                <a:ea typeface="Caveat"/>
                <a:cs typeface="Caveat"/>
                <a:sym typeface="Cave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Caveat"/>
                <a:ea typeface="Caveat"/>
                <a:cs typeface="Caveat"/>
                <a:sym typeface="Cavea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Caveat"/>
                <a:ea typeface="Caveat"/>
                <a:cs typeface="Caveat"/>
                <a:sym typeface="Cavea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Caveat"/>
                <a:ea typeface="Caveat"/>
                <a:cs typeface="Caveat"/>
                <a:sym typeface="Cavea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Caveat"/>
                <a:ea typeface="Caveat"/>
                <a:cs typeface="Caveat"/>
                <a:sym typeface="Cavea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Caveat"/>
                <a:ea typeface="Caveat"/>
                <a:cs typeface="Caveat"/>
                <a:sym typeface="Cavea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Caveat"/>
                <a:ea typeface="Caveat"/>
                <a:cs typeface="Caveat"/>
                <a:sym typeface="Cavea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Caveat"/>
                <a:ea typeface="Caveat"/>
                <a:cs typeface="Caveat"/>
                <a:sym typeface="Cavea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Caveat"/>
                <a:ea typeface="Caveat"/>
                <a:cs typeface="Caveat"/>
                <a:sym typeface="Cave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se" type="title">
  <p:cSld name="TITLE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>
            <a:spLocks noGrp="1"/>
          </p:cNvSpPr>
          <p:nvPr>
            <p:ph type="title"/>
          </p:nvPr>
        </p:nvSpPr>
        <p:spPr>
          <a:xfrm>
            <a:off x="654950" y="677325"/>
            <a:ext cx="6462000" cy="6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35" name="Google Shape;135;p22"/>
          <p:cNvSpPr txBox="1">
            <a:spLocks noGrp="1"/>
          </p:cNvSpPr>
          <p:nvPr>
            <p:ph type="subTitle" idx="1"/>
          </p:nvPr>
        </p:nvSpPr>
        <p:spPr>
          <a:xfrm>
            <a:off x="9808100" y="677325"/>
            <a:ext cx="1605300" cy="8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 do">
  <p:cSld name="To do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3"/>
          <p:cNvSpPr/>
          <p:nvPr/>
        </p:nvSpPr>
        <p:spPr>
          <a:xfrm>
            <a:off x="696000" y="1556400"/>
            <a:ext cx="270000" cy="270000"/>
          </a:xfrm>
          <a:prstGeom prst="rect">
            <a:avLst/>
          </a:prstGeom>
          <a:noFill/>
          <a:ln w="19050" cap="flat" cmpd="sng">
            <a:solidFill>
              <a:srgbClr val="0C0C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3"/>
          <p:cNvSpPr/>
          <p:nvPr/>
        </p:nvSpPr>
        <p:spPr>
          <a:xfrm>
            <a:off x="696000" y="2096400"/>
            <a:ext cx="270000" cy="270000"/>
          </a:xfrm>
          <a:prstGeom prst="rect">
            <a:avLst/>
          </a:prstGeom>
          <a:noFill/>
          <a:ln w="19050" cap="flat" cmpd="sng">
            <a:solidFill>
              <a:srgbClr val="0C0C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23"/>
          <p:cNvSpPr/>
          <p:nvPr/>
        </p:nvSpPr>
        <p:spPr>
          <a:xfrm>
            <a:off x="696000" y="2591400"/>
            <a:ext cx="270000" cy="270000"/>
          </a:xfrm>
          <a:prstGeom prst="rect">
            <a:avLst/>
          </a:prstGeom>
          <a:noFill/>
          <a:ln w="19050" cap="flat" cmpd="sng">
            <a:solidFill>
              <a:srgbClr val="0C0C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23"/>
          <p:cNvSpPr/>
          <p:nvPr/>
        </p:nvSpPr>
        <p:spPr>
          <a:xfrm>
            <a:off x="696000" y="3131400"/>
            <a:ext cx="270000" cy="270000"/>
          </a:xfrm>
          <a:prstGeom prst="rect">
            <a:avLst/>
          </a:prstGeom>
          <a:noFill/>
          <a:ln w="19050" cap="flat" cmpd="sng">
            <a:solidFill>
              <a:srgbClr val="0C0C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3"/>
          <p:cNvSpPr/>
          <p:nvPr/>
        </p:nvSpPr>
        <p:spPr>
          <a:xfrm>
            <a:off x="696000" y="3671400"/>
            <a:ext cx="270000" cy="270000"/>
          </a:xfrm>
          <a:prstGeom prst="rect">
            <a:avLst/>
          </a:prstGeom>
          <a:noFill/>
          <a:ln w="19050" cap="flat" cmpd="sng">
            <a:solidFill>
              <a:srgbClr val="0C0C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23"/>
          <p:cNvSpPr/>
          <p:nvPr/>
        </p:nvSpPr>
        <p:spPr>
          <a:xfrm>
            <a:off x="696000" y="4211400"/>
            <a:ext cx="270000" cy="270000"/>
          </a:xfrm>
          <a:prstGeom prst="rect">
            <a:avLst/>
          </a:prstGeom>
          <a:noFill/>
          <a:ln w="19050" cap="flat" cmpd="sng">
            <a:solidFill>
              <a:srgbClr val="0C0C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23"/>
          <p:cNvSpPr/>
          <p:nvPr/>
        </p:nvSpPr>
        <p:spPr>
          <a:xfrm>
            <a:off x="696000" y="4724400"/>
            <a:ext cx="270000" cy="270000"/>
          </a:xfrm>
          <a:prstGeom prst="rect">
            <a:avLst/>
          </a:prstGeom>
          <a:noFill/>
          <a:ln w="19050" cap="flat" cmpd="sng">
            <a:solidFill>
              <a:srgbClr val="0C0C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3"/>
          <p:cNvSpPr/>
          <p:nvPr/>
        </p:nvSpPr>
        <p:spPr>
          <a:xfrm>
            <a:off x="696000" y="5246400"/>
            <a:ext cx="270000" cy="270000"/>
          </a:xfrm>
          <a:prstGeom prst="rect">
            <a:avLst/>
          </a:prstGeom>
          <a:noFill/>
          <a:ln w="19050" cap="flat" cmpd="sng">
            <a:solidFill>
              <a:srgbClr val="0C0C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23"/>
          <p:cNvSpPr/>
          <p:nvPr/>
        </p:nvSpPr>
        <p:spPr>
          <a:xfrm>
            <a:off x="696000" y="5786400"/>
            <a:ext cx="270000" cy="270000"/>
          </a:xfrm>
          <a:prstGeom prst="rect">
            <a:avLst/>
          </a:prstGeom>
          <a:noFill/>
          <a:ln w="19050" cap="flat" cmpd="sng">
            <a:solidFill>
              <a:srgbClr val="0C0C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23"/>
          <p:cNvSpPr/>
          <p:nvPr/>
        </p:nvSpPr>
        <p:spPr>
          <a:xfrm>
            <a:off x="696000" y="6326400"/>
            <a:ext cx="270000" cy="270000"/>
          </a:xfrm>
          <a:prstGeom prst="rect">
            <a:avLst/>
          </a:prstGeom>
          <a:noFill/>
          <a:ln w="19050" cap="flat" cmpd="sng">
            <a:solidFill>
              <a:srgbClr val="0C0C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3"/>
          <p:cNvSpPr/>
          <p:nvPr/>
        </p:nvSpPr>
        <p:spPr>
          <a:xfrm>
            <a:off x="6006000" y="1556400"/>
            <a:ext cx="270000" cy="270000"/>
          </a:xfrm>
          <a:prstGeom prst="rect">
            <a:avLst/>
          </a:prstGeom>
          <a:noFill/>
          <a:ln w="19050" cap="flat" cmpd="sng">
            <a:solidFill>
              <a:srgbClr val="0C0C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23"/>
          <p:cNvSpPr/>
          <p:nvPr/>
        </p:nvSpPr>
        <p:spPr>
          <a:xfrm>
            <a:off x="6006000" y="2096400"/>
            <a:ext cx="270000" cy="270000"/>
          </a:xfrm>
          <a:prstGeom prst="rect">
            <a:avLst/>
          </a:prstGeom>
          <a:noFill/>
          <a:ln w="19050" cap="flat" cmpd="sng">
            <a:solidFill>
              <a:srgbClr val="0C0C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23"/>
          <p:cNvSpPr/>
          <p:nvPr/>
        </p:nvSpPr>
        <p:spPr>
          <a:xfrm>
            <a:off x="6006000" y="2591400"/>
            <a:ext cx="270000" cy="270000"/>
          </a:xfrm>
          <a:prstGeom prst="rect">
            <a:avLst/>
          </a:prstGeom>
          <a:noFill/>
          <a:ln w="19050" cap="flat" cmpd="sng">
            <a:solidFill>
              <a:srgbClr val="0C0C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23"/>
          <p:cNvSpPr/>
          <p:nvPr/>
        </p:nvSpPr>
        <p:spPr>
          <a:xfrm>
            <a:off x="6006000" y="3131400"/>
            <a:ext cx="270000" cy="270000"/>
          </a:xfrm>
          <a:prstGeom prst="rect">
            <a:avLst/>
          </a:prstGeom>
          <a:noFill/>
          <a:ln w="19050" cap="flat" cmpd="sng">
            <a:solidFill>
              <a:srgbClr val="0C0C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23"/>
          <p:cNvSpPr/>
          <p:nvPr/>
        </p:nvSpPr>
        <p:spPr>
          <a:xfrm>
            <a:off x="6006000" y="3671400"/>
            <a:ext cx="270000" cy="270000"/>
          </a:xfrm>
          <a:prstGeom prst="rect">
            <a:avLst/>
          </a:prstGeom>
          <a:noFill/>
          <a:ln w="19050" cap="flat" cmpd="sng">
            <a:solidFill>
              <a:srgbClr val="0C0C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23"/>
          <p:cNvSpPr/>
          <p:nvPr/>
        </p:nvSpPr>
        <p:spPr>
          <a:xfrm>
            <a:off x="6006000" y="4211400"/>
            <a:ext cx="270000" cy="270000"/>
          </a:xfrm>
          <a:prstGeom prst="rect">
            <a:avLst/>
          </a:prstGeom>
          <a:noFill/>
          <a:ln w="19050" cap="flat" cmpd="sng">
            <a:solidFill>
              <a:srgbClr val="0C0C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23"/>
          <p:cNvSpPr/>
          <p:nvPr/>
        </p:nvSpPr>
        <p:spPr>
          <a:xfrm>
            <a:off x="6006000" y="4724400"/>
            <a:ext cx="270000" cy="270000"/>
          </a:xfrm>
          <a:prstGeom prst="rect">
            <a:avLst/>
          </a:prstGeom>
          <a:noFill/>
          <a:ln w="19050" cap="flat" cmpd="sng">
            <a:solidFill>
              <a:srgbClr val="0C0C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23"/>
          <p:cNvSpPr/>
          <p:nvPr/>
        </p:nvSpPr>
        <p:spPr>
          <a:xfrm>
            <a:off x="6006000" y="5246400"/>
            <a:ext cx="270000" cy="270000"/>
          </a:xfrm>
          <a:prstGeom prst="rect">
            <a:avLst/>
          </a:prstGeom>
          <a:noFill/>
          <a:ln w="19050" cap="flat" cmpd="sng">
            <a:solidFill>
              <a:srgbClr val="0C0C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23"/>
          <p:cNvSpPr/>
          <p:nvPr/>
        </p:nvSpPr>
        <p:spPr>
          <a:xfrm>
            <a:off x="6006000" y="5786400"/>
            <a:ext cx="270000" cy="270000"/>
          </a:xfrm>
          <a:prstGeom prst="rect">
            <a:avLst/>
          </a:prstGeom>
          <a:noFill/>
          <a:ln w="19050" cap="flat" cmpd="sng">
            <a:solidFill>
              <a:srgbClr val="0C0C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23"/>
          <p:cNvSpPr/>
          <p:nvPr/>
        </p:nvSpPr>
        <p:spPr>
          <a:xfrm>
            <a:off x="6006000" y="6326400"/>
            <a:ext cx="270000" cy="270000"/>
          </a:xfrm>
          <a:prstGeom prst="rect">
            <a:avLst/>
          </a:prstGeom>
          <a:noFill/>
          <a:ln w="19050" cap="flat" cmpd="sng">
            <a:solidFill>
              <a:srgbClr val="0C0C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23"/>
          <p:cNvSpPr txBox="1">
            <a:spLocks noGrp="1"/>
          </p:cNvSpPr>
          <p:nvPr>
            <p:ph type="title"/>
          </p:nvPr>
        </p:nvSpPr>
        <p:spPr>
          <a:xfrm>
            <a:off x="654950" y="677325"/>
            <a:ext cx="6462000" cy="6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Questrial"/>
                <a:ea typeface="Questrial"/>
                <a:cs typeface="Questrial"/>
                <a:sym typeface="Questrial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Questrial"/>
                <a:ea typeface="Questrial"/>
                <a:cs typeface="Questrial"/>
                <a:sym typeface="Questrial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Questrial"/>
                <a:ea typeface="Questrial"/>
                <a:cs typeface="Questrial"/>
                <a:sym typeface="Questrial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Questrial"/>
                <a:ea typeface="Questrial"/>
                <a:cs typeface="Questrial"/>
                <a:sym typeface="Questrial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Questrial"/>
                <a:ea typeface="Questrial"/>
                <a:cs typeface="Questrial"/>
                <a:sym typeface="Questrial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Questrial"/>
                <a:ea typeface="Questrial"/>
                <a:cs typeface="Questrial"/>
                <a:sym typeface="Questrial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Questrial"/>
                <a:ea typeface="Questrial"/>
                <a:cs typeface="Questrial"/>
                <a:sym typeface="Questrial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ekly View">
  <p:cSld name="Week View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4"/>
          <p:cNvSpPr/>
          <p:nvPr/>
        </p:nvSpPr>
        <p:spPr>
          <a:xfrm rot="10800000">
            <a:off x="613071" y="2045100"/>
            <a:ext cx="406500" cy="2313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24"/>
          <p:cNvSpPr/>
          <p:nvPr/>
        </p:nvSpPr>
        <p:spPr>
          <a:xfrm rot="10800000" flipH="1">
            <a:off x="2301643" y="2051545"/>
            <a:ext cx="406500" cy="2313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24"/>
          <p:cNvSpPr/>
          <p:nvPr/>
        </p:nvSpPr>
        <p:spPr>
          <a:xfrm>
            <a:off x="730071" y="1421400"/>
            <a:ext cx="1861200" cy="3690000"/>
          </a:xfrm>
          <a:prstGeom prst="roundRect">
            <a:avLst>
              <a:gd name="adj" fmla="val 1615"/>
            </a:avLst>
          </a:prstGeom>
          <a:solidFill>
            <a:srgbClr val="F6F7F7"/>
          </a:solidFill>
          <a:ln w="12700" cap="flat" cmpd="sng">
            <a:solidFill>
              <a:srgbClr val="2626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4"/>
          <p:cNvSpPr/>
          <p:nvPr/>
        </p:nvSpPr>
        <p:spPr>
          <a:xfrm>
            <a:off x="606000" y="1549955"/>
            <a:ext cx="2109300" cy="501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Monday</a:t>
            </a:r>
            <a:endParaRPr sz="18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63" name="Google Shape;163;p24"/>
          <p:cNvSpPr/>
          <p:nvPr/>
        </p:nvSpPr>
        <p:spPr>
          <a:xfrm rot="10800000">
            <a:off x="2804558" y="2045100"/>
            <a:ext cx="406658" cy="2313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64" name="Google Shape;164;p24"/>
          <p:cNvSpPr/>
          <p:nvPr/>
        </p:nvSpPr>
        <p:spPr>
          <a:xfrm rot="10800000" flipH="1">
            <a:off x="4493220" y="2051545"/>
            <a:ext cx="406658" cy="2313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65" name="Google Shape;165;p24"/>
          <p:cNvSpPr/>
          <p:nvPr/>
        </p:nvSpPr>
        <p:spPr>
          <a:xfrm>
            <a:off x="2921730" y="1421400"/>
            <a:ext cx="1860975" cy="3690000"/>
          </a:xfrm>
          <a:prstGeom prst="roundRect">
            <a:avLst>
              <a:gd name="adj" fmla="val 1615"/>
            </a:avLst>
          </a:prstGeom>
          <a:solidFill>
            <a:srgbClr val="F6F7F7"/>
          </a:solidFill>
          <a:ln w="12700" cap="flat" cmpd="sng">
            <a:solidFill>
              <a:srgbClr val="2626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66" name="Google Shape;166;p24"/>
          <p:cNvSpPr/>
          <p:nvPr/>
        </p:nvSpPr>
        <p:spPr>
          <a:xfrm>
            <a:off x="2797665" y="1549955"/>
            <a:ext cx="2109105" cy="501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Tuesday</a:t>
            </a:r>
            <a:endParaRPr sz="18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67" name="Google Shape;167;p24"/>
          <p:cNvSpPr/>
          <p:nvPr/>
        </p:nvSpPr>
        <p:spPr>
          <a:xfrm rot="10800000">
            <a:off x="4996486" y="2045100"/>
            <a:ext cx="406658" cy="2313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68" name="Google Shape;168;p24"/>
          <p:cNvSpPr/>
          <p:nvPr/>
        </p:nvSpPr>
        <p:spPr>
          <a:xfrm rot="10800000" flipH="1">
            <a:off x="6685148" y="2051545"/>
            <a:ext cx="406658" cy="2313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69" name="Google Shape;169;p24"/>
          <p:cNvSpPr/>
          <p:nvPr/>
        </p:nvSpPr>
        <p:spPr>
          <a:xfrm>
            <a:off x="5113658" y="1421400"/>
            <a:ext cx="1860975" cy="3690000"/>
          </a:xfrm>
          <a:prstGeom prst="roundRect">
            <a:avLst>
              <a:gd name="adj" fmla="val 1615"/>
            </a:avLst>
          </a:prstGeom>
          <a:solidFill>
            <a:srgbClr val="F6F7F7"/>
          </a:solidFill>
          <a:ln w="12700" cap="flat" cmpd="sng">
            <a:solidFill>
              <a:srgbClr val="2626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70" name="Google Shape;170;p24"/>
          <p:cNvSpPr/>
          <p:nvPr/>
        </p:nvSpPr>
        <p:spPr>
          <a:xfrm>
            <a:off x="4989593" y="1549955"/>
            <a:ext cx="2109105" cy="501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Wednesday</a:t>
            </a:r>
            <a:endParaRPr sz="18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71" name="Google Shape;171;p24"/>
          <p:cNvSpPr/>
          <p:nvPr/>
        </p:nvSpPr>
        <p:spPr>
          <a:xfrm rot="10800000">
            <a:off x="7188415" y="2045100"/>
            <a:ext cx="406658" cy="2313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72" name="Google Shape;172;p24"/>
          <p:cNvSpPr/>
          <p:nvPr/>
        </p:nvSpPr>
        <p:spPr>
          <a:xfrm rot="10800000" flipH="1">
            <a:off x="8877077" y="2051545"/>
            <a:ext cx="406658" cy="2313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73" name="Google Shape;173;p24"/>
          <p:cNvSpPr/>
          <p:nvPr/>
        </p:nvSpPr>
        <p:spPr>
          <a:xfrm>
            <a:off x="7305587" y="1421400"/>
            <a:ext cx="1860975" cy="3690000"/>
          </a:xfrm>
          <a:prstGeom prst="roundRect">
            <a:avLst>
              <a:gd name="adj" fmla="val 1615"/>
            </a:avLst>
          </a:prstGeom>
          <a:solidFill>
            <a:srgbClr val="F6F7F7"/>
          </a:solidFill>
          <a:ln w="12700" cap="flat" cmpd="sng">
            <a:solidFill>
              <a:srgbClr val="2626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74" name="Google Shape;174;p24"/>
          <p:cNvSpPr/>
          <p:nvPr/>
        </p:nvSpPr>
        <p:spPr>
          <a:xfrm>
            <a:off x="7181522" y="1549955"/>
            <a:ext cx="2109105" cy="501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Thursday</a:t>
            </a:r>
            <a:endParaRPr sz="18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75" name="Google Shape;175;p24"/>
          <p:cNvSpPr/>
          <p:nvPr/>
        </p:nvSpPr>
        <p:spPr>
          <a:xfrm rot="10800000">
            <a:off x="9387629" y="2045100"/>
            <a:ext cx="406658" cy="2313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76" name="Google Shape;176;p24"/>
          <p:cNvSpPr/>
          <p:nvPr/>
        </p:nvSpPr>
        <p:spPr>
          <a:xfrm rot="10800000" flipH="1">
            <a:off x="11076291" y="2051545"/>
            <a:ext cx="406658" cy="2313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77" name="Google Shape;177;p24"/>
          <p:cNvSpPr/>
          <p:nvPr/>
        </p:nvSpPr>
        <p:spPr>
          <a:xfrm>
            <a:off x="9504801" y="1421400"/>
            <a:ext cx="1860975" cy="3690000"/>
          </a:xfrm>
          <a:prstGeom prst="roundRect">
            <a:avLst>
              <a:gd name="adj" fmla="val 1615"/>
            </a:avLst>
          </a:prstGeom>
          <a:solidFill>
            <a:srgbClr val="F6F7F7"/>
          </a:solidFill>
          <a:ln w="12700" cap="flat" cmpd="sng">
            <a:solidFill>
              <a:srgbClr val="2626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78" name="Google Shape;178;p24"/>
          <p:cNvSpPr/>
          <p:nvPr/>
        </p:nvSpPr>
        <p:spPr>
          <a:xfrm>
            <a:off x="9380736" y="1549955"/>
            <a:ext cx="2109105" cy="501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Friday</a:t>
            </a:r>
            <a:endParaRPr sz="1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79" name="Google Shape;179;p24"/>
          <p:cNvSpPr/>
          <p:nvPr/>
        </p:nvSpPr>
        <p:spPr>
          <a:xfrm rot="10800000">
            <a:off x="606133" y="5921545"/>
            <a:ext cx="406500" cy="2313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24"/>
          <p:cNvSpPr/>
          <p:nvPr/>
        </p:nvSpPr>
        <p:spPr>
          <a:xfrm rot="10800000" flipH="1">
            <a:off x="5554367" y="5927990"/>
            <a:ext cx="406500" cy="2313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24"/>
          <p:cNvSpPr/>
          <p:nvPr/>
        </p:nvSpPr>
        <p:spPr>
          <a:xfrm>
            <a:off x="696000" y="5291400"/>
            <a:ext cx="5130000" cy="1427700"/>
          </a:xfrm>
          <a:prstGeom prst="roundRect">
            <a:avLst>
              <a:gd name="adj" fmla="val 1615"/>
            </a:avLst>
          </a:prstGeom>
          <a:solidFill>
            <a:srgbClr val="F6F7F7"/>
          </a:solidFill>
          <a:ln w="12700" cap="flat" cmpd="sng">
            <a:solidFill>
              <a:srgbClr val="2626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24"/>
          <p:cNvSpPr/>
          <p:nvPr/>
        </p:nvSpPr>
        <p:spPr>
          <a:xfrm>
            <a:off x="606000" y="5426400"/>
            <a:ext cx="5355000" cy="501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Saturday</a:t>
            </a:r>
            <a:endParaRPr sz="1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83" name="Google Shape;183;p24"/>
          <p:cNvSpPr/>
          <p:nvPr/>
        </p:nvSpPr>
        <p:spPr>
          <a:xfrm rot="10800000">
            <a:off x="6141133" y="5921545"/>
            <a:ext cx="406500" cy="2313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24"/>
          <p:cNvSpPr/>
          <p:nvPr/>
        </p:nvSpPr>
        <p:spPr>
          <a:xfrm rot="10800000" flipH="1">
            <a:off x="11089367" y="5927990"/>
            <a:ext cx="406500" cy="2313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24"/>
          <p:cNvSpPr/>
          <p:nvPr/>
        </p:nvSpPr>
        <p:spPr>
          <a:xfrm>
            <a:off x="6231000" y="5291400"/>
            <a:ext cx="5130000" cy="1427700"/>
          </a:xfrm>
          <a:prstGeom prst="roundRect">
            <a:avLst>
              <a:gd name="adj" fmla="val 1615"/>
            </a:avLst>
          </a:prstGeom>
          <a:solidFill>
            <a:srgbClr val="F6F7F7"/>
          </a:solidFill>
          <a:ln w="12700" cap="flat" cmpd="sng">
            <a:solidFill>
              <a:srgbClr val="2626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24"/>
          <p:cNvSpPr/>
          <p:nvPr/>
        </p:nvSpPr>
        <p:spPr>
          <a:xfrm>
            <a:off x="6141000" y="5426400"/>
            <a:ext cx="5355000" cy="501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Sunday</a:t>
            </a:r>
            <a:endParaRPr sz="18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87" name="Google Shape;187;p24"/>
          <p:cNvSpPr txBox="1">
            <a:spLocks noGrp="1"/>
          </p:cNvSpPr>
          <p:nvPr>
            <p:ph type="title"/>
          </p:nvPr>
        </p:nvSpPr>
        <p:spPr>
          <a:xfrm>
            <a:off x="654950" y="677325"/>
            <a:ext cx="6462000" cy="6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Questrial"/>
                <a:ea typeface="Questrial"/>
                <a:cs typeface="Questrial"/>
                <a:sym typeface="Questrial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Questrial"/>
                <a:ea typeface="Questrial"/>
                <a:cs typeface="Questrial"/>
                <a:sym typeface="Questrial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Questrial"/>
                <a:ea typeface="Questrial"/>
                <a:cs typeface="Questrial"/>
                <a:sym typeface="Questrial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Questrial"/>
                <a:ea typeface="Questrial"/>
                <a:cs typeface="Questrial"/>
                <a:sym typeface="Questrial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Questrial"/>
                <a:ea typeface="Questrial"/>
                <a:cs typeface="Questrial"/>
                <a:sym typeface="Questrial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Questrial"/>
                <a:ea typeface="Questrial"/>
                <a:cs typeface="Questrial"/>
                <a:sym typeface="Questrial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Questrial"/>
                <a:ea typeface="Questrial"/>
                <a:cs typeface="Questrial"/>
                <a:sym typeface="Questrial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88" name="Google Shape;188;p24"/>
          <p:cNvSpPr txBox="1">
            <a:spLocks noGrp="1"/>
          </p:cNvSpPr>
          <p:nvPr>
            <p:ph type="subTitle" idx="1"/>
          </p:nvPr>
        </p:nvSpPr>
        <p:spPr>
          <a:xfrm>
            <a:off x="6900950" y="677325"/>
            <a:ext cx="4512600" cy="6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defRPr sz="3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defRPr sz="3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defRPr sz="3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defRPr sz="3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defRPr sz="3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defRPr sz="3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defRPr sz="3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defRPr sz="3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defRPr sz="3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lantillaspowerpoint.org/" TargetMode="Externa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1E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/>
          <p:nvPr/>
        </p:nvSpPr>
        <p:spPr>
          <a:xfrm>
            <a:off x="10609375" y="96916"/>
            <a:ext cx="923400" cy="478634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4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JUL</a:t>
            </a:r>
            <a:endParaRPr sz="2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7" name="Google Shape;7;p20"/>
          <p:cNvSpPr/>
          <p:nvPr/>
        </p:nvSpPr>
        <p:spPr>
          <a:xfrm>
            <a:off x="9686113" y="96916"/>
            <a:ext cx="923400" cy="478500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3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JUN</a:t>
            </a:r>
            <a:endParaRPr sz="2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8" name="Google Shape;8;p20"/>
          <p:cNvSpPr/>
          <p:nvPr/>
        </p:nvSpPr>
        <p:spPr>
          <a:xfrm>
            <a:off x="8767193" y="98070"/>
            <a:ext cx="923400" cy="478500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2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MAY</a:t>
            </a:r>
            <a:endParaRPr sz="2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9" name="Google Shape;9;p20"/>
          <p:cNvSpPr/>
          <p:nvPr/>
        </p:nvSpPr>
        <p:spPr>
          <a:xfrm>
            <a:off x="7843930" y="99222"/>
            <a:ext cx="923400" cy="478500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APR</a:t>
            </a:r>
            <a:endParaRPr sz="2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0" name="Google Shape;10;p20"/>
          <p:cNvSpPr/>
          <p:nvPr/>
        </p:nvSpPr>
        <p:spPr>
          <a:xfrm>
            <a:off x="6920669" y="92365"/>
            <a:ext cx="923400" cy="478500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4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MAR</a:t>
            </a:r>
            <a:endParaRPr sz="2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1" name="Google Shape;11;p20"/>
          <p:cNvSpPr/>
          <p:nvPr/>
        </p:nvSpPr>
        <p:spPr>
          <a:xfrm>
            <a:off x="5997409" y="92365"/>
            <a:ext cx="923400" cy="478500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3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FEB</a:t>
            </a:r>
            <a:endParaRPr sz="2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2" name="Google Shape;12;p20"/>
          <p:cNvSpPr/>
          <p:nvPr/>
        </p:nvSpPr>
        <p:spPr>
          <a:xfrm>
            <a:off x="5078487" y="93517"/>
            <a:ext cx="923400" cy="478500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2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JAN</a:t>
            </a:r>
            <a:endParaRPr sz="2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3" name="Google Shape;13;p20"/>
          <p:cNvSpPr/>
          <p:nvPr/>
        </p:nvSpPr>
        <p:spPr>
          <a:xfrm>
            <a:off x="4155226" y="94671"/>
            <a:ext cx="923400" cy="478500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DEC</a:t>
            </a:r>
            <a:endParaRPr sz="2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4" name="Google Shape;14;p20"/>
          <p:cNvSpPr/>
          <p:nvPr/>
        </p:nvSpPr>
        <p:spPr>
          <a:xfrm>
            <a:off x="3274868" y="90060"/>
            <a:ext cx="923400" cy="478500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4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NOV</a:t>
            </a:r>
            <a:endParaRPr sz="2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5" name="Google Shape;15;p20"/>
          <p:cNvSpPr/>
          <p:nvPr/>
        </p:nvSpPr>
        <p:spPr>
          <a:xfrm>
            <a:off x="2351607" y="90060"/>
            <a:ext cx="923400" cy="478500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3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OCT</a:t>
            </a:r>
            <a:endParaRPr sz="1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6" name="Google Shape;16;p20"/>
          <p:cNvSpPr/>
          <p:nvPr/>
        </p:nvSpPr>
        <p:spPr>
          <a:xfrm>
            <a:off x="1432686" y="91212"/>
            <a:ext cx="923400" cy="478500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2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SEP</a:t>
            </a:r>
            <a:endParaRPr sz="1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7" name="Google Shape;17;p20"/>
          <p:cNvSpPr/>
          <p:nvPr/>
        </p:nvSpPr>
        <p:spPr>
          <a:xfrm>
            <a:off x="509425" y="92365"/>
            <a:ext cx="923400" cy="478500"/>
          </a:xfrm>
          <a:prstGeom prst="round2SameRect">
            <a:avLst>
              <a:gd name="adj1" fmla="val 34868"/>
              <a:gd name="adj2" fmla="val 0"/>
            </a:avLst>
          </a:prstGeom>
          <a:solidFill>
            <a:schemeClr val="accen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AUG</a:t>
            </a:r>
            <a:endParaRPr sz="1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8" name="Google Shape;18;p20"/>
          <p:cNvSpPr/>
          <p:nvPr/>
        </p:nvSpPr>
        <p:spPr>
          <a:xfrm rot="5400000">
            <a:off x="11018368" y="5733668"/>
            <a:ext cx="1576890" cy="596763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4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Week</a:t>
            </a:r>
            <a:endParaRPr sz="2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19" name="Google Shape;19;p20"/>
          <p:cNvSpPr/>
          <p:nvPr/>
        </p:nvSpPr>
        <p:spPr>
          <a:xfrm rot="5400000">
            <a:off x="11018368" y="4157015"/>
            <a:ext cx="1576890" cy="596763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3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Birthdays</a:t>
            </a:r>
            <a:endParaRPr sz="2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20" name="Google Shape;20;p20"/>
          <p:cNvSpPr/>
          <p:nvPr/>
        </p:nvSpPr>
        <p:spPr>
          <a:xfrm rot="5400000">
            <a:off x="11017225" y="2587775"/>
            <a:ext cx="1576890" cy="596763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2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To do</a:t>
            </a:r>
            <a:endParaRPr sz="1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21" name="Google Shape;21;p20"/>
          <p:cNvSpPr/>
          <p:nvPr/>
        </p:nvSpPr>
        <p:spPr>
          <a:xfrm rot="5400000">
            <a:off x="11016083" y="1011121"/>
            <a:ext cx="1576890" cy="596763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Notes</a:t>
            </a:r>
            <a:endParaRPr sz="1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22" name="Google Shape;22;p20"/>
          <p:cNvSpPr/>
          <p:nvPr/>
        </p:nvSpPr>
        <p:spPr>
          <a:xfrm>
            <a:off x="159239" y="516297"/>
            <a:ext cx="11438700" cy="6363900"/>
          </a:xfrm>
          <a:prstGeom prst="roundRect">
            <a:avLst>
              <a:gd name="adj" fmla="val 372"/>
            </a:avLst>
          </a:prstGeom>
          <a:solidFill>
            <a:srgbClr val="F6F7F7"/>
          </a:solidFill>
          <a:ln>
            <a:noFill/>
          </a:ln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" name="Google Shape;23;p20"/>
          <p:cNvGrpSpPr/>
          <p:nvPr/>
        </p:nvGrpSpPr>
        <p:grpSpPr>
          <a:xfrm>
            <a:off x="14803" y="661994"/>
            <a:ext cx="354572" cy="6049369"/>
            <a:chOff x="14803" y="509594"/>
            <a:chExt cx="354572" cy="6049369"/>
          </a:xfrm>
        </p:grpSpPr>
        <p:sp>
          <p:nvSpPr>
            <p:cNvPr id="24" name="Google Shape;24;p20"/>
            <p:cNvSpPr/>
            <p:nvPr/>
          </p:nvSpPr>
          <p:spPr>
            <a:xfrm rot="-5400000">
              <a:off x="212190" y="4229001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0"/>
            <p:cNvSpPr/>
            <p:nvPr/>
          </p:nvSpPr>
          <p:spPr>
            <a:xfrm rot="-5400000">
              <a:off x="202528" y="3522445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0"/>
            <p:cNvSpPr/>
            <p:nvPr/>
          </p:nvSpPr>
          <p:spPr>
            <a:xfrm rot="-5400000">
              <a:off x="212190" y="2773994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0"/>
            <p:cNvSpPr/>
            <p:nvPr/>
          </p:nvSpPr>
          <p:spPr>
            <a:xfrm rot="-5400000">
              <a:off x="202528" y="2008512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0"/>
            <p:cNvSpPr/>
            <p:nvPr/>
          </p:nvSpPr>
          <p:spPr>
            <a:xfrm rot="-5400000">
              <a:off x="209413" y="1254318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0"/>
            <p:cNvSpPr/>
            <p:nvPr/>
          </p:nvSpPr>
          <p:spPr>
            <a:xfrm rot="-5400000">
              <a:off x="145526" y="3533621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0"/>
            <p:cNvSpPr/>
            <p:nvPr/>
          </p:nvSpPr>
          <p:spPr>
            <a:xfrm rot="-5400000">
              <a:off x="142011" y="3465841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0"/>
            <p:cNvSpPr/>
            <p:nvPr/>
          </p:nvSpPr>
          <p:spPr>
            <a:xfrm rot="-5400000">
              <a:off x="142010" y="2779522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0"/>
            <p:cNvSpPr/>
            <p:nvPr/>
          </p:nvSpPr>
          <p:spPr>
            <a:xfrm rot="-5400000">
              <a:off x="145526" y="2711742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0"/>
            <p:cNvSpPr/>
            <p:nvPr/>
          </p:nvSpPr>
          <p:spPr>
            <a:xfrm rot="-5400000">
              <a:off x="142011" y="2023759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0"/>
            <p:cNvSpPr/>
            <p:nvPr/>
          </p:nvSpPr>
          <p:spPr>
            <a:xfrm rot="-5400000">
              <a:off x="138496" y="1955979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0"/>
            <p:cNvSpPr/>
            <p:nvPr/>
          </p:nvSpPr>
          <p:spPr>
            <a:xfrm rot="-5400000">
              <a:off x="145526" y="1269659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0"/>
            <p:cNvSpPr/>
            <p:nvPr/>
          </p:nvSpPr>
          <p:spPr>
            <a:xfrm rot="-5400000">
              <a:off x="142011" y="1201880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0"/>
            <p:cNvSpPr/>
            <p:nvPr/>
          </p:nvSpPr>
          <p:spPr>
            <a:xfrm rot="-5400000">
              <a:off x="199752" y="502994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8" name="Google Shape;38;p20"/>
            <p:cNvSpPr/>
            <p:nvPr/>
          </p:nvSpPr>
          <p:spPr>
            <a:xfrm rot="-5400000">
              <a:off x="145526" y="5059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39" name="Google Shape;39;p20"/>
            <p:cNvSpPr/>
            <p:nvPr/>
          </p:nvSpPr>
          <p:spPr>
            <a:xfrm rot="-5400000">
              <a:off x="142011" y="43820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40" name="Google Shape;40;p20"/>
            <p:cNvSpPr/>
            <p:nvPr/>
          </p:nvSpPr>
          <p:spPr>
            <a:xfrm rot="-5400000">
              <a:off x="127952" y="4238477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0"/>
            <p:cNvSpPr/>
            <p:nvPr/>
          </p:nvSpPr>
          <p:spPr>
            <a:xfrm rot="-5400000">
              <a:off x="131468" y="4170697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0"/>
            <p:cNvSpPr/>
            <p:nvPr/>
          </p:nvSpPr>
          <p:spPr>
            <a:xfrm rot="-5400000">
              <a:off x="209413" y="3860455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0"/>
            <p:cNvSpPr/>
            <p:nvPr/>
          </p:nvSpPr>
          <p:spPr>
            <a:xfrm rot="-5400000">
              <a:off x="199752" y="3160771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0"/>
            <p:cNvSpPr/>
            <p:nvPr/>
          </p:nvSpPr>
          <p:spPr>
            <a:xfrm rot="-5400000">
              <a:off x="209413" y="2405449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0"/>
            <p:cNvSpPr/>
            <p:nvPr/>
          </p:nvSpPr>
          <p:spPr>
            <a:xfrm rot="-5400000">
              <a:off x="199752" y="1653709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0"/>
            <p:cNvSpPr/>
            <p:nvPr/>
          </p:nvSpPr>
          <p:spPr>
            <a:xfrm rot="-5400000">
              <a:off x="206636" y="885772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0"/>
            <p:cNvSpPr/>
            <p:nvPr/>
          </p:nvSpPr>
          <p:spPr>
            <a:xfrm rot="-5400000">
              <a:off x="142862" y="3165075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0"/>
            <p:cNvSpPr/>
            <p:nvPr/>
          </p:nvSpPr>
          <p:spPr>
            <a:xfrm rot="-5400000">
              <a:off x="139348" y="3097296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0"/>
            <p:cNvSpPr/>
            <p:nvPr/>
          </p:nvSpPr>
          <p:spPr>
            <a:xfrm rot="-5400000">
              <a:off x="139346" y="2410976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0"/>
            <p:cNvSpPr/>
            <p:nvPr/>
          </p:nvSpPr>
          <p:spPr>
            <a:xfrm rot="-5400000">
              <a:off x="142862" y="2343196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0"/>
            <p:cNvSpPr/>
            <p:nvPr/>
          </p:nvSpPr>
          <p:spPr>
            <a:xfrm rot="-5400000">
              <a:off x="139348" y="165521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0"/>
            <p:cNvSpPr/>
            <p:nvPr/>
          </p:nvSpPr>
          <p:spPr>
            <a:xfrm rot="-5400000">
              <a:off x="135833" y="158743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0"/>
            <p:cNvSpPr/>
            <p:nvPr/>
          </p:nvSpPr>
          <p:spPr>
            <a:xfrm rot="-5400000">
              <a:off x="142862" y="901114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0"/>
            <p:cNvSpPr/>
            <p:nvPr/>
          </p:nvSpPr>
          <p:spPr>
            <a:xfrm rot="-5400000">
              <a:off x="139348" y="833334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262626"/>
                </a:solidFill>
                <a:latin typeface="Norican"/>
                <a:ea typeface="Norican"/>
                <a:cs typeface="Norican"/>
                <a:sym typeface="Norican"/>
              </a:endParaRPr>
            </a:p>
          </p:txBody>
        </p:sp>
        <p:sp>
          <p:nvSpPr>
            <p:cNvPr id="55" name="Google Shape;55;p20"/>
            <p:cNvSpPr/>
            <p:nvPr/>
          </p:nvSpPr>
          <p:spPr>
            <a:xfrm rot="-5400000">
              <a:off x="125288" y="3869932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0"/>
            <p:cNvSpPr/>
            <p:nvPr/>
          </p:nvSpPr>
          <p:spPr>
            <a:xfrm rot="-5400000">
              <a:off x="128804" y="3802152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0"/>
            <p:cNvSpPr/>
            <p:nvPr/>
          </p:nvSpPr>
          <p:spPr>
            <a:xfrm rot="-5400000">
              <a:off x="213075" y="4576386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0"/>
            <p:cNvSpPr/>
            <p:nvPr/>
          </p:nvSpPr>
          <p:spPr>
            <a:xfrm rot="-5400000">
              <a:off x="128801" y="4585862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0"/>
            <p:cNvSpPr/>
            <p:nvPr/>
          </p:nvSpPr>
          <p:spPr>
            <a:xfrm rot="-5400000">
              <a:off x="132317" y="45180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0"/>
            <p:cNvSpPr/>
            <p:nvPr/>
          </p:nvSpPr>
          <p:spPr>
            <a:xfrm rot="-5400000">
              <a:off x="197793" y="6064653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0"/>
            <p:cNvSpPr/>
            <p:nvPr/>
          </p:nvSpPr>
          <p:spPr>
            <a:xfrm rot="-5400000">
              <a:off x="207455" y="5316202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20"/>
            <p:cNvSpPr/>
            <p:nvPr/>
          </p:nvSpPr>
          <p:spPr>
            <a:xfrm rot="-5400000">
              <a:off x="140791" y="6075829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20"/>
            <p:cNvSpPr/>
            <p:nvPr/>
          </p:nvSpPr>
          <p:spPr>
            <a:xfrm rot="-5400000">
              <a:off x="137276" y="6008049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0"/>
            <p:cNvSpPr/>
            <p:nvPr/>
          </p:nvSpPr>
          <p:spPr>
            <a:xfrm rot="-5400000">
              <a:off x="137275" y="5321730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0"/>
            <p:cNvSpPr/>
            <p:nvPr/>
          </p:nvSpPr>
          <p:spPr>
            <a:xfrm rot="-5400000">
              <a:off x="140791" y="5253950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0"/>
            <p:cNvSpPr/>
            <p:nvPr/>
          </p:nvSpPr>
          <p:spPr>
            <a:xfrm rot="-5400000">
              <a:off x="204678" y="6402663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0"/>
            <p:cNvSpPr/>
            <p:nvPr/>
          </p:nvSpPr>
          <p:spPr>
            <a:xfrm rot="-5400000">
              <a:off x="195017" y="5702979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20"/>
            <p:cNvSpPr/>
            <p:nvPr/>
          </p:nvSpPr>
          <p:spPr>
            <a:xfrm rot="-5400000">
              <a:off x="204678" y="4947657"/>
              <a:ext cx="149700" cy="162900"/>
            </a:xfrm>
            <a:prstGeom prst="ellipse">
              <a:avLst/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20"/>
            <p:cNvSpPr/>
            <p:nvPr/>
          </p:nvSpPr>
          <p:spPr>
            <a:xfrm rot="-5400000">
              <a:off x="138127" y="5707283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0"/>
            <p:cNvSpPr/>
            <p:nvPr/>
          </p:nvSpPr>
          <p:spPr>
            <a:xfrm rot="-5400000">
              <a:off x="134613" y="5639504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0"/>
            <p:cNvSpPr/>
            <p:nvPr/>
          </p:nvSpPr>
          <p:spPr>
            <a:xfrm rot="-5400000">
              <a:off x="134611" y="4953184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0"/>
            <p:cNvSpPr/>
            <p:nvPr/>
          </p:nvSpPr>
          <p:spPr>
            <a:xfrm rot="-5400000">
              <a:off x="138127" y="4885404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20"/>
            <p:cNvSpPr/>
            <p:nvPr/>
          </p:nvSpPr>
          <p:spPr>
            <a:xfrm rot="-5400000">
              <a:off x="120553" y="6412140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20"/>
            <p:cNvSpPr/>
            <p:nvPr/>
          </p:nvSpPr>
          <p:spPr>
            <a:xfrm rot="-5400000">
              <a:off x="124069" y="6344360"/>
              <a:ext cx="23100" cy="234600"/>
            </a:xfrm>
            <a:prstGeom prst="rect">
              <a:avLst/>
            </a:prstGeom>
            <a:gradFill>
              <a:gsLst>
                <a:gs pos="0">
                  <a:srgbClr val="F2F2F2"/>
                </a:gs>
                <a:gs pos="100000">
                  <a:srgbClr val="A6A6A6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" name="Google Shape;75;p20"/>
          <p:cNvSpPr txBox="1">
            <a:spLocks noGrp="1"/>
          </p:cNvSpPr>
          <p:nvPr>
            <p:ph type="title"/>
          </p:nvPr>
        </p:nvSpPr>
        <p:spPr>
          <a:xfrm>
            <a:off x="578750" y="677325"/>
            <a:ext cx="6462000" cy="6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77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6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8" name="Imagen 7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8.xml"/><Relationship Id="rId18" Type="http://schemas.openxmlformats.org/officeDocument/2006/relationships/slide" Target="slide13.xml"/><Relationship Id="rId3" Type="http://schemas.openxmlformats.org/officeDocument/2006/relationships/slide" Target="slide14.xml"/><Relationship Id="rId7" Type="http://schemas.openxmlformats.org/officeDocument/2006/relationships/slide" Target="slide2.xml"/><Relationship Id="rId12" Type="http://schemas.openxmlformats.org/officeDocument/2006/relationships/slide" Target="slide7.xml"/><Relationship Id="rId17" Type="http://schemas.openxmlformats.org/officeDocument/2006/relationships/slide" Target="slide12.xml"/><Relationship Id="rId2" Type="http://schemas.openxmlformats.org/officeDocument/2006/relationships/notesSlide" Target="../notesSlides/notesSlide1.xml"/><Relationship Id="rId16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7.xml"/><Relationship Id="rId11" Type="http://schemas.openxmlformats.org/officeDocument/2006/relationships/slide" Target="slide6.xml"/><Relationship Id="rId5" Type="http://schemas.openxmlformats.org/officeDocument/2006/relationships/slide" Target="slide16.xml"/><Relationship Id="rId15" Type="http://schemas.openxmlformats.org/officeDocument/2006/relationships/slide" Target="slide10.xml"/><Relationship Id="rId10" Type="http://schemas.openxmlformats.org/officeDocument/2006/relationships/slide" Target="slide5.xml"/><Relationship Id="rId4" Type="http://schemas.openxmlformats.org/officeDocument/2006/relationships/slide" Target="slide15.xml"/><Relationship Id="rId9" Type="http://schemas.openxmlformats.org/officeDocument/2006/relationships/slide" Target="slide4.xml"/><Relationship Id="rId14" Type="http://schemas.openxmlformats.org/officeDocument/2006/relationships/slide" Target="slide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8.xml"/><Relationship Id="rId3" Type="http://schemas.openxmlformats.org/officeDocument/2006/relationships/slide" Target="slide14.xml"/><Relationship Id="rId7" Type="http://schemas.openxmlformats.org/officeDocument/2006/relationships/slide" Target="slide2.xml"/><Relationship Id="rId12" Type="http://schemas.openxmlformats.org/officeDocument/2006/relationships/slide" Target="slide7.xml"/><Relationship Id="rId17" Type="http://schemas.openxmlformats.org/officeDocument/2006/relationships/slide" Target="slide13.xml"/><Relationship Id="rId2" Type="http://schemas.openxmlformats.org/officeDocument/2006/relationships/notesSlide" Target="../notesSlides/notesSlide10.xml"/><Relationship Id="rId16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11" Type="http://schemas.openxmlformats.org/officeDocument/2006/relationships/slide" Target="slide6.xml"/><Relationship Id="rId5" Type="http://schemas.openxmlformats.org/officeDocument/2006/relationships/slide" Target="slide16.xml"/><Relationship Id="rId15" Type="http://schemas.openxmlformats.org/officeDocument/2006/relationships/slide" Target="slide11.xml"/><Relationship Id="rId10" Type="http://schemas.openxmlformats.org/officeDocument/2006/relationships/slide" Target="slide5.xml"/><Relationship Id="rId4" Type="http://schemas.openxmlformats.org/officeDocument/2006/relationships/slide" Target="slide15.xml"/><Relationship Id="rId9" Type="http://schemas.openxmlformats.org/officeDocument/2006/relationships/slide" Target="slide4.xml"/><Relationship Id="rId14" Type="http://schemas.openxmlformats.org/officeDocument/2006/relationships/slide" Target="slide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8.xml"/><Relationship Id="rId3" Type="http://schemas.openxmlformats.org/officeDocument/2006/relationships/slide" Target="slide14.xml"/><Relationship Id="rId7" Type="http://schemas.openxmlformats.org/officeDocument/2006/relationships/slide" Target="slide2.xml"/><Relationship Id="rId12" Type="http://schemas.openxmlformats.org/officeDocument/2006/relationships/slide" Target="slide7.xml"/><Relationship Id="rId17" Type="http://schemas.openxmlformats.org/officeDocument/2006/relationships/slide" Target="slide13.xml"/><Relationship Id="rId2" Type="http://schemas.openxmlformats.org/officeDocument/2006/relationships/notesSlide" Target="../notesSlides/notesSlide11.xml"/><Relationship Id="rId16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11" Type="http://schemas.openxmlformats.org/officeDocument/2006/relationships/slide" Target="slide6.xml"/><Relationship Id="rId5" Type="http://schemas.openxmlformats.org/officeDocument/2006/relationships/slide" Target="slide16.xml"/><Relationship Id="rId15" Type="http://schemas.openxmlformats.org/officeDocument/2006/relationships/slide" Target="slide10.xml"/><Relationship Id="rId10" Type="http://schemas.openxmlformats.org/officeDocument/2006/relationships/slide" Target="slide5.xml"/><Relationship Id="rId4" Type="http://schemas.openxmlformats.org/officeDocument/2006/relationships/slide" Target="slide15.xml"/><Relationship Id="rId9" Type="http://schemas.openxmlformats.org/officeDocument/2006/relationships/slide" Target="slide4.xml"/><Relationship Id="rId14" Type="http://schemas.openxmlformats.org/officeDocument/2006/relationships/slide" Target="slide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8.xml"/><Relationship Id="rId3" Type="http://schemas.openxmlformats.org/officeDocument/2006/relationships/slide" Target="slide14.xml"/><Relationship Id="rId7" Type="http://schemas.openxmlformats.org/officeDocument/2006/relationships/slide" Target="slide2.xml"/><Relationship Id="rId12" Type="http://schemas.openxmlformats.org/officeDocument/2006/relationships/slide" Target="slide7.xml"/><Relationship Id="rId17" Type="http://schemas.openxmlformats.org/officeDocument/2006/relationships/slide" Target="slide13.xml"/><Relationship Id="rId2" Type="http://schemas.openxmlformats.org/officeDocument/2006/relationships/notesSlide" Target="../notesSlides/notesSlide12.xml"/><Relationship Id="rId16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11" Type="http://schemas.openxmlformats.org/officeDocument/2006/relationships/slide" Target="slide6.xml"/><Relationship Id="rId5" Type="http://schemas.openxmlformats.org/officeDocument/2006/relationships/slide" Target="slide16.xml"/><Relationship Id="rId15" Type="http://schemas.openxmlformats.org/officeDocument/2006/relationships/slide" Target="slide10.xml"/><Relationship Id="rId10" Type="http://schemas.openxmlformats.org/officeDocument/2006/relationships/slide" Target="slide5.xml"/><Relationship Id="rId4" Type="http://schemas.openxmlformats.org/officeDocument/2006/relationships/slide" Target="slide15.xml"/><Relationship Id="rId9" Type="http://schemas.openxmlformats.org/officeDocument/2006/relationships/slide" Target="slide4.xml"/><Relationship Id="rId14" Type="http://schemas.openxmlformats.org/officeDocument/2006/relationships/slide" Target="slide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8.xml"/><Relationship Id="rId3" Type="http://schemas.openxmlformats.org/officeDocument/2006/relationships/slide" Target="slide14.xml"/><Relationship Id="rId7" Type="http://schemas.openxmlformats.org/officeDocument/2006/relationships/slide" Target="slide2.xml"/><Relationship Id="rId12" Type="http://schemas.openxmlformats.org/officeDocument/2006/relationships/slide" Target="slide7.xml"/><Relationship Id="rId17" Type="http://schemas.openxmlformats.org/officeDocument/2006/relationships/slide" Target="slide12.xml"/><Relationship Id="rId2" Type="http://schemas.openxmlformats.org/officeDocument/2006/relationships/notesSlide" Target="../notesSlides/notesSlide13.xml"/><Relationship Id="rId16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11" Type="http://schemas.openxmlformats.org/officeDocument/2006/relationships/slide" Target="slide6.xml"/><Relationship Id="rId5" Type="http://schemas.openxmlformats.org/officeDocument/2006/relationships/slide" Target="slide16.xml"/><Relationship Id="rId15" Type="http://schemas.openxmlformats.org/officeDocument/2006/relationships/slide" Target="slide10.xml"/><Relationship Id="rId10" Type="http://schemas.openxmlformats.org/officeDocument/2006/relationships/slide" Target="slide5.xml"/><Relationship Id="rId4" Type="http://schemas.openxmlformats.org/officeDocument/2006/relationships/slide" Target="slide15.xml"/><Relationship Id="rId9" Type="http://schemas.openxmlformats.org/officeDocument/2006/relationships/slide" Target="slide4.xml"/><Relationship Id="rId14" Type="http://schemas.openxmlformats.org/officeDocument/2006/relationships/slide" Target="slide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slide" Target="slide14.xml"/><Relationship Id="rId3" Type="http://schemas.openxmlformats.org/officeDocument/2006/relationships/slide" Target="slide15.xml"/><Relationship Id="rId7" Type="http://schemas.openxmlformats.org/officeDocument/2006/relationships/slide" Target="slide3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" Type="http://schemas.openxmlformats.org/officeDocument/2006/relationships/notesSlide" Target="../notesSlides/notesSlide14.xml"/><Relationship Id="rId16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slide" Target="slide7.xml"/><Relationship Id="rId5" Type="http://schemas.openxmlformats.org/officeDocument/2006/relationships/slide" Target="slide17.xml"/><Relationship Id="rId15" Type="http://schemas.openxmlformats.org/officeDocument/2006/relationships/slide" Target="slide11.xml"/><Relationship Id="rId10" Type="http://schemas.openxmlformats.org/officeDocument/2006/relationships/slide" Target="slide6.xml"/><Relationship Id="rId4" Type="http://schemas.openxmlformats.org/officeDocument/2006/relationships/slide" Target="slide16.xml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slide" Target="slide15.xml"/><Relationship Id="rId3" Type="http://schemas.openxmlformats.org/officeDocument/2006/relationships/slide" Target="slide14.xml"/><Relationship Id="rId7" Type="http://schemas.openxmlformats.org/officeDocument/2006/relationships/slide" Target="slide3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" Type="http://schemas.openxmlformats.org/officeDocument/2006/relationships/notesSlide" Target="../notesSlides/notesSlide15.xml"/><Relationship Id="rId16" Type="http://schemas.openxmlformats.org/officeDocument/2006/relationships/slide" Target="slide12.xml"/><Relationship Id="rId1" Type="http://schemas.openxmlformats.org/officeDocument/2006/relationships/slideLayout" Target="../slideLayouts/slideLayout3.xml"/><Relationship Id="rId6" Type="http://schemas.openxmlformats.org/officeDocument/2006/relationships/slide" Target="slide2.xml"/><Relationship Id="rId11" Type="http://schemas.openxmlformats.org/officeDocument/2006/relationships/slide" Target="slide7.xml"/><Relationship Id="rId5" Type="http://schemas.openxmlformats.org/officeDocument/2006/relationships/slide" Target="slide17.xml"/><Relationship Id="rId15" Type="http://schemas.openxmlformats.org/officeDocument/2006/relationships/slide" Target="slide11.xml"/><Relationship Id="rId10" Type="http://schemas.openxmlformats.org/officeDocument/2006/relationships/slide" Target="slide6.xml"/><Relationship Id="rId4" Type="http://schemas.openxmlformats.org/officeDocument/2006/relationships/slide" Target="slide16.xml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slide" Target="slide16.xml"/><Relationship Id="rId3" Type="http://schemas.openxmlformats.org/officeDocument/2006/relationships/slide" Target="slide14.xml"/><Relationship Id="rId7" Type="http://schemas.openxmlformats.org/officeDocument/2006/relationships/slide" Target="slide3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" Type="http://schemas.openxmlformats.org/officeDocument/2006/relationships/notesSlide" Target="../notesSlides/notesSlide16.xml"/><Relationship Id="rId16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slide" Target="slide7.xml"/><Relationship Id="rId5" Type="http://schemas.openxmlformats.org/officeDocument/2006/relationships/slide" Target="slide17.xml"/><Relationship Id="rId15" Type="http://schemas.openxmlformats.org/officeDocument/2006/relationships/slide" Target="slide11.xml"/><Relationship Id="rId10" Type="http://schemas.openxmlformats.org/officeDocument/2006/relationships/slide" Target="slide6.xml"/><Relationship Id="rId4" Type="http://schemas.openxmlformats.org/officeDocument/2006/relationships/slide" Target="slide15.xml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slide" Target="slide17.xml"/><Relationship Id="rId3" Type="http://schemas.openxmlformats.org/officeDocument/2006/relationships/slide" Target="slide14.xml"/><Relationship Id="rId7" Type="http://schemas.openxmlformats.org/officeDocument/2006/relationships/slide" Target="slide3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" Type="http://schemas.openxmlformats.org/officeDocument/2006/relationships/notesSlide" Target="../notesSlides/notesSlide17.xml"/><Relationship Id="rId16" Type="http://schemas.openxmlformats.org/officeDocument/2006/relationships/slide" Target="slide12.xml"/><Relationship Id="rId1" Type="http://schemas.openxmlformats.org/officeDocument/2006/relationships/slideLayout" Target="../slideLayouts/slideLayout4.xml"/><Relationship Id="rId6" Type="http://schemas.openxmlformats.org/officeDocument/2006/relationships/slide" Target="slide2.xml"/><Relationship Id="rId11" Type="http://schemas.openxmlformats.org/officeDocument/2006/relationships/slide" Target="slide7.xml"/><Relationship Id="rId5" Type="http://schemas.openxmlformats.org/officeDocument/2006/relationships/slide" Target="slide16.xml"/><Relationship Id="rId15" Type="http://schemas.openxmlformats.org/officeDocument/2006/relationships/slide" Target="slide11.xml"/><Relationship Id="rId10" Type="http://schemas.openxmlformats.org/officeDocument/2006/relationships/slide" Target="slide6.xml"/><Relationship Id="rId4" Type="http://schemas.openxmlformats.org/officeDocument/2006/relationships/slide" Target="slide15.xml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8.xml"/><Relationship Id="rId18" Type="http://schemas.openxmlformats.org/officeDocument/2006/relationships/slide" Target="slide13.xml"/><Relationship Id="rId3" Type="http://schemas.openxmlformats.org/officeDocument/2006/relationships/slide" Target="slide14.xml"/><Relationship Id="rId7" Type="http://schemas.openxmlformats.org/officeDocument/2006/relationships/slide" Target="slide2.xml"/><Relationship Id="rId12" Type="http://schemas.openxmlformats.org/officeDocument/2006/relationships/slide" Target="slide7.xml"/><Relationship Id="rId17" Type="http://schemas.openxmlformats.org/officeDocument/2006/relationships/slide" Target="slide12.xml"/><Relationship Id="rId2" Type="http://schemas.openxmlformats.org/officeDocument/2006/relationships/notesSlide" Target="../notesSlides/notesSlide18.xml"/><Relationship Id="rId16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7.xml"/><Relationship Id="rId11" Type="http://schemas.openxmlformats.org/officeDocument/2006/relationships/slide" Target="slide6.xml"/><Relationship Id="rId5" Type="http://schemas.openxmlformats.org/officeDocument/2006/relationships/slide" Target="slide16.xml"/><Relationship Id="rId15" Type="http://schemas.openxmlformats.org/officeDocument/2006/relationships/slide" Target="slide10.xml"/><Relationship Id="rId10" Type="http://schemas.openxmlformats.org/officeDocument/2006/relationships/slide" Target="slide5.xml"/><Relationship Id="rId19" Type="http://schemas.openxmlformats.org/officeDocument/2006/relationships/hyperlink" Target="https://plantillaspowerpoint.org/" TargetMode="External"/><Relationship Id="rId4" Type="http://schemas.openxmlformats.org/officeDocument/2006/relationships/slide" Target="slide15.xml"/><Relationship Id="rId9" Type="http://schemas.openxmlformats.org/officeDocument/2006/relationships/slide" Target="slide4.xml"/><Relationship Id="rId14" Type="http://schemas.openxmlformats.org/officeDocument/2006/relationships/slide" Target="slide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slide" Target="slide2.xml"/><Relationship Id="rId3" Type="http://schemas.openxmlformats.org/officeDocument/2006/relationships/slide" Target="slide14.xml"/><Relationship Id="rId7" Type="http://schemas.openxmlformats.org/officeDocument/2006/relationships/slide" Target="slide3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" Type="http://schemas.openxmlformats.org/officeDocument/2006/relationships/notesSlide" Target="../notesSlides/notesSlide2.xml"/><Relationship Id="rId16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11" Type="http://schemas.openxmlformats.org/officeDocument/2006/relationships/slide" Target="slide7.xml"/><Relationship Id="rId5" Type="http://schemas.openxmlformats.org/officeDocument/2006/relationships/slide" Target="slide16.xml"/><Relationship Id="rId15" Type="http://schemas.openxmlformats.org/officeDocument/2006/relationships/slide" Target="slide11.xml"/><Relationship Id="rId10" Type="http://schemas.openxmlformats.org/officeDocument/2006/relationships/slide" Target="slide6.xml"/><Relationship Id="rId4" Type="http://schemas.openxmlformats.org/officeDocument/2006/relationships/slide" Target="slide15.xml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3" Type="http://schemas.openxmlformats.org/officeDocument/2006/relationships/slide" Target="slide14.xml"/><Relationship Id="rId7" Type="http://schemas.openxmlformats.org/officeDocument/2006/relationships/slide" Target="slide2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" Type="http://schemas.openxmlformats.org/officeDocument/2006/relationships/notesSlide" Target="../notesSlides/notesSlide3.xml"/><Relationship Id="rId16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11" Type="http://schemas.openxmlformats.org/officeDocument/2006/relationships/slide" Target="slide7.xml"/><Relationship Id="rId5" Type="http://schemas.openxmlformats.org/officeDocument/2006/relationships/slide" Target="slide16.xml"/><Relationship Id="rId15" Type="http://schemas.openxmlformats.org/officeDocument/2006/relationships/slide" Target="slide11.xml"/><Relationship Id="rId10" Type="http://schemas.openxmlformats.org/officeDocument/2006/relationships/slide" Target="slide6.xml"/><Relationship Id="rId4" Type="http://schemas.openxmlformats.org/officeDocument/2006/relationships/slide" Target="slide15.xml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9.xml"/><Relationship Id="rId3" Type="http://schemas.openxmlformats.org/officeDocument/2006/relationships/slide" Target="slide14.xml"/><Relationship Id="rId7" Type="http://schemas.openxmlformats.org/officeDocument/2006/relationships/slide" Target="slide2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" Type="http://schemas.openxmlformats.org/officeDocument/2006/relationships/notesSlide" Target="../notesSlides/notesSlide4.xml"/><Relationship Id="rId16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11" Type="http://schemas.openxmlformats.org/officeDocument/2006/relationships/slide" Target="slide7.xml"/><Relationship Id="rId5" Type="http://schemas.openxmlformats.org/officeDocument/2006/relationships/slide" Target="slide16.xml"/><Relationship Id="rId15" Type="http://schemas.openxmlformats.org/officeDocument/2006/relationships/slide" Target="slide11.xml"/><Relationship Id="rId10" Type="http://schemas.openxmlformats.org/officeDocument/2006/relationships/slide" Target="slide6.xml"/><Relationship Id="rId4" Type="http://schemas.openxmlformats.org/officeDocument/2006/relationships/slide" Target="slide15.xml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9.xml"/><Relationship Id="rId3" Type="http://schemas.openxmlformats.org/officeDocument/2006/relationships/slide" Target="slide14.xml"/><Relationship Id="rId7" Type="http://schemas.openxmlformats.org/officeDocument/2006/relationships/slide" Target="slide2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" Type="http://schemas.openxmlformats.org/officeDocument/2006/relationships/notesSlide" Target="../notesSlides/notesSlide5.xml"/><Relationship Id="rId16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11" Type="http://schemas.openxmlformats.org/officeDocument/2006/relationships/slide" Target="slide7.xml"/><Relationship Id="rId5" Type="http://schemas.openxmlformats.org/officeDocument/2006/relationships/slide" Target="slide16.xml"/><Relationship Id="rId15" Type="http://schemas.openxmlformats.org/officeDocument/2006/relationships/slide" Target="slide11.xml"/><Relationship Id="rId10" Type="http://schemas.openxmlformats.org/officeDocument/2006/relationships/slide" Target="slide6.xml"/><Relationship Id="rId4" Type="http://schemas.openxmlformats.org/officeDocument/2006/relationships/slide" Target="slide15.xml"/><Relationship Id="rId9" Type="http://schemas.openxmlformats.org/officeDocument/2006/relationships/slide" Target="slide4.xml"/><Relationship Id="rId14" Type="http://schemas.openxmlformats.org/officeDocument/2006/relationships/slide" Target="slide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9.xml"/><Relationship Id="rId3" Type="http://schemas.openxmlformats.org/officeDocument/2006/relationships/slide" Target="slide14.xml"/><Relationship Id="rId7" Type="http://schemas.openxmlformats.org/officeDocument/2006/relationships/slide" Target="slide2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" Type="http://schemas.openxmlformats.org/officeDocument/2006/relationships/notesSlide" Target="../notesSlides/notesSlide6.xml"/><Relationship Id="rId16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11" Type="http://schemas.openxmlformats.org/officeDocument/2006/relationships/slide" Target="slide7.xml"/><Relationship Id="rId5" Type="http://schemas.openxmlformats.org/officeDocument/2006/relationships/slide" Target="slide16.xml"/><Relationship Id="rId15" Type="http://schemas.openxmlformats.org/officeDocument/2006/relationships/slide" Target="slide11.xml"/><Relationship Id="rId10" Type="http://schemas.openxmlformats.org/officeDocument/2006/relationships/slide" Target="slide5.xml"/><Relationship Id="rId4" Type="http://schemas.openxmlformats.org/officeDocument/2006/relationships/slide" Target="slide15.xml"/><Relationship Id="rId9" Type="http://schemas.openxmlformats.org/officeDocument/2006/relationships/slide" Target="slide4.xml"/><Relationship Id="rId14" Type="http://schemas.openxmlformats.org/officeDocument/2006/relationships/slide" Target="slide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9.xml"/><Relationship Id="rId3" Type="http://schemas.openxmlformats.org/officeDocument/2006/relationships/slide" Target="slide14.xml"/><Relationship Id="rId7" Type="http://schemas.openxmlformats.org/officeDocument/2006/relationships/slide" Target="slide2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" Type="http://schemas.openxmlformats.org/officeDocument/2006/relationships/notesSlide" Target="../notesSlides/notesSlide7.xml"/><Relationship Id="rId16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11" Type="http://schemas.openxmlformats.org/officeDocument/2006/relationships/slide" Target="slide6.xml"/><Relationship Id="rId5" Type="http://schemas.openxmlformats.org/officeDocument/2006/relationships/slide" Target="slide16.xml"/><Relationship Id="rId15" Type="http://schemas.openxmlformats.org/officeDocument/2006/relationships/slide" Target="slide11.xml"/><Relationship Id="rId10" Type="http://schemas.openxmlformats.org/officeDocument/2006/relationships/slide" Target="slide5.xml"/><Relationship Id="rId4" Type="http://schemas.openxmlformats.org/officeDocument/2006/relationships/slide" Target="slide15.xml"/><Relationship Id="rId9" Type="http://schemas.openxmlformats.org/officeDocument/2006/relationships/slide" Target="slide4.xml"/><Relationship Id="rId14" Type="http://schemas.openxmlformats.org/officeDocument/2006/relationships/slide" Target="slide1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9.xml"/><Relationship Id="rId3" Type="http://schemas.openxmlformats.org/officeDocument/2006/relationships/slide" Target="slide14.xml"/><Relationship Id="rId7" Type="http://schemas.openxmlformats.org/officeDocument/2006/relationships/slide" Target="slide2.xml"/><Relationship Id="rId12" Type="http://schemas.openxmlformats.org/officeDocument/2006/relationships/slide" Target="slide7.xml"/><Relationship Id="rId17" Type="http://schemas.openxmlformats.org/officeDocument/2006/relationships/slide" Target="slide13.xml"/><Relationship Id="rId2" Type="http://schemas.openxmlformats.org/officeDocument/2006/relationships/notesSlide" Target="../notesSlides/notesSlide8.xml"/><Relationship Id="rId16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11" Type="http://schemas.openxmlformats.org/officeDocument/2006/relationships/slide" Target="slide6.xml"/><Relationship Id="rId5" Type="http://schemas.openxmlformats.org/officeDocument/2006/relationships/slide" Target="slide16.xml"/><Relationship Id="rId15" Type="http://schemas.openxmlformats.org/officeDocument/2006/relationships/slide" Target="slide11.xml"/><Relationship Id="rId10" Type="http://schemas.openxmlformats.org/officeDocument/2006/relationships/slide" Target="slide5.xml"/><Relationship Id="rId4" Type="http://schemas.openxmlformats.org/officeDocument/2006/relationships/slide" Target="slide15.xml"/><Relationship Id="rId9" Type="http://schemas.openxmlformats.org/officeDocument/2006/relationships/slide" Target="slide4.xml"/><Relationship Id="rId14" Type="http://schemas.openxmlformats.org/officeDocument/2006/relationships/slide" Target="slide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8.xml"/><Relationship Id="rId3" Type="http://schemas.openxmlformats.org/officeDocument/2006/relationships/slide" Target="slide14.xml"/><Relationship Id="rId7" Type="http://schemas.openxmlformats.org/officeDocument/2006/relationships/slide" Target="slide2.xml"/><Relationship Id="rId12" Type="http://schemas.openxmlformats.org/officeDocument/2006/relationships/slide" Target="slide7.xml"/><Relationship Id="rId17" Type="http://schemas.openxmlformats.org/officeDocument/2006/relationships/slide" Target="slide13.xml"/><Relationship Id="rId2" Type="http://schemas.openxmlformats.org/officeDocument/2006/relationships/notesSlide" Target="../notesSlides/notesSlide9.xml"/><Relationship Id="rId16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11" Type="http://schemas.openxmlformats.org/officeDocument/2006/relationships/slide" Target="slide6.xml"/><Relationship Id="rId5" Type="http://schemas.openxmlformats.org/officeDocument/2006/relationships/slide" Target="slide16.xml"/><Relationship Id="rId15" Type="http://schemas.openxmlformats.org/officeDocument/2006/relationships/slide" Target="slide11.xml"/><Relationship Id="rId10" Type="http://schemas.openxmlformats.org/officeDocument/2006/relationships/slide" Target="slide5.xml"/><Relationship Id="rId4" Type="http://schemas.openxmlformats.org/officeDocument/2006/relationships/slide" Target="slide15.xml"/><Relationship Id="rId9" Type="http://schemas.openxmlformats.org/officeDocument/2006/relationships/slide" Target="slide4.xml"/><Relationship Id="rId1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">
            <a:hlinkClick r:id="rId3" action="ppaction://hlinksldjump"/>
          </p:cNvPr>
          <p:cNvSpPr/>
          <p:nvPr/>
        </p:nvSpPr>
        <p:spPr>
          <a:xfrm>
            <a:off x="11643975" y="4821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">
            <a:hlinkClick r:id="rId4" action="ppaction://hlinksldjump"/>
          </p:cNvPr>
          <p:cNvSpPr/>
          <p:nvPr/>
        </p:nvSpPr>
        <p:spPr>
          <a:xfrm>
            <a:off x="11593575" y="20965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">
            <a:hlinkClick r:id="rId5" action="ppaction://hlinksldjump"/>
          </p:cNvPr>
          <p:cNvSpPr/>
          <p:nvPr/>
        </p:nvSpPr>
        <p:spPr>
          <a:xfrm>
            <a:off x="11618775" y="36348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">
            <a:hlinkClick r:id="rId6" action="ppaction://hlinksldjump"/>
          </p:cNvPr>
          <p:cNvSpPr/>
          <p:nvPr/>
        </p:nvSpPr>
        <p:spPr>
          <a:xfrm>
            <a:off x="11568375" y="52492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">
            <a:hlinkClick r:id="rId7" action="ppaction://hlinksldjump"/>
          </p:cNvPr>
          <p:cNvSpPr/>
          <p:nvPr/>
        </p:nvSpPr>
        <p:spPr>
          <a:xfrm>
            <a:off x="51595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">
            <a:hlinkClick r:id="rId8" action="ppaction://hlinksldjump"/>
          </p:cNvPr>
          <p:cNvSpPr/>
          <p:nvPr/>
        </p:nvSpPr>
        <p:spPr>
          <a:xfrm>
            <a:off x="148382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">
            <a:hlinkClick r:id="rId9" action="ppaction://hlinksldjump"/>
          </p:cNvPr>
          <p:cNvSpPr/>
          <p:nvPr/>
        </p:nvSpPr>
        <p:spPr>
          <a:xfrm>
            <a:off x="233940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">
            <a:hlinkClick r:id="rId10" action="ppaction://hlinksldjump"/>
          </p:cNvPr>
          <p:cNvSpPr/>
          <p:nvPr/>
        </p:nvSpPr>
        <p:spPr>
          <a:xfrm>
            <a:off x="330727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">
            <a:hlinkClick r:id="rId11" action="ppaction://hlinksldjump"/>
          </p:cNvPr>
          <p:cNvSpPr/>
          <p:nvPr/>
        </p:nvSpPr>
        <p:spPr>
          <a:xfrm>
            <a:off x="416285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1">
            <a:hlinkClick r:id="rId12" action="ppaction://hlinksldjump"/>
          </p:cNvPr>
          <p:cNvSpPr/>
          <p:nvPr/>
        </p:nvSpPr>
        <p:spPr>
          <a:xfrm>
            <a:off x="513072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1">
            <a:hlinkClick r:id="rId13" action="ppaction://hlinksldjump"/>
          </p:cNvPr>
          <p:cNvSpPr/>
          <p:nvPr/>
        </p:nvSpPr>
        <p:spPr>
          <a:xfrm>
            <a:off x="598630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1">
            <a:hlinkClick r:id="rId14" action="ppaction://hlinksldjump"/>
          </p:cNvPr>
          <p:cNvSpPr/>
          <p:nvPr/>
        </p:nvSpPr>
        <p:spPr>
          <a:xfrm>
            <a:off x="695417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">
            <a:hlinkClick r:id="rId15" action="ppaction://hlinksldjump"/>
          </p:cNvPr>
          <p:cNvSpPr/>
          <p:nvPr/>
        </p:nvSpPr>
        <p:spPr>
          <a:xfrm>
            <a:off x="780975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1">
            <a:hlinkClick r:id="rId16" action="ppaction://hlinksldjump"/>
          </p:cNvPr>
          <p:cNvSpPr/>
          <p:nvPr/>
        </p:nvSpPr>
        <p:spPr>
          <a:xfrm>
            <a:off x="877762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1">
            <a:hlinkClick r:id="rId17" action="ppaction://hlinksldjump"/>
          </p:cNvPr>
          <p:cNvSpPr/>
          <p:nvPr/>
        </p:nvSpPr>
        <p:spPr>
          <a:xfrm>
            <a:off x="963320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1">
            <a:hlinkClick r:id="rId18" action="ppaction://hlinksldjump"/>
          </p:cNvPr>
          <p:cNvSpPr/>
          <p:nvPr/>
        </p:nvSpPr>
        <p:spPr>
          <a:xfrm>
            <a:off x="1060107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">
            <a:hlinkClick r:id=""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1"/>
          <p:cNvSpPr txBox="1">
            <a:spLocks noGrp="1"/>
          </p:cNvSpPr>
          <p:nvPr>
            <p:ph type="title"/>
          </p:nvPr>
        </p:nvSpPr>
        <p:spPr>
          <a:xfrm>
            <a:off x="2562525" y="2965350"/>
            <a:ext cx="6462000" cy="17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s-ES" dirty="0" err="1"/>
              <a:t>My</a:t>
            </a:r>
            <a:r>
              <a:rPr lang="es-ES" dirty="0"/>
              <a:t> </a:t>
            </a:r>
            <a:r>
              <a:rPr lang="es-ES" dirty="0" err="1"/>
              <a:t>School</a:t>
            </a:r>
            <a:r>
              <a:rPr lang="es-ES" dirty="0"/>
              <a:t> </a:t>
            </a:r>
            <a:r>
              <a:rPr lang="es-ES" dirty="0" err="1"/>
              <a:t>Planner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s-ES" dirty="0" err="1"/>
              <a:t>Aug</a:t>
            </a:r>
            <a:r>
              <a:rPr lang="es-ES" dirty="0"/>
              <a:t> 2022 - Jul 2023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" name="Google Shape;430;p10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56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31" name="Google Shape;431;p10">
            <a:hlinkClick r:id="rId3" action="ppaction://hlinksldjump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10">
            <a:hlinkClick r:id="rId4" action="ppaction://hlinksldjump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10">
            <a:hlinkClick r:id="rId5" action="ppaction://hlinksldjump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10">
            <a:hlinkClick r:id="rId6" action="ppaction://hlinksldjump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10">
            <a:hlinkClick r:id=""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10"/>
          <p:cNvSpPr/>
          <p:nvPr/>
        </p:nvSpPr>
        <p:spPr>
          <a:xfrm>
            <a:off x="7843930" y="99222"/>
            <a:ext cx="923400" cy="478634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APR</a:t>
            </a:r>
            <a:endParaRPr sz="2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437" name="Google Shape;437;p10">
            <a:hlinkClick r:id="rId7" action="ppaction://hlinksldjump"/>
          </p:cNvPr>
          <p:cNvSpPr/>
          <p:nvPr/>
        </p:nvSpPr>
        <p:spPr>
          <a:xfrm>
            <a:off x="5159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10">
            <a:hlinkClick r:id="rId8" action="ppaction://hlinksldjump"/>
          </p:cNvPr>
          <p:cNvSpPr/>
          <p:nvPr/>
        </p:nvSpPr>
        <p:spPr>
          <a:xfrm>
            <a:off x="14838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10">
            <a:hlinkClick r:id="rId9" action="ppaction://hlinksldjump"/>
          </p:cNvPr>
          <p:cNvSpPr/>
          <p:nvPr/>
        </p:nvSpPr>
        <p:spPr>
          <a:xfrm>
            <a:off x="23393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10">
            <a:hlinkClick r:id="rId10" action="ppaction://hlinksldjump"/>
          </p:cNvPr>
          <p:cNvSpPr/>
          <p:nvPr/>
        </p:nvSpPr>
        <p:spPr>
          <a:xfrm>
            <a:off x="33072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10">
            <a:hlinkClick r:id="rId11" action="ppaction://hlinksldjump"/>
          </p:cNvPr>
          <p:cNvSpPr/>
          <p:nvPr/>
        </p:nvSpPr>
        <p:spPr>
          <a:xfrm>
            <a:off x="41628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10">
            <a:hlinkClick r:id="rId12" action="ppaction://hlinksldjump"/>
          </p:cNvPr>
          <p:cNvSpPr/>
          <p:nvPr/>
        </p:nvSpPr>
        <p:spPr>
          <a:xfrm>
            <a:off x="51307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10">
            <a:hlinkClick r:id="rId13" action="ppaction://hlinksldjump"/>
          </p:cNvPr>
          <p:cNvSpPr/>
          <p:nvPr/>
        </p:nvSpPr>
        <p:spPr>
          <a:xfrm>
            <a:off x="59862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10">
            <a:hlinkClick r:id="rId14" action="ppaction://hlinksldjump"/>
          </p:cNvPr>
          <p:cNvSpPr/>
          <p:nvPr/>
        </p:nvSpPr>
        <p:spPr>
          <a:xfrm>
            <a:off x="69541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10">
            <a:hlinkClick r:id="rId15" action="ppaction://hlinksldjump"/>
          </p:cNvPr>
          <p:cNvSpPr/>
          <p:nvPr/>
        </p:nvSpPr>
        <p:spPr>
          <a:xfrm>
            <a:off x="87776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10">
            <a:hlinkClick r:id="rId16" action="ppaction://hlinksldjump"/>
          </p:cNvPr>
          <p:cNvSpPr/>
          <p:nvPr/>
        </p:nvSpPr>
        <p:spPr>
          <a:xfrm>
            <a:off x="96331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10">
            <a:hlinkClick r:id="rId17" action="ppaction://hlinksldjump"/>
          </p:cNvPr>
          <p:cNvSpPr/>
          <p:nvPr/>
        </p:nvSpPr>
        <p:spPr>
          <a:xfrm>
            <a:off x="106010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10"/>
          <p:cNvSpPr txBox="1">
            <a:spLocks noGrp="1"/>
          </p:cNvSpPr>
          <p:nvPr>
            <p:ph type="subTitle" idx="1"/>
          </p:nvPr>
        </p:nvSpPr>
        <p:spPr>
          <a:xfrm>
            <a:off x="9808100" y="677325"/>
            <a:ext cx="1605300" cy="8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Quick Notes</a:t>
            </a:r>
            <a:endParaRPr/>
          </a:p>
        </p:txBody>
      </p:sp>
      <p:sp>
        <p:nvSpPr>
          <p:cNvPr id="449" name="Google Shape;449;p10"/>
          <p:cNvSpPr txBox="1">
            <a:spLocks noGrp="1"/>
          </p:cNvSpPr>
          <p:nvPr>
            <p:ph type="title"/>
          </p:nvPr>
        </p:nvSpPr>
        <p:spPr>
          <a:xfrm>
            <a:off x="654950" y="677325"/>
            <a:ext cx="6462000" cy="6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APRIL</a:t>
            </a:r>
            <a:endParaRPr/>
          </a:p>
        </p:txBody>
      </p:sp>
      <p:graphicFrame>
        <p:nvGraphicFramePr>
          <p:cNvPr id="450" name="Google Shape;450;p10"/>
          <p:cNvGraphicFramePr/>
          <p:nvPr/>
        </p:nvGraphicFramePr>
        <p:xfrm>
          <a:off x="696000" y="134605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{BB69E524-2EEC-4E8B-B3A3-C3E9B5EB8D31}</a:tableStyleId>
              </a:tblPr>
              <a:tblGrid>
                <a:gridCol w="125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60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Sunday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Monday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Tuesday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Wednesday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Thursday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Friday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Saturday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4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5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6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7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8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9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0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14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15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16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17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18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19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20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24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25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26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27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28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29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30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5" name="Google Shape;455;p11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56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56" name="Google Shape;456;p11">
            <a:hlinkClick r:id="rId3" action="ppaction://hlinksldjump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11">
            <a:hlinkClick r:id="rId4" action="ppaction://hlinksldjump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11">
            <a:hlinkClick r:id="rId5" action="ppaction://hlinksldjump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11">
            <a:hlinkClick r:id="rId6" action="ppaction://hlinksldjump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11">
            <a:hlinkClick r:id=""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11"/>
          <p:cNvSpPr/>
          <p:nvPr/>
        </p:nvSpPr>
        <p:spPr>
          <a:xfrm>
            <a:off x="8767193" y="98070"/>
            <a:ext cx="923400" cy="478634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2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MAY</a:t>
            </a:r>
            <a:endParaRPr sz="2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462" name="Google Shape;462;p11">
            <a:hlinkClick r:id="rId7" action="ppaction://hlinksldjump"/>
          </p:cNvPr>
          <p:cNvSpPr/>
          <p:nvPr/>
        </p:nvSpPr>
        <p:spPr>
          <a:xfrm>
            <a:off x="5159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11">
            <a:hlinkClick r:id="rId8" action="ppaction://hlinksldjump"/>
          </p:cNvPr>
          <p:cNvSpPr/>
          <p:nvPr/>
        </p:nvSpPr>
        <p:spPr>
          <a:xfrm>
            <a:off x="14838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11">
            <a:hlinkClick r:id="rId9" action="ppaction://hlinksldjump"/>
          </p:cNvPr>
          <p:cNvSpPr/>
          <p:nvPr/>
        </p:nvSpPr>
        <p:spPr>
          <a:xfrm>
            <a:off x="23393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11">
            <a:hlinkClick r:id="rId10" action="ppaction://hlinksldjump"/>
          </p:cNvPr>
          <p:cNvSpPr/>
          <p:nvPr/>
        </p:nvSpPr>
        <p:spPr>
          <a:xfrm>
            <a:off x="33072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11">
            <a:hlinkClick r:id="rId11" action="ppaction://hlinksldjump"/>
          </p:cNvPr>
          <p:cNvSpPr/>
          <p:nvPr/>
        </p:nvSpPr>
        <p:spPr>
          <a:xfrm>
            <a:off x="41628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11">
            <a:hlinkClick r:id="rId12" action="ppaction://hlinksldjump"/>
          </p:cNvPr>
          <p:cNvSpPr/>
          <p:nvPr/>
        </p:nvSpPr>
        <p:spPr>
          <a:xfrm>
            <a:off x="51307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11">
            <a:hlinkClick r:id="rId13" action="ppaction://hlinksldjump"/>
          </p:cNvPr>
          <p:cNvSpPr/>
          <p:nvPr/>
        </p:nvSpPr>
        <p:spPr>
          <a:xfrm>
            <a:off x="59862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11">
            <a:hlinkClick r:id="rId14" action="ppaction://hlinksldjump"/>
          </p:cNvPr>
          <p:cNvSpPr/>
          <p:nvPr/>
        </p:nvSpPr>
        <p:spPr>
          <a:xfrm>
            <a:off x="69541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11">
            <a:hlinkClick r:id="rId15" action="ppaction://hlinksldjump"/>
          </p:cNvPr>
          <p:cNvSpPr/>
          <p:nvPr/>
        </p:nvSpPr>
        <p:spPr>
          <a:xfrm>
            <a:off x="78097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11">
            <a:hlinkClick r:id="rId16" action="ppaction://hlinksldjump"/>
          </p:cNvPr>
          <p:cNvSpPr/>
          <p:nvPr/>
        </p:nvSpPr>
        <p:spPr>
          <a:xfrm>
            <a:off x="96331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11">
            <a:hlinkClick r:id="rId17" action="ppaction://hlinksldjump"/>
          </p:cNvPr>
          <p:cNvSpPr/>
          <p:nvPr/>
        </p:nvSpPr>
        <p:spPr>
          <a:xfrm>
            <a:off x="106010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11"/>
          <p:cNvSpPr txBox="1">
            <a:spLocks noGrp="1"/>
          </p:cNvSpPr>
          <p:nvPr>
            <p:ph type="subTitle" idx="1"/>
          </p:nvPr>
        </p:nvSpPr>
        <p:spPr>
          <a:xfrm>
            <a:off x="9808100" y="677325"/>
            <a:ext cx="1605300" cy="8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Quick Notes</a:t>
            </a:r>
            <a:endParaRPr/>
          </a:p>
        </p:txBody>
      </p:sp>
      <p:sp>
        <p:nvSpPr>
          <p:cNvPr id="474" name="Google Shape;474;p11"/>
          <p:cNvSpPr txBox="1">
            <a:spLocks noGrp="1"/>
          </p:cNvSpPr>
          <p:nvPr>
            <p:ph type="title"/>
          </p:nvPr>
        </p:nvSpPr>
        <p:spPr>
          <a:xfrm>
            <a:off x="654950" y="677325"/>
            <a:ext cx="6462000" cy="6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MAY</a:t>
            </a:r>
            <a:endParaRPr/>
          </a:p>
        </p:txBody>
      </p:sp>
      <p:graphicFrame>
        <p:nvGraphicFramePr>
          <p:cNvPr id="475" name="Google Shape;475;p11"/>
          <p:cNvGraphicFramePr/>
          <p:nvPr/>
        </p:nvGraphicFramePr>
        <p:xfrm>
          <a:off x="696000" y="134605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{BB69E524-2EEC-4E8B-B3A3-C3E9B5EB8D31}</a:tableStyleId>
              </a:tblPr>
              <a:tblGrid>
                <a:gridCol w="125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60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Sunday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Monday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Tuesday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Wednesday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Thursday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Friday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Saturday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3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4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5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6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7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8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9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10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11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12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13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14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15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16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17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18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19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20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21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22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23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24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25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26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27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28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29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30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31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0" name="Google Shape;480;p12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56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81" name="Google Shape;481;p12">
            <a:hlinkClick r:id="rId3" action="ppaction://hlinksldjump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12">
            <a:hlinkClick r:id="rId4" action="ppaction://hlinksldjump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12">
            <a:hlinkClick r:id="rId5" action="ppaction://hlinksldjump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12">
            <a:hlinkClick r:id="rId6" action="ppaction://hlinksldjump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12">
            <a:hlinkClick r:id=""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12"/>
          <p:cNvSpPr/>
          <p:nvPr/>
        </p:nvSpPr>
        <p:spPr>
          <a:xfrm>
            <a:off x="9686113" y="96916"/>
            <a:ext cx="923400" cy="478634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3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JUN</a:t>
            </a:r>
            <a:endParaRPr sz="2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487" name="Google Shape;487;p12">
            <a:hlinkClick r:id="rId7" action="ppaction://hlinksldjump"/>
          </p:cNvPr>
          <p:cNvSpPr/>
          <p:nvPr/>
        </p:nvSpPr>
        <p:spPr>
          <a:xfrm>
            <a:off x="5159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12">
            <a:hlinkClick r:id="rId8" action="ppaction://hlinksldjump"/>
          </p:cNvPr>
          <p:cNvSpPr/>
          <p:nvPr/>
        </p:nvSpPr>
        <p:spPr>
          <a:xfrm>
            <a:off x="14838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12">
            <a:hlinkClick r:id="rId9" action="ppaction://hlinksldjump"/>
          </p:cNvPr>
          <p:cNvSpPr/>
          <p:nvPr/>
        </p:nvSpPr>
        <p:spPr>
          <a:xfrm>
            <a:off x="23393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12">
            <a:hlinkClick r:id="rId10" action="ppaction://hlinksldjump"/>
          </p:cNvPr>
          <p:cNvSpPr/>
          <p:nvPr/>
        </p:nvSpPr>
        <p:spPr>
          <a:xfrm>
            <a:off x="33072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12">
            <a:hlinkClick r:id="rId11" action="ppaction://hlinksldjump"/>
          </p:cNvPr>
          <p:cNvSpPr/>
          <p:nvPr/>
        </p:nvSpPr>
        <p:spPr>
          <a:xfrm>
            <a:off x="41628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12">
            <a:hlinkClick r:id="rId12" action="ppaction://hlinksldjump"/>
          </p:cNvPr>
          <p:cNvSpPr/>
          <p:nvPr/>
        </p:nvSpPr>
        <p:spPr>
          <a:xfrm>
            <a:off x="51307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12">
            <a:hlinkClick r:id="rId13" action="ppaction://hlinksldjump"/>
          </p:cNvPr>
          <p:cNvSpPr/>
          <p:nvPr/>
        </p:nvSpPr>
        <p:spPr>
          <a:xfrm>
            <a:off x="59862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12">
            <a:hlinkClick r:id="rId14" action="ppaction://hlinksldjump"/>
          </p:cNvPr>
          <p:cNvSpPr/>
          <p:nvPr/>
        </p:nvSpPr>
        <p:spPr>
          <a:xfrm>
            <a:off x="69541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12">
            <a:hlinkClick r:id="rId15" action="ppaction://hlinksldjump"/>
          </p:cNvPr>
          <p:cNvSpPr/>
          <p:nvPr/>
        </p:nvSpPr>
        <p:spPr>
          <a:xfrm>
            <a:off x="78097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12">
            <a:hlinkClick r:id="rId16" action="ppaction://hlinksldjump"/>
          </p:cNvPr>
          <p:cNvSpPr/>
          <p:nvPr/>
        </p:nvSpPr>
        <p:spPr>
          <a:xfrm>
            <a:off x="87776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12">
            <a:hlinkClick r:id="rId17" action="ppaction://hlinksldjump"/>
          </p:cNvPr>
          <p:cNvSpPr/>
          <p:nvPr/>
        </p:nvSpPr>
        <p:spPr>
          <a:xfrm>
            <a:off x="106010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12"/>
          <p:cNvSpPr txBox="1">
            <a:spLocks noGrp="1"/>
          </p:cNvSpPr>
          <p:nvPr>
            <p:ph type="subTitle" idx="1"/>
          </p:nvPr>
        </p:nvSpPr>
        <p:spPr>
          <a:xfrm>
            <a:off x="9808100" y="677325"/>
            <a:ext cx="1605300" cy="8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Quick Notes</a:t>
            </a:r>
            <a:endParaRPr/>
          </a:p>
        </p:txBody>
      </p:sp>
      <p:sp>
        <p:nvSpPr>
          <p:cNvPr id="499" name="Google Shape;499;p12"/>
          <p:cNvSpPr txBox="1">
            <a:spLocks noGrp="1"/>
          </p:cNvSpPr>
          <p:nvPr>
            <p:ph type="title"/>
          </p:nvPr>
        </p:nvSpPr>
        <p:spPr>
          <a:xfrm>
            <a:off x="654950" y="677325"/>
            <a:ext cx="6462000" cy="6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JUNE</a:t>
            </a:r>
            <a:endParaRPr/>
          </a:p>
        </p:txBody>
      </p:sp>
      <p:graphicFrame>
        <p:nvGraphicFramePr>
          <p:cNvPr id="500" name="Google Shape;500;p12"/>
          <p:cNvGraphicFramePr/>
          <p:nvPr/>
        </p:nvGraphicFramePr>
        <p:xfrm>
          <a:off x="696000" y="134605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{AA8127A8-ACE3-44FA-91B2-0162E14245D5}</a:tableStyleId>
              </a:tblPr>
              <a:tblGrid>
                <a:gridCol w="125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60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Sunday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Monday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Tuesday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Wednesday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Thursday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Friday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Saturday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4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5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6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7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8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9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10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11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12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13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14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15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16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17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18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19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20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4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5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6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27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28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29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30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5" name="Google Shape;505;p13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56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06" name="Google Shape;506;p13">
            <a:hlinkClick r:id="rId3" action="ppaction://hlinksldjump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13">
            <a:hlinkClick r:id="rId4" action="ppaction://hlinksldjump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13">
            <a:hlinkClick r:id="rId5" action="ppaction://hlinksldjump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13">
            <a:hlinkClick r:id="rId6" action="ppaction://hlinksldjump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13">
            <a:hlinkClick r:id=""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13"/>
          <p:cNvSpPr/>
          <p:nvPr/>
        </p:nvSpPr>
        <p:spPr>
          <a:xfrm>
            <a:off x="10609375" y="96916"/>
            <a:ext cx="923400" cy="478634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4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JUL</a:t>
            </a:r>
            <a:endParaRPr sz="2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12" name="Google Shape;512;p13">
            <a:hlinkClick r:id="rId7" action="ppaction://hlinksldjump"/>
          </p:cNvPr>
          <p:cNvSpPr/>
          <p:nvPr/>
        </p:nvSpPr>
        <p:spPr>
          <a:xfrm>
            <a:off x="5159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13">
            <a:hlinkClick r:id="rId8" action="ppaction://hlinksldjump"/>
          </p:cNvPr>
          <p:cNvSpPr/>
          <p:nvPr/>
        </p:nvSpPr>
        <p:spPr>
          <a:xfrm>
            <a:off x="14838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13">
            <a:hlinkClick r:id="rId9" action="ppaction://hlinksldjump"/>
          </p:cNvPr>
          <p:cNvSpPr/>
          <p:nvPr/>
        </p:nvSpPr>
        <p:spPr>
          <a:xfrm>
            <a:off x="23393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13">
            <a:hlinkClick r:id="rId10" action="ppaction://hlinksldjump"/>
          </p:cNvPr>
          <p:cNvSpPr/>
          <p:nvPr/>
        </p:nvSpPr>
        <p:spPr>
          <a:xfrm>
            <a:off x="33072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13">
            <a:hlinkClick r:id="rId11" action="ppaction://hlinksldjump"/>
          </p:cNvPr>
          <p:cNvSpPr/>
          <p:nvPr/>
        </p:nvSpPr>
        <p:spPr>
          <a:xfrm>
            <a:off x="41628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13">
            <a:hlinkClick r:id="rId12" action="ppaction://hlinksldjump"/>
          </p:cNvPr>
          <p:cNvSpPr/>
          <p:nvPr/>
        </p:nvSpPr>
        <p:spPr>
          <a:xfrm>
            <a:off x="51307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13">
            <a:hlinkClick r:id="rId13" action="ppaction://hlinksldjump"/>
          </p:cNvPr>
          <p:cNvSpPr/>
          <p:nvPr/>
        </p:nvSpPr>
        <p:spPr>
          <a:xfrm>
            <a:off x="59862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13">
            <a:hlinkClick r:id="rId14" action="ppaction://hlinksldjump"/>
          </p:cNvPr>
          <p:cNvSpPr/>
          <p:nvPr/>
        </p:nvSpPr>
        <p:spPr>
          <a:xfrm>
            <a:off x="69541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13">
            <a:hlinkClick r:id="rId15" action="ppaction://hlinksldjump"/>
          </p:cNvPr>
          <p:cNvSpPr/>
          <p:nvPr/>
        </p:nvSpPr>
        <p:spPr>
          <a:xfrm>
            <a:off x="78097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13">
            <a:hlinkClick r:id="rId16" action="ppaction://hlinksldjump"/>
          </p:cNvPr>
          <p:cNvSpPr/>
          <p:nvPr/>
        </p:nvSpPr>
        <p:spPr>
          <a:xfrm>
            <a:off x="87776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13">
            <a:hlinkClick r:id="rId17" action="ppaction://hlinksldjump"/>
          </p:cNvPr>
          <p:cNvSpPr/>
          <p:nvPr/>
        </p:nvSpPr>
        <p:spPr>
          <a:xfrm>
            <a:off x="96331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13"/>
          <p:cNvSpPr txBox="1">
            <a:spLocks noGrp="1"/>
          </p:cNvSpPr>
          <p:nvPr>
            <p:ph type="subTitle" idx="1"/>
          </p:nvPr>
        </p:nvSpPr>
        <p:spPr>
          <a:xfrm>
            <a:off x="9808100" y="677325"/>
            <a:ext cx="1605300" cy="8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Quick Notes</a:t>
            </a:r>
            <a:endParaRPr/>
          </a:p>
        </p:txBody>
      </p:sp>
      <p:sp>
        <p:nvSpPr>
          <p:cNvPr id="524" name="Google Shape;524;p13"/>
          <p:cNvSpPr txBox="1">
            <a:spLocks noGrp="1"/>
          </p:cNvSpPr>
          <p:nvPr>
            <p:ph type="title"/>
          </p:nvPr>
        </p:nvSpPr>
        <p:spPr>
          <a:xfrm>
            <a:off x="654950" y="677325"/>
            <a:ext cx="6462000" cy="6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JULY</a:t>
            </a:r>
            <a:endParaRPr/>
          </a:p>
        </p:txBody>
      </p:sp>
      <p:graphicFrame>
        <p:nvGraphicFramePr>
          <p:cNvPr id="525" name="Google Shape;525;p13"/>
          <p:cNvGraphicFramePr/>
          <p:nvPr/>
        </p:nvGraphicFramePr>
        <p:xfrm>
          <a:off x="696000" y="134605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{BB69E524-2EEC-4E8B-B3A3-C3E9B5EB8D31}</a:tableStyleId>
              </a:tblPr>
              <a:tblGrid>
                <a:gridCol w="125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60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Sunday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Monday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Tuesday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Wednesday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Thursday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Friday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Saturday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4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5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6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7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8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9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0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14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15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16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17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18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19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20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24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25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26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27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28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29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30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31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0" name="Google Shape;530;p14"/>
          <p:cNvGraphicFramePr/>
          <p:nvPr/>
        </p:nvGraphicFramePr>
        <p:xfrm>
          <a:off x="651001" y="128640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805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s-ES" sz="2000" b="1" u="none" strike="noStrike" cap="none">
                          <a:solidFill>
                            <a:schemeClr val="dk1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Just duplicate this slide before using it.</a:t>
                      </a:r>
                      <a:endParaRPr sz="1400" u="none" strike="noStrike" cap="none"/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31" name="Google Shape;531;p14">
            <a:hlinkClick r:id="rId3" action="ppaction://hlinksldjump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14">
            <a:hlinkClick r:id="rId4" action="ppaction://hlinksldjump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14">
            <a:hlinkClick r:id="rId5" action="ppaction://hlinksldjump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14">
            <a:hlinkClick r:id="rId6" action="ppaction://hlinksldjump"/>
          </p:cNvPr>
          <p:cNvSpPr/>
          <p:nvPr/>
        </p:nvSpPr>
        <p:spPr>
          <a:xfrm>
            <a:off x="515950" y="45775"/>
            <a:ext cx="9144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4">
            <a:hlinkClick r:id="rId7" action="ppaction://hlinksldjump"/>
          </p:cNvPr>
          <p:cNvSpPr/>
          <p:nvPr/>
        </p:nvSpPr>
        <p:spPr>
          <a:xfrm>
            <a:off x="1483825" y="45775"/>
            <a:ext cx="9144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14">
            <a:hlinkClick r:id="rId8" action="ppaction://hlinksldjump"/>
          </p:cNvPr>
          <p:cNvSpPr/>
          <p:nvPr/>
        </p:nvSpPr>
        <p:spPr>
          <a:xfrm>
            <a:off x="2339400" y="45775"/>
            <a:ext cx="9144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14">
            <a:hlinkClick r:id="rId9" action="ppaction://hlinksldjump"/>
          </p:cNvPr>
          <p:cNvSpPr/>
          <p:nvPr/>
        </p:nvSpPr>
        <p:spPr>
          <a:xfrm>
            <a:off x="3307275" y="45775"/>
            <a:ext cx="9144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4">
            <a:hlinkClick r:id="rId10" action="ppaction://hlinksldjump"/>
          </p:cNvPr>
          <p:cNvSpPr/>
          <p:nvPr/>
        </p:nvSpPr>
        <p:spPr>
          <a:xfrm>
            <a:off x="4162850" y="45775"/>
            <a:ext cx="9144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14">
            <a:hlinkClick r:id="rId11" action="ppaction://hlinksldjump"/>
          </p:cNvPr>
          <p:cNvSpPr/>
          <p:nvPr/>
        </p:nvSpPr>
        <p:spPr>
          <a:xfrm>
            <a:off x="5130725" y="45775"/>
            <a:ext cx="9144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14">
            <a:hlinkClick r:id="rId12" action="ppaction://hlinksldjump"/>
          </p:cNvPr>
          <p:cNvSpPr/>
          <p:nvPr/>
        </p:nvSpPr>
        <p:spPr>
          <a:xfrm>
            <a:off x="5986300" y="45775"/>
            <a:ext cx="9144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4">
            <a:hlinkClick r:id="rId13" action="ppaction://hlinksldjump"/>
          </p:cNvPr>
          <p:cNvSpPr/>
          <p:nvPr/>
        </p:nvSpPr>
        <p:spPr>
          <a:xfrm>
            <a:off x="6954175" y="45775"/>
            <a:ext cx="9144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14">
            <a:hlinkClick r:id="rId14" action="ppaction://hlinksldjump"/>
          </p:cNvPr>
          <p:cNvSpPr/>
          <p:nvPr/>
        </p:nvSpPr>
        <p:spPr>
          <a:xfrm>
            <a:off x="7809750" y="45775"/>
            <a:ext cx="9144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14">
            <a:hlinkClick r:id="rId15" action="ppaction://hlinksldjump"/>
          </p:cNvPr>
          <p:cNvSpPr/>
          <p:nvPr/>
        </p:nvSpPr>
        <p:spPr>
          <a:xfrm>
            <a:off x="8777625" y="45775"/>
            <a:ext cx="9144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4">
            <a:hlinkClick r:id="rId16" action="ppaction://hlinksldjump"/>
          </p:cNvPr>
          <p:cNvSpPr/>
          <p:nvPr/>
        </p:nvSpPr>
        <p:spPr>
          <a:xfrm>
            <a:off x="9633200" y="45775"/>
            <a:ext cx="9144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14">
            <a:hlinkClick r:id="rId17" action="ppaction://hlinksldjump"/>
          </p:cNvPr>
          <p:cNvSpPr/>
          <p:nvPr/>
        </p:nvSpPr>
        <p:spPr>
          <a:xfrm>
            <a:off x="10601075" y="45775"/>
            <a:ext cx="9144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14">
            <a:hlinkClick r:id=""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4"/>
          <p:cNvSpPr/>
          <p:nvPr/>
        </p:nvSpPr>
        <p:spPr>
          <a:xfrm rot="5400000">
            <a:off x="11016083" y="1011121"/>
            <a:ext cx="1576890" cy="596763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Notes</a:t>
            </a:r>
            <a:endParaRPr sz="1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48" name="Google Shape;548;p14">
            <a:hlinkClick r:id="rId18" action="ppaction://hlinksldjump"/>
          </p:cNvPr>
          <p:cNvSpPr/>
          <p:nvPr/>
        </p:nvSpPr>
        <p:spPr>
          <a:xfrm>
            <a:off x="11562735" y="558350"/>
            <a:ext cx="58824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14"/>
          <p:cNvSpPr txBox="1">
            <a:spLocks noGrp="1"/>
          </p:cNvSpPr>
          <p:nvPr>
            <p:ph type="title"/>
          </p:nvPr>
        </p:nvSpPr>
        <p:spPr>
          <a:xfrm>
            <a:off x="654950" y="677325"/>
            <a:ext cx="6462000" cy="6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NOTES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4" name="Google Shape;554;p15"/>
          <p:cNvGraphicFramePr/>
          <p:nvPr/>
        </p:nvGraphicFramePr>
        <p:xfrm>
          <a:off x="1191000" y="133140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441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s-ES" sz="2000" b="1" u="none" strike="noStrike" cap="none">
                          <a:solidFill>
                            <a:schemeClr val="dk1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Duplicate this slide before using it.</a:t>
                      </a:r>
                      <a:endParaRPr sz="1400" u="none" strike="noStrike" cap="none"/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b="1" u="none" strike="noStrike" cap="none">
                          <a:solidFill>
                            <a:schemeClr val="dk1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Copy / paste this icon for your done tasks.</a:t>
                      </a:r>
                      <a:endParaRPr sz="1400" u="none" strike="noStrike" cap="none"/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555" name="Google Shape;555;p15"/>
          <p:cNvGraphicFramePr/>
          <p:nvPr/>
        </p:nvGraphicFramePr>
        <p:xfrm>
          <a:off x="6501000" y="133389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441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0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56" name="Google Shape;556;p15">
            <a:hlinkClick r:id="rId3" action="ppaction://hlinksldjump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5">
            <a:hlinkClick r:id="rId4" action="ppaction://hlinksldjump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5">
            <a:hlinkClick r:id="rId5" action="ppaction://hlinksldjump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15">
            <a:hlinkClick r:id="rId6" action="ppaction://hlinksldjump"/>
          </p:cNvPr>
          <p:cNvSpPr/>
          <p:nvPr/>
        </p:nvSpPr>
        <p:spPr>
          <a:xfrm>
            <a:off x="515950" y="45775"/>
            <a:ext cx="914400" cy="4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15">
            <a:hlinkClick r:id="rId7" action="ppaction://hlinksldjump"/>
          </p:cNvPr>
          <p:cNvSpPr/>
          <p:nvPr/>
        </p:nvSpPr>
        <p:spPr>
          <a:xfrm>
            <a:off x="1483825" y="45775"/>
            <a:ext cx="914400" cy="4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15">
            <a:hlinkClick r:id="rId8" action="ppaction://hlinksldjump"/>
          </p:cNvPr>
          <p:cNvSpPr/>
          <p:nvPr/>
        </p:nvSpPr>
        <p:spPr>
          <a:xfrm>
            <a:off x="2339400" y="45775"/>
            <a:ext cx="914400" cy="4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15">
            <a:hlinkClick r:id="rId9" action="ppaction://hlinksldjump"/>
          </p:cNvPr>
          <p:cNvSpPr/>
          <p:nvPr/>
        </p:nvSpPr>
        <p:spPr>
          <a:xfrm>
            <a:off x="3307275" y="45775"/>
            <a:ext cx="914400" cy="4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5">
            <a:hlinkClick r:id="rId10" action="ppaction://hlinksldjump"/>
          </p:cNvPr>
          <p:cNvSpPr/>
          <p:nvPr/>
        </p:nvSpPr>
        <p:spPr>
          <a:xfrm>
            <a:off x="4162850" y="45775"/>
            <a:ext cx="914400" cy="4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15">
            <a:hlinkClick r:id="rId11" action="ppaction://hlinksldjump"/>
          </p:cNvPr>
          <p:cNvSpPr/>
          <p:nvPr/>
        </p:nvSpPr>
        <p:spPr>
          <a:xfrm>
            <a:off x="5130725" y="45775"/>
            <a:ext cx="914400" cy="4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15">
            <a:hlinkClick r:id="rId12" action="ppaction://hlinksldjump"/>
          </p:cNvPr>
          <p:cNvSpPr/>
          <p:nvPr/>
        </p:nvSpPr>
        <p:spPr>
          <a:xfrm>
            <a:off x="5986300" y="45775"/>
            <a:ext cx="914400" cy="4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15">
            <a:hlinkClick r:id="rId13" action="ppaction://hlinksldjump"/>
          </p:cNvPr>
          <p:cNvSpPr/>
          <p:nvPr/>
        </p:nvSpPr>
        <p:spPr>
          <a:xfrm>
            <a:off x="6954175" y="45775"/>
            <a:ext cx="914400" cy="4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15">
            <a:hlinkClick r:id="rId14" action="ppaction://hlinksldjump"/>
          </p:cNvPr>
          <p:cNvSpPr/>
          <p:nvPr/>
        </p:nvSpPr>
        <p:spPr>
          <a:xfrm>
            <a:off x="7809750" y="45775"/>
            <a:ext cx="914400" cy="4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15">
            <a:hlinkClick r:id="rId15" action="ppaction://hlinksldjump"/>
          </p:cNvPr>
          <p:cNvSpPr/>
          <p:nvPr/>
        </p:nvSpPr>
        <p:spPr>
          <a:xfrm>
            <a:off x="8777625" y="45775"/>
            <a:ext cx="914400" cy="4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15">
            <a:hlinkClick r:id="rId16" action="ppaction://hlinksldjump"/>
          </p:cNvPr>
          <p:cNvSpPr/>
          <p:nvPr/>
        </p:nvSpPr>
        <p:spPr>
          <a:xfrm>
            <a:off x="9633200" y="45775"/>
            <a:ext cx="914400" cy="4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5">
            <a:hlinkClick r:id="rId17" action="ppaction://hlinksldjump"/>
          </p:cNvPr>
          <p:cNvSpPr/>
          <p:nvPr/>
        </p:nvSpPr>
        <p:spPr>
          <a:xfrm>
            <a:off x="10601075" y="45775"/>
            <a:ext cx="914400" cy="4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15"/>
          <p:cNvSpPr/>
          <p:nvPr/>
        </p:nvSpPr>
        <p:spPr>
          <a:xfrm>
            <a:off x="622925" y="1931875"/>
            <a:ext cx="461025" cy="461030"/>
          </a:xfrm>
          <a:custGeom>
            <a:avLst/>
            <a:gdLst/>
            <a:ahLst/>
            <a:cxnLst/>
            <a:rect l="l" t="t" r="r" b="b"/>
            <a:pathLst>
              <a:path w="12294" h="8655" extrusionOk="0">
                <a:moveTo>
                  <a:pt x="11206" y="1"/>
                </a:moveTo>
                <a:lnTo>
                  <a:pt x="4407" y="6460"/>
                </a:lnTo>
                <a:lnTo>
                  <a:pt x="1124" y="3087"/>
                </a:lnTo>
                <a:lnTo>
                  <a:pt x="0" y="4176"/>
                </a:lnTo>
                <a:lnTo>
                  <a:pt x="4354" y="8654"/>
                </a:lnTo>
                <a:lnTo>
                  <a:pt x="5496" y="7584"/>
                </a:lnTo>
                <a:lnTo>
                  <a:pt x="12294" y="1125"/>
                </a:lnTo>
                <a:lnTo>
                  <a:pt x="11206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5">
            <a:hlinkClick r:id=""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5"/>
          <p:cNvSpPr/>
          <p:nvPr/>
        </p:nvSpPr>
        <p:spPr>
          <a:xfrm rot="5400000">
            <a:off x="11017225" y="2587775"/>
            <a:ext cx="1576890" cy="596763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2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To do</a:t>
            </a:r>
            <a:endParaRPr sz="1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574" name="Google Shape;574;p15">
            <a:hlinkClick r:id="rId18" action="ppaction://hlinksldjump"/>
          </p:cNvPr>
          <p:cNvSpPr/>
          <p:nvPr/>
        </p:nvSpPr>
        <p:spPr>
          <a:xfrm>
            <a:off x="11493910" y="2172775"/>
            <a:ext cx="606665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5"/>
          <p:cNvSpPr txBox="1">
            <a:spLocks noGrp="1"/>
          </p:cNvSpPr>
          <p:nvPr>
            <p:ph type="title"/>
          </p:nvPr>
        </p:nvSpPr>
        <p:spPr>
          <a:xfrm>
            <a:off x="654950" y="677325"/>
            <a:ext cx="6462000" cy="6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TO DO LIST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0" name="Google Shape;580;p16"/>
          <p:cNvGraphicFramePr/>
          <p:nvPr/>
        </p:nvGraphicFramePr>
        <p:xfrm>
          <a:off x="696000" y="1679108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66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95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solidFill>
                            <a:schemeClr val="dk1"/>
                          </a:solidFill>
                          <a:highlight>
                            <a:schemeClr val="accent4"/>
                          </a:highlight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August</a:t>
                      </a:r>
                      <a:endParaRPr sz="1800" u="none" strike="noStrike" cap="none">
                        <a:solidFill>
                          <a:schemeClr val="dk1"/>
                        </a:solidFill>
                        <a:highlight>
                          <a:schemeClr val="accent4"/>
                        </a:highlight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81" name="Google Shape;581;p16"/>
          <p:cNvGraphicFramePr/>
          <p:nvPr/>
        </p:nvGraphicFramePr>
        <p:xfrm>
          <a:off x="2496000" y="1679107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66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95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solidFill>
                            <a:schemeClr val="dk1"/>
                          </a:solidFill>
                          <a:highlight>
                            <a:schemeClr val="accent4"/>
                          </a:highlight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September</a:t>
                      </a:r>
                      <a:endParaRPr sz="1800" b="1" i="0" u="none" strike="noStrike" cap="none">
                        <a:solidFill>
                          <a:schemeClr val="dk1"/>
                        </a:solidFill>
                        <a:highlight>
                          <a:srgbClr val="B1C4DA"/>
                        </a:highlight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82" name="Google Shape;582;p16"/>
          <p:cNvGraphicFramePr/>
          <p:nvPr/>
        </p:nvGraphicFramePr>
        <p:xfrm>
          <a:off x="6141000" y="1679108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66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7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solidFill>
                            <a:schemeClr val="dk1"/>
                          </a:solidFill>
                          <a:highlight>
                            <a:schemeClr val="accent4"/>
                          </a:highlight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November</a:t>
                      </a:r>
                      <a:endParaRPr sz="1800" b="1" i="0" u="none" strike="noStrike" cap="none">
                        <a:solidFill>
                          <a:schemeClr val="dk1"/>
                        </a:solidFill>
                        <a:highlight>
                          <a:srgbClr val="B1C4DA"/>
                        </a:highlight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83" name="Google Shape;583;p16"/>
          <p:cNvGraphicFramePr/>
          <p:nvPr/>
        </p:nvGraphicFramePr>
        <p:xfrm>
          <a:off x="7941000" y="1679108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66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7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solidFill>
                            <a:schemeClr val="dk1"/>
                          </a:solidFill>
                          <a:highlight>
                            <a:schemeClr val="accent4"/>
                          </a:highlight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December</a:t>
                      </a:r>
                      <a:endParaRPr sz="1800" b="1" i="0" u="none" strike="noStrike" cap="none">
                        <a:solidFill>
                          <a:schemeClr val="dk1"/>
                        </a:solidFill>
                        <a:highlight>
                          <a:srgbClr val="B1C4DA"/>
                        </a:highlight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84" name="Google Shape;584;p16"/>
          <p:cNvGraphicFramePr/>
          <p:nvPr/>
        </p:nvGraphicFramePr>
        <p:xfrm>
          <a:off x="9741000" y="1679108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66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7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solidFill>
                            <a:schemeClr val="dk1"/>
                          </a:solidFill>
                          <a:highlight>
                            <a:schemeClr val="accent4"/>
                          </a:highlight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January</a:t>
                      </a:r>
                      <a:endParaRPr sz="1800" b="1" i="0" u="none" strike="noStrike" cap="none">
                        <a:solidFill>
                          <a:schemeClr val="dk1"/>
                        </a:solidFill>
                        <a:highlight>
                          <a:srgbClr val="B1C4DA"/>
                        </a:highlight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85" name="Google Shape;585;p16"/>
          <p:cNvGraphicFramePr/>
          <p:nvPr/>
        </p:nvGraphicFramePr>
        <p:xfrm>
          <a:off x="696000" y="4289107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66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95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solidFill>
                            <a:schemeClr val="dk1"/>
                          </a:solidFill>
                          <a:highlight>
                            <a:schemeClr val="accent4"/>
                          </a:highlight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February</a:t>
                      </a:r>
                      <a:endParaRPr sz="1800" b="1" i="0" u="none" strike="noStrike" cap="none">
                        <a:solidFill>
                          <a:schemeClr val="dk1"/>
                        </a:solidFill>
                        <a:highlight>
                          <a:srgbClr val="B1C4DA"/>
                        </a:highlight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86" name="Google Shape;586;p16"/>
          <p:cNvGraphicFramePr/>
          <p:nvPr/>
        </p:nvGraphicFramePr>
        <p:xfrm>
          <a:off x="2496000" y="4289106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66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95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solidFill>
                            <a:schemeClr val="dk1"/>
                          </a:solidFill>
                          <a:highlight>
                            <a:schemeClr val="accent4"/>
                          </a:highlight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March</a:t>
                      </a:r>
                      <a:endParaRPr sz="1800" b="1" i="0" u="none" strike="noStrike" cap="none">
                        <a:solidFill>
                          <a:schemeClr val="dk1"/>
                        </a:solidFill>
                        <a:highlight>
                          <a:srgbClr val="B1C4DA"/>
                        </a:highlight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s-ES" sz="20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4th SlidesMania</a:t>
                      </a:r>
                      <a:endParaRPr sz="20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87" name="Google Shape;587;p16"/>
          <p:cNvGraphicFramePr/>
          <p:nvPr/>
        </p:nvGraphicFramePr>
        <p:xfrm>
          <a:off x="4296000" y="4289107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66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7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solidFill>
                            <a:schemeClr val="dk1"/>
                          </a:solidFill>
                          <a:highlight>
                            <a:schemeClr val="accent4"/>
                          </a:highlight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April</a:t>
                      </a:r>
                      <a:endParaRPr sz="1800" b="1" i="0" u="none" strike="noStrike" cap="none">
                        <a:solidFill>
                          <a:schemeClr val="dk1"/>
                        </a:solidFill>
                        <a:highlight>
                          <a:srgbClr val="B1C4DA"/>
                        </a:highlight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88" name="Google Shape;588;p16"/>
          <p:cNvGraphicFramePr/>
          <p:nvPr/>
        </p:nvGraphicFramePr>
        <p:xfrm>
          <a:off x="6141000" y="4289107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66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7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solidFill>
                            <a:schemeClr val="dk1"/>
                          </a:solidFill>
                          <a:highlight>
                            <a:schemeClr val="accent4"/>
                          </a:highlight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May</a:t>
                      </a:r>
                      <a:endParaRPr sz="1800" b="1" i="0" u="none" strike="noStrike" cap="none">
                        <a:solidFill>
                          <a:schemeClr val="dk1"/>
                        </a:solidFill>
                        <a:highlight>
                          <a:srgbClr val="B1C4DA"/>
                        </a:highlight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89" name="Google Shape;589;p16"/>
          <p:cNvGraphicFramePr/>
          <p:nvPr/>
        </p:nvGraphicFramePr>
        <p:xfrm>
          <a:off x="7941000" y="4289107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66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7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solidFill>
                            <a:schemeClr val="dk1"/>
                          </a:solidFill>
                          <a:highlight>
                            <a:schemeClr val="accent4"/>
                          </a:highlight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June</a:t>
                      </a:r>
                      <a:endParaRPr sz="1800" b="1" i="0" u="none" strike="noStrike" cap="none">
                        <a:solidFill>
                          <a:schemeClr val="dk1"/>
                        </a:solidFill>
                        <a:highlight>
                          <a:srgbClr val="B1C4DA"/>
                        </a:highlight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90" name="Google Shape;590;p16"/>
          <p:cNvGraphicFramePr/>
          <p:nvPr/>
        </p:nvGraphicFramePr>
        <p:xfrm>
          <a:off x="9741000" y="4289107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66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7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solidFill>
                            <a:schemeClr val="dk1"/>
                          </a:solidFill>
                          <a:highlight>
                            <a:schemeClr val="accent4"/>
                          </a:highlight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July</a:t>
                      </a:r>
                      <a:endParaRPr sz="1800" b="1" i="0" u="none" strike="noStrike" cap="none">
                        <a:solidFill>
                          <a:schemeClr val="dk1"/>
                        </a:solidFill>
                        <a:highlight>
                          <a:srgbClr val="B1C4DA"/>
                        </a:highlight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91" name="Google Shape;591;p16"/>
          <p:cNvGraphicFramePr/>
          <p:nvPr/>
        </p:nvGraphicFramePr>
        <p:xfrm>
          <a:off x="4296000" y="169140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66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95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solidFill>
                            <a:schemeClr val="dk1"/>
                          </a:solidFill>
                          <a:highlight>
                            <a:schemeClr val="accent4"/>
                          </a:highlight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October</a:t>
                      </a:r>
                      <a:endParaRPr sz="1800" b="1" i="0" u="none" strike="noStrike" cap="none">
                        <a:solidFill>
                          <a:schemeClr val="dk1"/>
                        </a:solidFill>
                        <a:highlight>
                          <a:srgbClr val="B1C4DA"/>
                        </a:highlight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92" name="Google Shape;592;p16">
            <a:hlinkClick r:id="rId3" action="ppaction://hlinksldjump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16">
            <a:hlinkClick r:id="rId4" action="ppaction://hlinksldjump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16">
            <a:hlinkClick r:id="rId5" action="ppaction://hlinksldjump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16">
            <a:hlinkClick r:id="rId6" action="ppaction://hlinksldjump"/>
          </p:cNvPr>
          <p:cNvSpPr/>
          <p:nvPr/>
        </p:nvSpPr>
        <p:spPr>
          <a:xfrm>
            <a:off x="515950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16">
            <a:hlinkClick r:id="rId7" action="ppaction://hlinksldjump"/>
          </p:cNvPr>
          <p:cNvSpPr/>
          <p:nvPr/>
        </p:nvSpPr>
        <p:spPr>
          <a:xfrm>
            <a:off x="1483825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16">
            <a:hlinkClick r:id="rId8" action="ppaction://hlinksldjump"/>
          </p:cNvPr>
          <p:cNvSpPr/>
          <p:nvPr/>
        </p:nvSpPr>
        <p:spPr>
          <a:xfrm>
            <a:off x="2339400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16">
            <a:hlinkClick r:id="rId9" action="ppaction://hlinksldjump"/>
          </p:cNvPr>
          <p:cNvSpPr/>
          <p:nvPr/>
        </p:nvSpPr>
        <p:spPr>
          <a:xfrm>
            <a:off x="3307275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16">
            <a:hlinkClick r:id="rId10" action="ppaction://hlinksldjump"/>
          </p:cNvPr>
          <p:cNvSpPr/>
          <p:nvPr/>
        </p:nvSpPr>
        <p:spPr>
          <a:xfrm>
            <a:off x="4162850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16">
            <a:hlinkClick r:id="rId11" action="ppaction://hlinksldjump"/>
          </p:cNvPr>
          <p:cNvSpPr/>
          <p:nvPr/>
        </p:nvSpPr>
        <p:spPr>
          <a:xfrm>
            <a:off x="5130725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16">
            <a:hlinkClick r:id="rId12" action="ppaction://hlinksldjump"/>
          </p:cNvPr>
          <p:cNvSpPr/>
          <p:nvPr/>
        </p:nvSpPr>
        <p:spPr>
          <a:xfrm>
            <a:off x="5986300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16">
            <a:hlinkClick r:id="rId13" action="ppaction://hlinksldjump"/>
          </p:cNvPr>
          <p:cNvSpPr/>
          <p:nvPr/>
        </p:nvSpPr>
        <p:spPr>
          <a:xfrm>
            <a:off x="6954175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16">
            <a:hlinkClick r:id="rId14" action="ppaction://hlinksldjump"/>
          </p:cNvPr>
          <p:cNvSpPr/>
          <p:nvPr/>
        </p:nvSpPr>
        <p:spPr>
          <a:xfrm>
            <a:off x="7809750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16">
            <a:hlinkClick r:id="rId15" action="ppaction://hlinksldjump"/>
          </p:cNvPr>
          <p:cNvSpPr/>
          <p:nvPr/>
        </p:nvSpPr>
        <p:spPr>
          <a:xfrm>
            <a:off x="8777625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16">
            <a:hlinkClick r:id="rId16" action="ppaction://hlinksldjump"/>
          </p:cNvPr>
          <p:cNvSpPr/>
          <p:nvPr/>
        </p:nvSpPr>
        <p:spPr>
          <a:xfrm>
            <a:off x="9633200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16">
            <a:hlinkClick r:id="rId17" action="ppaction://hlinksldjump"/>
          </p:cNvPr>
          <p:cNvSpPr/>
          <p:nvPr/>
        </p:nvSpPr>
        <p:spPr>
          <a:xfrm>
            <a:off x="10601075" y="45775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16">
            <a:hlinkClick r:id=""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16"/>
          <p:cNvSpPr/>
          <p:nvPr/>
        </p:nvSpPr>
        <p:spPr>
          <a:xfrm rot="5400000">
            <a:off x="11018368" y="4157015"/>
            <a:ext cx="1576890" cy="596763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3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Birthdays</a:t>
            </a:r>
            <a:endParaRPr sz="2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09" name="Google Shape;609;p16">
            <a:hlinkClick r:id="rId18" action="ppaction://hlinksldjump"/>
          </p:cNvPr>
          <p:cNvSpPr/>
          <p:nvPr/>
        </p:nvSpPr>
        <p:spPr>
          <a:xfrm>
            <a:off x="11523406" y="3711000"/>
            <a:ext cx="6024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16"/>
          <p:cNvSpPr txBox="1">
            <a:spLocks noGrp="1"/>
          </p:cNvSpPr>
          <p:nvPr>
            <p:ph type="title"/>
          </p:nvPr>
        </p:nvSpPr>
        <p:spPr>
          <a:xfrm>
            <a:off x="654950" y="677325"/>
            <a:ext cx="6462000" cy="6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BIRTHDAYS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5" name="Google Shape;615;p17"/>
          <p:cNvGraphicFramePr/>
          <p:nvPr/>
        </p:nvGraphicFramePr>
        <p:xfrm>
          <a:off x="810000" y="2051400"/>
          <a:ext cx="1710000" cy="290885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71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b="1" u="none" strike="noStrike" cap="none">
                          <a:solidFill>
                            <a:schemeClr val="dk1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Duplicate this slide</a:t>
                      </a: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b="1" u="none" strike="noStrike" cap="none">
                          <a:solidFill>
                            <a:schemeClr val="dk1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Before using it.</a:t>
                      </a:r>
                      <a:endParaRPr sz="1400" u="none" strike="noStrike" cap="none"/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b="1" u="none" strike="noStrike" cap="none">
                          <a:solidFill>
                            <a:schemeClr val="dk1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Just add the month</a:t>
                      </a: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b="1" u="none" strike="noStrike" cap="none">
                          <a:solidFill>
                            <a:schemeClr val="dk1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And the dates</a:t>
                      </a:r>
                      <a:endParaRPr sz="1400" u="none" strike="noStrike" cap="none"/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16" name="Google Shape;616;p17"/>
          <p:cNvGraphicFramePr/>
          <p:nvPr/>
        </p:nvGraphicFramePr>
        <p:xfrm>
          <a:off x="2991000" y="2050320"/>
          <a:ext cx="1710000" cy="292616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71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veat"/>
                        <a:buNone/>
                      </a:pPr>
                      <a:r>
                        <a:rPr lang="es-ES" sz="1800" b="1" u="none" strike="noStrike" cap="none">
                          <a:solidFill>
                            <a:schemeClr val="dk1"/>
                          </a:solidFill>
                          <a:latin typeface="Caveat"/>
                          <a:ea typeface="Caveat"/>
                          <a:cs typeface="Caveat"/>
                          <a:sym typeface="Caveat"/>
                        </a:rPr>
                        <a:t>1pm Meeting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17" name="Google Shape;617;p17"/>
          <p:cNvGraphicFramePr/>
          <p:nvPr/>
        </p:nvGraphicFramePr>
        <p:xfrm>
          <a:off x="5196000" y="2052480"/>
          <a:ext cx="1710000" cy="292616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71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18" name="Google Shape;618;p17"/>
          <p:cNvGraphicFramePr/>
          <p:nvPr/>
        </p:nvGraphicFramePr>
        <p:xfrm>
          <a:off x="7377000" y="2051400"/>
          <a:ext cx="1710000" cy="292616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71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19" name="Google Shape;619;p17"/>
          <p:cNvGraphicFramePr/>
          <p:nvPr/>
        </p:nvGraphicFramePr>
        <p:xfrm>
          <a:off x="9583200" y="2051400"/>
          <a:ext cx="1710000" cy="292616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71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20" name="Google Shape;620;p17"/>
          <p:cNvGraphicFramePr/>
          <p:nvPr/>
        </p:nvGraphicFramePr>
        <p:xfrm>
          <a:off x="831000" y="5941080"/>
          <a:ext cx="4769075" cy="73154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4769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1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21" name="Google Shape;621;p17"/>
          <p:cNvGraphicFramePr/>
          <p:nvPr/>
        </p:nvGraphicFramePr>
        <p:xfrm>
          <a:off x="6366000" y="5941080"/>
          <a:ext cx="4842600" cy="73154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484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22" name="Google Shape;622;p17">
            <a:hlinkClick r:id="rId3" action="ppaction://hlinksldjump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17">
            <a:hlinkClick r:id="rId4" action="ppaction://hlinksldjump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17">
            <a:hlinkClick r:id="rId5" action="ppaction://hlinksldjump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17">
            <a:hlinkClick r:id="rId6" action="ppaction://hlinksldjump"/>
          </p:cNvPr>
          <p:cNvSpPr/>
          <p:nvPr/>
        </p:nvSpPr>
        <p:spPr>
          <a:xfrm>
            <a:off x="515950" y="45775"/>
            <a:ext cx="9144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p17">
            <a:hlinkClick r:id="rId7" action="ppaction://hlinksldjump"/>
          </p:cNvPr>
          <p:cNvSpPr/>
          <p:nvPr/>
        </p:nvSpPr>
        <p:spPr>
          <a:xfrm>
            <a:off x="1483825" y="45775"/>
            <a:ext cx="9144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7" name="Google Shape;627;p17">
            <a:hlinkClick r:id="rId8" action="ppaction://hlinksldjump"/>
          </p:cNvPr>
          <p:cNvSpPr/>
          <p:nvPr/>
        </p:nvSpPr>
        <p:spPr>
          <a:xfrm>
            <a:off x="2339400" y="45775"/>
            <a:ext cx="9144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Google Shape;628;p17">
            <a:hlinkClick r:id="rId9" action="ppaction://hlinksldjump"/>
          </p:cNvPr>
          <p:cNvSpPr/>
          <p:nvPr/>
        </p:nvSpPr>
        <p:spPr>
          <a:xfrm>
            <a:off x="3307275" y="45775"/>
            <a:ext cx="9144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17">
            <a:hlinkClick r:id="rId10" action="ppaction://hlinksldjump"/>
          </p:cNvPr>
          <p:cNvSpPr/>
          <p:nvPr/>
        </p:nvSpPr>
        <p:spPr>
          <a:xfrm>
            <a:off x="4162850" y="45775"/>
            <a:ext cx="9144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Google Shape;630;p17">
            <a:hlinkClick r:id="rId11" action="ppaction://hlinksldjump"/>
          </p:cNvPr>
          <p:cNvSpPr/>
          <p:nvPr/>
        </p:nvSpPr>
        <p:spPr>
          <a:xfrm>
            <a:off x="5130725" y="45775"/>
            <a:ext cx="9144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Google Shape;631;p17">
            <a:hlinkClick r:id="rId12" action="ppaction://hlinksldjump"/>
          </p:cNvPr>
          <p:cNvSpPr/>
          <p:nvPr/>
        </p:nvSpPr>
        <p:spPr>
          <a:xfrm>
            <a:off x="5986300" y="45775"/>
            <a:ext cx="9144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Google Shape;632;p17">
            <a:hlinkClick r:id="rId13" action="ppaction://hlinksldjump"/>
          </p:cNvPr>
          <p:cNvSpPr/>
          <p:nvPr/>
        </p:nvSpPr>
        <p:spPr>
          <a:xfrm>
            <a:off x="6954175" y="45775"/>
            <a:ext cx="9144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17">
            <a:hlinkClick r:id="rId14" action="ppaction://hlinksldjump"/>
          </p:cNvPr>
          <p:cNvSpPr/>
          <p:nvPr/>
        </p:nvSpPr>
        <p:spPr>
          <a:xfrm>
            <a:off x="7809750" y="45775"/>
            <a:ext cx="9144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17">
            <a:hlinkClick r:id="rId15" action="ppaction://hlinksldjump"/>
          </p:cNvPr>
          <p:cNvSpPr/>
          <p:nvPr/>
        </p:nvSpPr>
        <p:spPr>
          <a:xfrm>
            <a:off x="8777625" y="45775"/>
            <a:ext cx="9144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17">
            <a:hlinkClick r:id="rId16" action="ppaction://hlinksldjump"/>
          </p:cNvPr>
          <p:cNvSpPr/>
          <p:nvPr/>
        </p:nvSpPr>
        <p:spPr>
          <a:xfrm>
            <a:off x="9633200" y="45775"/>
            <a:ext cx="9144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17">
            <a:hlinkClick r:id="rId17" action="ppaction://hlinksldjump"/>
          </p:cNvPr>
          <p:cNvSpPr/>
          <p:nvPr/>
        </p:nvSpPr>
        <p:spPr>
          <a:xfrm>
            <a:off x="10601075" y="45775"/>
            <a:ext cx="914400" cy="4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" name="Google Shape;637;p17">
            <a:hlinkClick r:id=""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17"/>
          <p:cNvSpPr/>
          <p:nvPr/>
        </p:nvSpPr>
        <p:spPr>
          <a:xfrm rot="5400000">
            <a:off x="11018368" y="5733668"/>
            <a:ext cx="1576890" cy="596763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4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Week</a:t>
            </a:r>
            <a:endParaRPr sz="2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639" name="Google Shape;639;p17">
            <a:hlinkClick r:id="rId18" action="ppaction://hlinksldjump"/>
          </p:cNvPr>
          <p:cNvSpPr/>
          <p:nvPr/>
        </p:nvSpPr>
        <p:spPr>
          <a:xfrm>
            <a:off x="11533239" y="5289755"/>
            <a:ext cx="542136" cy="1503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17"/>
          <p:cNvSpPr txBox="1">
            <a:spLocks noGrp="1"/>
          </p:cNvSpPr>
          <p:nvPr>
            <p:ph type="title"/>
          </p:nvPr>
        </p:nvSpPr>
        <p:spPr>
          <a:xfrm>
            <a:off x="654950" y="677325"/>
            <a:ext cx="4313400" cy="6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WEEK VIEW</a:t>
            </a:r>
            <a:endParaRPr/>
          </a:p>
        </p:txBody>
      </p:sp>
      <p:sp>
        <p:nvSpPr>
          <p:cNvPr id="641" name="Google Shape;641;p17"/>
          <p:cNvSpPr txBox="1">
            <a:spLocks noGrp="1"/>
          </p:cNvSpPr>
          <p:nvPr>
            <p:ph type="subTitle" idx="1"/>
          </p:nvPr>
        </p:nvSpPr>
        <p:spPr>
          <a:xfrm>
            <a:off x="6900950" y="677325"/>
            <a:ext cx="4512600" cy="6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s-ES"/>
              <a:t>Week of….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18">
            <a:hlinkClick r:id="rId3" action="ppaction://hlinksldjump"/>
          </p:cNvPr>
          <p:cNvSpPr/>
          <p:nvPr/>
        </p:nvSpPr>
        <p:spPr>
          <a:xfrm>
            <a:off x="11635420" y="558350"/>
            <a:ext cx="4497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8">
            <a:hlinkClick r:id="rId4" action="ppaction://hlinksldjump"/>
          </p:cNvPr>
          <p:cNvSpPr/>
          <p:nvPr/>
        </p:nvSpPr>
        <p:spPr>
          <a:xfrm>
            <a:off x="11590723" y="2172775"/>
            <a:ext cx="4497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18">
            <a:hlinkClick r:id="rId5" action="ppaction://hlinksldjump"/>
          </p:cNvPr>
          <p:cNvSpPr/>
          <p:nvPr/>
        </p:nvSpPr>
        <p:spPr>
          <a:xfrm>
            <a:off x="11613072" y="3711000"/>
            <a:ext cx="4497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18">
            <a:hlinkClick r:id="rId6" action="ppaction://hlinksldjump"/>
          </p:cNvPr>
          <p:cNvSpPr/>
          <p:nvPr/>
        </p:nvSpPr>
        <p:spPr>
          <a:xfrm>
            <a:off x="11568375" y="5325425"/>
            <a:ext cx="4497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18">
            <a:hlinkClick r:id="rId7" action="ppaction://hlinksldjump"/>
          </p:cNvPr>
          <p:cNvSpPr/>
          <p:nvPr/>
        </p:nvSpPr>
        <p:spPr>
          <a:xfrm>
            <a:off x="515950" y="45775"/>
            <a:ext cx="914400" cy="4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18">
            <a:hlinkClick r:id="rId8" action="ppaction://hlinksldjump"/>
          </p:cNvPr>
          <p:cNvSpPr/>
          <p:nvPr/>
        </p:nvSpPr>
        <p:spPr>
          <a:xfrm>
            <a:off x="1483825" y="45775"/>
            <a:ext cx="914400" cy="4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18">
            <a:hlinkClick r:id="rId9" action="ppaction://hlinksldjump"/>
          </p:cNvPr>
          <p:cNvSpPr/>
          <p:nvPr/>
        </p:nvSpPr>
        <p:spPr>
          <a:xfrm>
            <a:off x="2339400" y="45775"/>
            <a:ext cx="914400" cy="4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18">
            <a:hlinkClick r:id="rId10" action="ppaction://hlinksldjump"/>
          </p:cNvPr>
          <p:cNvSpPr/>
          <p:nvPr/>
        </p:nvSpPr>
        <p:spPr>
          <a:xfrm>
            <a:off x="3307275" y="45775"/>
            <a:ext cx="914400" cy="4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18">
            <a:hlinkClick r:id="rId11" action="ppaction://hlinksldjump"/>
          </p:cNvPr>
          <p:cNvSpPr/>
          <p:nvPr/>
        </p:nvSpPr>
        <p:spPr>
          <a:xfrm>
            <a:off x="4162850" y="45775"/>
            <a:ext cx="914400" cy="4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18">
            <a:hlinkClick r:id="rId12" action="ppaction://hlinksldjump"/>
          </p:cNvPr>
          <p:cNvSpPr/>
          <p:nvPr/>
        </p:nvSpPr>
        <p:spPr>
          <a:xfrm>
            <a:off x="5130725" y="45775"/>
            <a:ext cx="914400" cy="4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18">
            <a:hlinkClick r:id="rId13" action="ppaction://hlinksldjump"/>
          </p:cNvPr>
          <p:cNvSpPr/>
          <p:nvPr/>
        </p:nvSpPr>
        <p:spPr>
          <a:xfrm>
            <a:off x="5986300" y="45775"/>
            <a:ext cx="914400" cy="4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18">
            <a:hlinkClick r:id="rId14" action="ppaction://hlinksldjump"/>
          </p:cNvPr>
          <p:cNvSpPr/>
          <p:nvPr/>
        </p:nvSpPr>
        <p:spPr>
          <a:xfrm>
            <a:off x="6954175" y="45775"/>
            <a:ext cx="914400" cy="4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18">
            <a:hlinkClick r:id="rId15" action="ppaction://hlinksldjump"/>
          </p:cNvPr>
          <p:cNvSpPr/>
          <p:nvPr/>
        </p:nvSpPr>
        <p:spPr>
          <a:xfrm>
            <a:off x="7809750" y="45775"/>
            <a:ext cx="914400" cy="4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18">
            <a:hlinkClick r:id="rId16" action="ppaction://hlinksldjump"/>
          </p:cNvPr>
          <p:cNvSpPr/>
          <p:nvPr/>
        </p:nvSpPr>
        <p:spPr>
          <a:xfrm>
            <a:off x="8777625" y="45775"/>
            <a:ext cx="914400" cy="4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18">
            <a:hlinkClick r:id="rId17" action="ppaction://hlinksldjump"/>
          </p:cNvPr>
          <p:cNvSpPr/>
          <p:nvPr/>
        </p:nvSpPr>
        <p:spPr>
          <a:xfrm>
            <a:off x="9633200" y="45775"/>
            <a:ext cx="914400" cy="4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18">
            <a:hlinkClick r:id="rId18" action="ppaction://hlinksldjump"/>
          </p:cNvPr>
          <p:cNvSpPr/>
          <p:nvPr/>
        </p:nvSpPr>
        <p:spPr>
          <a:xfrm>
            <a:off x="10601075" y="45775"/>
            <a:ext cx="914400" cy="4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18">
            <a:hlinkClick r:id=""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18"/>
          <p:cNvSpPr txBox="1">
            <a:spLocks noGrp="1"/>
          </p:cNvSpPr>
          <p:nvPr>
            <p:ph type="title"/>
          </p:nvPr>
        </p:nvSpPr>
        <p:spPr>
          <a:xfrm>
            <a:off x="2562525" y="3041550"/>
            <a:ext cx="6462000" cy="17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s-ES"/>
              <a:t>Template Made by: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es-ES" u="sng">
                <a:solidFill>
                  <a:schemeClr val="hlink"/>
                </a:solidFill>
                <a:hlinkClick r:id="rId19"/>
              </a:rPr>
              <a:t>PlantillasPowerPoint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"/>
          <p:cNvSpPr txBox="1">
            <a:spLocks noGrp="1"/>
          </p:cNvSpPr>
          <p:nvPr>
            <p:ph type="title"/>
          </p:nvPr>
        </p:nvSpPr>
        <p:spPr>
          <a:xfrm>
            <a:off x="654950" y="677325"/>
            <a:ext cx="6462000" cy="6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AUGUST</a:t>
            </a:r>
            <a:endParaRPr/>
          </a:p>
        </p:txBody>
      </p:sp>
      <p:graphicFrame>
        <p:nvGraphicFramePr>
          <p:cNvPr id="228" name="Google Shape;228;p2"/>
          <p:cNvGraphicFramePr/>
          <p:nvPr/>
        </p:nvGraphicFramePr>
        <p:xfrm>
          <a:off x="9808171" y="1900391"/>
          <a:ext cx="1561700" cy="46612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56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29" name="Google Shape;229;p2">
            <a:hlinkClick r:id="rId3" action="ppaction://hlinksldjump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2">
            <a:hlinkClick r:id="rId4" action="ppaction://hlinksldjump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2">
            <a:hlinkClick r:id="rId5" action="ppaction://hlinksldjump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2">
            <a:hlinkClick r:id="rId6" action="ppaction://hlinksldjump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">
            <a:hlinkClick r:id="rId7" action="ppaction://hlinksldjump"/>
          </p:cNvPr>
          <p:cNvSpPr/>
          <p:nvPr/>
        </p:nvSpPr>
        <p:spPr>
          <a:xfrm>
            <a:off x="148382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">
            <a:hlinkClick r:id="rId8" action="ppaction://hlinksldjump"/>
          </p:cNvPr>
          <p:cNvSpPr/>
          <p:nvPr/>
        </p:nvSpPr>
        <p:spPr>
          <a:xfrm>
            <a:off x="233940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">
            <a:hlinkClick r:id="rId9" action="ppaction://hlinksldjump"/>
          </p:cNvPr>
          <p:cNvSpPr/>
          <p:nvPr/>
        </p:nvSpPr>
        <p:spPr>
          <a:xfrm>
            <a:off x="330727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">
            <a:hlinkClick r:id="rId10" action="ppaction://hlinksldjump"/>
          </p:cNvPr>
          <p:cNvSpPr/>
          <p:nvPr/>
        </p:nvSpPr>
        <p:spPr>
          <a:xfrm>
            <a:off x="416285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">
            <a:hlinkClick r:id="rId11" action="ppaction://hlinksldjump"/>
          </p:cNvPr>
          <p:cNvSpPr/>
          <p:nvPr/>
        </p:nvSpPr>
        <p:spPr>
          <a:xfrm>
            <a:off x="513072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">
            <a:hlinkClick r:id="rId12" action="ppaction://hlinksldjump"/>
          </p:cNvPr>
          <p:cNvSpPr/>
          <p:nvPr/>
        </p:nvSpPr>
        <p:spPr>
          <a:xfrm>
            <a:off x="598630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">
            <a:hlinkClick r:id="rId13" action="ppaction://hlinksldjump"/>
          </p:cNvPr>
          <p:cNvSpPr/>
          <p:nvPr/>
        </p:nvSpPr>
        <p:spPr>
          <a:xfrm>
            <a:off x="695417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2">
            <a:hlinkClick r:id="rId14" action="ppaction://hlinksldjump"/>
          </p:cNvPr>
          <p:cNvSpPr/>
          <p:nvPr/>
        </p:nvSpPr>
        <p:spPr>
          <a:xfrm>
            <a:off x="780975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">
            <a:hlinkClick r:id="rId15" action="ppaction://hlinksldjump"/>
          </p:cNvPr>
          <p:cNvSpPr/>
          <p:nvPr/>
        </p:nvSpPr>
        <p:spPr>
          <a:xfrm>
            <a:off x="877762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">
            <a:hlinkClick r:id="rId16" action="ppaction://hlinksldjump"/>
          </p:cNvPr>
          <p:cNvSpPr/>
          <p:nvPr/>
        </p:nvSpPr>
        <p:spPr>
          <a:xfrm>
            <a:off x="9633200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">
            <a:hlinkClick r:id="rId17" action="ppaction://hlinksldjump"/>
          </p:cNvPr>
          <p:cNvSpPr/>
          <p:nvPr/>
        </p:nvSpPr>
        <p:spPr>
          <a:xfrm>
            <a:off x="10601075" y="45775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">
            <a:hlinkClick r:id=""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2">
            <a:hlinkClick r:id="rId18" action="ppaction://hlinksldjump"/>
          </p:cNvPr>
          <p:cNvSpPr/>
          <p:nvPr/>
        </p:nvSpPr>
        <p:spPr>
          <a:xfrm>
            <a:off x="515938" y="75272"/>
            <a:ext cx="9144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2"/>
          <p:cNvSpPr/>
          <p:nvPr/>
        </p:nvSpPr>
        <p:spPr>
          <a:xfrm>
            <a:off x="509425" y="92365"/>
            <a:ext cx="923400" cy="478634"/>
          </a:xfrm>
          <a:prstGeom prst="round2SameRect">
            <a:avLst>
              <a:gd name="adj1" fmla="val 34868"/>
              <a:gd name="adj2" fmla="val 0"/>
            </a:avLst>
          </a:prstGeom>
          <a:solidFill>
            <a:schemeClr val="accen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AUG</a:t>
            </a:r>
            <a:endParaRPr sz="1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247" name="Google Shape;247;p2"/>
          <p:cNvSpPr txBox="1">
            <a:spLocks noGrp="1"/>
          </p:cNvSpPr>
          <p:nvPr>
            <p:ph type="subTitle" idx="1"/>
          </p:nvPr>
        </p:nvSpPr>
        <p:spPr>
          <a:xfrm>
            <a:off x="9808100" y="677325"/>
            <a:ext cx="1605300" cy="8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Quick Notes</a:t>
            </a:r>
            <a:endParaRPr/>
          </a:p>
        </p:txBody>
      </p:sp>
      <p:graphicFrame>
        <p:nvGraphicFramePr>
          <p:cNvPr id="248" name="Google Shape;248;p2"/>
          <p:cNvGraphicFramePr/>
          <p:nvPr/>
        </p:nvGraphicFramePr>
        <p:xfrm>
          <a:off x="696000" y="1346052"/>
          <a:ext cx="8775025" cy="5475420"/>
        </p:xfrm>
        <a:graphic>
          <a:graphicData uri="http://schemas.openxmlformats.org/drawingml/2006/table">
            <a:tbl>
              <a:tblPr>
                <a:noFill/>
                <a:tableStyleId>{BB69E524-2EEC-4E8B-B3A3-C3E9B5EB8D31}</a:tableStyleId>
              </a:tblPr>
              <a:tblGrid>
                <a:gridCol w="125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60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Sunday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Monday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Tuesday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Wednesday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Thursday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Friday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Saturday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3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4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5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6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7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8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9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10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11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12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13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14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15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16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17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18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19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20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21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22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23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24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25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26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27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28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29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30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31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3" name="Google Shape;253;p3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56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54" name="Google Shape;254;p3">
            <a:hlinkClick r:id="rId3" action="ppaction://hlinksldjump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3">
            <a:hlinkClick r:id="rId4" action="ppaction://hlinksldjump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3">
            <a:hlinkClick r:id="rId5" action="ppaction://hlinksldjump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">
            <a:hlinkClick r:id="rId6" action="ppaction://hlinksldjump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">
            <a:hlinkClick r:id=""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3"/>
          <p:cNvSpPr/>
          <p:nvPr/>
        </p:nvSpPr>
        <p:spPr>
          <a:xfrm>
            <a:off x="1432686" y="91212"/>
            <a:ext cx="923400" cy="478634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2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SEP</a:t>
            </a:r>
            <a:endParaRPr sz="1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260" name="Google Shape;260;p3">
            <a:hlinkClick r:id="rId7" action="ppaction://hlinksldjump"/>
          </p:cNvPr>
          <p:cNvSpPr/>
          <p:nvPr/>
        </p:nvSpPr>
        <p:spPr>
          <a:xfrm>
            <a:off x="5159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3">
            <a:hlinkClick r:id="rId8" action="ppaction://hlinksldjump"/>
          </p:cNvPr>
          <p:cNvSpPr/>
          <p:nvPr/>
        </p:nvSpPr>
        <p:spPr>
          <a:xfrm>
            <a:off x="23393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3">
            <a:hlinkClick r:id="rId9" action="ppaction://hlinksldjump"/>
          </p:cNvPr>
          <p:cNvSpPr/>
          <p:nvPr/>
        </p:nvSpPr>
        <p:spPr>
          <a:xfrm>
            <a:off x="33072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3">
            <a:hlinkClick r:id="rId10" action="ppaction://hlinksldjump"/>
          </p:cNvPr>
          <p:cNvSpPr/>
          <p:nvPr/>
        </p:nvSpPr>
        <p:spPr>
          <a:xfrm>
            <a:off x="41628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3">
            <a:hlinkClick r:id="rId11" action="ppaction://hlinksldjump"/>
          </p:cNvPr>
          <p:cNvSpPr/>
          <p:nvPr/>
        </p:nvSpPr>
        <p:spPr>
          <a:xfrm>
            <a:off x="51307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3">
            <a:hlinkClick r:id="rId12" action="ppaction://hlinksldjump"/>
          </p:cNvPr>
          <p:cNvSpPr/>
          <p:nvPr/>
        </p:nvSpPr>
        <p:spPr>
          <a:xfrm>
            <a:off x="59862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3">
            <a:hlinkClick r:id="rId13" action="ppaction://hlinksldjump"/>
          </p:cNvPr>
          <p:cNvSpPr/>
          <p:nvPr/>
        </p:nvSpPr>
        <p:spPr>
          <a:xfrm>
            <a:off x="69541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3">
            <a:hlinkClick r:id="rId14" action="ppaction://hlinksldjump"/>
          </p:cNvPr>
          <p:cNvSpPr/>
          <p:nvPr/>
        </p:nvSpPr>
        <p:spPr>
          <a:xfrm>
            <a:off x="78097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3">
            <a:hlinkClick r:id="rId15" action="ppaction://hlinksldjump"/>
          </p:cNvPr>
          <p:cNvSpPr/>
          <p:nvPr/>
        </p:nvSpPr>
        <p:spPr>
          <a:xfrm>
            <a:off x="87776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3">
            <a:hlinkClick r:id="rId16" action="ppaction://hlinksldjump"/>
          </p:cNvPr>
          <p:cNvSpPr/>
          <p:nvPr/>
        </p:nvSpPr>
        <p:spPr>
          <a:xfrm>
            <a:off x="96331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3">
            <a:hlinkClick r:id="rId17" action="ppaction://hlinksldjump"/>
          </p:cNvPr>
          <p:cNvSpPr/>
          <p:nvPr/>
        </p:nvSpPr>
        <p:spPr>
          <a:xfrm>
            <a:off x="106010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71" name="Google Shape;271;p3"/>
          <p:cNvGraphicFramePr/>
          <p:nvPr/>
        </p:nvGraphicFramePr>
        <p:xfrm>
          <a:off x="696000" y="134605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{AA8127A8-ACE3-44FA-91B2-0162E14245D5}</a:tableStyleId>
              </a:tblPr>
              <a:tblGrid>
                <a:gridCol w="125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60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Sunday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Monday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Tuesday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Wednesday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Thursday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Friday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Saturday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4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5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6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7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8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9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10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11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12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13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14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15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16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17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18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19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20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4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5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6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27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28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29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30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72" name="Google Shape;272;p3"/>
          <p:cNvSpPr txBox="1">
            <a:spLocks noGrp="1"/>
          </p:cNvSpPr>
          <p:nvPr>
            <p:ph type="subTitle" idx="1"/>
          </p:nvPr>
        </p:nvSpPr>
        <p:spPr>
          <a:xfrm>
            <a:off x="9808100" y="677325"/>
            <a:ext cx="1605300" cy="8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Quick Notes</a:t>
            </a:r>
            <a:endParaRPr/>
          </a:p>
        </p:txBody>
      </p:sp>
      <p:sp>
        <p:nvSpPr>
          <p:cNvPr id="273" name="Google Shape;273;p3"/>
          <p:cNvSpPr txBox="1">
            <a:spLocks noGrp="1"/>
          </p:cNvSpPr>
          <p:nvPr>
            <p:ph type="title"/>
          </p:nvPr>
        </p:nvSpPr>
        <p:spPr>
          <a:xfrm>
            <a:off x="654950" y="677325"/>
            <a:ext cx="6462000" cy="6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SEPTEMBER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8" name="Google Shape;278;p4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56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79" name="Google Shape;279;p4">
            <a:hlinkClick r:id="rId3" action="ppaction://hlinksldjump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4">
            <a:hlinkClick r:id="rId4" action="ppaction://hlinksldjump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4">
            <a:hlinkClick r:id="rId5" action="ppaction://hlinksldjump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4">
            <a:hlinkClick r:id="rId6" action="ppaction://hlinksldjump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4">
            <a:hlinkClick r:id="rId7" action="ppaction://hlinksldjump"/>
          </p:cNvPr>
          <p:cNvSpPr/>
          <p:nvPr/>
        </p:nvSpPr>
        <p:spPr>
          <a:xfrm>
            <a:off x="515950" y="45775"/>
            <a:ext cx="9144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4">
            <a:hlinkClick r:id=""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4"/>
          <p:cNvSpPr/>
          <p:nvPr/>
        </p:nvSpPr>
        <p:spPr>
          <a:xfrm>
            <a:off x="2351607" y="90060"/>
            <a:ext cx="923400" cy="478634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3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OCT</a:t>
            </a:r>
            <a:endParaRPr sz="1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286" name="Google Shape;286;p4">
            <a:hlinkClick r:id="rId7" action="ppaction://hlinksldjump"/>
          </p:cNvPr>
          <p:cNvSpPr/>
          <p:nvPr/>
        </p:nvSpPr>
        <p:spPr>
          <a:xfrm>
            <a:off x="5159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4">
            <a:hlinkClick r:id="rId8" action="ppaction://hlinksldjump"/>
          </p:cNvPr>
          <p:cNvSpPr/>
          <p:nvPr/>
        </p:nvSpPr>
        <p:spPr>
          <a:xfrm>
            <a:off x="14838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4">
            <a:hlinkClick r:id="rId9" action="ppaction://hlinksldjump"/>
          </p:cNvPr>
          <p:cNvSpPr/>
          <p:nvPr/>
        </p:nvSpPr>
        <p:spPr>
          <a:xfrm>
            <a:off x="33072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4">
            <a:hlinkClick r:id="rId10" action="ppaction://hlinksldjump"/>
          </p:cNvPr>
          <p:cNvSpPr/>
          <p:nvPr/>
        </p:nvSpPr>
        <p:spPr>
          <a:xfrm>
            <a:off x="41628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4">
            <a:hlinkClick r:id="rId11" action="ppaction://hlinksldjump"/>
          </p:cNvPr>
          <p:cNvSpPr/>
          <p:nvPr/>
        </p:nvSpPr>
        <p:spPr>
          <a:xfrm>
            <a:off x="51307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4">
            <a:hlinkClick r:id="rId12" action="ppaction://hlinksldjump"/>
          </p:cNvPr>
          <p:cNvSpPr/>
          <p:nvPr/>
        </p:nvSpPr>
        <p:spPr>
          <a:xfrm>
            <a:off x="59862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4">
            <a:hlinkClick r:id="rId13" action="ppaction://hlinksldjump"/>
          </p:cNvPr>
          <p:cNvSpPr/>
          <p:nvPr/>
        </p:nvSpPr>
        <p:spPr>
          <a:xfrm>
            <a:off x="69541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4">
            <a:hlinkClick r:id="rId14" action="ppaction://hlinksldjump"/>
          </p:cNvPr>
          <p:cNvSpPr/>
          <p:nvPr/>
        </p:nvSpPr>
        <p:spPr>
          <a:xfrm>
            <a:off x="78097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4">
            <a:hlinkClick r:id="rId15" action="ppaction://hlinksldjump"/>
          </p:cNvPr>
          <p:cNvSpPr/>
          <p:nvPr/>
        </p:nvSpPr>
        <p:spPr>
          <a:xfrm>
            <a:off x="87776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4">
            <a:hlinkClick r:id="rId16" action="ppaction://hlinksldjump"/>
          </p:cNvPr>
          <p:cNvSpPr/>
          <p:nvPr/>
        </p:nvSpPr>
        <p:spPr>
          <a:xfrm>
            <a:off x="96331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4">
            <a:hlinkClick r:id="rId17" action="ppaction://hlinksldjump"/>
          </p:cNvPr>
          <p:cNvSpPr/>
          <p:nvPr/>
        </p:nvSpPr>
        <p:spPr>
          <a:xfrm>
            <a:off x="106010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4"/>
          <p:cNvSpPr txBox="1">
            <a:spLocks noGrp="1"/>
          </p:cNvSpPr>
          <p:nvPr>
            <p:ph type="subTitle" idx="1"/>
          </p:nvPr>
        </p:nvSpPr>
        <p:spPr>
          <a:xfrm>
            <a:off x="9808100" y="677325"/>
            <a:ext cx="1605300" cy="8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Quick Notes</a:t>
            </a:r>
            <a:endParaRPr/>
          </a:p>
        </p:txBody>
      </p:sp>
      <p:sp>
        <p:nvSpPr>
          <p:cNvPr id="298" name="Google Shape;298;p4"/>
          <p:cNvSpPr txBox="1">
            <a:spLocks noGrp="1"/>
          </p:cNvSpPr>
          <p:nvPr>
            <p:ph type="title"/>
          </p:nvPr>
        </p:nvSpPr>
        <p:spPr>
          <a:xfrm>
            <a:off x="654950" y="677325"/>
            <a:ext cx="6462000" cy="6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OCTOBER</a:t>
            </a:r>
            <a:endParaRPr/>
          </a:p>
        </p:txBody>
      </p:sp>
      <p:graphicFrame>
        <p:nvGraphicFramePr>
          <p:cNvPr id="299" name="Google Shape;299;p4"/>
          <p:cNvGraphicFramePr/>
          <p:nvPr/>
        </p:nvGraphicFramePr>
        <p:xfrm>
          <a:off x="696000" y="134605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{BB69E524-2EEC-4E8B-B3A3-C3E9B5EB8D31}</a:tableStyleId>
              </a:tblPr>
              <a:tblGrid>
                <a:gridCol w="125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60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Sunday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Monday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Tuesday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Wednesday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Thursday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Friday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Saturday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4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5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6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7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8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9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0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14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15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16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17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18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19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20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24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25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26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27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28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29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30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31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4" name="Google Shape;304;p5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56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05" name="Google Shape;305;p5">
            <a:hlinkClick r:id="rId3" action="ppaction://hlinksldjump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5">
            <a:hlinkClick r:id="rId4" action="ppaction://hlinksldjump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5">
            <a:hlinkClick r:id="rId5" action="ppaction://hlinksldjump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5">
            <a:hlinkClick r:id="rId6" action="ppaction://hlinksldjump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5">
            <a:hlinkClick r:id=""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5"/>
          <p:cNvSpPr/>
          <p:nvPr/>
        </p:nvSpPr>
        <p:spPr>
          <a:xfrm>
            <a:off x="3274868" y="90060"/>
            <a:ext cx="923400" cy="478634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4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NOV</a:t>
            </a:r>
            <a:endParaRPr sz="2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311" name="Google Shape;311;p5">
            <a:hlinkClick r:id="rId7" action="ppaction://hlinksldjump"/>
          </p:cNvPr>
          <p:cNvSpPr/>
          <p:nvPr/>
        </p:nvSpPr>
        <p:spPr>
          <a:xfrm>
            <a:off x="5159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5">
            <a:hlinkClick r:id="rId8" action="ppaction://hlinksldjump"/>
          </p:cNvPr>
          <p:cNvSpPr/>
          <p:nvPr/>
        </p:nvSpPr>
        <p:spPr>
          <a:xfrm>
            <a:off x="14838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5">
            <a:hlinkClick r:id="rId9" action="ppaction://hlinksldjump"/>
          </p:cNvPr>
          <p:cNvSpPr/>
          <p:nvPr/>
        </p:nvSpPr>
        <p:spPr>
          <a:xfrm>
            <a:off x="23393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5">
            <a:hlinkClick r:id="rId10" action="ppaction://hlinksldjump"/>
          </p:cNvPr>
          <p:cNvSpPr/>
          <p:nvPr/>
        </p:nvSpPr>
        <p:spPr>
          <a:xfrm>
            <a:off x="41628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5">
            <a:hlinkClick r:id="rId11" action="ppaction://hlinksldjump"/>
          </p:cNvPr>
          <p:cNvSpPr/>
          <p:nvPr/>
        </p:nvSpPr>
        <p:spPr>
          <a:xfrm>
            <a:off x="51307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5">
            <a:hlinkClick r:id="rId12" action="ppaction://hlinksldjump"/>
          </p:cNvPr>
          <p:cNvSpPr/>
          <p:nvPr/>
        </p:nvSpPr>
        <p:spPr>
          <a:xfrm>
            <a:off x="59862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5">
            <a:hlinkClick r:id="rId13" action="ppaction://hlinksldjump"/>
          </p:cNvPr>
          <p:cNvSpPr/>
          <p:nvPr/>
        </p:nvSpPr>
        <p:spPr>
          <a:xfrm>
            <a:off x="69541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5">
            <a:hlinkClick r:id="rId14" action="ppaction://hlinksldjump"/>
          </p:cNvPr>
          <p:cNvSpPr/>
          <p:nvPr/>
        </p:nvSpPr>
        <p:spPr>
          <a:xfrm>
            <a:off x="78097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5">
            <a:hlinkClick r:id="rId15" action="ppaction://hlinksldjump"/>
          </p:cNvPr>
          <p:cNvSpPr/>
          <p:nvPr/>
        </p:nvSpPr>
        <p:spPr>
          <a:xfrm>
            <a:off x="87776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5">
            <a:hlinkClick r:id="rId16" action="ppaction://hlinksldjump"/>
          </p:cNvPr>
          <p:cNvSpPr/>
          <p:nvPr/>
        </p:nvSpPr>
        <p:spPr>
          <a:xfrm>
            <a:off x="96331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5">
            <a:hlinkClick r:id="rId17" action="ppaction://hlinksldjump"/>
          </p:cNvPr>
          <p:cNvSpPr/>
          <p:nvPr/>
        </p:nvSpPr>
        <p:spPr>
          <a:xfrm>
            <a:off x="106010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5"/>
          <p:cNvSpPr txBox="1">
            <a:spLocks noGrp="1"/>
          </p:cNvSpPr>
          <p:nvPr>
            <p:ph type="subTitle" idx="1"/>
          </p:nvPr>
        </p:nvSpPr>
        <p:spPr>
          <a:xfrm>
            <a:off x="9808100" y="677325"/>
            <a:ext cx="1605300" cy="8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Quick Notes</a:t>
            </a:r>
            <a:endParaRPr/>
          </a:p>
        </p:txBody>
      </p:sp>
      <p:sp>
        <p:nvSpPr>
          <p:cNvPr id="323" name="Google Shape;323;p5"/>
          <p:cNvSpPr txBox="1">
            <a:spLocks noGrp="1"/>
          </p:cNvSpPr>
          <p:nvPr>
            <p:ph type="title"/>
          </p:nvPr>
        </p:nvSpPr>
        <p:spPr>
          <a:xfrm>
            <a:off x="654950" y="677325"/>
            <a:ext cx="6462000" cy="6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NOVEMBER</a:t>
            </a:r>
            <a:endParaRPr/>
          </a:p>
        </p:txBody>
      </p:sp>
      <p:graphicFrame>
        <p:nvGraphicFramePr>
          <p:cNvPr id="324" name="Google Shape;324;p5"/>
          <p:cNvGraphicFramePr/>
          <p:nvPr/>
        </p:nvGraphicFramePr>
        <p:xfrm>
          <a:off x="696000" y="134605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{BB69E524-2EEC-4E8B-B3A3-C3E9B5EB8D31}</a:tableStyleId>
              </a:tblPr>
              <a:tblGrid>
                <a:gridCol w="125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60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Sunday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Monday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Tuesday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Wednesday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Thursday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Friday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Saturday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4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5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6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7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8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9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10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11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12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13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14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15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16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17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18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19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20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21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22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23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24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25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26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27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28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29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30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9" name="Google Shape;329;p6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56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30" name="Google Shape;330;p6">
            <a:hlinkClick r:id="rId3" action="ppaction://hlinksldjump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6">
            <a:hlinkClick r:id="rId4" action="ppaction://hlinksldjump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6">
            <a:hlinkClick r:id="rId5" action="ppaction://hlinksldjump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6">
            <a:hlinkClick r:id="rId6" action="ppaction://hlinksldjump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6">
            <a:hlinkClick r:id=""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6"/>
          <p:cNvSpPr/>
          <p:nvPr/>
        </p:nvSpPr>
        <p:spPr>
          <a:xfrm>
            <a:off x="4155226" y="94671"/>
            <a:ext cx="923400" cy="478634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DEC</a:t>
            </a:r>
            <a:endParaRPr sz="2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336" name="Google Shape;336;p6">
            <a:hlinkClick r:id="rId7" action="ppaction://hlinksldjump"/>
          </p:cNvPr>
          <p:cNvSpPr/>
          <p:nvPr/>
        </p:nvSpPr>
        <p:spPr>
          <a:xfrm>
            <a:off x="5159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6">
            <a:hlinkClick r:id="rId8" action="ppaction://hlinksldjump"/>
          </p:cNvPr>
          <p:cNvSpPr/>
          <p:nvPr/>
        </p:nvSpPr>
        <p:spPr>
          <a:xfrm>
            <a:off x="14838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6">
            <a:hlinkClick r:id="rId9" action="ppaction://hlinksldjump"/>
          </p:cNvPr>
          <p:cNvSpPr/>
          <p:nvPr/>
        </p:nvSpPr>
        <p:spPr>
          <a:xfrm>
            <a:off x="23393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6">
            <a:hlinkClick r:id="rId10" action="ppaction://hlinksldjump"/>
          </p:cNvPr>
          <p:cNvSpPr/>
          <p:nvPr/>
        </p:nvSpPr>
        <p:spPr>
          <a:xfrm>
            <a:off x="33072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6">
            <a:hlinkClick r:id="rId11" action="ppaction://hlinksldjump"/>
          </p:cNvPr>
          <p:cNvSpPr/>
          <p:nvPr/>
        </p:nvSpPr>
        <p:spPr>
          <a:xfrm>
            <a:off x="51307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6">
            <a:hlinkClick r:id="rId12" action="ppaction://hlinksldjump"/>
          </p:cNvPr>
          <p:cNvSpPr/>
          <p:nvPr/>
        </p:nvSpPr>
        <p:spPr>
          <a:xfrm>
            <a:off x="59862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6">
            <a:hlinkClick r:id="rId13" action="ppaction://hlinksldjump"/>
          </p:cNvPr>
          <p:cNvSpPr/>
          <p:nvPr/>
        </p:nvSpPr>
        <p:spPr>
          <a:xfrm>
            <a:off x="69541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6">
            <a:hlinkClick r:id="rId14" action="ppaction://hlinksldjump"/>
          </p:cNvPr>
          <p:cNvSpPr/>
          <p:nvPr/>
        </p:nvSpPr>
        <p:spPr>
          <a:xfrm>
            <a:off x="78097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6">
            <a:hlinkClick r:id="rId15" action="ppaction://hlinksldjump"/>
          </p:cNvPr>
          <p:cNvSpPr/>
          <p:nvPr/>
        </p:nvSpPr>
        <p:spPr>
          <a:xfrm>
            <a:off x="87776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6">
            <a:hlinkClick r:id="rId16" action="ppaction://hlinksldjump"/>
          </p:cNvPr>
          <p:cNvSpPr/>
          <p:nvPr/>
        </p:nvSpPr>
        <p:spPr>
          <a:xfrm>
            <a:off x="96331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6">
            <a:hlinkClick r:id="rId17" action="ppaction://hlinksldjump"/>
          </p:cNvPr>
          <p:cNvSpPr/>
          <p:nvPr/>
        </p:nvSpPr>
        <p:spPr>
          <a:xfrm>
            <a:off x="106010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6"/>
          <p:cNvSpPr txBox="1">
            <a:spLocks noGrp="1"/>
          </p:cNvSpPr>
          <p:nvPr>
            <p:ph type="subTitle" idx="1"/>
          </p:nvPr>
        </p:nvSpPr>
        <p:spPr>
          <a:xfrm>
            <a:off x="9808100" y="677325"/>
            <a:ext cx="1605300" cy="8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Quick Notes</a:t>
            </a:r>
            <a:endParaRPr/>
          </a:p>
        </p:txBody>
      </p:sp>
      <p:sp>
        <p:nvSpPr>
          <p:cNvPr id="348" name="Google Shape;348;p6"/>
          <p:cNvSpPr txBox="1">
            <a:spLocks noGrp="1"/>
          </p:cNvSpPr>
          <p:nvPr>
            <p:ph type="title"/>
          </p:nvPr>
        </p:nvSpPr>
        <p:spPr>
          <a:xfrm>
            <a:off x="654950" y="677325"/>
            <a:ext cx="6462000" cy="6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DECEMBER</a:t>
            </a:r>
            <a:endParaRPr/>
          </a:p>
        </p:txBody>
      </p:sp>
      <p:graphicFrame>
        <p:nvGraphicFramePr>
          <p:cNvPr id="349" name="Google Shape;349;p6"/>
          <p:cNvGraphicFramePr/>
          <p:nvPr/>
        </p:nvGraphicFramePr>
        <p:xfrm>
          <a:off x="696000" y="134605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{AA8127A8-ACE3-44FA-91B2-0162E14245D5}</a:tableStyleId>
              </a:tblPr>
              <a:tblGrid>
                <a:gridCol w="125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60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Sunday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Monday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Tuesday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Wednesday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Thursday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Friday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Saturday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4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5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6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7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8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9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10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11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12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13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14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15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16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17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18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19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20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4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5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6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27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28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29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30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31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4" name="Google Shape;354;p7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56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55" name="Google Shape;355;p7">
            <a:hlinkClick r:id="rId3" action="ppaction://hlinksldjump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7">
            <a:hlinkClick r:id="rId4" action="ppaction://hlinksldjump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7">
            <a:hlinkClick r:id="rId5" action="ppaction://hlinksldjump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7">
            <a:hlinkClick r:id="rId6" action="ppaction://hlinksldjump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7">
            <a:hlinkClick r:id=""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7"/>
          <p:cNvSpPr/>
          <p:nvPr/>
        </p:nvSpPr>
        <p:spPr>
          <a:xfrm>
            <a:off x="5078487" y="93517"/>
            <a:ext cx="923400" cy="478634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2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JAN</a:t>
            </a:r>
            <a:endParaRPr sz="2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361" name="Google Shape;361;p7">
            <a:hlinkClick r:id="rId7" action="ppaction://hlinksldjump"/>
          </p:cNvPr>
          <p:cNvSpPr/>
          <p:nvPr/>
        </p:nvSpPr>
        <p:spPr>
          <a:xfrm>
            <a:off x="5159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7">
            <a:hlinkClick r:id="rId8" action="ppaction://hlinksldjump"/>
          </p:cNvPr>
          <p:cNvSpPr/>
          <p:nvPr/>
        </p:nvSpPr>
        <p:spPr>
          <a:xfrm>
            <a:off x="14838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7">
            <a:hlinkClick r:id="rId9" action="ppaction://hlinksldjump"/>
          </p:cNvPr>
          <p:cNvSpPr/>
          <p:nvPr/>
        </p:nvSpPr>
        <p:spPr>
          <a:xfrm>
            <a:off x="23393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7">
            <a:hlinkClick r:id="rId10" action="ppaction://hlinksldjump"/>
          </p:cNvPr>
          <p:cNvSpPr/>
          <p:nvPr/>
        </p:nvSpPr>
        <p:spPr>
          <a:xfrm>
            <a:off x="33072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7">
            <a:hlinkClick r:id="rId11" action="ppaction://hlinksldjump"/>
          </p:cNvPr>
          <p:cNvSpPr/>
          <p:nvPr/>
        </p:nvSpPr>
        <p:spPr>
          <a:xfrm>
            <a:off x="41628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7">
            <a:hlinkClick r:id="rId12" action="ppaction://hlinksldjump"/>
          </p:cNvPr>
          <p:cNvSpPr/>
          <p:nvPr/>
        </p:nvSpPr>
        <p:spPr>
          <a:xfrm>
            <a:off x="59862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7">
            <a:hlinkClick r:id="rId13" action="ppaction://hlinksldjump"/>
          </p:cNvPr>
          <p:cNvSpPr/>
          <p:nvPr/>
        </p:nvSpPr>
        <p:spPr>
          <a:xfrm>
            <a:off x="69541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7">
            <a:hlinkClick r:id="rId14" action="ppaction://hlinksldjump"/>
          </p:cNvPr>
          <p:cNvSpPr/>
          <p:nvPr/>
        </p:nvSpPr>
        <p:spPr>
          <a:xfrm>
            <a:off x="78097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7">
            <a:hlinkClick r:id="rId15" action="ppaction://hlinksldjump"/>
          </p:cNvPr>
          <p:cNvSpPr/>
          <p:nvPr/>
        </p:nvSpPr>
        <p:spPr>
          <a:xfrm>
            <a:off x="87776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7">
            <a:hlinkClick r:id="rId16" action="ppaction://hlinksldjump"/>
          </p:cNvPr>
          <p:cNvSpPr/>
          <p:nvPr/>
        </p:nvSpPr>
        <p:spPr>
          <a:xfrm>
            <a:off x="96331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7">
            <a:hlinkClick r:id="rId17" action="ppaction://hlinksldjump"/>
          </p:cNvPr>
          <p:cNvSpPr/>
          <p:nvPr/>
        </p:nvSpPr>
        <p:spPr>
          <a:xfrm>
            <a:off x="106010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7"/>
          <p:cNvSpPr txBox="1">
            <a:spLocks noGrp="1"/>
          </p:cNvSpPr>
          <p:nvPr>
            <p:ph type="subTitle" idx="1"/>
          </p:nvPr>
        </p:nvSpPr>
        <p:spPr>
          <a:xfrm>
            <a:off x="9808100" y="677325"/>
            <a:ext cx="1605300" cy="8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Quick Notes</a:t>
            </a:r>
            <a:endParaRPr/>
          </a:p>
        </p:txBody>
      </p:sp>
      <p:sp>
        <p:nvSpPr>
          <p:cNvPr id="373" name="Google Shape;373;p7"/>
          <p:cNvSpPr txBox="1">
            <a:spLocks noGrp="1"/>
          </p:cNvSpPr>
          <p:nvPr>
            <p:ph type="title"/>
          </p:nvPr>
        </p:nvSpPr>
        <p:spPr>
          <a:xfrm>
            <a:off x="654950" y="677325"/>
            <a:ext cx="6462000" cy="6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JANUARY 2023</a:t>
            </a:r>
            <a:endParaRPr/>
          </a:p>
        </p:txBody>
      </p:sp>
      <p:graphicFrame>
        <p:nvGraphicFramePr>
          <p:cNvPr id="374" name="Google Shape;374;p7"/>
          <p:cNvGraphicFramePr/>
          <p:nvPr/>
        </p:nvGraphicFramePr>
        <p:xfrm>
          <a:off x="696000" y="134605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{BB69E524-2EEC-4E8B-B3A3-C3E9B5EB8D31}</a:tableStyleId>
              </a:tblPr>
              <a:tblGrid>
                <a:gridCol w="125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60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Sunday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Monday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Tuesday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Wednesday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Thursday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Friday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Saturday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3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4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5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6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7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8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9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10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11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12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13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14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15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16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17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18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19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20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21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22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23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24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25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26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27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28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29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30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b="1" u="none" strike="noStrike" cap="none">
                          <a:latin typeface="Barlow"/>
                          <a:ea typeface="Barlow"/>
                          <a:cs typeface="Barlow"/>
                          <a:sym typeface="Barlow"/>
                        </a:rPr>
                        <a:t>31</a:t>
                      </a: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C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44D6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9" name="Google Shape;379;p8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56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80" name="Google Shape;380;p8">
            <a:hlinkClick r:id="rId3" action="ppaction://hlinksldjump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8">
            <a:hlinkClick r:id="rId4" action="ppaction://hlinksldjump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8">
            <a:hlinkClick r:id="rId5" action="ppaction://hlinksldjump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8">
            <a:hlinkClick r:id="rId6" action="ppaction://hlinksldjump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8">
            <a:hlinkClick r:id=""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8"/>
          <p:cNvSpPr/>
          <p:nvPr/>
        </p:nvSpPr>
        <p:spPr>
          <a:xfrm>
            <a:off x="5997409" y="92365"/>
            <a:ext cx="923400" cy="478634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3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FEB</a:t>
            </a:r>
            <a:endParaRPr sz="2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386" name="Google Shape;386;p8">
            <a:hlinkClick r:id="rId7" action="ppaction://hlinksldjump"/>
          </p:cNvPr>
          <p:cNvSpPr/>
          <p:nvPr/>
        </p:nvSpPr>
        <p:spPr>
          <a:xfrm>
            <a:off x="5159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8">
            <a:hlinkClick r:id="rId8" action="ppaction://hlinksldjump"/>
          </p:cNvPr>
          <p:cNvSpPr/>
          <p:nvPr/>
        </p:nvSpPr>
        <p:spPr>
          <a:xfrm>
            <a:off x="14838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8">
            <a:hlinkClick r:id="rId9" action="ppaction://hlinksldjump"/>
          </p:cNvPr>
          <p:cNvSpPr/>
          <p:nvPr/>
        </p:nvSpPr>
        <p:spPr>
          <a:xfrm>
            <a:off x="23393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8">
            <a:hlinkClick r:id="rId10" action="ppaction://hlinksldjump"/>
          </p:cNvPr>
          <p:cNvSpPr/>
          <p:nvPr/>
        </p:nvSpPr>
        <p:spPr>
          <a:xfrm>
            <a:off x="33072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8">
            <a:hlinkClick r:id="rId11" action="ppaction://hlinksldjump"/>
          </p:cNvPr>
          <p:cNvSpPr/>
          <p:nvPr/>
        </p:nvSpPr>
        <p:spPr>
          <a:xfrm>
            <a:off x="41628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8">
            <a:hlinkClick r:id="rId12" action="ppaction://hlinksldjump"/>
          </p:cNvPr>
          <p:cNvSpPr/>
          <p:nvPr/>
        </p:nvSpPr>
        <p:spPr>
          <a:xfrm>
            <a:off x="51307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8">
            <a:hlinkClick r:id="rId13" action="ppaction://hlinksldjump"/>
          </p:cNvPr>
          <p:cNvSpPr/>
          <p:nvPr/>
        </p:nvSpPr>
        <p:spPr>
          <a:xfrm>
            <a:off x="69541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8">
            <a:hlinkClick r:id="rId14" action="ppaction://hlinksldjump"/>
          </p:cNvPr>
          <p:cNvSpPr/>
          <p:nvPr/>
        </p:nvSpPr>
        <p:spPr>
          <a:xfrm>
            <a:off x="78097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8">
            <a:hlinkClick r:id="rId15" action="ppaction://hlinksldjump"/>
          </p:cNvPr>
          <p:cNvSpPr/>
          <p:nvPr/>
        </p:nvSpPr>
        <p:spPr>
          <a:xfrm>
            <a:off x="87776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8">
            <a:hlinkClick r:id="rId16" action="ppaction://hlinksldjump"/>
          </p:cNvPr>
          <p:cNvSpPr/>
          <p:nvPr/>
        </p:nvSpPr>
        <p:spPr>
          <a:xfrm>
            <a:off x="96331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8">
            <a:hlinkClick r:id="rId17" action="ppaction://hlinksldjump"/>
          </p:cNvPr>
          <p:cNvSpPr/>
          <p:nvPr/>
        </p:nvSpPr>
        <p:spPr>
          <a:xfrm>
            <a:off x="106010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8"/>
          <p:cNvSpPr txBox="1">
            <a:spLocks noGrp="1"/>
          </p:cNvSpPr>
          <p:nvPr>
            <p:ph type="subTitle" idx="1"/>
          </p:nvPr>
        </p:nvSpPr>
        <p:spPr>
          <a:xfrm>
            <a:off x="9808100" y="677325"/>
            <a:ext cx="1605300" cy="8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Quick Notes</a:t>
            </a:r>
            <a:endParaRPr/>
          </a:p>
        </p:txBody>
      </p:sp>
      <p:sp>
        <p:nvSpPr>
          <p:cNvPr id="398" name="Google Shape;398;p8"/>
          <p:cNvSpPr txBox="1">
            <a:spLocks noGrp="1"/>
          </p:cNvSpPr>
          <p:nvPr>
            <p:ph type="title"/>
          </p:nvPr>
        </p:nvSpPr>
        <p:spPr>
          <a:xfrm>
            <a:off x="654950" y="677325"/>
            <a:ext cx="6462000" cy="6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FEBRUARY</a:t>
            </a:r>
            <a:endParaRPr/>
          </a:p>
        </p:txBody>
      </p:sp>
      <p:graphicFrame>
        <p:nvGraphicFramePr>
          <p:cNvPr id="399" name="Google Shape;399;p8"/>
          <p:cNvGraphicFramePr/>
          <p:nvPr/>
        </p:nvGraphicFramePr>
        <p:xfrm>
          <a:off x="696000" y="134605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{AA8127A8-ACE3-44FA-91B2-0162E14245D5}</a:tableStyleId>
              </a:tblPr>
              <a:tblGrid>
                <a:gridCol w="125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60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Sunday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Monday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Tuesday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Wednesday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Thursday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Friday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Saturday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4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5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6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7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8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9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10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11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12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13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14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15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16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17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18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19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0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4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5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6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7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8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4" name="Google Shape;404;p9"/>
          <p:cNvGraphicFramePr/>
          <p:nvPr/>
        </p:nvGraphicFramePr>
        <p:xfrm>
          <a:off x="9808171" y="190039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{AA8127A8-ACE3-44FA-91B2-0162E14245D5}</a:tableStyleId>
              </a:tblPr>
              <a:tblGrid>
                <a:gridCol w="156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1" u="none" strike="noStrike" cap="none">
                        <a:solidFill>
                          <a:schemeClr val="dk1"/>
                        </a:solidFill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91450" marR="91450" marT="45725" marB="457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05" name="Google Shape;405;p9">
            <a:hlinkClick r:id="rId3" action="ppaction://hlinksldjump"/>
          </p:cNvPr>
          <p:cNvSpPr/>
          <p:nvPr/>
        </p:nvSpPr>
        <p:spPr>
          <a:xfrm>
            <a:off x="11643975" y="55835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9">
            <a:hlinkClick r:id="rId4" action="ppaction://hlinksldjump"/>
          </p:cNvPr>
          <p:cNvSpPr/>
          <p:nvPr/>
        </p:nvSpPr>
        <p:spPr>
          <a:xfrm>
            <a:off x="11593575" y="217277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9">
            <a:hlinkClick r:id="rId5" action="ppaction://hlinksldjump"/>
          </p:cNvPr>
          <p:cNvSpPr/>
          <p:nvPr/>
        </p:nvSpPr>
        <p:spPr>
          <a:xfrm>
            <a:off x="11618775" y="3711000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9">
            <a:hlinkClick r:id="rId6" action="ppaction://hlinksldjump"/>
          </p:cNvPr>
          <p:cNvSpPr/>
          <p:nvPr/>
        </p:nvSpPr>
        <p:spPr>
          <a:xfrm>
            <a:off x="11568375" y="5325425"/>
            <a:ext cx="507000" cy="1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9">
            <a:hlinkClick r:id="rId7" action="ppaction://hlinksldjump"/>
          </p:cNvPr>
          <p:cNvSpPr/>
          <p:nvPr/>
        </p:nvSpPr>
        <p:spPr>
          <a:xfrm>
            <a:off x="515950" y="45775"/>
            <a:ext cx="914400" cy="4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9">
            <a:hlinkClick r:id="" action="ppaction://hlinkshowjump?jump=firstslide"/>
          </p:cNvPr>
          <p:cNvSpPr/>
          <p:nvPr/>
        </p:nvSpPr>
        <p:spPr>
          <a:xfrm>
            <a:off x="-66700" y="40025"/>
            <a:ext cx="582600" cy="6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9"/>
          <p:cNvSpPr/>
          <p:nvPr/>
        </p:nvSpPr>
        <p:spPr>
          <a:xfrm>
            <a:off x="6920669" y="92365"/>
            <a:ext cx="923400" cy="478634"/>
          </a:xfrm>
          <a:prstGeom prst="round2SameRect">
            <a:avLst>
              <a:gd name="adj1" fmla="val 37702"/>
              <a:gd name="adj2" fmla="val 0"/>
            </a:avLst>
          </a:prstGeom>
          <a:solidFill>
            <a:schemeClr val="accent4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0" i="0" u="none" strike="noStrike" cap="none">
                <a:solidFill>
                  <a:schemeClr val="lt1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MAR</a:t>
            </a:r>
            <a:endParaRPr sz="2400" b="0" i="0" u="none" strike="noStrike" cap="none">
              <a:solidFill>
                <a:schemeClr val="lt1"/>
              </a:solidFill>
              <a:latin typeface="Barlow Condensed Medium"/>
              <a:ea typeface="Barlow Condensed Medium"/>
              <a:cs typeface="Barlow Condensed Medium"/>
              <a:sym typeface="Barlow Condensed Medium"/>
            </a:endParaRPr>
          </a:p>
        </p:txBody>
      </p:sp>
      <p:sp>
        <p:nvSpPr>
          <p:cNvPr id="412" name="Google Shape;412;p9">
            <a:hlinkClick r:id="rId7" action="ppaction://hlinksldjump"/>
          </p:cNvPr>
          <p:cNvSpPr/>
          <p:nvPr/>
        </p:nvSpPr>
        <p:spPr>
          <a:xfrm>
            <a:off x="5159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9">
            <a:hlinkClick r:id="rId8" action="ppaction://hlinksldjump"/>
          </p:cNvPr>
          <p:cNvSpPr/>
          <p:nvPr/>
        </p:nvSpPr>
        <p:spPr>
          <a:xfrm>
            <a:off x="14838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9">
            <a:hlinkClick r:id="rId9" action="ppaction://hlinksldjump"/>
          </p:cNvPr>
          <p:cNvSpPr/>
          <p:nvPr/>
        </p:nvSpPr>
        <p:spPr>
          <a:xfrm>
            <a:off x="23393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9">
            <a:hlinkClick r:id="rId10" action="ppaction://hlinksldjump"/>
          </p:cNvPr>
          <p:cNvSpPr/>
          <p:nvPr/>
        </p:nvSpPr>
        <p:spPr>
          <a:xfrm>
            <a:off x="33072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9">
            <a:hlinkClick r:id="rId11" action="ppaction://hlinksldjump"/>
          </p:cNvPr>
          <p:cNvSpPr/>
          <p:nvPr/>
        </p:nvSpPr>
        <p:spPr>
          <a:xfrm>
            <a:off x="41628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9">
            <a:hlinkClick r:id="rId12" action="ppaction://hlinksldjump"/>
          </p:cNvPr>
          <p:cNvSpPr/>
          <p:nvPr/>
        </p:nvSpPr>
        <p:spPr>
          <a:xfrm>
            <a:off x="51307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9">
            <a:hlinkClick r:id="rId13" action="ppaction://hlinksldjump"/>
          </p:cNvPr>
          <p:cNvSpPr/>
          <p:nvPr/>
        </p:nvSpPr>
        <p:spPr>
          <a:xfrm>
            <a:off x="59862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9">
            <a:hlinkClick r:id="rId14" action="ppaction://hlinksldjump"/>
          </p:cNvPr>
          <p:cNvSpPr/>
          <p:nvPr/>
        </p:nvSpPr>
        <p:spPr>
          <a:xfrm>
            <a:off x="780973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9">
            <a:hlinkClick r:id="rId15" action="ppaction://hlinksldjump"/>
          </p:cNvPr>
          <p:cNvSpPr/>
          <p:nvPr/>
        </p:nvSpPr>
        <p:spPr>
          <a:xfrm>
            <a:off x="877761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9">
            <a:hlinkClick r:id="rId16" action="ppaction://hlinksldjump"/>
          </p:cNvPr>
          <p:cNvSpPr/>
          <p:nvPr/>
        </p:nvSpPr>
        <p:spPr>
          <a:xfrm>
            <a:off x="9633188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9">
            <a:hlinkClick r:id="rId17" action="ppaction://hlinksldjump"/>
          </p:cNvPr>
          <p:cNvSpPr/>
          <p:nvPr/>
        </p:nvSpPr>
        <p:spPr>
          <a:xfrm>
            <a:off x="10601063" y="75272"/>
            <a:ext cx="914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9"/>
          <p:cNvSpPr txBox="1">
            <a:spLocks noGrp="1"/>
          </p:cNvSpPr>
          <p:nvPr>
            <p:ph type="subTitle" idx="1"/>
          </p:nvPr>
        </p:nvSpPr>
        <p:spPr>
          <a:xfrm>
            <a:off x="9808100" y="677325"/>
            <a:ext cx="1605300" cy="8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Quick Notes</a:t>
            </a:r>
            <a:endParaRPr/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>
            <a:off x="654950" y="677325"/>
            <a:ext cx="6462000" cy="6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MARCH</a:t>
            </a:r>
            <a:endParaRPr/>
          </a:p>
        </p:txBody>
      </p:sp>
      <p:graphicFrame>
        <p:nvGraphicFramePr>
          <p:cNvPr id="425" name="Google Shape;425;p9"/>
          <p:cNvGraphicFramePr/>
          <p:nvPr/>
        </p:nvGraphicFramePr>
        <p:xfrm>
          <a:off x="696000" y="134605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{AA8127A8-ACE3-44FA-91B2-0162E14245D5}</a:tableStyleId>
              </a:tblPr>
              <a:tblGrid>
                <a:gridCol w="125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3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60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Sunday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Monday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Tuesday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Wednesday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Thursday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Friday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s-ES" sz="1800" u="none" strike="noStrike" cap="none">
                          <a:latin typeface="Barlow Condensed Medium"/>
                          <a:ea typeface="Barlow Condensed Medium"/>
                          <a:cs typeface="Barlow Condensed Medium"/>
                          <a:sym typeface="Barlow Condensed Medium"/>
                        </a:rPr>
                        <a:t>Saturday</a:t>
                      </a:r>
                      <a:endParaRPr sz="1800" u="none" strike="noStrike" cap="none">
                        <a:latin typeface="Barlow Condensed Medium"/>
                        <a:ea typeface="Barlow Condensed Medium"/>
                        <a:cs typeface="Barlow Condensed Medium"/>
                        <a:sym typeface="Barlow Condensed Medium"/>
                      </a:endParaRPr>
                    </a:p>
                  </a:txBody>
                  <a:tcPr marL="92250" marR="6150" marT="6150" marB="0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1" u="none" strike="noStrike" cap="none">
                        <a:latin typeface="Barlow"/>
                        <a:ea typeface="Barlow"/>
                        <a:cs typeface="Barlow"/>
                        <a:sym typeface="Barlow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4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5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6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7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8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9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10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11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12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13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14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15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16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17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18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19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0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1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4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5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s-ES" sz="1600" b="1" u="none" strike="noStrike" cap="none">
                          <a:latin typeface="Caveat"/>
                          <a:ea typeface="Caveat"/>
                          <a:cs typeface="Caveat"/>
                          <a:sym typeface="Caveat"/>
                        </a:rPr>
                        <a:t> </a:t>
                      </a: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6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7</a:t>
                      </a:r>
                      <a:endParaRPr sz="1400" u="none" strike="noStrike" cap="none"/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b="0" i="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</a:t>
                      </a: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8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29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30</a:t>
                      </a:r>
                      <a:endParaRPr sz="120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s-ES" sz="1200" u="none" strike="noStrike" cap="none">
                          <a:latin typeface="Barlow ExtraBold"/>
                          <a:ea typeface="Barlow ExtraBold"/>
                          <a:cs typeface="Barlow ExtraBold"/>
                          <a:sym typeface="Barlow ExtraBold"/>
                        </a:rPr>
                        <a:t>31</a:t>
                      </a: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>
                        <a:latin typeface="Barlow ExtraBold"/>
                        <a:ea typeface="Barlow ExtraBold"/>
                        <a:cs typeface="Barlow ExtraBold"/>
                        <a:sym typeface="Barlow ExtraBold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1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latin typeface="Caveat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114300" marR="7625" marT="7625" marB="0" anchor="ctr">
                    <a:lnL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0126_School_Planner_2019-2020_SlidesMania">
  <a:themeElements>
    <a:clrScheme name="Papel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344D6C"/>
      </a:accent1>
      <a:accent2>
        <a:srgbClr val="4E74A3"/>
      </a:accent2>
      <a:accent3>
        <a:srgbClr val="809EC2"/>
      </a:accent3>
      <a:accent4>
        <a:srgbClr val="B1C4DA"/>
      </a:accent4>
      <a:accent5>
        <a:srgbClr val="FFFFFF"/>
      </a:accent5>
      <a:accent6>
        <a:srgbClr val="FFFFFF"/>
      </a:accent6>
      <a:hlink>
        <a:srgbClr val="0B5394"/>
      </a:hlink>
      <a:folHlink>
        <a:srgbClr val="7F6F6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581</Words>
  <Application>Microsoft Office PowerPoint</Application>
  <PresentationFormat>Panorámica</PresentationFormat>
  <Paragraphs>683</Paragraphs>
  <Slides>18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7" baseType="lpstr">
      <vt:lpstr>Calibri</vt:lpstr>
      <vt:lpstr>Barlow Condensed Medium</vt:lpstr>
      <vt:lpstr>Barlow ExtraBold</vt:lpstr>
      <vt:lpstr>Caveat</vt:lpstr>
      <vt:lpstr>Arial</vt:lpstr>
      <vt:lpstr>Questrial</vt:lpstr>
      <vt:lpstr>Barlow</vt:lpstr>
      <vt:lpstr>Norican</vt:lpstr>
      <vt:lpstr>0126_School_Planner_2019-2020_SlidesMania</vt:lpstr>
      <vt:lpstr>My School Planner Aug 2022 - Jul 2023</vt:lpstr>
      <vt:lpstr>AUGUST</vt:lpstr>
      <vt:lpstr>SEPTEMBER</vt:lpstr>
      <vt:lpstr>OCTOBER</vt:lpstr>
      <vt:lpstr>NOVEMBER</vt:lpstr>
      <vt:lpstr>DECEMBER</vt:lpstr>
      <vt:lpstr>JANUARY 2023</vt:lpstr>
      <vt:lpstr>FEBRUARY</vt:lpstr>
      <vt:lpstr>MARCH</vt:lpstr>
      <vt:lpstr>APRIL</vt:lpstr>
      <vt:lpstr>MAY</vt:lpstr>
      <vt:lpstr>JUNE</vt:lpstr>
      <vt:lpstr>JULY</vt:lpstr>
      <vt:lpstr>NOTES</vt:lpstr>
      <vt:lpstr>TO DO LIST</vt:lpstr>
      <vt:lpstr>BIRTHDAYS</vt:lpstr>
      <vt:lpstr>WEEK VIEW</vt:lpstr>
      <vt:lpstr>Template Made by: PlantillasPowerPoint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School Planner Aug 2022 - Jul 2023</dc:title>
  <cp:lastModifiedBy>eduardo</cp:lastModifiedBy>
  <cp:revision>1</cp:revision>
  <dcterms:modified xsi:type="dcterms:W3CDTF">2023-12-12T07:48:07Z</dcterms:modified>
</cp:coreProperties>
</file>