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1" r:id="rId1"/>
  </p:sldMasterIdLst>
  <p:notesMasterIdLst>
    <p:notesMasterId r:id="rId38"/>
  </p:notesMasterIdLst>
  <p:sldIdLst>
    <p:sldId id="366" r:id="rId2"/>
    <p:sldId id="258" r:id="rId3"/>
    <p:sldId id="369"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6" r:id="rId20"/>
    <p:sldId id="367" r:id="rId21"/>
    <p:sldId id="368" r:id="rId22"/>
    <p:sldId id="278" r:id="rId23"/>
    <p:sldId id="279" r:id="rId24"/>
    <p:sldId id="280" r:id="rId25"/>
    <p:sldId id="281" r:id="rId26"/>
    <p:sldId id="282" r:id="rId27"/>
    <p:sldId id="283" r:id="rId28"/>
    <p:sldId id="289" r:id="rId29"/>
    <p:sldId id="291" r:id="rId30"/>
    <p:sldId id="317" r:id="rId31"/>
    <p:sldId id="363" r:id="rId32"/>
    <p:sldId id="362" r:id="rId33"/>
    <p:sldId id="364" r:id="rId34"/>
    <p:sldId id="323" r:id="rId35"/>
    <p:sldId id="320" r:id="rId36"/>
    <p:sldId id="321" r:id="rId37"/>
  </p:sldIdLst>
  <p:sldSz cx="9144000" cy="5143500" type="screen16x9"/>
  <p:notesSz cx="6858000" cy="9144000"/>
  <p:embeddedFontLst>
    <p:embeddedFont>
      <p:font typeface="Anaheim" panose="020B0604020202020204" charset="0"/>
      <p:regular r:id="rId39"/>
    </p:embeddedFont>
    <p:embeddedFont>
      <p:font typeface="맑은 고딕" panose="020B0503020000020004" pitchFamily="34" charset="-127"/>
      <p:regular r:id="rId40"/>
      <p:bold r:id="rId41"/>
    </p:embeddedFont>
    <p:embeddedFont>
      <p:font typeface="Montserrat" pitchFamily="2" charset="0"/>
      <p:regular r:id="rId42"/>
      <p:bold r:id="rId43"/>
      <p:italic r:id="rId44"/>
      <p:boldItalic r:id="rId45"/>
    </p:embeddedFont>
    <p:embeddedFont>
      <p:font typeface="Kanit ExtraLight" panose="020B0604020202020204" charset="0"/>
      <p:regular r:id="rId46"/>
      <p:bold r:id="rId47"/>
      <p:italic r:id="rId48"/>
      <p:boldItalic r:id="rId49"/>
    </p:embeddedFont>
    <p:embeddedFont>
      <p:font typeface="DM Sans" panose="020B0604020202020204" charset="0"/>
      <p:regular r:id="rId50"/>
      <p:bold r:id="rId51"/>
      <p:italic r:id="rId52"/>
      <p:boldItalic r:id="rId53"/>
    </p:embeddedFont>
    <p:embeddedFont>
      <p:font typeface="Bree Serif" panose="020B0604020202020204" charset="0"/>
      <p:regular r:id="rId54"/>
    </p:embeddedFont>
    <p:embeddedFont>
      <p:font typeface="Roboto" pitchFamily="2" charset="0"/>
      <p:regular r:id="rId55"/>
      <p:bold r:id="rId56"/>
      <p:italic r:id="rId57"/>
      <p:boldItalic r:id="rId58"/>
    </p:embeddedFont>
    <p:embeddedFont>
      <p:font typeface="Bebas Neue" panose="020B0606020202050201" pitchFamily="34" charset="0"/>
      <p:regular r:id="rId59"/>
    </p:embeddedFont>
    <p:embeddedFont>
      <p:font typeface="Kanit Light" panose="020B060402020202020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6BB4"/>
    <a:srgbClr val="7264A3"/>
    <a:srgbClr val="FFD170"/>
    <a:srgbClr val="FCCF7B"/>
    <a:srgbClr val="E38384"/>
    <a:srgbClr val="E6E6E6"/>
    <a:srgbClr val="4DA9CF"/>
    <a:srgbClr val="F58C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1F7CCB-5D9F-42B4-A07F-BC3A5046F2D1}">
  <a:tblStyle styleId="{A21F7CCB-5D9F-42B4-A07F-BC3A5046F2D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23" autoAdjust="0"/>
    <p:restoredTop sz="93447" autoAdjust="0"/>
  </p:normalViewPr>
  <p:slideViewPr>
    <p:cSldViewPr snapToGrid="0">
      <p:cViewPr varScale="1">
        <p:scale>
          <a:sx n="141" d="100"/>
          <a:sy n="141" d="100"/>
        </p:scale>
        <p:origin x="90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font" Target="fonts/font2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38439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117f2057e51_2_39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117f2057e51_2_39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117f2057e51_2_39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117f2057e51_2_39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117f2057e51_2_39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117f2057e51_2_39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117f2057e51_2_410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117f2057e51_2_410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116e7a822ab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116e7a822ab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116e7a822ab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116e7a822ab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117f2057e51_2_399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117f2057e51_2_399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117f2057e51_2_39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117f2057e51_2_39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117f2057e51_2_39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117f2057e51_2_39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117f2057e51_2_39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117f2057e51_2_398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16e7a822a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16e7a822a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895460ef7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895460ef7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27364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c993b435f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c993b435f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9292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117f2057e51_2_399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7" name="Google Shape;777;g117f2057e51_2_399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117f2057e51_2_409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8" name="Google Shape;828;g117f2057e51_2_409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117f2057e51_2_40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1" name="Google Shape;841;g117f2057e51_2_40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117f2057e51_2_40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6" name="Google Shape;866;g117f2057e51_2_40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117f2057e51_2_40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117f2057e51_2_40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117f2057e51_2_40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6" name="Google Shape;1036;g117f2057e51_2_40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4"/>
        <p:cNvGrpSpPr/>
        <p:nvPr/>
      </p:nvGrpSpPr>
      <p:grpSpPr>
        <a:xfrm>
          <a:off x="0" y="0"/>
          <a:ext cx="0" cy="0"/>
          <a:chOff x="0" y="0"/>
          <a:chExt cx="0" cy="0"/>
        </a:xfrm>
      </p:grpSpPr>
      <p:sp>
        <p:nvSpPr>
          <p:cNvPr id="1765" name="Google Shape;1765;g117f2057e51_2_406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6" name="Google Shape;1766;g117f2057e51_2_406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3"/>
        <p:cNvGrpSpPr/>
        <p:nvPr/>
      </p:nvGrpSpPr>
      <p:grpSpPr>
        <a:xfrm>
          <a:off x="0" y="0"/>
          <a:ext cx="0" cy="0"/>
          <a:chOff x="0" y="0"/>
          <a:chExt cx="0" cy="0"/>
        </a:xfrm>
      </p:grpSpPr>
      <p:sp>
        <p:nvSpPr>
          <p:cNvPr id="1864" name="Google Shape;1864;g117f2057e51_2_405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5" name="Google Shape;1865;g117f2057e51_2_405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895460ef7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4" name="Google Shape;1084;g895460ef7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2829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17309436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226973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PE" dirty="0"/>
          </a:p>
        </p:txBody>
      </p:sp>
    </p:spTree>
    <p:extLst>
      <p:ext uri="{BB962C8B-B14F-4D97-AF65-F5344CB8AC3E}">
        <p14:creationId xmlns:p14="http://schemas.microsoft.com/office/powerpoint/2010/main" val="3572350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16e7a822ab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16e7a822ab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17f2057e51_2_394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117f2057e51_2_394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16e7a822ab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16e7a822a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17f2057e51_2_39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17f2057e51_2_39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117f2057e51_2_39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117f2057e51_2_39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116e7a822ab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116e7a822ab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8"/>
        <p:cNvGrpSpPr/>
        <p:nvPr/>
      </p:nvGrpSpPr>
      <p:grpSpPr>
        <a:xfrm>
          <a:off x="0" y="0"/>
          <a:ext cx="0" cy="0"/>
          <a:chOff x="0" y="0"/>
          <a:chExt cx="0" cy="0"/>
        </a:xfrm>
      </p:grpSpPr>
      <p:sp>
        <p:nvSpPr>
          <p:cNvPr id="12" name="Google Shape;12;p2"/>
          <p:cNvSpPr txBox="1">
            <a:spLocks noGrp="1"/>
          </p:cNvSpPr>
          <p:nvPr>
            <p:ph type="ctrTitle"/>
          </p:nvPr>
        </p:nvSpPr>
        <p:spPr>
          <a:xfrm>
            <a:off x="715550" y="997129"/>
            <a:ext cx="4560000" cy="2673000"/>
          </a:xfrm>
          <a:prstGeom prst="rect">
            <a:avLst/>
          </a:prstGeom>
        </p:spPr>
        <p:txBody>
          <a:bodyPr spcFirstLastPara="1" wrap="square" lIns="91425" tIns="0" rIns="91425" bIns="91425" anchor="t" anchorCtr="0">
            <a:noAutofit/>
          </a:bodyPr>
          <a:lstStyle>
            <a:lvl1pPr lvl="0" algn="l">
              <a:lnSpc>
                <a:spcPct val="80000"/>
              </a:lnSpc>
              <a:spcBef>
                <a:spcPts val="0"/>
              </a:spcBef>
              <a:spcAft>
                <a:spcPts val="0"/>
              </a:spcAft>
              <a:buSzPts val="5200"/>
              <a:buNone/>
              <a:defRPr sz="6300" b="1">
                <a:solidFill>
                  <a:srgbClr val="212529"/>
                </a:solidFill>
                <a:latin typeface="Roboto"/>
                <a:ea typeface="Roboto"/>
                <a:cs typeface="Roboto"/>
                <a:sym typeface="Robot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867950" y="3926225"/>
            <a:ext cx="3871800" cy="225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atin typeface="DM Sans"/>
                <a:ea typeface="DM Sans"/>
                <a:cs typeface="DM Sans"/>
                <a:sym typeface="DM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1">
  <p:cSld name="CUSTOM_1_1">
    <p:bg>
      <p:bgPr>
        <a:solidFill>
          <a:schemeClr val="dk2"/>
        </a:solidFill>
        <a:effectLst/>
      </p:bgPr>
    </p:bg>
    <p:spTree>
      <p:nvGrpSpPr>
        <p:cNvPr id="1" name="Shape 77"/>
        <p:cNvGrpSpPr/>
        <p:nvPr/>
      </p:nvGrpSpPr>
      <p:grpSpPr>
        <a:xfrm>
          <a:off x="0" y="0"/>
          <a:ext cx="0" cy="0"/>
          <a:chOff x="0" y="0"/>
          <a:chExt cx="0" cy="0"/>
        </a:xfrm>
      </p:grpSpPr>
      <p:sp>
        <p:nvSpPr>
          <p:cNvPr id="79" name="Google Shape;79;p15"/>
          <p:cNvSpPr txBox="1">
            <a:spLocks noGrp="1"/>
          </p:cNvSpPr>
          <p:nvPr>
            <p:ph type="subTitle" idx="1"/>
          </p:nvPr>
        </p:nvSpPr>
        <p:spPr>
          <a:xfrm>
            <a:off x="4418825" y="2329825"/>
            <a:ext cx="4009800" cy="947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0" name="Google Shape;80;p15"/>
          <p:cNvSpPr txBox="1">
            <a:spLocks noGrp="1"/>
          </p:cNvSpPr>
          <p:nvPr>
            <p:ph type="subTitle" idx="2"/>
          </p:nvPr>
        </p:nvSpPr>
        <p:spPr>
          <a:xfrm>
            <a:off x="4418750" y="1820950"/>
            <a:ext cx="4009800" cy="50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35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2">
  <p:cSld name="CUSTOM_1_1_1">
    <p:spTree>
      <p:nvGrpSpPr>
        <p:cNvPr id="1" name="Shape 81"/>
        <p:cNvGrpSpPr/>
        <p:nvPr/>
      </p:nvGrpSpPr>
      <p:grpSpPr>
        <a:xfrm>
          <a:off x="0" y="0"/>
          <a:ext cx="0" cy="0"/>
          <a:chOff x="0" y="0"/>
          <a:chExt cx="0" cy="0"/>
        </a:xfrm>
      </p:grpSpPr>
      <p:sp>
        <p:nvSpPr>
          <p:cNvPr id="82" name="Google Shape;82;p16"/>
          <p:cNvSpPr/>
          <p:nvPr/>
        </p:nvSpPr>
        <p:spPr>
          <a:xfrm rot="5400000">
            <a:off x="1776500" y="18900"/>
            <a:ext cx="2065500" cy="51057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txBox="1">
            <a:spLocks noGrp="1"/>
          </p:cNvSpPr>
          <p:nvPr>
            <p:ph type="subTitle" idx="1"/>
          </p:nvPr>
        </p:nvSpPr>
        <p:spPr>
          <a:xfrm>
            <a:off x="714383" y="2405125"/>
            <a:ext cx="4009800" cy="947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4" name="Google Shape;84;p16"/>
          <p:cNvSpPr txBox="1">
            <a:spLocks noGrp="1"/>
          </p:cNvSpPr>
          <p:nvPr>
            <p:ph type="subTitle" idx="2"/>
          </p:nvPr>
        </p:nvSpPr>
        <p:spPr>
          <a:xfrm>
            <a:off x="714374" y="1896251"/>
            <a:ext cx="4009800" cy="50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35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3">
  <p:cSld name="CUSTOM_1_1_1_1">
    <p:bg>
      <p:bgPr>
        <a:solidFill>
          <a:schemeClr val="dk2"/>
        </a:solidFill>
        <a:effectLst/>
      </p:bgPr>
    </p:bg>
    <p:spTree>
      <p:nvGrpSpPr>
        <p:cNvPr id="1" name="Shape 85"/>
        <p:cNvGrpSpPr/>
        <p:nvPr/>
      </p:nvGrpSpPr>
      <p:grpSpPr>
        <a:xfrm>
          <a:off x="0" y="0"/>
          <a:ext cx="0" cy="0"/>
          <a:chOff x="0" y="0"/>
          <a:chExt cx="0" cy="0"/>
        </a:xfrm>
      </p:grpSpPr>
      <p:sp>
        <p:nvSpPr>
          <p:cNvPr id="87" name="Google Shape;87;p17"/>
          <p:cNvSpPr txBox="1">
            <a:spLocks noGrp="1"/>
          </p:cNvSpPr>
          <p:nvPr>
            <p:ph type="subTitle" idx="1"/>
          </p:nvPr>
        </p:nvSpPr>
        <p:spPr>
          <a:xfrm>
            <a:off x="2385750" y="4316245"/>
            <a:ext cx="4372500" cy="23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 name="Google Shape;88;p17"/>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algn="ctr" rtl="0">
              <a:spcBef>
                <a:spcPts val="0"/>
              </a:spcBef>
              <a:spcAft>
                <a:spcPts val="0"/>
              </a:spcAft>
              <a:buSzPts val="3500"/>
              <a:buNone/>
              <a:defRPr sz="3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4">
  <p:cSld name="CUSTOM_1_1_1_2">
    <p:spTree>
      <p:nvGrpSpPr>
        <p:cNvPr id="1" name="Shape 89"/>
        <p:cNvGrpSpPr/>
        <p:nvPr/>
      </p:nvGrpSpPr>
      <p:grpSpPr>
        <a:xfrm>
          <a:off x="0" y="0"/>
          <a:ext cx="0" cy="0"/>
          <a:chOff x="0" y="0"/>
          <a:chExt cx="0" cy="0"/>
        </a:xfrm>
      </p:grpSpPr>
      <p:sp>
        <p:nvSpPr>
          <p:cNvPr id="90" name="Google Shape;90;p18"/>
          <p:cNvSpPr/>
          <p:nvPr/>
        </p:nvSpPr>
        <p:spPr>
          <a:xfrm flipH="1">
            <a:off x="252816" y="259350"/>
            <a:ext cx="8649600" cy="462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8"/>
          <p:cNvSpPr txBox="1">
            <a:spLocks noGrp="1"/>
          </p:cNvSpPr>
          <p:nvPr>
            <p:ph type="subTitle" idx="1"/>
          </p:nvPr>
        </p:nvSpPr>
        <p:spPr>
          <a:xfrm>
            <a:off x="5105400" y="3161375"/>
            <a:ext cx="3324000" cy="1071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 name="Google Shape;92;p18"/>
          <p:cNvSpPr txBox="1">
            <a:spLocks noGrp="1"/>
          </p:cNvSpPr>
          <p:nvPr>
            <p:ph type="subTitle" idx="2"/>
          </p:nvPr>
        </p:nvSpPr>
        <p:spPr>
          <a:xfrm>
            <a:off x="5524500" y="882350"/>
            <a:ext cx="2904900" cy="227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35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1">
  <p:cSld name="CUSTOM_2_2">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9" name="Google Shape;99;p20"/>
          <p:cNvSpPr txBox="1">
            <a:spLocks noGrp="1"/>
          </p:cNvSpPr>
          <p:nvPr>
            <p:ph type="subTitle" idx="1"/>
          </p:nvPr>
        </p:nvSpPr>
        <p:spPr>
          <a:xfrm>
            <a:off x="4990530" y="1741975"/>
            <a:ext cx="3301800" cy="41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 name="Google Shape;100;p20"/>
          <p:cNvSpPr txBox="1">
            <a:spLocks noGrp="1"/>
          </p:cNvSpPr>
          <p:nvPr>
            <p:ph type="subTitle" idx="2"/>
          </p:nvPr>
        </p:nvSpPr>
        <p:spPr>
          <a:xfrm>
            <a:off x="4990530" y="2153200"/>
            <a:ext cx="3301800" cy="50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1" name="Google Shape;101;p20"/>
          <p:cNvSpPr txBox="1">
            <a:spLocks noGrp="1"/>
          </p:cNvSpPr>
          <p:nvPr>
            <p:ph type="subTitle" idx="3"/>
          </p:nvPr>
        </p:nvSpPr>
        <p:spPr>
          <a:xfrm>
            <a:off x="4418450" y="3333650"/>
            <a:ext cx="3301800" cy="504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2" name="Google Shape;102;p20"/>
          <p:cNvSpPr txBox="1">
            <a:spLocks noGrp="1"/>
          </p:cNvSpPr>
          <p:nvPr>
            <p:ph type="subTitle" idx="4"/>
          </p:nvPr>
        </p:nvSpPr>
        <p:spPr>
          <a:xfrm flipH="1">
            <a:off x="4418550" y="2922425"/>
            <a:ext cx="3301800" cy="411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103"/>
        <p:cNvGrpSpPr/>
        <p:nvPr/>
      </p:nvGrpSpPr>
      <p:grpSpPr>
        <a:xfrm>
          <a:off x="0" y="0"/>
          <a:ext cx="0" cy="0"/>
          <a:chOff x="0" y="0"/>
          <a:chExt cx="0" cy="0"/>
        </a:xfrm>
      </p:grpSpPr>
      <p:sp>
        <p:nvSpPr>
          <p:cNvPr id="104" name="Google Shape;104;p21"/>
          <p:cNvSpPr txBox="1">
            <a:spLocks noGrp="1"/>
          </p:cNvSpPr>
          <p:nvPr>
            <p:ph type="title"/>
          </p:nvPr>
        </p:nvSpPr>
        <p:spPr>
          <a:xfrm>
            <a:off x="715550" y="538250"/>
            <a:ext cx="7713000" cy="504300"/>
          </a:xfrm>
          <a:prstGeom prst="rect">
            <a:avLst/>
          </a:prstGeom>
        </p:spPr>
        <p:txBody>
          <a:bodyPr spcFirstLastPara="1" wrap="square" lIns="91425" tIns="0"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105" name="Google Shape;105;p21"/>
          <p:cNvSpPr txBox="1">
            <a:spLocks noGrp="1"/>
          </p:cNvSpPr>
          <p:nvPr>
            <p:ph type="subTitle" idx="1"/>
          </p:nvPr>
        </p:nvSpPr>
        <p:spPr>
          <a:xfrm>
            <a:off x="933750" y="3321931"/>
            <a:ext cx="2194800" cy="32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400" b="1">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1"/>
          <p:cNvSpPr txBox="1">
            <a:spLocks noGrp="1"/>
          </p:cNvSpPr>
          <p:nvPr>
            <p:ph type="subTitle" idx="2"/>
          </p:nvPr>
        </p:nvSpPr>
        <p:spPr>
          <a:xfrm>
            <a:off x="933750" y="3733153"/>
            <a:ext cx="21948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7" name="Google Shape;107;p21"/>
          <p:cNvSpPr txBox="1">
            <a:spLocks noGrp="1"/>
          </p:cNvSpPr>
          <p:nvPr>
            <p:ph type="subTitle" idx="3"/>
          </p:nvPr>
        </p:nvSpPr>
        <p:spPr>
          <a:xfrm flipH="1">
            <a:off x="6015450" y="3321931"/>
            <a:ext cx="2194800" cy="32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8" name="Google Shape;108;p21"/>
          <p:cNvSpPr txBox="1">
            <a:spLocks noGrp="1"/>
          </p:cNvSpPr>
          <p:nvPr>
            <p:ph type="subTitle" idx="4"/>
          </p:nvPr>
        </p:nvSpPr>
        <p:spPr>
          <a:xfrm>
            <a:off x="3474600" y="3733153"/>
            <a:ext cx="21948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9" name="Google Shape;109;p21"/>
          <p:cNvSpPr txBox="1">
            <a:spLocks noGrp="1"/>
          </p:cNvSpPr>
          <p:nvPr>
            <p:ph type="subTitle" idx="5"/>
          </p:nvPr>
        </p:nvSpPr>
        <p:spPr>
          <a:xfrm flipH="1">
            <a:off x="3474600" y="3321931"/>
            <a:ext cx="2194800" cy="32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0" name="Google Shape;110;p21"/>
          <p:cNvSpPr txBox="1">
            <a:spLocks noGrp="1"/>
          </p:cNvSpPr>
          <p:nvPr>
            <p:ph type="subTitle" idx="6"/>
          </p:nvPr>
        </p:nvSpPr>
        <p:spPr>
          <a:xfrm>
            <a:off x="6015450" y="3733153"/>
            <a:ext cx="21948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2_3">
    <p:spTree>
      <p:nvGrpSpPr>
        <p:cNvPr id="1" name="Shape 111"/>
        <p:cNvGrpSpPr/>
        <p:nvPr/>
      </p:nvGrpSpPr>
      <p:grpSpPr>
        <a:xfrm>
          <a:off x="0" y="0"/>
          <a:ext cx="0" cy="0"/>
          <a:chOff x="0" y="0"/>
          <a:chExt cx="0" cy="0"/>
        </a:xfrm>
      </p:grpSpPr>
      <p:sp>
        <p:nvSpPr>
          <p:cNvPr id="112" name="Google Shape;112;p22"/>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3" name="Google Shape;113;p22"/>
          <p:cNvSpPr txBox="1">
            <a:spLocks noGrp="1"/>
          </p:cNvSpPr>
          <p:nvPr>
            <p:ph type="subTitle" idx="1"/>
          </p:nvPr>
        </p:nvSpPr>
        <p:spPr>
          <a:xfrm>
            <a:off x="832375" y="2683750"/>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4" name="Google Shape;114;p22"/>
          <p:cNvSpPr txBox="1">
            <a:spLocks noGrp="1"/>
          </p:cNvSpPr>
          <p:nvPr>
            <p:ph type="subTitle" idx="2"/>
          </p:nvPr>
        </p:nvSpPr>
        <p:spPr>
          <a:xfrm>
            <a:off x="832375" y="3094976"/>
            <a:ext cx="23025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5" name="Google Shape;115;p22"/>
          <p:cNvSpPr txBox="1">
            <a:spLocks noGrp="1"/>
          </p:cNvSpPr>
          <p:nvPr>
            <p:ph type="subTitle" idx="3"/>
          </p:nvPr>
        </p:nvSpPr>
        <p:spPr>
          <a:xfrm flipH="1">
            <a:off x="6009219" y="2683750"/>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p22"/>
          <p:cNvSpPr txBox="1">
            <a:spLocks noGrp="1"/>
          </p:cNvSpPr>
          <p:nvPr>
            <p:ph type="subTitle" idx="4"/>
          </p:nvPr>
        </p:nvSpPr>
        <p:spPr>
          <a:xfrm>
            <a:off x="3420750" y="3094976"/>
            <a:ext cx="23025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7" name="Google Shape;117;p22"/>
          <p:cNvSpPr txBox="1">
            <a:spLocks noGrp="1"/>
          </p:cNvSpPr>
          <p:nvPr>
            <p:ph type="subTitle" idx="5"/>
          </p:nvPr>
        </p:nvSpPr>
        <p:spPr>
          <a:xfrm flipH="1">
            <a:off x="3420750" y="2683750"/>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8" name="Google Shape;118;p22"/>
          <p:cNvSpPr txBox="1">
            <a:spLocks noGrp="1"/>
          </p:cNvSpPr>
          <p:nvPr>
            <p:ph type="subTitle" idx="6"/>
          </p:nvPr>
        </p:nvSpPr>
        <p:spPr>
          <a:xfrm>
            <a:off x="6009219" y="3094976"/>
            <a:ext cx="23025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2">
  <p:cSld name="CUSTOM_2_3_1">
    <p:bg>
      <p:bgPr>
        <a:solidFill>
          <a:schemeClr val="dk2"/>
        </a:solidFill>
        <a:effectLst/>
      </p:bgPr>
    </p:bg>
    <p:spTree>
      <p:nvGrpSpPr>
        <p:cNvPr id="1" name="Shape 119"/>
        <p:cNvGrpSpPr/>
        <p:nvPr/>
      </p:nvGrpSpPr>
      <p:grpSpPr>
        <a:xfrm>
          <a:off x="0" y="0"/>
          <a:ext cx="0" cy="0"/>
          <a:chOff x="0" y="0"/>
          <a:chExt cx="0" cy="0"/>
        </a:xfrm>
      </p:grpSpPr>
      <p:sp>
        <p:nvSpPr>
          <p:cNvPr id="121" name="Google Shape;121;p23"/>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2" name="Google Shape;122;p23"/>
          <p:cNvSpPr txBox="1">
            <a:spLocks noGrp="1"/>
          </p:cNvSpPr>
          <p:nvPr>
            <p:ph type="subTitle" idx="1"/>
          </p:nvPr>
        </p:nvSpPr>
        <p:spPr>
          <a:xfrm>
            <a:off x="1478866" y="2064625"/>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3" name="Google Shape;123;p23"/>
          <p:cNvSpPr txBox="1">
            <a:spLocks noGrp="1"/>
          </p:cNvSpPr>
          <p:nvPr>
            <p:ph type="subTitle" idx="2"/>
          </p:nvPr>
        </p:nvSpPr>
        <p:spPr>
          <a:xfrm>
            <a:off x="1478855" y="2554510"/>
            <a:ext cx="2302500" cy="55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4" name="Google Shape;124;p23"/>
          <p:cNvSpPr txBox="1">
            <a:spLocks noGrp="1"/>
          </p:cNvSpPr>
          <p:nvPr>
            <p:ph type="subTitle" idx="3"/>
          </p:nvPr>
        </p:nvSpPr>
        <p:spPr>
          <a:xfrm flipH="1">
            <a:off x="3420748" y="3521950"/>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23"/>
          <p:cNvSpPr txBox="1">
            <a:spLocks noGrp="1"/>
          </p:cNvSpPr>
          <p:nvPr>
            <p:ph type="subTitle" idx="4"/>
          </p:nvPr>
        </p:nvSpPr>
        <p:spPr>
          <a:xfrm>
            <a:off x="5362645" y="2554510"/>
            <a:ext cx="2302500" cy="55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6" name="Google Shape;126;p23"/>
          <p:cNvSpPr txBox="1">
            <a:spLocks noGrp="1"/>
          </p:cNvSpPr>
          <p:nvPr>
            <p:ph type="subTitle" idx="5"/>
          </p:nvPr>
        </p:nvSpPr>
        <p:spPr>
          <a:xfrm flipH="1">
            <a:off x="5362641" y="2064625"/>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7" name="Google Shape;127;p23"/>
          <p:cNvSpPr txBox="1">
            <a:spLocks noGrp="1"/>
          </p:cNvSpPr>
          <p:nvPr>
            <p:ph type="subTitle" idx="6"/>
          </p:nvPr>
        </p:nvSpPr>
        <p:spPr>
          <a:xfrm>
            <a:off x="3420750" y="4011835"/>
            <a:ext cx="2302500" cy="55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3">
  <p:cSld name="CUSTOM_2_3_1_2">
    <p:bg>
      <p:bgPr>
        <a:solidFill>
          <a:schemeClr val="dk2"/>
        </a:solidFill>
        <a:effectLst/>
      </p:bgPr>
    </p:bg>
    <p:spTree>
      <p:nvGrpSpPr>
        <p:cNvPr id="1" name="Shape 128"/>
        <p:cNvGrpSpPr/>
        <p:nvPr/>
      </p:nvGrpSpPr>
      <p:grpSpPr>
        <a:xfrm>
          <a:off x="0" y="0"/>
          <a:ext cx="0" cy="0"/>
          <a:chOff x="0" y="0"/>
          <a:chExt cx="0" cy="0"/>
        </a:xfrm>
      </p:grpSpPr>
      <p:sp>
        <p:nvSpPr>
          <p:cNvPr id="133" name="Google Shape;133;p24"/>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4" name="Google Shape;134;p24"/>
          <p:cNvSpPr txBox="1">
            <a:spLocks noGrp="1"/>
          </p:cNvSpPr>
          <p:nvPr>
            <p:ph type="subTitle" idx="1"/>
          </p:nvPr>
        </p:nvSpPr>
        <p:spPr>
          <a:xfrm>
            <a:off x="1349553" y="3283825"/>
            <a:ext cx="25611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5" name="Google Shape;135;p24"/>
          <p:cNvSpPr txBox="1">
            <a:spLocks noGrp="1"/>
          </p:cNvSpPr>
          <p:nvPr>
            <p:ph type="subTitle" idx="2"/>
          </p:nvPr>
        </p:nvSpPr>
        <p:spPr>
          <a:xfrm>
            <a:off x="1349550" y="3789130"/>
            <a:ext cx="2561100" cy="78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6" name="Google Shape;136;p24"/>
          <p:cNvSpPr txBox="1">
            <a:spLocks noGrp="1"/>
          </p:cNvSpPr>
          <p:nvPr>
            <p:ph type="subTitle" idx="3"/>
          </p:nvPr>
        </p:nvSpPr>
        <p:spPr>
          <a:xfrm flipH="1">
            <a:off x="3291450" y="2070505"/>
            <a:ext cx="25611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7" name="Google Shape;137;p24"/>
          <p:cNvSpPr txBox="1">
            <a:spLocks noGrp="1"/>
          </p:cNvSpPr>
          <p:nvPr>
            <p:ph type="subTitle" idx="4"/>
          </p:nvPr>
        </p:nvSpPr>
        <p:spPr>
          <a:xfrm>
            <a:off x="5233347" y="3789130"/>
            <a:ext cx="2561100" cy="78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8" name="Google Shape;138;p24"/>
          <p:cNvSpPr txBox="1">
            <a:spLocks noGrp="1"/>
          </p:cNvSpPr>
          <p:nvPr>
            <p:ph type="subTitle" idx="5"/>
          </p:nvPr>
        </p:nvSpPr>
        <p:spPr>
          <a:xfrm flipH="1">
            <a:off x="5233347" y="3283825"/>
            <a:ext cx="25611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4"/>
          <p:cNvSpPr txBox="1">
            <a:spLocks noGrp="1"/>
          </p:cNvSpPr>
          <p:nvPr>
            <p:ph type="subTitle" idx="6"/>
          </p:nvPr>
        </p:nvSpPr>
        <p:spPr>
          <a:xfrm>
            <a:off x="3291450" y="2575809"/>
            <a:ext cx="2561100" cy="78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4">
  <p:cSld name="CUSTOM_2_3_2">
    <p:spTree>
      <p:nvGrpSpPr>
        <p:cNvPr id="1" name="Shape 140"/>
        <p:cNvGrpSpPr/>
        <p:nvPr/>
      </p:nvGrpSpPr>
      <p:grpSpPr>
        <a:xfrm>
          <a:off x="0" y="0"/>
          <a:ext cx="0" cy="0"/>
          <a:chOff x="0" y="0"/>
          <a:chExt cx="0" cy="0"/>
        </a:xfrm>
      </p:grpSpPr>
      <p:sp>
        <p:nvSpPr>
          <p:cNvPr id="141" name="Google Shape;141;p25"/>
          <p:cNvSpPr/>
          <p:nvPr/>
        </p:nvSpPr>
        <p:spPr>
          <a:xfrm>
            <a:off x="251850" y="1494700"/>
            <a:ext cx="8649600" cy="2899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5"/>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6" name="Google Shape;146;p25"/>
          <p:cNvSpPr txBox="1">
            <a:spLocks noGrp="1"/>
          </p:cNvSpPr>
          <p:nvPr>
            <p:ph type="subTitle" idx="1"/>
          </p:nvPr>
        </p:nvSpPr>
        <p:spPr>
          <a:xfrm>
            <a:off x="832375" y="2769475"/>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7" name="Google Shape;147;p25"/>
          <p:cNvSpPr txBox="1">
            <a:spLocks noGrp="1"/>
          </p:cNvSpPr>
          <p:nvPr>
            <p:ph type="subTitle" idx="2"/>
          </p:nvPr>
        </p:nvSpPr>
        <p:spPr>
          <a:xfrm>
            <a:off x="832375" y="3180701"/>
            <a:ext cx="23025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8" name="Google Shape;148;p25"/>
          <p:cNvSpPr txBox="1">
            <a:spLocks noGrp="1"/>
          </p:cNvSpPr>
          <p:nvPr>
            <p:ph type="subTitle" idx="3"/>
          </p:nvPr>
        </p:nvSpPr>
        <p:spPr>
          <a:xfrm flipH="1">
            <a:off x="6009219" y="2769475"/>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9" name="Google Shape;149;p25"/>
          <p:cNvSpPr txBox="1">
            <a:spLocks noGrp="1"/>
          </p:cNvSpPr>
          <p:nvPr>
            <p:ph type="subTitle" idx="4"/>
          </p:nvPr>
        </p:nvSpPr>
        <p:spPr>
          <a:xfrm>
            <a:off x="3420750" y="3180701"/>
            <a:ext cx="23025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25"/>
          <p:cNvSpPr txBox="1">
            <a:spLocks noGrp="1"/>
          </p:cNvSpPr>
          <p:nvPr>
            <p:ph type="subTitle" idx="5"/>
          </p:nvPr>
        </p:nvSpPr>
        <p:spPr>
          <a:xfrm flipH="1">
            <a:off x="3420750" y="2769475"/>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1" name="Google Shape;151;p25"/>
          <p:cNvSpPr txBox="1">
            <a:spLocks noGrp="1"/>
          </p:cNvSpPr>
          <p:nvPr>
            <p:ph type="subTitle" idx="6"/>
          </p:nvPr>
        </p:nvSpPr>
        <p:spPr>
          <a:xfrm>
            <a:off x="6009219" y="3180701"/>
            <a:ext cx="2302500" cy="76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6" name="Google Shape;16;p3"/>
          <p:cNvSpPr txBox="1">
            <a:spLocks noGrp="1"/>
          </p:cNvSpPr>
          <p:nvPr>
            <p:ph type="title"/>
          </p:nvPr>
        </p:nvSpPr>
        <p:spPr>
          <a:xfrm>
            <a:off x="715550" y="2340740"/>
            <a:ext cx="3106800" cy="1201200"/>
          </a:xfrm>
          <a:prstGeom prst="rect">
            <a:avLst/>
          </a:prstGeom>
        </p:spPr>
        <p:txBody>
          <a:bodyPr spcFirstLastPara="1" wrap="square" lIns="91425" tIns="0" rIns="91425" bIns="91425" anchor="t" anchorCtr="0">
            <a:noAutofit/>
          </a:bodyPr>
          <a:lstStyle>
            <a:lvl1pPr lvl="0" algn="l">
              <a:lnSpc>
                <a:spcPct val="90000"/>
              </a:lnSpc>
              <a:spcBef>
                <a:spcPts val="0"/>
              </a:spcBef>
              <a:spcAft>
                <a:spcPts val="0"/>
              </a:spcAft>
              <a:buSzPts val="3600"/>
              <a:buNone/>
              <a:defRPr sz="4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715550" y="563824"/>
            <a:ext cx="1772100" cy="1227000"/>
          </a:xfrm>
          <a:prstGeom prst="rect">
            <a:avLst/>
          </a:prstGeom>
        </p:spPr>
        <p:txBody>
          <a:bodyPr spcFirstLastPara="1" wrap="square" lIns="91425" tIns="0" rIns="91425" bIns="91425" anchor="t" anchorCtr="0">
            <a:noAutofit/>
          </a:bodyPr>
          <a:lstStyle>
            <a:lvl1pPr lvl="0" algn="l" rtl="0">
              <a:spcBef>
                <a:spcPts val="0"/>
              </a:spcBef>
              <a:spcAft>
                <a:spcPts val="0"/>
              </a:spcAft>
              <a:buSzPts val="12000"/>
              <a:buNone/>
              <a:defRPr sz="9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8" name="Google Shape;18;p3"/>
          <p:cNvSpPr txBox="1">
            <a:spLocks noGrp="1"/>
          </p:cNvSpPr>
          <p:nvPr>
            <p:ph type="subTitle" idx="1"/>
          </p:nvPr>
        </p:nvSpPr>
        <p:spPr>
          <a:xfrm>
            <a:off x="903049" y="3840801"/>
            <a:ext cx="4414200" cy="4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p:cSld name="CUSTOM_2_1">
    <p:bg>
      <p:bgPr>
        <a:solidFill>
          <a:schemeClr val="dk2"/>
        </a:solidFill>
        <a:effectLst/>
      </p:bgPr>
    </p:bg>
    <p:spTree>
      <p:nvGrpSpPr>
        <p:cNvPr id="1" name="Shape 160"/>
        <p:cNvGrpSpPr/>
        <p:nvPr/>
      </p:nvGrpSpPr>
      <p:grpSpPr>
        <a:xfrm>
          <a:off x="0" y="0"/>
          <a:ext cx="0" cy="0"/>
          <a:chOff x="0" y="0"/>
          <a:chExt cx="0" cy="0"/>
        </a:xfrm>
      </p:grpSpPr>
      <p:sp>
        <p:nvSpPr>
          <p:cNvPr id="161" name="Google Shape;161;p27"/>
          <p:cNvSpPr/>
          <p:nvPr/>
        </p:nvSpPr>
        <p:spPr>
          <a:xfrm>
            <a:off x="251850" y="1552050"/>
            <a:ext cx="8649600" cy="2618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7"/>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6" name="Google Shape;166;p27"/>
          <p:cNvSpPr txBox="1">
            <a:spLocks noGrp="1"/>
          </p:cNvSpPr>
          <p:nvPr>
            <p:ph type="subTitle" idx="1"/>
          </p:nvPr>
        </p:nvSpPr>
        <p:spPr>
          <a:xfrm>
            <a:off x="715550" y="2769525"/>
            <a:ext cx="19014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2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7" name="Google Shape;167;p27"/>
          <p:cNvSpPr txBox="1">
            <a:spLocks noGrp="1"/>
          </p:cNvSpPr>
          <p:nvPr>
            <p:ph type="subTitle" idx="2"/>
          </p:nvPr>
        </p:nvSpPr>
        <p:spPr>
          <a:xfrm>
            <a:off x="715550" y="3199798"/>
            <a:ext cx="19014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 name="Google Shape;168;p27"/>
          <p:cNvSpPr txBox="1">
            <a:spLocks noGrp="1"/>
          </p:cNvSpPr>
          <p:nvPr>
            <p:ph type="subTitle" idx="3"/>
          </p:nvPr>
        </p:nvSpPr>
        <p:spPr>
          <a:xfrm flipH="1">
            <a:off x="4589941" y="2769525"/>
            <a:ext cx="19014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2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9" name="Google Shape;169;p27"/>
          <p:cNvSpPr txBox="1">
            <a:spLocks noGrp="1"/>
          </p:cNvSpPr>
          <p:nvPr>
            <p:ph type="subTitle" idx="4"/>
          </p:nvPr>
        </p:nvSpPr>
        <p:spPr>
          <a:xfrm>
            <a:off x="2652758" y="3199798"/>
            <a:ext cx="19014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p27"/>
          <p:cNvSpPr txBox="1">
            <a:spLocks noGrp="1"/>
          </p:cNvSpPr>
          <p:nvPr>
            <p:ph type="subTitle" idx="5"/>
          </p:nvPr>
        </p:nvSpPr>
        <p:spPr>
          <a:xfrm flipH="1">
            <a:off x="2652757" y="2769525"/>
            <a:ext cx="19014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2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1" name="Google Shape;171;p27"/>
          <p:cNvSpPr txBox="1">
            <a:spLocks noGrp="1"/>
          </p:cNvSpPr>
          <p:nvPr>
            <p:ph type="subTitle" idx="6"/>
          </p:nvPr>
        </p:nvSpPr>
        <p:spPr>
          <a:xfrm>
            <a:off x="4589942" y="3199798"/>
            <a:ext cx="19014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2" name="Google Shape;172;p27"/>
          <p:cNvSpPr txBox="1">
            <a:spLocks noGrp="1"/>
          </p:cNvSpPr>
          <p:nvPr>
            <p:ph type="subTitle" idx="7"/>
          </p:nvPr>
        </p:nvSpPr>
        <p:spPr>
          <a:xfrm flipH="1">
            <a:off x="6527125" y="2769525"/>
            <a:ext cx="19014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2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3" name="Google Shape;173;p27"/>
          <p:cNvSpPr txBox="1">
            <a:spLocks noGrp="1"/>
          </p:cNvSpPr>
          <p:nvPr>
            <p:ph type="subTitle" idx="8"/>
          </p:nvPr>
        </p:nvSpPr>
        <p:spPr>
          <a:xfrm>
            <a:off x="6527126" y="3199798"/>
            <a:ext cx="19014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CUSTOM_2_1_3">
    <p:bg>
      <p:bgPr>
        <a:solidFill>
          <a:schemeClr val="dk2"/>
        </a:solidFill>
        <a:effectLst/>
      </p:bgPr>
    </p:bg>
    <p:spTree>
      <p:nvGrpSpPr>
        <p:cNvPr id="1" name="Shape 174"/>
        <p:cNvGrpSpPr/>
        <p:nvPr/>
      </p:nvGrpSpPr>
      <p:grpSpPr>
        <a:xfrm>
          <a:off x="0" y="0"/>
          <a:ext cx="0" cy="0"/>
          <a:chOff x="0" y="0"/>
          <a:chExt cx="0" cy="0"/>
        </a:xfrm>
      </p:grpSpPr>
      <p:sp>
        <p:nvSpPr>
          <p:cNvPr id="175" name="Google Shape;175;p28"/>
          <p:cNvSpPr/>
          <p:nvPr/>
        </p:nvSpPr>
        <p:spPr>
          <a:xfrm>
            <a:off x="251850" y="1384300"/>
            <a:ext cx="8649600" cy="3057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8"/>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0" name="Google Shape;180;p28"/>
          <p:cNvSpPr txBox="1">
            <a:spLocks noGrp="1"/>
          </p:cNvSpPr>
          <p:nvPr>
            <p:ph type="subTitle" idx="1"/>
          </p:nvPr>
        </p:nvSpPr>
        <p:spPr>
          <a:xfrm>
            <a:off x="1175426" y="1702725"/>
            <a:ext cx="22362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1" name="Google Shape;181;p28"/>
          <p:cNvSpPr txBox="1">
            <a:spLocks noGrp="1"/>
          </p:cNvSpPr>
          <p:nvPr>
            <p:ph type="subTitle" idx="2"/>
          </p:nvPr>
        </p:nvSpPr>
        <p:spPr>
          <a:xfrm>
            <a:off x="1175426" y="2190149"/>
            <a:ext cx="22362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2" name="Google Shape;182;p28"/>
          <p:cNvSpPr txBox="1">
            <a:spLocks noGrp="1"/>
          </p:cNvSpPr>
          <p:nvPr>
            <p:ph type="subTitle" idx="3"/>
          </p:nvPr>
        </p:nvSpPr>
        <p:spPr>
          <a:xfrm flipH="1">
            <a:off x="5732374" y="1702725"/>
            <a:ext cx="22362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3" name="Google Shape;183;p28"/>
          <p:cNvSpPr txBox="1">
            <a:spLocks noGrp="1"/>
          </p:cNvSpPr>
          <p:nvPr>
            <p:ph type="subTitle" idx="4"/>
          </p:nvPr>
        </p:nvSpPr>
        <p:spPr>
          <a:xfrm>
            <a:off x="3453857" y="2190149"/>
            <a:ext cx="22362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4" name="Google Shape;184;p28"/>
          <p:cNvSpPr txBox="1">
            <a:spLocks noGrp="1"/>
          </p:cNvSpPr>
          <p:nvPr>
            <p:ph type="subTitle" idx="5"/>
          </p:nvPr>
        </p:nvSpPr>
        <p:spPr>
          <a:xfrm flipH="1">
            <a:off x="3453972" y="1702725"/>
            <a:ext cx="22362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5" name="Google Shape;185;p28"/>
          <p:cNvSpPr txBox="1">
            <a:spLocks noGrp="1"/>
          </p:cNvSpPr>
          <p:nvPr>
            <p:ph type="subTitle" idx="6"/>
          </p:nvPr>
        </p:nvSpPr>
        <p:spPr>
          <a:xfrm>
            <a:off x="5732260" y="2190149"/>
            <a:ext cx="22362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6" name="Google Shape;186;p28"/>
          <p:cNvSpPr txBox="1">
            <a:spLocks noGrp="1"/>
          </p:cNvSpPr>
          <p:nvPr>
            <p:ph type="subTitle" idx="7"/>
          </p:nvPr>
        </p:nvSpPr>
        <p:spPr>
          <a:xfrm>
            <a:off x="1175426" y="3055276"/>
            <a:ext cx="22362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7" name="Google Shape;187;p28"/>
          <p:cNvSpPr txBox="1">
            <a:spLocks noGrp="1"/>
          </p:cNvSpPr>
          <p:nvPr>
            <p:ph type="subTitle" idx="8"/>
          </p:nvPr>
        </p:nvSpPr>
        <p:spPr>
          <a:xfrm>
            <a:off x="1175426" y="3542700"/>
            <a:ext cx="22362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8" name="Google Shape;188;p28"/>
          <p:cNvSpPr txBox="1">
            <a:spLocks noGrp="1"/>
          </p:cNvSpPr>
          <p:nvPr>
            <p:ph type="subTitle" idx="9"/>
          </p:nvPr>
        </p:nvSpPr>
        <p:spPr>
          <a:xfrm flipH="1">
            <a:off x="5732374" y="3055276"/>
            <a:ext cx="22362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9" name="Google Shape;189;p28"/>
          <p:cNvSpPr txBox="1">
            <a:spLocks noGrp="1"/>
          </p:cNvSpPr>
          <p:nvPr>
            <p:ph type="subTitle" idx="13"/>
          </p:nvPr>
        </p:nvSpPr>
        <p:spPr>
          <a:xfrm>
            <a:off x="3453857" y="3542700"/>
            <a:ext cx="22362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0" name="Google Shape;190;p28"/>
          <p:cNvSpPr txBox="1">
            <a:spLocks noGrp="1"/>
          </p:cNvSpPr>
          <p:nvPr>
            <p:ph type="subTitle" idx="14"/>
          </p:nvPr>
        </p:nvSpPr>
        <p:spPr>
          <a:xfrm flipH="1">
            <a:off x="3453972" y="3055276"/>
            <a:ext cx="22362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1" name="Google Shape;191;p28"/>
          <p:cNvSpPr txBox="1">
            <a:spLocks noGrp="1"/>
          </p:cNvSpPr>
          <p:nvPr>
            <p:ph type="subTitle" idx="15"/>
          </p:nvPr>
        </p:nvSpPr>
        <p:spPr>
          <a:xfrm>
            <a:off x="5732260" y="3542700"/>
            <a:ext cx="22362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CUSTOM_2_1_2">
    <p:spTree>
      <p:nvGrpSpPr>
        <p:cNvPr id="1" name="Shape 192"/>
        <p:cNvGrpSpPr/>
        <p:nvPr/>
      </p:nvGrpSpPr>
      <p:grpSpPr>
        <a:xfrm>
          <a:off x="0" y="0"/>
          <a:ext cx="0" cy="0"/>
          <a:chOff x="0" y="0"/>
          <a:chExt cx="0" cy="0"/>
        </a:xfrm>
      </p:grpSpPr>
      <p:sp>
        <p:nvSpPr>
          <p:cNvPr id="193" name="Google Shape;193;p29"/>
          <p:cNvSpPr/>
          <p:nvPr/>
        </p:nvSpPr>
        <p:spPr>
          <a:xfrm>
            <a:off x="251850" y="1270000"/>
            <a:ext cx="8649600" cy="333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9"/>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8" name="Google Shape;198;p29"/>
          <p:cNvSpPr txBox="1">
            <a:spLocks noGrp="1"/>
          </p:cNvSpPr>
          <p:nvPr>
            <p:ph type="subTitle" idx="1"/>
          </p:nvPr>
        </p:nvSpPr>
        <p:spPr>
          <a:xfrm>
            <a:off x="944150" y="3340034"/>
            <a:ext cx="19014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9" name="Google Shape;199;p29"/>
          <p:cNvSpPr txBox="1">
            <a:spLocks noGrp="1"/>
          </p:cNvSpPr>
          <p:nvPr>
            <p:ph type="subTitle" idx="2"/>
          </p:nvPr>
        </p:nvSpPr>
        <p:spPr>
          <a:xfrm>
            <a:off x="944150" y="3751333"/>
            <a:ext cx="19014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0" name="Google Shape;200;p29"/>
          <p:cNvSpPr txBox="1">
            <a:spLocks noGrp="1"/>
          </p:cNvSpPr>
          <p:nvPr>
            <p:ph type="subTitle" idx="3"/>
          </p:nvPr>
        </p:nvSpPr>
        <p:spPr>
          <a:xfrm flipH="1">
            <a:off x="6113941" y="3340034"/>
            <a:ext cx="19014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p29"/>
          <p:cNvSpPr txBox="1">
            <a:spLocks noGrp="1"/>
          </p:cNvSpPr>
          <p:nvPr>
            <p:ph type="subTitle" idx="4"/>
          </p:nvPr>
        </p:nvSpPr>
        <p:spPr>
          <a:xfrm>
            <a:off x="3621300" y="3751333"/>
            <a:ext cx="19014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2" name="Google Shape;202;p29"/>
          <p:cNvSpPr txBox="1">
            <a:spLocks noGrp="1"/>
          </p:cNvSpPr>
          <p:nvPr>
            <p:ph type="subTitle" idx="5"/>
          </p:nvPr>
        </p:nvSpPr>
        <p:spPr>
          <a:xfrm flipH="1">
            <a:off x="3621300" y="3340034"/>
            <a:ext cx="19014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3" name="Google Shape;203;p29"/>
          <p:cNvSpPr txBox="1">
            <a:spLocks noGrp="1"/>
          </p:cNvSpPr>
          <p:nvPr>
            <p:ph type="subTitle" idx="6"/>
          </p:nvPr>
        </p:nvSpPr>
        <p:spPr>
          <a:xfrm>
            <a:off x="6113942" y="3751333"/>
            <a:ext cx="1901400" cy="50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4" name="Google Shape;204;p29"/>
          <p:cNvSpPr txBox="1">
            <a:spLocks noGrp="1"/>
          </p:cNvSpPr>
          <p:nvPr>
            <p:ph type="title" idx="7" hasCustomPrompt="1"/>
          </p:nvPr>
        </p:nvSpPr>
        <p:spPr>
          <a:xfrm>
            <a:off x="1169600" y="2192560"/>
            <a:ext cx="1450500" cy="614100"/>
          </a:xfrm>
          <a:prstGeom prst="rect">
            <a:avLst/>
          </a:prstGeom>
        </p:spPr>
        <p:txBody>
          <a:bodyPr spcFirstLastPara="1" wrap="square" lIns="91425" tIns="0" rIns="91425" bIns="91425" anchor="t" anchorCtr="0">
            <a:noAutofit/>
          </a:bodyPr>
          <a:lstStyle>
            <a:lvl1pPr lvl="0" algn="ctr" rtl="0">
              <a:spcBef>
                <a:spcPts val="0"/>
              </a:spcBef>
              <a:spcAft>
                <a:spcPts val="0"/>
              </a:spcAft>
              <a:buSzPts val="6000"/>
              <a:buNone/>
              <a:defRPr sz="3600">
                <a:solidFill>
                  <a:schemeClr val="l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5" name="Google Shape;205;p29"/>
          <p:cNvSpPr txBox="1">
            <a:spLocks noGrp="1"/>
          </p:cNvSpPr>
          <p:nvPr>
            <p:ph type="title" idx="8" hasCustomPrompt="1"/>
          </p:nvPr>
        </p:nvSpPr>
        <p:spPr>
          <a:xfrm>
            <a:off x="3846742" y="2192560"/>
            <a:ext cx="1450500" cy="614100"/>
          </a:xfrm>
          <a:prstGeom prst="rect">
            <a:avLst/>
          </a:prstGeom>
        </p:spPr>
        <p:txBody>
          <a:bodyPr spcFirstLastPara="1" wrap="square" lIns="91425" tIns="0" rIns="91425" bIns="91425" anchor="t" anchorCtr="0">
            <a:noAutofit/>
          </a:bodyPr>
          <a:lstStyle>
            <a:lvl1pPr lvl="0" algn="ctr" rtl="0">
              <a:spcBef>
                <a:spcPts val="0"/>
              </a:spcBef>
              <a:spcAft>
                <a:spcPts val="0"/>
              </a:spcAft>
              <a:buSzPts val="6000"/>
              <a:buNone/>
              <a:defRPr sz="36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6" name="Google Shape;206;p29"/>
          <p:cNvSpPr txBox="1">
            <a:spLocks noGrp="1"/>
          </p:cNvSpPr>
          <p:nvPr>
            <p:ph type="title" idx="9" hasCustomPrompt="1"/>
          </p:nvPr>
        </p:nvSpPr>
        <p:spPr>
          <a:xfrm>
            <a:off x="6339400" y="2192560"/>
            <a:ext cx="1450500" cy="614100"/>
          </a:xfrm>
          <a:prstGeom prst="rect">
            <a:avLst/>
          </a:prstGeom>
        </p:spPr>
        <p:txBody>
          <a:bodyPr spcFirstLastPara="1" wrap="square" lIns="91425" tIns="0" rIns="91425" bIns="91425" anchor="t" anchorCtr="0">
            <a:noAutofit/>
          </a:bodyPr>
          <a:lstStyle>
            <a:lvl1pPr lvl="0" algn="ctr" rtl="0">
              <a:spcBef>
                <a:spcPts val="0"/>
              </a:spcBef>
              <a:spcAft>
                <a:spcPts val="0"/>
              </a:spcAft>
              <a:buSzPts val="6000"/>
              <a:buNone/>
              <a:defRPr sz="36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CUSTOM_2_1_1_1">
    <p:bg>
      <p:bgPr>
        <a:solidFill>
          <a:schemeClr val="dk2"/>
        </a:solidFill>
        <a:effectLst/>
      </p:bgPr>
    </p:bg>
    <p:spTree>
      <p:nvGrpSpPr>
        <p:cNvPr id="1" name="Shape 212"/>
        <p:cNvGrpSpPr/>
        <p:nvPr/>
      </p:nvGrpSpPr>
      <p:grpSpPr>
        <a:xfrm>
          <a:off x="0" y="0"/>
          <a:ext cx="0" cy="0"/>
          <a:chOff x="0" y="0"/>
          <a:chExt cx="0" cy="0"/>
        </a:xfrm>
      </p:grpSpPr>
      <p:sp>
        <p:nvSpPr>
          <p:cNvPr id="217" name="Google Shape;217;p31"/>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3">
  <p:cSld name="CUSTOM_2_1_1_1_1">
    <p:bg>
      <p:bgPr>
        <a:solidFill>
          <a:schemeClr val="dk2"/>
        </a:solidFill>
        <a:effectLst/>
      </p:bgPr>
    </p:bg>
    <p:spTree>
      <p:nvGrpSpPr>
        <p:cNvPr id="1" name="Shape 218"/>
        <p:cNvGrpSpPr/>
        <p:nvPr/>
      </p:nvGrpSpPr>
      <p:grpSpPr>
        <a:xfrm>
          <a:off x="0" y="0"/>
          <a:ext cx="0" cy="0"/>
          <a:chOff x="0" y="0"/>
          <a:chExt cx="0" cy="0"/>
        </a:xfrm>
      </p:grpSpPr>
      <p:sp>
        <p:nvSpPr>
          <p:cNvPr id="222" name="Google Shape;222;p32"/>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6">
  <p:cSld name="CUSTOM_2_1_1_1_1_1_1_1">
    <p:bg>
      <p:bgPr>
        <a:solidFill>
          <a:schemeClr val="dk2"/>
        </a:solidFill>
        <a:effectLst/>
      </p:bgPr>
    </p:bg>
    <p:spTree>
      <p:nvGrpSpPr>
        <p:cNvPr id="1" name="Shape 231"/>
        <p:cNvGrpSpPr/>
        <p:nvPr/>
      </p:nvGrpSpPr>
      <p:grpSpPr>
        <a:xfrm>
          <a:off x="0" y="0"/>
          <a:ext cx="0" cy="0"/>
          <a:chOff x="0" y="0"/>
          <a:chExt cx="0" cy="0"/>
        </a:xfrm>
      </p:grpSpPr>
      <p:sp>
        <p:nvSpPr>
          <p:cNvPr id="235" name="Google Shape;235;p35"/>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s">
  <p:cSld name="CUSTOM_1_1_1_3">
    <p:bg>
      <p:bgPr>
        <a:solidFill>
          <a:schemeClr val="dk2"/>
        </a:solidFill>
        <a:effectLst/>
      </p:bgPr>
    </p:bg>
    <p:spTree>
      <p:nvGrpSpPr>
        <p:cNvPr id="1" name="Shape 243"/>
        <p:cNvGrpSpPr/>
        <p:nvPr/>
      </p:nvGrpSpPr>
      <p:grpSpPr>
        <a:xfrm>
          <a:off x="0" y="0"/>
          <a:ext cx="0" cy="0"/>
          <a:chOff x="0" y="0"/>
          <a:chExt cx="0" cy="0"/>
        </a:xfrm>
      </p:grpSpPr>
      <p:sp>
        <p:nvSpPr>
          <p:cNvPr id="245" name="Google Shape;245;p38"/>
          <p:cNvSpPr txBox="1">
            <a:spLocks noGrp="1"/>
          </p:cNvSpPr>
          <p:nvPr>
            <p:ph type="subTitle" idx="1"/>
          </p:nvPr>
        </p:nvSpPr>
        <p:spPr>
          <a:xfrm>
            <a:off x="714375" y="1552575"/>
            <a:ext cx="3594000" cy="9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7" name="Google Shape;247;p38"/>
          <p:cNvSpPr txBox="1">
            <a:spLocks noGrp="1"/>
          </p:cNvSpPr>
          <p:nvPr>
            <p:ph type="title"/>
          </p:nvPr>
        </p:nvSpPr>
        <p:spPr>
          <a:xfrm>
            <a:off x="714375" y="538250"/>
            <a:ext cx="3381600" cy="893700"/>
          </a:xfrm>
          <a:prstGeom prst="rect">
            <a:avLst/>
          </a:prstGeom>
        </p:spPr>
        <p:txBody>
          <a:bodyPr spcFirstLastPara="1" wrap="square" lIns="91425" tIns="0" rIns="91425" bIns="91425" anchor="t" anchorCtr="0">
            <a:noAutofit/>
          </a:bodyPr>
          <a:lstStyle>
            <a:lvl1pPr lvl="0" algn="l">
              <a:spcBef>
                <a:spcPts val="0"/>
              </a:spcBef>
              <a:spcAft>
                <a:spcPts val="0"/>
              </a:spcAft>
              <a:buSzPts val="3500"/>
              <a:buNone/>
              <a:defRPr sz="6800">
                <a:latin typeface="DM Sans"/>
                <a:ea typeface="DM Sans"/>
                <a:cs typeface="DM Sans"/>
                <a:sym typeface="DM Sans"/>
              </a:defRPr>
            </a:lvl1pPr>
            <a:lvl2pPr lvl="1">
              <a:spcBef>
                <a:spcPts val="0"/>
              </a:spcBef>
              <a:spcAft>
                <a:spcPts val="0"/>
              </a:spcAft>
              <a:buSzPts val="3500"/>
              <a:buNone/>
              <a:defRPr>
                <a:latin typeface="DM Sans"/>
                <a:ea typeface="DM Sans"/>
                <a:cs typeface="DM Sans"/>
                <a:sym typeface="DM Sans"/>
              </a:defRPr>
            </a:lvl2pPr>
            <a:lvl3pPr lvl="2">
              <a:spcBef>
                <a:spcPts val="0"/>
              </a:spcBef>
              <a:spcAft>
                <a:spcPts val="0"/>
              </a:spcAft>
              <a:buSzPts val="3500"/>
              <a:buNone/>
              <a:defRPr>
                <a:latin typeface="DM Sans"/>
                <a:ea typeface="DM Sans"/>
                <a:cs typeface="DM Sans"/>
                <a:sym typeface="DM Sans"/>
              </a:defRPr>
            </a:lvl3pPr>
            <a:lvl4pPr lvl="3">
              <a:spcBef>
                <a:spcPts val="0"/>
              </a:spcBef>
              <a:spcAft>
                <a:spcPts val="0"/>
              </a:spcAft>
              <a:buSzPts val="3500"/>
              <a:buNone/>
              <a:defRPr>
                <a:latin typeface="DM Sans"/>
                <a:ea typeface="DM Sans"/>
                <a:cs typeface="DM Sans"/>
                <a:sym typeface="DM Sans"/>
              </a:defRPr>
            </a:lvl4pPr>
            <a:lvl5pPr lvl="4">
              <a:spcBef>
                <a:spcPts val="0"/>
              </a:spcBef>
              <a:spcAft>
                <a:spcPts val="0"/>
              </a:spcAft>
              <a:buSzPts val="3500"/>
              <a:buNone/>
              <a:defRPr>
                <a:latin typeface="DM Sans"/>
                <a:ea typeface="DM Sans"/>
                <a:cs typeface="DM Sans"/>
                <a:sym typeface="DM Sans"/>
              </a:defRPr>
            </a:lvl5pPr>
            <a:lvl6pPr lvl="5">
              <a:spcBef>
                <a:spcPts val="0"/>
              </a:spcBef>
              <a:spcAft>
                <a:spcPts val="0"/>
              </a:spcAft>
              <a:buSzPts val="3500"/>
              <a:buNone/>
              <a:defRPr>
                <a:latin typeface="DM Sans"/>
                <a:ea typeface="DM Sans"/>
                <a:cs typeface="DM Sans"/>
                <a:sym typeface="DM Sans"/>
              </a:defRPr>
            </a:lvl6pPr>
            <a:lvl7pPr lvl="6">
              <a:spcBef>
                <a:spcPts val="0"/>
              </a:spcBef>
              <a:spcAft>
                <a:spcPts val="0"/>
              </a:spcAft>
              <a:buSzPts val="3500"/>
              <a:buNone/>
              <a:defRPr>
                <a:latin typeface="DM Sans"/>
                <a:ea typeface="DM Sans"/>
                <a:cs typeface="DM Sans"/>
                <a:sym typeface="DM Sans"/>
              </a:defRPr>
            </a:lvl7pPr>
            <a:lvl8pPr lvl="7">
              <a:spcBef>
                <a:spcPts val="0"/>
              </a:spcBef>
              <a:spcAft>
                <a:spcPts val="0"/>
              </a:spcAft>
              <a:buSzPts val="3500"/>
              <a:buNone/>
              <a:defRPr>
                <a:latin typeface="DM Sans"/>
                <a:ea typeface="DM Sans"/>
                <a:cs typeface="DM Sans"/>
                <a:sym typeface="DM Sans"/>
              </a:defRPr>
            </a:lvl8pPr>
            <a:lvl9pPr lvl="8">
              <a:spcBef>
                <a:spcPts val="0"/>
              </a:spcBef>
              <a:spcAft>
                <a:spcPts val="0"/>
              </a:spcAft>
              <a:buSzPts val="3500"/>
              <a:buNone/>
              <a:defRPr>
                <a:latin typeface="DM Sans"/>
                <a:ea typeface="DM Sans"/>
                <a:cs typeface="DM Sans"/>
                <a:sym typeface="DM Sans"/>
              </a:defRPr>
            </a:lvl9pPr>
          </a:lstStyle>
          <a:p>
            <a:endParaRP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CUSTOM_3">
    <p:spTree>
      <p:nvGrpSpPr>
        <p:cNvPr id="1" name="Shape 248"/>
        <p:cNvGrpSpPr/>
        <p:nvPr/>
      </p:nvGrpSpPr>
      <p:grpSpPr>
        <a:xfrm>
          <a:off x="0" y="0"/>
          <a:ext cx="0" cy="0"/>
          <a:chOff x="0" y="0"/>
          <a:chExt cx="0" cy="0"/>
        </a:xfrm>
      </p:grpSpPr>
      <p:sp>
        <p:nvSpPr>
          <p:cNvPr id="249" name="Google Shape;249;p39"/>
          <p:cNvSpPr/>
          <p:nvPr/>
        </p:nvSpPr>
        <p:spPr>
          <a:xfrm>
            <a:off x="251850" y="1241425"/>
            <a:ext cx="8649600" cy="336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solidFill>
                <a:schemeClr val="dk1"/>
              </a:solidFill>
              <a:latin typeface="Roboto"/>
              <a:ea typeface="Roboto"/>
              <a:cs typeface="Roboto"/>
              <a:sym typeface="Roboto"/>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1">
  <p:cSld name="CUSTOM_3_1">
    <p:bg>
      <p:bgPr>
        <a:solidFill>
          <a:schemeClr val="dk2"/>
        </a:solidFill>
        <a:effectLst/>
      </p:bgPr>
    </p:bg>
    <p:spTree>
      <p:nvGrpSpPr>
        <p:cNvPr id="1" name="Shape 253"/>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2">
  <p:cSld name="CUSTOM_3_1_1">
    <p:bg>
      <p:bgPr>
        <a:solidFill>
          <a:schemeClr val="dk2"/>
        </a:solidFill>
        <a:effectLst/>
      </p:bgPr>
    </p:bg>
    <p:spTree>
      <p:nvGrpSpPr>
        <p:cNvPr id="1" name="Shape 25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5" name="Google Shape;25;p5"/>
          <p:cNvSpPr txBox="1">
            <a:spLocks noGrp="1"/>
          </p:cNvSpPr>
          <p:nvPr>
            <p:ph type="subTitle" idx="1"/>
          </p:nvPr>
        </p:nvSpPr>
        <p:spPr>
          <a:xfrm>
            <a:off x="1827988" y="2554135"/>
            <a:ext cx="21828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6" name="Google Shape;26;p5"/>
          <p:cNvSpPr txBox="1">
            <a:spLocks noGrp="1"/>
          </p:cNvSpPr>
          <p:nvPr>
            <p:ph type="subTitle" idx="2"/>
          </p:nvPr>
        </p:nvSpPr>
        <p:spPr>
          <a:xfrm>
            <a:off x="1827988" y="2997706"/>
            <a:ext cx="2182800" cy="124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7" name="Google Shape;27;p5"/>
          <p:cNvSpPr txBox="1">
            <a:spLocks noGrp="1"/>
          </p:cNvSpPr>
          <p:nvPr>
            <p:ph type="subTitle" idx="3"/>
          </p:nvPr>
        </p:nvSpPr>
        <p:spPr>
          <a:xfrm>
            <a:off x="5133213" y="2554135"/>
            <a:ext cx="2182800" cy="411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400" b="1">
                <a:latin typeface="Roboto"/>
                <a:ea typeface="Roboto"/>
                <a:cs typeface="Roboto"/>
                <a:sym typeface="Robot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8" name="Google Shape;28;p5"/>
          <p:cNvSpPr txBox="1">
            <a:spLocks noGrp="1"/>
          </p:cNvSpPr>
          <p:nvPr>
            <p:ph type="subTitle" idx="4"/>
          </p:nvPr>
        </p:nvSpPr>
        <p:spPr>
          <a:xfrm>
            <a:off x="5133213" y="2997706"/>
            <a:ext cx="2182800" cy="124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3">
  <p:cSld name="CUSTOM_3_1_1_1">
    <p:bg>
      <p:bgPr>
        <a:solidFill>
          <a:schemeClr val="accent6"/>
        </a:solidFill>
        <a:effectLst/>
      </p:bgPr>
    </p:bg>
    <p:spTree>
      <p:nvGrpSpPr>
        <p:cNvPr id="1" name="Shape 263"/>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8"/>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14437047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PPTMON slide">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757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9_Icon sets layout">
    <p:bg>
      <p:bgPr>
        <a:solidFill>
          <a:schemeClr val="accent6"/>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2"/>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10" y="848696"/>
            <a:ext cx="2670575" cy="4051921"/>
          </a:xfrm>
          <a:prstGeom prst="roundRect">
            <a:avLst>
              <a:gd name="adj" fmla="val 3968"/>
            </a:avLst>
          </a:prstGeom>
          <a:solidFill>
            <a:srgbClr val="8A6B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6"/>
            <a:ext cx="98156" cy="3199323"/>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32"/>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Resize without losing quality</a:t>
              </a:r>
              <a:endParaRPr lang="ko-KR" altLang="en-US" sz="15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Change Fill Color &amp;</a:t>
              </a:r>
            </a:p>
            <a:p>
              <a:pPr algn="r"/>
              <a:r>
                <a:rPr lang="en-US" altLang="ko-KR" sz="1500" b="1" dirty="0">
                  <a:solidFill>
                    <a:srgbClr val="FFFFFF"/>
                  </a:solidFill>
                  <a:latin typeface="Arial" pitchFamily="34" charset="0"/>
                  <a:cs typeface="Arial" pitchFamily="34" charset="0"/>
                </a:rPr>
                <a:t>Line Color</a:t>
              </a:r>
              <a:endParaRPr lang="ko-KR" altLang="en-US" sz="15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rgbClr val="FFFFFF"/>
                </a:solidFill>
                <a:latin typeface="+mn-lt"/>
                <a:ea typeface="+mn-ea"/>
                <a:cs typeface="Arial" pitchFamily="34" charset="0"/>
              </a:rPr>
              <a:t>GOOGLE </a:t>
            </a:r>
            <a:r>
              <a:rPr lang="en-US" altLang="ko-KR" sz="1800" b="1" baseline="0" dirty="0">
                <a:solidFill>
                  <a:srgbClr val="FFFFFF"/>
                </a:solidFill>
                <a:latin typeface="+mn-lt"/>
                <a:ea typeface="+mn-ea"/>
                <a:cs typeface="Arial" pitchFamily="34" charset="0"/>
              </a:rPr>
              <a:t>SLIDES AND </a:t>
            </a:r>
            <a:r>
              <a:rPr lang="en-US" altLang="ko-KR" sz="1800" b="1" dirty="0">
                <a:solidFill>
                  <a:srgbClr val="FFFFFF"/>
                </a:solidFill>
                <a:latin typeface="+mn-lt"/>
                <a:ea typeface="+mn-ea"/>
                <a:cs typeface="Arial" pitchFamily="34" charset="0"/>
              </a:rPr>
              <a:t>FREE </a:t>
            </a:r>
          </a:p>
          <a:p>
            <a:pPr algn="r"/>
            <a:r>
              <a:rPr lang="en-US" altLang="ko-KR" sz="1800" b="1" dirty="0">
                <a:solidFill>
                  <a:srgbClr val="FFFFFF"/>
                </a:solidFill>
                <a:latin typeface="+mn-lt"/>
                <a:ea typeface="+mn-ea"/>
                <a:cs typeface="Arial" pitchFamily="34" charset="0"/>
              </a:rPr>
              <a:t>PPT </a:t>
            </a:r>
          </a:p>
          <a:p>
            <a:pPr algn="r"/>
            <a:r>
              <a:rPr lang="en-US" altLang="ko-KR" sz="18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1948932" y="3912560"/>
            <a:ext cx="76235" cy="1668469"/>
          </a:xfrm>
          <a:prstGeom prst="roundRect">
            <a:avLst>
              <a:gd name="adj" fmla="val 50000"/>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2" y="972507"/>
            <a:ext cx="679333" cy="682777"/>
            <a:chOff x="2844390" y="1337313"/>
            <a:chExt cx="905777" cy="910369"/>
          </a:xfrm>
          <a:solidFill>
            <a:schemeClr val="bg1">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22767558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2"/>
        <p:cNvGrpSpPr/>
        <p:nvPr/>
      </p:nvGrpSpPr>
      <p:grpSpPr>
        <a:xfrm>
          <a:off x="0" y="0"/>
          <a:ext cx="0" cy="0"/>
          <a:chOff x="0" y="0"/>
          <a:chExt cx="0" cy="0"/>
        </a:xfrm>
      </p:grpSpPr>
      <p:sp>
        <p:nvSpPr>
          <p:cNvPr id="108" name="Google Shape;108;p6"/>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9190689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73"/>
        <p:cNvGrpSpPr/>
        <p:nvPr/>
      </p:nvGrpSpPr>
      <p:grpSpPr>
        <a:xfrm>
          <a:off x="0" y="0"/>
          <a:ext cx="0" cy="0"/>
          <a:chOff x="0" y="0"/>
          <a:chExt cx="0" cy="0"/>
        </a:xfrm>
      </p:grpSpPr>
      <p:sp>
        <p:nvSpPr>
          <p:cNvPr id="640" name="Google Shape;640;p21"/>
          <p:cNvSpPr txBox="1">
            <a:spLocks noGrp="1"/>
          </p:cNvSpPr>
          <p:nvPr>
            <p:ph type="title"/>
          </p:nvPr>
        </p:nvSpPr>
        <p:spPr>
          <a:xfrm>
            <a:off x="5287249" y="2254625"/>
            <a:ext cx="2968800" cy="478200"/>
          </a:xfrm>
          <a:prstGeom prst="rect">
            <a:avLst/>
          </a:prstGeom>
        </p:spPr>
        <p:txBody>
          <a:bodyPr spcFirstLastPara="1" wrap="square" lIns="91425" tIns="91425" rIns="91425" bIns="91425" anchor="t" anchorCtr="0">
            <a:noAutofit/>
          </a:bodyPr>
          <a:lstStyle>
            <a:lvl1pPr lvl="0" algn="r">
              <a:spcBef>
                <a:spcPts val="0"/>
              </a:spcBef>
              <a:spcAft>
                <a:spcPts val="0"/>
              </a:spcAft>
              <a:buNone/>
              <a:defRPr sz="2200">
                <a:solidFill>
                  <a:schemeClr val="accent2"/>
                </a:solidFill>
              </a:defRPr>
            </a:lvl1pPr>
            <a:lvl2pPr lvl="1" algn="r">
              <a:spcBef>
                <a:spcPts val="0"/>
              </a:spcBef>
              <a:spcAft>
                <a:spcPts val="0"/>
              </a:spcAft>
              <a:buNone/>
              <a:defRPr sz="2200">
                <a:solidFill>
                  <a:schemeClr val="accent2"/>
                </a:solidFill>
              </a:defRPr>
            </a:lvl2pPr>
            <a:lvl3pPr lvl="2" algn="r">
              <a:spcBef>
                <a:spcPts val="0"/>
              </a:spcBef>
              <a:spcAft>
                <a:spcPts val="0"/>
              </a:spcAft>
              <a:buNone/>
              <a:defRPr sz="2200">
                <a:solidFill>
                  <a:schemeClr val="accent2"/>
                </a:solidFill>
              </a:defRPr>
            </a:lvl3pPr>
            <a:lvl4pPr lvl="3" algn="r">
              <a:spcBef>
                <a:spcPts val="0"/>
              </a:spcBef>
              <a:spcAft>
                <a:spcPts val="0"/>
              </a:spcAft>
              <a:buNone/>
              <a:defRPr sz="2200">
                <a:solidFill>
                  <a:schemeClr val="accent2"/>
                </a:solidFill>
              </a:defRPr>
            </a:lvl4pPr>
            <a:lvl5pPr lvl="4" algn="r">
              <a:spcBef>
                <a:spcPts val="0"/>
              </a:spcBef>
              <a:spcAft>
                <a:spcPts val="0"/>
              </a:spcAft>
              <a:buNone/>
              <a:defRPr sz="2200">
                <a:solidFill>
                  <a:schemeClr val="accent2"/>
                </a:solidFill>
              </a:defRPr>
            </a:lvl5pPr>
            <a:lvl6pPr lvl="5" algn="r">
              <a:spcBef>
                <a:spcPts val="0"/>
              </a:spcBef>
              <a:spcAft>
                <a:spcPts val="0"/>
              </a:spcAft>
              <a:buNone/>
              <a:defRPr sz="2200">
                <a:solidFill>
                  <a:schemeClr val="accent2"/>
                </a:solidFill>
              </a:defRPr>
            </a:lvl6pPr>
            <a:lvl7pPr lvl="6" algn="r">
              <a:spcBef>
                <a:spcPts val="0"/>
              </a:spcBef>
              <a:spcAft>
                <a:spcPts val="0"/>
              </a:spcAft>
              <a:buNone/>
              <a:defRPr sz="2200">
                <a:solidFill>
                  <a:schemeClr val="accent2"/>
                </a:solidFill>
              </a:defRPr>
            </a:lvl7pPr>
            <a:lvl8pPr lvl="7" algn="r">
              <a:spcBef>
                <a:spcPts val="0"/>
              </a:spcBef>
              <a:spcAft>
                <a:spcPts val="0"/>
              </a:spcAft>
              <a:buNone/>
              <a:defRPr sz="2200">
                <a:solidFill>
                  <a:schemeClr val="accent2"/>
                </a:solidFill>
              </a:defRPr>
            </a:lvl8pPr>
            <a:lvl9pPr lvl="8" algn="r">
              <a:spcBef>
                <a:spcPts val="0"/>
              </a:spcBef>
              <a:spcAft>
                <a:spcPts val="0"/>
              </a:spcAft>
              <a:buNone/>
              <a:defRPr sz="2200">
                <a:solidFill>
                  <a:schemeClr val="accent2"/>
                </a:solidFill>
              </a:defRPr>
            </a:lvl9pPr>
          </a:lstStyle>
          <a:p>
            <a:endParaRPr/>
          </a:p>
        </p:txBody>
      </p:sp>
      <p:sp>
        <p:nvSpPr>
          <p:cNvPr id="641" name="Google Shape;641;p21"/>
          <p:cNvSpPr txBox="1">
            <a:spLocks noGrp="1"/>
          </p:cNvSpPr>
          <p:nvPr>
            <p:ph type="subTitle" idx="1"/>
          </p:nvPr>
        </p:nvSpPr>
        <p:spPr>
          <a:xfrm>
            <a:off x="5191725" y="1054225"/>
            <a:ext cx="3246300" cy="12003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atin typeface="Kanit Light"/>
                <a:ea typeface="Kanit Light"/>
                <a:cs typeface="Kanit Light"/>
                <a:sym typeface="Kanit Light"/>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extLst>
      <p:ext uri="{BB962C8B-B14F-4D97-AF65-F5344CB8AC3E}">
        <p14:creationId xmlns:p14="http://schemas.microsoft.com/office/powerpoint/2010/main" val="2352077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p:nvPr/>
        </p:nvSpPr>
        <p:spPr>
          <a:xfrm>
            <a:off x="251850" y="1042950"/>
            <a:ext cx="8649600" cy="3057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8"/>
          <p:cNvSpPr txBox="1">
            <a:spLocks noGrp="1"/>
          </p:cNvSpPr>
          <p:nvPr>
            <p:ph type="title"/>
          </p:nvPr>
        </p:nvSpPr>
        <p:spPr>
          <a:xfrm>
            <a:off x="2136600" y="1532950"/>
            <a:ext cx="4870800" cy="2296800"/>
          </a:xfrm>
          <a:prstGeom prst="rect">
            <a:avLst/>
          </a:prstGeom>
        </p:spPr>
        <p:txBody>
          <a:bodyPr spcFirstLastPara="1" wrap="square" lIns="91425" tIns="0" rIns="91425" bIns="91425" anchor="t" anchorCtr="0">
            <a:noAutofit/>
          </a:bodyPr>
          <a:lstStyle>
            <a:lvl1pPr lvl="0">
              <a:lnSpc>
                <a:spcPct val="90000"/>
              </a:lnSpc>
              <a:spcBef>
                <a:spcPts val="0"/>
              </a:spcBef>
              <a:spcAft>
                <a:spcPts val="0"/>
              </a:spcAft>
              <a:buSzPts val="4800"/>
              <a:buNone/>
              <a:defRPr sz="77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39"/>
        <p:cNvGrpSpPr/>
        <p:nvPr/>
      </p:nvGrpSpPr>
      <p:grpSpPr>
        <a:xfrm>
          <a:off x="0" y="0"/>
          <a:ext cx="0" cy="0"/>
          <a:chOff x="0" y="0"/>
          <a:chExt cx="0" cy="0"/>
        </a:xfrm>
      </p:grpSpPr>
      <p:sp>
        <p:nvSpPr>
          <p:cNvPr id="40" name="Google Shape;40;p9"/>
          <p:cNvSpPr/>
          <p:nvPr/>
        </p:nvSpPr>
        <p:spPr>
          <a:xfrm>
            <a:off x="251850" y="259350"/>
            <a:ext cx="8649600" cy="4624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9"/>
          <p:cNvSpPr txBox="1">
            <a:spLocks noGrp="1"/>
          </p:cNvSpPr>
          <p:nvPr>
            <p:ph type="title"/>
          </p:nvPr>
        </p:nvSpPr>
        <p:spPr>
          <a:xfrm>
            <a:off x="965850" y="1636200"/>
            <a:ext cx="4110900" cy="643800"/>
          </a:xfrm>
          <a:prstGeom prst="rect">
            <a:avLst/>
          </a:prstGeom>
        </p:spPr>
        <p:txBody>
          <a:bodyPr spcFirstLastPara="1" wrap="square" lIns="91425" tIns="0" rIns="91425" bIns="91425" anchor="t" anchorCtr="0">
            <a:noAutofit/>
          </a:bodyPr>
          <a:lstStyle>
            <a:lvl1pPr lvl="0" algn="ctr">
              <a:spcBef>
                <a:spcPts val="0"/>
              </a:spcBef>
              <a:spcAft>
                <a:spcPts val="0"/>
              </a:spcAft>
              <a:buSzPts val="4200"/>
              <a:buNone/>
              <a:defRPr sz="4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 name="Google Shape;44;p9"/>
          <p:cNvSpPr txBox="1">
            <a:spLocks noGrp="1"/>
          </p:cNvSpPr>
          <p:nvPr>
            <p:ph type="subTitle" idx="1"/>
          </p:nvPr>
        </p:nvSpPr>
        <p:spPr>
          <a:xfrm>
            <a:off x="965850" y="2391125"/>
            <a:ext cx="4110900" cy="1382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715550" y="944825"/>
            <a:ext cx="2432100" cy="23463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400"/>
              <a:buNone/>
              <a:defRPr sz="3500" b="1">
                <a:latin typeface="Roboto"/>
                <a:ea typeface="Roboto"/>
                <a:cs typeface="Roboto"/>
                <a:sym typeface="Roboto"/>
              </a:defRPr>
            </a:lvl1pPr>
          </a:lstStyle>
          <a:p>
            <a:endParaRPr/>
          </a:p>
        </p:txBody>
      </p:sp>
      <p:sp>
        <p:nvSpPr>
          <p:cNvPr id="47" name="Google Shape;47;p10"/>
          <p:cNvSpPr/>
          <p:nvPr/>
        </p:nvSpPr>
        <p:spPr>
          <a:xfrm>
            <a:off x="0" y="0"/>
            <a:ext cx="9143933" cy="5150589"/>
          </a:xfrm>
          <a:custGeom>
            <a:avLst/>
            <a:gdLst/>
            <a:ahLst/>
            <a:cxnLst/>
            <a:rect l="l" t="t" r="r" b="b"/>
            <a:pathLst>
              <a:path w="98555" h="55514" extrusionOk="0">
                <a:moveTo>
                  <a:pt x="95636" y="2836"/>
                </a:moveTo>
                <a:cubicBezTo>
                  <a:pt x="95927" y="2836"/>
                  <a:pt x="95887" y="2880"/>
                  <a:pt x="95887" y="3353"/>
                </a:cubicBezTo>
                <a:lnTo>
                  <a:pt x="95887" y="52091"/>
                </a:lnTo>
                <a:cubicBezTo>
                  <a:pt x="95887" y="52554"/>
                  <a:pt x="95931" y="52597"/>
                  <a:pt x="95638" y="52597"/>
                </a:cubicBezTo>
                <a:cubicBezTo>
                  <a:pt x="95571" y="52597"/>
                  <a:pt x="95486" y="52595"/>
                  <a:pt x="95378" y="52595"/>
                </a:cubicBezTo>
                <a:lnTo>
                  <a:pt x="3286" y="52595"/>
                </a:lnTo>
                <a:cubicBezTo>
                  <a:pt x="2738" y="52595"/>
                  <a:pt x="2738" y="52595"/>
                  <a:pt x="2738" y="52047"/>
                </a:cubicBezTo>
                <a:lnTo>
                  <a:pt x="2738" y="3381"/>
                </a:lnTo>
                <a:cubicBezTo>
                  <a:pt x="2738" y="3299"/>
                  <a:pt x="2733" y="3216"/>
                  <a:pt x="2738" y="3140"/>
                </a:cubicBezTo>
                <a:cubicBezTo>
                  <a:pt x="2760" y="2899"/>
                  <a:pt x="2815" y="2844"/>
                  <a:pt x="3050" y="2839"/>
                </a:cubicBezTo>
                <a:lnTo>
                  <a:pt x="95383" y="2839"/>
                </a:lnTo>
                <a:cubicBezTo>
                  <a:pt x="95488" y="2839"/>
                  <a:pt x="95570" y="2836"/>
                  <a:pt x="95636" y="2836"/>
                </a:cubicBezTo>
                <a:close/>
                <a:moveTo>
                  <a:pt x="97748" y="0"/>
                </a:moveTo>
                <a:cubicBezTo>
                  <a:pt x="97697" y="0"/>
                  <a:pt x="97646" y="1"/>
                  <a:pt x="97596" y="2"/>
                </a:cubicBezTo>
                <a:lnTo>
                  <a:pt x="318" y="2"/>
                </a:lnTo>
                <a:cubicBezTo>
                  <a:pt x="203" y="2"/>
                  <a:pt x="93" y="13"/>
                  <a:pt x="0" y="101"/>
                </a:cubicBezTo>
                <a:lnTo>
                  <a:pt x="0" y="55399"/>
                </a:lnTo>
                <a:cubicBezTo>
                  <a:pt x="118" y="55496"/>
                  <a:pt x="252" y="55514"/>
                  <a:pt x="389" y="55514"/>
                </a:cubicBezTo>
                <a:cubicBezTo>
                  <a:pt x="468" y="55514"/>
                  <a:pt x="547" y="55508"/>
                  <a:pt x="624" y="55508"/>
                </a:cubicBezTo>
                <a:lnTo>
                  <a:pt x="97930" y="55508"/>
                </a:lnTo>
                <a:cubicBezTo>
                  <a:pt x="97993" y="55508"/>
                  <a:pt x="98058" y="55510"/>
                  <a:pt x="98122" y="55510"/>
                </a:cubicBezTo>
                <a:cubicBezTo>
                  <a:pt x="98229" y="55510"/>
                  <a:pt x="98336" y="55504"/>
                  <a:pt x="98439" y="55470"/>
                </a:cubicBezTo>
                <a:cubicBezTo>
                  <a:pt x="98483" y="55453"/>
                  <a:pt x="98521" y="55431"/>
                  <a:pt x="98554" y="55404"/>
                </a:cubicBezTo>
                <a:lnTo>
                  <a:pt x="98554" y="303"/>
                </a:lnTo>
                <a:cubicBezTo>
                  <a:pt x="98456" y="205"/>
                  <a:pt x="98406" y="46"/>
                  <a:pt x="98242" y="24"/>
                </a:cubicBezTo>
                <a:cubicBezTo>
                  <a:pt x="98079" y="7"/>
                  <a:pt x="97912" y="0"/>
                  <a:pt x="97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p:nvPr/>
        </p:nvSpPr>
        <p:spPr>
          <a:xfrm>
            <a:off x="251850" y="259350"/>
            <a:ext cx="8649600" cy="462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DM Sans"/>
              <a:ea typeface="DM Sans"/>
              <a:cs typeface="DM Sans"/>
              <a:sym typeface="DM Sans"/>
            </a:endParaRPr>
          </a:p>
        </p:txBody>
      </p:sp>
      <p:sp>
        <p:nvSpPr>
          <p:cNvPr id="50" name="Google Shape;50;p11"/>
          <p:cNvSpPr txBox="1">
            <a:spLocks noGrp="1"/>
          </p:cNvSpPr>
          <p:nvPr>
            <p:ph type="title" hasCustomPrompt="1"/>
          </p:nvPr>
        </p:nvSpPr>
        <p:spPr>
          <a:xfrm>
            <a:off x="4007325" y="1298575"/>
            <a:ext cx="4421400" cy="1837800"/>
          </a:xfrm>
          <a:prstGeom prst="rect">
            <a:avLst/>
          </a:prstGeom>
        </p:spPr>
        <p:txBody>
          <a:bodyPr spcFirstLastPara="1" wrap="square" lIns="91425" tIns="0" rIns="91425" bIns="91425" anchor="t"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subTitle" idx="1"/>
          </p:nvPr>
        </p:nvSpPr>
        <p:spPr>
          <a:xfrm>
            <a:off x="4025465" y="3136300"/>
            <a:ext cx="4385100" cy="391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algn="ctr">
              <a:spcBef>
                <a:spcPts val="0"/>
              </a:spcBef>
              <a:spcAft>
                <a:spcPts val="0"/>
              </a:spcAft>
              <a:buSzPts val="3500"/>
              <a:buNone/>
              <a:defRPr sz="35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55" name="Google Shape;55;p13"/>
          <p:cNvSpPr txBox="1">
            <a:spLocks noGrp="1"/>
          </p:cNvSpPr>
          <p:nvPr>
            <p:ph type="title" idx="2" hasCustomPrompt="1"/>
          </p:nvPr>
        </p:nvSpPr>
        <p:spPr>
          <a:xfrm>
            <a:off x="2458850" y="1282119"/>
            <a:ext cx="844800" cy="387000"/>
          </a:xfrm>
          <a:prstGeom prst="rect">
            <a:avLst/>
          </a:prstGeom>
        </p:spPr>
        <p:txBody>
          <a:bodyPr spcFirstLastPara="1" wrap="square" lIns="91425" tIns="0" rIns="91425" bIns="91425" anchor="t" anchorCtr="0">
            <a:noAutofit/>
          </a:bodyPr>
          <a:lstStyle>
            <a:lvl1pPr lvl="0" algn="ctr" rtl="0">
              <a:spcBef>
                <a:spcPts val="0"/>
              </a:spcBef>
              <a:spcAft>
                <a:spcPts val="0"/>
              </a:spcAft>
              <a:buSzPts val="3800"/>
              <a:buNone/>
              <a:defRPr sz="3000"/>
            </a:lvl1pPr>
            <a:lvl2pPr lvl="1" algn="ctr" rtl="0">
              <a:spcBef>
                <a:spcPts val="0"/>
              </a:spcBef>
              <a:spcAft>
                <a:spcPts val="0"/>
              </a:spcAft>
              <a:buSzPts val="3800"/>
              <a:buNone/>
              <a:defRPr sz="3800"/>
            </a:lvl2pPr>
            <a:lvl3pPr lvl="2" algn="ctr" rtl="0">
              <a:spcBef>
                <a:spcPts val="0"/>
              </a:spcBef>
              <a:spcAft>
                <a:spcPts val="0"/>
              </a:spcAft>
              <a:buSzPts val="3800"/>
              <a:buNone/>
              <a:defRPr sz="3800"/>
            </a:lvl3pPr>
            <a:lvl4pPr lvl="3" algn="ctr" rtl="0">
              <a:spcBef>
                <a:spcPts val="0"/>
              </a:spcBef>
              <a:spcAft>
                <a:spcPts val="0"/>
              </a:spcAft>
              <a:buSzPts val="3800"/>
              <a:buNone/>
              <a:defRPr sz="3800"/>
            </a:lvl4pPr>
            <a:lvl5pPr lvl="4" algn="ctr" rtl="0">
              <a:spcBef>
                <a:spcPts val="0"/>
              </a:spcBef>
              <a:spcAft>
                <a:spcPts val="0"/>
              </a:spcAft>
              <a:buSzPts val="3800"/>
              <a:buNone/>
              <a:defRPr sz="3800"/>
            </a:lvl5pPr>
            <a:lvl6pPr lvl="5" algn="ctr" rtl="0">
              <a:spcBef>
                <a:spcPts val="0"/>
              </a:spcBef>
              <a:spcAft>
                <a:spcPts val="0"/>
              </a:spcAft>
              <a:buSzPts val="3800"/>
              <a:buNone/>
              <a:defRPr sz="3800"/>
            </a:lvl6pPr>
            <a:lvl7pPr lvl="6" algn="ctr" rtl="0">
              <a:spcBef>
                <a:spcPts val="0"/>
              </a:spcBef>
              <a:spcAft>
                <a:spcPts val="0"/>
              </a:spcAft>
              <a:buSzPts val="3800"/>
              <a:buNone/>
              <a:defRPr sz="3800"/>
            </a:lvl7pPr>
            <a:lvl8pPr lvl="7" algn="ctr" rtl="0">
              <a:spcBef>
                <a:spcPts val="0"/>
              </a:spcBef>
              <a:spcAft>
                <a:spcPts val="0"/>
              </a:spcAft>
              <a:buSzPts val="3800"/>
              <a:buNone/>
              <a:defRPr sz="3800"/>
            </a:lvl8pPr>
            <a:lvl9pPr lvl="8" algn="ctr" rtl="0">
              <a:spcBef>
                <a:spcPts val="0"/>
              </a:spcBef>
              <a:spcAft>
                <a:spcPts val="0"/>
              </a:spcAft>
              <a:buSzPts val="3800"/>
              <a:buNone/>
              <a:defRPr sz="3800"/>
            </a:lvl9pPr>
          </a:lstStyle>
          <a:p>
            <a:r>
              <a:t>xx%</a:t>
            </a:r>
          </a:p>
        </p:txBody>
      </p:sp>
      <p:sp>
        <p:nvSpPr>
          <p:cNvPr id="56" name="Google Shape;56;p13"/>
          <p:cNvSpPr txBox="1">
            <a:spLocks noGrp="1"/>
          </p:cNvSpPr>
          <p:nvPr>
            <p:ph type="subTitle" idx="1"/>
          </p:nvPr>
        </p:nvSpPr>
        <p:spPr>
          <a:xfrm>
            <a:off x="1270250" y="1870148"/>
            <a:ext cx="3222000" cy="3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3"/>
          <p:cNvSpPr txBox="1">
            <a:spLocks noGrp="1"/>
          </p:cNvSpPr>
          <p:nvPr>
            <p:ph type="subTitle" idx="3"/>
          </p:nvPr>
        </p:nvSpPr>
        <p:spPr>
          <a:xfrm>
            <a:off x="1639100" y="2264826"/>
            <a:ext cx="2484300" cy="4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8" name="Google Shape;58;p13"/>
          <p:cNvSpPr txBox="1">
            <a:spLocks noGrp="1"/>
          </p:cNvSpPr>
          <p:nvPr>
            <p:ph type="title" idx="4" hasCustomPrompt="1"/>
          </p:nvPr>
        </p:nvSpPr>
        <p:spPr>
          <a:xfrm>
            <a:off x="5840350" y="1282119"/>
            <a:ext cx="844800" cy="387000"/>
          </a:xfrm>
          <a:prstGeom prst="rect">
            <a:avLst/>
          </a:prstGeom>
        </p:spPr>
        <p:txBody>
          <a:bodyPr spcFirstLastPara="1" wrap="square" lIns="91425" tIns="0" rIns="91425" bIns="91425" anchor="t" anchorCtr="0">
            <a:noAutofit/>
          </a:bodyPr>
          <a:lstStyle>
            <a:lvl1pPr lvl="0" algn="ctr" rtl="0">
              <a:spcBef>
                <a:spcPts val="0"/>
              </a:spcBef>
              <a:spcAft>
                <a:spcPts val="0"/>
              </a:spcAft>
              <a:buSzPts val="3800"/>
              <a:buNone/>
              <a:defRPr sz="3000"/>
            </a:lvl1pPr>
            <a:lvl2pPr lvl="1" algn="ctr" rtl="0">
              <a:spcBef>
                <a:spcPts val="0"/>
              </a:spcBef>
              <a:spcAft>
                <a:spcPts val="0"/>
              </a:spcAft>
              <a:buSzPts val="3800"/>
              <a:buNone/>
              <a:defRPr sz="3800"/>
            </a:lvl2pPr>
            <a:lvl3pPr lvl="2" algn="ctr" rtl="0">
              <a:spcBef>
                <a:spcPts val="0"/>
              </a:spcBef>
              <a:spcAft>
                <a:spcPts val="0"/>
              </a:spcAft>
              <a:buSzPts val="3800"/>
              <a:buNone/>
              <a:defRPr sz="3800"/>
            </a:lvl3pPr>
            <a:lvl4pPr lvl="3" algn="ctr" rtl="0">
              <a:spcBef>
                <a:spcPts val="0"/>
              </a:spcBef>
              <a:spcAft>
                <a:spcPts val="0"/>
              </a:spcAft>
              <a:buSzPts val="3800"/>
              <a:buNone/>
              <a:defRPr sz="3800"/>
            </a:lvl4pPr>
            <a:lvl5pPr lvl="4" algn="ctr" rtl="0">
              <a:spcBef>
                <a:spcPts val="0"/>
              </a:spcBef>
              <a:spcAft>
                <a:spcPts val="0"/>
              </a:spcAft>
              <a:buSzPts val="3800"/>
              <a:buNone/>
              <a:defRPr sz="3800"/>
            </a:lvl5pPr>
            <a:lvl6pPr lvl="5" algn="ctr" rtl="0">
              <a:spcBef>
                <a:spcPts val="0"/>
              </a:spcBef>
              <a:spcAft>
                <a:spcPts val="0"/>
              </a:spcAft>
              <a:buSzPts val="3800"/>
              <a:buNone/>
              <a:defRPr sz="3800"/>
            </a:lvl6pPr>
            <a:lvl7pPr lvl="6" algn="ctr" rtl="0">
              <a:spcBef>
                <a:spcPts val="0"/>
              </a:spcBef>
              <a:spcAft>
                <a:spcPts val="0"/>
              </a:spcAft>
              <a:buSzPts val="3800"/>
              <a:buNone/>
              <a:defRPr sz="3800"/>
            </a:lvl7pPr>
            <a:lvl8pPr lvl="7" algn="ctr" rtl="0">
              <a:spcBef>
                <a:spcPts val="0"/>
              </a:spcBef>
              <a:spcAft>
                <a:spcPts val="0"/>
              </a:spcAft>
              <a:buSzPts val="3800"/>
              <a:buNone/>
              <a:defRPr sz="3800"/>
            </a:lvl8pPr>
            <a:lvl9pPr lvl="8" algn="ctr" rtl="0">
              <a:spcBef>
                <a:spcPts val="0"/>
              </a:spcBef>
              <a:spcAft>
                <a:spcPts val="0"/>
              </a:spcAft>
              <a:buSzPts val="3800"/>
              <a:buNone/>
              <a:defRPr sz="3800"/>
            </a:lvl9pPr>
          </a:lstStyle>
          <a:p>
            <a:r>
              <a:t>xx%</a:t>
            </a:r>
          </a:p>
        </p:txBody>
      </p:sp>
      <p:sp>
        <p:nvSpPr>
          <p:cNvPr id="59" name="Google Shape;59;p13"/>
          <p:cNvSpPr txBox="1">
            <a:spLocks noGrp="1"/>
          </p:cNvSpPr>
          <p:nvPr>
            <p:ph type="subTitle" idx="5"/>
          </p:nvPr>
        </p:nvSpPr>
        <p:spPr>
          <a:xfrm>
            <a:off x="4651750" y="1870148"/>
            <a:ext cx="3222000" cy="3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3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 name="Google Shape;60;p13"/>
          <p:cNvSpPr txBox="1">
            <a:spLocks noGrp="1"/>
          </p:cNvSpPr>
          <p:nvPr>
            <p:ph type="subTitle" idx="6"/>
          </p:nvPr>
        </p:nvSpPr>
        <p:spPr>
          <a:xfrm>
            <a:off x="5020600" y="2264826"/>
            <a:ext cx="2484300" cy="4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1" name="Google Shape;61;p13"/>
          <p:cNvSpPr txBox="1">
            <a:spLocks noGrp="1"/>
          </p:cNvSpPr>
          <p:nvPr>
            <p:ph type="title" idx="7" hasCustomPrompt="1"/>
          </p:nvPr>
        </p:nvSpPr>
        <p:spPr>
          <a:xfrm>
            <a:off x="2458850" y="3062850"/>
            <a:ext cx="844800" cy="387000"/>
          </a:xfrm>
          <a:prstGeom prst="rect">
            <a:avLst/>
          </a:prstGeom>
        </p:spPr>
        <p:txBody>
          <a:bodyPr spcFirstLastPara="1" wrap="square" lIns="91425" tIns="0" rIns="91425" bIns="91425" anchor="t" anchorCtr="0">
            <a:noAutofit/>
          </a:bodyPr>
          <a:lstStyle>
            <a:lvl1pPr lvl="0" algn="ctr" rtl="0">
              <a:spcBef>
                <a:spcPts val="0"/>
              </a:spcBef>
              <a:spcAft>
                <a:spcPts val="0"/>
              </a:spcAft>
              <a:buSzPts val="3800"/>
              <a:buNone/>
              <a:defRPr sz="3000"/>
            </a:lvl1pPr>
            <a:lvl2pPr lvl="1" algn="ctr" rtl="0">
              <a:spcBef>
                <a:spcPts val="0"/>
              </a:spcBef>
              <a:spcAft>
                <a:spcPts val="0"/>
              </a:spcAft>
              <a:buSzPts val="3800"/>
              <a:buNone/>
              <a:defRPr sz="3800"/>
            </a:lvl2pPr>
            <a:lvl3pPr lvl="2" algn="ctr" rtl="0">
              <a:spcBef>
                <a:spcPts val="0"/>
              </a:spcBef>
              <a:spcAft>
                <a:spcPts val="0"/>
              </a:spcAft>
              <a:buSzPts val="3800"/>
              <a:buNone/>
              <a:defRPr sz="3800"/>
            </a:lvl3pPr>
            <a:lvl4pPr lvl="3" algn="ctr" rtl="0">
              <a:spcBef>
                <a:spcPts val="0"/>
              </a:spcBef>
              <a:spcAft>
                <a:spcPts val="0"/>
              </a:spcAft>
              <a:buSzPts val="3800"/>
              <a:buNone/>
              <a:defRPr sz="3800"/>
            </a:lvl4pPr>
            <a:lvl5pPr lvl="4" algn="ctr" rtl="0">
              <a:spcBef>
                <a:spcPts val="0"/>
              </a:spcBef>
              <a:spcAft>
                <a:spcPts val="0"/>
              </a:spcAft>
              <a:buSzPts val="3800"/>
              <a:buNone/>
              <a:defRPr sz="3800"/>
            </a:lvl5pPr>
            <a:lvl6pPr lvl="5" algn="ctr" rtl="0">
              <a:spcBef>
                <a:spcPts val="0"/>
              </a:spcBef>
              <a:spcAft>
                <a:spcPts val="0"/>
              </a:spcAft>
              <a:buSzPts val="3800"/>
              <a:buNone/>
              <a:defRPr sz="3800"/>
            </a:lvl6pPr>
            <a:lvl7pPr lvl="6" algn="ctr" rtl="0">
              <a:spcBef>
                <a:spcPts val="0"/>
              </a:spcBef>
              <a:spcAft>
                <a:spcPts val="0"/>
              </a:spcAft>
              <a:buSzPts val="3800"/>
              <a:buNone/>
              <a:defRPr sz="3800"/>
            </a:lvl7pPr>
            <a:lvl8pPr lvl="7" algn="ctr" rtl="0">
              <a:spcBef>
                <a:spcPts val="0"/>
              </a:spcBef>
              <a:spcAft>
                <a:spcPts val="0"/>
              </a:spcAft>
              <a:buSzPts val="3800"/>
              <a:buNone/>
              <a:defRPr sz="3800"/>
            </a:lvl8pPr>
            <a:lvl9pPr lvl="8" algn="ctr" rtl="0">
              <a:spcBef>
                <a:spcPts val="0"/>
              </a:spcBef>
              <a:spcAft>
                <a:spcPts val="0"/>
              </a:spcAft>
              <a:buSzPts val="3800"/>
              <a:buNone/>
              <a:defRPr sz="3800"/>
            </a:lvl9pPr>
          </a:lstStyle>
          <a:p>
            <a:r>
              <a:t>xx%</a:t>
            </a:r>
          </a:p>
        </p:txBody>
      </p:sp>
      <p:sp>
        <p:nvSpPr>
          <p:cNvPr id="62" name="Google Shape;62;p13"/>
          <p:cNvSpPr txBox="1">
            <a:spLocks noGrp="1"/>
          </p:cNvSpPr>
          <p:nvPr>
            <p:ph type="subTitle" idx="8"/>
          </p:nvPr>
        </p:nvSpPr>
        <p:spPr>
          <a:xfrm>
            <a:off x="1270250" y="3646567"/>
            <a:ext cx="3222000" cy="3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 name="Google Shape;63;p13"/>
          <p:cNvSpPr txBox="1">
            <a:spLocks noGrp="1"/>
          </p:cNvSpPr>
          <p:nvPr>
            <p:ph type="subTitle" idx="9"/>
          </p:nvPr>
        </p:nvSpPr>
        <p:spPr>
          <a:xfrm>
            <a:off x="1639100" y="4041245"/>
            <a:ext cx="2484300" cy="4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4" name="Google Shape;64;p13"/>
          <p:cNvSpPr txBox="1">
            <a:spLocks noGrp="1"/>
          </p:cNvSpPr>
          <p:nvPr>
            <p:ph type="title" idx="13" hasCustomPrompt="1"/>
          </p:nvPr>
        </p:nvSpPr>
        <p:spPr>
          <a:xfrm>
            <a:off x="5840350" y="3062850"/>
            <a:ext cx="844800" cy="387000"/>
          </a:xfrm>
          <a:prstGeom prst="rect">
            <a:avLst/>
          </a:prstGeom>
        </p:spPr>
        <p:txBody>
          <a:bodyPr spcFirstLastPara="1" wrap="square" lIns="91425" tIns="0" rIns="91425" bIns="91425" anchor="t" anchorCtr="0">
            <a:noAutofit/>
          </a:bodyPr>
          <a:lstStyle>
            <a:lvl1pPr lvl="0" algn="ctr" rtl="0">
              <a:spcBef>
                <a:spcPts val="0"/>
              </a:spcBef>
              <a:spcAft>
                <a:spcPts val="0"/>
              </a:spcAft>
              <a:buSzPts val="3800"/>
              <a:buNone/>
              <a:defRPr sz="3000"/>
            </a:lvl1pPr>
            <a:lvl2pPr lvl="1" algn="ctr" rtl="0">
              <a:spcBef>
                <a:spcPts val="0"/>
              </a:spcBef>
              <a:spcAft>
                <a:spcPts val="0"/>
              </a:spcAft>
              <a:buSzPts val="3800"/>
              <a:buNone/>
              <a:defRPr sz="3800"/>
            </a:lvl2pPr>
            <a:lvl3pPr lvl="2" algn="ctr" rtl="0">
              <a:spcBef>
                <a:spcPts val="0"/>
              </a:spcBef>
              <a:spcAft>
                <a:spcPts val="0"/>
              </a:spcAft>
              <a:buSzPts val="3800"/>
              <a:buNone/>
              <a:defRPr sz="3800"/>
            </a:lvl3pPr>
            <a:lvl4pPr lvl="3" algn="ctr" rtl="0">
              <a:spcBef>
                <a:spcPts val="0"/>
              </a:spcBef>
              <a:spcAft>
                <a:spcPts val="0"/>
              </a:spcAft>
              <a:buSzPts val="3800"/>
              <a:buNone/>
              <a:defRPr sz="3800"/>
            </a:lvl4pPr>
            <a:lvl5pPr lvl="4" algn="ctr" rtl="0">
              <a:spcBef>
                <a:spcPts val="0"/>
              </a:spcBef>
              <a:spcAft>
                <a:spcPts val="0"/>
              </a:spcAft>
              <a:buSzPts val="3800"/>
              <a:buNone/>
              <a:defRPr sz="3800"/>
            </a:lvl5pPr>
            <a:lvl6pPr lvl="5" algn="ctr" rtl="0">
              <a:spcBef>
                <a:spcPts val="0"/>
              </a:spcBef>
              <a:spcAft>
                <a:spcPts val="0"/>
              </a:spcAft>
              <a:buSzPts val="3800"/>
              <a:buNone/>
              <a:defRPr sz="3800"/>
            </a:lvl6pPr>
            <a:lvl7pPr lvl="6" algn="ctr" rtl="0">
              <a:spcBef>
                <a:spcPts val="0"/>
              </a:spcBef>
              <a:spcAft>
                <a:spcPts val="0"/>
              </a:spcAft>
              <a:buSzPts val="3800"/>
              <a:buNone/>
              <a:defRPr sz="3800"/>
            </a:lvl7pPr>
            <a:lvl8pPr lvl="7" algn="ctr" rtl="0">
              <a:spcBef>
                <a:spcPts val="0"/>
              </a:spcBef>
              <a:spcAft>
                <a:spcPts val="0"/>
              </a:spcAft>
              <a:buSzPts val="3800"/>
              <a:buNone/>
              <a:defRPr sz="3800"/>
            </a:lvl8pPr>
            <a:lvl9pPr lvl="8" algn="ctr" rtl="0">
              <a:spcBef>
                <a:spcPts val="0"/>
              </a:spcBef>
              <a:spcAft>
                <a:spcPts val="0"/>
              </a:spcAft>
              <a:buSzPts val="3800"/>
              <a:buNone/>
              <a:defRPr sz="3800"/>
            </a:lvl9pPr>
          </a:lstStyle>
          <a:p>
            <a:r>
              <a:t>xx%</a:t>
            </a:r>
          </a:p>
        </p:txBody>
      </p:sp>
      <p:sp>
        <p:nvSpPr>
          <p:cNvPr id="65" name="Google Shape;65;p13"/>
          <p:cNvSpPr txBox="1">
            <a:spLocks noGrp="1"/>
          </p:cNvSpPr>
          <p:nvPr>
            <p:ph type="subTitle" idx="14"/>
          </p:nvPr>
        </p:nvSpPr>
        <p:spPr>
          <a:xfrm>
            <a:off x="4651750" y="3646567"/>
            <a:ext cx="3222000" cy="34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3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6" name="Google Shape;66;p13"/>
          <p:cNvSpPr txBox="1">
            <a:spLocks noGrp="1"/>
          </p:cNvSpPr>
          <p:nvPr>
            <p:ph type="subTitle" idx="15"/>
          </p:nvPr>
        </p:nvSpPr>
        <p:spPr>
          <a:xfrm>
            <a:off x="5020600" y="4041245"/>
            <a:ext cx="2484300" cy="4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 name="Google Shape;67;p13"/>
          <p:cNvSpPr/>
          <p:nvPr/>
        </p:nvSpPr>
        <p:spPr>
          <a:xfrm>
            <a:off x="259200" y="2947750"/>
            <a:ext cx="8625600" cy="16575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259200" y="1167350"/>
            <a:ext cx="8625600" cy="16575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73"/>
        <p:cNvGrpSpPr/>
        <p:nvPr/>
      </p:nvGrpSpPr>
      <p:grpSpPr>
        <a:xfrm>
          <a:off x="0" y="0"/>
          <a:ext cx="0" cy="0"/>
          <a:chOff x="0" y="0"/>
          <a:chExt cx="0" cy="0"/>
        </a:xfrm>
      </p:grpSpPr>
      <p:sp>
        <p:nvSpPr>
          <p:cNvPr id="74" name="Google Shape;74;p14"/>
          <p:cNvSpPr/>
          <p:nvPr/>
        </p:nvSpPr>
        <p:spPr>
          <a:xfrm>
            <a:off x="1568700" y="2409825"/>
            <a:ext cx="6006600" cy="2119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4"/>
          <p:cNvSpPr txBox="1">
            <a:spLocks noGrp="1"/>
          </p:cNvSpPr>
          <p:nvPr>
            <p:ph type="title"/>
          </p:nvPr>
        </p:nvSpPr>
        <p:spPr>
          <a:xfrm>
            <a:off x="2058350" y="2673775"/>
            <a:ext cx="5027400" cy="682200"/>
          </a:xfrm>
          <a:prstGeom prst="rect">
            <a:avLst/>
          </a:prstGeom>
        </p:spPr>
        <p:txBody>
          <a:bodyPr spcFirstLastPara="1" wrap="square" lIns="91425" tIns="0" rIns="91425" bIns="91425" anchor="t" anchorCtr="0">
            <a:noAutofit/>
          </a:bodyPr>
          <a:lstStyle>
            <a:lvl1pPr lvl="0">
              <a:spcBef>
                <a:spcPts val="0"/>
              </a:spcBef>
              <a:spcAft>
                <a:spcPts val="0"/>
              </a:spcAft>
              <a:buSzPts val="3500"/>
              <a:buNone/>
              <a:defRPr sz="4400"/>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76" name="Google Shape;76;p14"/>
          <p:cNvSpPr txBox="1">
            <a:spLocks noGrp="1"/>
          </p:cNvSpPr>
          <p:nvPr>
            <p:ph type="subTitle" idx="1"/>
          </p:nvPr>
        </p:nvSpPr>
        <p:spPr>
          <a:xfrm>
            <a:off x="2058300" y="3406425"/>
            <a:ext cx="5027400" cy="765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550" y="538250"/>
            <a:ext cx="7713000" cy="614100"/>
          </a:xfrm>
          <a:prstGeom prst="rect">
            <a:avLst/>
          </a:prstGeom>
          <a:noFill/>
          <a:ln>
            <a:noFill/>
          </a:ln>
        </p:spPr>
        <p:txBody>
          <a:bodyPr spcFirstLastPara="1" wrap="square" lIns="91425" tIns="0" rIns="91425" bIns="91425" anchor="t" anchorCtr="0">
            <a:noAutofit/>
          </a:bodyPr>
          <a:lstStyle>
            <a:lvl1pPr lvl="0"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1pPr>
            <a:lvl2pPr lvl="1"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2pPr>
            <a:lvl3pPr lvl="2"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3pPr>
            <a:lvl4pPr lvl="3"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4pPr>
            <a:lvl5pPr lvl="4"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5pPr>
            <a:lvl6pPr lvl="5"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6pPr>
            <a:lvl7pPr lvl="6"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7pPr>
            <a:lvl8pPr lvl="7"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8pPr>
            <a:lvl9pPr lvl="8"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715550" y="1152475"/>
            <a:ext cx="7713000" cy="34527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1pPr>
            <a:lvl2pPr marL="914400" lvl="1"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2pPr>
            <a:lvl3pPr marL="1371600" lvl="2"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3pPr>
            <a:lvl4pPr marL="1828800" lvl="3"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4pPr>
            <a:lvl5pPr marL="2286000" lvl="4"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5pPr>
            <a:lvl6pPr marL="2743200" lvl="5"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6pPr>
            <a:lvl7pPr marL="3200400" lvl="6"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7pPr>
            <a:lvl8pPr marL="3657600" lvl="7"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8pPr>
            <a:lvl9pPr marL="4114800" lvl="8"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5" r:id="rId5"/>
    <p:sldLayoutId id="2147483656" r:id="rId6"/>
    <p:sldLayoutId id="2147483657" r:id="rId7"/>
    <p:sldLayoutId id="2147483659" r:id="rId8"/>
    <p:sldLayoutId id="2147483660" r:id="rId9"/>
    <p:sldLayoutId id="2147483661" r:id="rId10"/>
    <p:sldLayoutId id="2147483662" r:id="rId11"/>
    <p:sldLayoutId id="2147483663" r:id="rId12"/>
    <p:sldLayoutId id="2147483664" r:id="rId13"/>
    <p:sldLayoutId id="2147483666" r:id="rId14"/>
    <p:sldLayoutId id="2147483667" r:id="rId15"/>
    <p:sldLayoutId id="2147483668" r:id="rId16"/>
    <p:sldLayoutId id="2147483669" r:id="rId17"/>
    <p:sldLayoutId id="2147483670" r:id="rId18"/>
    <p:sldLayoutId id="2147483671" r:id="rId19"/>
    <p:sldLayoutId id="2147483673" r:id="rId20"/>
    <p:sldLayoutId id="2147483674" r:id="rId21"/>
    <p:sldLayoutId id="2147483675" r:id="rId22"/>
    <p:sldLayoutId id="2147483677" r:id="rId23"/>
    <p:sldLayoutId id="2147483678" r:id="rId24"/>
    <p:sldLayoutId id="2147483681" r:id="rId25"/>
    <p:sldLayoutId id="2147483684" r:id="rId26"/>
    <p:sldLayoutId id="2147483685" r:id="rId27"/>
    <p:sldLayoutId id="2147483686" r:id="rId28"/>
    <p:sldLayoutId id="2147483687" r:id="rId29"/>
    <p:sldLayoutId id="2147483688" r:id="rId30"/>
    <p:sldLayoutId id="2147483692" r:id="rId31"/>
    <p:sldLayoutId id="2147483693" r:id="rId32"/>
    <p:sldLayoutId id="2147483694" r:id="rId33"/>
    <p:sldLayoutId id="2147483695" r:id="rId34"/>
    <p:sldLayoutId id="2147483696"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24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76"/>
        <p:cNvGrpSpPr/>
        <p:nvPr/>
      </p:nvGrpSpPr>
      <p:grpSpPr>
        <a:xfrm>
          <a:off x="0" y="0"/>
          <a:ext cx="0" cy="0"/>
          <a:chOff x="0" y="0"/>
          <a:chExt cx="0" cy="0"/>
        </a:xfrm>
      </p:grpSpPr>
      <p:pic>
        <p:nvPicPr>
          <p:cNvPr id="29698" name="Picture 2" descr="caja plateada Apple Watch">
            <a:extLst>
              <a:ext uri="{FF2B5EF4-FFF2-40B4-BE49-F238E27FC236}">
                <a16:creationId xmlns:a16="http://schemas.microsoft.com/office/drawing/2014/main" id="{1809A0B4-39D1-4CA0-AFEF-237007CF06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475"/>
          <a:stretch/>
        </p:blipFill>
        <p:spPr bwMode="auto">
          <a:xfrm>
            <a:off x="0" y="-11290"/>
            <a:ext cx="9144000" cy="5154790"/>
          </a:xfrm>
          <a:prstGeom prst="rect">
            <a:avLst/>
          </a:prstGeom>
          <a:noFill/>
          <a:extLst>
            <a:ext uri="{909E8E84-426E-40DD-AFC4-6F175D3DCCD1}">
              <a14:hiddenFill xmlns:a14="http://schemas.microsoft.com/office/drawing/2010/main">
                <a:solidFill>
                  <a:srgbClr val="FFFFFF"/>
                </a:solidFill>
              </a14:hiddenFill>
            </a:ext>
          </a:extLst>
        </p:spPr>
      </p:pic>
      <p:sp>
        <p:nvSpPr>
          <p:cNvPr id="277" name="Google Shape;277;p46"/>
          <p:cNvSpPr/>
          <p:nvPr/>
        </p:nvSpPr>
        <p:spPr>
          <a:xfrm>
            <a:off x="806075" y="4287622"/>
            <a:ext cx="3994200" cy="476100"/>
          </a:xfrm>
          <a:prstGeom prst="roundRect">
            <a:avLst>
              <a:gd name="adj" fmla="val 50000"/>
            </a:avLst>
          </a:prstGeom>
          <a:solidFill>
            <a:srgbClr val="8A6BB4"/>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278" name="Google Shape;278;p46"/>
          <p:cNvSpPr txBox="1">
            <a:spLocks noGrp="1"/>
          </p:cNvSpPr>
          <p:nvPr>
            <p:ph type="ctrTitle"/>
          </p:nvPr>
        </p:nvSpPr>
        <p:spPr>
          <a:xfrm>
            <a:off x="157906" y="1447541"/>
            <a:ext cx="5432077" cy="2237127"/>
          </a:xfrm>
          <a:prstGeom prst="rect">
            <a:avLst/>
          </a:prstGeom>
          <a:effectLst>
            <a:outerShdw blurRad="50800" dist="38100" algn="l" rotWithShape="0">
              <a:prstClr val="black">
                <a:alpha val="40000"/>
              </a:prstClr>
            </a:outerShdw>
          </a:effectLst>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sz="9600" dirty="0">
                <a:solidFill>
                  <a:schemeClr val="accent4"/>
                </a:solidFill>
              </a:rPr>
              <a:t>SMART WATCH</a:t>
            </a:r>
            <a:endParaRPr sz="9600" dirty="0">
              <a:solidFill>
                <a:schemeClr val="accent4"/>
              </a:solidFill>
            </a:endParaRPr>
          </a:p>
        </p:txBody>
      </p:sp>
      <p:sp>
        <p:nvSpPr>
          <p:cNvPr id="279" name="Google Shape;279;p46"/>
          <p:cNvSpPr txBox="1">
            <a:spLocks noGrp="1"/>
          </p:cNvSpPr>
          <p:nvPr>
            <p:ph type="subTitle" idx="1"/>
          </p:nvPr>
        </p:nvSpPr>
        <p:spPr>
          <a:xfrm>
            <a:off x="867950" y="4406868"/>
            <a:ext cx="3871800" cy="2259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chemeClr val="accent6"/>
                </a:solidFill>
              </a:rPr>
              <a:t>Free Template</a:t>
            </a:r>
            <a:endParaRPr dirty="0">
              <a:solidFill>
                <a:schemeClr val="accent6"/>
              </a:solidFill>
            </a:endParaRPr>
          </a:p>
        </p:txBody>
      </p:sp>
      <p:sp>
        <p:nvSpPr>
          <p:cNvPr id="10" name="Rectángulo 9">
            <a:extLst>
              <a:ext uri="{FF2B5EF4-FFF2-40B4-BE49-F238E27FC236}">
                <a16:creationId xmlns:a16="http://schemas.microsoft.com/office/drawing/2014/main" id="{242B4E4E-D7B8-4B98-9EF5-078C37C8F4E5}"/>
              </a:ext>
            </a:extLst>
          </p:cNvPr>
          <p:cNvSpPr/>
          <p:nvPr/>
        </p:nvSpPr>
        <p:spPr>
          <a:xfrm>
            <a:off x="0" y="5082746"/>
            <a:ext cx="6746825" cy="607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D5488396-072A-499E-8B06-453A2EFCD66E}"/>
              </a:ext>
            </a:extLst>
          </p:cNvPr>
          <p:cNvSpPr/>
          <p:nvPr/>
        </p:nvSpPr>
        <p:spPr>
          <a:xfrm>
            <a:off x="8520112" y="5080821"/>
            <a:ext cx="623888" cy="607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6FF20645-D5F3-45E8-A42B-03129A72208E}"/>
              </a:ext>
            </a:extLst>
          </p:cNvPr>
          <p:cNvSpPr/>
          <p:nvPr/>
        </p:nvSpPr>
        <p:spPr>
          <a:xfrm>
            <a:off x="6984349" y="5082095"/>
            <a:ext cx="1280420" cy="6140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6" name="Grupo 45">
            <a:extLst>
              <a:ext uri="{FF2B5EF4-FFF2-40B4-BE49-F238E27FC236}">
                <a16:creationId xmlns:a16="http://schemas.microsoft.com/office/drawing/2014/main" id="{30B63277-C3F3-4F1F-B698-9EE5A12FB531}"/>
              </a:ext>
            </a:extLst>
          </p:cNvPr>
          <p:cNvGrpSpPr/>
          <p:nvPr/>
        </p:nvGrpSpPr>
        <p:grpSpPr>
          <a:xfrm>
            <a:off x="5611330" y="282093"/>
            <a:ext cx="2746037" cy="4005529"/>
            <a:chOff x="8347076" y="357188"/>
            <a:chExt cx="2246312" cy="3276601"/>
          </a:xfrm>
        </p:grpSpPr>
        <p:sp>
          <p:nvSpPr>
            <p:cNvPr id="17" name="Freeform 6">
              <a:extLst>
                <a:ext uri="{FF2B5EF4-FFF2-40B4-BE49-F238E27FC236}">
                  <a16:creationId xmlns:a16="http://schemas.microsoft.com/office/drawing/2014/main" id="{0A687473-A41D-4239-9FAF-3A098FFBB54F}"/>
                </a:ext>
              </a:extLst>
            </p:cNvPr>
            <p:cNvSpPr>
              <a:spLocks noEditPoints="1"/>
            </p:cNvSpPr>
            <p:nvPr/>
          </p:nvSpPr>
          <p:spPr bwMode="auto">
            <a:xfrm>
              <a:off x="8347076" y="900113"/>
              <a:ext cx="2201863" cy="2190750"/>
            </a:xfrm>
            <a:custGeom>
              <a:avLst/>
              <a:gdLst>
                <a:gd name="T0" fmla="*/ 1 w 582"/>
                <a:gd name="T1" fmla="*/ 293 h 580"/>
                <a:gd name="T2" fmla="*/ 1 w 582"/>
                <a:gd name="T3" fmla="*/ 87 h 580"/>
                <a:gd name="T4" fmla="*/ 65 w 582"/>
                <a:gd name="T5" fmla="*/ 3 h 580"/>
                <a:gd name="T6" fmla="*/ 86 w 582"/>
                <a:gd name="T7" fmla="*/ 0 h 580"/>
                <a:gd name="T8" fmla="*/ 495 w 582"/>
                <a:gd name="T9" fmla="*/ 0 h 580"/>
                <a:gd name="T10" fmla="*/ 580 w 582"/>
                <a:gd name="T11" fmla="*/ 75 h 580"/>
                <a:gd name="T12" fmla="*/ 581 w 582"/>
                <a:gd name="T13" fmla="*/ 121 h 580"/>
                <a:gd name="T14" fmla="*/ 581 w 582"/>
                <a:gd name="T15" fmla="*/ 453 h 580"/>
                <a:gd name="T16" fmla="*/ 580 w 582"/>
                <a:gd name="T17" fmla="*/ 500 h 580"/>
                <a:gd name="T18" fmla="*/ 523 w 582"/>
                <a:gd name="T19" fmla="*/ 575 h 580"/>
                <a:gd name="T20" fmla="*/ 479 w 582"/>
                <a:gd name="T21" fmla="*/ 580 h 580"/>
                <a:gd name="T22" fmla="*/ 426 w 582"/>
                <a:gd name="T23" fmla="*/ 580 h 580"/>
                <a:gd name="T24" fmla="*/ 143 w 582"/>
                <a:gd name="T25" fmla="*/ 580 h 580"/>
                <a:gd name="T26" fmla="*/ 90 w 582"/>
                <a:gd name="T27" fmla="*/ 580 h 580"/>
                <a:gd name="T28" fmla="*/ 42 w 582"/>
                <a:gd name="T29" fmla="*/ 567 h 580"/>
                <a:gd name="T30" fmla="*/ 3 w 582"/>
                <a:gd name="T31" fmla="*/ 509 h 580"/>
                <a:gd name="T32" fmla="*/ 1 w 582"/>
                <a:gd name="T33" fmla="*/ 456 h 580"/>
                <a:gd name="T34" fmla="*/ 1 w 582"/>
                <a:gd name="T35" fmla="*/ 293 h 580"/>
                <a:gd name="T36" fmla="*/ 1 w 582"/>
                <a:gd name="T37" fmla="*/ 293 h 580"/>
                <a:gd name="T38" fmla="*/ 535 w 582"/>
                <a:gd name="T39" fmla="*/ 290 h 580"/>
                <a:gd name="T40" fmla="*/ 535 w 582"/>
                <a:gd name="T41" fmla="*/ 290 h 580"/>
                <a:gd name="T42" fmla="*/ 534 w 582"/>
                <a:gd name="T43" fmla="*/ 88 h 580"/>
                <a:gd name="T44" fmla="*/ 530 w 582"/>
                <a:gd name="T45" fmla="*/ 67 h 580"/>
                <a:gd name="T46" fmla="*/ 491 w 582"/>
                <a:gd name="T47" fmla="*/ 46 h 580"/>
                <a:gd name="T48" fmla="*/ 235 w 582"/>
                <a:gd name="T49" fmla="*/ 46 h 580"/>
                <a:gd name="T50" fmla="*/ 92 w 582"/>
                <a:gd name="T51" fmla="*/ 46 h 580"/>
                <a:gd name="T52" fmla="*/ 77 w 582"/>
                <a:gd name="T53" fmla="*/ 47 h 580"/>
                <a:gd name="T54" fmla="*/ 47 w 582"/>
                <a:gd name="T55" fmla="*/ 87 h 580"/>
                <a:gd name="T56" fmla="*/ 47 w 582"/>
                <a:gd name="T57" fmla="*/ 232 h 580"/>
                <a:gd name="T58" fmla="*/ 47 w 582"/>
                <a:gd name="T59" fmla="*/ 492 h 580"/>
                <a:gd name="T60" fmla="*/ 52 w 582"/>
                <a:gd name="T61" fmla="*/ 513 h 580"/>
                <a:gd name="T62" fmla="*/ 91 w 582"/>
                <a:gd name="T63" fmla="*/ 534 h 580"/>
                <a:gd name="T64" fmla="*/ 190 w 582"/>
                <a:gd name="T65" fmla="*/ 534 h 580"/>
                <a:gd name="T66" fmla="*/ 495 w 582"/>
                <a:gd name="T67" fmla="*/ 534 h 580"/>
                <a:gd name="T68" fmla="*/ 535 w 582"/>
                <a:gd name="T69" fmla="*/ 494 h 580"/>
                <a:gd name="T70" fmla="*/ 535 w 582"/>
                <a:gd name="T71" fmla="*/ 29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82" h="580">
                  <a:moveTo>
                    <a:pt x="1" y="293"/>
                  </a:moveTo>
                  <a:cubicBezTo>
                    <a:pt x="1" y="224"/>
                    <a:pt x="1" y="156"/>
                    <a:pt x="1" y="87"/>
                  </a:cubicBezTo>
                  <a:cubicBezTo>
                    <a:pt x="1" y="47"/>
                    <a:pt x="27" y="13"/>
                    <a:pt x="65" y="3"/>
                  </a:cubicBezTo>
                  <a:cubicBezTo>
                    <a:pt x="72" y="1"/>
                    <a:pt x="79" y="0"/>
                    <a:pt x="86" y="0"/>
                  </a:cubicBezTo>
                  <a:cubicBezTo>
                    <a:pt x="222" y="0"/>
                    <a:pt x="359" y="0"/>
                    <a:pt x="495" y="0"/>
                  </a:cubicBezTo>
                  <a:cubicBezTo>
                    <a:pt x="537" y="0"/>
                    <a:pt x="574" y="32"/>
                    <a:pt x="580" y="75"/>
                  </a:cubicBezTo>
                  <a:cubicBezTo>
                    <a:pt x="582" y="90"/>
                    <a:pt x="581" y="106"/>
                    <a:pt x="581" y="121"/>
                  </a:cubicBezTo>
                  <a:cubicBezTo>
                    <a:pt x="581" y="232"/>
                    <a:pt x="581" y="343"/>
                    <a:pt x="581" y="453"/>
                  </a:cubicBezTo>
                  <a:cubicBezTo>
                    <a:pt x="581" y="469"/>
                    <a:pt x="581" y="485"/>
                    <a:pt x="580" y="500"/>
                  </a:cubicBezTo>
                  <a:cubicBezTo>
                    <a:pt x="577" y="537"/>
                    <a:pt x="557" y="561"/>
                    <a:pt x="523" y="575"/>
                  </a:cubicBezTo>
                  <a:cubicBezTo>
                    <a:pt x="509" y="580"/>
                    <a:pt x="494" y="580"/>
                    <a:pt x="479" y="580"/>
                  </a:cubicBezTo>
                  <a:cubicBezTo>
                    <a:pt x="462" y="580"/>
                    <a:pt x="444" y="580"/>
                    <a:pt x="426" y="580"/>
                  </a:cubicBezTo>
                  <a:cubicBezTo>
                    <a:pt x="332" y="580"/>
                    <a:pt x="237" y="580"/>
                    <a:pt x="143" y="580"/>
                  </a:cubicBezTo>
                  <a:cubicBezTo>
                    <a:pt x="125" y="580"/>
                    <a:pt x="107" y="580"/>
                    <a:pt x="90" y="580"/>
                  </a:cubicBezTo>
                  <a:cubicBezTo>
                    <a:pt x="73" y="580"/>
                    <a:pt x="57" y="576"/>
                    <a:pt x="42" y="567"/>
                  </a:cubicBezTo>
                  <a:cubicBezTo>
                    <a:pt x="21" y="553"/>
                    <a:pt x="6" y="534"/>
                    <a:pt x="3" y="509"/>
                  </a:cubicBezTo>
                  <a:cubicBezTo>
                    <a:pt x="0" y="491"/>
                    <a:pt x="1" y="473"/>
                    <a:pt x="1" y="456"/>
                  </a:cubicBezTo>
                  <a:cubicBezTo>
                    <a:pt x="1" y="401"/>
                    <a:pt x="1" y="347"/>
                    <a:pt x="1" y="293"/>
                  </a:cubicBezTo>
                  <a:cubicBezTo>
                    <a:pt x="1" y="293"/>
                    <a:pt x="1" y="293"/>
                    <a:pt x="1" y="293"/>
                  </a:cubicBezTo>
                  <a:close/>
                  <a:moveTo>
                    <a:pt x="535" y="290"/>
                  </a:moveTo>
                  <a:cubicBezTo>
                    <a:pt x="535" y="290"/>
                    <a:pt x="535" y="290"/>
                    <a:pt x="535" y="290"/>
                  </a:cubicBezTo>
                  <a:cubicBezTo>
                    <a:pt x="535" y="223"/>
                    <a:pt x="535" y="155"/>
                    <a:pt x="534" y="88"/>
                  </a:cubicBezTo>
                  <a:cubicBezTo>
                    <a:pt x="534" y="81"/>
                    <a:pt x="533" y="73"/>
                    <a:pt x="530" y="67"/>
                  </a:cubicBezTo>
                  <a:cubicBezTo>
                    <a:pt x="522" y="51"/>
                    <a:pt x="508" y="46"/>
                    <a:pt x="491" y="46"/>
                  </a:cubicBezTo>
                  <a:cubicBezTo>
                    <a:pt x="406" y="46"/>
                    <a:pt x="320" y="46"/>
                    <a:pt x="235" y="46"/>
                  </a:cubicBezTo>
                  <a:cubicBezTo>
                    <a:pt x="187" y="46"/>
                    <a:pt x="140" y="46"/>
                    <a:pt x="92" y="46"/>
                  </a:cubicBezTo>
                  <a:cubicBezTo>
                    <a:pt x="87" y="46"/>
                    <a:pt x="82" y="46"/>
                    <a:pt x="77" y="47"/>
                  </a:cubicBezTo>
                  <a:cubicBezTo>
                    <a:pt x="58" y="52"/>
                    <a:pt x="47" y="67"/>
                    <a:pt x="47" y="87"/>
                  </a:cubicBezTo>
                  <a:cubicBezTo>
                    <a:pt x="47" y="135"/>
                    <a:pt x="47" y="184"/>
                    <a:pt x="47" y="232"/>
                  </a:cubicBezTo>
                  <a:cubicBezTo>
                    <a:pt x="47" y="319"/>
                    <a:pt x="47" y="406"/>
                    <a:pt x="47" y="492"/>
                  </a:cubicBezTo>
                  <a:cubicBezTo>
                    <a:pt x="47" y="499"/>
                    <a:pt x="49" y="507"/>
                    <a:pt x="52" y="513"/>
                  </a:cubicBezTo>
                  <a:cubicBezTo>
                    <a:pt x="60" y="528"/>
                    <a:pt x="74" y="534"/>
                    <a:pt x="91" y="534"/>
                  </a:cubicBezTo>
                  <a:cubicBezTo>
                    <a:pt x="124" y="534"/>
                    <a:pt x="157" y="534"/>
                    <a:pt x="190" y="534"/>
                  </a:cubicBezTo>
                  <a:cubicBezTo>
                    <a:pt x="291" y="534"/>
                    <a:pt x="393" y="534"/>
                    <a:pt x="495" y="534"/>
                  </a:cubicBezTo>
                  <a:cubicBezTo>
                    <a:pt x="517" y="534"/>
                    <a:pt x="535" y="517"/>
                    <a:pt x="535" y="494"/>
                  </a:cubicBezTo>
                  <a:cubicBezTo>
                    <a:pt x="535" y="426"/>
                    <a:pt x="535" y="358"/>
                    <a:pt x="535" y="29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7">
              <a:extLst>
                <a:ext uri="{FF2B5EF4-FFF2-40B4-BE49-F238E27FC236}">
                  <a16:creationId xmlns:a16="http://schemas.microsoft.com/office/drawing/2014/main" id="{BFFD0E31-C192-47A3-822E-91839CED840F}"/>
                </a:ext>
              </a:extLst>
            </p:cNvPr>
            <p:cNvSpPr>
              <a:spLocks/>
            </p:cNvSpPr>
            <p:nvPr/>
          </p:nvSpPr>
          <p:spPr bwMode="auto">
            <a:xfrm>
              <a:off x="8861426" y="357188"/>
              <a:ext cx="1168400" cy="509588"/>
            </a:xfrm>
            <a:custGeom>
              <a:avLst/>
              <a:gdLst>
                <a:gd name="T0" fmla="*/ 309 w 309"/>
                <a:gd name="T1" fmla="*/ 135 h 135"/>
                <a:gd name="T2" fmla="*/ 0 w 309"/>
                <a:gd name="T3" fmla="*/ 135 h 135"/>
                <a:gd name="T4" fmla="*/ 2 w 309"/>
                <a:gd name="T5" fmla="*/ 106 h 135"/>
                <a:gd name="T6" fmla="*/ 7 w 309"/>
                <a:gd name="T7" fmla="*/ 20 h 135"/>
                <a:gd name="T8" fmla="*/ 28 w 309"/>
                <a:gd name="T9" fmla="*/ 0 h 135"/>
                <a:gd name="T10" fmla="*/ 281 w 309"/>
                <a:gd name="T11" fmla="*/ 0 h 135"/>
                <a:gd name="T12" fmla="*/ 303 w 309"/>
                <a:gd name="T13" fmla="*/ 20 h 135"/>
                <a:gd name="T14" fmla="*/ 307 w 309"/>
                <a:gd name="T15" fmla="*/ 86 h 135"/>
                <a:gd name="T16" fmla="*/ 309 w 309"/>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135">
                  <a:moveTo>
                    <a:pt x="309" y="135"/>
                  </a:moveTo>
                  <a:cubicBezTo>
                    <a:pt x="206" y="135"/>
                    <a:pt x="103" y="135"/>
                    <a:pt x="0" y="135"/>
                  </a:cubicBezTo>
                  <a:cubicBezTo>
                    <a:pt x="1" y="125"/>
                    <a:pt x="1" y="115"/>
                    <a:pt x="2" y="106"/>
                  </a:cubicBezTo>
                  <a:cubicBezTo>
                    <a:pt x="3" y="77"/>
                    <a:pt x="5" y="48"/>
                    <a:pt x="7" y="20"/>
                  </a:cubicBezTo>
                  <a:cubicBezTo>
                    <a:pt x="7" y="7"/>
                    <a:pt x="16" y="0"/>
                    <a:pt x="28" y="0"/>
                  </a:cubicBezTo>
                  <a:cubicBezTo>
                    <a:pt x="112" y="0"/>
                    <a:pt x="197" y="0"/>
                    <a:pt x="281" y="0"/>
                  </a:cubicBezTo>
                  <a:cubicBezTo>
                    <a:pt x="294" y="0"/>
                    <a:pt x="302" y="7"/>
                    <a:pt x="303" y="20"/>
                  </a:cubicBezTo>
                  <a:cubicBezTo>
                    <a:pt x="304" y="42"/>
                    <a:pt x="306" y="64"/>
                    <a:pt x="307" y="86"/>
                  </a:cubicBezTo>
                  <a:cubicBezTo>
                    <a:pt x="308" y="102"/>
                    <a:pt x="308" y="118"/>
                    <a:pt x="309" y="13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8">
              <a:extLst>
                <a:ext uri="{FF2B5EF4-FFF2-40B4-BE49-F238E27FC236}">
                  <a16:creationId xmlns:a16="http://schemas.microsoft.com/office/drawing/2014/main" id="{952707C5-E86C-4E5E-B05D-F36D19563A0E}"/>
                </a:ext>
              </a:extLst>
            </p:cNvPr>
            <p:cNvSpPr>
              <a:spLocks/>
            </p:cNvSpPr>
            <p:nvPr/>
          </p:nvSpPr>
          <p:spPr bwMode="auto">
            <a:xfrm>
              <a:off x="8861426" y="3124201"/>
              <a:ext cx="1165225" cy="509588"/>
            </a:xfrm>
            <a:custGeom>
              <a:avLst/>
              <a:gdLst>
                <a:gd name="T0" fmla="*/ 308 w 308"/>
                <a:gd name="T1" fmla="*/ 0 h 135"/>
                <a:gd name="T2" fmla="*/ 308 w 308"/>
                <a:gd name="T3" fmla="*/ 34 h 135"/>
                <a:gd name="T4" fmla="*/ 304 w 308"/>
                <a:gd name="T5" fmla="*/ 106 h 135"/>
                <a:gd name="T6" fmla="*/ 303 w 308"/>
                <a:gd name="T7" fmla="*/ 117 h 135"/>
                <a:gd name="T8" fmla="*/ 282 w 308"/>
                <a:gd name="T9" fmla="*/ 135 h 135"/>
                <a:gd name="T10" fmla="*/ 28 w 308"/>
                <a:gd name="T11" fmla="*/ 135 h 135"/>
                <a:gd name="T12" fmla="*/ 7 w 308"/>
                <a:gd name="T13" fmla="*/ 116 h 135"/>
                <a:gd name="T14" fmla="*/ 0 w 308"/>
                <a:gd name="T15" fmla="*/ 0 h 135"/>
                <a:gd name="T16" fmla="*/ 308 w 308"/>
                <a:gd name="T1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35">
                  <a:moveTo>
                    <a:pt x="308" y="0"/>
                  </a:moveTo>
                  <a:cubicBezTo>
                    <a:pt x="308" y="12"/>
                    <a:pt x="308" y="23"/>
                    <a:pt x="308" y="34"/>
                  </a:cubicBezTo>
                  <a:cubicBezTo>
                    <a:pt x="307" y="58"/>
                    <a:pt x="305" y="82"/>
                    <a:pt x="304" y="106"/>
                  </a:cubicBezTo>
                  <a:cubicBezTo>
                    <a:pt x="304" y="110"/>
                    <a:pt x="303" y="113"/>
                    <a:pt x="303" y="117"/>
                  </a:cubicBezTo>
                  <a:cubicBezTo>
                    <a:pt x="302" y="127"/>
                    <a:pt x="293" y="135"/>
                    <a:pt x="282" y="135"/>
                  </a:cubicBezTo>
                  <a:cubicBezTo>
                    <a:pt x="197" y="135"/>
                    <a:pt x="113" y="135"/>
                    <a:pt x="28" y="135"/>
                  </a:cubicBezTo>
                  <a:cubicBezTo>
                    <a:pt x="16" y="135"/>
                    <a:pt x="7" y="127"/>
                    <a:pt x="7" y="116"/>
                  </a:cubicBezTo>
                  <a:cubicBezTo>
                    <a:pt x="4" y="77"/>
                    <a:pt x="2" y="39"/>
                    <a:pt x="0" y="0"/>
                  </a:cubicBezTo>
                  <a:cubicBezTo>
                    <a:pt x="103" y="0"/>
                    <a:pt x="206" y="0"/>
                    <a:pt x="308"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9">
              <a:extLst>
                <a:ext uri="{FF2B5EF4-FFF2-40B4-BE49-F238E27FC236}">
                  <a16:creationId xmlns:a16="http://schemas.microsoft.com/office/drawing/2014/main" id="{36D42DDC-2FED-46C9-980B-BFD7BB631336}"/>
                </a:ext>
              </a:extLst>
            </p:cNvPr>
            <p:cNvSpPr>
              <a:spLocks/>
            </p:cNvSpPr>
            <p:nvPr/>
          </p:nvSpPr>
          <p:spPr bwMode="auto">
            <a:xfrm>
              <a:off x="10552113" y="1984376"/>
              <a:ext cx="41275" cy="712788"/>
            </a:xfrm>
            <a:custGeom>
              <a:avLst/>
              <a:gdLst>
                <a:gd name="T0" fmla="*/ 0 w 11"/>
                <a:gd name="T1" fmla="*/ 189 h 189"/>
                <a:gd name="T2" fmla="*/ 0 w 11"/>
                <a:gd name="T3" fmla="*/ 0 h 189"/>
                <a:gd name="T4" fmla="*/ 11 w 11"/>
                <a:gd name="T5" fmla="*/ 12 h 189"/>
                <a:gd name="T6" fmla="*/ 11 w 11"/>
                <a:gd name="T7" fmla="*/ 17 h 189"/>
                <a:gd name="T8" fmla="*/ 11 w 11"/>
                <a:gd name="T9" fmla="*/ 173 h 189"/>
                <a:gd name="T10" fmla="*/ 0 w 11"/>
                <a:gd name="T11" fmla="*/ 189 h 189"/>
              </a:gdLst>
              <a:ahLst/>
              <a:cxnLst>
                <a:cxn ang="0">
                  <a:pos x="T0" y="T1"/>
                </a:cxn>
                <a:cxn ang="0">
                  <a:pos x="T2" y="T3"/>
                </a:cxn>
                <a:cxn ang="0">
                  <a:pos x="T4" y="T5"/>
                </a:cxn>
                <a:cxn ang="0">
                  <a:pos x="T6" y="T7"/>
                </a:cxn>
                <a:cxn ang="0">
                  <a:pos x="T8" y="T9"/>
                </a:cxn>
                <a:cxn ang="0">
                  <a:pos x="T10" y="T11"/>
                </a:cxn>
              </a:cxnLst>
              <a:rect l="0" t="0" r="r" b="b"/>
              <a:pathLst>
                <a:path w="11" h="189">
                  <a:moveTo>
                    <a:pt x="0" y="189"/>
                  </a:moveTo>
                  <a:cubicBezTo>
                    <a:pt x="0" y="126"/>
                    <a:pt x="0" y="63"/>
                    <a:pt x="0" y="0"/>
                  </a:cubicBezTo>
                  <a:cubicBezTo>
                    <a:pt x="6" y="1"/>
                    <a:pt x="11" y="6"/>
                    <a:pt x="11" y="12"/>
                  </a:cubicBezTo>
                  <a:cubicBezTo>
                    <a:pt x="11" y="13"/>
                    <a:pt x="11" y="15"/>
                    <a:pt x="11" y="17"/>
                  </a:cubicBezTo>
                  <a:cubicBezTo>
                    <a:pt x="11" y="69"/>
                    <a:pt x="11" y="121"/>
                    <a:pt x="11" y="173"/>
                  </a:cubicBezTo>
                  <a:cubicBezTo>
                    <a:pt x="11" y="182"/>
                    <a:pt x="8" y="187"/>
                    <a:pt x="0" y="189"/>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0">
              <a:extLst>
                <a:ext uri="{FF2B5EF4-FFF2-40B4-BE49-F238E27FC236}">
                  <a16:creationId xmlns:a16="http://schemas.microsoft.com/office/drawing/2014/main" id="{5EBB71DD-0D06-4547-9FAD-5571D705C215}"/>
                </a:ext>
              </a:extLst>
            </p:cNvPr>
            <p:cNvSpPr>
              <a:spLocks/>
            </p:cNvSpPr>
            <p:nvPr/>
          </p:nvSpPr>
          <p:spPr bwMode="auto">
            <a:xfrm>
              <a:off x="10552113" y="1371601"/>
              <a:ext cx="41275" cy="423863"/>
            </a:xfrm>
            <a:custGeom>
              <a:avLst/>
              <a:gdLst>
                <a:gd name="T0" fmla="*/ 0 w 11"/>
                <a:gd name="T1" fmla="*/ 112 h 112"/>
                <a:gd name="T2" fmla="*/ 0 w 11"/>
                <a:gd name="T3" fmla="*/ 0 h 112"/>
                <a:gd name="T4" fmla="*/ 11 w 11"/>
                <a:gd name="T5" fmla="*/ 11 h 112"/>
                <a:gd name="T6" fmla="*/ 11 w 11"/>
                <a:gd name="T7" fmla="*/ 100 h 112"/>
                <a:gd name="T8" fmla="*/ 0 w 11"/>
                <a:gd name="T9" fmla="*/ 112 h 112"/>
              </a:gdLst>
              <a:ahLst/>
              <a:cxnLst>
                <a:cxn ang="0">
                  <a:pos x="T0" y="T1"/>
                </a:cxn>
                <a:cxn ang="0">
                  <a:pos x="T2" y="T3"/>
                </a:cxn>
                <a:cxn ang="0">
                  <a:pos x="T4" y="T5"/>
                </a:cxn>
                <a:cxn ang="0">
                  <a:pos x="T6" y="T7"/>
                </a:cxn>
                <a:cxn ang="0">
                  <a:pos x="T8" y="T9"/>
                </a:cxn>
              </a:cxnLst>
              <a:rect l="0" t="0" r="r" b="b"/>
              <a:pathLst>
                <a:path w="11" h="112">
                  <a:moveTo>
                    <a:pt x="0" y="112"/>
                  </a:moveTo>
                  <a:cubicBezTo>
                    <a:pt x="0" y="75"/>
                    <a:pt x="0" y="37"/>
                    <a:pt x="0" y="0"/>
                  </a:cubicBezTo>
                  <a:cubicBezTo>
                    <a:pt x="8" y="1"/>
                    <a:pt x="11" y="4"/>
                    <a:pt x="11" y="11"/>
                  </a:cubicBezTo>
                  <a:cubicBezTo>
                    <a:pt x="11" y="41"/>
                    <a:pt x="11" y="71"/>
                    <a:pt x="11" y="100"/>
                  </a:cubicBezTo>
                  <a:cubicBezTo>
                    <a:pt x="11" y="108"/>
                    <a:pt x="8" y="111"/>
                    <a:pt x="0" y="11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1">
              <a:extLst>
                <a:ext uri="{FF2B5EF4-FFF2-40B4-BE49-F238E27FC236}">
                  <a16:creationId xmlns:a16="http://schemas.microsoft.com/office/drawing/2014/main" id="{A5511FC3-A7E3-40E7-9000-AC54A8FFDDAC}"/>
                </a:ext>
              </a:extLst>
            </p:cNvPr>
            <p:cNvSpPr>
              <a:spLocks noEditPoints="1"/>
            </p:cNvSpPr>
            <p:nvPr/>
          </p:nvSpPr>
          <p:spPr bwMode="auto">
            <a:xfrm>
              <a:off x="9569451" y="1628776"/>
              <a:ext cx="325438" cy="514350"/>
            </a:xfrm>
            <a:custGeom>
              <a:avLst/>
              <a:gdLst>
                <a:gd name="T0" fmla="*/ 86 w 86"/>
                <a:gd name="T1" fmla="*/ 68 h 136"/>
                <a:gd name="T2" fmla="*/ 80 w 86"/>
                <a:gd name="T3" fmla="*/ 107 h 136"/>
                <a:gd name="T4" fmla="*/ 32 w 86"/>
                <a:gd name="T5" fmla="*/ 132 h 136"/>
                <a:gd name="T6" fmla="*/ 8 w 86"/>
                <a:gd name="T7" fmla="*/ 109 h 136"/>
                <a:gd name="T8" fmla="*/ 1 w 86"/>
                <a:gd name="T9" fmla="*/ 62 h 136"/>
                <a:gd name="T10" fmla="*/ 7 w 86"/>
                <a:gd name="T11" fmla="*/ 25 h 136"/>
                <a:gd name="T12" fmla="*/ 40 w 86"/>
                <a:gd name="T13" fmla="*/ 1 h 136"/>
                <a:gd name="T14" fmla="*/ 76 w 86"/>
                <a:gd name="T15" fmla="*/ 21 h 136"/>
                <a:gd name="T16" fmla="*/ 86 w 86"/>
                <a:gd name="T17" fmla="*/ 68 h 136"/>
                <a:gd name="T18" fmla="*/ 16 w 86"/>
                <a:gd name="T19" fmla="*/ 67 h 136"/>
                <a:gd name="T20" fmla="*/ 21 w 86"/>
                <a:gd name="T21" fmla="*/ 106 h 136"/>
                <a:gd name="T22" fmla="*/ 31 w 86"/>
                <a:gd name="T23" fmla="*/ 117 h 136"/>
                <a:gd name="T24" fmla="*/ 66 w 86"/>
                <a:gd name="T25" fmla="*/ 102 h 136"/>
                <a:gd name="T26" fmla="*/ 70 w 86"/>
                <a:gd name="T27" fmla="*/ 51 h 136"/>
                <a:gd name="T28" fmla="*/ 63 w 86"/>
                <a:gd name="T29" fmla="*/ 25 h 136"/>
                <a:gd name="T30" fmla="*/ 41 w 86"/>
                <a:gd name="T31" fmla="*/ 14 h 136"/>
                <a:gd name="T32" fmla="*/ 21 w 86"/>
                <a:gd name="T33" fmla="*/ 29 h 136"/>
                <a:gd name="T34" fmla="*/ 16 w 86"/>
                <a:gd name="T35" fmla="*/ 67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36">
                  <a:moveTo>
                    <a:pt x="86" y="68"/>
                  </a:moveTo>
                  <a:cubicBezTo>
                    <a:pt x="85" y="81"/>
                    <a:pt x="84" y="95"/>
                    <a:pt x="80" y="107"/>
                  </a:cubicBezTo>
                  <a:cubicBezTo>
                    <a:pt x="71" y="129"/>
                    <a:pt x="53" y="136"/>
                    <a:pt x="32" y="132"/>
                  </a:cubicBezTo>
                  <a:cubicBezTo>
                    <a:pt x="20" y="129"/>
                    <a:pt x="13" y="120"/>
                    <a:pt x="8" y="109"/>
                  </a:cubicBezTo>
                  <a:cubicBezTo>
                    <a:pt x="1" y="94"/>
                    <a:pt x="0" y="78"/>
                    <a:pt x="1" y="62"/>
                  </a:cubicBezTo>
                  <a:cubicBezTo>
                    <a:pt x="1" y="49"/>
                    <a:pt x="3" y="37"/>
                    <a:pt x="7" y="25"/>
                  </a:cubicBezTo>
                  <a:cubicBezTo>
                    <a:pt x="13" y="10"/>
                    <a:pt x="24" y="2"/>
                    <a:pt x="40" y="1"/>
                  </a:cubicBezTo>
                  <a:cubicBezTo>
                    <a:pt x="56" y="0"/>
                    <a:pt x="68" y="6"/>
                    <a:pt x="76" y="21"/>
                  </a:cubicBezTo>
                  <a:cubicBezTo>
                    <a:pt x="84" y="35"/>
                    <a:pt x="85" y="52"/>
                    <a:pt x="86" y="68"/>
                  </a:cubicBezTo>
                  <a:close/>
                  <a:moveTo>
                    <a:pt x="16" y="67"/>
                  </a:moveTo>
                  <a:cubicBezTo>
                    <a:pt x="15" y="80"/>
                    <a:pt x="16" y="94"/>
                    <a:pt x="21" y="106"/>
                  </a:cubicBezTo>
                  <a:cubicBezTo>
                    <a:pt x="23" y="110"/>
                    <a:pt x="27" y="115"/>
                    <a:pt x="31" y="117"/>
                  </a:cubicBezTo>
                  <a:cubicBezTo>
                    <a:pt x="46" y="125"/>
                    <a:pt x="61" y="119"/>
                    <a:pt x="66" y="102"/>
                  </a:cubicBezTo>
                  <a:cubicBezTo>
                    <a:pt x="72" y="86"/>
                    <a:pt x="71" y="68"/>
                    <a:pt x="70" y="51"/>
                  </a:cubicBezTo>
                  <a:cubicBezTo>
                    <a:pt x="69" y="42"/>
                    <a:pt x="66" y="34"/>
                    <a:pt x="63" y="25"/>
                  </a:cubicBezTo>
                  <a:cubicBezTo>
                    <a:pt x="59" y="16"/>
                    <a:pt x="51" y="13"/>
                    <a:pt x="41" y="14"/>
                  </a:cubicBezTo>
                  <a:cubicBezTo>
                    <a:pt x="31" y="15"/>
                    <a:pt x="24" y="20"/>
                    <a:pt x="21" y="29"/>
                  </a:cubicBezTo>
                  <a:cubicBezTo>
                    <a:pt x="16" y="41"/>
                    <a:pt x="15" y="54"/>
                    <a:pt x="16" y="6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2">
              <a:extLst>
                <a:ext uri="{FF2B5EF4-FFF2-40B4-BE49-F238E27FC236}">
                  <a16:creationId xmlns:a16="http://schemas.microsoft.com/office/drawing/2014/main" id="{8D1019DD-6BE1-4F92-B0F0-B0D61687A8DA}"/>
                </a:ext>
              </a:extLst>
            </p:cNvPr>
            <p:cNvSpPr>
              <a:spLocks noEditPoints="1"/>
            </p:cNvSpPr>
            <p:nvPr/>
          </p:nvSpPr>
          <p:spPr bwMode="auto">
            <a:xfrm>
              <a:off x="9958388" y="1617663"/>
              <a:ext cx="322263" cy="520700"/>
            </a:xfrm>
            <a:custGeom>
              <a:avLst/>
              <a:gdLst>
                <a:gd name="T0" fmla="*/ 85 w 85"/>
                <a:gd name="T1" fmla="*/ 70 h 138"/>
                <a:gd name="T2" fmla="*/ 80 w 85"/>
                <a:gd name="T3" fmla="*/ 110 h 138"/>
                <a:gd name="T4" fmla="*/ 47 w 85"/>
                <a:gd name="T5" fmla="*/ 136 h 138"/>
                <a:gd name="T6" fmla="*/ 9 w 85"/>
                <a:gd name="T7" fmla="*/ 116 h 138"/>
                <a:gd name="T8" fmla="*/ 1 w 85"/>
                <a:gd name="T9" fmla="*/ 84 h 138"/>
                <a:gd name="T10" fmla="*/ 4 w 85"/>
                <a:gd name="T11" fmla="*/ 38 h 138"/>
                <a:gd name="T12" fmla="*/ 31 w 85"/>
                <a:gd name="T13" fmla="*/ 6 h 138"/>
                <a:gd name="T14" fmla="*/ 79 w 85"/>
                <a:gd name="T15" fmla="*/ 31 h 138"/>
                <a:gd name="T16" fmla="*/ 85 w 85"/>
                <a:gd name="T17" fmla="*/ 70 h 138"/>
                <a:gd name="T18" fmla="*/ 71 w 85"/>
                <a:gd name="T19" fmla="*/ 73 h 138"/>
                <a:gd name="T20" fmla="*/ 66 w 85"/>
                <a:gd name="T21" fmla="*/ 35 h 138"/>
                <a:gd name="T22" fmla="*/ 48 w 85"/>
                <a:gd name="T23" fmla="*/ 18 h 138"/>
                <a:gd name="T24" fmla="*/ 19 w 85"/>
                <a:gd name="T25" fmla="*/ 35 h 138"/>
                <a:gd name="T26" fmla="*/ 19 w 85"/>
                <a:gd name="T27" fmla="*/ 104 h 138"/>
                <a:gd name="T28" fmla="*/ 30 w 85"/>
                <a:gd name="T29" fmla="*/ 120 h 138"/>
                <a:gd name="T30" fmla="*/ 66 w 85"/>
                <a:gd name="T31" fmla="*/ 105 h 138"/>
                <a:gd name="T32" fmla="*/ 71 w 85"/>
                <a:gd name="T33" fmla="*/ 7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138">
                  <a:moveTo>
                    <a:pt x="85" y="70"/>
                  </a:moveTo>
                  <a:cubicBezTo>
                    <a:pt x="85" y="84"/>
                    <a:pt x="84" y="97"/>
                    <a:pt x="80" y="110"/>
                  </a:cubicBezTo>
                  <a:cubicBezTo>
                    <a:pt x="74" y="124"/>
                    <a:pt x="65" y="134"/>
                    <a:pt x="47" y="136"/>
                  </a:cubicBezTo>
                  <a:cubicBezTo>
                    <a:pt x="30" y="138"/>
                    <a:pt x="17" y="131"/>
                    <a:pt x="9" y="116"/>
                  </a:cubicBezTo>
                  <a:cubicBezTo>
                    <a:pt x="4" y="106"/>
                    <a:pt x="2" y="95"/>
                    <a:pt x="1" y="84"/>
                  </a:cubicBezTo>
                  <a:cubicBezTo>
                    <a:pt x="0" y="68"/>
                    <a:pt x="0" y="53"/>
                    <a:pt x="4" y="38"/>
                  </a:cubicBezTo>
                  <a:cubicBezTo>
                    <a:pt x="7" y="23"/>
                    <a:pt x="14" y="10"/>
                    <a:pt x="31" y="6"/>
                  </a:cubicBezTo>
                  <a:cubicBezTo>
                    <a:pt x="52" y="0"/>
                    <a:pt x="72" y="10"/>
                    <a:pt x="79" y="31"/>
                  </a:cubicBezTo>
                  <a:cubicBezTo>
                    <a:pt x="84" y="44"/>
                    <a:pt x="85" y="57"/>
                    <a:pt x="85" y="70"/>
                  </a:cubicBezTo>
                  <a:close/>
                  <a:moveTo>
                    <a:pt x="71" y="73"/>
                  </a:moveTo>
                  <a:cubicBezTo>
                    <a:pt x="70" y="61"/>
                    <a:pt x="68" y="48"/>
                    <a:pt x="66" y="35"/>
                  </a:cubicBezTo>
                  <a:cubicBezTo>
                    <a:pt x="64" y="26"/>
                    <a:pt x="58" y="20"/>
                    <a:pt x="48" y="18"/>
                  </a:cubicBezTo>
                  <a:cubicBezTo>
                    <a:pt x="34" y="15"/>
                    <a:pt x="24" y="21"/>
                    <a:pt x="19" y="35"/>
                  </a:cubicBezTo>
                  <a:cubicBezTo>
                    <a:pt x="13" y="58"/>
                    <a:pt x="13" y="81"/>
                    <a:pt x="19" y="104"/>
                  </a:cubicBezTo>
                  <a:cubicBezTo>
                    <a:pt x="21" y="110"/>
                    <a:pt x="24" y="116"/>
                    <a:pt x="30" y="120"/>
                  </a:cubicBezTo>
                  <a:cubicBezTo>
                    <a:pt x="45" y="129"/>
                    <a:pt x="62" y="122"/>
                    <a:pt x="66" y="105"/>
                  </a:cubicBezTo>
                  <a:cubicBezTo>
                    <a:pt x="68" y="95"/>
                    <a:pt x="69" y="84"/>
                    <a:pt x="71" y="7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3">
              <a:extLst>
                <a:ext uri="{FF2B5EF4-FFF2-40B4-BE49-F238E27FC236}">
                  <a16:creationId xmlns:a16="http://schemas.microsoft.com/office/drawing/2014/main" id="{F85EAF8C-4FB8-4DED-A809-AF0C27EA92C8}"/>
                </a:ext>
              </a:extLst>
            </p:cNvPr>
            <p:cNvSpPr>
              <a:spLocks/>
            </p:cNvSpPr>
            <p:nvPr/>
          </p:nvSpPr>
          <p:spPr bwMode="auto">
            <a:xfrm>
              <a:off x="8997951" y="1628776"/>
              <a:ext cx="322263" cy="495300"/>
            </a:xfrm>
            <a:custGeom>
              <a:avLst/>
              <a:gdLst>
                <a:gd name="T0" fmla="*/ 20 w 85"/>
                <a:gd name="T1" fmla="*/ 118 h 131"/>
                <a:gd name="T2" fmla="*/ 85 w 85"/>
                <a:gd name="T3" fmla="*/ 118 h 131"/>
                <a:gd name="T4" fmla="*/ 85 w 85"/>
                <a:gd name="T5" fmla="*/ 131 h 131"/>
                <a:gd name="T6" fmla="*/ 2 w 85"/>
                <a:gd name="T7" fmla="*/ 131 h 131"/>
                <a:gd name="T8" fmla="*/ 6 w 85"/>
                <a:gd name="T9" fmla="*/ 114 h 131"/>
                <a:gd name="T10" fmla="*/ 54 w 85"/>
                <a:gd name="T11" fmla="*/ 63 h 131"/>
                <a:gd name="T12" fmla="*/ 65 w 85"/>
                <a:gd name="T13" fmla="*/ 38 h 131"/>
                <a:gd name="T14" fmla="*/ 39 w 85"/>
                <a:gd name="T15" fmla="*/ 14 h 131"/>
                <a:gd name="T16" fmla="*/ 11 w 85"/>
                <a:gd name="T17" fmla="*/ 26 h 131"/>
                <a:gd name="T18" fmla="*/ 3 w 85"/>
                <a:gd name="T19" fmla="*/ 16 h 131"/>
                <a:gd name="T20" fmla="*/ 30 w 85"/>
                <a:gd name="T21" fmla="*/ 3 h 131"/>
                <a:gd name="T22" fmla="*/ 67 w 85"/>
                <a:gd name="T23" fmla="*/ 9 h 131"/>
                <a:gd name="T24" fmla="*/ 80 w 85"/>
                <a:gd name="T25" fmla="*/ 40 h 131"/>
                <a:gd name="T26" fmla="*/ 59 w 85"/>
                <a:gd name="T27" fmla="*/ 77 h 131"/>
                <a:gd name="T28" fmla="*/ 23 w 85"/>
                <a:gd name="T29" fmla="*/ 114 h 131"/>
                <a:gd name="T30" fmla="*/ 20 w 85"/>
                <a:gd name="T31" fmla="*/ 11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31">
                  <a:moveTo>
                    <a:pt x="20" y="118"/>
                  </a:moveTo>
                  <a:cubicBezTo>
                    <a:pt x="42" y="118"/>
                    <a:pt x="64" y="118"/>
                    <a:pt x="85" y="118"/>
                  </a:cubicBezTo>
                  <a:cubicBezTo>
                    <a:pt x="85" y="122"/>
                    <a:pt x="85" y="126"/>
                    <a:pt x="85" y="131"/>
                  </a:cubicBezTo>
                  <a:cubicBezTo>
                    <a:pt x="57" y="131"/>
                    <a:pt x="30" y="131"/>
                    <a:pt x="2" y="131"/>
                  </a:cubicBezTo>
                  <a:cubicBezTo>
                    <a:pt x="1" y="125"/>
                    <a:pt x="0" y="119"/>
                    <a:pt x="6" y="114"/>
                  </a:cubicBezTo>
                  <a:cubicBezTo>
                    <a:pt x="22" y="97"/>
                    <a:pt x="39" y="81"/>
                    <a:pt x="54" y="63"/>
                  </a:cubicBezTo>
                  <a:cubicBezTo>
                    <a:pt x="61" y="57"/>
                    <a:pt x="64" y="48"/>
                    <a:pt x="65" y="38"/>
                  </a:cubicBezTo>
                  <a:cubicBezTo>
                    <a:pt x="66" y="20"/>
                    <a:pt x="52" y="13"/>
                    <a:pt x="39" y="14"/>
                  </a:cubicBezTo>
                  <a:cubicBezTo>
                    <a:pt x="28" y="15"/>
                    <a:pt x="19" y="20"/>
                    <a:pt x="11" y="26"/>
                  </a:cubicBezTo>
                  <a:cubicBezTo>
                    <a:pt x="8" y="23"/>
                    <a:pt x="6" y="20"/>
                    <a:pt x="3" y="16"/>
                  </a:cubicBezTo>
                  <a:cubicBezTo>
                    <a:pt x="11" y="9"/>
                    <a:pt x="20" y="5"/>
                    <a:pt x="30" y="3"/>
                  </a:cubicBezTo>
                  <a:cubicBezTo>
                    <a:pt x="43" y="0"/>
                    <a:pt x="55" y="1"/>
                    <a:pt x="67" y="9"/>
                  </a:cubicBezTo>
                  <a:cubicBezTo>
                    <a:pt x="78" y="16"/>
                    <a:pt x="81" y="27"/>
                    <a:pt x="80" y="40"/>
                  </a:cubicBezTo>
                  <a:cubicBezTo>
                    <a:pt x="79" y="55"/>
                    <a:pt x="70" y="67"/>
                    <a:pt x="59" y="77"/>
                  </a:cubicBezTo>
                  <a:cubicBezTo>
                    <a:pt x="48" y="90"/>
                    <a:pt x="35" y="102"/>
                    <a:pt x="23" y="114"/>
                  </a:cubicBezTo>
                  <a:cubicBezTo>
                    <a:pt x="22" y="115"/>
                    <a:pt x="21" y="116"/>
                    <a:pt x="20" y="11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4">
              <a:extLst>
                <a:ext uri="{FF2B5EF4-FFF2-40B4-BE49-F238E27FC236}">
                  <a16:creationId xmlns:a16="http://schemas.microsoft.com/office/drawing/2014/main" id="{936376BC-4E8E-41D6-BA70-F5FB39554772}"/>
                </a:ext>
              </a:extLst>
            </p:cNvPr>
            <p:cNvSpPr>
              <a:spLocks/>
            </p:cNvSpPr>
            <p:nvPr/>
          </p:nvSpPr>
          <p:spPr bwMode="auto">
            <a:xfrm>
              <a:off x="8642351" y="1636713"/>
              <a:ext cx="174625" cy="487363"/>
            </a:xfrm>
            <a:custGeom>
              <a:avLst/>
              <a:gdLst>
                <a:gd name="T0" fmla="*/ 46 w 46"/>
                <a:gd name="T1" fmla="*/ 129 h 129"/>
                <a:gd name="T2" fmla="*/ 33 w 46"/>
                <a:gd name="T3" fmla="*/ 129 h 129"/>
                <a:gd name="T4" fmla="*/ 33 w 46"/>
                <a:gd name="T5" fmla="*/ 17 h 129"/>
                <a:gd name="T6" fmla="*/ 8 w 46"/>
                <a:gd name="T7" fmla="*/ 37 h 129"/>
                <a:gd name="T8" fmla="*/ 0 w 46"/>
                <a:gd name="T9" fmla="*/ 28 h 129"/>
                <a:gd name="T10" fmla="*/ 27 w 46"/>
                <a:gd name="T11" fmla="*/ 7 h 129"/>
                <a:gd name="T12" fmla="*/ 46 w 46"/>
                <a:gd name="T13" fmla="*/ 2 h 129"/>
                <a:gd name="T14" fmla="*/ 46 w 46"/>
                <a:gd name="T15" fmla="*/ 129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129">
                  <a:moveTo>
                    <a:pt x="46" y="129"/>
                  </a:moveTo>
                  <a:cubicBezTo>
                    <a:pt x="41" y="129"/>
                    <a:pt x="37" y="129"/>
                    <a:pt x="33" y="129"/>
                  </a:cubicBezTo>
                  <a:cubicBezTo>
                    <a:pt x="33" y="92"/>
                    <a:pt x="33" y="55"/>
                    <a:pt x="33" y="17"/>
                  </a:cubicBezTo>
                  <a:cubicBezTo>
                    <a:pt x="24" y="24"/>
                    <a:pt x="16" y="31"/>
                    <a:pt x="8" y="37"/>
                  </a:cubicBezTo>
                  <a:cubicBezTo>
                    <a:pt x="6" y="34"/>
                    <a:pt x="3" y="31"/>
                    <a:pt x="0" y="28"/>
                  </a:cubicBezTo>
                  <a:cubicBezTo>
                    <a:pt x="10" y="20"/>
                    <a:pt x="18" y="13"/>
                    <a:pt x="27" y="7"/>
                  </a:cubicBezTo>
                  <a:cubicBezTo>
                    <a:pt x="35" y="0"/>
                    <a:pt x="35" y="1"/>
                    <a:pt x="46" y="2"/>
                  </a:cubicBezTo>
                  <a:cubicBezTo>
                    <a:pt x="46" y="44"/>
                    <a:pt x="46" y="86"/>
                    <a:pt x="46" y="129"/>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15">
              <a:extLst>
                <a:ext uri="{FF2B5EF4-FFF2-40B4-BE49-F238E27FC236}">
                  <a16:creationId xmlns:a16="http://schemas.microsoft.com/office/drawing/2014/main" id="{C4C0F0F1-2C96-4013-B622-9AEECB364F57}"/>
                </a:ext>
              </a:extLst>
            </p:cNvPr>
            <p:cNvSpPr>
              <a:spLocks/>
            </p:cNvSpPr>
            <p:nvPr/>
          </p:nvSpPr>
          <p:spPr bwMode="auto">
            <a:xfrm>
              <a:off x="10177463" y="1179513"/>
              <a:ext cx="87313" cy="136525"/>
            </a:xfrm>
            <a:custGeom>
              <a:avLst/>
              <a:gdLst>
                <a:gd name="T0" fmla="*/ 23 w 23"/>
                <a:gd name="T1" fmla="*/ 0 h 36"/>
                <a:gd name="T2" fmla="*/ 23 w 23"/>
                <a:gd name="T3" fmla="*/ 36 h 36"/>
                <a:gd name="T4" fmla="*/ 0 w 23"/>
                <a:gd name="T5" fmla="*/ 36 h 36"/>
                <a:gd name="T6" fmla="*/ 0 w 23"/>
                <a:gd name="T7" fmla="*/ 6 h 36"/>
                <a:gd name="T8" fmla="*/ 11 w 23"/>
                <a:gd name="T9" fmla="*/ 6 h 36"/>
                <a:gd name="T10" fmla="*/ 12 w 23"/>
                <a:gd name="T11" fmla="*/ 0 h 36"/>
                <a:gd name="T12" fmla="*/ 23 w 23"/>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3" h="36">
                  <a:moveTo>
                    <a:pt x="23" y="0"/>
                  </a:moveTo>
                  <a:cubicBezTo>
                    <a:pt x="23" y="12"/>
                    <a:pt x="23" y="24"/>
                    <a:pt x="23" y="36"/>
                  </a:cubicBezTo>
                  <a:cubicBezTo>
                    <a:pt x="15" y="36"/>
                    <a:pt x="8" y="36"/>
                    <a:pt x="0" y="36"/>
                  </a:cubicBezTo>
                  <a:cubicBezTo>
                    <a:pt x="0" y="26"/>
                    <a:pt x="0" y="16"/>
                    <a:pt x="0" y="6"/>
                  </a:cubicBezTo>
                  <a:cubicBezTo>
                    <a:pt x="4" y="6"/>
                    <a:pt x="8" y="6"/>
                    <a:pt x="11" y="6"/>
                  </a:cubicBezTo>
                  <a:cubicBezTo>
                    <a:pt x="12" y="4"/>
                    <a:pt x="12" y="2"/>
                    <a:pt x="12" y="0"/>
                  </a:cubicBezTo>
                  <a:cubicBezTo>
                    <a:pt x="16" y="0"/>
                    <a:pt x="19" y="0"/>
                    <a:pt x="23"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6">
              <a:extLst>
                <a:ext uri="{FF2B5EF4-FFF2-40B4-BE49-F238E27FC236}">
                  <a16:creationId xmlns:a16="http://schemas.microsoft.com/office/drawing/2014/main" id="{23CCD9BB-B1CC-4A15-B3CE-1C13229F740B}"/>
                </a:ext>
              </a:extLst>
            </p:cNvPr>
            <p:cNvSpPr>
              <a:spLocks noEditPoints="1"/>
            </p:cNvSpPr>
            <p:nvPr/>
          </p:nvSpPr>
          <p:spPr bwMode="auto">
            <a:xfrm>
              <a:off x="9883776" y="1190626"/>
              <a:ext cx="165100" cy="114300"/>
            </a:xfrm>
            <a:custGeom>
              <a:avLst/>
              <a:gdLst>
                <a:gd name="T0" fmla="*/ 5 w 44"/>
                <a:gd name="T1" fmla="*/ 30 h 30"/>
                <a:gd name="T2" fmla="*/ 0 w 44"/>
                <a:gd name="T3" fmla="*/ 25 h 30"/>
                <a:gd name="T4" fmla="*/ 0 w 44"/>
                <a:gd name="T5" fmla="*/ 6 h 30"/>
                <a:gd name="T6" fmla="*/ 4 w 44"/>
                <a:gd name="T7" fmla="*/ 5 h 30"/>
                <a:gd name="T8" fmla="*/ 5 w 44"/>
                <a:gd name="T9" fmla="*/ 0 h 30"/>
                <a:gd name="T10" fmla="*/ 44 w 44"/>
                <a:gd name="T11" fmla="*/ 0 h 30"/>
                <a:gd name="T12" fmla="*/ 44 w 44"/>
                <a:gd name="T13" fmla="*/ 30 h 30"/>
                <a:gd name="T14" fmla="*/ 5 w 44"/>
                <a:gd name="T15" fmla="*/ 30 h 30"/>
                <a:gd name="T16" fmla="*/ 18 w 44"/>
                <a:gd name="T17" fmla="*/ 27 h 30"/>
                <a:gd name="T18" fmla="*/ 18 w 44"/>
                <a:gd name="T19" fmla="*/ 4 h 30"/>
                <a:gd name="T20" fmla="*/ 8 w 44"/>
                <a:gd name="T21" fmla="*/ 4 h 30"/>
                <a:gd name="T22" fmla="*/ 8 w 44"/>
                <a:gd name="T23" fmla="*/ 8 h 30"/>
                <a:gd name="T24" fmla="*/ 3 w 44"/>
                <a:gd name="T25" fmla="*/ 9 h 30"/>
                <a:gd name="T26" fmla="*/ 3 w 44"/>
                <a:gd name="T27" fmla="*/ 21 h 30"/>
                <a:gd name="T28" fmla="*/ 4 w 44"/>
                <a:gd name="T29" fmla="*/ 20 h 30"/>
                <a:gd name="T30" fmla="*/ 10 w 44"/>
                <a:gd name="T31" fmla="*/ 27 h 30"/>
                <a:gd name="T32" fmla="*/ 18 w 44"/>
                <a:gd name="T33" fmla="*/ 27 h 30"/>
                <a:gd name="T34" fmla="*/ 37 w 44"/>
                <a:gd name="T35" fmla="*/ 15 h 30"/>
                <a:gd name="T36" fmla="*/ 37 w 44"/>
                <a:gd name="T37" fmla="*/ 25 h 30"/>
                <a:gd name="T38" fmla="*/ 39 w 44"/>
                <a:gd name="T39" fmla="*/ 27 h 30"/>
                <a:gd name="T40" fmla="*/ 41 w 44"/>
                <a:gd name="T41" fmla="*/ 25 h 30"/>
                <a:gd name="T42" fmla="*/ 41 w 44"/>
                <a:gd name="T43" fmla="*/ 6 h 30"/>
                <a:gd name="T44" fmla="*/ 39 w 44"/>
                <a:gd name="T45" fmla="*/ 4 h 30"/>
                <a:gd name="T46" fmla="*/ 37 w 44"/>
                <a:gd name="T47" fmla="*/ 6 h 30"/>
                <a:gd name="T48" fmla="*/ 37 w 44"/>
                <a:gd name="T49" fmla="*/ 15 h 30"/>
                <a:gd name="T50" fmla="*/ 24 w 44"/>
                <a:gd name="T51" fmla="*/ 27 h 30"/>
                <a:gd name="T52" fmla="*/ 26 w 44"/>
                <a:gd name="T53" fmla="*/ 27 h 30"/>
                <a:gd name="T54" fmla="*/ 26 w 44"/>
                <a:gd name="T55" fmla="*/ 7 h 30"/>
                <a:gd name="T56" fmla="*/ 24 w 44"/>
                <a:gd name="T57" fmla="*/ 4 h 30"/>
                <a:gd name="T58" fmla="*/ 22 w 44"/>
                <a:gd name="T59" fmla="*/ 7 h 30"/>
                <a:gd name="T60" fmla="*/ 22 w 44"/>
                <a:gd name="T61" fmla="*/ 24 h 30"/>
                <a:gd name="T62" fmla="*/ 24 w 44"/>
                <a:gd name="T63" fmla="*/ 27 h 30"/>
                <a:gd name="T64" fmla="*/ 32 w 44"/>
                <a:gd name="T65" fmla="*/ 28 h 30"/>
                <a:gd name="T66" fmla="*/ 32 w 44"/>
                <a:gd name="T67" fmla="*/ 4 h 30"/>
                <a:gd name="T68" fmla="*/ 32 w 44"/>
                <a:gd name="T69"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30">
                  <a:moveTo>
                    <a:pt x="5" y="30"/>
                  </a:moveTo>
                  <a:cubicBezTo>
                    <a:pt x="5" y="26"/>
                    <a:pt x="4" y="25"/>
                    <a:pt x="0" y="25"/>
                  </a:cubicBezTo>
                  <a:cubicBezTo>
                    <a:pt x="0" y="19"/>
                    <a:pt x="0" y="12"/>
                    <a:pt x="0" y="6"/>
                  </a:cubicBezTo>
                  <a:cubicBezTo>
                    <a:pt x="1" y="5"/>
                    <a:pt x="3" y="5"/>
                    <a:pt x="4" y="5"/>
                  </a:cubicBezTo>
                  <a:cubicBezTo>
                    <a:pt x="5" y="3"/>
                    <a:pt x="5" y="2"/>
                    <a:pt x="5" y="0"/>
                  </a:cubicBezTo>
                  <a:cubicBezTo>
                    <a:pt x="18" y="0"/>
                    <a:pt x="31" y="0"/>
                    <a:pt x="44" y="0"/>
                  </a:cubicBezTo>
                  <a:cubicBezTo>
                    <a:pt x="44" y="10"/>
                    <a:pt x="44" y="20"/>
                    <a:pt x="44" y="30"/>
                  </a:cubicBezTo>
                  <a:cubicBezTo>
                    <a:pt x="31" y="30"/>
                    <a:pt x="18" y="30"/>
                    <a:pt x="5" y="30"/>
                  </a:cubicBezTo>
                  <a:close/>
                  <a:moveTo>
                    <a:pt x="18" y="27"/>
                  </a:moveTo>
                  <a:cubicBezTo>
                    <a:pt x="18" y="19"/>
                    <a:pt x="18" y="11"/>
                    <a:pt x="18" y="4"/>
                  </a:cubicBezTo>
                  <a:cubicBezTo>
                    <a:pt x="15" y="4"/>
                    <a:pt x="12" y="4"/>
                    <a:pt x="8" y="4"/>
                  </a:cubicBezTo>
                  <a:cubicBezTo>
                    <a:pt x="8" y="6"/>
                    <a:pt x="8" y="7"/>
                    <a:pt x="8" y="8"/>
                  </a:cubicBezTo>
                  <a:cubicBezTo>
                    <a:pt x="6" y="9"/>
                    <a:pt x="5" y="9"/>
                    <a:pt x="3" y="9"/>
                  </a:cubicBezTo>
                  <a:cubicBezTo>
                    <a:pt x="3" y="13"/>
                    <a:pt x="3" y="17"/>
                    <a:pt x="3" y="21"/>
                  </a:cubicBezTo>
                  <a:cubicBezTo>
                    <a:pt x="4" y="21"/>
                    <a:pt x="4" y="21"/>
                    <a:pt x="4" y="20"/>
                  </a:cubicBezTo>
                  <a:cubicBezTo>
                    <a:pt x="6" y="22"/>
                    <a:pt x="8" y="24"/>
                    <a:pt x="10" y="27"/>
                  </a:cubicBezTo>
                  <a:cubicBezTo>
                    <a:pt x="12" y="27"/>
                    <a:pt x="15" y="27"/>
                    <a:pt x="18" y="27"/>
                  </a:cubicBezTo>
                  <a:close/>
                  <a:moveTo>
                    <a:pt x="37" y="15"/>
                  </a:moveTo>
                  <a:cubicBezTo>
                    <a:pt x="37" y="18"/>
                    <a:pt x="37" y="21"/>
                    <a:pt x="37" y="25"/>
                  </a:cubicBezTo>
                  <a:cubicBezTo>
                    <a:pt x="37" y="25"/>
                    <a:pt x="38" y="26"/>
                    <a:pt x="39" y="27"/>
                  </a:cubicBezTo>
                  <a:cubicBezTo>
                    <a:pt x="40" y="26"/>
                    <a:pt x="41" y="26"/>
                    <a:pt x="41" y="25"/>
                  </a:cubicBezTo>
                  <a:cubicBezTo>
                    <a:pt x="41" y="18"/>
                    <a:pt x="41" y="12"/>
                    <a:pt x="41" y="6"/>
                  </a:cubicBezTo>
                  <a:cubicBezTo>
                    <a:pt x="41" y="5"/>
                    <a:pt x="39" y="4"/>
                    <a:pt x="39" y="4"/>
                  </a:cubicBezTo>
                  <a:cubicBezTo>
                    <a:pt x="38" y="4"/>
                    <a:pt x="37" y="5"/>
                    <a:pt x="37" y="6"/>
                  </a:cubicBezTo>
                  <a:cubicBezTo>
                    <a:pt x="37" y="9"/>
                    <a:pt x="37" y="12"/>
                    <a:pt x="37" y="15"/>
                  </a:cubicBezTo>
                  <a:close/>
                  <a:moveTo>
                    <a:pt x="24" y="27"/>
                  </a:moveTo>
                  <a:cubicBezTo>
                    <a:pt x="24" y="27"/>
                    <a:pt x="25" y="27"/>
                    <a:pt x="26" y="27"/>
                  </a:cubicBezTo>
                  <a:cubicBezTo>
                    <a:pt x="26" y="20"/>
                    <a:pt x="26" y="13"/>
                    <a:pt x="26" y="7"/>
                  </a:cubicBezTo>
                  <a:cubicBezTo>
                    <a:pt x="26" y="6"/>
                    <a:pt x="25" y="5"/>
                    <a:pt x="24" y="4"/>
                  </a:cubicBezTo>
                  <a:cubicBezTo>
                    <a:pt x="24" y="5"/>
                    <a:pt x="23" y="6"/>
                    <a:pt x="22" y="7"/>
                  </a:cubicBezTo>
                  <a:cubicBezTo>
                    <a:pt x="22" y="13"/>
                    <a:pt x="22" y="18"/>
                    <a:pt x="22" y="24"/>
                  </a:cubicBezTo>
                  <a:cubicBezTo>
                    <a:pt x="22" y="25"/>
                    <a:pt x="23" y="26"/>
                    <a:pt x="24" y="27"/>
                  </a:cubicBezTo>
                  <a:close/>
                  <a:moveTo>
                    <a:pt x="32" y="28"/>
                  </a:moveTo>
                  <a:cubicBezTo>
                    <a:pt x="32" y="19"/>
                    <a:pt x="32" y="12"/>
                    <a:pt x="32" y="4"/>
                  </a:cubicBezTo>
                  <a:cubicBezTo>
                    <a:pt x="29" y="6"/>
                    <a:pt x="29" y="24"/>
                    <a:pt x="32" y="2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7">
              <a:extLst>
                <a:ext uri="{FF2B5EF4-FFF2-40B4-BE49-F238E27FC236}">
                  <a16:creationId xmlns:a16="http://schemas.microsoft.com/office/drawing/2014/main" id="{7F45338F-0691-4885-AA9F-9A4ABA315F00}"/>
                </a:ext>
              </a:extLst>
            </p:cNvPr>
            <p:cNvSpPr>
              <a:spLocks/>
            </p:cNvSpPr>
            <p:nvPr/>
          </p:nvSpPr>
          <p:spPr bwMode="auto">
            <a:xfrm>
              <a:off x="9063038" y="2217738"/>
              <a:ext cx="104775" cy="109538"/>
            </a:xfrm>
            <a:custGeom>
              <a:avLst/>
              <a:gdLst>
                <a:gd name="T0" fmla="*/ 28 w 28"/>
                <a:gd name="T1" fmla="*/ 28 h 29"/>
                <a:gd name="T2" fmla="*/ 23 w 28"/>
                <a:gd name="T3" fmla="*/ 28 h 29"/>
                <a:gd name="T4" fmla="*/ 23 w 28"/>
                <a:gd name="T5" fmla="*/ 11 h 29"/>
                <a:gd name="T6" fmla="*/ 22 w 28"/>
                <a:gd name="T7" fmla="*/ 10 h 29"/>
                <a:gd name="T8" fmla="*/ 17 w 28"/>
                <a:gd name="T9" fmla="*/ 25 h 29"/>
                <a:gd name="T10" fmla="*/ 13 w 28"/>
                <a:gd name="T11" fmla="*/ 28 h 29"/>
                <a:gd name="T12" fmla="*/ 10 w 28"/>
                <a:gd name="T13" fmla="*/ 25 h 29"/>
                <a:gd name="T14" fmla="*/ 5 w 28"/>
                <a:gd name="T15" fmla="*/ 11 h 29"/>
                <a:gd name="T16" fmla="*/ 5 w 28"/>
                <a:gd name="T17" fmla="*/ 25 h 29"/>
                <a:gd name="T18" fmla="*/ 0 w 28"/>
                <a:gd name="T19" fmla="*/ 28 h 29"/>
                <a:gd name="T20" fmla="*/ 0 w 28"/>
                <a:gd name="T21" fmla="*/ 2 h 29"/>
                <a:gd name="T22" fmla="*/ 9 w 28"/>
                <a:gd name="T23" fmla="*/ 7 h 29"/>
                <a:gd name="T24" fmla="*/ 14 w 28"/>
                <a:gd name="T25" fmla="*/ 22 h 29"/>
                <a:gd name="T26" fmla="*/ 18 w 28"/>
                <a:gd name="T27" fmla="*/ 8 h 29"/>
                <a:gd name="T28" fmla="*/ 28 w 28"/>
                <a:gd name="T29" fmla="*/ 3 h 29"/>
                <a:gd name="T30" fmla="*/ 28 w 28"/>
                <a:gd name="T31"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9">
                  <a:moveTo>
                    <a:pt x="28" y="28"/>
                  </a:moveTo>
                  <a:cubicBezTo>
                    <a:pt x="26" y="28"/>
                    <a:pt x="25" y="28"/>
                    <a:pt x="23" y="28"/>
                  </a:cubicBezTo>
                  <a:cubicBezTo>
                    <a:pt x="23" y="22"/>
                    <a:pt x="23" y="16"/>
                    <a:pt x="23" y="11"/>
                  </a:cubicBezTo>
                  <a:cubicBezTo>
                    <a:pt x="23" y="11"/>
                    <a:pt x="22" y="11"/>
                    <a:pt x="22" y="10"/>
                  </a:cubicBezTo>
                  <a:cubicBezTo>
                    <a:pt x="21" y="15"/>
                    <a:pt x="19" y="20"/>
                    <a:pt x="17" y="25"/>
                  </a:cubicBezTo>
                  <a:cubicBezTo>
                    <a:pt x="17" y="27"/>
                    <a:pt x="15" y="28"/>
                    <a:pt x="13" y="28"/>
                  </a:cubicBezTo>
                  <a:cubicBezTo>
                    <a:pt x="12" y="28"/>
                    <a:pt x="10" y="26"/>
                    <a:pt x="10" y="25"/>
                  </a:cubicBezTo>
                  <a:cubicBezTo>
                    <a:pt x="8" y="20"/>
                    <a:pt x="7" y="16"/>
                    <a:pt x="5" y="11"/>
                  </a:cubicBezTo>
                  <a:cubicBezTo>
                    <a:pt x="5" y="16"/>
                    <a:pt x="5" y="20"/>
                    <a:pt x="5" y="25"/>
                  </a:cubicBezTo>
                  <a:cubicBezTo>
                    <a:pt x="5" y="28"/>
                    <a:pt x="4" y="29"/>
                    <a:pt x="0" y="28"/>
                  </a:cubicBezTo>
                  <a:cubicBezTo>
                    <a:pt x="0" y="20"/>
                    <a:pt x="0" y="11"/>
                    <a:pt x="0" y="2"/>
                  </a:cubicBezTo>
                  <a:cubicBezTo>
                    <a:pt x="5" y="1"/>
                    <a:pt x="8" y="1"/>
                    <a:pt x="9" y="7"/>
                  </a:cubicBezTo>
                  <a:cubicBezTo>
                    <a:pt x="10" y="12"/>
                    <a:pt x="12" y="16"/>
                    <a:pt x="14" y="22"/>
                  </a:cubicBezTo>
                  <a:cubicBezTo>
                    <a:pt x="16" y="16"/>
                    <a:pt x="17" y="12"/>
                    <a:pt x="18" y="8"/>
                  </a:cubicBezTo>
                  <a:cubicBezTo>
                    <a:pt x="20" y="3"/>
                    <a:pt x="22" y="0"/>
                    <a:pt x="28" y="3"/>
                  </a:cubicBezTo>
                  <a:cubicBezTo>
                    <a:pt x="28" y="11"/>
                    <a:pt x="28" y="19"/>
                    <a:pt x="28" y="2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18">
              <a:extLst>
                <a:ext uri="{FF2B5EF4-FFF2-40B4-BE49-F238E27FC236}">
                  <a16:creationId xmlns:a16="http://schemas.microsoft.com/office/drawing/2014/main" id="{9960BEB4-FA69-4118-95AA-BACB1848BB1D}"/>
                </a:ext>
              </a:extLst>
            </p:cNvPr>
            <p:cNvSpPr>
              <a:spLocks/>
            </p:cNvSpPr>
            <p:nvPr/>
          </p:nvSpPr>
          <p:spPr bwMode="auto">
            <a:xfrm>
              <a:off x="9405938" y="2225676"/>
              <a:ext cx="106363" cy="101600"/>
            </a:xfrm>
            <a:custGeom>
              <a:avLst/>
              <a:gdLst>
                <a:gd name="T0" fmla="*/ 21 w 28"/>
                <a:gd name="T1" fmla="*/ 0 h 27"/>
                <a:gd name="T2" fmla="*/ 28 w 28"/>
                <a:gd name="T3" fmla="*/ 0 h 27"/>
                <a:gd name="T4" fmla="*/ 28 w 28"/>
                <a:gd name="T5" fmla="*/ 24 h 27"/>
                <a:gd name="T6" fmla="*/ 26 w 28"/>
                <a:gd name="T7" fmla="*/ 26 h 27"/>
                <a:gd name="T8" fmla="*/ 23 w 28"/>
                <a:gd name="T9" fmla="*/ 24 h 27"/>
                <a:gd name="T10" fmla="*/ 22 w 28"/>
                <a:gd name="T11" fmla="*/ 9 h 27"/>
                <a:gd name="T12" fmla="*/ 17 w 28"/>
                <a:gd name="T13" fmla="*/ 23 h 27"/>
                <a:gd name="T14" fmla="*/ 13 w 28"/>
                <a:gd name="T15" fmla="*/ 26 h 27"/>
                <a:gd name="T16" fmla="*/ 10 w 28"/>
                <a:gd name="T17" fmla="*/ 23 h 27"/>
                <a:gd name="T18" fmla="*/ 5 w 28"/>
                <a:gd name="T19" fmla="*/ 9 h 27"/>
                <a:gd name="T20" fmla="*/ 5 w 28"/>
                <a:gd name="T21" fmla="*/ 26 h 27"/>
                <a:gd name="T22" fmla="*/ 0 w 28"/>
                <a:gd name="T23" fmla="*/ 27 h 27"/>
                <a:gd name="T24" fmla="*/ 0 w 28"/>
                <a:gd name="T25" fmla="*/ 0 h 27"/>
                <a:gd name="T26" fmla="*/ 8 w 28"/>
                <a:gd name="T27" fmla="*/ 0 h 27"/>
                <a:gd name="T28" fmla="*/ 14 w 28"/>
                <a:gd name="T29" fmla="*/ 20 h 27"/>
                <a:gd name="T30" fmla="*/ 21 w 28"/>
                <a:gd name="T3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7">
                  <a:moveTo>
                    <a:pt x="21" y="0"/>
                  </a:moveTo>
                  <a:cubicBezTo>
                    <a:pt x="24" y="0"/>
                    <a:pt x="25" y="0"/>
                    <a:pt x="28" y="0"/>
                  </a:cubicBezTo>
                  <a:cubicBezTo>
                    <a:pt x="28" y="8"/>
                    <a:pt x="28" y="16"/>
                    <a:pt x="28" y="24"/>
                  </a:cubicBezTo>
                  <a:cubicBezTo>
                    <a:pt x="28" y="25"/>
                    <a:pt x="26" y="26"/>
                    <a:pt x="26" y="26"/>
                  </a:cubicBezTo>
                  <a:cubicBezTo>
                    <a:pt x="25" y="26"/>
                    <a:pt x="23" y="25"/>
                    <a:pt x="23" y="24"/>
                  </a:cubicBezTo>
                  <a:cubicBezTo>
                    <a:pt x="23" y="19"/>
                    <a:pt x="23" y="14"/>
                    <a:pt x="22" y="9"/>
                  </a:cubicBezTo>
                  <a:cubicBezTo>
                    <a:pt x="21" y="13"/>
                    <a:pt x="19" y="18"/>
                    <a:pt x="17" y="23"/>
                  </a:cubicBezTo>
                  <a:cubicBezTo>
                    <a:pt x="17" y="24"/>
                    <a:pt x="15" y="26"/>
                    <a:pt x="13" y="26"/>
                  </a:cubicBezTo>
                  <a:cubicBezTo>
                    <a:pt x="13" y="26"/>
                    <a:pt x="11" y="24"/>
                    <a:pt x="10" y="23"/>
                  </a:cubicBezTo>
                  <a:cubicBezTo>
                    <a:pt x="9" y="18"/>
                    <a:pt x="7" y="14"/>
                    <a:pt x="5" y="9"/>
                  </a:cubicBezTo>
                  <a:cubicBezTo>
                    <a:pt x="5" y="15"/>
                    <a:pt x="5" y="20"/>
                    <a:pt x="5" y="26"/>
                  </a:cubicBezTo>
                  <a:cubicBezTo>
                    <a:pt x="4" y="26"/>
                    <a:pt x="2" y="26"/>
                    <a:pt x="0" y="27"/>
                  </a:cubicBezTo>
                  <a:cubicBezTo>
                    <a:pt x="0" y="18"/>
                    <a:pt x="0" y="9"/>
                    <a:pt x="0" y="0"/>
                  </a:cubicBezTo>
                  <a:cubicBezTo>
                    <a:pt x="3" y="0"/>
                    <a:pt x="5" y="0"/>
                    <a:pt x="8" y="0"/>
                  </a:cubicBezTo>
                  <a:cubicBezTo>
                    <a:pt x="10" y="6"/>
                    <a:pt x="12" y="12"/>
                    <a:pt x="14" y="20"/>
                  </a:cubicBezTo>
                  <a:cubicBezTo>
                    <a:pt x="16" y="13"/>
                    <a:pt x="19" y="6"/>
                    <a:pt x="21"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9">
              <a:extLst>
                <a:ext uri="{FF2B5EF4-FFF2-40B4-BE49-F238E27FC236}">
                  <a16:creationId xmlns:a16="http://schemas.microsoft.com/office/drawing/2014/main" id="{F0E84C85-2415-4C75-9328-1122E3A6EBF5}"/>
                </a:ext>
              </a:extLst>
            </p:cNvPr>
            <p:cNvSpPr>
              <a:spLocks/>
            </p:cNvSpPr>
            <p:nvPr/>
          </p:nvSpPr>
          <p:spPr bwMode="auto">
            <a:xfrm>
              <a:off x="9405938" y="1754188"/>
              <a:ext cx="84138" cy="90488"/>
            </a:xfrm>
            <a:custGeom>
              <a:avLst/>
              <a:gdLst>
                <a:gd name="T0" fmla="*/ 22 w 22"/>
                <a:gd name="T1" fmla="*/ 12 h 24"/>
                <a:gd name="T2" fmla="*/ 11 w 22"/>
                <a:gd name="T3" fmla="*/ 24 h 24"/>
                <a:gd name="T4" fmla="*/ 0 w 22"/>
                <a:gd name="T5" fmla="*/ 12 h 24"/>
                <a:gd name="T6" fmla="*/ 11 w 22"/>
                <a:gd name="T7" fmla="*/ 0 h 24"/>
                <a:gd name="T8" fmla="*/ 22 w 22"/>
                <a:gd name="T9" fmla="*/ 12 h 24"/>
              </a:gdLst>
              <a:ahLst/>
              <a:cxnLst>
                <a:cxn ang="0">
                  <a:pos x="T0" y="T1"/>
                </a:cxn>
                <a:cxn ang="0">
                  <a:pos x="T2" y="T3"/>
                </a:cxn>
                <a:cxn ang="0">
                  <a:pos x="T4" y="T5"/>
                </a:cxn>
                <a:cxn ang="0">
                  <a:pos x="T6" y="T7"/>
                </a:cxn>
                <a:cxn ang="0">
                  <a:pos x="T8" y="T9"/>
                </a:cxn>
              </a:cxnLst>
              <a:rect l="0" t="0" r="r" b="b"/>
              <a:pathLst>
                <a:path w="22" h="24">
                  <a:moveTo>
                    <a:pt x="22" y="12"/>
                  </a:moveTo>
                  <a:cubicBezTo>
                    <a:pt x="22" y="19"/>
                    <a:pt x="18" y="23"/>
                    <a:pt x="11" y="24"/>
                  </a:cubicBezTo>
                  <a:cubicBezTo>
                    <a:pt x="5" y="24"/>
                    <a:pt x="0" y="19"/>
                    <a:pt x="0" y="12"/>
                  </a:cubicBezTo>
                  <a:cubicBezTo>
                    <a:pt x="0" y="4"/>
                    <a:pt x="4" y="0"/>
                    <a:pt x="11" y="0"/>
                  </a:cubicBezTo>
                  <a:cubicBezTo>
                    <a:pt x="18" y="0"/>
                    <a:pt x="22" y="4"/>
                    <a:pt x="22" y="1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0">
              <a:extLst>
                <a:ext uri="{FF2B5EF4-FFF2-40B4-BE49-F238E27FC236}">
                  <a16:creationId xmlns:a16="http://schemas.microsoft.com/office/drawing/2014/main" id="{016630BC-49B4-4CBF-AC8B-3AA252F3E3B2}"/>
                </a:ext>
              </a:extLst>
            </p:cNvPr>
            <p:cNvSpPr>
              <a:spLocks/>
            </p:cNvSpPr>
            <p:nvPr/>
          </p:nvSpPr>
          <p:spPr bwMode="auto">
            <a:xfrm>
              <a:off x="9405938" y="2044701"/>
              <a:ext cx="84138" cy="90488"/>
            </a:xfrm>
            <a:custGeom>
              <a:avLst/>
              <a:gdLst>
                <a:gd name="T0" fmla="*/ 22 w 22"/>
                <a:gd name="T1" fmla="*/ 12 h 24"/>
                <a:gd name="T2" fmla="*/ 11 w 22"/>
                <a:gd name="T3" fmla="*/ 24 h 24"/>
                <a:gd name="T4" fmla="*/ 0 w 22"/>
                <a:gd name="T5" fmla="*/ 12 h 24"/>
                <a:gd name="T6" fmla="*/ 11 w 22"/>
                <a:gd name="T7" fmla="*/ 0 h 24"/>
                <a:gd name="T8" fmla="*/ 22 w 22"/>
                <a:gd name="T9" fmla="*/ 12 h 24"/>
              </a:gdLst>
              <a:ahLst/>
              <a:cxnLst>
                <a:cxn ang="0">
                  <a:pos x="T0" y="T1"/>
                </a:cxn>
                <a:cxn ang="0">
                  <a:pos x="T2" y="T3"/>
                </a:cxn>
                <a:cxn ang="0">
                  <a:pos x="T4" y="T5"/>
                </a:cxn>
                <a:cxn ang="0">
                  <a:pos x="T6" y="T7"/>
                </a:cxn>
                <a:cxn ang="0">
                  <a:pos x="T8" y="T9"/>
                </a:cxn>
              </a:cxnLst>
              <a:rect l="0" t="0" r="r" b="b"/>
              <a:pathLst>
                <a:path w="22" h="24">
                  <a:moveTo>
                    <a:pt x="22" y="12"/>
                  </a:moveTo>
                  <a:cubicBezTo>
                    <a:pt x="22" y="19"/>
                    <a:pt x="17" y="24"/>
                    <a:pt x="11" y="24"/>
                  </a:cubicBezTo>
                  <a:cubicBezTo>
                    <a:pt x="4" y="24"/>
                    <a:pt x="0" y="19"/>
                    <a:pt x="0" y="12"/>
                  </a:cubicBezTo>
                  <a:cubicBezTo>
                    <a:pt x="0" y="4"/>
                    <a:pt x="4" y="0"/>
                    <a:pt x="11" y="0"/>
                  </a:cubicBezTo>
                  <a:cubicBezTo>
                    <a:pt x="18" y="0"/>
                    <a:pt x="22" y="5"/>
                    <a:pt x="22" y="1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1">
              <a:extLst>
                <a:ext uri="{FF2B5EF4-FFF2-40B4-BE49-F238E27FC236}">
                  <a16:creationId xmlns:a16="http://schemas.microsoft.com/office/drawing/2014/main" id="{05E8D57D-76AA-402D-8073-4D374F2136EB}"/>
                </a:ext>
              </a:extLst>
            </p:cNvPr>
            <p:cNvSpPr>
              <a:spLocks/>
            </p:cNvSpPr>
            <p:nvPr/>
          </p:nvSpPr>
          <p:spPr bwMode="auto">
            <a:xfrm>
              <a:off x="9610726" y="2244726"/>
              <a:ext cx="79375" cy="112713"/>
            </a:xfrm>
            <a:custGeom>
              <a:avLst/>
              <a:gdLst>
                <a:gd name="T0" fmla="*/ 0 w 21"/>
                <a:gd name="T1" fmla="*/ 1 h 30"/>
                <a:gd name="T2" fmla="*/ 11 w 21"/>
                <a:gd name="T3" fmla="*/ 13 h 30"/>
                <a:gd name="T4" fmla="*/ 14 w 21"/>
                <a:gd name="T5" fmla="*/ 5 h 30"/>
                <a:gd name="T6" fmla="*/ 21 w 21"/>
                <a:gd name="T7" fmla="*/ 2 h 30"/>
                <a:gd name="T8" fmla="*/ 10 w 21"/>
                <a:gd name="T9" fmla="*/ 27 h 30"/>
                <a:gd name="T10" fmla="*/ 5 w 21"/>
                <a:gd name="T11" fmla="*/ 30 h 30"/>
                <a:gd name="T12" fmla="*/ 1 w 21"/>
                <a:gd name="T13" fmla="*/ 28 h 30"/>
                <a:gd name="T14" fmla="*/ 4 w 21"/>
                <a:gd name="T15" fmla="*/ 26 h 30"/>
                <a:gd name="T16" fmla="*/ 7 w 21"/>
                <a:gd name="T17" fmla="*/ 19 h 30"/>
                <a:gd name="T18" fmla="*/ 0 w 21"/>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0" y="1"/>
                  </a:moveTo>
                  <a:cubicBezTo>
                    <a:pt x="10" y="0"/>
                    <a:pt x="6" y="10"/>
                    <a:pt x="11" y="13"/>
                  </a:cubicBezTo>
                  <a:cubicBezTo>
                    <a:pt x="12" y="10"/>
                    <a:pt x="13" y="8"/>
                    <a:pt x="14" y="5"/>
                  </a:cubicBezTo>
                  <a:cubicBezTo>
                    <a:pt x="14" y="1"/>
                    <a:pt x="16" y="0"/>
                    <a:pt x="21" y="2"/>
                  </a:cubicBezTo>
                  <a:cubicBezTo>
                    <a:pt x="17" y="10"/>
                    <a:pt x="14" y="19"/>
                    <a:pt x="10" y="27"/>
                  </a:cubicBezTo>
                  <a:cubicBezTo>
                    <a:pt x="10" y="29"/>
                    <a:pt x="7" y="29"/>
                    <a:pt x="5" y="30"/>
                  </a:cubicBezTo>
                  <a:cubicBezTo>
                    <a:pt x="4" y="30"/>
                    <a:pt x="2" y="29"/>
                    <a:pt x="1" y="28"/>
                  </a:cubicBezTo>
                  <a:cubicBezTo>
                    <a:pt x="2" y="27"/>
                    <a:pt x="3" y="26"/>
                    <a:pt x="4" y="26"/>
                  </a:cubicBezTo>
                  <a:cubicBezTo>
                    <a:pt x="7" y="24"/>
                    <a:pt x="8" y="22"/>
                    <a:pt x="7" y="19"/>
                  </a:cubicBezTo>
                  <a:cubicBezTo>
                    <a:pt x="4" y="13"/>
                    <a:pt x="2" y="8"/>
                    <a:pt x="0" y="1"/>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22">
              <a:extLst>
                <a:ext uri="{FF2B5EF4-FFF2-40B4-BE49-F238E27FC236}">
                  <a16:creationId xmlns:a16="http://schemas.microsoft.com/office/drawing/2014/main" id="{D73A0E98-7005-4305-BA2F-10994A543E5F}"/>
                </a:ext>
              </a:extLst>
            </p:cNvPr>
            <p:cNvSpPr>
              <a:spLocks noEditPoints="1"/>
            </p:cNvSpPr>
            <p:nvPr/>
          </p:nvSpPr>
          <p:spPr bwMode="auto">
            <a:xfrm>
              <a:off x="9531351" y="2244726"/>
              <a:ext cx="71438" cy="90488"/>
            </a:xfrm>
            <a:custGeom>
              <a:avLst/>
              <a:gdLst>
                <a:gd name="T0" fmla="*/ 12 w 19"/>
                <a:gd name="T1" fmla="*/ 6 h 24"/>
                <a:gd name="T2" fmla="*/ 7 w 19"/>
                <a:gd name="T3" fmla="*/ 5 h 24"/>
                <a:gd name="T4" fmla="*/ 3 w 19"/>
                <a:gd name="T5" fmla="*/ 4 h 24"/>
                <a:gd name="T6" fmla="*/ 15 w 19"/>
                <a:gd name="T7" fmla="*/ 2 h 24"/>
                <a:gd name="T8" fmla="*/ 18 w 19"/>
                <a:gd name="T9" fmla="*/ 12 h 24"/>
                <a:gd name="T10" fmla="*/ 18 w 19"/>
                <a:gd name="T11" fmla="*/ 16 h 24"/>
                <a:gd name="T12" fmla="*/ 13 w 19"/>
                <a:gd name="T13" fmla="*/ 20 h 24"/>
                <a:gd name="T14" fmla="*/ 10 w 19"/>
                <a:gd name="T15" fmla="*/ 21 h 24"/>
                <a:gd name="T16" fmla="*/ 2 w 19"/>
                <a:gd name="T17" fmla="*/ 20 h 24"/>
                <a:gd name="T18" fmla="*/ 1 w 19"/>
                <a:gd name="T19" fmla="*/ 14 h 24"/>
                <a:gd name="T20" fmla="*/ 7 w 19"/>
                <a:gd name="T21" fmla="*/ 9 h 24"/>
                <a:gd name="T22" fmla="*/ 12 w 19"/>
                <a:gd name="T23" fmla="*/ 9 h 24"/>
                <a:gd name="T24" fmla="*/ 12 w 19"/>
                <a:gd name="T25" fmla="*/ 6 h 24"/>
                <a:gd name="T26" fmla="*/ 12 w 19"/>
                <a:gd name="T27" fmla="*/ 11 h 24"/>
                <a:gd name="T28" fmla="*/ 6 w 19"/>
                <a:gd name="T29" fmla="*/ 15 h 24"/>
                <a:gd name="T30" fmla="*/ 8 w 19"/>
                <a:gd name="T31" fmla="*/ 17 h 24"/>
                <a:gd name="T32" fmla="*/ 12 w 19"/>
                <a:gd name="T33"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4">
                  <a:moveTo>
                    <a:pt x="12" y="6"/>
                  </a:moveTo>
                  <a:cubicBezTo>
                    <a:pt x="11" y="6"/>
                    <a:pt x="9" y="6"/>
                    <a:pt x="7" y="5"/>
                  </a:cubicBezTo>
                  <a:cubicBezTo>
                    <a:pt x="5" y="5"/>
                    <a:pt x="4" y="5"/>
                    <a:pt x="3" y="4"/>
                  </a:cubicBezTo>
                  <a:cubicBezTo>
                    <a:pt x="7" y="0"/>
                    <a:pt x="11" y="0"/>
                    <a:pt x="15" y="2"/>
                  </a:cubicBezTo>
                  <a:cubicBezTo>
                    <a:pt x="19" y="4"/>
                    <a:pt x="18" y="8"/>
                    <a:pt x="18" y="12"/>
                  </a:cubicBezTo>
                  <a:cubicBezTo>
                    <a:pt x="18" y="13"/>
                    <a:pt x="18" y="15"/>
                    <a:pt x="18" y="16"/>
                  </a:cubicBezTo>
                  <a:cubicBezTo>
                    <a:pt x="18" y="19"/>
                    <a:pt x="19" y="24"/>
                    <a:pt x="13" y="20"/>
                  </a:cubicBezTo>
                  <a:cubicBezTo>
                    <a:pt x="13" y="20"/>
                    <a:pt x="11" y="21"/>
                    <a:pt x="10" y="21"/>
                  </a:cubicBezTo>
                  <a:cubicBezTo>
                    <a:pt x="7" y="21"/>
                    <a:pt x="4" y="21"/>
                    <a:pt x="2" y="20"/>
                  </a:cubicBezTo>
                  <a:cubicBezTo>
                    <a:pt x="1" y="19"/>
                    <a:pt x="0" y="15"/>
                    <a:pt x="1" y="14"/>
                  </a:cubicBezTo>
                  <a:cubicBezTo>
                    <a:pt x="2" y="11"/>
                    <a:pt x="5" y="10"/>
                    <a:pt x="7" y="9"/>
                  </a:cubicBezTo>
                  <a:cubicBezTo>
                    <a:pt x="9" y="8"/>
                    <a:pt x="10" y="9"/>
                    <a:pt x="12" y="9"/>
                  </a:cubicBezTo>
                  <a:cubicBezTo>
                    <a:pt x="12" y="8"/>
                    <a:pt x="12" y="7"/>
                    <a:pt x="12" y="6"/>
                  </a:cubicBezTo>
                  <a:close/>
                  <a:moveTo>
                    <a:pt x="12" y="11"/>
                  </a:moveTo>
                  <a:cubicBezTo>
                    <a:pt x="9" y="13"/>
                    <a:pt x="8" y="14"/>
                    <a:pt x="6" y="15"/>
                  </a:cubicBezTo>
                  <a:cubicBezTo>
                    <a:pt x="7" y="16"/>
                    <a:pt x="8" y="17"/>
                    <a:pt x="8" y="17"/>
                  </a:cubicBezTo>
                  <a:cubicBezTo>
                    <a:pt x="12" y="18"/>
                    <a:pt x="13" y="16"/>
                    <a:pt x="12" y="11"/>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23">
              <a:extLst>
                <a:ext uri="{FF2B5EF4-FFF2-40B4-BE49-F238E27FC236}">
                  <a16:creationId xmlns:a16="http://schemas.microsoft.com/office/drawing/2014/main" id="{301FAE5B-7235-40FF-A17C-374024EA275B}"/>
                </a:ext>
              </a:extLst>
            </p:cNvPr>
            <p:cNvSpPr>
              <a:spLocks/>
            </p:cNvSpPr>
            <p:nvPr/>
          </p:nvSpPr>
          <p:spPr bwMode="auto">
            <a:xfrm>
              <a:off x="10136188" y="1228726"/>
              <a:ext cx="38100" cy="87313"/>
            </a:xfrm>
            <a:custGeom>
              <a:avLst/>
              <a:gdLst>
                <a:gd name="T0" fmla="*/ 10 w 10"/>
                <a:gd name="T1" fmla="*/ 23 h 23"/>
                <a:gd name="T2" fmla="*/ 0 w 10"/>
                <a:gd name="T3" fmla="*/ 23 h 23"/>
                <a:gd name="T4" fmla="*/ 0 w 10"/>
                <a:gd name="T5" fmla="*/ 0 h 23"/>
                <a:gd name="T6" fmla="*/ 10 w 10"/>
                <a:gd name="T7" fmla="*/ 0 h 23"/>
                <a:gd name="T8" fmla="*/ 10 w 10"/>
                <a:gd name="T9" fmla="*/ 23 h 23"/>
              </a:gdLst>
              <a:ahLst/>
              <a:cxnLst>
                <a:cxn ang="0">
                  <a:pos x="T0" y="T1"/>
                </a:cxn>
                <a:cxn ang="0">
                  <a:pos x="T2" y="T3"/>
                </a:cxn>
                <a:cxn ang="0">
                  <a:pos x="T4" y="T5"/>
                </a:cxn>
                <a:cxn ang="0">
                  <a:pos x="T6" y="T7"/>
                </a:cxn>
                <a:cxn ang="0">
                  <a:pos x="T8" y="T9"/>
                </a:cxn>
              </a:cxnLst>
              <a:rect l="0" t="0" r="r" b="b"/>
              <a:pathLst>
                <a:path w="10" h="23">
                  <a:moveTo>
                    <a:pt x="10" y="23"/>
                  </a:moveTo>
                  <a:cubicBezTo>
                    <a:pt x="7" y="23"/>
                    <a:pt x="3" y="23"/>
                    <a:pt x="0" y="23"/>
                  </a:cubicBezTo>
                  <a:cubicBezTo>
                    <a:pt x="0" y="15"/>
                    <a:pt x="0" y="8"/>
                    <a:pt x="0" y="0"/>
                  </a:cubicBezTo>
                  <a:cubicBezTo>
                    <a:pt x="3" y="0"/>
                    <a:pt x="6" y="0"/>
                    <a:pt x="10" y="0"/>
                  </a:cubicBezTo>
                  <a:cubicBezTo>
                    <a:pt x="10" y="7"/>
                    <a:pt x="10" y="15"/>
                    <a:pt x="10" y="2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24">
              <a:extLst>
                <a:ext uri="{FF2B5EF4-FFF2-40B4-BE49-F238E27FC236}">
                  <a16:creationId xmlns:a16="http://schemas.microsoft.com/office/drawing/2014/main" id="{4C651702-DDB0-4E55-B511-9A1A14AF4649}"/>
                </a:ext>
              </a:extLst>
            </p:cNvPr>
            <p:cNvSpPr>
              <a:spLocks noEditPoints="1"/>
            </p:cNvSpPr>
            <p:nvPr/>
          </p:nvSpPr>
          <p:spPr bwMode="auto">
            <a:xfrm>
              <a:off x="9186863" y="2247901"/>
              <a:ext cx="76200" cy="79375"/>
            </a:xfrm>
            <a:custGeom>
              <a:avLst/>
              <a:gdLst>
                <a:gd name="T0" fmla="*/ 10 w 20"/>
                <a:gd name="T1" fmla="*/ 21 h 21"/>
                <a:gd name="T2" fmla="*/ 0 w 20"/>
                <a:gd name="T3" fmla="*/ 11 h 21"/>
                <a:gd name="T4" fmla="*/ 9 w 20"/>
                <a:gd name="T5" fmla="*/ 0 h 21"/>
                <a:gd name="T6" fmla="*/ 20 w 20"/>
                <a:gd name="T7" fmla="*/ 10 h 21"/>
                <a:gd name="T8" fmla="*/ 10 w 20"/>
                <a:gd name="T9" fmla="*/ 21 h 21"/>
                <a:gd name="T10" fmla="*/ 16 w 20"/>
                <a:gd name="T11" fmla="*/ 10 h 21"/>
                <a:gd name="T12" fmla="*/ 10 w 20"/>
                <a:gd name="T13" fmla="*/ 5 h 21"/>
                <a:gd name="T14" fmla="*/ 5 w 20"/>
                <a:gd name="T15" fmla="*/ 10 h 21"/>
                <a:gd name="T16" fmla="*/ 10 w 20"/>
                <a:gd name="T17" fmla="*/ 16 h 21"/>
                <a:gd name="T18" fmla="*/ 16 w 20"/>
                <a:gd name="T19"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1">
                  <a:moveTo>
                    <a:pt x="10" y="21"/>
                  </a:moveTo>
                  <a:cubicBezTo>
                    <a:pt x="4" y="21"/>
                    <a:pt x="0" y="17"/>
                    <a:pt x="0" y="11"/>
                  </a:cubicBezTo>
                  <a:cubicBezTo>
                    <a:pt x="0" y="4"/>
                    <a:pt x="3" y="0"/>
                    <a:pt x="9" y="0"/>
                  </a:cubicBezTo>
                  <a:cubicBezTo>
                    <a:pt x="15" y="0"/>
                    <a:pt x="19" y="4"/>
                    <a:pt x="20" y="10"/>
                  </a:cubicBezTo>
                  <a:cubicBezTo>
                    <a:pt x="20" y="16"/>
                    <a:pt x="16" y="21"/>
                    <a:pt x="10" y="21"/>
                  </a:cubicBezTo>
                  <a:close/>
                  <a:moveTo>
                    <a:pt x="16" y="10"/>
                  </a:moveTo>
                  <a:cubicBezTo>
                    <a:pt x="13" y="8"/>
                    <a:pt x="12" y="5"/>
                    <a:pt x="10" y="5"/>
                  </a:cubicBezTo>
                  <a:cubicBezTo>
                    <a:pt x="6" y="4"/>
                    <a:pt x="5" y="7"/>
                    <a:pt x="5" y="10"/>
                  </a:cubicBezTo>
                  <a:cubicBezTo>
                    <a:pt x="5" y="13"/>
                    <a:pt x="6" y="16"/>
                    <a:pt x="10" y="16"/>
                  </a:cubicBezTo>
                  <a:cubicBezTo>
                    <a:pt x="12" y="16"/>
                    <a:pt x="13" y="13"/>
                    <a:pt x="16"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25">
              <a:extLst>
                <a:ext uri="{FF2B5EF4-FFF2-40B4-BE49-F238E27FC236}">
                  <a16:creationId xmlns:a16="http://schemas.microsoft.com/office/drawing/2014/main" id="{40E046E0-057E-4BEE-A5C4-1C7ABB597C95}"/>
                </a:ext>
              </a:extLst>
            </p:cNvPr>
            <p:cNvSpPr>
              <a:spLocks/>
            </p:cNvSpPr>
            <p:nvPr/>
          </p:nvSpPr>
          <p:spPr bwMode="auto">
            <a:xfrm>
              <a:off x="9277351" y="2247901"/>
              <a:ext cx="73025" cy="76200"/>
            </a:xfrm>
            <a:custGeom>
              <a:avLst/>
              <a:gdLst>
                <a:gd name="T0" fmla="*/ 18 w 19"/>
                <a:gd name="T1" fmla="*/ 20 h 20"/>
                <a:gd name="T2" fmla="*/ 14 w 19"/>
                <a:gd name="T3" fmla="*/ 20 h 20"/>
                <a:gd name="T4" fmla="*/ 13 w 19"/>
                <a:gd name="T5" fmla="*/ 17 h 20"/>
                <a:gd name="T6" fmla="*/ 13 w 19"/>
                <a:gd name="T7" fmla="*/ 9 h 20"/>
                <a:gd name="T8" fmla="*/ 10 w 19"/>
                <a:gd name="T9" fmla="*/ 4 h 20"/>
                <a:gd name="T10" fmla="*/ 6 w 19"/>
                <a:gd name="T11" fmla="*/ 9 h 20"/>
                <a:gd name="T12" fmla="*/ 5 w 19"/>
                <a:gd name="T13" fmla="*/ 20 h 20"/>
                <a:gd name="T14" fmla="*/ 0 w 19"/>
                <a:gd name="T15" fmla="*/ 20 h 20"/>
                <a:gd name="T16" fmla="*/ 0 w 19"/>
                <a:gd name="T17" fmla="*/ 1 h 20"/>
                <a:gd name="T18" fmla="*/ 13 w 19"/>
                <a:gd name="T19" fmla="*/ 0 h 20"/>
                <a:gd name="T20" fmla="*/ 18 w 19"/>
                <a:gd name="T21" fmla="*/ 7 h 20"/>
                <a:gd name="T22" fmla="*/ 18 w 19"/>
                <a:gd name="T2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0">
                  <a:moveTo>
                    <a:pt x="18" y="20"/>
                  </a:moveTo>
                  <a:cubicBezTo>
                    <a:pt x="16" y="20"/>
                    <a:pt x="15" y="20"/>
                    <a:pt x="14" y="20"/>
                  </a:cubicBezTo>
                  <a:cubicBezTo>
                    <a:pt x="13" y="19"/>
                    <a:pt x="13" y="18"/>
                    <a:pt x="13" y="17"/>
                  </a:cubicBezTo>
                  <a:cubicBezTo>
                    <a:pt x="13" y="15"/>
                    <a:pt x="14" y="12"/>
                    <a:pt x="13" y="9"/>
                  </a:cubicBezTo>
                  <a:cubicBezTo>
                    <a:pt x="13" y="8"/>
                    <a:pt x="11" y="6"/>
                    <a:pt x="10" y="4"/>
                  </a:cubicBezTo>
                  <a:cubicBezTo>
                    <a:pt x="8" y="6"/>
                    <a:pt x="6" y="7"/>
                    <a:pt x="6" y="9"/>
                  </a:cubicBezTo>
                  <a:cubicBezTo>
                    <a:pt x="5" y="13"/>
                    <a:pt x="5" y="16"/>
                    <a:pt x="5" y="20"/>
                  </a:cubicBezTo>
                  <a:cubicBezTo>
                    <a:pt x="3" y="20"/>
                    <a:pt x="2" y="20"/>
                    <a:pt x="0" y="20"/>
                  </a:cubicBezTo>
                  <a:cubicBezTo>
                    <a:pt x="0" y="14"/>
                    <a:pt x="0" y="7"/>
                    <a:pt x="0" y="1"/>
                  </a:cubicBezTo>
                  <a:cubicBezTo>
                    <a:pt x="5" y="1"/>
                    <a:pt x="9" y="0"/>
                    <a:pt x="13" y="0"/>
                  </a:cubicBezTo>
                  <a:cubicBezTo>
                    <a:pt x="17" y="0"/>
                    <a:pt x="18" y="4"/>
                    <a:pt x="18" y="7"/>
                  </a:cubicBezTo>
                  <a:cubicBezTo>
                    <a:pt x="19" y="11"/>
                    <a:pt x="18" y="15"/>
                    <a:pt x="18" y="2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26">
              <a:extLst>
                <a:ext uri="{FF2B5EF4-FFF2-40B4-BE49-F238E27FC236}">
                  <a16:creationId xmlns:a16="http://schemas.microsoft.com/office/drawing/2014/main" id="{8E4484C4-1184-4A81-AFE0-E72A96BEB6AA}"/>
                </a:ext>
              </a:extLst>
            </p:cNvPr>
            <p:cNvSpPr>
              <a:spLocks/>
            </p:cNvSpPr>
            <p:nvPr/>
          </p:nvSpPr>
          <p:spPr bwMode="auto">
            <a:xfrm>
              <a:off x="10091738" y="1244601"/>
              <a:ext cx="41275" cy="71438"/>
            </a:xfrm>
            <a:custGeom>
              <a:avLst/>
              <a:gdLst>
                <a:gd name="T0" fmla="*/ 0 w 11"/>
                <a:gd name="T1" fmla="*/ 0 h 19"/>
                <a:gd name="T2" fmla="*/ 11 w 11"/>
                <a:gd name="T3" fmla="*/ 0 h 19"/>
                <a:gd name="T4" fmla="*/ 11 w 11"/>
                <a:gd name="T5" fmla="*/ 19 h 19"/>
                <a:gd name="T6" fmla="*/ 0 w 11"/>
                <a:gd name="T7" fmla="*/ 19 h 19"/>
                <a:gd name="T8" fmla="*/ 0 w 11"/>
                <a:gd name="T9" fmla="*/ 0 h 19"/>
              </a:gdLst>
              <a:ahLst/>
              <a:cxnLst>
                <a:cxn ang="0">
                  <a:pos x="T0" y="T1"/>
                </a:cxn>
                <a:cxn ang="0">
                  <a:pos x="T2" y="T3"/>
                </a:cxn>
                <a:cxn ang="0">
                  <a:pos x="T4" y="T5"/>
                </a:cxn>
                <a:cxn ang="0">
                  <a:pos x="T6" y="T7"/>
                </a:cxn>
                <a:cxn ang="0">
                  <a:pos x="T8" y="T9"/>
                </a:cxn>
              </a:cxnLst>
              <a:rect l="0" t="0" r="r" b="b"/>
              <a:pathLst>
                <a:path w="11" h="19">
                  <a:moveTo>
                    <a:pt x="0" y="0"/>
                  </a:moveTo>
                  <a:cubicBezTo>
                    <a:pt x="4" y="0"/>
                    <a:pt x="7" y="0"/>
                    <a:pt x="11" y="0"/>
                  </a:cubicBezTo>
                  <a:cubicBezTo>
                    <a:pt x="11" y="6"/>
                    <a:pt x="11" y="13"/>
                    <a:pt x="11" y="19"/>
                  </a:cubicBezTo>
                  <a:cubicBezTo>
                    <a:pt x="7" y="19"/>
                    <a:pt x="4" y="19"/>
                    <a:pt x="0" y="19"/>
                  </a:cubicBezTo>
                  <a:cubicBezTo>
                    <a:pt x="0" y="13"/>
                    <a:pt x="0" y="7"/>
                    <a:pt x="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27">
              <a:extLst>
                <a:ext uri="{FF2B5EF4-FFF2-40B4-BE49-F238E27FC236}">
                  <a16:creationId xmlns:a16="http://schemas.microsoft.com/office/drawing/2014/main" id="{EDCAFF6A-5504-443C-9633-11D8BB29F083}"/>
                </a:ext>
              </a:extLst>
            </p:cNvPr>
            <p:cNvSpPr>
              <a:spLocks/>
            </p:cNvSpPr>
            <p:nvPr/>
          </p:nvSpPr>
          <p:spPr bwMode="auto">
            <a:xfrm>
              <a:off x="9736138" y="2222501"/>
              <a:ext cx="44450" cy="101600"/>
            </a:xfrm>
            <a:custGeom>
              <a:avLst/>
              <a:gdLst>
                <a:gd name="T0" fmla="*/ 12 w 12"/>
                <a:gd name="T1" fmla="*/ 1 h 27"/>
                <a:gd name="T2" fmla="*/ 12 w 12"/>
                <a:gd name="T3" fmla="*/ 27 h 27"/>
                <a:gd name="T4" fmla="*/ 7 w 12"/>
                <a:gd name="T5" fmla="*/ 27 h 27"/>
                <a:gd name="T6" fmla="*/ 7 w 12"/>
                <a:gd name="T7" fmla="*/ 8 h 27"/>
                <a:gd name="T8" fmla="*/ 0 w 12"/>
                <a:gd name="T9" fmla="*/ 8 h 27"/>
                <a:gd name="T10" fmla="*/ 12 w 12"/>
                <a:gd name="T11" fmla="*/ 1 h 27"/>
              </a:gdLst>
              <a:ahLst/>
              <a:cxnLst>
                <a:cxn ang="0">
                  <a:pos x="T0" y="T1"/>
                </a:cxn>
                <a:cxn ang="0">
                  <a:pos x="T2" y="T3"/>
                </a:cxn>
                <a:cxn ang="0">
                  <a:pos x="T4" y="T5"/>
                </a:cxn>
                <a:cxn ang="0">
                  <a:pos x="T6" y="T7"/>
                </a:cxn>
                <a:cxn ang="0">
                  <a:pos x="T8" y="T9"/>
                </a:cxn>
                <a:cxn ang="0">
                  <a:pos x="T10" y="T11"/>
                </a:cxn>
              </a:cxnLst>
              <a:rect l="0" t="0" r="r" b="b"/>
              <a:pathLst>
                <a:path w="12" h="27">
                  <a:moveTo>
                    <a:pt x="12" y="1"/>
                  </a:moveTo>
                  <a:cubicBezTo>
                    <a:pt x="12" y="10"/>
                    <a:pt x="12" y="18"/>
                    <a:pt x="12" y="27"/>
                  </a:cubicBezTo>
                  <a:cubicBezTo>
                    <a:pt x="11" y="27"/>
                    <a:pt x="9" y="27"/>
                    <a:pt x="7" y="27"/>
                  </a:cubicBezTo>
                  <a:cubicBezTo>
                    <a:pt x="7" y="21"/>
                    <a:pt x="7" y="15"/>
                    <a:pt x="7" y="8"/>
                  </a:cubicBezTo>
                  <a:cubicBezTo>
                    <a:pt x="4" y="9"/>
                    <a:pt x="2" y="13"/>
                    <a:pt x="0" y="8"/>
                  </a:cubicBezTo>
                  <a:cubicBezTo>
                    <a:pt x="4" y="5"/>
                    <a:pt x="6" y="0"/>
                    <a:pt x="12" y="1"/>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28">
              <a:extLst>
                <a:ext uri="{FF2B5EF4-FFF2-40B4-BE49-F238E27FC236}">
                  <a16:creationId xmlns:a16="http://schemas.microsoft.com/office/drawing/2014/main" id="{483B5B6C-E2A5-407B-B014-AD3A0B59DAD9}"/>
                </a:ext>
              </a:extLst>
            </p:cNvPr>
            <p:cNvSpPr>
              <a:spLocks/>
            </p:cNvSpPr>
            <p:nvPr/>
          </p:nvSpPr>
          <p:spPr bwMode="auto">
            <a:xfrm>
              <a:off x="9815513" y="2225676"/>
              <a:ext cx="49213" cy="98425"/>
            </a:xfrm>
            <a:custGeom>
              <a:avLst/>
              <a:gdLst>
                <a:gd name="T0" fmla="*/ 12 w 13"/>
                <a:gd name="T1" fmla="*/ 0 h 26"/>
                <a:gd name="T2" fmla="*/ 12 w 13"/>
                <a:gd name="T3" fmla="*/ 24 h 26"/>
                <a:gd name="T4" fmla="*/ 10 w 13"/>
                <a:gd name="T5" fmla="*/ 26 h 26"/>
                <a:gd name="T6" fmla="*/ 7 w 13"/>
                <a:gd name="T7" fmla="*/ 24 h 26"/>
                <a:gd name="T8" fmla="*/ 7 w 13"/>
                <a:gd name="T9" fmla="*/ 7 h 26"/>
                <a:gd name="T10" fmla="*/ 2 w 13"/>
                <a:gd name="T11" fmla="*/ 10 h 26"/>
                <a:gd name="T12" fmla="*/ 0 w 13"/>
                <a:gd name="T13" fmla="*/ 6 h 26"/>
                <a:gd name="T14" fmla="*/ 12 w 13"/>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6">
                  <a:moveTo>
                    <a:pt x="12" y="0"/>
                  </a:moveTo>
                  <a:cubicBezTo>
                    <a:pt x="12" y="8"/>
                    <a:pt x="13" y="16"/>
                    <a:pt x="12" y="24"/>
                  </a:cubicBezTo>
                  <a:cubicBezTo>
                    <a:pt x="12" y="25"/>
                    <a:pt x="11" y="25"/>
                    <a:pt x="10" y="26"/>
                  </a:cubicBezTo>
                  <a:cubicBezTo>
                    <a:pt x="9" y="26"/>
                    <a:pt x="7" y="25"/>
                    <a:pt x="7" y="24"/>
                  </a:cubicBezTo>
                  <a:cubicBezTo>
                    <a:pt x="7" y="18"/>
                    <a:pt x="7" y="13"/>
                    <a:pt x="7" y="7"/>
                  </a:cubicBezTo>
                  <a:cubicBezTo>
                    <a:pt x="5" y="8"/>
                    <a:pt x="4" y="9"/>
                    <a:pt x="2" y="10"/>
                  </a:cubicBezTo>
                  <a:cubicBezTo>
                    <a:pt x="1" y="9"/>
                    <a:pt x="0" y="8"/>
                    <a:pt x="0" y="6"/>
                  </a:cubicBezTo>
                  <a:cubicBezTo>
                    <a:pt x="1" y="4"/>
                    <a:pt x="9" y="0"/>
                    <a:pt x="12"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7" name="Grupo 46">
            <a:extLst>
              <a:ext uri="{FF2B5EF4-FFF2-40B4-BE49-F238E27FC236}">
                <a16:creationId xmlns:a16="http://schemas.microsoft.com/office/drawing/2014/main" id="{E55261F6-4F33-46D5-9E9F-DBF1B3FEC6EF}"/>
              </a:ext>
            </a:extLst>
          </p:cNvPr>
          <p:cNvGrpSpPr/>
          <p:nvPr/>
        </p:nvGrpSpPr>
        <p:grpSpPr>
          <a:xfrm rot="10800000">
            <a:off x="0" y="-3319"/>
            <a:ext cx="9144000" cy="62680"/>
            <a:chOff x="152400" y="5233221"/>
            <a:chExt cx="9144000" cy="62680"/>
          </a:xfrm>
        </p:grpSpPr>
        <p:sp>
          <p:nvSpPr>
            <p:cNvPr id="52" name="Rectángulo 51">
              <a:extLst>
                <a:ext uri="{FF2B5EF4-FFF2-40B4-BE49-F238E27FC236}">
                  <a16:creationId xmlns:a16="http://schemas.microsoft.com/office/drawing/2014/main" id="{A79E4BE9-7E92-44BA-9DFD-B3566F70BFAB}"/>
                </a:ext>
              </a:extLst>
            </p:cNvPr>
            <p:cNvSpPr/>
            <p:nvPr/>
          </p:nvSpPr>
          <p:spPr>
            <a:xfrm>
              <a:off x="152400" y="5235146"/>
              <a:ext cx="6746825" cy="607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 name="Rectángulo 52">
              <a:extLst>
                <a:ext uri="{FF2B5EF4-FFF2-40B4-BE49-F238E27FC236}">
                  <a16:creationId xmlns:a16="http://schemas.microsoft.com/office/drawing/2014/main" id="{FB2E69B8-6B6E-4D88-897E-EC98CA4D0732}"/>
                </a:ext>
              </a:extLst>
            </p:cNvPr>
            <p:cNvSpPr/>
            <p:nvPr/>
          </p:nvSpPr>
          <p:spPr>
            <a:xfrm>
              <a:off x="8672512" y="5233221"/>
              <a:ext cx="623888" cy="607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Rectángulo 53">
              <a:extLst>
                <a:ext uri="{FF2B5EF4-FFF2-40B4-BE49-F238E27FC236}">
                  <a16:creationId xmlns:a16="http://schemas.microsoft.com/office/drawing/2014/main" id="{DE331BD2-264A-4A1C-A333-94564D9E1434}"/>
                </a:ext>
              </a:extLst>
            </p:cNvPr>
            <p:cNvSpPr/>
            <p:nvPr/>
          </p:nvSpPr>
          <p:spPr>
            <a:xfrm>
              <a:off x="7136749" y="5234495"/>
              <a:ext cx="1280420" cy="6140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568967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37" name="Google Shape;437;p55"/>
          <p:cNvPicPr preferRelativeResize="0"/>
          <p:nvPr/>
        </p:nvPicPr>
        <p:blipFill rotWithShape="1">
          <a:blip r:embed="rId3">
            <a:alphaModFix/>
          </a:blip>
          <a:srcRect l="36120" r="16364"/>
          <a:stretch/>
        </p:blipFill>
        <p:spPr>
          <a:xfrm flipH="1">
            <a:off x="5586491" y="259350"/>
            <a:ext cx="3301801" cy="4624799"/>
          </a:xfrm>
          <a:prstGeom prst="rect">
            <a:avLst/>
          </a:prstGeom>
          <a:noFill/>
          <a:ln>
            <a:noFill/>
          </a:ln>
        </p:spPr>
      </p:pic>
      <p:sp>
        <p:nvSpPr>
          <p:cNvPr id="438" name="Google Shape;438;p55"/>
          <p:cNvSpPr txBox="1">
            <a:spLocks noGrp="1"/>
          </p:cNvSpPr>
          <p:nvPr>
            <p:ph type="subTitle" idx="1"/>
          </p:nvPr>
        </p:nvSpPr>
        <p:spPr>
          <a:xfrm>
            <a:off x="714383" y="3718106"/>
            <a:ext cx="4009800" cy="94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Neptune is the farthest planet from the Sun. It's also the fourth-largest object by diameter in the Solar System </a:t>
            </a:r>
            <a:endParaRPr/>
          </a:p>
        </p:txBody>
      </p:sp>
      <p:sp>
        <p:nvSpPr>
          <p:cNvPr id="439" name="Google Shape;439;p55"/>
          <p:cNvSpPr txBox="1">
            <a:spLocks noGrp="1"/>
          </p:cNvSpPr>
          <p:nvPr>
            <p:ph type="subTitle" idx="2"/>
          </p:nvPr>
        </p:nvSpPr>
        <p:spPr>
          <a:xfrm>
            <a:off x="714374" y="3209232"/>
            <a:ext cx="4009800" cy="5088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solidFill>
                  <a:srgbClr val="4DA9CF"/>
                </a:solidFill>
              </a:rPr>
              <a:t>Solution</a:t>
            </a:r>
            <a:endParaRPr dirty="0">
              <a:solidFill>
                <a:srgbClr val="4DA9CF"/>
              </a:solidFill>
            </a:endParaRPr>
          </a:p>
        </p:txBody>
      </p:sp>
      <p:grpSp>
        <p:nvGrpSpPr>
          <p:cNvPr id="2" name="Grupo 1">
            <a:extLst>
              <a:ext uri="{FF2B5EF4-FFF2-40B4-BE49-F238E27FC236}">
                <a16:creationId xmlns:a16="http://schemas.microsoft.com/office/drawing/2014/main" id="{D4396623-1E55-BF20-199C-9EE2DF1D0BC5}"/>
              </a:ext>
            </a:extLst>
          </p:cNvPr>
          <p:cNvGrpSpPr/>
          <p:nvPr/>
        </p:nvGrpSpPr>
        <p:grpSpPr>
          <a:xfrm>
            <a:off x="942975" y="907949"/>
            <a:ext cx="3629025" cy="2052638"/>
            <a:chOff x="942975" y="907949"/>
            <a:chExt cx="3629025" cy="2052638"/>
          </a:xfrm>
        </p:grpSpPr>
        <p:sp>
          <p:nvSpPr>
            <p:cNvPr id="10" name="Freeform 5">
              <a:extLst>
                <a:ext uri="{FF2B5EF4-FFF2-40B4-BE49-F238E27FC236}">
                  <a16:creationId xmlns:a16="http://schemas.microsoft.com/office/drawing/2014/main" id="{186DD31E-2D7A-4F68-8B66-F3DE5E0246B7}"/>
                </a:ext>
              </a:extLst>
            </p:cNvPr>
            <p:cNvSpPr>
              <a:spLocks/>
            </p:cNvSpPr>
            <p:nvPr/>
          </p:nvSpPr>
          <p:spPr bwMode="auto">
            <a:xfrm>
              <a:off x="2128837" y="907949"/>
              <a:ext cx="2443163" cy="2052638"/>
            </a:xfrm>
            <a:custGeom>
              <a:avLst/>
              <a:gdLst>
                <a:gd name="T0" fmla="*/ 349 w 474"/>
                <a:gd name="T1" fmla="*/ 49 h 397"/>
                <a:gd name="T2" fmla="*/ 314 w 474"/>
                <a:gd name="T3" fmla="*/ 53 h 397"/>
                <a:gd name="T4" fmla="*/ 307 w 474"/>
                <a:gd name="T5" fmla="*/ 62 h 397"/>
                <a:gd name="T6" fmla="*/ 353 w 474"/>
                <a:gd name="T7" fmla="*/ 62 h 397"/>
                <a:gd name="T8" fmla="*/ 397 w 474"/>
                <a:gd name="T9" fmla="*/ 123 h 397"/>
                <a:gd name="T10" fmla="*/ 360 w 474"/>
                <a:gd name="T11" fmla="*/ 123 h 397"/>
                <a:gd name="T12" fmla="*/ 354 w 474"/>
                <a:gd name="T13" fmla="*/ 134 h 397"/>
                <a:gd name="T14" fmla="*/ 386 w 474"/>
                <a:gd name="T15" fmla="*/ 133 h 397"/>
                <a:gd name="T16" fmla="*/ 431 w 474"/>
                <a:gd name="T17" fmla="*/ 192 h 397"/>
                <a:gd name="T18" fmla="*/ 418 w 474"/>
                <a:gd name="T19" fmla="*/ 202 h 397"/>
                <a:gd name="T20" fmla="*/ 383 w 474"/>
                <a:gd name="T21" fmla="*/ 201 h 397"/>
                <a:gd name="T22" fmla="*/ 373 w 474"/>
                <a:gd name="T23" fmla="*/ 210 h 397"/>
                <a:gd name="T24" fmla="*/ 431 w 474"/>
                <a:gd name="T25" fmla="*/ 215 h 397"/>
                <a:gd name="T26" fmla="*/ 464 w 474"/>
                <a:gd name="T27" fmla="*/ 238 h 397"/>
                <a:gd name="T28" fmla="*/ 435 w 474"/>
                <a:gd name="T29" fmla="*/ 290 h 397"/>
                <a:gd name="T30" fmla="*/ 379 w 474"/>
                <a:gd name="T31" fmla="*/ 293 h 397"/>
                <a:gd name="T32" fmla="*/ 301 w 474"/>
                <a:gd name="T33" fmla="*/ 320 h 397"/>
                <a:gd name="T34" fmla="*/ 267 w 474"/>
                <a:gd name="T35" fmla="*/ 346 h 397"/>
                <a:gd name="T36" fmla="*/ 263 w 474"/>
                <a:gd name="T37" fmla="*/ 356 h 397"/>
                <a:gd name="T38" fmla="*/ 267 w 474"/>
                <a:gd name="T39" fmla="*/ 359 h 397"/>
                <a:gd name="T40" fmla="*/ 292 w 474"/>
                <a:gd name="T41" fmla="*/ 343 h 397"/>
                <a:gd name="T42" fmla="*/ 309 w 474"/>
                <a:gd name="T43" fmla="*/ 328 h 397"/>
                <a:gd name="T44" fmla="*/ 357 w 474"/>
                <a:gd name="T45" fmla="*/ 330 h 397"/>
                <a:gd name="T46" fmla="*/ 371 w 474"/>
                <a:gd name="T47" fmla="*/ 329 h 397"/>
                <a:gd name="T48" fmla="*/ 361 w 474"/>
                <a:gd name="T49" fmla="*/ 317 h 397"/>
                <a:gd name="T50" fmla="*/ 386 w 474"/>
                <a:gd name="T51" fmla="*/ 304 h 397"/>
                <a:gd name="T52" fmla="*/ 438 w 474"/>
                <a:gd name="T53" fmla="*/ 302 h 397"/>
                <a:gd name="T54" fmla="*/ 455 w 474"/>
                <a:gd name="T55" fmla="*/ 309 h 397"/>
                <a:gd name="T56" fmla="*/ 452 w 474"/>
                <a:gd name="T57" fmla="*/ 325 h 397"/>
                <a:gd name="T58" fmla="*/ 403 w 474"/>
                <a:gd name="T59" fmla="*/ 357 h 397"/>
                <a:gd name="T60" fmla="*/ 383 w 474"/>
                <a:gd name="T61" fmla="*/ 384 h 397"/>
                <a:gd name="T62" fmla="*/ 360 w 474"/>
                <a:gd name="T63" fmla="*/ 395 h 397"/>
                <a:gd name="T64" fmla="*/ 244 w 474"/>
                <a:gd name="T65" fmla="*/ 396 h 397"/>
                <a:gd name="T66" fmla="*/ 186 w 474"/>
                <a:gd name="T67" fmla="*/ 378 h 397"/>
                <a:gd name="T68" fmla="*/ 92 w 474"/>
                <a:gd name="T69" fmla="*/ 317 h 397"/>
                <a:gd name="T70" fmla="*/ 36 w 474"/>
                <a:gd name="T71" fmla="*/ 288 h 397"/>
                <a:gd name="T72" fmla="*/ 0 w 474"/>
                <a:gd name="T73" fmla="*/ 281 h 397"/>
                <a:gd name="T74" fmla="*/ 39 w 474"/>
                <a:gd name="T75" fmla="*/ 214 h 397"/>
                <a:gd name="T76" fmla="*/ 55 w 474"/>
                <a:gd name="T77" fmla="*/ 194 h 397"/>
                <a:gd name="T78" fmla="*/ 55 w 474"/>
                <a:gd name="T79" fmla="*/ 140 h 397"/>
                <a:gd name="T80" fmla="*/ 40 w 474"/>
                <a:gd name="T81" fmla="*/ 123 h 397"/>
                <a:gd name="T82" fmla="*/ 1 w 474"/>
                <a:gd name="T83" fmla="*/ 57 h 397"/>
                <a:gd name="T84" fmla="*/ 8 w 474"/>
                <a:gd name="T85" fmla="*/ 52 h 397"/>
                <a:gd name="T86" fmla="*/ 101 w 474"/>
                <a:gd name="T87" fmla="*/ 24 h 397"/>
                <a:gd name="T88" fmla="*/ 225 w 474"/>
                <a:gd name="T89" fmla="*/ 3 h 397"/>
                <a:gd name="T90" fmla="*/ 289 w 474"/>
                <a:gd name="T91" fmla="*/ 1 h 397"/>
                <a:gd name="T92" fmla="*/ 349 w 474"/>
                <a:gd name="T93" fmla="*/ 4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4" h="397">
                  <a:moveTo>
                    <a:pt x="349" y="49"/>
                  </a:moveTo>
                  <a:cubicBezTo>
                    <a:pt x="337" y="50"/>
                    <a:pt x="326" y="52"/>
                    <a:pt x="314" y="53"/>
                  </a:cubicBezTo>
                  <a:cubicBezTo>
                    <a:pt x="306" y="53"/>
                    <a:pt x="304" y="57"/>
                    <a:pt x="307" y="62"/>
                  </a:cubicBezTo>
                  <a:cubicBezTo>
                    <a:pt x="323" y="62"/>
                    <a:pt x="338" y="61"/>
                    <a:pt x="353" y="62"/>
                  </a:cubicBezTo>
                  <a:cubicBezTo>
                    <a:pt x="390" y="65"/>
                    <a:pt x="404" y="83"/>
                    <a:pt x="397" y="123"/>
                  </a:cubicBezTo>
                  <a:cubicBezTo>
                    <a:pt x="385" y="123"/>
                    <a:pt x="373" y="123"/>
                    <a:pt x="360" y="123"/>
                  </a:cubicBezTo>
                  <a:cubicBezTo>
                    <a:pt x="353" y="123"/>
                    <a:pt x="351" y="127"/>
                    <a:pt x="354" y="134"/>
                  </a:cubicBezTo>
                  <a:cubicBezTo>
                    <a:pt x="365" y="134"/>
                    <a:pt x="376" y="133"/>
                    <a:pt x="386" y="133"/>
                  </a:cubicBezTo>
                  <a:cubicBezTo>
                    <a:pt x="421" y="134"/>
                    <a:pt x="441" y="161"/>
                    <a:pt x="431" y="192"/>
                  </a:cubicBezTo>
                  <a:cubicBezTo>
                    <a:pt x="429" y="199"/>
                    <a:pt x="426" y="203"/>
                    <a:pt x="418" y="202"/>
                  </a:cubicBezTo>
                  <a:cubicBezTo>
                    <a:pt x="406" y="200"/>
                    <a:pt x="394" y="200"/>
                    <a:pt x="383" y="201"/>
                  </a:cubicBezTo>
                  <a:cubicBezTo>
                    <a:pt x="380" y="201"/>
                    <a:pt x="377" y="206"/>
                    <a:pt x="373" y="210"/>
                  </a:cubicBezTo>
                  <a:cubicBezTo>
                    <a:pt x="395" y="212"/>
                    <a:pt x="413" y="213"/>
                    <a:pt x="431" y="215"/>
                  </a:cubicBezTo>
                  <a:cubicBezTo>
                    <a:pt x="445" y="216"/>
                    <a:pt x="458" y="223"/>
                    <a:pt x="464" y="238"/>
                  </a:cubicBezTo>
                  <a:cubicBezTo>
                    <a:pt x="474" y="262"/>
                    <a:pt x="462" y="286"/>
                    <a:pt x="435" y="290"/>
                  </a:cubicBezTo>
                  <a:cubicBezTo>
                    <a:pt x="416" y="293"/>
                    <a:pt x="398" y="294"/>
                    <a:pt x="379" y="293"/>
                  </a:cubicBezTo>
                  <a:cubicBezTo>
                    <a:pt x="349" y="291"/>
                    <a:pt x="324" y="300"/>
                    <a:pt x="301" y="320"/>
                  </a:cubicBezTo>
                  <a:cubicBezTo>
                    <a:pt x="290" y="329"/>
                    <a:pt x="278" y="337"/>
                    <a:pt x="267" y="346"/>
                  </a:cubicBezTo>
                  <a:cubicBezTo>
                    <a:pt x="264" y="348"/>
                    <a:pt x="264" y="352"/>
                    <a:pt x="263" y="356"/>
                  </a:cubicBezTo>
                  <a:cubicBezTo>
                    <a:pt x="264" y="357"/>
                    <a:pt x="265" y="358"/>
                    <a:pt x="267" y="359"/>
                  </a:cubicBezTo>
                  <a:cubicBezTo>
                    <a:pt x="275" y="353"/>
                    <a:pt x="284" y="348"/>
                    <a:pt x="292" y="343"/>
                  </a:cubicBezTo>
                  <a:cubicBezTo>
                    <a:pt x="298" y="338"/>
                    <a:pt x="304" y="333"/>
                    <a:pt x="309" y="328"/>
                  </a:cubicBezTo>
                  <a:cubicBezTo>
                    <a:pt x="326" y="311"/>
                    <a:pt x="338" y="314"/>
                    <a:pt x="357" y="330"/>
                  </a:cubicBezTo>
                  <a:cubicBezTo>
                    <a:pt x="362" y="334"/>
                    <a:pt x="365" y="337"/>
                    <a:pt x="371" y="329"/>
                  </a:cubicBezTo>
                  <a:cubicBezTo>
                    <a:pt x="368" y="325"/>
                    <a:pt x="365" y="321"/>
                    <a:pt x="361" y="317"/>
                  </a:cubicBezTo>
                  <a:cubicBezTo>
                    <a:pt x="367" y="308"/>
                    <a:pt x="374" y="303"/>
                    <a:pt x="386" y="304"/>
                  </a:cubicBezTo>
                  <a:cubicBezTo>
                    <a:pt x="403" y="304"/>
                    <a:pt x="421" y="302"/>
                    <a:pt x="438" y="302"/>
                  </a:cubicBezTo>
                  <a:cubicBezTo>
                    <a:pt x="444" y="302"/>
                    <a:pt x="451" y="305"/>
                    <a:pt x="455" y="309"/>
                  </a:cubicBezTo>
                  <a:cubicBezTo>
                    <a:pt x="461" y="314"/>
                    <a:pt x="460" y="320"/>
                    <a:pt x="452" y="325"/>
                  </a:cubicBezTo>
                  <a:cubicBezTo>
                    <a:pt x="435" y="334"/>
                    <a:pt x="416" y="341"/>
                    <a:pt x="403" y="357"/>
                  </a:cubicBezTo>
                  <a:cubicBezTo>
                    <a:pt x="396" y="366"/>
                    <a:pt x="389" y="375"/>
                    <a:pt x="383" y="384"/>
                  </a:cubicBezTo>
                  <a:cubicBezTo>
                    <a:pt x="377" y="391"/>
                    <a:pt x="370" y="395"/>
                    <a:pt x="360" y="395"/>
                  </a:cubicBezTo>
                  <a:cubicBezTo>
                    <a:pt x="321" y="395"/>
                    <a:pt x="283" y="396"/>
                    <a:pt x="244" y="396"/>
                  </a:cubicBezTo>
                  <a:cubicBezTo>
                    <a:pt x="223" y="397"/>
                    <a:pt x="203" y="389"/>
                    <a:pt x="186" y="378"/>
                  </a:cubicBezTo>
                  <a:cubicBezTo>
                    <a:pt x="154" y="359"/>
                    <a:pt x="124" y="337"/>
                    <a:pt x="92" y="317"/>
                  </a:cubicBezTo>
                  <a:cubicBezTo>
                    <a:pt x="74" y="306"/>
                    <a:pt x="55" y="297"/>
                    <a:pt x="36" y="288"/>
                  </a:cubicBezTo>
                  <a:cubicBezTo>
                    <a:pt x="26" y="284"/>
                    <a:pt x="15" y="284"/>
                    <a:pt x="0" y="281"/>
                  </a:cubicBezTo>
                  <a:cubicBezTo>
                    <a:pt x="31" y="267"/>
                    <a:pt x="44" y="245"/>
                    <a:pt x="39" y="214"/>
                  </a:cubicBezTo>
                  <a:cubicBezTo>
                    <a:pt x="54" y="214"/>
                    <a:pt x="55" y="205"/>
                    <a:pt x="55" y="194"/>
                  </a:cubicBezTo>
                  <a:cubicBezTo>
                    <a:pt x="54" y="176"/>
                    <a:pt x="54" y="158"/>
                    <a:pt x="55" y="140"/>
                  </a:cubicBezTo>
                  <a:cubicBezTo>
                    <a:pt x="55" y="130"/>
                    <a:pt x="52" y="123"/>
                    <a:pt x="40" y="123"/>
                  </a:cubicBezTo>
                  <a:cubicBezTo>
                    <a:pt x="44" y="92"/>
                    <a:pt x="31" y="70"/>
                    <a:pt x="1" y="57"/>
                  </a:cubicBezTo>
                  <a:cubicBezTo>
                    <a:pt x="5" y="54"/>
                    <a:pt x="6" y="53"/>
                    <a:pt x="8" y="52"/>
                  </a:cubicBezTo>
                  <a:cubicBezTo>
                    <a:pt x="39" y="43"/>
                    <a:pt x="70" y="34"/>
                    <a:pt x="101" y="24"/>
                  </a:cubicBezTo>
                  <a:cubicBezTo>
                    <a:pt x="141" y="10"/>
                    <a:pt x="183" y="7"/>
                    <a:pt x="225" y="3"/>
                  </a:cubicBezTo>
                  <a:cubicBezTo>
                    <a:pt x="246" y="1"/>
                    <a:pt x="268" y="0"/>
                    <a:pt x="289" y="1"/>
                  </a:cubicBezTo>
                  <a:cubicBezTo>
                    <a:pt x="323" y="2"/>
                    <a:pt x="344" y="19"/>
                    <a:pt x="349" y="49"/>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6">
              <a:extLst>
                <a:ext uri="{FF2B5EF4-FFF2-40B4-BE49-F238E27FC236}">
                  <a16:creationId xmlns:a16="http://schemas.microsoft.com/office/drawing/2014/main" id="{D75F5789-8C2A-450D-922A-324272996F25}"/>
                </a:ext>
              </a:extLst>
            </p:cNvPr>
            <p:cNvSpPr>
              <a:spLocks noEditPoints="1"/>
            </p:cNvSpPr>
            <p:nvPr/>
          </p:nvSpPr>
          <p:spPr bwMode="auto">
            <a:xfrm>
              <a:off x="1241425" y="1260374"/>
              <a:ext cx="1036638" cy="1038225"/>
            </a:xfrm>
            <a:custGeom>
              <a:avLst/>
              <a:gdLst>
                <a:gd name="T0" fmla="*/ 0 w 201"/>
                <a:gd name="T1" fmla="*/ 100 h 201"/>
                <a:gd name="T2" fmla="*/ 0 w 201"/>
                <a:gd name="T3" fmla="*/ 41 h 201"/>
                <a:gd name="T4" fmla="*/ 41 w 201"/>
                <a:gd name="T5" fmla="*/ 0 h 201"/>
                <a:gd name="T6" fmla="*/ 160 w 201"/>
                <a:gd name="T7" fmla="*/ 0 h 201"/>
                <a:gd name="T8" fmla="*/ 201 w 201"/>
                <a:gd name="T9" fmla="*/ 39 h 201"/>
                <a:gd name="T10" fmla="*/ 201 w 201"/>
                <a:gd name="T11" fmla="*/ 162 h 201"/>
                <a:gd name="T12" fmla="*/ 161 w 201"/>
                <a:gd name="T13" fmla="*/ 201 h 201"/>
                <a:gd name="T14" fmla="*/ 41 w 201"/>
                <a:gd name="T15" fmla="*/ 201 h 201"/>
                <a:gd name="T16" fmla="*/ 0 w 201"/>
                <a:gd name="T17" fmla="*/ 159 h 201"/>
                <a:gd name="T18" fmla="*/ 0 w 201"/>
                <a:gd name="T19" fmla="*/ 100 h 201"/>
                <a:gd name="T20" fmla="*/ 0 w 201"/>
                <a:gd name="T21" fmla="*/ 100 h 201"/>
                <a:gd name="T22" fmla="*/ 100 w 201"/>
                <a:gd name="T23" fmla="*/ 16 h 201"/>
                <a:gd name="T24" fmla="*/ 48 w 201"/>
                <a:gd name="T25" fmla="*/ 16 h 201"/>
                <a:gd name="T26" fmla="*/ 16 w 201"/>
                <a:gd name="T27" fmla="*/ 47 h 201"/>
                <a:gd name="T28" fmla="*/ 16 w 201"/>
                <a:gd name="T29" fmla="*/ 154 h 201"/>
                <a:gd name="T30" fmla="*/ 48 w 201"/>
                <a:gd name="T31" fmla="*/ 185 h 201"/>
                <a:gd name="T32" fmla="*/ 154 w 201"/>
                <a:gd name="T33" fmla="*/ 185 h 201"/>
                <a:gd name="T34" fmla="*/ 185 w 201"/>
                <a:gd name="T35" fmla="*/ 153 h 201"/>
                <a:gd name="T36" fmla="*/ 185 w 201"/>
                <a:gd name="T37" fmla="*/ 48 h 201"/>
                <a:gd name="T38" fmla="*/ 152 w 201"/>
                <a:gd name="T39" fmla="*/ 16 h 201"/>
                <a:gd name="T40" fmla="*/ 100 w 201"/>
                <a:gd name="T41" fmla="*/ 1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1" h="201">
                  <a:moveTo>
                    <a:pt x="0" y="100"/>
                  </a:moveTo>
                  <a:cubicBezTo>
                    <a:pt x="0" y="80"/>
                    <a:pt x="0" y="61"/>
                    <a:pt x="0" y="41"/>
                  </a:cubicBezTo>
                  <a:cubicBezTo>
                    <a:pt x="1" y="17"/>
                    <a:pt x="17" y="0"/>
                    <a:pt x="41" y="0"/>
                  </a:cubicBezTo>
                  <a:cubicBezTo>
                    <a:pt x="81" y="0"/>
                    <a:pt x="121" y="0"/>
                    <a:pt x="160" y="0"/>
                  </a:cubicBezTo>
                  <a:cubicBezTo>
                    <a:pt x="183" y="0"/>
                    <a:pt x="200" y="16"/>
                    <a:pt x="201" y="39"/>
                  </a:cubicBezTo>
                  <a:cubicBezTo>
                    <a:pt x="201" y="80"/>
                    <a:pt x="201" y="121"/>
                    <a:pt x="201" y="162"/>
                  </a:cubicBezTo>
                  <a:cubicBezTo>
                    <a:pt x="200" y="184"/>
                    <a:pt x="183" y="200"/>
                    <a:pt x="161" y="201"/>
                  </a:cubicBezTo>
                  <a:cubicBezTo>
                    <a:pt x="121" y="201"/>
                    <a:pt x="81" y="201"/>
                    <a:pt x="41" y="201"/>
                  </a:cubicBezTo>
                  <a:cubicBezTo>
                    <a:pt x="16" y="200"/>
                    <a:pt x="0" y="184"/>
                    <a:pt x="0" y="159"/>
                  </a:cubicBezTo>
                  <a:cubicBezTo>
                    <a:pt x="0" y="139"/>
                    <a:pt x="0" y="120"/>
                    <a:pt x="0" y="100"/>
                  </a:cubicBezTo>
                  <a:cubicBezTo>
                    <a:pt x="0" y="100"/>
                    <a:pt x="0" y="100"/>
                    <a:pt x="0" y="100"/>
                  </a:cubicBezTo>
                  <a:close/>
                  <a:moveTo>
                    <a:pt x="100" y="16"/>
                  </a:moveTo>
                  <a:cubicBezTo>
                    <a:pt x="82" y="16"/>
                    <a:pt x="65" y="16"/>
                    <a:pt x="48" y="16"/>
                  </a:cubicBezTo>
                  <a:cubicBezTo>
                    <a:pt x="27" y="16"/>
                    <a:pt x="16" y="27"/>
                    <a:pt x="16" y="47"/>
                  </a:cubicBezTo>
                  <a:cubicBezTo>
                    <a:pt x="16" y="83"/>
                    <a:pt x="16" y="118"/>
                    <a:pt x="16" y="154"/>
                  </a:cubicBezTo>
                  <a:cubicBezTo>
                    <a:pt x="16" y="174"/>
                    <a:pt x="27" y="185"/>
                    <a:pt x="48" y="185"/>
                  </a:cubicBezTo>
                  <a:cubicBezTo>
                    <a:pt x="83" y="185"/>
                    <a:pt x="118" y="185"/>
                    <a:pt x="154" y="185"/>
                  </a:cubicBezTo>
                  <a:cubicBezTo>
                    <a:pt x="174" y="185"/>
                    <a:pt x="185" y="173"/>
                    <a:pt x="185" y="153"/>
                  </a:cubicBezTo>
                  <a:cubicBezTo>
                    <a:pt x="185" y="118"/>
                    <a:pt x="185" y="83"/>
                    <a:pt x="185" y="48"/>
                  </a:cubicBezTo>
                  <a:cubicBezTo>
                    <a:pt x="185" y="27"/>
                    <a:pt x="173" y="16"/>
                    <a:pt x="152" y="16"/>
                  </a:cubicBezTo>
                  <a:cubicBezTo>
                    <a:pt x="135" y="16"/>
                    <a:pt x="117" y="16"/>
                    <a:pt x="100" y="16"/>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7">
              <a:extLst>
                <a:ext uri="{FF2B5EF4-FFF2-40B4-BE49-F238E27FC236}">
                  <a16:creationId xmlns:a16="http://schemas.microsoft.com/office/drawing/2014/main" id="{32FDDF35-569B-4ADE-8578-83C90878B442}"/>
                </a:ext>
              </a:extLst>
            </p:cNvPr>
            <p:cNvSpPr>
              <a:spLocks/>
            </p:cNvSpPr>
            <p:nvPr/>
          </p:nvSpPr>
          <p:spPr bwMode="auto">
            <a:xfrm>
              <a:off x="942975" y="1177824"/>
              <a:ext cx="428625" cy="1198563"/>
            </a:xfrm>
            <a:custGeom>
              <a:avLst/>
              <a:gdLst>
                <a:gd name="T0" fmla="*/ 83 w 83"/>
                <a:gd name="T1" fmla="*/ 232 h 232"/>
                <a:gd name="T2" fmla="*/ 33 w 83"/>
                <a:gd name="T3" fmla="*/ 231 h 232"/>
                <a:gd name="T4" fmla="*/ 24 w 83"/>
                <a:gd name="T5" fmla="*/ 222 h 232"/>
                <a:gd name="T6" fmla="*/ 6 w 83"/>
                <a:gd name="T7" fmla="*/ 151 h 232"/>
                <a:gd name="T8" fmla="*/ 14 w 83"/>
                <a:gd name="T9" fmla="*/ 15 h 232"/>
                <a:gd name="T10" fmla="*/ 34 w 83"/>
                <a:gd name="T11" fmla="*/ 1 h 232"/>
                <a:gd name="T12" fmla="*/ 82 w 83"/>
                <a:gd name="T13" fmla="*/ 1 h 232"/>
                <a:gd name="T14" fmla="*/ 83 w 83"/>
                <a:gd name="T15" fmla="*/ 5 h 232"/>
                <a:gd name="T16" fmla="*/ 75 w 83"/>
                <a:gd name="T17" fmla="*/ 10 h 232"/>
                <a:gd name="T18" fmla="*/ 47 w 83"/>
                <a:gd name="T19" fmla="*/ 57 h 232"/>
                <a:gd name="T20" fmla="*/ 47 w 83"/>
                <a:gd name="T21" fmla="*/ 172 h 232"/>
                <a:gd name="T22" fmla="*/ 77 w 83"/>
                <a:gd name="T23" fmla="*/ 223 h 232"/>
                <a:gd name="T24" fmla="*/ 82 w 83"/>
                <a:gd name="T25" fmla="*/ 226 h 232"/>
                <a:gd name="T26" fmla="*/ 83 w 83"/>
                <a:gd name="T2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 h="232">
                  <a:moveTo>
                    <a:pt x="83" y="232"/>
                  </a:moveTo>
                  <a:cubicBezTo>
                    <a:pt x="66" y="232"/>
                    <a:pt x="50" y="232"/>
                    <a:pt x="33" y="231"/>
                  </a:cubicBezTo>
                  <a:cubicBezTo>
                    <a:pt x="30" y="231"/>
                    <a:pt x="26" y="226"/>
                    <a:pt x="24" y="222"/>
                  </a:cubicBezTo>
                  <a:cubicBezTo>
                    <a:pt x="18" y="198"/>
                    <a:pt x="10" y="175"/>
                    <a:pt x="6" y="151"/>
                  </a:cubicBezTo>
                  <a:cubicBezTo>
                    <a:pt x="0" y="105"/>
                    <a:pt x="3" y="60"/>
                    <a:pt x="14" y="15"/>
                  </a:cubicBezTo>
                  <a:cubicBezTo>
                    <a:pt x="17" y="3"/>
                    <a:pt x="22" y="0"/>
                    <a:pt x="34" y="1"/>
                  </a:cubicBezTo>
                  <a:cubicBezTo>
                    <a:pt x="50" y="2"/>
                    <a:pt x="66" y="1"/>
                    <a:pt x="82" y="1"/>
                  </a:cubicBezTo>
                  <a:cubicBezTo>
                    <a:pt x="82" y="2"/>
                    <a:pt x="83" y="4"/>
                    <a:pt x="83" y="5"/>
                  </a:cubicBezTo>
                  <a:cubicBezTo>
                    <a:pt x="81" y="7"/>
                    <a:pt x="78" y="9"/>
                    <a:pt x="75" y="10"/>
                  </a:cubicBezTo>
                  <a:cubicBezTo>
                    <a:pt x="57" y="20"/>
                    <a:pt x="47" y="36"/>
                    <a:pt x="47" y="57"/>
                  </a:cubicBezTo>
                  <a:cubicBezTo>
                    <a:pt x="47" y="95"/>
                    <a:pt x="47" y="134"/>
                    <a:pt x="47" y="172"/>
                  </a:cubicBezTo>
                  <a:cubicBezTo>
                    <a:pt x="47" y="196"/>
                    <a:pt x="56" y="213"/>
                    <a:pt x="77" y="223"/>
                  </a:cubicBezTo>
                  <a:cubicBezTo>
                    <a:pt x="78" y="224"/>
                    <a:pt x="80" y="225"/>
                    <a:pt x="82" y="226"/>
                  </a:cubicBezTo>
                  <a:cubicBezTo>
                    <a:pt x="82" y="227"/>
                    <a:pt x="82" y="228"/>
                    <a:pt x="83" y="232"/>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8">
              <a:extLst>
                <a:ext uri="{FF2B5EF4-FFF2-40B4-BE49-F238E27FC236}">
                  <a16:creationId xmlns:a16="http://schemas.microsoft.com/office/drawing/2014/main" id="{A6DE3733-EDF8-4658-80B1-DF3705134911}"/>
                </a:ext>
              </a:extLst>
            </p:cNvPr>
            <p:cNvSpPr>
              <a:spLocks/>
            </p:cNvSpPr>
            <p:nvPr/>
          </p:nvSpPr>
          <p:spPr bwMode="auto">
            <a:xfrm>
              <a:off x="1427162" y="1047649"/>
              <a:ext cx="665163" cy="150813"/>
            </a:xfrm>
            <a:custGeom>
              <a:avLst/>
              <a:gdLst>
                <a:gd name="T0" fmla="*/ 129 w 129"/>
                <a:gd name="T1" fmla="*/ 29 h 29"/>
                <a:gd name="T2" fmla="*/ 0 w 129"/>
                <a:gd name="T3" fmla="*/ 29 h 29"/>
                <a:gd name="T4" fmla="*/ 0 w 129"/>
                <a:gd name="T5" fmla="*/ 12 h 29"/>
                <a:gd name="T6" fmla="*/ 12 w 129"/>
                <a:gd name="T7" fmla="*/ 0 h 29"/>
                <a:gd name="T8" fmla="*/ 117 w 129"/>
                <a:gd name="T9" fmla="*/ 0 h 29"/>
                <a:gd name="T10" fmla="*/ 129 w 129"/>
                <a:gd name="T11" fmla="*/ 12 h 29"/>
                <a:gd name="T12" fmla="*/ 129 w 12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29" h="29">
                  <a:moveTo>
                    <a:pt x="129" y="29"/>
                  </a:moveTo>
                  <a:cubicBezTo>
                    <a:pt x="86" y="29"/>
                    <a:pt x="44" y="29"/>
                    <a:pt x="0" y="29"/>
                  </a:cubicBezTo>
                  <a:cubicBezTo>
                    <a:pt x="0" y="23"/>
                    <a:pt x="0" y="18"/>
                    <a:pt x="0" y="12"/>
                  </a:cubicBezTo>
                  <a:cubicBezTo>
                    <a:pt x="0" y="4"/>
                    <a:pt x="4" y="0"/>
                    <a:pt x="12" y="0"/>
                  </a:cubicBezTo>
                  <a:cubicBezTo>
                    <a:pt x="47" y="0"/>
                    <a:pt x="82" y="0"/>
                    <a:pt x="117" y="0"/>
                  </a:cubicBezTo>
                  <a:cubicBezTo>
                    <a:pt x="125" y="0"/>
                    <a:pt x="129" y="4"/>
                    <a:pt x="129" y="12"/>
                  </a:cubicBezTo>
                  <a:cubicBezTo>
                    <a:pt x="129" y="18"/>
                    <a:pt x="129" y="23"/>
                    <a:pt x="129" y="29"/>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9">
              <a:extLst>
                <a:ext uri="{FF2B5EF4-FFF2-40B4-BE49-F238E27FC236}">
                  <a16:creationId xmlns:a16="http://schemas.microsoft.com/office/drawing/2014/main" id="{B291F72E-D6CF-496F-BA8B-76315DDE5D6A}"/>
                </a:ext>
              </a:extLst>
            </p:cNvPr>
            <p:cNvSpPr>
              <a:spLocks/>
            </p:cNvSpPr>
            <p:nvPr/>
          </p:nvSpPr>
          <p:spPr bwMode="auto">
            <a:xfrm>
              <a:off x="1427162" y="2355749"/>
              <a:ext cx="669925" cy="155575"/>
            </a:xfrm>
            <a:custGeom>
              <a:avLst/>
              <a:gdLst>
                <a:gd name="T0" fmla="*/ 128 w 130"/>
                <a:gd name="T1" fmla="*/ 0 h 30"/>
                <a:gd name="T2" fmla="*/ 129 w 130"/>
                <a:gd name="T3" fmla="*/ 3 h 30"/>
                <a:gd name="T4" fmla="*/ 104 w 130"/>
                <a:gd name="T5" fmla="*/ 30 h 30"/>
                <a:gd name="T6" fmla="*/ 20 w 130"/>
                <a:gd name="T7" fmla="*/ 30 h 30"/>
                <a:gd name="T8" fmla="*/ 0 w 130"/>
                <a:gd name="T9" fmla="*/ 9 h 30"/>
                <a:gd name="T10" fmla="*/ 1 w 130"/>
                <a:gd name="T11" fmla="*/ 0 h 30"/>
                <a:gd name="T12" fmla="*/ 128 w 1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30" h="30">
                  <a:moveTo>
                    <a:pt x="128" y="0"/>
                  </a:moveTo>
                  <a:cubicBezTo>
                    <a:pt x="128" y="2"/>
                    <a:pt x="129" y="3"/>
                    <a:pt x="129" y="3"/>
                  </a:cubicBezTo>
                  <a:cubicBezTo>
                    <a:pt x="130" y="29"/>
                    <a:pt x="129" y="30"/>
                    <a:pt x="104" y="30"/>
                  </a:cubicBezTo>
                  <a:cubicBezTo>
                    <a:pt x="76" y="30"/>
                    <a:pt x="48" y="30"/>
                    <a:pt x="20" y="30"/>
                  </a:cubicBezTo>
                  <a:cubicBezTo>
                    <a:pt x="1" y="30"/>
                    <a:pt x="0" y="29"/>
                    <a:pt x="0" y="9"/>
                  </a:cubicBezTo>
                  <a:cubicBezTo>
                    <a:pt x="0" y="7"/>
                    <a:pt x="1" y="4"/>
                    <a:pt x="1" y="0"/>
                  </a:cubicBezTo>
                  <a:cubicBezTo>
                    <a:pt x="43" y="0"/>
                    <a:pt x="85" y="0"/>
                    <a:pt x="128" y="0"/>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0">
              <a:extLst>
                <a:ext uri="{FF2B5EF4-FFF2-40B4-BE49-F238E27FC236}">
                  <a16:creationId xmlns:a16="http://schemas.microsoft.com/office/drawing/2014/main" id="{D467DA78-D270-4A49-928D-F45654C357F3}"/>
                </a:ext>
              </a:extLst>
            </p:cNvPr>
            <p:cNvSpPr>
              <a:spLocks/>
            </p:cNvSpPr>
            <p:nvPr/>
          </p:nvSpPr>
          <p:spPr bwMode="auto">
            <a:xfrm>
              <a:off x="2339975" y="1615974"/>
              <a:ext cx="4763" cy="327025"/>
            </a:xfrm>
            <a:custGeom>
              <a:avLst/>
              <a:gdLst>
                <a:gd name="T0" fmla="*/ 0 w 1"/>
                <a:gd name="T1" fmla="*/ 63 h 63"/>
                <a:gd name="T2" fmla="*/ 0 w 1"/>
                <a:gd name="T3" fmla="*/ 0 h 63"/>
                <a:gd name="T4" fmla="*/ 1 w 1"/>
                <a:gd name="T5" fmla="*/ 0 h 63"/>
                <a:gd name="T6" fmla="*/ 1 w 1"/>
                <a:gd name="T7" fmla="*/ 63 h 63"/>
                <a:gd name="T8" fmla="*/ 0 w 1"/>
                <a:gd name="T9" fmla="*/ 63 h 63"/>
              </a:gdLst>
              <a:ahLst/>
              <a:cxnLst>
                <a:cxn ang="0">
                  <a:pos x="T0" y="T1"/>
                </a:cxn>
                <a:cxn ang="0">
                  <a:pos x="T2" y="T3"/>
                </a:cxn>
                <a:cxn ang="0">
                  <a:pos x="T4" y="T5"/>
                </a:cxn>
                <a:cxn ang="0">
                  <a:pos x="T6" y="T7"/>
                </a:cxn>
                <a:cxn ang="0">
                  <a:pos x="T8" y="T9"/>
                </a:cxn>
              </a:cxnLst>
              <a:rect l="0" t="0" r="r" b="b"/>
              <a:pathLst>
                <a:path w="1" h="63">
                  <a:moveTo>
                    <a:pt x="0" y="63"/>
                  </a:moveTo>
                  <a:cubicBezTo>
                    <a:pt x="0" y="42"/>
                    <a:pt x="0" y="21"/>
                    <a:pt x="0" y="0"/>
                  </a:cubicBezTo>
                  <a:cubicBezTo>
                    <a:pt x="0" y="0"/>
                    <a:pt x="1" y="0"/>
                    <a:pt x="1" y="0"/>
                  </a:cubicBezTo>
                  <a:cubicBezTo>
                    <a:pt x="1" y="21"/>
                    <a:pt x="1" y="42"/>
                    <a:pt x="1" y="63"/>
                  </a:cubicBezTo>
                  <a:cubicBezTo>
                    <a:pt x="1" y="63"/>
                    <a:pt x="0" y="63"/>
                    <a:pt x="0" y="63"/>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1">
              <a:extLst>
                <a:ext uri="{FF2B5EF4-FFF2-40B4-BE49-F238E27FC236}">
                  <a16:creationId xmlns:a16="http://schemas.microsoft.com/office/drawing/2014/main" id="{EDDE8C10-78DC-4EFA-9E56-1CFE4AFA9BF1}"/>
                </a:ext>
              </a:extLst>
            </p:cNvPr>
            <p:cNvSpPr>
              <a:spLocks noEditPoints="1"/>
            </p:cNvSpPr>
            <p:nvPr/>
          </p:nvSpPr>
          <p:spPr bwMode="auto">
            <a:xfrm>
              <a:off x="1381125" y="1400074"/>
              <a:ext cx="752475" cy="754063"/>
            </a:xfrm>
            <a:custGeom>
              <a:avLst/>
              <a:gdLst>
                <a:gd name="T0" fmla="*/ 74 w 146"/>
                <a:gd name="T1" fmla="*/ 146 h 146"/>
                <a:gd name="T2" fmla="*/ 20 w 146"/>
                <a:gd name="T3" fmla="*/ 146 h 146"/>
                <a:gd name="T4" fmla="*/ 0 w 146"/>
                <a:gd name="T5" fmla="*/ 128 h 146"/>
                <a:gd name="T6" fmla="*/ 0 w 146"/>
                <a:gd name="T7" fmla="*/ 19 h 146"/>
                <a:gd name="T8" fmla="*/ 21 w 146"/>
                <a:gd name="T9" fmla="*/ 0 h 146"/>
                <a:gd name="T10" fmla="*/ 123 w 146"/>
                <a:gd name="T11" fmla="*/ 0 h 146"/>
                <a:gd name="T12" fmla="*/ 146 w 146"/>
                <a:gd name="T13" fmla="*/ 24 h 146"/>
                <a:gd name="T14" fmla="*/ 146 w 146"/>
                <a:gd name="T15" fmla="*/ 124 h 146"/>
                <a:gd name="T16" fmla="*/ 124 w 146"/>
                <a:gd name="T17" fmla="*/ 146 h 146"/>
                <a:gd name="T18" fmla="*/ 74 w 146"/>
                <a:gd name="T19" fmla="*/ 146 h 146"/>
                <a:gd name="T20" fmla="*/ 74 w 146"/>
                <a:gd name="T21" fmla="*/ 146 h 146"/>
                <a:gd name="T22" fmla="*/ 53 w 146"/>
                <a:gd name="T23" fmla="*/ 67 h 146"/>
                <a:gd name="T24" fmla="*/ 59 w 146"/>
                <a:gd name="T25" fmla="*/ 38 h 146"/>
                <a:gd name="T26" fmla="*/ 53 w 146"/>
                <a:gd name="T27" fmla="*/ 29 h 146"/>
                <a:gd name="T28" fmla="*/ 22 w 146"/>
                <a:gd name="T29" fmla="*/ 29 h 146"/>
                <a:gd name="T30" fmla="*/ 20 w 146"/>
                <a:gd name="T31" fmla="*/ 54 h 146"/>
                <a:gd name="T32" fmla="*/ 91 w 146"/>
                <a:gd name="T33" fmla="*/ 127 h 146"/>
                <a:gd name="T34" fmla="*/ 112 w 146"/>
                <a:gd name="T35" fmla="*/ 127 h 146"/>
                <a:gd name="T36" fmla="*/ 129 w 146"/>
                <a:gd name="T37" fmla="*/ 108 h 146"/>
                <a:gd name="T38" fmla="*/ 116 w 146"/>
                <a:gd name="T39" fmla="*/ 93 h 146"/>
                <a:gd name="T40" fmla="*/ 109 w 146"/>
                <a:gd name="T41" fmla="*/ 89 h 146"/>
                <a:gd name="T42" fmla="*/ 81 w 146"/>
                <a:gd name="T43" fmla="*/ 94 h 146"/>
                <a:gd name="T44" fmla="*/ 53 w 146"/>
                <a:gd name="T45" fmla="*/ 6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6" h="146">
                  <a:moveTo>
                    <a:pt x="74" y="146"/>
                  </a:moveTo>
                  <a:cubicBezTo>
                    <a:pt x="56" y="146"/>
                    <a:pt x="38" y="146"/>
                    <a:pt x="20" y="146"/>
                  </a:cubicBezTo>
                  <a:cubicBezTo>
                    <a:pt x="7" y="146"/>
                    <a:pt x="0" y="141"/>
                    <a:pt x="0" y="128"/>
                  </a:cubicBezTo>
                  <a:cubicBezTo>
                    <a:pt x="0" y="92"/>
                    <a:pt x="0" y="55"/>
                    <a:pt x="0" y="19"/>
                  </a:cubicBezTo>
                  <a:cubicBezTo>
                    <a:pt x="1" y="6"/>
                    <a:pt x="8" y="0"/>
                    <a:pt x="21" y="0"/>
                  </a:cubicBezTo>
                  <a:cubicBezTo>
                    <a:pt x="55" y="0"/>
                    <a:pt x="89" y="0"/>
                    <a:pt x="123" y="0"/>
                  </a:cubicBezTo>
                  <a:cubicBezTo>
                    <a:pt x="142" y="0"/>
                    <a:pt x="146" y="5"/>
                    <a:pt x="146" y="24"/>
                  </a:cubicBezTo>
                  <a:cubicBezTo>
                    <a:pt x="146" y="57"/>
                    <a:pt x="146" y="91"/>
                    <a:pt x="146" y="124"/>
                  </a:cubicBezTo>
                  <a:cubicBezTo>
                    <a:pt x="146" y="141"/>
                    <a:pt x="141" y="146"/>
                    <a:pt x="124" y="146"/>
                  </a:cubicBezTo>
                  <a:cubicBezTo>
                    <a:pt x="108" y="146"/>
                    <a:pt x="91" y="146"/>
                    <a:pt x="74" y="146"/>
                  </a:cubicBezTo>
                  <a:cubicBezTo>
                    <a:pt x="74" y="146"/>
                    <a:pt x="74" y="146"/>
                    <a:pt x="74" y="146"/>
                  </a:cubicBezTo>
                  <a:close/>
                  <a:moveTo>
                    <a:pt x="53" y="67"/>
                  </a:moveTo>
                  <a:cubicBezTo>
                    <a:pt x="68" y="53"/>
                    <a:pt x="68" y="52"/>
                    <a:pt x="59" y="38"/>
                  </a:cubicBezTo>
                  <a:cubicBezTo>
                    <a:pt x="57" y="35"/>
                    <a:pt x="55" y="32"/>
                    <a:pt x="53" y="29"/>
                  </a:cubicBezTo>
                  <a:cubicBezTo>
                    <a:pt x="43" y="13"/>
                    <a:pt x="32" y="12"/>
                    <a:pt x="22" y="29"/>
                  </a:cubicBezTo>
                  <a:cubicBezTo>
                    <a:pt x="19" y="36"/>
                    <a:pt x="17" y="47"/>
                    <a:pt x="20" y="54"/>
                  </a:cubicBezTo>
                  <a:cubicBezTo>
                    <a:pt x="33" y="87"/>
                    <a:pt x="58" y="111"/>
                    <a:pt x="91" y="127"/>
                  </a:cubicBezTo>
                  <a:cubicBezTo>
                    <a:pt x="97" y="130"/>
                    <a:pt x="107" y="130"/>
                    <a:pt x="112" y="127"/>
                  </a:cubicBezTo>
                  <a:cubicBezTo>
                    <a:pt x="119" y="124"/>
                    <a:pt x="126" y="116"/>
                    <a:pt x="129" y="108"/>
                  </a:cubicBezTo>
                  <a:cubicBezTo>
                    <a:pt x="130" y="105"/>
                    <a:pt x="121" y="98"/>
                    <a:pt x="116" y="93"/>
                  </a:cubicBezTo>
                  <a:cubicBezTo>
                    <a:pt x="114" y="91"/>
                    <a:pt x="112" y="90"/>
                    <a:pt x="109" y="89"/>
                  </a:cubicBezTo>
                  <a:cubicBezTo>
                    <a:pt x="100" y="81"/>
                    <a:pt x="90" y="79"/>
                    <a:pt x="81" y="94"/>
                  </a:cubicBezTo>
                  <a:cubicBezTo>
                    <a:pt x="71" y="85"/>
                    <a:pt x="62" y="76"/>
                    <a:pt x="53" y="67"/>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2">
              <a:extLst>
                <a:ext uri="{FF2B5EF4-FFF2-40B4-BE49-F238E27FC236}">
                  <a16:creationId xmlns:a16="http://schemas.microsoft.com/office/drawing/2014/main" id="{0E9EFC56-231A-4F7E-B0A4-2CC883FE375F}"/>
                </a:ext>
              </a:extLst>
            </p:cNvPr>
            <p:cNvSpPr>
              <a:spLocks/>
            </p:cNvSpPr>
            <p:nvPr/>
          </p:nvSpPr>
          <p:spPr bwMode="auto">
            <a:xfrm>
              <a:off x="1514475" y="1549299"/>
              <a:ext cx="469900" cy="481013"/>
            </a:xfrm>
            <a:custGeom>
              <a:avLst/>
              <a:gdLst>
                <a:gd name="T0" fmla="*/ 71 w 91"/>
                <a:gd name="T1" fmla="*/ 65 h 93"/>
                <a:gd name="T2" fmla="*/ 91 w 91"/>
                <a:gd name="T3" fmla="*/ 78 h 93"/>
                <a:gd name="T4" fmla="*/ 68 w 91"/>
                <a:gd name="T5" fmla="*/ 87 h 93"/>
                <a:gd name="T6" fmla="*/ 5 w 91"/>
                <a:gd name="T7" fmla="*/ 25 h 93"/>
                <a:gd name="T8" fmla="*/ 13 w 91"/>
                <a:gd name="T9" fmla="*/ 0 h 93"/>
                <a:gd name="T10" fmla="*/ 26 w 91"/>
                <a:gd name="T11" fmla="*/ 20 h 93"/>
                <a:gd name="T12" fmla="*/ 37 w 91"/>
                <a:gd name="T13" fmla="*/ 62 h 93"/>
                <a:gd name="T14" fmla="*/ 71 w 91"/>
                <a:gd name="T15" fmla="*/ 65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93">
                  <a:moveTo>
                    <a:pt x="71" y="65"/>
                  </a:moveTo>
                  <a:cubicBezTo>
                    <a:pt x="78" y="70"/>
                    <a:pt x="85" y="74"/>
                    <a:pt x="91" y="78"/>
                  </a:cubicBezTo>
                  <a:cubicBezTo>
                    <a:pt x="84" y="90"/>
                    <a:pt x="78" y="93"/>
                    <a:pt x="68" y="87"/>
                  </a:cubicBezTo>
                  <a:cubicBezTo>
                    <a:pt x="40" y="73"/>
                    <a:pt x="19" y="52"/>
                    <a:pt x="5" y="25"/>
                  </a:cubicBezTo>
                  <a:cubicBezTo>
                    <a:pt x="0" y="15"/>
                    <a:pt x="2" y="6"/>
                    <a:pt x="13" y="0"/>
                  </a:cubicBezTo>
                  <a:cubicBezTo>
                    <a:pt x="18" y="7"/>
                    <a:pt x="22" y="13"/>
                    <a:pt x="26" y="20"/>
                  </a:cubicBezTo>
                  <a:cubicBezTo>
                    <a:pt x="14" y="35"/>
                    <a:pt x="16" y="43"/>
                    <a:pt x="37" y="62"/>
                  </a:cubicBezTo>
                  <a:cubicBezTo>
                    <a:pt x="52" y="76"/>
                    <a:pt x="59" y="77"/>
                    <a:pt x="71" y="65"/>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8" name="Rectángulo 17">
            <a:extLst>
              <a:ext uri="{FF2B5EF4-FFF2-40B4-BE49-F238E27FC236}">
                <a16:creationId xmlns:a16="http://schemas.microsoft.com/office/drawing/2014/main" id="{46FDDBC0-71EA-4523-9815-8C4EF9E23820}"/>
              </a:ext>
            </a:extLst>
          </p:cNvPr>
          <p:cNvSpPr/>
          <p:nvPr/>
        </p:nvSpPr>
        <p:spPr>
          <a:xfrm>
            <a:off x="0" y="4963991"/>
            <a:ext cx="6746825"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5477A247-261C-4703-940D-B6BD62E3A8C9}"/>
              </a:ext>
            </a:extLst>
          </p:cNvPr>
          <p:cNvSpPr/>
          <p:nvPr/>
        </p:nvSpPr>
        <p:spPr>
          <a:xfrm>
            <a:off x="8520112" y="4962066"/>
            <a:ext cx="623888"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596F3361-DCB7-4D65-88FE-02FD58BF8836}"/>
              </a:ext>
            </a:extLst>
          </p:cNvPr>
          <p:cNvSpPr/>
          <p:nvPr/>
        </p:nvSpPr>
        <p:spPr>
          <a:xfrm>
            <a:off x="6984349" y="4962067"/>
            <a:ext cx="1280420" cy="1814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48"/>
        <p:cNvGrpSpPr/>
        <p:nvPr/>
      </p:nvGrpSpPr>
      <p:grpSpPr>
        <a:xfrm>
          <a:off x="0" y="0"/>
          <a:ext cx="0" cy="0"/>
          <a:chOff x="0" y="0"/>
          <a:chExt cx="0" cy="0"/>
        </a:xfrm>
      </p:grpSpPr>
      <p:sp>
        <p:nvSpPr>
          <p:cNvPr id="449" name="Google Shape;449;p56"/>
          <p:cNvSpPr txBox="1">
            <a:spLocks noGrp="1"/>
          </p:cNvSpPr>
          <p:nvPr>
            <p:ph type="subTitle" idx="1"/>
          </p:nvPr>
        </p:nvSpPr>
        <p:spPr>
          <a:xfrm>
            <a:off x="715550" y="2769525"/>
            <a:ext cx="19014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Strengths</a:t>
            </a:r>
            <a:endParaRPr/>
          </a:p>
        </p:txBody>
      </p:sp>
      <p:sp>
        <p:nvSpPr>
          <p:cNvPr id="450" name="Google Shape;450;p56"/>
          <p:cNvSpPr txBox="1">
            <a:spLocks noGrp="1"/>
          </p:cNvSpPr>
          <p:nvPr>
            <p:ph type="subTitle" idx="2"/>
          </p:nvPr>
        </p:nvSpPr>
        <p:spPr>
          <a:xfrm>
            <a:off x="715550" y="3199798"/>
            <a:ext cx="19014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Venus is the second planet from the Sun</a:t>
            </a:r>
            <a:endParaRPr/>
          </a:p>
        </p:txBody>
      </p:sp>
      <p:sp>
        <p:nvSpPr>
          <p:cNvPr id="451" name="Google Shape;451;p56"/>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4DA9CF"/>
                </a:solidFill>
              </a:rPr>
              <a:t>SWOT Analysis</a:t>
            </a:r>
            <a:endParaRPr dirty="0">
              <a:solidFill>
                <a:srgbClr val="4DA9CF"/>
              </a:solidFill>
            </a:endParaRPr>
          </a:p>
        </p:txBody>
      </p:sp>
      <p:sp>
        <p:nvSpPr>
          <p:cNvPr id="452" name="Google Shape;452;p56"/>
          <p:cNvSpPr txBox="1">
            <a:spLocks noGrp="1"/>
          </p:cNvSpPr>
          <p:nvPr>
            <p:ph type="subTitle" idx="3"/>
          </p:nvPr>
        </p:nvSpPr>
        <p:spPr>
          <a:xfrm flipH="1">
            <a:off x="4589941" y="2769525"/>
            <a:ext cx="19014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Opportunities</a:t>
            </a:r>
            <a:endParaRPr/>
          </a:p>
        </p:txBody>
      </p:sp>
      <p:sp>
        <p:nvSpPr>
          <p:cNvPr id="453" name="Google Shape;453;p56"/>
          <p:cNvSpPr txBox="1">
            <a:spLocks noGrp="1"/>
          </p:cNvSpPr>
          <p:nvPr>
            <p:ph type="subTitle" idx="4"/>
          </p:nvPr>
        </p:nvSpPr>
        <p:spPr>
          <a:xfrm>
            <a:off x="2652758" y="3199798"/>
            <a:ext cx="19014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Earth is the place where we all live</a:t>
            </a:r>
            <a:endParaRPr/>
          </a:p>
        </p:txBody>
      </p:sp>
      <p:sp>
        <p:nvSpPr>
          <p:cNvPr id="454" name="Google Shape;454;p56"/>
          <p:cNvSpPr txBox="1">
            <a:spLocks noGrp="1"/>
          </p:cNvSpPr>
          <p:nvPr>
            <p:ph type="subTitle" idx="5"/>
          </p:nvPr>
        </p:nvSpPr>
        <p:spPr>
          <a:xfrm flipH="1">
            <a:off x="2652757" y="2769525"/>
            <a:ext cx="19014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Weaknesses</a:t>
            </a:r>
            <a:endParaRPr/>
          </a:p>
        </p:txBody>
      </p:sp>
      <p:sp>
        <p:nvSpPr>
          <p:cNvPr id="455" name="Google Shape;455;p56"/>
          <p:cNvSpPr txBox="1">
            <a:spLocks noGrp="1"/>
          </p:cNvSpPr>
          <p:nvPr>
            <p:ph type="subTitle" idx="6"/>
          </p:nvPr>
        </p:nvSpPr>
        <p:spPr>
          <a:xfrm>
            <a:off x="4589942" y="3199798"/>
            <a:ext cx="19014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Despite being red, Mars is a cold place</a:t>
            </a:r>
            <a:endParaRPr/>
          </a:p>
        </p:txBody>
      </p:sp>
      <p:sp>
        <p:nvSpPr>
          <p:cNvPr id="456" name="Google Shape;456;p56"/>
          <p:cNvSpPr txBox="1">
            <a:spLocks noGrp="1"/>
          </p:cNvSpPr>
          <p:nvPr>
            <p:ph type="subTitle" idx="7"/>
          </p:nvPr>
        </p:nvSpPr>
        <p:spPr>
          <a:xfrm flipH="1">
            <a:off x="6527125" y="2769525"/>
            <a:ext cx="19014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Threats</a:t>
            </a:r>
            <a:endParaRPr/>
          </a:p>
        </p:txBody>
      </p:sp>
      <p:sp>
        <p:nvSpPr>
          <p:cNvPr id="457" name="Google Shape;457;p56"/>
          <p:cNvSpPr txBox="1">
            <a:spLocks noGrp="1"/>
          </p:cNvSpPr>
          <p:nvPr>
            <p:ph type="subTitle" idx="8"/>
          </p:nvPr>
        </p:nvSpPr>
        <p:spPr>
          <a:xfrm>
            <a:off x="6527126" y="3199798"/>
            <a:ext cx="19014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Saturn is a gas giant and has several rings</a:t>
            </a:r>
            <a:endParaRPr/>
          </a:p>
        </p:txBody>
      </p:sp>
      <p:sp>
        <p:nvSpPr>
          <p:cNvPr id="459" name="Google Shape;459;p56"/>
          <p:cNvSpPr/>
          <p:nvPr/>
        </p:nvSpPr>
        <p:spPr>
          <a:xfrm>
            <a:off x="7182316" y="1962659"/>
            <a:ext cx="591021" cy="590991"/>
          </a:xfrm>
          <a:custGeom>
            <a:avLst/>
            <a:gdLst/>
            <a:ahLst/>
            <a:cxnLst/>
            <a:rect l="l" t="t" r="r" b="b"/>
            <a:pathLst>
              <a:path w="11884" h="11884" extrusionOk="0">
                <a:moveTo>
                  <a:pt x="5954" y="0"/>
                </a:moveTo>
                <a:cubicBezTo>
                  <a:pt x="2668" y="0"/>
                  <a:pt x="1" y="2667"/>
                  <a:pt x="1" y="5954"/>
                </a:cubicBezTo>
                <a:cubicBezTo>
                  <a:pt x="1" y="9216"/>
                  <a:pt x="2668" y="11884"/>
                  <a:pt x="5954" y="11884"/>
                </a:cubicBezTo>
                <a:cubicBezTo>
                  <a:pt x="9217" y="11884"/>
                  <a:pt x="11884" y="9216"/>
                  <a:pt x="11884" y="5954"/>
                </a:cubicBezTo>
                <a:cubicBezTo>
                  <a:pt x="11884" y="2667"/>
                  <a:pt x="9217" y="0"/>
                  <a:pt x="5954" y="0"/>
                </a:cubicBezTo>
                <a:close/>
              </a:path>
            </a:pathLst>
          </a:custGeom>
          <a:solidFill>
            <a:srgbClr val="FF7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rupo 4">
            <a:extLst>
              <a:ext uri="{FF2B5EF4-FFF2-40B4-BE49-F238E27FC236}">
                <a16:creationId xmlns:a16="http://schemas.microsoft.com/office/drawing/2014/main" id="{2A29B824-EB28-3A09-AC66-9CC9BBB9F73D}"/>
              </a:ext>
            </a:extLst>
          </p:cNvPr>
          <p:cNvGrpSpPr/>
          <p:nvPr/>
        </p:nvGrpSpPr>
        <p:grpSpPr>
          <a:xfrm>
            <a:off x="7298391" y="2076939"/>
            <a:ext cx="374834" cy="361836"/>
            <a:chOff x="7298391" y="2076939"/>
            <a:chExt cx="374834" cy="361836"/>
          </a:xfrm>
        </p:grpSpPr>
        <p:sp>
          <p:nvSpPr>
            <p:cNvPr id="460" name="Google Shape;460;p56"/>
            <p:cNvSpPr/>
            <p:nvPr/>
          </p:nvSpPr>
          <p:spPr>
            <a:xfrm>
              <a:off x="7312615" y="2325042"/>
              <a:ext cx="69924" cy="113733"/>
            </a:xfrm>
            <a:custGeom>
              <a:avLst/>
              <a:gdLst/>
              <a:ahLst/>
              <a:cxnLst/>
              <a:rect l="l" t="t" r="r" b="b"/>
              <a:pathLst>
                <a:path w="1406" h="2287" extrusionOk="0">
                  <a:moveTo>
                    <a:pt x="572" y="0"/>
                  </a:moveTo>
                  <a:lnTo>
                    <a:pt x="0" y="1144"/>
                  </a:lnTo>
                  <a:lnTo>
                    <a:pt x="572" y="2287"/>
                  </a:lnTo>
                  <a:lnTo>
                    <a:pt x="1405" y="2287"/>
                  </a:lnTo>
                  <a:lnTo>
                    <a:pt x="140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56"/>
            <p:cNvSpPr/>
            <p:nvPr/>
          </p:nvSpPr>
          <p:spPr>
            <a:xfrm>
              <a:off x="7298391" y="2325042"/>
              <a:ext cx="42670" cy="113733"/>
            </a:xfrm>
            <a:custGeom>
              <a:avLst/>
              <a:gdLst/>
              <a:ahLst/>
              <a:cxnLst/>
              <a:rect l="l" t="t" r="r" b="b"/>
              <a:pathLst>
                <a:path w="858" h="2287" extrusionOk="0">
                  <a:moveTo>
                    <a:pt x="0" y="0"/>
                  </a:moveTo>
                  <a:lnTo>
                    <a:pt x="0" y="2287"/>
                  </a:lnTo>
                  <a:lnTo>
                    <a:pt x="858" y="2287"/>
                  </a:lnTo>
                  <a:lnTo>
                    <a:pt x="8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56"/>
            <p:cNvSpPr/>
            <p:nvPr/>
          </p:nvSpPr>
          <p:spPr>
            <a:xfrm>
              <a:off x="7422723" y="2272924"/>
              <a:ext cx="87728" cy="165850"/>
            </a:xfrm>
            <a:custGeom>
              <a:avLst/>
              <a:gdLst/>
              <a:ahLst/>
              <a:cxnLst/>
              <a:rect l="l" t="t" r="r" b="b"/>
              <a:pathLst>
                <a:path w="1764" h="3335" extrusionOk="0">
                  <a:moveTo>
                    <a:pt x="692" y="1"/>
                  </a:moveTo>
                  <a:lnTo>
                    <a:pt x="1" y="1668"/>
                  </a:lnTo>
                  <a:lnTo>
                    <a:pt x="692" y="3335"/>
                  </a:lnTo>
                  <a:lnTo>
                    <a:pt x="1763" y="3335"/>
                  </a:lnTo>
                  <a:lnTo>
                    <a:pt x="17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6"/>
            <p:cNvSpPr/>
            <p:nvPr/>
          </p:nvSpPr>
          <p:spPr>
            <a:xfrm>
              <a:off x="7403775" y="2272924"/>
              <a:ext cx="53363" cy="164656"/>
            </a:xfrm>
            <a:custGeom>
              <a:avLst/>
              <a:gdLst/>
              <a:ahLst/>
              <a:cxnLst/>
              <a:rect l="l" t="t" r="r" b="b"/>
              <a:pathLst>
                <a:path w="1073" h="3311" extrusionOk="0">
                  <a:moveTo>
                    <a:pt x="1" y="1"/>
                  </a:moveTo>
                  <a:lnTo>
                    <a:pt x="1" y="3311"/>
                  </a:lnTo>
                  <a:lnTo>
                    <a:pt x="1073" y="3311"/>
                  </a:lnTo>
                  <a:lnTo>
                    <a:pt x="1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56"/>
            <p:cNvSpPr/>
            <p:nvPr/>
          </p:nvSpPr>
          <p:spPr>
            <a:xfrm>
              <a:off x="7573163" y="2077983"/>
              <a:ext cx="100062" cy="115672"/>
            </a:xfrm>
            <a:custGeom>
              <a:avLst/>
              <a:gdLst/>
              <a:ahLst/>
              <a:cxnLst/>
              <a:rect l="l" t="t" r="r" b="b"/>
              <a:pathLst>
                <a:path w="2012" h="2326" extrusionOk="0">
                  <a:moveTo>
                    <a:pt x="967" y="0"/>
                  </a:moveTo>
                  <a:cubicBezTo>
                    <a:pt x="794" y="0"/>
                    <a:pt x="614" y="68"/>
                    <a:pt x="453" y="229"/>
                  </a:cubicBezTo>
                  <a:lnTo>
                    <a:pt x="429" y="253"/>
                  </a:lnTo>
                  <a:lnTo>
                    <a:pt x="0" y="1277"/>
                  </a:lnTo>
                  <a:lnTo>
                    <a:pt x="429" y="2325"/>
                  </a:lnTo>
                  <a:lnTo>
                    <a:pt x="1501" y="1253"/>
                  </a:lnTo>
                  <a:cubicBezTo>
                    <a:pt x="2011" y="724"/>
                    <a:pt x="1530" y="0"/>
                    <a:pt x="9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56"/>
            <p:cNvSpPr/>
            <p:nvPr/>
          </p:nvSpPr>
          <p:spPr>
            <a:xfrm>
              <a:off x="7553022" y="2219614"/>
              <a:ext cx="105433" cy="219160"/>
            </a:xfrm>
            <a:custGeom>
              <a:avLst/>
              <a:gdLst/>
              <a:ahLst/>
              <a:cxnLst/>
              <a:rect l="l" t="t" r="r" b="b"/>
              <a:pathLst>
                <a:path w="2120" h="4407" extrusionOk="0">
                  <a:moveTo>
                    <a:pt x="834" y="1"/>
                  </a:moveTo>
                  <a:lnTo>
                    <a:pt x="0" y="2192"/>
                  </a:lnTo>
                  <a:lnTo>
                    <a:pt x="834" y="4407"/>
                  </a:lnTo>
                  <a:lnTo>
                    <a:pt x="2120" y="4407"/>
                  </a:lnTo>
                  <a:lnTo>
                    <a:pt x="212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56"/>
            <p:cNvSpPr/>
            <p:nvPr/>
          </p:nvSpPr>
          <p:spPr>
            <a:xfrm>
              <a:off x="7530543" y="2219614"/>
              <a:ext cx="63956" cy="219160"/>
            </a:xfrm>
            <a:custGeom>
              <a:avLst/>
              <a:gdLst/>
              <a:ahLst/>
              <a:cxnLst/>
              <a:rect l="l" t="t" r="r" b="b"/>
              <a:pathLst>
                <a:path w="1286" h="4407" extrusionOk="0">
                  <a:moveTo>
                    <a:pt x="0" y="1"/>
                  </a:moveTo>
                  <a:lnTo>
                    <a:pt x="0" y="4407"/>
                  </a:lnTo>
                  <a:lnTo>
                    <a:pt x="1286" y="4407"/>
                  </a:lnTo>
                  <a:lnTo>
                    <a:pt x="12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56"/>
            <p:cNvSpPr/>
            <p:nvPr/>
          </p:nvSpPr>
          <p:spPr>
            <a:xfrm>
              <a:off x="7514778" y="2076939"/>
              <a:ext cx="79721" cy="116716"/>
            </a:xfrm>
            <a:custGeom>
              <a:avLst/>
              <a:gdLst/>
              <a:ahLst/>
              <a:cxnLst/>
              <a:rect l="l" t="t" r="r" b="b"/>
              <a:pathLst>
                <a:path w="1603" h="2347" extrusionOk="0">
                  <a:moveTo>
                    <a:pt x="1070" y="0"/>
                  </a:moveTo>
                  <a:cubicBezTo>
                    <a:pt x="498" y="0"/>
                    <a:pt x="0" y="743"/>
                    <a:pt x="531" y="1274"/>
                  </a:cubicBezTo>
                  <a:lnTo>
                    <a:pt x="1603" y="2346"/>
                  </a:lnTo>
                  <a:lnTo>
                    <a:pt x="1603" y="274"/>
                  </a:lnTo>
                  <a:lnTo>
                    <a:pt x="1579" y="227"/>
                  </a:lnTo>
                  <a:cubicBezTo>
                    <a:pt x="1420" y="67"/>
                    <a:pt x="1241" y="0"/>
                    <a:pt x="10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56"/>
          <p:cNvSpPr/>
          <p:nvPr/>
        </p:nvSpPr>
        <p:spPr>
          <a:xfrm>
            <a:off x="1370739" y="1962635"/>
            <a:ext cx="591021" cy="591041"/>
          </a:xfrm>
          <a:custGeom>
            <a:avLst/>
            <a:gdLst/>
            <a:ahLst/>
            <a:cxnLst/>
            <a:rect l="l" t="t" r="r" b="b"/>
            <a:pathLst>
              <a:path w="11884" h="11885" extrusionOk="0">
                <a:moveTo>
                  <a:pt x="5954" y="1"/>
                </a:moveTo>
                <a:cubicBezTo>
                  <a:pt x="2667" y="1"/>
                  <a:pt x="0" y="2668"/>
                  <a:pt x="0" y="5955"/>
                </a:cubicBezTo>
                <a:cubicBezTo>
                  <a:pt x="0" y="9241"/>
                  <a:pt x="2667" y="11884"/>
                  <a:pt x="5954" y="11884"/>
                </a:cubicBezTo>
                <a:cubicBezTo>
                  <a:pt x="9216" y="11884"/>
                  <a:pt x="11883" y="9241"/>
                  <a:pt x="11883" y="5955"/>
                </a:cubicBezTo>
                <a:cubicBezTo>
                  <a:pt x="11883" y="2668"/>
                  <a:pt x="9216" y="1"/>
                  <a:pt x="59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5BB6616B-8E25-824F-4DE6-1F3051B4ABD2}"/>
              </a:ext>
            </a:extLst>
          </p:cNvPr>
          <p:cNvGrpSpPr/>
          <p:nvPr/>
        </p:nvGrpSpPr>
        <p:grpSpPr>
          <a:xfrm>
            <a:off x="1528242" y="2073980"/>
            <a:ext cx="276016" cy="369544"/>
            <a:chOff x="1528242" y="2073980"/>
            <a:chExt cx="276016" cy="369544"/>
          </a:xfrm>
        </p:grpSpPr>
        <p:sp>
          <p:nvSpPr>
            <p:cNvPr id="470" name="Google Shape;470;p56"/>
            <p:cNvSpPr/>
            <p:nvPr/>
          </p:nvSpPr>
          <p:spPr>
            <a:xfrm>
              <a:off x="1542465" y="2262258"/>
              <a:ext cx="167002" cy="154014"/>
            </a:xfrm>
            <a:custGeom>
              <a:avLst/>
              <a:gdLst/>
              <a:ahLst/>
              <a:cxnLst/>
              <a:rect l="l" t="t" r="r" b="b"/>
              <a:pathLst>
                <a:path w="3358" h="3097" extrusionOk="0">
                  <a:moveTo>
                    <a:pt x="3358" y="1"/>
                  </a:moveTo>
                  <a:lnTo>
                    <a:pt x="0" y="596"/>
                  </a:lnTo>
                  <a:lnTo>
                    <a:pt x="2501" y="3097"/>
                  </a:lnTo>
                  <a:lnTo>
                    <a:pt x="335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56"/>
            <p:cNvSpPr/>
            <p:nvPr/>
          </p:nvSpPr>
          <p:spPr>
            <a:xfrm>
              <a:off x="1666797" y="2397275"/>
              <a:ext cx="13080" cy="33220"/>
            </a:xfrm>
            <a:custGeom>
              <a:avLst/>
              <a:gdLst/>
              <a:ahLst/>
              <a:cxnLst/>
              <a:rect l="l" t="t" r="r" b="b"/>
              <a:pathLst>
                <a:path w="263" h="668" extrusionOk="0">
                  <a:moveTo>
                    <a:pt x="1" y="1"/>
                  </a:moveTo>
                  <a:lnTo>
                    <a:pt x="1" y="382"/>
                  </a:lnTo>
                  <a:lnTo>
                    <a:pt x="263" y="668"/>
                  </a:lnTo>
                  <a:lnTo>
                    <a:pt x="263" y="668"/>
                  </a:lnTo>
                  <a:lnTo>
                    <a:pt x="1" y="1"/>
                  </a:lnTo>
                  <a:close/>
                </a:path>
              </a:pathLst>
            </a:custGeom>
            <a:solidFill>
              <a:srgbClr val="BAE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6"/>
            <p:cNvSpPr/>
            <p:nvPr/>
          </p:nvSpPr>
          <p:spPr>
            <a:xfrm>
              <a:off x="1528242" y="2073980"/>
              <a:ext cx="225089" cy="230996"/>
            </a:xfrm>
            <a:custGeom>
              <a:avLst/>
              <a:gdLst/>
              <a:ahLst/>
              <a:cxnLst/>
              <a:rect l="l" t="t" r="r" b="b"/>
              <a:pathLst>
                <a:path w="4526" h="4645" extrusionOk="0">
                  <a:moveTo>
                    <a:pt x="0" y="0"/>
                  </a:moveTo>
                  <a:lnTo>
                    <a:pt x="0" y="3739"/>
                  </a:lnTo>
                  <a:cubicBezTo>
                    <a:pt x="0" y="4239"/>
                    <a:pt x="429" y="4644"/>
                    <a:pt x="929" y="4644"/>
                  </a:cubicBezTo>
                  <a:lnTo>
                    <a:pt x="4525" y="4644"/>
                  </a:lnTo>
                  <a:lnTo>
                    <a:pt x="278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6"/>
            <p:cNvSpPr/>
            <p:nvPr/>
          </p:nvSpPr>
          <p:spPr>
            <a:xfrm>
              <a:off x="1666797" y="2073980"/>
              <a:ext cx="137461" cy="369544"/>
            </a:xfrm>
            <a:custGeom>
              <a:avLst/>
              <a:gdLst/>
              <a:ahLst/>
              <a:cxnLst/>
              <a:rect l="l" t="t" r="r" b="b"/>
              <a:pathLst>
                <a:path w="2764" h="7431" extrusionOk="0">
                  <a:moveTo>
                    <a:pt x="1" y="0"/>
                  </a:moveTo>
                  <a:lnTo>
                    <a:pt x="1" y="6502"/>
                  </a:lnTo>
                  <a:cubicBezTo>
                    <a:pt x="1" y="7026"/>
                    <a:pt x="406" y="7431"/>
                    <a:pt x="929" y="7431"/>
                  </a:cubicBezTo>
                  <a:lnTo>
                    <a:pt x="2763" y="7431"/>
                  </a:lnTo>
                  <a:lnTo>
                    <a:pt x="27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6"/>
            <p:cNvSpPr/>
            <p:nvPr/>
          </p:nvSpPr>
          <p:spPr>
            <a:xfrm>
              <a:off x="1641930" y="2178214"/>
              <a:ext cx="105483" cy="21334"/>
            </a:xfrm>
            <a:custGeom>
              <a:avLst/>
              <a:gdLst/>
              <a:ahLst/>
              <a:cxnLst/>
              <a:rect l="l" t="t" r="r" b="b"/>
              <a:pathLst>
                <a:path w="2121" h="429" extrusionOk="0">
                  <a:moveTo>
                    <a:pt x="501" y="0"/>
                  </a:moveTo>
                  <a:lnTo>
                    <a:pt x="1" y="214"/>
                  </a:lnTo>
                  <a:lnTo>
                    <a:pt x="501" y="429"/>
                  </a:lnTo>
                  <a:lnTo>
                    <a:pt x="2120" y="429"/>
                  </a:lnTo>
                  <a:lnTo>
                    <a:pt x="21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56"/>
            <p:cNvSpPr/>
            <p:nvPr/>
          </p:nvSpPr>
          <p:spPr>
            <a:xfrm>
              <a:off x="1586280" y="2178214"/>
              <a:ext cx="80567" cy="22528"/>
            </a:xfrm>
            <a:custGeom>
              <a:avLst/>
              <a:gdLst/>
              <a:ahLst/>
              <a:cxnLst/>
              <a:rect l="l" t="t" r="r" b="b"/>
              <a:pathLst>
                <a:path w="1620" h="453" extrusionOk="0">
                  <a:moveTo>
                    <a:pt x="0" y="0"/>
                  </a:moveTo>
                  <a:lnTo>
                    <a:pt x="0" y="453"/>
                  </a:lnTo>
                  <a:lnTo>
                    <a:pt x="1620" y="453"/>
                  </a:lnTo>
                  <a:lnTo>
                    <a:pt x="16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56"/>
            <p:cNvSpPr/>
            <p:nvPr/>
          </p:nvSpPr>
          <p:spPr>
            <a:xfrm>
              <a:off x="1641930" y="2132015"/>
              <a:ext cx="105483" cy="22528"/>
            </a:xfrm>
            <a:custGeom>
              <a:avLst/>
              <a:gdLst/>
              <a:ahLst/>
              <a:cxnLst/>
              <a:rect l="l" t="t" r="r" b="b"/>
              <a:pathLst>
                <a:path w="2121" h="453" extrusionOk="0">
                  <a:moveTo>
                    <a:pt x="501" y="0"/>
                  </a:moveTo>
                  <a:lnTo>
                    <a:pt x="1" y="215"/>
                  </a:lnTo>
                  <a:lnTo>
                    <a:pt x="501" y="453"/>
                  </a:lnTo>
                  <a:lnTo>
                    <a:pt x="2120" y="453"/>
                  </a:lnTo>
                  <a:lnTo>
                    <a:pt x="21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56"/>
            <p:cNvSpPr/>
            <p:nvPr/>
          </p:nvSpPr>
          <p:spPr>
            <a:xfrm>
              <a:off x="1586280" y="2132015"/>
              <a:ext cx="80567" cy="22528"/>
            </a:xfrm>
            <a:custGeom>
              <a:avLst/>
              <a:gdLst/>
              <a:ahLst/>
              <a:cxnLst/>
              <a:rect l="l" t="t" r="r" b="b"/>
              <a:pathLst>
                <a:path w="1620" h="453" extrusionOk="0">
                  <a:moveTo>
                    <a:pt x="0" y="0"/>
                  </a:moveTo>
                  <a:lnTo>
                    <a:pt x="0" y="453"/>
                  </a:lnTo>
                  <a:lnTo>
                    <a:pt x="1620" y="453"/>
                  </a:lnTo>
                  <a:lnTo>
                    <a:pt x="16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6"/>
            <p:cNvSpPr/>
            <p:nvPr/>
          </p:nvSpPr>
          <p:spPr>
            <a:xfrm>
              <a:off x="1641930" y="2224364"/>
              <a:ext cx="105483" cy="21384"/>
            </a:xfrm>
            <a:custGeom>
              <a:avLst/>
              <a:gdLst/>
              <a:ahLst/>
              <a:cxnLst/>
              <a:rect l="l" t="t" r="r" b="b"/>
              <a:pathLst>
                <a:path w="2121" h="430" extrusionOk="0">
                  <a:moveTo>
                    <a:pt x="501" y="1"/>
                  </a:moveTo>
                  <a:lnTo>
                    <a:pt x="1" y="215"/>
                  </a:lnTo>
                  <a:lnTo>
                    <a:pt x="501" y="430"/>
                  </a:lnTo>
                  <a:lnTo>
                    <a:pt x="2120" y="430"/>
                  </a:lnTo>
                  <a:lnTo>
                    <a:pt x="21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56"/>
            <p:cNvSpPr/>
            <p:nvPr/>
          </p:nvSpPr>
          <p:spPr>
            <a:xfrm>
              <a:off x="1586280" y="2224364"/>
              <a:ext cx="80567" cy="21384"/>
            </a:xfrm>
            <a:custGeom>
              <a:avLst/>
              <a:gdLst/>
              <a:ahLst/>
              <a:cxnLst/>
              <a:rect l="l" t="t" r="r" b="b"/>
              <a:pathLst>
                <a:path w="1620" h="430" extrusionOk="0">
                  <a:moveTo>
                    <a:pt x="0" y="1"/>
                  </a:moveTo>
                  <a:lnTo>
                    <a:pt x="0" y="430"/>
                  </a:lnTo>
                  <a:lnTo>
                    <a:pt x="1620" y="430"/>
                  </a:lnTo>
                  <a:lnTo>
                    <a:pt x="162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1" name="Google Shape;481;p56"/>
          <p:cNvSpPr/>
          <p:nvPr/>
        </p:nvSpPr>
        <p:spPr>
          <a:xfrm>
            <a:off x="5245107" y="1962635"/>
            <a:ext cx="591071" cy="591041"/>
          </a:xfrm>
          <a:custGeom>
            <a:avLst/>
            <a:gdLst/>
            <a:ahLst/>
            <a:cxnLst/>
            <a:rect l="l" t="t" r="r" b="b"/>
            <a:pathLst>
              <a:path w="11885" h="11885" extrusionOk="0">
                <a:moveTo>
                  <a:pt x="5931" y="1"/>
                </a:moveTo>
                <a:cubicBezTo>
                  <a:pt x="2644" y="1"/>
                  <a:pt x="1" y="2668"/>
                  <a:pt x="1" y="5930"/>
                </a:cubicBezTo>
                <a:cubicBezTo>
                  <a:pt x="1" y="9217"/>
                  <a:pt x="2644" y="11884"/>
                  <a:pt x="5931" y="11884"/>
                </a:cubicBezTo>
                <a:cubicBezTo>
                  <a:pt x="9217" y="11884"/>
                  <a:pt x="11884" y="9217"/>
                  <a:pt x="11884" y="5930"/>
                </a:cubicBezTo>
                <a:cubicBezTo>
                  <a:pt x="11884" y="2668"/>
                  <a:pt x="9217" y="1"/>
                  <a:pt x="5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upo 3">
            <a:extLst>
              <a:ext uri="{FF2B5EF4-FFF2-40B4-BE49-F238E27FC236}">
                <a16:creationId xmlns:a16="http://schemas.microsoft.com/office/drawing/2014/main" id="{43ADFB6B-D7A4-98C6-2A79-7A7BC65B7D15}"/>
              </a:ext>
            </a:extLst>
          </p:cNvPr>
          <p:cNvGrpSpPr/>
          <p:nvPr/>
        </p:nvGrpSpPr>
        <p:grpSpPr>
          <a:xfrm>
            <a:off x="5313838" y="2032506"/>
            <a:ext cx="453660" cy="452444"/>
            <a:chOff x="5313838" y="2032506"/>
            <a:chExt cx="453660" cy="452444"/>
          </a:xfrm>
        </p:grpSpPr>
        <p:sp>
          <p:nvSpPr>
            <p:cNvPr id="482" name="Google Shape;482;p56"/>
            <p:cNvSpPr/>
            <p:nvPr/>
          </p:nvSpPr>
          <p:spPr>
            <a:xfrm>
              <a:off x="5640680" y="2097652"/>
              <a:ext cx="126818" cy="215580"/>
            </a:xfrm>
            <a:custGeom>
              <a:avLst/>
              <a:gdLst/>
              <a:ahLst/>
              <a:cxnLst/>
              <a:rect l="l" t="t" r="r" b="b"/>
              <a:pathLst>
                <a:path w="2550" h="4335" extrusionOk="0">
                  <a:moveTo>
                    <a:pt x="1192" y="1"/>
                  </a:moveTo>
                  <a:lnTo>
                    <a:pt x="1" y="1191"/>
                  </a:lnTo>
                  <a:lnTo>
                    <a:pt x="1" y="4335"/>
                  </a:lnTo>
                  <a:lnTo>
                    <a:pt x="2549" y="3215"/>
                  </a:lnTo>
                  <a:cubicBezTo>
                    <a:pt x="2549" y="2001"/>
                    <a:pt x="2073" y="858"/>
                    <a:pt x="12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6"/>
            <p:cNvSpPr/>
            <p:nvPr/>
          </p:nvSpPr>
          <p:spPr>
            <a:xfrm>
              <a:off x="5313838" y="2032506"/>
              <a:ext cx="226233" cy="226272"/>
            </a:xfrm>
            <a:custGeom>
              <a:avLst/>
              <a:gdLst/>
              <a:ahLst/>
              <a:cxnLst/>
              <a:rect l="l" t="t" r="r" b="b"/>
              <a:pathLst>
                <a:path w="4549" h="4550" extrusionOk="0">
                  <a:moveTo>
                    <a:pt x="4549" y="1"/>
                  </a:moveTo>
                  <a:cubicBezTo>
                    <a:pt x="2048" y="1"/>
                    <a:pt x="0" y="2049"/>
                    <a:pt x="0" y="4549"/>
                  </a:cubicBezTo>
                  <a:lnTo>
                    <a:pt x="1691" y="4549"/>
                  </a:lnTo>
                  <a:lnTo>
                    <a:pt x="4549" y="1692"/>
                  </a:lnTo>
                  <a:lnTo>
                    <a:pt x="454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6"/>
            <p:cNvSpPr/>
            <p:nvPr/>
          </p:nvSpPr>
          <p:spPr>
            <a:xfrm>
              <a:off x="5380131" y="2358188"/>
              <a:ext cx="216784" cy="125568"/>
            </a:xfrm>
            <a:custGeom>
              <a:avLst/>
              <a:gdLst/>
              <a:ahLst/>
              <a:cxnLst/>
              <a:rect l="l" t="t" r="r" b="b"/>
              <a:pathLst>
                <a:path w="4359" h="2525" extrusionOk="0">
                  <a:moveTo>
                    <a:pt x="1191" y="1"/>
                  </a:moveTo>
                  <a:lnTo>
                    <a:pt x="1" y="1191"/>
                  </a:lnTo>
                  <a:cubicBezTo>
                    <a:pt x="858" y="2049"/>
                    <a:pt x="2001" y="2525"/>
                    <a:pt x="3216" y="2525"/>
                  </a:cubicBezTo>
                  <a:lnTo>
                    <a:pt x="435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6"/>
            <p:cNvSpPr/>
            <p:nvPr/>
          </p:nvSpPr>
          <p:spPr>
            <a:xfrm>
              <a:off x="5540021" y="2329792"/>
              <a:ext cx="159940" cy="155158"/>
            </a:xfrm>
            <a:custGeom>
              <a:avLst/>
              <a:gdLst/>
              <a:ahLst/>
              <a:cxnLst/>
              <a:rect l="l" t="t" r="r" b="b"/>
              <a:pathLst>
                <a:path w="3216" h="3120" extrusionOk="0">
                  <a:moveTo>
                    <a:pt x="1" y="0"/>
                  </a:moveTo>
                  <a:lnTo>
                    <a:pt x="1" y="3120"/>
                  </a:lnTo>
                  <a:cubicBezTo>
                    <a:pt x="1215" y="3120"/>
                    <a:pt x="2358" y="2620"/>
                    <a:pt x="3216" y="1786"/>
                  </a:cubicBezTo>
                  <a:lnTo>
                    <a:pt x="32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56"/>
            <p:cNvSpPr/>
            <p:nvPr/>
          </p:nvSpPr>
          <p:spPr>
            <a:xfrm>
              <a:off x="5640680" y="2258728"/>
              <a:ext cx="125624" cy="159932"/>
            </a:xfrm>
            <a:custGeom>
              <a:avLst/>
              <a:gdLst/>
              <a:ahLst/>
              <a:cxnLst/>
              <a:rect l="l" t="t" r="r" b="b"/>
              <a:pathLst>
                <a:path w="2526" h="3216" extrusionOk="0">
                  <a:moveTo>
                    <a:pt x="1" y="0"/>
                  </a:moveTo>
                  <a:lnTo>
                    <a:pt x="1" y="2024"/>
                  </a:lnTo>
                  <a:lnTo>
                    <a:pt x="1192" y="3215"/>
                  </a:lnTo>
                  <a:cubicBezTo>
                    <a:pt x="2049" y="2358"/>
                    <a:pt x="2525" y="1191"/>
                    <a:pt x="25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56"/>
            <p:cNvSpPr/>
            <p:nvPr/>
          </p:nvSpPr>
          <p:spPr>
            <a:xfrm>
              <a:off x="5498594" y="2116600"/>
              <a:ext cx="180032" cy="283113"/>
            </a:xfrm>
            <a:custGeom>
              <a:avLst/>
              <a:gdLst/>
              <a:ahLst/>
              <a:cxnLst/>
              <a:rect l="l" t="t" r="r" b="b"/>
              <a:pathLst>
                <a:path w="3620" h="5693" extrusionOk="0">
                  <a:moveTo>
                    <a:pt x="834" y="1"/>
                  </a:moveTo>
                  <a:lnTo>
                    <a:pt x="0" y="858"/>
                  </a:lnTo>
                  <a:lnTo>
                    <a:pt x="858" y="1691"/>
                  </a:lnTo>
                  <a:cubicBezTo>
                    <a:pt x="872" y="1691"/>
                    <a:pt x="886" y="1691"/>
                    <a:pt x="900" y="1691"/>
                  </a:cubicBezTo>
                  <a:cubicBezTo>
                    <a:pt x="1524" y="1691"/>
                    <a:pt x="2048" y="2206"/>
                    <a:pt x="2048" y="2834"/>
                  </a:cubicBezTo>
                  <a:cubicBezTo>
                    <a:pt x="2048" y="3487"/>
                    <a:pt x="1524" y="4002"/>
                    <a:pt x="900" y="4002"/>
                  </a:cubicBezTo>
                  <a:cubicBezTo>
                    <a:pt x="886" y="4002"/>
                    <a:pt x="872" y="4002"/>
                    <a:pt x="858" y="4001"/>
                  </a:cubicBezTo>
                  <a:lnTo>
                    <a:pt x="0" y="4859"/>
                  </a:lnTo>
                  <a:lnTo>
                    <a:pt x="858" y="5692"/>
                  </a:lnTo>
                  <a:cubicBezTo>
                    <a:pt x="2382" y="5645"/>
                    <a:pt x="3620" y="4382"/>
                    <a:pt x="3620" y="2834"/>
                  </a:cubicBezTo>
                  <a:cubicBezTo>
                    <a:pt x="3620" y="1310"/>
                    <a:pt x="2382" y="48"/>
                    <a:pt x="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56"/>
            <p:cNvSpPr/>
            <p:nvPr/>
          </p:nvSpPr>
          <p:spPr>
            <a:xfrm>
              <a:off x="5440556" y="2116600"/>
              <a:ext cx="99515" cy="100703"/>
            </a:xfrm>
            <a:custGeom>
              <a:avLst/>
              <a:gdLst/>
              <a:ahLst/>
              <a:cxnLst/>
              <a:rect l="l" t="t" r="r" b="b"/>
              <a:pathLst>
                <a:path w="2001" h="2025" extrusionOk="0">
                  <a:moveTo>
                    <a:pt x="2001" y="1"/>
                  </a:moveTo>
                  <a:cubicBezTo>
                    <a:pt x="1239" y="1"/>
                    <a:pt x="524" y="310"/>
                    <a:pt x="0" y="834"/>
                  </a:cubicBezTo>
                  <a:lnTo>
                    <a:pt x="0" y="2025"/>
                  </a:lnTo>
                  <a:lnTo>
                    <a:pt x="1191" y="2025"/>
                  </a:lnTo>
                  <a:cubicBezTo>
                    <a:pt x="1405" y="1810"/>
                    <a:pt x="1691" y="1691"/>
                    <a:pt x="2001" y="1691"/>
                  </a:cubicBezTo>
                  <a:lnTo>
                    <a:pt x="20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6"/>
            <p:cNvSpPr/>
            <p:nvPr/>
          </p:nvSpPr>
          <p:spPr>
            <a:xfrm>
              <a:off x="5349695" y="2158074"/>
              <a:ext cx="190376" cy="241638"/>
            </a:xfrm>
            <a:custGeom>
              <a:avLst/>
              <a:gdLst/>
              <a:ahLst/>
              <a:cxnLst/>
              <a:rect l="l" t="t" r="r" b="b"/>
              <a:pathLst>
                <a:path w="3828" h="4859" extrusionOk="0">
                  <a:moveTo>
                    <a:pt x="1803" y="0"/>
                  </a:moveTo>
                  <a:lnTo>
                    <a:pt x="1803" y="0"/>
                  </a:lnTo>
                  <a:cubicBezTo>
                    <a:pt x="0" y="1779"/>
                    <a:pt x="1270" y="4858"/>
                    <a:pt x="3798" y="4858"/>
                  </a:cubicBezTo>
                  <a:cubicBezTo>
                    <a:pt x="3808" y="4858"/>
                    <a:pt x="3818" y="4858"/>
                    <a:pt x="3828" y="4858"/>
                  </a:cubicBezTo>
                  <a:lnTo>
                    <a:pt x="3804" y="3144"/>
                  </a:lnTo>
                  <a:cubicBezTo>
                    <a:pt x="3794" y="3144"/>
                    <a:pt x="3785" y="3144"/>
                    <a:pt x="3775" y="3144"/>
                  </a:cubicBezTo>
                  <a:cubicBezTo>
                    <a:pt x="2770" y="3144"/>
                    <a:pt x="2263" y="1899"/>
                    <a:pt x="2994" y="1191"/>
                  </a:cubicBezTo>
                  <a:lnTo>
                    <a:pt x="18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1" name="Google Shape;491;p56"/>
          <p:cNvSpPr/>
          <p:nvPr/>
        </p:nvSpPr>
        <p:spPr>
          <a:xfrm>
            <a:off x="3307947" y="1962659"/>
            <a:ext cx="591021" cy="590991"/>
          </a:xfrm>
          <a:custGeom>
            <a:avLst/>
            <a:gdLst/>
            <a:ahLst/>
            <a:cxnLst/>
            <a:rect l="l" t="t" r="r" b="b"/>
            <a:pathLst>
              <a:path w="11884" h="11884" extrusionOk="0">
                <a:moveTo>
                  <a:pt x="5954" y="0"/>
                </a:moveTo>
                <a:cubicBezTo>
                  <a:pt x="2668" y="0"/>
                  <a:pt x="0" y="2667"/>
                  <a:pt x="0" y="5954"/>
                </a:cubicBezTo>
                <a:cubicBezTo>
                  <a:pt x="0" y="9240"/>
                  <a:pt x="2668" y="11883"/>
                  <a:pt x="5954" y="11883"/>
                </a:cubicBezTo>
                <a:cubicBezTo>
                  <a:pt x="9217" y="11883"/>
                  <a:pt x="11884" y="9240"/>
                  <a:pt x="11884" y="5954"/>
                </a:cubicBezTo>
                <a:cubicBezTo>
                  <a:pt x="11884" y="2667"/>
                  <a:pt x="9217" y="0"/>
                  <a:pt x="59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upo 2">
            <a:extLst>
              <a:ext uri="{FF2B5EF4-FFF2-40B4-BE49-F238E27FC236}">
                <a16:creationId xmlns:a16="http://schemas.microsoft.com/office/drawing/2014/main" id="{C56E07A7-A676-A699-1BA6-E11300008426}"/>
              </a:ext>
            </a:extLst>
          </p:cNvPr>
          <p:cNvGrpSpPr/>
          <p:nvPr/>
        </p:nvGrpSpPr>
        <p:grpSpPr>
          <a:xfrm>
            <a:off x="3428747" y="2084597"/>
            <a:ext cx="349420" cy="348259"/>
            <a:chOff x="3428747" y="2084597"/>
            <a:chExt cx="349420" cy="348259"/>
          </a:xfrm>
        </p:grpSpPr>
        <p:sp>
          <p:nvSpPr>
            <p:cNvPr id="492" name="Google Shape;492;p56"/>
            <p:cNvSpPr/>
            <p:nvPr/>
          </p:nvSpPr>
          <p:spPr>
            <a:xfrm>
              <a:off x="3516375" y="2084597"/>
              <a:ext cx="261792" cy="348259"/>
            </a:xfrm>
            <a:custGeom>
              <a:avLst/>
              <a:gdLst/>
              <a:ahLst/>
              <a:cxnLst/>
              <a:rect l="l" t="t" r="r" b="b"/>
              <a:pathLst>
                <a:path w="5264" h="7003" extrusionOk="0">
                  <a:moveTo>
                    <a:pt x="1763" y="1"/>
                  </a:moveTo>
                  <a:lnTo>
                    <a:pt x="1" y="3525"/>
                  </a:lnTo>
                  <a:lnTo>
                    <a:pt x="1763" y="7002"/>
                  </a:lnTo>
                  <a:cubicBezTo>
                    <a:pt x="2335" y="7002"/>
                    <a:pt x="2906" y="6860"/>
                    <a:pt x="3406" y="6598"/>
                  </a:cubicBezTo>
                  <a:lnTo>
                    <a:pt x="4454" y="6979"/>
                  </a:lnTo>
                  <a:lnTo>
                    <a:pt x="5216" y="6193"/>
                  </a:lnTo>
                  <a:lnTo>
                    <a:pt x="4835" y="5169"/>
                  </a:lnTo>
                  <a:cubicBezTo>
                    <a:pt x="5119" y="4648"/>
                    <a:pt x="5262" y="4081"/>
                    <a:pt x="5264" y="3513"/>
                  </a:cubicBezTo>
                  <a:lnTo>
                    <a:pt x="5264" y="3513"/>
                  </a:lnTo>
                  <a:cubicBezTo>
                    <a:pt x="5264" y="3517"/>
                    <a:pt x="5264" y="3521"/>
                    <a:pt x="5264" y="3525"/>
                  </a:cubicBezTo>
                  <a:lnTo>
                    <a:pt x="5264" y="3502"/>
                  </a:lnTo>
                  <a:cubicBezTo>
                    <a:pt x="5264" y="3506"/>
                    <a:pt x="5264" y="3509"/>
                    <a:pt x="5264" y="3513"/>
                  </a:cubicBezTo>
                  <a:lnTo>
                    <a:pt x="5264" y="3513"/>
                  </a:lnTo>
                  <a:cubicBezTo>
                    <a:pt x="5262" y="2922"/>
                    <a:pt x="5119" y="2355"/>
                    <a:pt x="4835" y="1858"/>
                  </a:cubicBezTo>
                  <a:lnTo>
                    <a:pt x="5216" y="811"/>
                  </a:lnTo>
                  <a:lnTo>
                    <a:pt x="4454" y="49"/>
                  </a:lnTo>
                  <a:lnTo>
                    <a:pt x="3406" y="430"/>
                  </a:lnTo>
                  <a:cubicBezTo>
                    <a:pt x="2906" y="144"/>
                    <a:pt x="2335" y="1"/>
                    <a:pt x="1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6"/>
            <p:cNvSpPr/>
            <p:nvPr/>
          </p:nvSpPr>
          <p:spPr>
            <a:xfrm>
              <a:off x="3428747" y="2084597"/>
              <a:ext cx="175357" cy="348259"/>
            </a:xfrm>
            <a:custGeom>
              <a:avLst/>
              <a:gdLst/>
              <a:ahLst/>
              <a:cxnLst/>
              <a:rect l="l" t="t" r="r" b="b"/>
              <a:pathLst>
                <a:path w="3526" h="7003" extrusionOk="0">
                  <a:moveTo>
                    <a:pt x="3525" y="1"/>
                  </a:moveTo>
                  <a:cubicBezTo>
                    <a:pt x="2930" y="1"/>
                    <a:pt x="2358" y="144"/>
                    <a:pt x="1858" y="406"/>
                  </a:cubicBezTo>
                  <a:lnTo>
                    <a:pt x="810" y="25"/>
                  </a:lnTo>
                  <a:lnTo>
                    <a:pt x="48" y="811"/>
                  </a:lnTo>
                  <a:lnTo>
                    <a:pt x="429" y="1835"/>
                  </a:lnTo>
                  <a:cubicBezTo>
                    <a:pt x="143" y="2359"/>
                    <a:pt x="0" y="2930"/>
                    <a:pt x="0" y="3502"/>
                  </a:cubicBezTo>
                  <a:cubicBezTo>
                    <a:pt x="0" y="4073"/>
                    <a:pt x="143" y="4645"/>
                    <a:pt x="429" y="5169"/>
                  </a:cubicBezTo>
                  <a:lnTo>
                    <a:pt x="48" y="6193"/>
                  </a:lnTo>
                  <a:lnTo>
                    <a:pt x="810" y="6955"/>
                  </a:lnTo>
                  <a:lnTo>
                    <a:pt x="1858" y="6574"/>
                  </a:lnTo>
                  <a:cubicBezTo>
                    <a:pt x="2358" y="6860"/>
                    <a:pt x="2930" y="7002"/>
                    <a:pt x="3525" y="7002"/>
                  </a:cubicBezTo>
                  <a:lnTo>
                    <a:pt x="352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6"/>
            <p:cNvSpPr/>
            <p:nvPr/>
          </p:nvSpPr>
          <p:spPr>
            <a:xfrm>
              <a:off x="3537711" y="2128459"/>
              <a:ext cx="196642" cy="261779"/>
            </a:xfrm>
            <a:custGeom>
              <a:avLst/>
              <a:gdLst/>
              <a:ahLst/>
              <a:cxnLst/>
              <a:rect l="l" t="t" r="r" b="b"/>
              <a:pathLst>
                <a:path w="3954" h="5264" extrusionOk="0">
                  <a:moveTo>
                    <a:pt x="1334" y="0"/>
                  </a:moveTo>
                  <a:lnTo>
                    <a:pt x="0" y="2643"/>
                  </a:lnTo>
                  <a:lnTo>
                    <a:pt x="1334" y="5263"/>
                  </a:lnTo>
                  <a:cubicBezTo>
                    <a:pt x="2787" y="5239"/>
                    <a:pt x="3954" y="4072"/>
                    <a:pt x="3954" y="2620"/>
                  </a:cubicBezTo>
                  <a:cubicBezTo>
                    <a:pt x="3954" y="1167"/>
                    <a:pt x="2787" y="0"/>
                    <a:pt x="1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6"/>
            <p:cNvSpPr/>
            <p:nvPr/>
          </p:nvSpPr>
          <p:spPr>
            <a:xfrm>
              <a:off x="3472561" y="2128459"/>
              <a:ext cx="131542" cy="261779"/>
            </a:xfrm>
            <a:custGeom>
              <a:avLst/>
              <a:gdLst/>
              <a:ahLst/>
              <a:cxnLst/>
              <a:rect l="l" t="t" r="r" b="b"/>
              <a:pathLst>
                <a:path w="2645" h="5264" extrusionOk="0">
                  <a:moveTo>
                    <a:pt x="2644" y="0"/>
                  </a:moveTo>
                  <a:cubicBezTo>
                    <a:pt x="1168" y="0"/>
                    <a:pt x="1" y="1167"/>
                    <a:pt x="1" y="2620"/>
                  </a:cubicBezTo>
                  <a:lnTo>
                    <a:pt x="1" y="2643"/>
                  </a:lnTo>
                  <a:cubicBezTo>
                    <a:pt x="1" y="4072"/>
                    <a:pt x="1191" y="5263"/>
                    <a:pt x="2644" y="5263"/>
                  </a:cubicBezTo>
                  <a:lnTo>
                    <a:pt x="26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56"/>
            <p:cNvSpPr/>
            <p:nvPr/>
          </p:nvSpPr>
          <p:spPr>
            <a:xfrm>
              <a:off x="3559046" y="2171077"/>
              <a:ext cx="131493" cy="175298"/>
            </a:xfrm>
            <a:custGeom>
              <a:avLst/>
              <a:gdLst/>
              <a:ahLst/>
              <a:cxnLst/>
              <a:rect l="l" t="t" r="r" b="b"/>
              <a:pathLst>
                <a:path w="2644" h="3525" extrusionOk="0">
                  <a:moveTo>
                    <a:pt x="905" y="0"/>
                  </a:moveTo>
                  <a:lnTo>
                    <a:pt x="0" y="1786"/>
                  </a:lnTo>
                  <a:lnTo>
                    <a:pt x="905" y="3525"/>
                  </a:lnTo>
                  <a:cubicBezTo>
                    <a:pt x="1858" y="3525"/>
                    <a:pt x="2643" y="2739"/>
                    <a:pt x="2643" y="1786"/>
                  </a:cubicBezTo>
                  <a:cubicBezTo>
                    <a:pt x="2643" y="810"/>
                    <a:pt x="1858" y="24"/>
                    <a:pt x="905" y="24"/>
                  </a:cubicBezTo>
                  <a:lnTo>
                    <a:pt x="9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56"/>
            <p:cNvSpPr/>
            <p:nvPr/>
          </p:nvSpPr>
          <p:spPr>
            <a:xfrm>
              <a:off x="3516375" y="2171077"/>
              <a:ext cx="87728" cy="175298"/>
            </a:xfrm>
            <a:custGeom>
              <a:avLst/>
              <a:gdLst/>
              <a:ahLst/>
              <a:cxnLst/>
              <a:rect l="l" t="t" r="r" b="b"/>
              <a:pathLst>
                <a:path w="1764" h="3525" extrusionOk="0">
                  <a:moveTo>
                    <a:pt x="1763" y="0"/>
                  </a:moveTo>
                  <a:cubicBezTo>
                    <a:pt x="787" y="0"/>
                    <a:pt x="1" y="786"/>
                    <a:pt x="1" y="1763"/>
                  </a:cubicBezTo>
                  <a:lnTo>
                    <a:pt x="1" y="1786"/>
                  </a:lnTo>
                  <a:cubicBezTo>
                    <a:pt x="1" y="2739"/>
                    <a:pt x="787" y="3525"/>
                    <a:pt x="1763" y="3525"/>
                  </a:cubicBezTo>
                  <a:lnTo>
                    <a:pt x="17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56"/>
            <p:cNvSpPr/>
            <p:nvPr/>
          </p:nvSpPr>
          <p:spPr>
            <a:xfrm>
              <a:off x="3592168" y="2237218"/>
              <a:ext cx="41974" cy="42967"/>
            </a:xfrm>
            <a:custGeom>
              <a:avLst/>
              <a:gdLst/>
              <a:ahLst/>
              <a:cxnLst/>
              <a:rect l="l" t="t" r="r" b="b"/>
              <a:pathLst>
                <a:path w="844" h="864" extrusionOk="0">
                  <a:moveTo>
                    <a:pt x="302" y="0"/>
                  </a:moveTo>
                  <a:cubicBezTo>
                    <a:pt x="282" y="0"/>
                    <a:pt x="261" y="1"/>
                    <a:pt x="239" y="4"/>
                  </a:cubicBezTo>
                  <a:lnTo>
                    <a:pt x="1" y="433"/>
                  </a:lnTo>
                  <a:lnTo>
                    <a:pt x="239" y="861"/>
                  </a:lnTo>
                  <a:cubicBezTo>
                    <a:pt x="254" y="862"/>
                    <a:pt x="268" y="863"/>
                    <a:pt x="282" y="863"/>
                  </a:cubicBezTo>
                  <a:cubicBezTo>
                    <a:pt x="837" y="863"/>
                    <a:pt x="844" y="0"/>
                    <a:pt x="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56"/>
            <p:cNvSpPr/>
            <p:nvPr/>
          </p:nvSpPr>
          <p:spPr>
            <a:xfrm>
              <a:off x="3581525" y="2237417"/>
              <a:ext cx="22579" cy="43862"/>
            </a:xfrm>
            <a:custGeom>
              <a:avLst/>
              <a:gdLst/>
              <a:ahLst/>
              <a:cxnLst/>
              <a:rect l="l" t="t" r="r" b="b"/>
              <a:pathLst>
                <a:path w="454" h="882" extrusionOk="0">
                  <a:moveTo>
                    <a:pt x="453" y="0"/>
                  </a:moveTo>
                  <a:cubicBezTo>
                    <a:pt x="191" y="0"/>
                    <a:pt x="1" y="191"/>
                    <a:pt x="1" y="452"/>
                  </a:cubicBezTo>
                  <a:cubicBezTo>
                    <a:pt x="1" y="691"/>
                    <a:pt x="191" y="881"/>
                    <a:pt x="453" y="881"/>
                  </a:cubicBezTo>
                  <a:lnTo>
                    <a:pt x="4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2" name="Google Shape;502;p56"/>
          <p:cNvCxnSpPr/>
          <p:nvPr/>
        </p:nvCxnSpPr>
        <p:spPr>
          <a:xfrm>
            <a:off x="1433288" y="2731459"/>
            <a:ext cx="465900" cy="0"/>
          </a:xfrm>
          <a:prstGeom prst="straightConnector1">
            <a:avLst/>
          </a:prstGeom>
          <a:noFill/>
          <a:ln w="9525" cap="flat" cmpd="sng">
            <a:solidFill>
              <a:schemeClr val="dk1"/>
            </a:solidFill>
            <a:prstDash val="solid"/>
            <a:round/>
            <a:headEnd type="none" w="med" len="med"/>
            <a:tailEnd type="none" w="med" len="med"/>
          </a:ln>
        </p:spPr>
      </p:cxnSp>
      <p:cxnSp>
        <p:nvCxnSpPr>
          <p:cNvPr id="503" name="Google Shape;503;p56"/>
          <p:cNvCxnSpPr/>
          <p:nvPr/>
        </p:nvCxnSpPr>
        <p:spPr>
          <a:xfrm>
            <a:off x="3370492" y="2731459"/>
            <a:ext cx="465900" cy="0"/>
          </a:xfrm>
          <a:prstGeom prst="straightConnector1">
            <a:avLst/>
          </a:prstGeom>
          <a:noFill/>
          <a:ln w="9525" cap="flat" cmpd="sng">
            <a:solidFill>
              <a:schemeClr val="dk1"/>
            </a:solidFill>
            <a:prstDash val="solid"/>
            <a:round/>
            <a:headEnd type="none" w="med" len="med"/>
            <a:tailEnd type="none" w="med" len="med"/>
          </a:ln>
        </p:spPr>
      </p:cxnSp>
      <p:cxnSp>
        <p:nvCxnSpPr>
          <p:cNvPr id="504" name="Google Shape;504;p56"/>
          <p:cNvCxnSpPr/>
          <p:nvPr/>
        </p:nvCxnSpPr>
        <p:spPr>
          <a:xfrm>
            <a:off x="5307696" y="2731459"/>
            <a:ext cx="465900" cy="0"/>
          </a:xfrm>
          <a:prstGeom prst="straightConnector1">
            <a:avLst/>
          </a:prstGeom>
          <a:noFill/>
          <a:ln w="9525" cap="flat" cmpd="sng">
            <a:solidFill>
              <a:schemeClr val="dk1"/>
            </a:solidFill>
            <a:prstDash val="solid"/>
            <a:round/>
            <a:headEnd type="none" w="med" len="med"/>
            <a:tailEnd type="none" w="med" len="med"/>
          </a:ln>
        </p:spPr>
      </p:cxnSp>
      <p:cxnSp>
        <p:nvCxnSpPr>
          <p:cNvPr id="505" name="Google Shape;505;p56"/>
          <p:cNvCxnSpPr/>
          <p:nvPr/>
        </p:nvCxnSpPr>
        <p:spPr>
          <a:xfrm>
            <a:off x="7244900" y="2731459"/>
            <a:ext cx="465900" cy="0"/>
          </a:xfrm>
          <a:prstGeom prst="straightConnector1">
            <a:avLst/>
          </a:prstGeom>
          <a:noFill/>
          <a:ln w="9525" cap="flat" cmpd="sng">
            <a:solidFill>
              <a:schemeClr val="dk1"/>
            </a:solidFill>
            <a:prstDash val="solid"/>
            <a:round/>
            <a:headEnd type="none" w="med" len="med"/>
            <a:tailEnd type="none" w="med" len="med"/>
          </a:ln>
        </p:spPr>
      </p:cxnSp>
      <p:grpSp>
        <p:nvGrpSpPr>
          <p:cNvPr id="59" name="Grupo 58">
            <a:extLst>
              <a:ext uri="{FF2B5EF4-FFF2-40B4-BE49-F238E27FC236}">
                <a16:creationId xmlns:a16="http://schemas.microsoft.com/office/drawing/2014/main" id="{E01A4CCA-67B6-4D46-A16E-9BFC27D54690}"/>
              </a:ext>
            </a:extLst>
          </p:cNvPr>
          <p:cNvGrpSpPr/>
          <p:nvPr/>
        </p:nvGrpSpPr>
        <p:grpSpPr>
          <a:xfrm>
            <a:off x="230305" y="150813"/>
            <a:ext cx="8823209" cy="974726"/>
            <a:chOff x="230305" y="150813"/>
            <a:chExt cx="8823209" cy="974726"/>
          </a:xfrm>
          <a:solidFill>
            <a:srgbClr val="E38384"/>
          </a:solidFill>
        </p:grpSpPr>
        <p:sp>
          <p:nvSpPr>
            <p:cNvPr id="60" name="Freeform 5">
              <a:extLst>
                <a:ext uri="{FF2B5EF4-FFF2-40B4-BE49-F238E27FC236}">
                  <a16:creationId xmlns:a16="http://schemas.microsoft.com/office/drawing/2014/main" id="{E6DEE94A-E823-4A9D-B058-AB2AE979FD0C}"/>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6">
              <a:extLst>
                <a:ext uri="{FF2B5EF4-FFF2-40B4-BE49-F238E27FC236}">
                  <a16:creationId xmlns:a16="http://schemas.microsoft.com/office/drawing/2014/main" id="{0910F1C3-DFF9-402C-807C-11D962613C30}"/>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7">
              <a:extLst>
                <a:ext uri="{FF2B5EF4-FFF2-40B4-BE49-F238E27FC236}">
                  <a16:creationId xmlns:a16="http://schemas.microsoft.com/office/drawing/2014/main" id="{8C709336-3B7D-494B-A92C-9F95E5EB6862}"/>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3" name="Rectángulo: esquinas redondeadas 62">
              <a:extLst>
                <a:ext uri="{FF2B5EF4-FFF2-40B4-BE49-F238E27FC236}">
                  <a16:creationId xmlns:a16="http://schemas.microsoft.com/office/drawing/2014/main" id="{C0B82FDE-A928-4FA6-A3D1-53142E0E8FC7}"/>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4" name="Rectángulo: esquinas redondeadas 63">
              <a:extLst>
                <a:ext uri="{FF2B5EF4-FFF2-40B4-BE49-F238E27FC236}">
                  <a16:creationId xmlns:a16="http://schemas.microsoft.com/office/drawing/2014/main" id="{788F43E5-DADE-47C0-B3C0-2C9E2E535994}"/>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65" name="Grupo 64">
            <a:extLst>
              <a:ext uri="{FF2B5EF4-FFF2-40B4-BE49-F238E27FC236}">
                <a16:creationId xmlns:a16="http://schemas.microsoft.com/office/drawing/2014/main" id="{63C2D136-2086-4068-99F6-76A7FAB1D824}"/>
              </a:ext>
            </a:extLst>
          </p:cNvPr>
          <p:cNvGrpSpPr/>
          <p:nvPr/>
        </p:nvGrpSpPr>
        <p:grpSpPr>
          <a:xfrm rot="10800000">
            <a:off x="0" y="4909487"/>
            <a:ext cx="9144000" cy="234014"/>
            <a:chOff x="0" y="4909487"/>
            <a:chExt cx="9144000" cy="234014"/>
          </a:xfrm>
        </p:grpSpPr>
        <p:sp>
          <p:nvSpPr>
            <p:cNvPr id="66" name="Rectángulo 65">
              <a:extLst>
                <a:ext uri="{FF2B5EF4-FFF2-40B4-BE49-F238E27FC236}">
                  <a16:creationId xmlns:a16="http://schemas.microsoft.com/office/drawing/2014/main" id="{B0A37DB8-F528-4543-B61E-4B2C001641A9}"/>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Rectángulo 66">
              <a:extLst>
                <a:ext uri="{FF2B5EF4-FFF2-40B4-BE49-F238E27FC236}">
                  <a16:creationId xmlns:a16="http://schemas.microsoft.com/office/drawing/2014/main" id="{6641918E-CDE3-47CA-ADD4-9224C9D0920A}"/>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8" name="Rectángulo 67">
              <a:extLst>
                <a:ext uri="{FF2B5EF4-FFF2-40B4-BE49-F238E27FC236}">
                  <a16:creationId xmlns:a16="http://schemas.microsoft.com/office/drawing/2014/main" id="{0B1B63FC-330A-42E3-A22F-54DBCD020D8E}"/>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57"/>
          <p:cNvSpPr/>
          <p:nvPr/>
        </p:nvSpPr>
        <p:spPr>
          <a:xfrm rot="5400000">
            <a:off x="5043550" y="298500"/>
            <a:ext cx="2630700" cy="51117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1" name="Google Shape;511;p57"/>
          <p:cNvPicPr preferRelativeResize="0"/>
          <p:nvPr/>
        </p:nvPicPr>
        <p:blipFill rotWithShape="1">
          <a:blip r:embed="rId3">
            <a:alphaModFix/>
          </a:blip>
          <a:srcRect t="3314" b="3305"/>
          <a:stretch/>
        </p:blipFill>
        <p:spPr>
          <a:xfrm>
            <a:off x="265401" y="259350"/>
            <a:ext cx="3301800" cy="4624800"/>
          </a:xfrm>
          <a:prstGeom prst="rect">
            <a:avLst/>
          </a:prstGeom>
          <a:noFill/>
          <a:ln>
            <a:noFill/>
          </a:ln>
        </p:spPr>
      </p:pic>
      <p:sp>
        <p:nvSpPr>
          <p:cNvPr id="512" name="Google Shape;512;p57"/>
          <p:cNvSpPr txBox="1">
            <a:spLocks noGrp="1"/>
          </p:cNvSpPr>
          <p:nvPr>
            <p:ph type="title"/>
          </p:nvPr>
        </p:nvSpPr>
        <p:spPr>
          <a:xfrm>
            <a:off x="159967" y="560576"/>
            <a:ext cx="7713000" cy="614100"/>
          </a:xfrm>
          <a:prstGeom prst="rect">
            <a:avLst/>
          </a:prstGeom>
        </p:spPr>
        <p:txBody>
          <a:bodyPr spcFirstLastPara="1" wrap="square" lIns="91425" tIns="0" rIns="91425" bIns="91425" anchor="t" anchorCtr="0">
            <a:noAutofit/>
          </a:bodyPr>
          <a:lstStyle/>
          <a:p>
            <a:pPr marL="0" lvl="0" indent="0" algn="r" rtl="0">
              <a:spcBef>
                <a:spcPts val="0"/>
              </a:spcBef>
              <a:spcAft>
                <a:spcPts val="0"/>
              </a:spcAft>
              <a:buNone/>
            </a:pPr>
            <a:r>
              <a:rPr lang="en" dirty="0">
                <a:solidFill>
                  <a:srgbClr val="8A6BB4"/>
                </a:solidFill>
              </a:rPr>
              <a:t>Product overview</a:t>
            </a:r>
            <a:endParaRPr dirty="0">
              <a:solidFill>
                <a:srgbClr val="8A6BB4"/>
              </a:solidFill>
            </a:endParaRPr>
          </a:p>
        </p:txBody>
      </p:sp>
      <p:sp>
        <p:nvSpPr>
          <p:cNvPr id="513" name="Google Shape;513;p57"/>
          <p:cNvSpPr txBox="1">
            <a:spLocks noGrp="1"/>
          </p:cNvSpPr>
          <p:nvPr>
            <p:ph type="subTitle" idx="1"/>
          </p:nvPr>
        </p:nvSpPr>
        <p:spPr>
          <a:xfrm>
            <a:off x="4990530" y="1741975"/>
            <a:ext cx="3301800" cy="4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a:t>
            </a:r>
            <a:endParaRPr/>
          </a:p>
        </p:txBody>
      </p:sp>
      <p:sp>
        <p:nvSpPr>
          <p:cNvPr id="514" name="Google Shape;514;p57"/>
          <p:cNvSpPr txBox="1">
            <a:spLocks noGrp="1"/>
          </p:cNvSpPr>
          <p:nvPr>
            <p:ph type="subTitle" idx="2"/>
          </p:nvPr>
        </p:nvSpPr>
        <p:spPr>
          <a:xfrm>
            <a:off x="4990530" y="2153200"/>
            <a:ext cx="3301800" cy="50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It’s the closest planet to the Sun and the smallest one in the Solar System</a:t>
            </a:r>
            <a:endParaRPr/>
          </a:p>
        </p:txBody>
      </p:sp>
      <p:sp>
        <p:nvSpPr>
          <p:cNvPr id="515" name="Google Shape;515;p57"/>
          <p:cNvSpPr txBox="1">
            <a:spLocks noGrp="1"/>
          </p:cNvSpPr>
          <p:nvPr>
            <p:ph type="subTitle" idx="3"/>
          </p:nvPr>
        </p:nvSpPr>
        <p:spPr>
          <a:xfrm>
            <a:off x="4418450" y="3333650"/>
            <a:ext cx="3301800" cy="504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a:t>Venus has a beautiful name and is the second planet from the Sun</a:t>
            </a:r>
            <a:endParaRPr/>
          </a:p>
        </p:txBody>
      </p:sp>
      <p:sp>
        <p:nvSpPr>
          <p:cNvPr id="516" name="Google Shape;516;p57"/>
          <p:cNvSpPr txBox="1">
            <a:spLocks noGrp="1"/>
          </p:cNvSpPr>
          <p:nvPr>
            <p:ph type="subTitle" idx="4"/>
          </p:nvPr>
        </p:nvSpPr>
        <p:spPr>
          <a:xfrm flipH="1">
            <a:off x="4418550" y="2922425"/>
            <a:ext cx="3301800" cy="411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Venus</a:t>
            </a:r>
            <a:endParaRPr/>
          </a:p>
        </p:txBody>
      </p:sp>
      <p:sp>
        <p:nvSpPr>
          <p:cNvPr id="518" name="Google Shape;518;p57"/>
          <p:cNvSpPr/>
          <p:nvPr/>
        </p:nvSpPr>
        <p:spPr>
          <a:xfrm>
            <a:off x="7836091" y="3083234"/>
            <a:ext cx="591021" cy="591041"/>
          </a:xfrm>
          <a:custGeom>
            <a:avLst/>
            <a:gdLst/>
            <a:ahLst/>
            <a:cxnLst/>
            <a:rect l="l" t="t" r="r" b="b"/>
            <a:pathLst>
              <a:path w="11884" h="11885" extrusionOk="0">
                <a:moveTo>
                  <a:pt x="5930" y="1"/>
                </a:moveTo>
                <a:cubicBezTo>
                  <a:pt x="2644" y="1"/>
                  <a:pt x="0" y="2668"/>
                  <a:pt x="0" y="5931"/>
                </a:cubicBezTo>
                <a:cubicBezTo>
                  <a:pt x="0" y="9217"/>
                  <a:pt x="2644" y="11884"/>
                  <a:pt x="5930" y="11884"/>
                </a:cubicBezTo>
                <a:cubicBezTo>
                  <a:pt x="9216" y="11884"/>
                  <a:pt x="11884" y="9217"/>
                  <a:pt x="11884" y="5931"/>
                </a:cubicBezTo>
                <a:cubicBezTo>
                  <a:pt x="11884" y="2668"/>
                  <a:pt x="9216" y="1"/>
                  <a:pt x="59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upo 2">
            <a:extLst>
              <a:ext uri="{FF2B5EF4-FFF2-40B4-BE49-F238E27FC236}">
                <a16:creationId xmlns:a16="http://schemas.microsoft.com/office/drawing/2014/main" id="{48884E8A-8375-E3C7-85B1-0558D7ED34D3}"/>
              </a:ext>
            </a:extLst>
          </p:cNvPr>
          <p:cNvGrpSpPr/>
          <p:nvPr/>
        </p:nvGrpSpPr>
        <p:grpSpPr>
          <a:xfrm>
            <a:off x="8001899" y="3170858"/>
            <a:ext cx="258211" cy="415742"/>
            <a:chOff x="8001899" y="3170858"/>
            <a:chExt cx="258211" cy="415742"/>
          </a:xfrm>
        </p:grpSpPr>
        <p:sp>
          <p:nvSpPr>
            <p:cNvPr id="519" name="Google Shape;519;p57"/>
            <p:cNvSpPr/>
            <p:nvPr/>
          </p:nvSpPr>
          <p:spPr>
            <a:xfrm>
              <a:off x="8080078" y="3170858"/>
              <a:ext cx="155165" cy="78225"/>
            </a:xfrm>
            <a:custGeom>
              <a:avLst/>
              <a:gdLst/>
              <a:ahLst/>
              <a:cxnLst/>
              <a:rect l="l" t="t" r="r" b="b"/>
              <a:pathLst>
                <a:path w="3120" h="1573" extrusionOk="0">
                  <a:moveTo>
                    <a:pt x="1024" y="1"/>
                  </a:moveTo>
                  <a:lnTo>
                    <a:pt x="0" y="1573"/>
                  </a:lnTo>
                  <a:lnTo>
                    <a:pt x="3120" y="1573"/>
                  </a:lnTo>
                  <a:lnTo>
                    <a:pt x="25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57"/>
            <p:cNvSpPr/>
            <p:nvPr/>
          </p:nvSpPr>
          <p:spPr>
            <a:xfrm>
              <a:off x="8027959" y="3170858"/>
              <a:ext cx="103095" cy="78225"/>
            </a:xfrm>
            <a:custGeom>
              <a:avLst/>
              <a:gdLst/>
              <a:ahLst/>
              <a:cxnLst/>
              <a:rect l="l" t="t" r="r" b="b"/>
              <a:pathLst>
                <a:path w="2073" h="1573" extrusionOk="0">
                  <a:moveTo>
                    <a:pt x="524" y="1"/>
                  </a:moveTo>
                  <a:lnTo>
                    <a:pt x="0" y="1573"/>
                  </a:lnTo>
                  <a:lnTo>
                    <a:pt x="2072" y="1573"/>
                  </a:lnTo>
                  <a:lnTo>
                    <a:pt x="20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57"/>
            <p:cNvSpPr/>
            <p:nvPr/>
          </p:nvSpPr>
          <p:spPr>
            <a:xfrm>
              <a:off x="8080078" y="3170858"/>
              <a:ext cx="180032" cy="155207"/>
            </a:xfrm>
            <a:custGeom>
              <a:avLst/>
              <a:gdLst/>
              <a:ahLst/>
              <a:cxnLst/>
              <a:rect l="l" t="t" r="r" b="b"/>
              <a:pathLst>
                <a:path w="3620" h="3121" extrusionOk="0">
                  <a:moveTo>
                    <a:pt x="2596" y="1"/>
                  </a:moveTo>
                  <a:lnTo>
                    <a:pt x="2072" y="1049"/>
                  </a:lnTo>
                  <a:lnTo>
                    <a:pt x="1024" y="1049"/>
                  </a:lnTo>
                  <a:lnTo>
                    <a:pt x="0" y="3121"/>
                  </a:lnTo>
                  <a:lnTo>
                    <a:pt x="3620" y="2097"/>
                  </a:lnTo>
                  <a:lnTo>
                    <a:pt x="3620" y="787"/>
                  </a:lnTo>
                  <a:cubicBezTo>
                    <a:pt x="3620" y="358"/>
                    <a:pt x="3286" y="1"/>
                    <a:pt x="28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7"/>
            <p:cNvSpPr/>
            <p:nvPr/>
          </p:nvSpPr>
          <p:spPr>
            <a:xfrm>
              <a:off x="8001899" y="3170858"/>
              <a:ext cx="129155" cy="155207"/>
            </a:xfrm>
            <a:custGeom>
              <a:avLst/>
              <a:gdLst/>
              <a:ahLst/>
              <a:cxnLst/>
              <a:rect l="l" t="t" r="r" b="b"/>
              <a:pathLst>
                <a:path w="2597" h="3121" extrusionOk="0">
                  <a:moveTo>
                    <a:pt x="786" y="1"/>
                  </a:moveTo>
                  <a:cubicBezTo>
                    <a:pt x="358" y="1"/>
                    <a:pt x="0" y="358"/>
                    <a:pt x="0" y="787"/>
                  </a:cubicBezTo>
                  <a:lnTo>
                    <a:pt x="0" y="2073"/>
                  </a:lnTo>
                  <a:lnTo>
                    <a:pt x="2596" y="3121"/>
                  </a:lnTo>
                  <a:lnTo>
                    <a:pt x="2596" y="1049"/>
                  </a:lnTo>
                  <a:lnTo>
                    <a:pt x="1572" y="1049"/>
                  </a:lnTo>
                  <a:lnTo>
                    <a:pt x="10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57"/>
            <p:cNvSpPr/>
            <p:nvPr/>
          </p:nvSpPr>
          <p:spPr>
            <a:xfrm>
              <a:off x="8040989" y="3273898"/>
              <a:ext cx="219121" cy="312702"/>
            </a:xfrm>
            <a:custGeom>
              <a:avLst/>
              <a:gdLst/>
              <a:ahLst/>
              <a:cxnLst/>
              <a:rect l="l" t="t" r="r" b="b"/>
              <a:pathLst>
                <a:path w="4406" h="6288" extrusionOk="0">
                  <a:moveTo>
                    <a:pt x="1810" y="1"/>
                  </a:moveTo>
                  <a:lnTo>
                    <a:pt x="0" y="3144"/>
                  </a:lnTo>
                  <a:lnTo>
                    <a:pt x="1810" y="6288"/>
                  </a:lnTo>
                  <a:lnTo>
                    <a:pt x="3644" y="6288"/>
                  </a:lnTo>
                  <a:cubicBezTo>
                    <a:pt x="4072" y="6288"/>
                    <a:pt x="4406" y="5931"/>
                    <a:pt x="4406" y="5502"/>
                  </a:cubicBezTo>
                  <a:lnTo>
                    <a:pt x="44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7"/>
            <p:cNvSpPr/>
            <p:nvPr/>
          </p:nvSpPr>
          <p:spPr>
            <a:xfrm>
              <a:off x="8001899" y="3273898"/>
              <a:ext cx="129155" cy="312702"/>
            </a:xfrm>
            <a:custGeom>
              <a:avLst/>
              <a:gdLst/>
              <a:ahLst/>
              <a:cxnLst/>
              <a:rect l="l" t="t" r="r" b="b"/>
              <a:pathLst>
                <a:path w="2597" h="6288" extrusionOk="0">
                  <a:moveTo>
                    <a:pt x="0" y="1"/>
                  </a:moveTo>
                  <a:lnTo>
                    <a:pt x="0" y="5502"/>
                  </a:lnTo>
                  <a:cubicBezTo>
                    <a:pt x="0" y="5931"/>
                    <a:pt x="358" y="6288"/>
                    <a:pt x="786" y="6288"/>
                  </a:cubicBezTo>
                  <a:lnTo>
                    <a:pt x="2596" y="6288"/>
                  </a:lnTo>
                  <a:lnTo>
                    <a:pt x="25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7"/>
            <p:cNvSpPr/>
            <p:nvPr/>
          </p:nvSpPr>
          <p:spPr>
            <a:xfrm>
              <a:off x="8157015" y="3326015"/>
              <a:ext cx="52169" cy="52167"/>
            </a:xfrm>
            <a:custGeom>
              <a:avLst/>
              <a:gdLst/>
              <a:ahLst/>
              <a:cxnLst/>
              <a:rect l="l" t="t" r="r" b="b"/>
              <a:pathLst>
                <a:path w="1049" h="1049" extrusionOk="0">
                  <a:moveTo>
                    <a:pt x="1" y="1"/>
                  </a:moveTo>
                  <a:lnTo>
                    <a:pt x="1" y="1049"/>
                  </a:lnTo>
                  <a:lnTo>
                    <a:pt x="1049" y="1049"/>
                  </a:lnTo>
                  <a:lnTo>
                    <a:pt x="10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7"/>
            <p:cNvSpPr/>
            <p:nvPr/>
          </p:nvSpPr>
          <p:spPr>
            <a:xfrm>
              <a:off x="8054018" y="3326015"/>
              <a:ext cx="50976" cy="52167"/>
            </a:xfrm>
            <a:custGeom>
              <a:avLst/>
              <a:gdLst/>
              <a:ahLst/>
              <a:cxnLst/>
              <a:rect l="l" t="t" r="r" b="b"/>
              <a:pathLst>
                <a:path w="1025" h="1049" extrusionOk="0">
                  <a:moveTo>
                    <a:pt x="0" y="1"/>
                  </a:moveTo>
                  <a:lnTo>
                    <a:pt x="0" y="1049"/>
                  </a:lnTo>
                  <a:lnTo>
                    <a:pt x="1024" y="1049"/>
                  </a:lnTo>
                  <a:lnTo>
                    <a:pt x="10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7"/>
            <p:cNvSpPr/>
            <p:nvPr/>
          </p:nvSpPr>
          <p:spPr>
            <a:xfrm>
              <a:off x="8157015" y="3429056"/>
              <a:ext cx="52169" cy="52167"/>
            </a:xfrm>
            <a:custGeom>
              <a:avLst/>
              <a:gdLst/>
              <a:ahLst/>
              <a:cxnLst/>
              <a:rect l="l" t="t" r="r" b="b"/>
              <a:pathLst>
                <a:path w="1049" h="1049" extrusionOk="0">
                  <a:moveTo>
                    <a:pt x="1" y="1"/>
                  </a:moveTo>
                  <a:lnTo>
                    <a:pt x="1" y="1048"/>
                  </a:lnTo>
                  <a:lnTo>
                    <a:pt x="1049" y="1048"/>
                  </a:lnTo>
                  <a:lnTo>
                    <a:pt x="10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7"/>
            <p:cNvSpPr/>
            <p:nvPr/>
          </p:nvSpPr>
          <p:spPr>
            <a:xfrm>
              <a:off x="8054018" y="3429056"/>
              <a:ext cx="50976" cy="52167"/>
            </a:xfrm>
            <a:custGeom>
              <a:avLst/>
              <a:gdLst/>
              <a:ahLst/>
              <a:cxnLst/>
              <a:rect l="l" t="t" r="r" b="b"/>
              <a:pathLst>
                <a:path w="1025" h="1049" extrusionOk="0">
                  <a:moveTo>
                    <a:pt x="0" y="1"/>
                  </a:moveTo>
                  <a:lnTo>
                    <a:pt x="0" y="1048"/>
                  </a:lnTo>
                  <a:lnTo>
                    <a:pt x="1024" y="1048"/>
                  </a:lnTo>
                  <a:lnTo>
                    <a:pt x="10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0" name="Google Shape;530;p57"/>
          <p:cNvSpPr/>
          <p:nvPr/>
        </p:nvSpPr>
        <p:spPr>
          <a:xfrm>
            <a:off x="4285581" y="1911427"/>
            <a:ext cx="591021" cy="590991"/>
          </a:xfrm>
          <a:custGeom>
            <a:avLst/>
            <a:gdLst/>
            <a:ahLst/>
            <a:cxnLst/>
            <a:rect l="l" t="t" r="r" b="b"/>
            <a:pathLst>
              <a:path w="11884" h="11884" extrusionOk="0">
                <a:moveTo>
                  <a:pt x="5930" y="1"/>
                </a:moveTo>
                <a:cubicBezTo>
                  <a:pt x="2644" y="1"/>
                  <a:pt x="0" y="2668"/>
                  <a:pt x="0" y="5954"/>
                </a:cubicBezTo>
                <a:cubicBezTo>
                  <a:pt x="0" y="9241"/>
                  <a:pt x="2644" y="11884"/>
                  <a:pt x="5930" y="11884"/>
                </a:cubicBezTo>
                <a:cubicBezTo>
                  <a:pt x="9216" y="11884"/>
                  <a:pt x="11884" y="9241"/>
                  <a:pt x="11884" y="5954"/>
                </a:cubicBezTo>
                <a:cubicBezTo>
                  <a:pt x="11884" y="2668"/>
                  <a:pt x="9216" y="1"/>
                  <a:pt x="59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7773CDC8-59B5-7251-0681-21615894B601}"/>
              </a:ext>
            </a:extLst>
          </p:cNvPr>
          <p:cNvGrpSpPr/>
          <p:nvPr/>
        </p:nvGrpSpPr>
        <p:grpSpPr>
          <a:xfrm>
            <a:off x="4408718" y="2054749"/>
            <a:ext cx="344696" cy="316234"/>
            <a:chOff x="4408718" y="2054749"/>
            <a:chExt cx="344696" cy="316234"/>
          </a:xfrm>
        </p:grpSpPr>
        <p:sp>
          <p:nvSpPr>
            <p:cNvPr id="531" name="Google Shape;531;p57"/>
            <p:cNvSpPr/>
            <p:nvPr/>
          </p:nvSpPr>
          <p:spPr>
            <a:xfrm>
              <a:off x="4613616" y="2241834"/>
              <a:ext cx="139798" cy="129149"/>
            </a:xfrm>
            <a:custGeom>
              <a:avLst/>
              <a:gdLst/>
              <a:ahLst/>
              <a:cxnLst/>
              <a:rect l="l" t="t" r="r" b="b"/>
              <a:pathLst>
                <a:path w="2811" h="2597" extrusionOk="0">
                  <a:moveTo>
                    <a:pt x="1072" y="1"/>
                  </a:moveTo>
                  <a:lnTo>
                    <a:pt x="1" y="1311"/>
                  </a:lnTo>
                  <a:lnTo>
                    <a:pt x="1072" y="2597"/>
                  </a:lnTo>
                  <a:lnTo>
                    <a:pt x="2811" y="2597"/>
                  </a:lnTo>
                  <a:lnTo>
                    <a:pt x="28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57"/>
            <p:cNvSpPr/>
            <p:nvPr/>
          </p:nvSpPr>
          <p:spPr>
            <a:xfrm>
              <a:off x="4537824" y="2241834"/>
              <a:ext cx="129155" cy="129149"/>
            </a:xfrm>
            <a:custGeom>
              <a:avLst/>
              <a:gdLst/>
              <a:ahLst/>
              <a:cxnLst/>
              <a:rect l="l" t="t" r="r" b="b"/>
              <a:pathLst>
                <a:path w="2597" h="2597" extrusionOk="0">
                  <a:moveTo>
                    <a:pt x="858" y="1"/>
                  </a:moveTo>
                  <a:lnTo>
                    <a:pt x="1" y="1739"/>
                  </a:lnTo>
                  <a:lnTo>
                    <a:pt x="1739" y="2597"/>
                  </a:lnTo>
                  <a:lnTo>
                    <a:pt x="2596" y="2597"/>
                  </a:lnTo>
                  <a:lnTo>
                    <a:pt x="25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7"/>
            <p:cNvSpPr/>
            <p:nvPr/>
          </p:nvSpPr>
          <p:spPr>
            <a:xfrm>
              <a:off x="4408718" y="2241834"/>
              <a:ext cx="171776" cy="129149"/>
            </a:xfrm>
            <a:custGeom>
              <a:avLst/>
              <a:gdLst/>
              <a:ahLst/>
              <a:cxnLst/>
              <a:rect l="l" t="t" r="r" b="b"/>
              <a:pathLst>
                <a:path w="3454" h="2597" extrusionOk="0">
                  <a:moveTo>
                    <a:pt x="1" y="1"/>
                  </a:moveTo>
                  <a:lnTo>
                    <a:pt x="1" y="2597"/>
                  </a:lnTo>
                  <a:lnTo>
                    <a:pt x="858" y="2597"/>
                  </a:lnTo>
                  <a:lnTo>
                    <a:pt x="3454" y="1739"/>
                  </a:lnTo>
                  <a:lnTo>
                    <a:pt x="34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7"/>
            <p:cNvSpPr/>
            <p:nvPr/>
          </p:nvSpPr>
          <p:spPr>
            <a:xfrm>
              <a:off x="4537824" y="2054749"/>
              <a:ext cx="215590" cy="166993"/>
            </a:xfrm>
            <a:custGeom>
              <a:avLst/>
              <a:gdLst/>
              <a:ahLst/>
              <a:cxnLst/>
              <a:rect l="l" t="t" r="r" b="b"/>
              <a:pathLst>
                <a:path w="4335" h="3358" extrusionOk="0">
                  <a:moveTo>
                    <a:pt x="858" y="0"/>
                  </a:moveTo>
                  <a:lnTo>
                    <a:pt x="1" y="1310"/>
                  </a:lnTo>
                  <a:lnTo>
                    <a:pt x="858" y="3358"/>
                  </a:lnTo>
                  <a:lnTo>
                    <a:pt x="1429" y="2596"/>
                  </a:lnTo>
                  <a:lnTo>
                    <a:pt x="4335" y="2596"/>
                  </a:lnTo>
                  <a:lnTo>
                    <a:pt x="43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7"/>
            <p:cNvSpPr/>
            <p:nvPr/>
          </p:nvSpPr>
          <p:spPr>
            <a:xfrm>
              <a:off x="4559159" y="2328314"/>
              <a:ext cx="66343" cy="42668"/>
            </a:xfrm>
            <a:custGeom>
              <a:avLst/>
              <a:gdLst/>
              <a:ahLst/>
              <a:cxnLst/>
              <a:rect l="l" t="t" r="r" b="b"/>
              <a:pathLst>
                <a:path w="1334" h="858" extrusionOk="0">
                  <a:moveTo>
                    <a:pt x="429" y="0"/>
                  </a:moveTo>
                  <a:lnTo>
                    <a:pt x="0" y="429"/>
                  </a:lnTo>
                  <a:lnTo>
                    <a:pt x="429" y="858"/>
                  </a:lnTo>
                  <a:lnTo>
                    <a:pt x="1334" y="858"/>
                  </a:lnTo>
                  <a:lnTo>
                    <a:pt x="13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57"/>
            <p:cNvSpPr/>
            <p:nvPr/>
          </p:nvSpPr>
          <p:spPr>
            <a:xfrm>
              <a:off x="4451389" y="2328314"/>
              <a:ext cx="129106" cy="42668"/>
            </a:xfrm>
            <a:custGeom>
              <a:avLst/>
              <a:gdLst/>
              <a:ahLst/>
              <a:cxnLst/>
              <a:rect l="l" t="t" r="r" b="b"/>
              <a:pathLst>
                <a:path w="2596" h="858" extrusionOk="0">
                  <a:moveTo>
                    <a:pt x="0" y="0"/>
                  </a:moveTo>
                  <a:lnTo>
                    <a:pt x="0" y="858"/>
                  </a:lnTo>
                  <a:lnTo>
                    <a:pt x="2596" y="858"/>
                  </a:lnTo>
                  <a:lnTo>
                    <a:pt x="259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57"/>
            <p:cNvSpPr/>
            <p:nvPr/>
          </p:nvSpPr>
          <p:spPr>
            <a:xfrm>
              <a:off x="4408718" y="2054749"/>
              <a:ext cx="171776" cy="166993"/>
            </a:xfrm>
            <a:custGeom>
              <a:avLst/>
              <a:gdLst/>
              <a:ahLst/>
              <a:cxnLst/>
              <a:rect l="l" t="t" r="r" b="b"/>
              <a:pathLst>
                <a:path w="3454" h="3358" extrusionOk="0">
                  <a:moveTo>
                    <a:pt x="1" y="0"/>
                  </a:moveTo>
                  <a:lnTo>
                    <a:pt x="1" y="2596"/>
                  </a:lnTo>
                  <a:lnTo>
                    <a:pt x="2906" y="2596"/>
                  </a:lnTo>
                  <a:lnTo>
                    <a:pt x="3454" y="3358"/>
                  </a:lnTo>
                  <a:lnTo>
                    <a:pt x="34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57"/>
            <p:cNvSpPr/>
            <p:nvPr/>
          </p:nvSpPr>
          <p:spPr>
            <a:xfrm>
              <a:off x="4557966" y="2087869"/>
              <a:ext cx="163471" cy="20190"/>
            </a:xfrm>
            <a:custGeom>
              <a:avLst/>
              <a:gdLst/>
              <a:ahLst/>
              <a:cxnLst/>
              <a:rect l="l" t="t" r="r" b="b"/>
              <a:pathLst>
                <a:path w="3287" h="406" extrusionOk="0">
                  <a:moveTo>
                    <a:pt x="453" y="1"/>
                  </a:moveTo>
                  <a:lnTo>
                    <a:pt x="0" y="215"/>
                  </a:lnTo>
                  <a:lnTo>
                    <a:pt x="453" y="406"/>
                  </a:lnTo>
                  <a:lnTo>
                    <a:pt x="3287" y="406"/>
                  </a:lnTo>
                  <a:lnTo>
                    <a:pt x="32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57"/>
            <p:cNvSpPr/>
            <p:nvPr/>
          </p:nvSpPr>
          <p:spPr>
            <a:xfrm>
              <a:off x="4440696" y="2087869"/>
              <a:ext cx="139798" cy="20190"/>
            </a:xfrm>
            <a:custGeom>
              <a:avLst/>
              <a:gdLst/>
              <a:ahLst/>
              <a:cxnLst/>
              <a:rect l="l" t="t" r="r" b="b"/>
              <a:pathLst>
                <a:path w="2811" h="406" extrusionOk="0">
                  <a:moveTo>
                    <a:pt x="1" y="1"/>
                  </a:moveTo>
                  <a:lnTo>
                    <a:pt x="1" y="406"/>
                  </a:lnTo>
                  <a:lnTo>
                    <a:pt x="2811" y="406"/>
                  </a:lnTo>
                  <a:lnTo>
                    <a:pt x="28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57"/>
            <p:cNvSpPr/>
            <p:nvPr/>
          </p:nvSpPr>
          <p:spPr>
            <a:xfrm>
              <a:off x="4557966" y="2130538"/>
              <a:ext cx="163471" cy="20190"/>
            </a:xfrm>
            <a:custGeom>
              <a:avLst/>
              <a:gdLst/>
              <a:ahLst/>
              <a:cxnLst/>
              <a:rect l="l" t="t" r="r" b="b"/>
              <a:pathLst>
                <a:path w="3287" h="406" extrusionOk="0">
                  <a:moveTo>
                    <a:pt x="453" y="0"/>
                  </a:moveTo>
                  <a:lnTo>
                    <a:pt x="0" y="215"/>
                  </a:lnTo>
                  <a:lnTo>
                    <a:pt x="453" y="405"/>
                  </a:lnTo>
                  <a:lnTo>
                    <a:pt x="3287" y="405"/>
                  </a:lnTo>
                  <a:lnTo>
                    <a:pt x="32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57"/>
            <p:cNvSpPr/>
            <p:nvPr/>
          </p:nvSpPr>
          <p:spPr>
            <a:xfrm>
              <a:off x="4440696" y="2130538"/>
              <a:ext cx="139798" cy="20190"/>
            </a:xfrm>
            <a:custGeom>
              <a:avLst/>
              <a:gdLst/>
              <a:ahLst/>
              <a:cxnLst/>
              <a:rect l="l" t="t" r="r" b="b"/>
              <a:pathLst>
                <a:path w="2811" h="406" extrusionOk="0">
                  <a:moveTo>
                    <a:pt x="1" y="0"/>
                  </a:moveTo>
                  <a:lnTo>
                    <a:pt x="1" y="405"/>
                  </a:lnTo>
                  <a:lnTo>
                    <a:pt x="2811" y="405"/>
                  </a:lnTo>
                  <a:lnTo>
                    <a:pt x="28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45" name="Google Shape;545;p57"/>
          <p:cNvCxnSpPr/>
          <p:nvPr/>
        </p:nvCxnSpPr>
        <p:spPr>
          <a:xfrm>
            <a:off x="4348142" y="2624036"/>
            <a:ext cx="465900" cy="0"/>
          </a:xfrm>
          <a:prstGeom prst="straightConnector1">
            <a:avLst/>
          </a:prstGeom>
          <a:noFill/>
          <a:ln w="9525" cap="flat" cmpd="sng">
            <a:solidFill>
              <a:schemeClr val="dk1"/>
            </a:solidFill>
            <a:prstDash val="solid"/>
            <a:round/>
            <a:headEnd type="none" w="med" len="med"/>
            <a:tailEnd type="none" w="med" len="med"/>
          </a:ln>
        </p:spPr>
      </p:cxnSp>
      <p:cxnSp>
        <p:nvCxnSpPr>
          <p:cNvPr id="546" name="Google Shape;546;p57"/>
          <p:cNvCxnSpPr/>
          <p:nvPr/>
        </p:nvCxnSpPr>
        <p:spPr>
          <a:xfrm>
            <a:off x="7898650" y="3793762"/>
            <a:ext cx="465900" cy="0"/>
          </a:xfrm>
          <a:prstGeom prst="straightConnector1">
            <a:avLst/>
          </a:prstGeom>
          <a:noFill/>
          <a:ln w="9525" cap="flat" cmpd="sng">
            <a:solidFill>
              <a:schemeClr val="dk1"/>
            </a:solidFill>
            <a:prstDash val="solid"/>
            <a:round/>
            <a:headEnd type="none" w="med" len="med"/>
            <a:tailEnd type="none" w="med" len="med"/>
          </a:ln>
        </p:spPr>
      </p:cxnSp>
      <p:grpSp>
        <p:nvGrpSpPr>
          <p:cNvPr id="41" name="Grupo 40">
            <a:extLst>
              <a:ext uri="{FF2B5EF4-FFF2-40B4-BE49-F238E27FC236}">
                <a16:creationId xmlns:a16="http://schemas.microsoft.com/office/drawing/2014/main" id="{15C92061-6D72-4F24-82B4-42FC1926D62B}"/>
              </a:ext>
            </a:extLst>
          </p:cNvPr>
          <p:cNvGrpSpPr/>
          <p:nvPr/>
        </p:nvGrpSpPr>
        <p:grpSpPr>
          <a:xfrm>
            <a:off x="159967" y="150813"/>
            <a:ext cx="8823209" cy="974726"/>
            <a:chOff x="230305" y="150813"/>
            <a:chExt cx="8823209" cy="974726"/>
          </a:xfrm>
          <a:solidFill>
            <a:srgbClr val="FFD170"/>
          </a:solidFill>
        </p:grpSpPr>
        <p:sp>
          <p:nvSpPr>
            <p:cNvPr id="42" name="Freeform 5">
              <a:extLst>
                <a:ext uri="{FF2B5EF4-FFF2-40B4-BE49-F238E27FC236}">
                  <a16:creationId xmlns:a16="http://schemas.microsoft.com/office/drawing/2014/main" id="{37A77098-BD6D-4418-8E1D-86178324F082}"/>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6">
              <a:extLst>
                <a:ext uri="{FF2B5EF4-FFF2-40B4-BE49-F238E27FC236}">
                  <a16:creationId xmlns:a16="http://schemas.microsoft.com/office/drawing/2014/main" id="{DE46463B-C6AA-4477-877B-F9EB452F74C7}"/>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7">
              <a:extLst>
                <a:ext uri="{FF2B5EF4-FFF2-40B4-BE49-F238E27FC236}">
                  <a16:creationId xmlns:a16="http://schemas.microsoft.com/office/drawing/2014/main" id="{3539C155-BD16-4C41-8401-0C0FAAD189F6}"/>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5" name="Rectángulo: esquinas redondeadas 44">
              <a:extLst>
                <a:ext uri="{FF2B5EF4-FFF2-40B4-BE49-F238E27FC236}">
                  <a16:creationId xmlns:a16="http://schemas.microsoft.com/office/drawing/2014/main" id="{07FA106F-E6B4-49E7-966B-AE6AEB33A43F}"/>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Rectángulo: esquinas redondeadas 45">
              <a:extLst>
                <a:ext uri="{FF2B5EF4-FFF2-40B4-BE49-F238E27FC236}">
                  <a16:creationId xmlns:a16="http://schemas.microsoft.com/office/drawing/2014/main" id="{AA71CB81-B6A7-4534-8AFA-C833321927A9}"/>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7" name="Grupo 46">
            <a:extLst>
              <a:ext uri="{FF2B5EF4-FFF2-40B4-BE49-F238E27FC236}">
                <a16:creationId xmlns:a16="http://schemas.microsoft.com/office/drawing/2014/main" id="{22494FB0-1ACD-4E64-A682-3E94774B3A4A}"/>
              </a:ext>
            </a:extLst>
          </p:cNvPr>
          <p:cNvGrpSpPr/>
          <p:nvPr/>
        </p:nvGrpSpPr>
        <p:grpSpPr>
          <a:xfrm rot="10800000">
            <a:off x="0" y="4909487"/>
            <a:ext cx="9144000" cy="234014"/>
            <a:chOff x="0" y="4909487"/>
            <a:chExt cx="9144000" cy="234014"/>
          </a:xfrm>
        </p:grpSpPr>
        <p:sp>
          <p:nvSpPr>
            <p:cNvPr id="48" name="Rectángulo 47">
              <a:extLst>
                <a:ext uri="{FF2B5EF4-FFF2-40B4-BE49-F238E27FC236}">
                  <a16:creationId xmlns:a16="http://schemas.microsoft.com/office/drawing/2014/main" id="{5FF1A06A-E172-4880-BBB7-C5F97AA66523}"/>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Rectángulo 48">
              <a:extLst>
                <a:ext uri="{FF2B5EF4-FFF2-40B4-BE49-F238E27FC236}">
                  <a16:creationId xmlns:a16="http://schemas.microsoft.com/office/drawing/2014/main" id="{47945BF6-7691-494E-A379-1BCBCE3A728D}"/>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Rectángulo 49">
              <a:extLst>
                <a:ext uri="{FF2B5EF4-FFF2-40B4-BE49-F238E27FC236}">
                  <a16:creationId xmlns:a16="http://schemas.microsoft.com/office/drawing/2014/main" id="{E2782489-B541-4E4A-B91F-F2A548152152}"/>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58"/>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4DA9CF"/>
                </a:solidFill>
              </a:rPr>
              <a:t>Other functions</a:t>
            </a:r>
            <a:endParaRPr dirty="0">
              <a:solidFill>
                <a:srgbClr val="4DA9CF"/>
              </a:solidFill>
            </a:endParaRPr>
          </a:p>
        </p:txBody>
      </p:sp>
      <p:sp>
        <p:nvSpPr>
          <p:cNvPr id="554" name="Google Shape;554;p58"/>
          <p:cNvSpPr txBox="1">
            <a:spLocks noGrp="1"/>
          </p:cNvSpPr>
          <p:nvPr>
            <p:ph type="subTitle" idx="1"/>
          </p:nvPr>
        </p:nvSpPr>
        <p:spPr>
          <a:xfrm>
            <a:off x="1175426" y="1702725"/>
            <a:ext cx="22362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Mercury</a:t>
            </a:r>
            <a:endParaRPr/>
          </a:p>
        </p:txBody>
      </p:sp>
      <p:sp>
        <p:nvSpPr>
          <p:cNvPr id="555" name="Google Shape;555;p58"/>
          <p:cNvSpPr txBox="1">
            <a:spLocks noGrp="1"/>
          </p:cNvSpPr>
          <p:nvPr>
            <p:ph type="subTitle" idx="2"/>
          </p:nvPr>
        </p:nvSpPr>
        <p:spPr>
          <a:xfrm>
            <a:off x="1175426" y="2190149"/>
            <a:ext cx="22362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It’s the closest planet to the Sun</a:t>
            </a:r>
            <a:endParaRPr/>
          </a:p>
        </p:txBody>
      </p:sp>
      <p:sp>
        <p:nvSpPr>
          <p:cNvPr id="556" name="Google Shape;556;p58"/>
          <p:cNvSpPr txBox="1">
            <a:spLocks noGrp="1"/>
          </p:cNvSpPr>
          <p:nvPr>
            <p:ph type="subTitle" idx="3"/>
          </p:nvPr>
        </p:nvSpPr>
        <p:spPr>
          <a:xfrm flipH="1">
            <a:off x="5732374" y="1702725"/>
            <a:ext cx="22362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Mars</a:t>
            </a:r>
            <a:endParaRPr/>
          </a:p>
        </p:txBody>
      </p:sp>
      <p:sp>
        <p:nvSpPr>
          <p:cNvPr id="557" name="Google Shape;557;p58"/>
          <p:cNvSpPr txBox="1">
            <a:spLocks noGrp="1"/>
          </p:cNvSpPr>
          <p:nvPr>
            <p:ph type="subTitle" idx="4"/>
          </p:nvPr>
        </p:nvSpPr>
        <p:spPr>
          <a:xfrm>
            <a:off x="3453857" y="2190149"/>
            <a:ext cx="22362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Venus is the second planet from the Sun</a:t>
            </a:r>
            <a:endParaRPr/>
          </a:p>
        </p:txBody>
      </p:sp>
      <p:sp>
        <p:nvSpPr>
          <p:cNvPr id="558" name="Google Shape;558;p58"/>
          <p:cNvSpPr txBox="1">
            <a:spLocks noGrp="1"/>
          </p:cNvSpPr>
          <p:nvPr>
            <p:ph type="subTitle" idx="5"/>
          </p:nvPr>
        </p:nvSpPr>
        <p:spPr>
          <a:xfrm flipH="1">
            <a:off x="3453972" y="1702725"/>
            <a:ext cx="22362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Venus</a:t>
            </a:r>
            <a:endParaRPr/>
          </a:p>
        </p:txBody>
      </p:sp>
      <p:sp>
        <p:nvSpPr>
          <p:cNvPr id="559" name="Google Shape;559;p58"/>
          <p:cNvSpPr txBox="1">
            <a:spLocks noGrp="1"/>
          </p:cNvSpPr>
          <p:nvPr>
            <p:ph type="subTitle" idx="6"/>
          </p:nvPr>
        </p:nvSpPr>
        <p:spPr>
          <a:xfrm>
            <a:off x="5732260" y="2190149"/>
            <a:ext cx="22362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Mars is actually a very cold place</a:t>
            </a:r>
            <a:endParaRPr/>
          </a:p>
        </p:txBody>
      </p:sp>
      <p:sp>
        <p:nvSpPr>
          <p:cNvPr id="560" name="Google Shape;560;p58"/>
          <p:cNvSpPr txBox="1">
            <a:spLocks noGrp="1"/>
          </p:cNvSpPr>
          <p:nvPr>
            <p:ph type="subTitle" idx="7"/>
          </p:nvPr>
        </p:nvSpPr>
        <p:spPr>
          <a:xfrm>
            <a:off x="1175426" y="3055276"/>
            <a:ext cx="22362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Jupiter</a:t>
            </a:r>
            <a:endParaRPr/>
          </a:p>
        </p:txBody>
      </p:sp>
      <p:sp>
        <p:nvSpPr>
          <p:cNvPr id="561" name="Google Shape;561;p58"/>
          <p:cNvSpPr txBox="1">
            <a:spLocks noGrp="1"/>
          </p:cNvSpPr>
          <p:nvPr>
            <p:ph type="subTitle" idx="8"/>
          </p:nvPr>
        </p:nvSpPr>
        <p:spPr>
          <a:xfrm>
            <a:off x="1175426" y="3542700"/>
            <a:ext cx="22362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Jupiter is the biggest planet of them all</a:t>
            </a:r>
            <a:endParaRPr/>
          </a:p>
        </p:txBody>
      </p:sp>
      <p:sp>
        <p:nvSpPr>
          <p:cNvPr id="563" name="Google Shape;563;p58"/>
          <p:cNvSpPr txBox="1">
            <a:spLocks noGrp="1"/>
          </p:cNvSpPr>
          <p:nvPr>
            <p:ph type="subTitle" idx="13"/>
          </p:nvPr>
        </p:nvSpPr>
        <p:spPr>
          <a:xfrm>
            <a:off x="3453857" y="3542700"/>
            <a:ext cx="2236200" cy="504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It’s composed of hydrogen and helium</a:t>
            </a:r>
            <a:endParaRPr/>
          </a:p>
        </p:txBody>
      </p:sp>
      <p:sp>
        <p:nvSpPr>
          <p:cNvPr id="564" name="Google Shape;564;p58"/>
          <p:cNvSpPr txBox="1">
            <a:spLocks noGrp="1"/>
          </p:cNvSpPr>
          <p:nvPr>
            <p:ph type="subTitle" idx="14"/>
          </p:nvPr>
        </p:nvSpPr>
        <p:spPr>
          <a:xfrm flipH="1">
            <a:off x="3453972" y="3055276"/>
            <a:ext cx="22362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Saturn</a:t>
            </a:r>
            <a:endParaRPr/>
          </a:p>
        </p:txBody>
      </p:sp>
      <p:grpSp>
        <p:nvGrpSpPr>
          <p:cNvPr id="21" name="Grupo 20">
            <a:extLst>
              <a:ext uri="{FF2B5EF4-FFF2-40B4-BE49-F238E27FC236}">
                <a16:creationId xmlns:a16="http://schemas.microsoft.com/office/drawing/2014/main" id="{7D57A90E-A71D-4584-98D3-62E69F35E483}"/>
              </a:ext>
            </a:extLst>
          </p:cNvPr>
          <p:cNvGrpSpPr/>
          <p:nvPr/>
        </p:nvGrpSpPr>
        <p:grpSpPr>
          <a:xfrm>
            <a:off x="159967" y="150813"/>
            <a:ext cx="8823209" cy="974726"/>
            <a:chOff x="230305" y="150813"/>
            <a:chExt cx="8823209" cy="974726"/>
          </a:xfrm>
          <a:solidFill>
            <a:srgbClr val="FFD170"/>
          </a:solidFill>
        </p:grpSpPr>
        <p:sp>
          <p:nvSpPr>
            <p:cNvPr id="22" name="Freeform 5">
              <a:extLst>
                <a:ext uri="{FF2B5EF4-FFF2-40B4-BE49-F238E27FC236}">
                  <a16:creationId xmlns:a16="http://schemas.microsoft.com/office/drawing/2014/main" id="{4BA38272-1E47-4C8D-83C6-145B88A37977}"/>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6">
              <a:extLst>
                <a:ext uri="{FF2B5EF4-FFF2-40B4-BE49-F238E27FC236}">
                  <a16:creationId xmlns:a16="http://schemas.microsoft.com/office/drawing/2014/main" id="{607364C4-E75C-446D-A3F8-2CB57EF58053}"/>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7">
              <a:extLst>
                <a:ext uri="{FF2B5EF4-FFF2-40B4-BE49-F238E27FC236}">
                  <a16:creationId xmlns:a16="http://schemas.microsoft.com/office/drawing/2014/main" id="{63B6C8AA-AAF4-4F48-896B-B07301DBF336}"/>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5" name="Rectángulo: esquinas redondeadas 24">
              <a:extLst>
                <a:ext uri="{FF2B5EF4-FFF2-40B4-BE49-F238E27FC236}">
                  <a16:creationId xmlns:a16="http://schemas.microsoft.com/office/drawing/2014/main" id="{025F7ABC-4A85-4F7D-B23E-F2BB51025A9B}"/>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esquinas redondeadas 25">
              <a:extLst>
                <a:ext uri="{FF2B5EF4-FFF2-40B4-BE49-F238E27FC236}">
                  <a16:creationId xmlns:a16="http://schemas.microsoft.com/office/drawing/2014/main" id="{3EEC68CE-79B3-4340-B812-04C2640E96DD}"/>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11" name="Grupo 10">
            <a:extLst>
              <a:ext uri="{FF2B5EF4-FFF2-40B4-BE49-F238E27FC236}">
                <a16:creationId xmlns:a16="http://schemas.microsoft.com/office/drawing/2014/main" id="{3B140502-0511-4CC6-95A2-22FF2B520BB5}"/>
              </a:ext>
            </a:extLst>
          </p:cNvPr>
          <p:cNvGrpSpPr/>
          <p:nvPr/>
        </p:nvGrpSpPr>
        <p:grpSpPr>
          <a:xfrm>
            <a:off x="7073696" y="3348960"/>
            <a:ext cx="1101725" cy="1512816"/>
            <a:chOff x="6619875" y="2838893"/>
            <a:chExt cx="1489075" cy="2044699"/>
          </a:xfrm>
        </p:grpSpPr>
        <p:sp>
          <p:nvSpPr>
            <p:cNvPr id="6" name="Freeform 5">
              <a:extLst>
                <a:ext uri="{FF2B5EF4-FFF2-40B4-BE49-F238E27FC236}">
                  <a16:creationId xmlns:a16="http://schemas.microsoft.com/office/drawing/2014/main" id="{42A656FE-DE2D-45C4-92D8-02165B8136C6}"/>
                </a:ext>
              </a:extLst>
            </p:cNvPr>
            <p:cNvSpPr>
              <a:spLocks noEditPoints="1"/>
            </p:cNvSpPr>
            <p:nvPr/>
          </p:nvSpPr>
          <p:spPr bwMode="auto">
            <a:xfrm>
              <a:off x="6619875" y="3143693"/>
              <a:ext cx="1438275" cy="1435100"/>
            </a:xfrm>
            <a:custGeom>
              <a:avLst/>
              <a:gdLst>
                <a:gd name="T0" fmla="*/ 1 w 742"/>
                <a:gd name="T1" fmla="*/ 368 h 742"/>
                <a:gd name="T2" fmla="*/ 371 w 742"/>
                <a:gd name="T3" fmla="*/ 0 h 742"/>
                <a:gd name="T4" fmla="*/ 741 w 742"/>
                <a:gd name="T5" fmla="*/ 371 h 742"/>
                <a:gd name="T6" fmla="*/ 373 w 742"/>
                <a:gd name="T7" fmla="*/ 741 h 742"/>
                <a:gd name="T8" fmla="*/ 1 w 742"/>
                <a:gd name="T9" fmla="*/ 368 h 742"/>
                <a:gd name="T10" fmla="*/ 210 w 742"/>
                <a:gd name="T11" fmla="*/ 553 h 742"/>
                <a:gd name="T12" fmla="*/ 536 w 742"/>
                <a:gd name="T13" fmla="*/ 553 h 742"/>
                <a:gd name="T14" fmla="*/ 370 w 742"/>
                <a:gd name="T15" fmla="*/ 391 h 742"/>
                <a:gd name="T16" fmla="*/ 210 w 742"/>
                <a:gd name="T17" fmla="*/ 553 h 742"/>
                <a:gd name="T18" fmla="*/ 372 w 742"/>
                <a:gd name="T19" fmla="*/ 364 h 742"/>
                <a:gd name="T20" fmla="*/ 461 w 742"/>
                <a:gd name="T21" fmla="*/ 275 h 742"/>
                <a:gd name="T22" fmla="*/ 372 w 742"/>
                <a:gd name="T23" fmla="*/ 187 h 742"/>
                <a:gd name="T24" fmla="*/ 284 w 742"/>
                <a:gd name="T25" fmla="*/ 274 h 742"/>
                <a:gd name="T26" fmla="*/ 372 w 742"/>
                <a:gd name="T27" fmla="*/ 36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2" h="742">
                  <a:moveTo>
                    <a:pt x="1" y="368"/>
                  </a:moveTo>
                  <a:cubicBezTo>
                    <a:pt x="2" y="165"/>
                    <a:pt x="168" y="0"/>
                    <a:pt x="371" y="0"/>
                  </a:cubicBezTo>
                  <a:cubicBezTo>
                    <a:pt x="576" y="0"/>
                    <a:pt x="742" y="167"/>
                    <a:pt x="741" y="371"/>
                  </a:cubicBezTo>
                  <a:cubicBezTo>
                    <a:pt x="741" y="575"/>
                    <a:pt x="575" y="741"/>
                    <a:pt x="373" y="741"/>
                  </a:cubicBezTo>
                  <a:cubicBezTo>
                    <a:pt x="167" y="742"/>
                    <a:pt x="0" y="575"/>
                    <a:pt x="1" y="368"/>
                  </a:cubicBezTo>
                  <a:close/>
                  <a:moveTo>
                    <a:pt x="210" y="553"/>
                  </a:moveTo>
                  <a:cubicBezTo>
                    <a:pt x="320" y="553"/>
                    <a:pt x="428" y="553"/>
                    <a:pt x="536" y="553"/>
                  </a:cubicBezTo>
                  <a:cubicBezTo>
                    <a:pt x="535" y="461"/>
                    <a:pt x="461" y="389"/>
                    <a:pt x="370" y="391"/>
                  </a:cubicBezTo>
                  <a:cubicBezTo>
                    <a:pt x="280" y="393"/>
                    <a:pt x="205" y="467"/>
                    <a:pt x="210" y="553"/>
                  </a:cubicBezTo>
                  <a:close/>
                  <a:moveTo>
                    <a:pt x="372" y="364"/>
                  </a:moveTo>
                  <a:cubicBezTo>
                    <a:pt x="421" y="364"/>
                    <a:pt x="461" y="324"/>
                    <a:pt x="461" y="275"/>
                  </a:cubicBezTo>
                  <a:cubicBezTo>
                    <a:pt x="461" y="227"/>
                    <a:pt x="420" y="186"/>
                    <a:pt x="372" y="187"/>
                  </a:cubicBezTo>
                  <a:cubicBezTo>
                    <a:pt x="324" y="187"/>
                    <a:pt x="285" y="226"/>
                    <a:pt x="284" y="274"/>
                  </a:cubicBezTo>
                  <a:cubicBezTo>
                    <a:pt x="283" y="322"/>
                    <a:pt x="323" y="363"/>
                    <a:pt x="372" y="36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EEF6152F-B68C-4425-BEA2-D4FDDF257D0F}"/>
                </a:ext>
              </a:extLst>
            </p:cNvPr>
            <p:cNvSpPr>
              <a:spLocks/>
            </p:cNvSpPr>
            <p:nvPr/>
          </p:nvSpPr>
          <p:spPr bwMode="auto">
            <a:xfrm>
              <a:off x="6870700" y="4453380"/>
              <a:ext cx="938213" cy="430212"/>
            </a:xfrm>
            <a:custGeom>
              <a:avLst/>
              <a:gdLst>
                <a:gd name="T0" fmla="*/ 483 w 483"/>
                <a:gd name="T1" fmla="*/ 0 h 222"/>
                <a:gd name="T2" fmla="*/ 434 w 483"/>
                <a:gd name="T3" fmla="*/ 171 h 222"/>
                <a:gd name="T4" fmla="*/ 371 w 483"/>
                <a:gd name="T5" fmla="*/ 221 h 222"/>
                <a:gd name="T6" fmla="*/ 111 w 483"/>
                <a:gd name="T7" fmla="*/ 221 h 222"/>
                <a:gd name="T8" fmla="*/ 46 w 483"/>
                <a:gd name="T9" fmla="*/ 165 h 222"/>
                <a:gd name="T10" fmla="*/ 0 w 483"/>
                <a:gd name="T11" fmla="*/ 0 h 222"/>
                <a:gd name="T12" fmla="*/ 241 w 483"/>
                <a:gd name="T13" fmla="*/ 83 h 222"/>
                <a:gd name="T14" fmla="*/ 483 w 483"/>
                <a:gd name="T15" fmla="*/ 0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3" h="222">
                  <a:moveTo>
                    <a:pt x="483" y="0"/>
                  </a:moveTo>
                  <a:cubicBezTo>
                    <a:pt x="467" y="58"/>
                    <a:pt x="451" y="115"/>
                    <a:pt x="434" y="171"/>
                  </a:cubicBezTo>
                  <a:cubicBezTo>
                    <a:pt x="425" y="202"/>
                    <a:pt x="403" y="221"/>
                    <a:pt x="371" y="221"/>
                  </a:cubicBezTo>
                  <a:cubicBezTo>
                    <a:pt x="284" y="222"/>
                    <a:pt x="198" y="222"/>
                    <a:pt x="111" y="221"/>
                  </a:cubicBezTo>
                  <a:cubicBezTo>
                    <a:pt x="77" y="220"/>
                    <a:pt x="54" y="198"/>
                    <a:pt x="46" y="165"/>
                  </a:cubicBezTo>
                  <a:cubicBezTo>
                    <a:pt x="31" y="110"/>
                    <a:pt x="15" y="56"/>
                    <a:pt x="0" y="0"/>
                  </a:cubicBezTo>
                  <a:cubicBezTo>
                    <a:pt x="70" y="52"/>
                    <a:pt x="150" y="83"/>
                    <a:pt x="241" y="83"/>
                  </a:cubicBezTo>
                  <a:cubicBezTo>
                    <a:pt x="331" y="83"/>
                    <a:pt x="412" y="53"/>
                    <a:pt x="483"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1A5598F7-970C-43C1-8CC6-67206A64223A}"/>
                </a:ext>
              </a:extLst>
            </p:cNvPr>
            <p:cNvSpPr>
              <a:spLocks/>
            </p:cNvSpPr>
            <p:nvPr/>
          </p:nvSpPr>
          <p:spPr bwMode="auto">
            <a:xfrm>
              <a:off x="6869113" y="2838893"/>
              <a:ext cx="936625" cy="427037"/>
            </a:xfrm>
            <a:custGeom>
              <a:avLst/>
              <a:gdLst>
                <a:gd name="T0" fmla="*/ 483 w 483"/>
                <a:gd name="T1" fmla="*/ 220 h 221"/>
                <a:gd name="T2" fmla="*/ 0 w 483"/>
                <a:gd name="T3" fmla="*/ 221 h 221"/>
                <a:gd name="T4" fmla="*/ 53 w 483"/>
                <a:gd name="T5" fmla="*/ 41 h 221"/>
                <a:gd name="T6" fmla="*/ 113 w 483"/>
                <a:gd name="T7" fmla="*/ 1 h 221"/>
                <a:gd name="T8" fmla="*/ 372 w 483"/>
                <a:gd name="T9" fmla="*/ 1 h 221"/>
                <a:gd name="T10" fmla="*/ 434 w 483"/>
                <a:gd name="T11" fmla="*/ 48 h 221"/>
                <a:gd name="T12" fmla="*/ 483 w 483"/>
                <a:gd name="T13" fmla="*/ 220 h 221"/>
              </a:gdLst>
              <a:ahLst/>
              <a:cxnLst>
                <a:cxn ang="0">
                  <a:pos x="T0" y="T1"/>
                </a:cxn>
                <a:cxn ang="0">
                  <a:pos x="T2" y="T3"/>
                </a:cxn>
                <a:cxn ang="0">
                  <a:pos x="T4" y="T5"/>
                </a:cxn>
                <a:cxn ang="0">
                  <a:pos x="T6" y="T7"/>
                </a:cxn>
                <a:cxn ang="0">
                  <a:pos x="T8" y="T9"/>
                </a:cxn>
                <a:cxn ang="0">
                  <a:pos x="T10" y="T11"/>
                </a:cxn>
                <a:cxn ang="0">
                  <a:pos x="T12" y="T13"/>
                </a:cxn>
              </a:cxnLst>
              <a:rect l="0" t="0" r="r" b="b"/>
              <a:pathLst>
                <a:path w="483" h="221">
                  <a:moveTo>
                    <a:pt x="483" y="220"/>
                  </a:moveTo>
                  <a:cubicBezTo>
                    <a:pt x="322" y="111"/>
                    <a:pt x="160" y="111"/>
                    <a:pt x="0" y="221"/>
                  </a:cubicBezTo>
                  <a:cubicBezTo>
                    <a:pt x="17" y="162"/>
                    <a:pt x="33" y="101"/>
                    <a:pt x="53" y="41"/>
                  </a:cubicBezTo>
                  <a:cubicBezTo>
                    <a:pt x="62" y="15"/>
                    <a:pt x="85" y="1"/>
                    <a:pt x="113" y="1"/>
                  </a:cubicBezTo>
                  <a:cubicBezTo>
                    <a:pt x="199" y="1"/>
                    <a:pt x="286" y="0"/>
                    <a:pt x="372" y="1"/>
                  </a:cubicBezTo>
                  <a:cubicBezTo>
                    <a:pt x="403" y="2"/>
                    <a:pt x="425" y="19"/>
                    <a:pt x="434" y="48"/>
                  </a:cubicBezTo>
                  <a:cubicBezTo>
                    <a:pt x="451" y="105"/>
                    <a:pt x="467" y="162"/>
                    <a:pt x="483" y="22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s-ES" dirty="0"/>
            </a:p>
          </p:txBody>
        </p:sp>
        <p:sp>
          <p:nvSpPr>
            <p:cNvPr id="9" name="Freeform 8">
              <a:extLst>
                <a:ext uri="{FF2B5EF4-FFF2-40B4-BE49-F238E27FC236}">
                  <a16:creationId xmlns:a16="http://schemas.microsoft.com/office/drawing/2014/main" id="{C406CD42-62A9-4693-9D27-6CF1062E40DB}"/>
                </a:ext>
              </a:extLst>
            </p:cNvPr>
            <p:cNvSpPr>
              <a:spLocks/>
            </p:cNvSpPr>
            <p:nvPr/>
          </p:nvSpPr>
          <p:spPr bwMode="auto">
            <a:xfrm>
              <a:off x="7961313" y="3443730"/>
              <a:ext cx="123825" cy="212725"/>
            </a:xfrm>
            <a:custGeom>
              <a:avLst/>
              <a:gdLst>
                <a:gd name="T0" fmla="*/ 0 w 64"/>
                <a:gd name="T1" fmla="*/ 0 h 110"/>
                <a:gd name="T2" fmla="*/ 51 w 64"/>
                <a:gd name="T3" fmla="*/ 110 h 110"/>
                <a:gd name="T4" fmla="*/ 0 w 64"/>
                <a:gd name="T5" fmla="*/ 0 h 110"/>
              </a:gdLst>
              <a:ahLst/>
              <a:cxnLst>
                <a:cxn ang="0">
                  <a:pos x="T0" y="T1"/>
                </a:cxn>
                <a:cxn ang="0">
                  <a:pos x="T2" y="T3"/>
                </a:cxn>
                <a:cxn ang="0">
                  <a:pos x="T4" y="T5"/>
                </a:cxn>
              </a:cxnLst>
              <a:rect l="0" t="0" r="r" b="b"/>
              <a:pathLst>
                <a:path w="64" h="110">
                  <a:moveTo>
                    <a:pt x="0" y="0"/>
                  </a:moveTo>
                  <a:cubicBezTo>
                    <a:pt x="37" y="19"/>
                    <a:pt x="64" y="79"/>
                    <a:pt x="51" y="110"/>
                  </a:cubicBezTo>
                  <a:cubicBezTo>
                    <a:pt x="34" y="73"/>
                    <a:pt x="18" y="39"/>
                    <a:pt x="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FDB5A7AA-DF46-41D8-91C2-A0395F413E96}"/>
                </a:ext>
              </a:extLst>
            </p:cNvPr>
            <p:cNvSpPr>
              <a:spLocks/>
            </p:cNvSpPr>
            <p:nvPr/>
          </p:nvSpPr>
          <p:spPr bwMode="auto">
            <a:xfrm>
              <a:off x="7997825" y="4005705"/>
              <a:ext cx="111125" cy="209550"/>
            </a:xfrm>
            <a:custGeom>
              <a:avLst/>
              <a:gdLst>
                <a:gd name="T0" fmla="*/ 0 w 57"/>
                <a:gd name="T1" fmla="*/ 109 h 109"/>
                <a:gd name="T2" fmla="*/ 40 w 57"/>
                <a:gd name="T3" fmla="*/ 0 h 109"/>
                <a:gd name="T4" fmla="*/ 0 w 57"/>
                <a:gd name="T5" fmla="*/ 109 h 109"/>
              </a:gdLst>
              <a:ahLst/>
              <a:cxnLst>
                <a:cxn ang="0">
                  <a:pos x="T0" y="T1"/>
                </a:cxn>
                <a:cxn ang="0">
                  <a:pos x="T2" y="T3"/>
                </a:cxn>
                <a:cxn ang="0">
                  <a:pos x="T4" y="T5"/>
                </a:cxn>
              </a:cxnLst>
              <a:rect l="0" t="0" r="r" b="b"/>
              <a:pathLst>
                <a:path w="57" h="109">
                  <a:moveTo>
                    <a:pt x="0" y="109"/>
                  </a:moveTo>
                  <a:cubicBezTo>
                    <a:pt x="14" y="70"/>
                    <a:pt x="27" y="35"/>
                    <a:pt x="40" y="0"/>
                  </a:cubicBezTo>
                  <a:cubicBezTo>
                    <a:pt x="57" y="26"/>
                    <a:pt x="34" y="93"/>
                    <a:pt x="0" y="10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8" name="Rectángulo 27">
            <a:extLst>
              <a:ext uri="{FF2B5EF4-FFF2-40B4-BE49-F238E27FC236}">
                <a16:creationId xmlns:a16="http://schemas.microsoft.com/office/drawing/2014/main" id="{AED05AA1-0216-4F21-A084-BC319563C53E}"/>
              </a:ext>
            </a:extLst>
          </p:cNvPr>
          <p:cNvSpPr/>
          <p:nvPr/>
        </p:nvSpPr>
        <p:spPr>
          <a:xfrm>
            <a:off x="0" y="4963991"/>
            <a:ext cx="6746825"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A2EEF0FE-8419-48FB-B91C-83C96D762C34}"/>
              </a:ext>
            </a:extLst>
          </p:cNvPr>
          <p:cNvSpPr/>
          <p:nvPr/>
        </p:nvSpPr>
        <p:spPr>
          <a:xfrm>
            <a:off x="8520112" y="4962066"/>
            <a:ext cx="623888"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Rectángulo 29">
            <a:extLst>
              <a:ext uri="{FF2B5EF4-FFF2-40B4-BE49-F238E27FC236}">
                <a16:creationId xmlns:a16="http://schemas.microsoft.com/office/drawing/2014/main" id="{0F9FF9C0-75CE-458B-A2AA-4D6C2412CE27}"/>
              </a:ext>
            </a:extLst>
          </p:cNvPr>
          <p:cNvSpPr/>
          <p:nvPr/>
        </p:nvSpPr>
        <p:spPr>
          <a:xfrm>
            <a:off x="6984349" y="4962067"/>
            <a:ext cx="1280420" cy="1814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2050" name="Picture 2" descr="Apple Watch gris espacial con correa deportiva negra">
            <a:extLst>
              <a:ext uri="{FF2B5EF4-FFF2-40B4-BE49-F238E27FC236}">
                <a16:creationId xmlns:a16="http://schemas.microsoft.com/office/drawing/2014/main" id="{7BD19045-A38E-4DE0-BC05-13C35E7C8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9961" y="0"/>
            <a:ext cx="41148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72" name="Google Shape;572;p59"/>
          <p:cNvSpPr txBox="1">
            <a:spLocks noGrp="1"/>
          </p:cNvSpPr>
          <p:nvPr>
            <p:ph type="title"/>
          </p:nvPr>
        </p:nvSpPr>
        <p:spPr>
          <a:xfrm>
            <a:off x="425245" y="1600062"/>
            <a:ext cx="4870800" cy="22968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8A6BB4"/>
                </a:solidFill>
              </a:rPr>
              <a:t>Awesome words</a:t>
            </a:r>
            <a:endParaRPr dirty="0">
              <a:solidFill>
                <a:srgbClr val="8A6BB4"/>
              </a:solidFill>
            </a:endParaRPr>
          </a:p>
        </p:txBody>
      </p:sp>
      <p:sp>
        <p:nvSpPr>
          <p:cNvPr id="4" name="Rectángulo 3">
            <a:extLst>
              <a:ext uri="{FF2B5EF4-FFF2-40B4-BE49-F238E27FC236}">
                <a16:creationId xmlns:a16="http://schemas.microsoft.com/office/drawing/2014/main" id="{DDB6F7E0-DD3B-4D47-94EF-4C91D4D43F8D}"/>
              </a:ext>
            </a:extLst>
          </p:cNvPr>
          <p:cNvSpPr/>
          <p:nvPr/>
        </p:nvSpPr>
        <p:spPr>
          <a:xfrm>
            <a:off x="0" y="4963991"/>
            <a:ext cx="6746825"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AFF79851-E991-481B-B641-E506F3733A51}"/>
              </a:ext>
            </a:extLst>
          </p:cNvPr>
          <p:cNvSpPr/>
          <p:nvPr/>
        </p:nvSpPr>
        <p:spPr>
          <a:xfrm>
            <a:off x="8520112" y="4962066"/>
            <a:ext cx="623888"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a:extLst>
              <a:ext uri="{FF2B5EF4-FFF2-40B4-BE49-F238E27FC236}">
                <a16:creationId xmlns:a16="http://schemas.microsoft.com/office/drawing/2014/main" id="{A3890F35-607D-4D57-93C0-399F07C297AF}"/>
              </a:ext>
            </a:extLst>
          </p:cNvPr>
          <p:cNvSpPr/>
          <p:nvPr/>
        </p:nvSpPr>
        <p:spPr>
          <a:xfrm>
            <a:off x="6984349" y="4962067"/>
            <a:ext cx="1280420" cy="1814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2"/>
        <p:cNvGrpSpPr/>
        <p:nvPr/>
      </p:nvGrpSpPr>
      <p:grpSpPr>
        <a:xfrm>
          <a:off x="0" y="0"/>
          <a:ext cx="0" cy="0"/>
          <a:chOff x="0" y="0"/>
          <a:chExt cx="0" cy="0"/>
        </a:xfrm>
      </p:grpSpPr>
      <p:sp>
        <p:nvSpPr>
          <p:cNvPr id="593" name="Google Shape;593;p61"/>
          <p:cNvSpPr txBox="1">
            <a:spLocks noGrp="1"/>
          </p:cNvSpPr>
          <p:nvPr>
            <p:ph type="body" idx="1"/>
          </p:nvPr>
        </p:nvSpPr>
        <p:spPr>
          <a:xfrm>
            <a:off x="574873" y="504093"/>
            <a:ext cx="3164788" cy="2376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4400" dirty="0">
                <a:solidFill>
                  <a:srgbClr val="8A6BB4"/>
                </a:solidFill>
              </a:rPr>
              <a:t>A picture is worth a thousand words</a:t>
            </a:r>
            <a:endParaRPr sz="4400" dirty="0">
              <a:solidFill>
                <a:srgbClr val="8A6BB4"/>
              </a:solidFill>
            </a:endParaRPr>
          </a:p>
        </p:txBody>
      </p:sp>
      <p:sp>
        <p:nvSpPr>
          <p:cNvPr id="3" name="Rectángulo 2">
            <a:extLst>
              <a:ext uri="{FF2B5EF4-FFF2-40B4-BE49-F238E27FC236}">
                <a16:creationId xmlns:a16="http://schemas.microsoft.com/office/drawing/2014/main" id="{44F9107A-5F17-4AA2-8F41-9C355E31281E}"/>
              </a:ext>
            </a:extLst>
          </p:cNvPr>
          <p:cNvSpPr/>
          <p:nvPr/>
        </p:nvSpPr>
        <p:spPr>
          <a:xfrm>
            <a:off x="0" y="4963991"/>
            <a:ext cx="6746825" cy="179509"/>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a:extLst>
              <a:ext uri="{FF2B5EF4-FFF2-40B4-BE49-F238E27FC236}">
                <a16:creationId xmlns:a16="http://schemas.microsoft.com/office/drawing/2014/main" id="{A5D86506-91AA-45A2-8CE6-64B6658B7AAD}"/>
              </a:ext>
            </a:extLst>
          </p:cNvPr>
          <p:cNvSpPr/>
          <p:nvPr/>
        </p:nvSpPr>
        <p:spPr>
          <a:xfrm>
            <a:off x="8520112" y="4962066"/>
            <a:ext cx="623888" cy="179509"/>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8C94981F-F8E4-4256-AEF0-4905E2A1E556}"/>
              </a:ext>
            </a:extLst>
          </p:cNvPr>
          <p:cNvSpPr/>
          <p:nvPr/>
        </p:nvSpPr>
        <p:spPr>
          <a:xfrm>
            <a:off x="6984349" y="4962067"/>
            <a:ext cx="1280420" cy="181434"/>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62"/>
          <p:cNvPicPr preferRelativeResize="0"/>
          <p:nvPr/>
        </p:nvPicPr>
        <p:blipFill rotWithShape="1">
          <a:blip r:embed="rId3">
            <a:alphaModFix/>
          </a:blip>
          <a:srcRect l="1148" r="5436"/>
          <a:stretch/>
        </p:blipFill>
        <p:spPr>
          <a:xfrm>
            <a:off x="251850" y="259350"/>
            <a:ext cx="4320199" cy="4624799"/>
          </a:xfrm>
          <a:prstGeom prst="rect">
            <a:avLst/>
          </a:prstGeom>
          <a:noFill/>
          <a:ln>
            <a:noFill/>
          </a:ln>
        </p:spPr>
      </p:pic>
      <p:sp>
        <p:nvSpPr>
          <p:cNvPr id="604" name="Google Shape;604;p62"/>
          <p:cNvSpPr txBox="1">
            <a:spLocks noGrp="1"/>
          </p:cNvSpPr>
          <p:nvPr>
            <p:ph type="subTitle" idx="1"/>
          </p:nvPr>
        </p:nvSpPr>
        <p:spPr>
          <a:xfrm>
            <a:off x="5105400" y="3161375"/>
            <a:ext cx="3324000" cy="1071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a:t>Images reveal large amounts of data, so remember: use an image instead of a long text. Your audience will appreciate it</a:t>
            </a:r>
            <a:endParaRPr/>
          </a:p>
        </p:txBody>
      </p:sp>
      <p:sp>
        <p:nvSpPr>
          <p:cNvPr id="605" name="Google Shape;605;p62"/>
          <p:cNvSpPr txBox="1">
            <a:spLocks noGrp="1"/>
          </p:cNvSpPr>
          <p:nvPr>
            <p:ph type="subTitle" idx="2"/>
          </p:nvPr>
        </p:nvSpPr>
        <p:spPr>
          <a:xfrm>
            <a:off x="5524500" y="882350"/>
            <a:ext cx="2904900" cy="2278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dirty="0">
                <a:solidFill>
                  <a:srgbClr val="8A6BB4"/>
                </a:solidFill>
              </a:rPr>
              <a:t>A picture always reinforces the concept</a:t>
            </a:r>
            <a:endParaRPr dirty="0">
              <a:solidFill>
                <a:srgbClr val="8A6BB4"/>
              </a:solidFill>
            </a:endParaRPr>
          </a:p>
        </p:txBody>
      </p:sp>
      <p:grpSp>
        <p:nvGrpSpPr>
          <p:cNvPr id="11" name="Grupo 10">
            <a:extLst>
              <a:ext uri="{FF2B5EF4-FFF2-40B4-BE49-F238E27FC236}">
                <a16:creationId xmlns:a16="http://schemas.microsoft.com/office/drawing/2014/main" id="{5576121D-0CFB-4B75-B537-B447B1E38D1A}"/>
              </a:ext>
            </a:extLst>
          </p:cNvPr>
          <p:cNvGrpSpPr/>
          <p:nvPr/>
        </p:nvGrpSpPr>
        <p:grpSpPr>
          <a:xfrm rot="10800000">
            <a:off x="0" y="4909487"/>
            <a:ext cx="9144000" cy="234014"/>
            <a:chOff x="0" y="4909487"/>
            <a:chExt cx="9144000" cy="234014"/>
          </a:xfrm>
        </p:grpSpPr>
        <p:sp>
          <p:nvSpPr>
            <p:cNvPr id="12" name="Rectángulo 11">
              <a:extLst>
                <a:ext uri="{FF2B5EF4-FFF2-40B4-BE49-F238E27FC236}">
                  <a16:creationId xmlns:a16="http://schemas.microsoft.com/office/drawing/2014/main" id="{7CC925D3-93F7-4D2B-B429-F2A24DE637FA}"/>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96871F2F-64CD-4A60-BA05-7690C081FD32}"/>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698C7E7-CA78-4B19-BF54-0DE31AEE0C1A}"/>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63"/>
          <p:cNvSpPr/>
          <p:nvPr/>
        </p:nvSpPr>
        <p:spPr>
          <a:xfrm>
            <a:off x="5961674" y="1564450"/>
            <a:ext cx="2397600" cy="26601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63"/>
          <p:cNvSpPr/>
          <p:nvPr/>
        </p:nvSpPr>
        <p:spPr>
          <a:xfrm>
            <a:off x="3328808" y="1564450"/>
            <a:ext cx="2397600" cy="26601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8" name="Google Shape;618;p63"/>
          <p:cNvSpPr/>
          <p:nvPr/>
        </p:nvSpPr>
        <p:spPr>
          <a:xfrm>
            <a:off x="784825" y="1564450"/>
            <a:ext cx="2397600" cy="26601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63"/>
          <p:cNvSpPr txBox="1">
            <a:spLocks noGrp="1"/>
          </p:cNvSpPr>
          <p:nvPr>
            <p:ph type="subTitle" idx="1"/>
          </p:nvPr>
        </p:nvSpPr>
        <p:spPr>
          <a:xfrm>
            <a:off x="832375" y="2683750"/>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Basic</a:t>
            </a:r>
            <a:endParaRPr/>
          </a:p>
        </p:txBody>
      </p:sp>
      <p:sp>
        <p:nvSpPr>
          <p:cNvPr id="620" name="Google Shape;620;p63"/>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sz="4800" dirty="0">
                <a:solidFill>
                  <a:srgbClr val="8A6BB4"/>
                </a:solidFill>
              </a:rPr>
              <a:t>Our plans</a:t>
            </a:r>
            <a:endParaRPr sz="4800" dirty="0">
              <a:solidFill>
                <a:srgbClr val="8A6BB4"/>
              </a:solidFill>
            </a:endParaRPr>
          </a:p>
        </p:txBody>
      </p:sp>
      <p:sp>
        <p:nvSpPr>
          <p:cNvPr id="621" name="Google Shape;621;p63"/>
          <p:cNvSpPr txBox="1">
            <a:spLocks noGrp="1"/>
          </p:cNvSpPr>
          <p:nvPr>
            <p:ph type="subTitle" idx="2"/>
          </p:nvPr>
        </p:nvSpPr>
        <p:spPr>
          <a:xfrm>
            <a:off x="832375" y="3094976"/>
            <a:ext cx="23025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Mercury is the closest planet to the Sun and the smallest one</a:t>
            </a:r>
            <a:endParaRPr dirty="0"/>
          </a:p>
        </p:txBody>
      </p:sp>
      <p:sp>
        <p:nvSpPr>
          <p:cNvPr id="622" name="Google Shape;622;p63"/>
          <p:cNvSpPr txBox="1">
            <a:spLocks noGrp="1"/>
          </p:cNvSpPr>
          <p:nvPr>
            <p:ph type="subTitle" idx="3"/>
          </p:nvPr>
        </p:nvSpPr>
        <p:spPr>
          <a:xfrm flipH="1">
            <a:off x="6009219" y="2683750"/>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Premium</a:t>
            </a:r>
            <a:endParaRPr/>
          </a:p>
        </p:txBody>
      </p:sp>
      <p:sp>
        <p:nvSpPr>
          <p:cNvPr id="623" name="Google Shape;623;p63"/>
          <p:cNvSpPr txBox="1">
            <a:spLocks noGrp="1"/>
          </p:cNvSpPr>
          <p:nvPr>
            <p:ph type="subTitle" idx="4"/>
          </p:nvPr>
        </p:nvSpPr>
        <p:spPr>
          <a:xfrm>
            <a:off x="3420750" y="3094976"/>
            <a:ext cx="23025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Venus has a beautiful name and is the second planet from the Sun</a:t>
            </a:r>
            <a:endParaRPr/>
          </a:p>
        </p:txBody>
      </p:sp>
      <p:sp>
        <p:nvSpPr>
          <p:cNvPr id="624" name="Google Shape;624;p63"/>
          <p:cNvSpPr txBox="1">
            <a:spLocks noGrp="1"/>
          </p:cNvSpPr>
          <p:nvPr>
            <p:ph type="subTitle" idx="5"/>
          </p:nvPr>
        </p:nvSpPr>
        <p:spPr>
          <a:xfrm flipH="1">
            <a:off x="3420750" y="2683750"/>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Pro</a:t>
            </a:r>
            <a:endParaRPr/>
          </a:p>
        </p:txBody>
      </p:sp>
      <p:sp>
        <p:nvSpPr>
          <p:cNvPr id="625" name="Google Shape;625;p63"/>
          <p:cNvSpPr txBox="1">
            <a:spLocks noGrp="1"/>
          </p:cNvSpPr>
          <p:nvPr>
            <p:ph type="subTitle" idx="6"/>
          </p:nvPr>
        </p:nvSpPr>
        <p:spPr>
          <a:xfrm>
            <a:off x="6009219" y="3094976"/>
            <a:ext cx="23025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Despite being red, Mars is actually a cold place. It’s full of iron oxide dust</a:t>
            </a:r>
            <a:endParaRPr/>
          </a:p>
        </p:txBody>
      </p:sp>
      <p:sp>
        <p:nvSpPr>
          <p:cNvPr id="627" name="Google Shape;627;p63"/>
          <p:cNvSpPr/>
          <p:nvPr/>
        </p:nvSpPr>
        <p:spPr>
          <a:xfrm>
            <a:off x="6864933" y="1905093"/>
            <a:ext cx="591071" cy="590991"/>
          </a:xfrm>
          <a:custGeom>
            <a:avLst/>
            <a:gdLst/>
            <a:ahLst/>
            <a:cxnLst/>
            <a:rect l="l" t="t" r="r" b="b"/>
            <a:pathLst>
              <a:path w="11885" h="11884" extrusionOk="0">
                <a:moveTo>
                  <a:pt x="5954" y="1"/>
                </a:moveTo>
                <a:cubicBezTo>
                  <a:pt x="2668" y="1"/>
                  <a:pt x="1" y="2668"/>
                  <a:pt x="1" y="5930"/>
                </a:cubicBezTo>
                <a:cubicBezTo>
                  <a:pt x="1" y="9217"/>
                  <a:pt x="2668" y="11884"/>
                  <a:pt x="5954" y="11884"/>
                </a:cubicBezTo>
                <a:cubicBezTo>
                  <a:pt x="9217" y="11884"/>
                  <a:pt x="11884" y="9217"/>
                  <a:pt x="11884" y="5930"/>
                </a:cubicBezTo>
                <a:cubicBezTo>
                  <a:pt x="11884" y="2668"/>
                  <a:pt x="9217" y="1"/>
                  <a:pt x="59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upo 3">
            <a:extLst>
              <a:ext uri="{FF2B5EF4-FFF2-40B4-BE49-F238E27FC236}">
                <a16:creationId xmlns:a16="http://schemas.microsoft.com/office/drawing/2014/main" id="{03A02B76-B03F-1D5C-5CC9-D4B7880B4252}"/>
              </a:ext>
            </a:extLst>
          </p:cNvPr>
          <p:cNvGrpSpPr/>
          <p:nvPr/>
        </p:nvGrpSpPr>
        <p:grpSpPr>
          <a:xfrm>
            <a:off x="7057994" y="1993911"/>
            <a:ext cx="206141" cy="413356"/>
            <a:chOff x="7057994" y="1993911"/>
            <a:chExt cx="206141" cy="413356"/>
          </a:xfrm>
        </p:grpSpPr>
        <p:sp>
          <p:nvSpPr>
            <p:cNvPr id="628" name="Google Shape;628;p63"/>
            <p:cNvSpPr/>
            <p:nvPr/>
          </p:nvSpPr>
          <p:spPr>
            <a:xfrm>
              <a:off x="7108920" y="1993911"/>
              <a:ext cx="155215" cy="104284"/>
            </a:xfrm>
            <a:custGeom>
              <a:avLst/>
              <a:gdLst/>
              <a:ahLst/>
              <a:cxnLst/>
              <a:rect l="l" t="t" r="r" b="b"/>
              <a:pathLst>
                <a:path w="3121" h="2097" extrusionOk="0">
                  <a:moveTo>
                    <a:pt x="1048" y="1"/>
                  </a:moveTo>
                  <a:lnTo>
                    <a:pt x="0" y="2096"/>
                  </a:lnTo>
                  <a:lnTo>
                    <a:pt x="3120" y="1048"/>
                  </a:lnTo>
                  <a:lnTo>
                    <a:pt x="3120" y="787"/>
                  </a:lnTo>
                  <a:cubicBezTo>
                    <a:pt x="3120" y="358"/>
                    <a:pt x="2763" y="24"/>
                    <a:pt x="2334" y="24"/>
                  </a:cubicBezTo>
                  <a:lnTo>
                    <a:pt x="23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63"/>
            <p:cNvSpPr/>
            <p:nvPr/>
          </p:nvSpPr>
          <p:spPr>
            <a:xfrm>
              <a:off x="7057994" y="1993911"/>
              <a:ext cx="103095" cy="103090"/>
            </a:xfrm>
            <a:custGeom>
              <a:avLst/>
              <a:gdLst/>
              <a:ahLst/>
              <a:cxnLst/>
              <a:rect l="l" t="t" r="r" b="b"/>
              <a:pathLst>
                <a:path w="2073" h="2073" extrusionOk="0">
                  <a:moveTo>
                    <a:pt x="762" y="1"/>
                  </a:moveTo>
                  <a:cubicBezTo>
                    <a:pt x="334" y="1"/>
                    <a:pt x="0" y="358"/>
                    <a:pt x="0" y="787"/>
                  </a:cubicBezTo>
                  <a:lnTo>
                    <a:pt x="0" y="1048"/>
                  </a:lnTo>
                  <a:lnTo>
                    <a:pt x="2072" y="2072"/>
                  </a:lnTo>
                  <a:lnTo>
                    <a:pt x="207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63"/>
            <p:cNvSpPr/>
            <p:nvPr/>
          </p:nvSpPr>
          <p:spPr>
            <a:xfrm>
              <a:off x="7108920" y="2046028"/>
              <a:ext cx="155215" cy="361239"/>
            </a:xfrm>
            <a:custGeom>
              <a:avLst/>
              <a:gdLst/>
              <a:ahLst/>
              <a:cxnLst/>
              <a:rect l="l" t="t" r="r" b="b"/>
              <a:pathLst>
                <a:path w="3121" h="7264" extrusionOk="0">
                  <a:moveTo>
                    <a:pt x="1048" y="0"/>
                  </a:moveTo>
                  <a:lnTo>
                    <a:pt x="0" y="3620"/>
                  </a:lnTo>
                  <a:lnTo>
                    <a:pt x="1048" y="7264"/>
                  </a:lnTo>
                  <a:lnTo>
                    <a:pt x="3120" y="7264"/>
                  </a:lnTo>
                  <a:lnTo>
                    <a:pt x="31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63"/>
            <p:cNvSpPr/>
            <p:nvPr/>
          </p:nvSpPr>
          <p:spPr>
            <a:xfrm>
              <a:off x="7057994" y="2046028"/>
              <a:ext cx="103095" cy="361239"/>
            </a:xfrm>
            <a:custGeom>
              <a:avLst/>
              <a:gdLst/>
              <a:ahLst/>
              <a:cxnLst/>
              <a:rect l="l" t="t" r="r" b="b"/>
              <a:pathLst>
                <a:path w="2073" h="7264" extrusionOk="0">
                  <a:moveTo>
                    <a:pt x="0" y="0"/>
                  </a:moveTo>
                  <a:lnTo>
                    <a:pt x="0" y="7264"/>
                  </a:lnTo>
                  <a:lnTo>
                    <a:pt x="2072" y="7264"/>
                  </a:lnTo>
                  <a:lnTo>
                    <a:pt x="20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63"/>
            <p:cNvSpPr/>
            <p:nvPr/>
          </p:nvSpPr>
          <p:spPr>
            <a:xfrm>
              <a:off x="7121950" y="2162098"/>
              <a:ext cx="90066" cy="91205"/>
            </a:xfrm>
            <a:custGeom>
              <a:avLst/>
              <a:gdLst/>
              <a:ahLst/>
              <a:cxnLst/>
              <a:rect l="l" t="t" r="r" b="b"/>
              <a:pathLst>
                <a:path w="1811" h="1834" extrusionOk="0">
                  <a:moveTo>
                    <a:pt x="0" y="0"/>
                  </a:moveTo>
                  <a:lnTo>
                    <a:pt x="786" y="1834"/>
                  </a:lnTo>
                  <a:lnTo>
                    <a:pt x="1810" y="1834"/>
                  </a:lnTo>
                  <a:lnTo>
                    <a:pt x="1810" y="786"/>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63"/>
            <p:cNvSpPr/>
            <p:nvPr/>
          </p:nvSpPr>
          <p:spPr>
            <a:xfrm>
              <a:off x="7108920" y="2162098"/>
              <a:ext cx="52169" cy="90061"/>
            </a:xfrm>
            <a:custGeom>
              <a:avLst/>
              <a:gdLst/>
              <a:ahLst/>
              <a:cxnLst/>
              <a:rect l="l" t="t" r="r" b="b"/>
              <a:pathLst>
                <a:path w="1049" h="1811" extrusionOk="0">
                  <a:moveTo>
                    <a:pt x="1048" y="0"/>
                  </a:moveTo>
                  <a:lnTo>
                    <a:pt x="0" y="786"/>
                  </a:lnTo>
                  <a:lnTo>
                    <a:pt x="0" y="1810"/>
                  </a:lnTo>
                  <a:lnTo>
                    <a:pt x="1048" y="1810"/>
                  </a:lnTo>
                  <a:lnTo>
                    <a:pt x="10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63"/>
            <p:cNvSpPr/>
            <p:nvPr/>
          </p:nvSpPr>
          <p:spPr>
            <a:xfrm>
              <a:off x="7148010" y="2305370"/>
              <a:ext cx="47395" cy="50973"/>
            </a:xfrm>
            <a:custGeom>
              <a:avLst/>
              <a:gdLst/>
              <a:ahLst/>
              <a:cxnLst/>
              <a:rect l="l" t="t" r="r" b="b"/>
              <a:pathLst>
                <a:path w="953" h="1025" extrusionOk="0">
                  <a:moveTo>
                    <a:pt x="285" y="0"/>
                  </a:moveTo>
                  <a:cubicBezTo>
                    <a:pt x="278" y="0"/>
                    <a:pt x="270" y="1"/>
                    <a:pt x="262" y="1"/>
                  </a:cubicBezTo>
                  <a:lnTo>
                    <a:pt x="0" y="501"/>
                  </a:lnTo>
                  <a:lnTo>
                    <a:pt x="262" y="1025"/>
                  </a:lnTo>
                  <a:cubicBezTo>
                    <a:pt x="945" y="1025"/>
                    <a:pt x="953" y="0"/>
                    <a:pt x="2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63"/>
            <p:cNvSpPr/>
            <p:nvPr/>
          </p:nvSpPr>
          <p:spPr>
            <a:xfrm>
              <a:off x="7134980" y="2305370"/>
              <a:ext cx="26110" cy="50973"/>
            </a:xfrm>
            <a:custGeom>
              <a:avLst/>
              <a:gdLst/>
              <a:ahLst/>
              <a:cxnLst/>
              <a:rect l="l" t="t" r="r" b="b"/>
              <a:pathLst>
                <a:path w="525" h="1025" extrusionOk="0">
                  <a:moveTo>
                    <a:pt x="524" y="1"/>
                  </a:moveTo>
                  <a:cubicBezTo>
                    <a:pt x="239" y="1"/>
                    <a:pt x="0" y="215"/>
                    <a:pt x="0" y="501"/>
                  </a:cubicBezTo>
                  <a:cubicBezTo>
                    <a:pt x="0" y="787"/>
                    <a:pt x="239" y="1025"/>
                    <a:pt x="524" y="1025"/>
                  </a:cubicBezTo>
                  <a:lnTo>
                    <a:pt x="52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63"/>
            <p:cNvSpPr/>
            <p:nvPr/>
          </p:nvSpPr>
          <p:spPr>
            <a:xfrm>
              <a:off x="7134980" y="2098145"/>
              <a:ext cx="77036" cy="104234"/>
            </a:xfrm>
            <a:custGeom>
              <a:avLst/>
              <a:gdLst/>
              <a:ahLst/>
              <a:cxnLst/>
              <a:rect l="l" t="t" r="r" b="b"/>
              <a:pathLst>
                <a:path w="1549" h="2096" extrusionOk="0">
                  <a:moveTo>
                    <a:pt x="524" y="0"/>
                  </a:moveTo>
                  <a:lnTo>
                    <a:pt x="0" y="1048"/>
                  </a:lnTo>
                  <a:lnTo>
                    <a:pt x="524" y="2096"/>
                  </a:lnTo>
                  <a:lnTo>
                    <a:pt x="1548" y="2096"/>
                  </a:lnTo>
                  <a:lnTo>
                    <a:pt x="15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63"/>
            <p:cNvSpPr/>
            <p:nvPr/>
          </p:nvSpPr>
          <p:spPr>
            <a:xfrm>
              <a:off x="7108920" y="2098145"/>
              <a:ext cx="52169" cy="103090"/>
            </a:xfrm>
            <a:custGeom>
              <a:avLst/>
              <a:gdLst/>
              <a:ahLst/>
              <a:cxnLst/>
              <a:rect l="l" t="t" r="r" b="b"/>
              <a:pathLst>
                <a:path w="1049" h="2073" extrusionOk="0">
                  <a:moveTo>
                    <a:pt x="0" y="0"/>
                  </a:moveTo>
                  <a:lnTo>
                    <a:pt x="0" y="2072"/>
                  </a:lnTo>
                  <a:lnTo>
                    <a:pt x="1048" y="2072"/>
                  </a:lnTo>
                  <a:lnTo>
                    <a:pt x="10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9" name="Google Shape;639;p63"/>
          <p:cNvSpPr/>
          <p:nvPr/>
        </p:nvSpPr>
        <p:spPr>
          <a:xfrm>
            <a:off x="4276458" y="1905093"/>
            <a:ext cx="591071" cy="590991"/>
          </a:xfrm>
          <a:custGeom>
            <a:avLst/>
            <a:gdLst/>
            <a:ahLst/>
            <a:cxnLst/>
            <a:rect l="l" t="t" r="r" b="b"/>
            <a:pathLst>
              <a:path w="11885" h="11884" extrusionOk="0">
                <a:moveTo>
                  <a:pt x="5930" y="1"/>
                </a:moveTo>
                <a:cubicBezTo>
                  <a:pt x="2644" y="1"/>
                  <a:pt x="1" y="2668"/>
                  <a:pt x="1" y="5930"/>
                </a:cubicBezTo>
                <a:cubicBezTo>
                  <a:pt x="1" y="9217"/>
                  <a:pt x="2644" y="11884"/>
                  <a:pt x="5930" y="11884"/>
                </a:cubicBezTo>
                <a:cubicBezTo>
                  <a:pt x="9217" y="11884"/>
                  <a:pt x="11884" y="9217"/>
                  <a:pt x="11884" y="5930"/>
                </a:cubicBezTo>
                <a:cubicBezTo>
                  <a:pt x="11884" y="2668"/>
                  <a:pt x="9217" y="1"/>
                  <a:pt x="5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upo 2">
            <a:extLst>
              <a:ext uri="{FF2B5EF4-FFF2-40B4-BE49-F238E27FC236}">
                <a16:creationId xmlns:a16="http://schemas.microsoft.com/office/drawing/2014/main" id="{62306286-8C62-503A-F370-D32BAC8E5015}"/>
              </a:ext>
            </a:extLst>
          </p:cNvPr>
          <p:cNvGrpSpPr/>
          <p:nvPr/>
        </p:nvGrpSpPr>
        <p:grpSpPr>
          <a:xfrm>
            <a:off x="4409095" y="2023500"/>
            <a:ext cx="324604" cy="355371"/>
            <a:chOff x="4409095" y="2023500"/>
            <a:chExt cx="324604" cy="355371"/>
          </a:xfrm>
        </p:grpSpPr>
        <p:sp>
          <p:nvSpPr>
            <p:cNvPr id="640" name="Google Shape;640;p63"/>
            <p:cNvSpPr/>
            <p:nvPr/>
          </p:nvSpPr>
          <p:spPr>
            <a:xfrm>
              <a:off x="4529895" y="2313675"/>
              <a:ext cx="152878" cy="65196"/>
            </a:xfrm>
            <a:custGeom>
              <a:avLst/>
              <a:gdLst/>
              <a:ahLst/>
              <a:cxnLst/>
              <a:rect l="l" t="t" r="r" b="b"/>
              <a:pathLst>
                <a:path w="3074" h="1311" extrusionOk="0">
                  <a:moveTo>
                    <a:pt x="1" y="1"/>
                  </a:moveTo>
                  <a:lnTo>
                    <a:pt x="834" y="1310"/>
                  </a:lnTo>
                  <a:lnTo>
                    <a:pt x="3073" y="1310"/>
                  </a:lnTo>
                  <a:lnTo>
                    <a:pt x="30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63"/>
            <p:cNvSpPr/>
            <p:nvPr/>
          </p:nvSpPr>
          <p:spPr>
            <a:xfrm>
              <a:off x="4461215" y="2313675"/>
              <a:ext cx="110207" cy="65196"/>
            </a:xfrm>
            <a:custGeom>
              <a:avLst/>
              <a:gdLst/>
              <a:ahLst/>
              <a:cxnLst/>
              <a:rect l="l" t="t" r="r" b="b"/>
              <a:pathLst>
                <a:path w="2216" h="1311" extrusionOk="0">
                  <a:moveTo>
                    <a:pt x="1" y="1"/>
                  </a:moveTo>
                  <a:lnTo>
                    <a:pt x="1" y="1310"/>
                  </a:lnTo>
                  <a:lnTo>
                    <a:pt x="2215" y="1310"/>
                  </a:lnTo>
                  <a:lnTo>
                    <a:pt x="22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63"/>
            <p:cNvSpPr/>
            <p:nvPr/>
          </p:nvSpPr>
          <p:spPr>
            <a:xfrm>
              <a:off x="4477825" y="2046028"/>
              <a:ext cx="227427" cy="289031"/>
            </a:xfrm>
            <a:custGeom>
              <a:avLst/>
              <a:gdLst/>
              <a:ahLst/>
              <a:cxnLst/>
              <a:rect l="l" t="t" r="r" b="b"/>
              <a:pathLst>
                <a:path w="4573" h="5812" extrusionOk="0">
                  <a:moveTo>
                    <a:pt x="0" y="0"/>
                  </a:moveTo>
                  <a:lnTo>
                    <a:pt x="1881" y="5811"/>
                  </a:lnTo>
                  <a:lnTo>
                    <a:pt x="4572" y="5811"/>
                  </a:lnTo>
                  <a:lnTo>
                    <a:pt x="4572" y="4906"/>
                  </a:lnTo>
                  <a:lnTo>
                    <a:pt x="3668" y="3025"/>
                  </a:lnTo>
                  <a:lnTo>
                    <a:pt x="4572" y="1310"/>
                  </a:lnTo>
                  <a:lnTo>
                    <a:pt x="45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63"/>
            <p:cNvSpPr/>
            <p:nvPr/>
          </p:nvSpPr>
          <p:spPr>
            <a:xfrm>
              <a:off x="4438736" y="2046028"/>
              <a:ext cx="133880" cy="289031"/>
            </a:xfrm>
            <a:custGeom>
              <a:avLst/>
              <a:gdLst/>
              <a:ahLst/>
              <a:cxnLst/>
              <a:rect l="l" t="t" r="r" b="b"/>
              <a:pathLst>
                <a:path w="2692" h="5812" extrusionOk="0">
                  <a:moveTo>
                    <a:pt x="0" y="0"/>
                  </a:moveTo>
                  <a:lnTo>
                    <a:pt x="0" y="1310"/>
                  </a:lnTo>
                  <a:lnTo>
                    <a:pt x="905" y="3025"/>
                  </a:lnTo>
                  <a:lnTo>
                    <a:pt x="0" y="4906"/>
                  </a:lnTo>
                  <a:lnTo>
                    <a:pt x="0" y="5811"/>
                  </a:lnTo>
                  <a:lnTo>
                    <a:pt x="2691" y="5811"/>
                  </a:lnTo>
                  <a:lnTo>
                    <a:pt x="26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63"/>
            <p:cNvSpPr/>
            <p:nvPr/>
          </p:nvSpPr>
          <p:spPr>
            <a:xfrm>
              <a:off x="4628216" y="2111174"/>
              <a:ext cx="75842" cy="178879"/>
            </a:xfrm>
            <a:custGeom>
              <a:avLst/>
              <a:gdLst/>
              <a:ahLst/>
              <a:cxnLst/>
              <a:rect l="l" t="t" r="r" b="b"/>
              <a:pathLst>
                <a:path w="1525" h="3597" extrusionOk="0">
                  <a:moveTo>
                    <a:pt x="644" y="0"/>
                  </a:moveTo>
                  <a:lnTo>
                    <a:pt x="1" y="1715"/>
                  </a:lnTo>
                  <a:lnTo>
                    <a:pt x="644" y="3596"/>
                  </a:lnTo>
                  <a:lnTo>
                    <a:pt x="1525" y="3596"/>
                  </a:lnTo>
                  <a:lnTo>
                    <a:pt x="15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3"/>
            <p:cNvSpPr/>
            <p:nvPr/>
          </p:nvSpPr>
          <p:spPr>
            <a:xfrm>
              <a:off x="4584402" y="2111174"/>
              <a:ext cx="75842" cy="178879"/>
            </a:xfrm>
            <a:custGeom>
              <a:avLst/>
              <a:gdLst/>
              <a:ahLst/>
              <a:cxnLst/>
              <a:rect l="l" t="t" r="r" b="b"/>
              <a:pathLst>
                <a:path w="1525" h="3597" extrusionOk="0">
                  <a:moveTo>
                    <a:pt x="620" y="0"/>
                  </a:moveTo>
                  <a:lnTo>
                    <a:pt x="0" y="1715"/>
                  </a:lnTo>
                  <a:lnTo>
                    <a:pt x="620" y="3596"/>
                  </a:lnTo>
                  <a:lnTo>
                    <a:pt x="1525" y="3596"/>
                  </a:lnTo>
                  <a:lnTo>
                    <a:pt x="1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63"/>
            <p:cNvSpPr/>
            <p:nvPr/>
          </p:nvSpPr>
          <p:spPr>
            <a:xfrm>
              <a:off x="4540588" y="2111174"/>
              <a:ext cx="75842" cy="178879"/>
            </a:xfrm>
            <a:custGeom>
              <a:avLst/>
              <a:gdLst/>
              <a:ahLst/>
              <a:cxnLst/>
              <a:rect l="l" t="t" r="r" b="b"/>
              <a:pathLst>
                <a:path w="1525" h="3597" extrusionOk="0">
                  <a:moveTo>
                    <a:pt x="619" y="0"/>
                  </a:moveTo>
                  <a:lnTo>
                    <a:pt x="0" y="1715"/>
                  </a:lnTo>
                  <a:lnTo>
                    <a:pt x="619" y="3596"/>
                  </a:lnTo>
                  <a:lnTo>
                    <a:pt x="1524" y="3596"/>
                  </a:lnTo>
                  <a:lnTo>
                    <a:pt x="15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63"/>
            <p:cNvSpPr/>
            <p:nvPr/>
          </p:nvSpPr>
          <p:spPr>
            <a:xfrm>
              <a:off x="4495580" y="2111174"/>
              <a:ext cx="75842" cy="178879"/>
            </a:xfrm>
            <a:custGeom>
              <a:avLst/>
              <a:gdLst/>
              <a:ahLst/>
              <a:cxnLst/>
              <a:rect l="l" t="t" r="r" b="b"/>
              <a:pathLst>
                <a:path w="1525" h="3597" extrusionOk="0">
                  <a:moveTo>
                    <a:pt x="643" y="0"/>
                  </a:moveTo>
                  <a:lnTo>
                    <a:pt x="0" y="1715"/>
                  </a:lnTo>
                  <a:lnTo>
                    <a:pt x="643" y="3596"/>
                  </a:lnTo>
                  <a:lnTo>
                    <a:pt x="1524" y="3596"/>
                  </a:lnTo>
                  <a:lnTo>
                    <a:pt x="15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63"/>
            <p:cNvSpPr/>
            <p:nvPr/>
          </p:nvSpPr>
          <p:spPr>
            <a:xfrm>
              <a:off x="4451766" y="2111174"/>
              <a:ext cx="75842" cy="178879"/>
            </a:xfrm>
            <a:custGeom>
              <a:avLst/>
              <a:gdLst/>
              <a:ahLst/>
              <a:cxnLst/>
              <a:rect l="l" t="t" r="r" b="b"/>
              <a:pathLst>
                <a:path w="1525" h="3597" extrusionOk="0">
                  <a:moveTo>
                    <a:pt x="619" y="0"/>
                  </a:moveTo>
                  <a:lnTo>
                    <a:pt x="0" y="1715"/>
                  </a:lnTo>
                  <a:lnTo>
                    <a:pt x="619" y="3596"/>
                  </a:lnTo>
                  <a:lnTo>
                    <a:pt x="1524" y="3596"/>
                  </a:lnTo>
                  <a:lnTo>
                    <a:pt x="15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63"/>
            <p:cNvSpPr/>
            <p:nvPr/>
          </p:nvSpPr>
          <p:spPr>
            <a:xfrm>
              <a:off x="4409095" y="2023500"/>
              <a:ext cx="162327" cy="45055"/>
            </a:xfrm>
            <a:custGeom>
              <a:avLst/>
              <a:gdLst/>
              <a:ahLst/>
              <a:cxnLst/>
              <a:rect l="l" t="t" r="r" b="b"/>
              <a:pathLst>
                <a:path w="3264" h="906" extrusionOk="0">
                  <a:moveTo>
                    <a:pt x="596" y="1"/>
                  </a:moveTo>
                  <a:cubicBezTo>
                    <a:pt x="1" y="1"/>
                    <a:pt x="1" y="906"/>
                    <a:pt x="596" y="906"/>
                  </a:cubicBezTo>
                  <a:lnTo>
                    <a:pt x="3263" y="906"/>
                  </a:lnTo>
                  <a:lnTo>
                    <a:pt x="32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63"/>
            <p:cNvSpPr/>
            <p:nvPr/>
          </p:nvSpPr>
          <p:spPr>
            <a:xfrm>
              <a:off x="4571372" y="2023500"/>
              <a:ext cx="162327" cy="45055"/>
            </a:xfrm>
            <a:custGeom>
              <a:avLst/>
              <a:gdLst/>
              <a:ahLst/>
              <a:cxnLst/>
              <a:rect l="l" t="t" r="r" b="b"/>
              <a:pathLst>
                <a:path w="3264" h="906" extrusionOk="0">
                  <a:moveTo>
                    <a:pt x="0" y="1"/>
                  </a:moveTo>
                  <a:lnTo>
                    <a:pt x="0" y="906"/>
                  </a:lnTo>
                  <a:lnTo>
                    <a:pt x="2668" y="906"/>
                  </a:lnTo>
                  <a:cubicBezTo>
                    <a:pt x="3263" y="906"/>
                    <a:pt x="3263" y="1"/>
                    <a:pt x="26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63"/>
            <p:cNvSpPr/>
            <p:nvPr/>
          </p:nvSpPr>
          <p:spPr>
            <a:xfrm>
              <a:off x="4438736" y="2111174"/>
              <a:ext cx="45058" cy="178879"/>
            </a:xfrm>
            <a:custGeom>
              <a:avLst/>
              <a:gdLst/>
              <a:ahLst/>
              <a:cxnLst/>
              <a:rect l="l" t="t" r="r" b="b"/>
              <a:pathLst>
                <a:path w="906" h="3597" extrusionOk="0">
                  <a:moveTo>
                    <a:pt x="0" y="0"/>
                  </a:moveTo>
                  <a:lnTo>
                    <a:pt x="0" y="3596"/>
                  </a:lnTo>
                  <a:lnTo>
                    <a:pt x="905" y="3596"/>
                  </a:lnTo>
                  <a:lnTo>
                    <a:pt x="9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3" name="Google Shape;653;p63"/>
          <p:cNvSpPr/>
          <p:nvPr/>
        </p:nvSpPr>
        <p:spPr>
          <a:xfrm>
            <a:off x="1688114" y="1905065"/>
            <a:ext cx="591021" cy="591041"/>
          </a:xfrm>
          <a:custGeom>
            <a:avLst/>
            <a:gdLst/>
            <a:ahLst/>
            <a:cxnLst/>
            <a:rect l="l" t="t" r="r" b="b"/>
            <a:pathLst>
              <a:path w="11884" h="11885" extrusionOk="0">
                <a:moveTo>
                  <a:pt x="5930" y="1"/>
                </a:moveTo>
                <a:cubicBezTo>
                  <a:pt x="2644" y="1"/>
                  <a:pt x="1" y="2668"/>
                  <a:pt x="1" y="5955"/>
                </a:cubicBezTo>
                <a:cubicBezTo>
                  <a:pt x="1" y="9241"/>
                  <a:pt x="2644" y="11884"/>
                  <a:pt x="5930" y="11884"/>
                </a:cubicBezTo>
                <a:cubicBezTo>
                  <a:pt x="9217" y="11884"/>
                  <a:pt x="11884" y="9241"/>
                  <a:pt x="11884" y="5955"/>
                </a:cubicBezTo>
                <a:cubicBezTo>
                  <a:pt x="11884" y="2668"/>
                  <a:pt x="9217" y="1"/>
                  <a:pt x="59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9CD336D4-6E86-6843-5C0B-284349B2F8C4}"/>
              </a:ext>
            </a:extLst>
          </p:cNvPr>
          <p:cNvGrpSpPr/>
          <p:nvPr/>
        </p:nvGrpSpPr>
        <p:grpSpPr>
          <a:xfrm>
            <a:off x="1761568" y="1979710"/>
            <a:ext cx="457191" cy="444636"/>
            <a:chOff x="1761568" y="1979710"/>
            <a:chExt cx="457191" cy="444636"/>
          </a:xfrm>
        </p:grpSpPr>
        <p:sp>
          <p:nvSpPr>
            <p:cNvPr id="654" name="Google Shape;654;p63"/>
            <p:cNvSpPr/>
            <p:nvPr/>
          </p:nvSpPr>
          <p:spPr>
            <a:xfrm>
              <a:off x="1900123" y="1979710"/>
              <a:ext cx="318636" cy="444636"/>
            </a:xfrm>
            <a:custGeom>
              <a:avLst/>
              <a:gdLst/>
              <a:ahLst/>
              <a:cxnLst/>
              <a:rect l="l" t="t" r="r" b="b"/>
              <a:pathLst>
                <a:path w="6407" h="8941" extrusionOk="0">
                  <a:moveTo>
                    <a:pt x="1667" y="0"/>
                  </a:moveTo>
                  <a:lnTo>
                    <a:pt x="0" y="4477"/>
                  </a:lnTo>
                  <a:lnTo>
                    <a:pt x="1667" y="8931"/>
                  </a:lnTo>
                  <a:cubicBezTo>
                    <a:pt x="1766" y="8937"/>
                    <a:pt x="1863" y="8940"/>
                    <a:pt x="1960" y="8940"/>
                  </a:cubicBezTo>
                  <a:cubicBezTo>
                    <a:pt x="4402" y="8940"/>
                    <a:pt x="6406" y="6951"/>
                    <a:pt x="6406" y="4477"/>
                  </a:cubicBezTo>
                  <a:cubicBezTo>
                    <a:pt x="6406" y="2004"/>
                    <a:pt x="4402" y="15"/>
                    <a:pt x="1960" y="15"/>
                  </a:cubicBezTo>
                  <a:cubicBezTo>
                    <a:pt x="1863" y="15"/>
                    <a:pt x="1766" y="18"/>
                    <a:pt x="1667" y="24"/>
                  </a:cubicBezTo>
                  <a:lnTo>
                    <a:pt x="16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63"/>
            <p:cNvSpPr/>
            <p:nvPr/>
          </p:nvSpPr>
          <p:spPr>
            <a:xfrm>
              <a:off x="1761568" y="1979710"/>
              <a:ext cx="222702" cy="444139"/>
            </a:xfrm>
            <a:custGeom>
              <a:avLst/>
              <a:gdLst/>
              <a:ahLst/>
              <a:cxnLst/>
              <a:rect l="l" t="t" r="r" b="b"/>
              <a:pathLst>
                <a:path w="4478" h="8931" extrusionOk="0">
                  <a:moveTo>
                    <a:pt x="4477" y="0"/>
                  </a:moveTo>
                  <a:cubicBezTo>
                    <a:pt x="2000" y="0"/>
                    <a:pt x="0" y="2001"/>
                    <a:pt x="0" y="4477"/>
                  </a:cubicBezTo>
                  <a:cubicBezTo>
                    <a:pt x="0" y="6930"/>
                    <a:pt x="2000" y="8931"/>
                    <a:pt x="4477" y="8931"/>
                  </a:cubicBezTo>
                  <a:lnTo>
                    <a:pt x="44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63"/>
            <p:cNvSpPr/>
            <p:nvPr/>
          </p:nvSpPr>
          <p:spPr>
            <a:xfrm>
              <a:off x="1900123" y="2035357"/>
              <a:ext cx="249956" cy="332843"/>
            </a:xfrm>
            <a:custGeom>
              <a:avLst/>
              <a:gdLst/>
              <a:ahLst/>
              <a:cxnLst/>
              <a:rect l="l" t="t" r="r" b="b"/>
              <a:pathLst>
                <a:path w="5026" h="6693" extrusionOk="0">
                  <a:moveTo>
                    <a:pt x="1667" y="0"/>
                  </a:moveTo>
                  <a:lnTo>
                    <a:pt x="0" y="3358"/>
                  </a:lnTo>
                  <a:lnTo>
                    <a:pt x="1667" y="6692"/>
                  </a:lnTo>
                  <a:cubicBezTo>
                    <a:pt x="3525" y="6692"/>
                    <a:pt x="5025" y="5192"/>
                    <a:pt x="5025" y="3358"/>
                  </a:cubicBezTo>
                  <a:cubicBezTo>
                    <a:pt x="5025" y="1501"/>
                    <a:pt x="3525" y="0"/>
                    <a:pt x="16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63"/>
            <p:cNvSpPr/>
            <p:nvPr/>
          </p:nvSpPr>
          <p:spPr>
            <a:xfrm>
              <a:off x="1816026" y="2035357"/>
              <a:ext cx="167051" cy="332843"/>
            </a:xfrm>
            <a:custGeom>
              <a:avLst/>
              <a:gdLst/>
              <a:ahLst/>
              <a:cxnLst/>
              <a:rect l="l" t="t" r="r" b="b"/>
              <a:pathLst>
                <a:path w="3359" h="6693" extrusionOk="0">
                  <a:moveTo>
                    <a:pt x="3315" y="0"/>
                  </a:moveTo>
                  <a:cubicBezTo>
                    <a:pt x="1478" y="0"/>
                    <a:pt x="1" y="1515"/>
                    <a:pt x="24" y="3358"/>
                  </a:cubicBezTo>
                  <a:cubicBezTo>
                    <a:pt x="24" y="5192"/>
                    <a:pt x="1525" y="6692"/>
                    <a:pt x="3358" y="6692"/>
                  </a:cubicBezTo>
                  <a:lnTo>
                    <a:pt x="3358" y="0"/>
                  </a:lnTo>
                  <a:cubicBezTo>
                    <a:pt x="3344" y="0"/>
                    <a:pt x="3330" y="0"/>
                    <a:pt x="33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63"/>
            <p:cNvSpPr/>
            <p:nvPr/>
          </p:nvSpPr>
          <p:spPr>
            <a:xfrm>
              <a:off x="1941550" y="2117064"/>
              <a:ext cx="120850" cy="168237"/>
            </a:xfrm>
            <a:custGeom>
              <a:avLst/>
              <a:gdLst/>
              <a:ahLst/>
              <a:cxnLst/>
              <a:rect l="l" t="t" r="r" b="b"/>
              <a:pathLst>
                <a:path w="2430" h="3383" extrusionOk="0">
                  <a:moveTo>
                    <a:pt x="834" y="1"/>
                  </a:moveTo>
                  <a:lnTo>
                    <a:pt x="1" y="1715"/>
                  </a:lnTo>
                  <a:lnTo>
                    <a:pt x="834" y="3382"/>
                  </a:lnTo>
                  <a:cubicBezTo>
                    <a:pt x="1549" y="3382"/>
                    <a:pt x="2192" y="2930"/>
                    <a:pt x="2430" y="2263"/>
                  </a:cubicBezTo>
                  <a:lnTo>
                    <a:pt x="1620" y="1715"/>
                  </a:lnTo>
                  <a:lnTo>
                    <a:pt x="2430" y="1144"/>
                  </a:lnTo>
                  <a:cubicBezTo>
                    <a:pt x="2192" y="453"/>
                    <a:pt x="1549" y="1"/>
                    <a:pt x="8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63"/>
            <p:cNvSpPr/>
            <p:nvPr/>
          </p:nvSpPr>
          <p:spPr>
            <a:xfrm>
              <a:off x="1903654" y="2118257"/>
              <a:ext cx="79423" cy="167043"/>
            </a:xfrm>
            <a:custGeom>
              <a:avLst/>
              <a:gdLst/>
              <a:ahLst/>
              <a:cxnLst/>
              <a:rect l="l" t="t" r="r" b="b"/>
              <a:pathLst>
                <a:path w="1597" h="3359" extrusionOk="0">
                  <a:moveTo>
                    <a:pt x="1596" y="0"/>
                  </a:moveTo>
                  <a:cubicBezTo>
                    <a:pt x="882" y="0"/>
                    <a:pt x="239" y="453"/>
                    <a:pt x="1" y="1120"/>
                  </a:cubicBezTo>
                  <a:lnTo>
                    <a:pt x="763" y="1691"/>
                  </a:lnTo>
                  <a:lnTo>
                    <a:pt x="1" y="2239"/>
                  </a:lnTo>
                  <a:cubicBezTo>
                    <a:pt x="239" y="2906"/>
                    <a:pt x="882" y="3358"/>
                    <a:pt x="1596" y="3358"/>
                  </a:cubicBezTo>
                  <a:lnTo>
                    <a:pt x="15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63"/>
            <p:cNvSpPr/>
            <p:nvPr/>
          </p:nvSpPr>
          <p:spPr>
            <a:xfrm>
              <a:off x="1941550" y="2173905"/>
              <a:ext cx="125624" cy="55747"/>
            </a:xfrm>
            <a:custGeom>
              <a:avLst/>
              <a:gdLst/>
              <a:ahLst/>
              <a:cxnLst/>
              <a:rect l="l" t="t" r="r" b="b"/>
              <a:pathLst>
                <a:path w="2526" h="1121" extrusionOk="0">
                  <a:moveTo>
                    <a:pt x="834" y="1"/>
                  </a:moveTo>
                  <a:lnTo>
                    <a:pt x="1" y="572"/>
                  </a:lnTo>
                  <a:lnTo>
                    <a:pt x="834" y="1120"/>
                  </a:lnTo>
                  <a:lnTo>
                    <a:pt x="2430" y="1120"/>
                  </a:lnTo>
                  <a:cubicBezTo>
                    <a:pt x="2478" y="930"/>
                    <a:pt x="2525" y="739"/>
                    <a:pt x="2525" y="572"/>
                  </a:cubicBezTo>
                  <a:cubicBezTo>
                    <a:pt x="2525" y="358"/>
                    <a:pt x="2478" y="167"/>
                    <a:pt x="2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63"/>
            <p:cNvSpPr/>
            <p:nvPr/>
          </p:nvSpPr>
          <p:spPr>
            <a:xfrm>
              <a:off x="1898930" y="2173905"/>
              <a:ext cx="84147" cy="54554"/>
            </a:xfrm>
            <a:custGeom>
              <a:avLst/>
              <a:gdLst/>
              <a:ahLst/>
              <a:cxnLst/>
              <a:rect l="l" t="t" r="r" b="b"/>
              <a:pathLst>
                <a:path w="1692" h="1097" extrusionOk="0">
                  <a:moveTo>
                    <a:pt x="96" y="1"/>
                  </a:moveTo>
                  <a:cubicBezTo>
                    <a:pt x="48" y="167"/>
                    <a:pt x="0" y="358"/>
                    <a:pt x="24" y="549"/>
                  </a:cubicBezTo>
                  <a:cubicBezTo>
                    <a:pt x="0" y="739"/>
                    <a:pt x="48" y="930"/>
                    <a:pt x="96" y="1096"/>
                  </a:cubicBezTo>
                  <a:lnTo>
                    <a:pt x="1691" y="1096"/>
                  </a:lnTo>
                  <a:lnTo>
                    <a:pt x="16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67" name="Google Shape;667;p63"/>
          <p:cNvCxnSpPr/>
          <p:nvPr/>
        </p:nvCxnSpPr>
        <p:spPr>
          <a:xfrm>
            <a:off x="1750663" y="2645734"/>
            <a:ext cx="465900" cy="0"/>
          </a:xfrm>
          <a:prstGeom prst="straightConnector1">
            <a:avLst/>
          </a:prstGeom>
          <a:noFill/>
          <a:ln w="9525" cap="flat" cmpd="sng">
            <a:solidFill>
              <a:schemeClr val="dk1"/>
            </a:solidFill>
            <a:prstDash val="solid"/>
            <a:round/>
            <a:headEnd type="none" w="med" len="med"/>
            <a:tailEnd type="none" w="med" len="med"/>
          </a:ln>
        </p:spPr>
      </p:cxnSp>
      <p:cxnSp>
        <p:nvCxnSpPr>
          <p:cNvPr id="668" name="Google Shape;668;p63"/>
          <p:cNvCxnSpPr/>
          <p:nvPr/>
        </p:nvCxnSpPr>
        <p:spPr>
          <a:xfrm>
            <a:off x="4339088" y="2645734"/>
            <a:ext cx="465900" cy="0"/>
          </a:xfrm>
          <a:prstGeom prst="straightConnector1">
            <a:avLst/>
          </a:prstGeom>
          <a:noFill/>
          <a:ln w="9525" cap="flat" cmpd="sng">
            <a:solidFill>
              <a:schemeClr val="dk1"/>
            </a:solidFill>
            <a:prstDash val="solid"/>
            <a:round/>
            <a:headEnd type="none" w="med" len="med"/>
            <a:tailEnd type="none" w="med" len="med"/>
          </a:ln>
        </p:spPr>
      </p:cxnSp>
      <p:cxnSp>
        <p:nvCxnSpPr>
          <p:cNvPr id="669" name="Google Shape;669;p63"/>
          <p:cNvCxnSpPr/>
          <p:nvPr/>
        </p:nvCxnSpPr>
        <p:spPr>
          <a:xfrm>
            <a:off x="6927500" y="2645734"/>
            <a:ext cx="465900" cy="0"/>
          </a:xfrm>
          <a:prstGeom prst="straightConnector1">
            <a:avLst/>
          </a:prstGeom>
          <a:noFill/>
          <a:ln w="9525" cap="flat" cmpd="sng">
            <a:solidFill>
              <a:schemeClr val="dk1"/>
            </a:solidFill>
            <a:prstDash val="solid"/>
            <a:round/>
            <a:headEnd type="none" w="med" len="med"/>
            <a:tailEnd type="none" w="med" len="med"/>
          </a:ln>
        </p:spPr>
      </p:cxnSp>
      <p:grpSp>
        <p:nvGrpSpPr>
          <p:cNvPr id="56" name="Grupo 55">
            <a:extLst>
              <a:ext uri="{FF2B5EF4-FFF2-40B4-BE49-F238E27FC236}">
                <a16:creationId xmlns:a16="http://schemas.microsoft.com/office/drawing/2014/main" id="{F906F5E3-7766-4DBE-B58A-813F909995EA}"/>
              </a:ext>
            </a:extLst>
          </p:cNvPr>
          <p:cNvGrpSpPr/>
          <p:nvPr/>
        </p:nvGrpSpPr>
        <p:grpSpPr>
          <a:xfrm>
            <a:off x="159967" y="150813"/>
            <a:ext cx="8823209" cy="974726"/>
            <a:chOff x="230305" y="150813"/>
            <a:chExt cx="8823209" cy="974726"/>
          </a:xfrm>
          <a:solidFill>
            <a:srgbClr val="E38384"/>
          </a:solidFill>
        </p:grpSpPr>
        <p:sp>
          <p:nvSpPr>
            <p:cNvPr id="57" name="Freeform 5">
              <a:extLst>
                <a:ext uri="{FF2B5EF4-FFF2-40B4-BE49-F238E27FC236}">
                  <a16:creationId xmlns:a16="http://schemas.microsoft.com/office/drawing/2014/main" id="{56A6B486-8DC9-4D7D-BB96-85BB35F22B26}"/>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6">
              <a:extLst>
                <a:ext uri="{FF2B5EF4-FFF2-40B4-BE49-F238E27FC236}">
                  <a16:creationId xmlns:a16="http://schemas.microsoft.com/office/drawing/2014/main" id="{26AA88A8-7B95-4630-99C9-C34433282013}"/>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7">
              <a:extLst>
                <a:ext uri="{FF2B5EF4-FFF2-40B4-BE49-F238E27FC236}">
                  <a16:creationId xmlns:a16="http://schemas.microsoft.com/office/drawing/2014/main" id="{C05B8709-82FF-4F98-A612-077E82363115}"/>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60" name="Rectángulo: esquinas redondeadas 59">
              <a:extLst>
                <a:ext uri="{FF2B5EF4-FFF2-40B4-BE49-F238E27FC236}">
                  <a16:creationId xmlns:a16="http://schemas.microsoft.com/office/drawing/2014/main" id="{664CEDEB-0163-48B0-BED3-4F8F78D8C696}"/>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1" name="Rectángulo: esquinas redondeadas 60">
              <a:extLst>
                <a:ext uri="{FF2B5EF4-FFF2-40B4-BE49-F238E27FC236}">
                  <a16:creationId xmlns:a16="http://schemas.microsoft.com/office/drawing/2014/main" id="{CBA793AF-72FF-4624-9F93-23EAFF7F3F50}"/>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62" name="Rectángulo 61">
            <a:extLst>
              <a:ext uri="{FF2B5EF4-FFF2-40B4-BE49-F238E27FC236}">
                <a16:creationId xmlns:a16="http://schemas.microsoft.com/office/drawing/2014/main" id="{C97D4D57-8345-4B78-B4E2-49E0A82116FD}"/>
              </a:ext>
            </a:extLst>
          </p:cNvPr>
          <p:cNvSpPr/>
          <p:nvPr/>
        </p:nvSpPr>
        <p:spPr>
          <a:xfrm>
            <a:off x="0" y="4963991"/>
            <a:ext cx="6746825"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 name="Rectángulo 62">
            <a:extLst>
              <a:ext uri="{FF2B5EF4-FFF2-40B4-BE49-F238E27FC236}">
                <a16:creationId xmlns:a16="http://schemas.microsoft.com/office/drawing/2014/main" id="{44575A89-593B-484C-BEC5-EF6E8D39C3FB}"/>
              </a:ext>
            </a:extLst>
          </p:cNvPr>
          <p:cNvSpPr/>
          <p:nvPr/>
        </p:nvSpPr>
        <p:spPr>
          <a:xfrm>
            <a:off x="8520112" y="4962066"/>
            <a:ext cx="623888"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4" name="Rectángulo 63">
            <a:extLst>
              <a:ext uri="{FF2B5EF4-FFF2-40B4-BE49-F238E27FC236}">
                <a16:creationId xmlns:a16="http://schemas.microsoft.com/office/drawing/2014/main" id="{88E915EB-432E-41CF-9AB5-FC81E071B2BC}"/>
              </a:ext>
            </a:extLst>
          </p:cNvPr>
          <p:cNvSpPr/>
          <p:nvPr/>
        </p:nvSpPr>
        <p:spPr>
          <a:xfrm>
            <a:off x="6984349" y="4962067"/>
            <a:ext cx="1280420" cy="1814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73"/>
        <p:cNvGrpSpPr/>
        <p:nvPr/>
      </p:nvGrpSpPr>
      <p:grpSpPr>
        <a:xfrm>
          <a:off x="0" y="0"/>
          <a:ext cx="0" cy="0"/>
          <a:chOff x="0" y="0"/>
          <a:chExt cx="0" cy="0"/>
        </a:xfrm>
      </p:grpSpPr>
      <p:sp>
        <p:nvSpPr>
          <p:cNvPr id="674" name="Google Shape;674;p64"/>
          <p:cNvSpPr/>
          <p:nvPr/>
        </p:nvSpPr>
        <p:spPr>
          <a:xfrm>
            <a:off x="2250900" y="4204450"/>
            <a:ext cx="4642200" cy="476100"/>
          </a:xfrm>
          <a:prstGeom prst="roundRect">
            <a:avLst>
              <a:gd name="adj" fmla="val 50000"/>
            </a:avLst>
          </a:prstGeom>
          <a:solidFill>
            <a:schemeClr val="tx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64"/>
          <p:cNvSpPr txBox="1">
            <a:spLocks noGrp="1"/>
          </p:cNvSpPr>
          <p:nvPr>
            <p:ph type="subTitle" idx="1"/>
          </p:nvPr>
        </p:nvSpPr>
        <p:spPr>
          <a:xfrm>
            <a:off x="2385750" y="4316245"/>
            <a:ext cx="4372500" cy="2373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sz="1400" dirty="0">
                <a:solidFill>
                  <a:schemeClr val="accent6"/>
                </a:solidFill>
              </a:rPr>
              <a:t>You can insert your multimedia content here</a:t>
            </a:r>
            <a:endParaRPr sz="1400" dirty="0">
              <a:solidFill>
                <a:schemeClr val="accent6"/>
              </a:solidFill>
            </a:endParaRPr>
          </a:p>
        </p:txBody>
      </p:sp>
      <p:sp>
        <p:nvSpPr>
          <p:cNvPr id="676" name="Google Shape;676;p64"/>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8A6BB4"/>
                </a:solidFill>
              </a:rPr>
              <a:t>Product demo</a:t>
            </a:r>
            <a:endParaRPr dirty="0">
              <a:solidFill>
                <a:srgbClr val="8A6BB4"/>
              </a:solidFill>
            </a:endParaRPr>
          </a:p>
        </p:txBody>
      </p:sp>
      <p:pic>
        <p:nvPicPr>
          <p:cNvPr id="683" name="Google Shape;683;p64"/>
          <p:cNvPicPr preferRelativeResize="0"/>
          <p:nvPr/>
        </p:nvPicPr>
        <p:blipFill>
          <a:blip r:embed="rId3">
            <a:alphaModFix/>
          </a:blip>
          <a:stretch>
            <a:fillRect/>
          </a:stretch>
        </p:blipFill>
        <p:spPr>
          <a:xfrm>
            <a:off x="3718444" y="1158546"/>
            <a:ext cx="1707113" cy="2864501"/>
          </a:xfrm>
          <a:prstGeom prst="rect">
            <a:avLst/>
          </a:prstGeom>
          <a:noFill/>
          <a:ln>
            <a:noFill/>
          </a:ln>
          <a:effectLst>
            <a:outerShdw blurRad="285750" dist="95250" dir="6000000" algn="bl" rotWithShape="0">
              <a:schemeClr val="dk1">
                <a:alpha val="20000"/>
              </a:schemeClr>
            </a:outerShdw>
          </a:effectLst>
        </p:spPr>
      </p:pic>
      <p:grpSp>
        <p:nvGrpSpPr>
          <p:cNvPr id="12" name="Grupo 11">
            <a:extLst>
              <a:ext uri="{FF2B5EF4-FFF2-40B4-BE49-F238E27FC236}">
                <a16:creationId xmlns:a16="http://schemas.microsoft.com/office/drawing/2014/main" id="{AA6674E5-94BC-4282-967F-5802C5B07E6F}"/>
              </a:ext>
            </a:extLst>
          </p:cNvPr>
          <p:cNvGrpSpPr/>
          <p:nvPr/>
        </p:nvGrpSpPr>
        <p:grpSpPr>
          <a:xfrm>
            <a:off x="159967" y="150813"/>
            <a:ext cx="8823209" cy="974726"/>
            <a:chOff x="230305" y="150813"/>
            <a:chExt cx="8823209" cy="974726"/>
          </a:xfrm>
          <a:solidFill>
            <a:srgbClr val="4DA9CF"/>
          </a:solidFill>
        </p:grpSpPr>
        <p:sp>
          <p:nvSpPr>
            <p:cNvPr id="13" name="Freeform 5">
              <a:extLst>
                <a:ext uri="{FF2B5EF4-FFF2-40B4-BE49-F238E27FC236}">
                  <a16:creationId xmlns:a16="http://schemas.microsoft.com/office/drawing/2014/main" id="{11298653-A65B-4CB3-BA69-3CBCDA8FDB18}"/>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6">
              <a:extLst>
                <a:ext uri="{FF2B5EF4-FFF2-40B4-BE49-F238E27FC236}">
                  <a16:creationId xmlns:a16="http://schemas.microsoft.com/office/drawing/2014/main" id="{82D08D79-CE56-4C05-A43F-2AE3B942084E}"/>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7">
              <a:extLst>
                <a:ext uri="{FF2B5EF4-FFF2-40B4-BE49-F238E27FC236}">
                  <a16:creationId xmlns:a16="http://schemas.microsoft.com/office/drawing/2014/main" id="{E2B95BDB-6A32-48C5-A996-6D57CDF5DB10}"/>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 name="Rectángulo: esquinas redondeadas 15">
              <a:extLst>
                <a:ext uri="{FF2B5EF4-FFF2-40B4-BE49-F238E27FC236}">
                  <a16:creationId xmlns:a16="http://schemas.microsoft.com/office/drawing/2014/main" id="{83D5299B-77BC-4DFD-B30D-18A820E0911B}"/>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esquinas redondeadas 16">
              <a:extLst>
                <a:ext uri="{FF2B5EF4-FFF2-40B4-BE49-F238E27FC236}">
                  <a16:creationId xmlns:a16="http://schemas.microsoft.com/office/drawing/2014/main" id="{2500CC01-F30C-4756-BA3D-0E073123C8B1}"/>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8" name="Rectángulo 17">
            <a:extLst>
              <a:ext uri="{FF2B5EF4-FFF2-40B4-BE49-F238E27FC236}">
                <a16:creationId xmlns:a16="http://schemas.microsoft.com/office/drawing/2014/main" id="{D213CA9B-6F1D-415A-B202-D1F2A045168C}"/>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BD4F218B-1B63-4C80-8EBC-E7F1114352BF}"/>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A28219D2-C3DF-487E-B4DD-8B03ACEF3B70}"/>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Google Shape;621;p63">
            <a:extLst>
              <a:ext uri="{FF2B5EF4-FFF2-40B4-BE49-F238E27FC236}">
                <a16:creationId xmlns:a16="http://schemas.microsoft.com/office/drawing/2014/main" id="{B7F04878-011B-40F1-B726-DA30285D2C1C}"/>
              </a:ext>
            </a:extLst>
          </p:cNvPr>
          <p:cNvSpPr txBox="1">
            <a:spLocks/>
          </p:cNvSpPr>
          <p:nvPr/>
        </p:nvSpPr>
        <p:spPr>
          <a:xfrm>
            <a:off x="540275" y="2210546"/>
            <a:ext cx="2302500" cy="7605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1"/>
              </a:buClr>
              <a:buSzPts val="1100"/>
            </a:pPr>
            <a:r>
              <a:rPr lang="en-US"/>
              <a:t>Mercury is the closest planet to the Sun and the smallest one</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09"/>
        <p:cNvGrpSpPr/>
        <p:nvPr/>
      </p:nvGrpSpPr>
      <p:grpSpPr>
        <a:xfrm>
          <a:off x="0" y="0"/>
          <a:ext cx="0" cy="0"/>
          <a:chOff x="0" y="0"/>
          <a:chExt cx="0" cy="0"/>
        </a:xfrm>
      </p:grpSpPr>
      <p:sp>
        <p:nvSpPr>
          <p:cNvPr id="710" name="Google Shape;710;p66"/>
          <p:cNvSpPr txBox="1">
            <a:spLocks noGrp="1"/>
          </p:cNvSpPr>
          <p:nvPr>
            <p:ph type="title"/>
          </p:nvPr>
        </p:nvSpPr>
        <p:spPr>
          <a:xfrm>
            <a:off x="713763" y="291457"/>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sz="4800" dirty="0">
                <a:solidFill>
                  <a:srgbClr val="8A6BB4"/>
                </a:solidFill>
              </a:rPr>
              <a:t>Case study</a:t>
            </a:r>
            <a:endParaRPr sz="4800" dirty="0">
              <a:solidFill>
                <a:srgbClr val="8A6BB4"/>
              </a:solidFill>
            </a:endParaRPr>
          </a:p>
        </p:txBody>
      </p:sp>
      <p:sp>
        <p:nvSpPr>
          <p:cNvPr id="711" name="Google Shape;711;p66"/>
          <p:cNvSpPr txBox="1">
            <a:spLocks noGrp="1"/>
          </p:cNvSpPr>
          <p:nvPr>
            <p:ph type="subTitle" idx="1"/>
          </p:nvPr>
        </p:nvSpPr>
        <p:spPr>
          <a:xfrm>
            <a:off x="2333833" y="1980926"/>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Challenge</a:t>
            </a:r>
            <a:endParaRPr/>
          </a:p>
        </p:txBody>
      </p:sp>
      <p:sp>
        <p:nvSpPr>
          <p:cNvPr id="712" name="Google Shape;712;p66"/>
          <p:cNvSpPr txBox="1">
            <a:spLocks noGrp="1"/>
          </p:cNvSpPr>
          <p:nvPr>
            <p:ph type="subTitle" idx="2"/>
          </p:nvPr>
        </p:nvSpPr>
        <p:spPr>
          <a:xfrm>
            <a:off x="2333822" y="2470811"/>
            <a:ext cx="2302500" cy="5526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Venus is the second planet from the Sun</a:t>
            </a:r>
            <a:endParaRPr/>
          </a:p>
        </p:txBody>
      </p:sp>
      <p:sp>
        <p:nvSpPr>
          <p:cNvPr id="713" name="Google Shape;713;p66"/>
          <p:cNvSpPr txBox="1">
            <a:spLocks noGrp="1"/>
          </p:cNvSpPr>
          <p:nvPr>
            <p:ph type="subTitle" idx="3"/>
          </p:nvPr>
        </p:nvSpPr>
        <p:spPr>
          <a:xfrm flipH="1">
            <a:off x="4275715" y="3438251"/>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Solution</a:t>
            </a:r>
            <a:endParaRPr/>
          </a:p>
        </p:txBody>
      </p:sp>
      <p:sp>
        <p:nvSpPr>
          <p:cNvPr id="714" name="Google Shape;714;p66"/>
          <p:cNvSpPr txBox="1">
            <a:spLocks noGrp="1"/>
          </p:cNvSpPr>
          <p:nvPr>
            <p:ph type="subTitle" idx="4"/>
          </p:nvPr>
        </p:nvSpPr>
        <p:spPr>
          <a:xfrm>
            <a:off x="6217612" y="2470811"/>
            <a:ext cx="2302500" cy="5526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Jupiter is the biggest planet of them all</a:t>
            </a:r>
            <a:endParaRPr/>
          </a:p>
        </p:txBody>
      </p:sp>
      <p:sp>
        <p:nvSpPr>
          <p:cNvPr id="715" name="Google Shape;715;p66"/>
          <p:cNvSpPr txBox="1">
            <a:spLocks noGrp="1"/>
          </p:cNvSpPr>
          <p:nvPr>
            <p:ph type="subTitle" idx="5"/>
          </p:nvPr>
        </p:nvSpPr>
        <p:spPr>
          <a:xfrm flipH="1">
            <a:off x="6217608" y="1980926"/>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Results</a:t>
            </a:r>
            <a:endParaRPr/>
          </a:p>
        </p:txBody>
      </p:sp>
      <p:sp>
        <p:nvSpPr>
          <p:cNvPr id="716" name="Google Shape;716;p66"/>
          <p:cNvSpPr txBox="1">
            <a:spLocks noGrp="1"/>
          </p:cNvSpPr>
          <p:nvPr>
            <p:ph type="subTitle" idx="6"/>
          </p:nvPr>
        </p:nvSpPr>
        <p:spPr>
          <a:xfrm>
            <a:off x="4275717" y="3928136"/>
            <a:ext cx="2302500" cy="5526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Saturn is a gas giant and has several rings</a:t>
            </a:r>
            <a:endParaRPr/>
          </a:p>
        </p:txBody>
      </p:sp>
      <p:sp>
        <p:nvSpPr>
          <p:cNvPr id="718" name="Google Shape;718;p66"/>
          <p:cNvSpPr/>
          <p:nvPr/>
        </p:nvSpPr>
        <p:spPr>
          <a:xfrm>
            <a:off x="3189530" y="1166905"/>
            <a:ext cx="591071" cy="591041"/>
          </a:xfrm>
          <a:custGeom>
            <a:avLst/>
            <a:gdLst/>
            <a:ahLst/>
            <a:cxnLst/>
            <a:rect l="l" t="t" r="r" b="b"/>
            <a:pathLst>
              <a:path w="11885" h="11885" extrusionOk="0">
                <a:moveTo>
                  <a:pt x="5930" y="1"/>
                </a:moveTo>
                <a:cubicBezTo>
                  <a:pt x="2644" y="1"/>
                  <a:pt x="1" y="2668"/>
                  <a:pt x="1" y="5931"/>
                </a:cubicBezTo>
                <a:cubicBezTo>
                  <a:pt x="1" y="9217"/>
                  <a:pt x="2644" y="11884"/>
                  <a:pt x="5930" y="11884"/>
                </a:cubicBezTo>
                <a:cubicBezTo>
                  <a:pt x="9217" y="11884"/>
                  <a:pt x="11884" y="9217"/>
                  <a:pt x="11884" y="5931"/>
                </a:cubicBezTo>
                <a:cubicBezTo>
                  <a:pt x="11884" y="2668"/>
                  <a:pt x="9217" y="1"/>
                  <a:pt x="59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74A32CFD-64BA-F223-4A1A-C76A2442916F}"/>
              </a:ext>
            </a:extLst>
          </p:cNvPr>
          <p:cNvGrpSpPr/>
          <p:nvPr/>
        </p:nvGrpSpPr>
        <p:grpSpPr>
          <a:xfrm>
            <a:off x="3278353" y="1253783"/>
            <a:ext cx="424118" cy="415345"/>
            <a:chOff x="3278353" y="1253783"/>
            <a:chExt cx="424118" cy="415345"/>
          </a:xfrm>
        </p:grpSpPr>
        <p:sp>
          <p:nvSpPr>
            <p:cNvPr id="719" name="Google Shape;719;p66"/>
            <p:cNvSpPr/>
            <p:nvPr/>
          </p:nvSpPr>
          <p:spPr>
            <a:xfrm>
              <a:off x="3315055" y="1556539"/>
              <a:ext cx="56944" cy="112589"/>
            </a:xfrm>
            <a:custGeom>
              <a:avLst/>
              <a:gdLst/>
              <a:ahLst/>
              <a:cxnLst/>
              <a:rect l="l" t="t" r="r" b="b"/>
              <a:pathLst>
                <a:path w="1145" h="2264" extrusionOk="0">
                  <a:moveTo>
                    <a:pt x="763" y="1"/>
                  </a:moveTo>
                  <a:lnTo>
                    <a:pt x="1" y="1501"/>
                  </a:lnTo>
                  <a:lnTo>
                    <a:pt x="763" y="2263"/>
                  </a:lnTo>
                  <a:lnTo>
                    <a:pt x="1144" y="1144"/>
                  </a:lnTo>
                  <a:lnTo>
                    <a:pt x="7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66"/>
            <p:cNvSpPr/>
            <p:nvPr/>
          </p:nvSpPr>
          <p:spPr>
            <a:xfrm>
              <a:off x="3278353" y="1575486"/>
              <a:ext cx="93646" cy="55698"/>
            </a:xfrm>
            <a:custGeom>
              <a:avLst/>
              <a:gdLst/>
              <a:ahLst/>
              <a:cxnLst/>
              <a:rect l="l" t="t" r="r" b="b"/>
              <a:pathLst>
                <a:path w="1883" h="1120" extrusionOk="0">
                  <a:moveTo>
                    <a:pt x="1120" y="1"/>
                  </a:moveTo>
                  <a:lnTo>
                    <a:pt x="1" y="382"/>
                  </a:lnTo>
                  <a:lnTo>
                    <a:pt x="739" y="1120"/>
                  </a:lnTo>
                  <a:lnTo>
                    <a:pt x="18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66"/>
            <p:cNvSpPr/>
            <p:nvPr/>
          </p:nvSpPr>
          <p:spPr>
            <a:xfrm>
              <a:off x="3400347" y="1516258"/>
              <a:ext cx="171776" cy="125618"/>
            </a:xfrm>
            <a:custGeom>
              <a:avLst/>
              <a:gdLst/>
              <a:ahLst/>
              <a:cxnLst/>
              <a:rect l="l" t="t" r="r" b="b"/>
              <a:pathLst>
                <a:path w="3454" h="2526" extrusionOk="0">
                  <a:moveTo>
                    <a:pt x="2906" y="1"/>
                  </a:moveTo>
                  <a:lnTo>
                    <a:pt x="2454" y="168"/>
                  </a:lnTo>
                  <a:lnTo>
                    <a:pt x="2835" y="1073"/>
                  </a:lnTo>
                  <a:lnTo>
                    <a:pt x="834" y="1882"/>
                  </a:lnTo>
                  <a:lnTo>
                    <a:pt x="453" y="1001"/>
                  </a:lnTo>
                  <a:lnTo>
                    <a:pt x="1" y="1192"/>
                  </a:lnTo>
                  <a:lnTo>
                    <a:pt x="572" y="2525"/>
                  </a:lnTo>
                  <a:lnTo>
                    <a:pt x="3454" y="1335"/>
                  </a:lnTo>
                  <a:lnTo>
                    <a:pt x="290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66"/>
            <p:cNvSpPr/>
            <p:nvPr/>
          </p:nvSpPr>
          <p:spPr>
            <a:xfrm>
              <a:off x="3353001" y="1357569"/>
              <a:ext cx="312718" cy="255861"/>
            </a:xfrm>
            <a:custGeom>
              <a:avLst/>
              <a:gdLst/>
              <a:ahLst/>
              <a:cxnLst/>
              <a:rect l="l" t="t" r="r" b="b"/>
              <a:pathLst>
                <a:path w="6288" h="5145" extrusionOk="0">
                  <a:moveTo>
                    <a:pt x="3263" y="1"/>
                  </a:moveTo>
                  <a:lnTo>
                    <a:pt x="1072" y="2192"/>
                  </a:lnTo>
                  <a:lnTo>
                    <a:pt x="0" y="4764"/>
                  </a:lnTo>
                  <a:lnTo>
                    <a:pt x="381" y="5145"/>
                  </a:lnTo>
                  <a:lnTo>
                    <a:pt x="5025" y="3216"/>
                  </a:lnTo>
                  <a:cubicBezTo>
                    <a:pt x="5126" y="3177"/>
                    <a:pt x="5229" y="3158"/>
                    <a:pt x="5331" y="3158"/>
                  </a:cubicBezTo>
                  <a:cubicBezTo>
                    <a:pt x="5542" y="3158"/>
                    <a:pt x="5745" y="3238"/>
                    <a:pt x="5906" y="3382"/>
                  </a:cubicBezTo>
                  <a:lnTo>
                    <a:pt x="6287" y="3025"/>
                  </a:lnTo>
                  <a:lnTo>
                    <a:pt x="32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6"/>
            <p:cNvSpPr/>
            <p:nvPr/>
          </p:nvSpPr>
          <p:spPr>
            <a:xfrm>
              <a:off x="3334053" y="1281781"/>
              <a:ext cx="217928" cy="312702"/>
            </a:xfrm>
            <a:custGeom>
              <a:avLst/>
              <a:gdLst/>
              <a:ahLst/>
              <a:cxnLst/>
              <a:rect l="l" t="t" r="r" b="b"/>
              <a:pathLst>
                <a:path w="4382" h="6288" extrusionOk="0">
                  <a:moveTo>
                    <a:pt x="2119" y="1"/>
                  </a:moveTo>
                  <a:lnTo>
                    <a:pt x="1738" y="382"/>
                  </a:lnTo>
                  <a:cubicBezTo>
                    <a:pt x="1977" y="620"/>
                    <a:pt x="2048" y="953"/>
                    <a:pt x="1929" y="1263"/>
                  </a:cubicBezTo>
                  <a:lnTo>
                    <a:pt x="0" y="5907"/>
                  </a:lnTo>
                  <a:lnTo>
                    <a:pt x="381" y="6288"/>
                  </a:lnTo>
                  <a:lnTo>
                    <a:pt x="4382" y="2287"/>
                  </a:lnTo>
                  <a:lnTo>
                    <a:pt x="21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6"/>
            <p:cNvSpPr/>
            <p:nvPr/>
          </p:nvSpPr>
          <p:spPr>
            <a:xfrm>
              <a:off x="3532983" y="1376517"/>
              <a:ext cx="169488" cy="157594"/>
            </a:xfrm>
            <a:custGeom>
              <a:avLst/>
              <a:gdLst/>
              <a:ahLst/>
              <a:cxnLst/>
              <a:rect l="l" t="t" r="r" b="b"/>
              <a:pathLst>
                <a:path w="3408" h="3169" extrusionOk="0">
                  <a:moveTo>
                    <a:pt x="1" y="1"/>
                  </a:moveTo>
                  <a:lnTo>
                    <a:pt x="1" y="739"/>
                  </a:lnTo>
                  <a:lnTo>
                    <a:pt x="2287" y="3001"/>
                  </a:lnTo>
                  <a:cubicBezTo>
                    <a:pt x="2399" y="3119"/>
                    <a:pt x="2526" y="3168"/>
                    <a:pt x="2650" y="3168"/>
                  </a:cubicBezTo>
                  <a:cubicBezTo>
                    <a:pt x="3052" y="3168"/>
                    <a:pt x="3408" y="2646"/>
                    <a:pt x="3025" y="2263"/>
                  </a:cubicBezTo>
                  <a:lnTo>
                    <a:pt x="7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6"/>
            <p:cNvSpPr/>
            <p:nvPr/>
          </p:nvSpPr>
          <p:spPr>
            <a:xfrm>
              <a:off x="3399053" y="1253783"/>
              <a:ext cx="171876" cy="159534"/>
            </a:xfrm>
            <a:custGeom>
              <a:avLst/>
              <a:gdLst/>
              <a:ahLst/>
              <a:cxnLst/>
              <a:rect l="l" t="t" r="r" b="b"/>
              <a:pathLst>
                <a:path w="3456" h="3208" extrusionOk="0">
                  <a:moveTo>
                    <a:pt x="791" y="0"/>
                  </a:moveTo>
                  <a:cubicBezTo>
                    <a:pt x="369" y="0"/>
                    <a:pt x="0" y="567"/>
                    <a:pt x="431" y="945"/>
                  </a:cubicBezTo>
                  <a:lnTo>
                    <a:pt x="2694" y="3207"/>
                  </a:lnTo>
                  <a:lnTo>
                    <a:pt x="3456" y="2469"/>
                  </a:lnTo>
                  <a:lnTo>
                    <a:pt x="1194" y="207"/>
                  </a:lnTo>
                  <a:cubicBezTo>
                    <a:pt x="1071" y="60"/>
                    <a:pt x="928" y="0"/>
                    <a:pt x="7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7" name="Google Shape;727;p66"/>
          <p:cNvSpPr/>
          <p:nvPr/>
        </p:nvSpPr>
        <p:spPr>
          <a:xfrm>
            <a:off x="7073341" y="1166929"/>
            <a:ext cx="591021" cy="590991"/>
          </a:xfrm>
          <a:custGeom>
            <a:avLst/>
            <a:gdLst/>
            <a:ahLst/>
            <a:cxnLst/>
            <a:rect l="l" t="t" r="r" b="b"/>
            <a:pathLst>
              <a:path w="11884" h="11884" extrusionOk="0">
                <a:moveTo>
                  <a:pt x="5930" y="0"/>
                </a:moveTo>
                <a:cubicBezTo>
                  <a:pt x="2644" y="0"/>
                  <a:pt x="1" y="2668"/>
                  <a:pt x="1" y="5954"/>
                </a:cubicBezTo>
                <a:cubicBezTo>
                  <a:pt x="1" y="9240"/>
                  <a:pt x="2644" y="11884"/>
                  <a:pt x="5930" y="11884"/>
                </a:cubicBezTo>
                <a:cubicBezTo>
                  <a:pt x="9217" y="11884"/>
                  <a:pt x="11884" y="9240"/>
                  <a:pt x="11884" y="5954"/>
                </a:cubicBezTo>
                <a:cubicBezTo>
                  <a:pt x="11884" y="2668"/>
                  <a:pt x="9217" y="0"/>
                  <a:pt x="59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upo 3">
            <a:extLst>
              <a:ext uri="{FF2B5EF4-FFF2-40B4-BE49-F238E27FC236}">
                <a16:creationId xmlns:a16="http://schemas.microsoft.com/office/drawing/2014/main" id="{FA526A41-F86C-1142-C294-20BC77A5130F}"/>
              </a:ext>
            </a:extLst>
          </p:cNvPr>
          <p:cNvGrpSpPr/>
          <p:nvPr/>
        </p:nvGrpSpPr>
        <p:grpSpPr>
          <a:xfrm>
            <a:off x="7200059" y="1294835"/>
            <a:ext cx="336391" cy="336374"/>
            <a:chOff x="7200059" y="1294835"/>
            <a:chExt cx="336391" cy="336374"/>
          </a:xfrm>
        </p:grpSpPr>
        <p:sp>
          <p:nvSpPr>
            <p:cNvPr id="728" name="Google Shape;728;p66"/>
            <p:cNvSpPr/>
            <p:nvPr/>
          </p:nvSpPr>
          <p:spPr>
            <a:xfrm>
              <a:off x="7305492" y="1442881"/>
              <a:ext cx="230958" cy="188328"/>
            </a:xfrm>
            <a:custGeom>
              <a:avLst/>
              <a:gdLst/>
              <a:ahLst/>
              <a:cxnLst/>
              <a:rect l="l" t="t" r="r" b="b"/>
              <a:pathLst>
                <a:path w="4644" h="3787" extrusionOk="0">
                  <a:moveTo>
                    <a:pt x="0" y="0"/>
                  </a:moveTo>
                  <a:lnTo>
                    <a:pt x="1262" y="3787"/>
                  </a:lnTo>
                  <a:lnTo>
                    <a:pt x="4644" y="3787"/>
                  </a:lnTo>
                  <a:lnTo>
                    <a:pt x="4644" y="1262"/>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66"/>
            <p:cNvSpPr/>
            <p:nvPr/>
          </p:nvSpPr>
          <p:spPr>
            <a:xfrm>
              <a:off x="7200059" y="1442881"/>
              <a:ext cx="168245" cy="188328"/>
            </a:xfrm>
            <a:custGeom>
              <a:avLst/>
              <a:gdLst/>
              <a:ahLst/>
              <a:cxnLst/>
              <a:rect l="l" t="t" r="r" b="b"/>
              <a:pathLst>
                <a:path w="3383" h="3787" extrusionOk="0">
                  <a:moveTo>
                    <a:pt x="3382" y="0"/>
                  </a:moveTo>
                  <a:lnTo>
                    <a:pt x="1" y="1262"/>
                  </a:lnTo>
                  <a:lnTo>
                    <a:pt x="1" y="3787"/>
                  </a:lnTo>
                  <a:lnTo>
                    <a:pt x="3382" y="3787"/>
                  </a:lnTo>
                  <a:lnTo>
                    <a:pt x="33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66"/>
            <p:cNvSpPr/>
            <p:nvPr/>
          </p:nvSpPr>
          <p:spPr>
            <a:xfrm>
              <a:off x="7309023" y="1294835"/>
              <a:ext cx="227427" cy="210855"/>
            </a:xfrm>
            <a:custGeom>
              <a:avLst/>
              <a:gdLst/>
              <a:ahLst/>
              <a:cxnLst/>
              <a:rect l="l" t="t" r="r" b="b"/>
              <a:pathLst>
                <a:path w="4573" h="4240" extrusionOk="0">
                  <a:moveTo>
                    <a:pt x="1191" y="0"/>
                  </a:moveTo>
                  <a:lnTo>
                    <a:pt x="1" y="2120"/>
                  </a:lnTo>
                  <a:lnTo>
                    <a:pt x="1191" y="4239"/>
                  </a:lnTo>
                  <a:lnTo>
                    <a:pt x="4573" y="4239"/>
                  </a:lnTo>
                  <a:lnTo>
                    <a:pt x="457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66"/>
            <p:cNvSpPr/>
            <p:nvPr/>
          </p:nvSpPr>
          <p:spPr>
            <a:xfrm>
              <a:off x="7200059" y="1294835"/>
              <a:ext cx="168245" cy="210855"/>
            </a:xfrm>
            <a:custGeom>
              <a:avLst/>
              <a:gdLst/>
              <a:ahLst/>
              <a:cxnLst/>
              <a:rect l="l" t="t" r="r" b="b"/>
              <a:pathLst>
                <a:path w="3383" h="4240" extrusionOk="0">
                  <a:moveTo>
                    <a:pt x="1" y="0"/>
                  </a:moveTo>
                  <a:lnTo>
                    <a:pt x="1" y="4239"/>
                  </a:lnTo>
                  <a:lnTo>
                    <a:pt x="3382" y="4239"/>
                  </a:lnTo>
                  <a:lnTo>
                    <a:pt x="33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6"/>
            <p:cNvSpPr/>
            <p:nvPr/>
          </p:nvSpPr>
          <p:spPr>
            <a:xfrm>
              <a:off x="7336276" y="1345758"/>
              <a:ext cx="53313" cy="110202"/>
            </a:xfrm>
            <a:custGeom>
              <a:avLst/>
              <a:gdLst/>
              <a:ahLst/>
              <a:cxnLst/>
              <a:rect l="l" t="t" r="r" b="b"/>
              <a:pathLst>
                <a:path w="1072" h="2216" extrusionOk="0">
                  <a:moveTo>
                    <a:pt x="0" y="0"/>
                  </a:moveTo>
                  <a:lnTo>
                    <a:pt x="0" y="2215"/>
                  </a:lnTo>
                  <a:lnTo>
                    <a:pt x="643" y="1834"/>
                  </a:lnTo>
                  <a:lnTo>
                    <a:pt x="1072" y="1096"/>
                  </a:lnTo>
                  <a:lnTo>
                    <a:pt x="643" y="35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66"/>
            <p:cNvSpPr/>
            <p:nvPr/>
          </p:nvSpPr>
          <p:spPr>
            <a:xfrm>
              <a:off x="7368254" y="1363512"/>
              <a:ext cx="64006" cy="73501"/>
            </a:xfrm>
            <a:custGeom>
              <a:avLst/>
              <a:gdLst/>
              <a:ahLst/>
              <a:cxnLst/>
              <a:rect l="l" t="t" r="r" b="b"/>
              <a:pathLst>
                <a:path w="1287" h="1478" extrusionOk="0">
                  <a:moveTo>
                    <a:pt x="0" y="1"/>
                  </a:moveTo>
                  <a:lnTo>
                    <a:pt x="0" y="1477"/>
                  </a:lnTo>
                  <a:lnTo>
                    <a:pt x="1286" y="73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66"/>
            <p:cNvSpPr/>
            <p:nvPr/>
          </p:nvSpPr>
          <p:spPr>
            <a:xfrm>
              <a:off x="7309023" y="1547065"/>
              <a:ext cx="186000" cy="42718"/>
            </a:xfrm>
            <a:custGeom>
              <a:avLst/>
              <a:gdLst/>
              <a:ahLst/>
              <a:cxnLst/>
              <a:rect l="l" t="t" r="r" b="b"/>
              <a:pathLst>
                <a:path w="3740" h="859" extrusionOk="0">
                  <a:moveTo>
                    <a:pt x="1191" y="1"/>
                  </a:moveTo>
                  <a:lnTo>
                    <a:pt x="1" y="430"/>
                  </a:lnTo>
                  <a:lnTo>
                    <a:pt x="1191" y="858"/>
                  </a:lnTo>
                  <a:lnTo>
                    <a:pt x="3739" y="858"/>
                  </a:lnTo>
                  <a:lnTo>
                    <a:pt x="37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6"/>
            <p:cNvSpPr/>
            <p:nvPr/>
          </p:nvSpPr>
          <p:spPr>
            <a:xfrm>
              <a:off x="7269933" y="1547065"/>
              <a:ext cx="98371" cy="42718"/>
            </a:xfrm>
            <a:custGeom>
              <a:avLst/>
              <a:gdLst/>
              <a:ahLst/>
              <a:cxnLst/>
              <a:rect l="l" t="t" r="r" b="b"/>
              <a:pathLst>
                <a:path w="1978" h="859" extrusionOk="0">
                  <a:moveTo>
                    <a:pt x="620" y="1"/>
                  </a:moveTo>
                  <a:lnTo>
                    <a:pt x="1" y="430"/>
                  </a:lnTo>
                  <a:lnTo>
                    <a:pt x="620" y="858"/>
                  </a:lnTo>
                  <a:lnTo>
                    <a:pt x="1977" y="858"/>
                  </a:lnTo>
                  <a:lnTo>
                    <a:pt x="1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6"/>
            <p:cNvSpPr/>
            <p:nvPr/>
          </p:nvSpPr>
          <p:spPr>
            <a:xfrm>
              <a:off x="7241536" y="1547065"/>
              <a:ext cx="59231" cy="42718"/>
            </a:xfrm>
            <a:custGeom>
              <a:avLst/>
              <a:gdLst/>
              <a:ahLst/>
              <a:cxnLst/>
              <a:rect l="l" t="t" r="r" b="b"/>
              <a:pathLst>
                <a:path w="1191" h="859" extrusionOk="0">
                  <a:moveTo>
                    <a:pt x="0" y="1"/>
                  </a:moveTo>
                  <a:lnTo>
                    <a:pt x="0" y="858"/>
                  </a:lnTo>
                  <a:lnTo>
                    <a:pt x="1191" y="858"/>
                  </a:lnTo>
                  <a:lnTo>
                    <a:pt x="119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8" name="Google Shape;738;p66"/>
          <p:cNvSpPr/>
          <p:nvPr/>
        </p:nvSpPr>
        <p:spPr>
          <a:xfrm>
            <a:off x="5131461" y="2643430"/>
            <a:ext cx="591021" cy="591041"/>
          </a:xfrm>
          <a:custGeom>
            <a:avLst/>
            <a:gdLst/>
            <a:ahLst/>
            <a:cxnLst/>
            <a:rect l="l" t="t" r="r" b="b"/>
            <a:pathLst>
              <a:path w="11884" h="11885" extrusionOk="0">
                <a:moveTo>
                  <a:pt x="5930" y="1"/>
                </a:moveTo>
                <a:cubicBezTo>
                  <a:pt x="2644" y="1"/>
                  <a:pt x="1" y="2668"/>
                  <a:pt x="1" y="5930"/>
                </a:cubicBezTo>
                <a:cubicBezTo>
                  <a:pt x="1" y="9217"/>
                  <a:pt x="2644" y="11884"/>
                  <a:pt x="5930" y="11884"/>
                </a:cubicBezTo>
                <a:cubicBezTo>
                  <a:pt x="9217" y="11884"/>
                  <a:pt x="11884" y="9217"/>
                  <a:pt x="11884" y="5930"/>
                </a:cubicBezTo>
                <a:cubicBezTo>
                  <a:pt x="11884" y="2668"/>
                  <a:pt x="9217" y="1"/>
                  <a:pt x="5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upo 2">
            <a:extLst>
              <a:ext uri="{FF2B5EF4-FFF2-40B4-BE49-F238E27FC236}">
                <a16:creationId xmlns:a16="http://schemas.microsoft.com/office/drawing/2014/main" id="{0405B536-05B9-4035-B600-E528B7A2BB25}"/>
              </a:ext>
            </a:extLst>
          </p:cNvPr>
          <p:cNvGrpSpPr/>
          <p:nvPr/>
        </p:nvGrpSpPr>
        <p:grpSpPr>
          <a:xfrm>
            <a:off x="5298462" y="2742940"/>
            <a:ext cx="255874" cy="392022"/>
            <a:chOff x="5298462" y="2742940"/>
            <a:chExt cx="255874" cy="392022"/>
          </a:xfrm>
        </p:grpSpPr>
        <p:sp>
          <p:nvSpPr>
            <p:cNvPr id="739" name="Google Shape;739;p66"/>
            <p:cNvSpPr/>
            <p:nvPr/>
          </p:nvSpPr>
          <p:spPr>
            <a:xfrm>
              <a:off x="5347001" y="2742940"/>
              <a:ext cx="78229" cy="73451"/>
            </a:xfrm>
            <a:custGeom>
              <a:avLst/>
              <a:gdLst/>
              <a:ahLst/>
              <a:cxnLst/>
              <a:rect l="l" t="t" r="r" b="b"/>
              <a:pathLst>
                <a:path w="1573" h="1477" extrusionOk="0">
                  <a:moveTo>
                    <a:pt x="1" y="0"/>
                  </a:moveTo>
                  <a:lnTo>
                    <a:pt x="1573" y="1477"/>
                  </a:lnTo>
                  <a:lnTo>
                    <a:pt x="11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6"/>
            <p:cNvSpPr/>
            <p:nvPr/>
          </p:nvSpPr>
          <p:spPr>
            <a:xfrm>
              <a:off x="5402702" y="2742940"/>
              <a:ext cx="151634" cy="318620"/>
            </a:xfrm>
            <a:custGeom>
              <a:avLst/>
              <a:gdLst/>
              <a:ahLst/>
              <a:cxnLst/>
              <a:rect l="l" t="t" r="r" b="b"/>
              <a:pathLst>
                <a:path w="3049" h="6407" extrusionOk="0">
                  <a:moveTo>
                    <a:pt x="0" y="0"/>
                  </a:moveTo>
                  <a:lnTo>
                    <a:pt x="0" y="6406"/>
                  </a:lnTo>
                  <a:lnTo>
                    <a:pt x="3048" y="6406"/>
                  </a:lnTo>
                  <a:lnTo>
                    <a:pt x="30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6"/>
            <p:cNvSpPr/>
            <p:nvPr/>
          </p:nvSpPr>
          <p:spPr>
            <a:xfrm>
              <a:off x="5347001" y="2742940"/>
              <a:ext cx="146910" cy="123181"/>
            </a:xfrm>
            <a:custGeom>
              <a:avLst/>
              <a:gdLst/>
              <a:ahLst/>
              <a:cxnLst/>
              <a:rect l="l" t="t" r="r" b="b"/>
              <a:pathLst>
                <a:path w="2954" h="2477" extrusionOk="0">
                  <a:moveTo>
                    <a:pt x="1" y="0"/>
                  </a:moveTo>
                  <a:lnTo>
                    <a:pt x="1" y="2477"/>
                  </a:lnTo>
                  <a:lnTo>
                    <a:pt x="2954" y="2477"/>
                  </a:lnTo>
                  <a:lnTo>
                    <a:pt x="1120" y="524"/>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66"/>
            <p:cNvSpPr/>
            <p:nvPr/>
          </p:nvSpPr>
          <p:spPr>
            <a:xfrm>
              <a:off x="5402702" y="2767805"/>
              <a:ext cx="103046" cy="98316"/>
            </a:xfrm>
            <a:custGeom>
              <a:avLst/>
              <a:gdLst/>
              <a:ahLst/>
              <a:cxnLst/>
              <a:rect l="l" t="t" r="r" b="b"/>
              <a:pathLst>
                <a:path w="2072" h="1977" extrusionOk="0">
                  <a:moveTo>
                    <a:pt x="0" y="0"/>
                  </a:moveTo>
                  <a:lnTo>
                    <a:pt x="0" y="1977"/>
                  </a:lnTo>
                  <a:lnTo>
                    <a:pt x="2072" y="977"/>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6"/>
            <p:cNvSpPr/>
            <p:nvPr/>
          </p:nvSpPr>
          <p:spPr>
            <a:xfrm>
              <a:off x="5352919" y="2816342"/>
              <a:ext cx="152828" cy="318620"/>
            </a:xfrm>
            <a:custGeom>
              <a:avLst/>
              <a:gdLst/>
              <a:ahLst/>
              <a:cxnLst/>
              <a:rect l="l" t="t" r="r" b="b"/>
              <a:pathLst>
                <a:path w="3073" h="6407" extrusionOk="0">
                  <a:moveTo>
                    <a:pt x="1001" y="1"/>
                  </a:moveTo>
                  <a:lnTo>
                    <a:pt x="1" y="3192"/>
                  </a:lnTo>
                  <a:lnTo>
                    <a:pt x="1001" y="6407"/>
                  </a:lnTo>
                  <a:lnTo>
                    <a:pt x="3073" y="6407"/>
                  </a:lnTo>
                  <a:lnTo>
                    <a:pt x="30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66"/>
            <p:cNvSpPr/>
            <p:nvPr/>
          </p:nvSpPr>
          <p:spPr>
            <a:xfrm>
              <a:off x="5298462" y="2816342"/>
              <a:ext cx="103095" cy="318620"/>
            </a:xfrm>
            <a:custGeom>
              <a:avLst/>
              <a:gdLst/>
              <a:ahLst/>
              <a:cxnLst/>
              <a:rect l="l" t="t" r="r" b="b"/>
              <a:pathLst>
                <a:path w="2073" h="6407" extrusionOk="0">
                  <a:moveTo>
                    <a:pt x="0" y="1"/>
                  </a:moveTo>
                  <a:lnTo>
                    <a:pt x="0" y="6407"/>
                  </a:lnTo>
                  <a:lnTo>
                    <a:pt x="2072" y="6407"/>
                  </a:lnTo>
                  <a:lnTo>
                    <a:pt x="20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66"/>
            <p:cNvSpPr/>
            <p:nvPr/>
          </p:nvSpPr>
          <p:spPr>
            <a:xfrm>
              <a:off x="5376642" y="2866072"/>
              <a:ext cx="80567" cy="123231"/>
            </a:xfrm>
            <a:custGeom>
              <a:avLst/>
              <a:gdLst/>
              <a:ahLst/>
              <a:cxnLst/>
              <a:rect l="l" t="t" r="r" b="b"/>
              <a:pathLst>
                <a:path w="1620" h="2478" extrusionOk="0">
                  <a:moveTo>
                    <a:pt x="524" y="1"/>
                  </a:moveTo>
                  <a:lnTo>
                    <a:pt x="0" y="1239"/>
                  </a:lnTo>
                  <a:lnTo>
                    <a:pt x="524" y="2477"/>
                  </a:lnTo>
                  <a:lnTo>
                    <a:pt x="1619" y="2477"/>
                  </a:lnTo>
                  <a:lnTo>
                    <a:pt x="16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66"/>
            <p:cNvSpPr/>
            <p:nvPr/>
          </p:nvSpPr>
          <p:spPr>
            <a:xfrm>
              <a:off x="5347001" y="2866072"/>
              <a:ext cx="55750" cy="123231"/>
            </a:xfrm>
            <a:custGeom>
              <a:avLst/>
              <a:gdLst/>
              <a:ahLst/>
              <a:cxnLst/>
              <a:rect l="l" t="t" r="r" b="b"/>
              <a:pathLst>
                <a:path w="1121" h="2478" extrusionOk="0">
                  <a:moveTo>
                    <a:pt x="1" y="1"/>
                  </a:moveTo>
                  <a:lnTo>
                    <a:pt x="1" y="2477"/>
                  </a:lnTo>
                  <a:lnTo>
                    <a:pt x="1120" y="2477"/>
                  </a:lnTo>
                  <a:lnTo>
                    <a:pt x="1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52" name="Google Shape;752;p66"/>
          <p:cNvCxnSpPr/>
          <p:nvPr/>
        </p:nvCxnSpPr>
        <p:spPr>
          <a:xfrm>
            <a:off x="3252105" y="1948610"/>
            <a:ext cx="465900" cy="0"/>
          </a:xfrm>
          <a:prstGeom prst="straightConnector1">
            <a:avLst/>
          </a:prstGeom>
          <a:noFill/>
          <a:ln w="9525" cap="flat" cmpd="sng">
            <a:solidFill>
              <a:schemeClr val="dk1"/>
            </a:solidFill>
            <a:prstDash val="solid"/>
            <a:round/>
            <a:headEnd type="none" w="med" len="med"/>
            <a:tailEnd type="none" w="med" len="med"/>
          </a:ln>
        </p:spPr>
      </p:cxnSp>
      <p:cxnSp>
        <p:nvCxnSpPr>
          <p:cNvPr id="753" name="Google Shape;753;p66"/>
          <p:cNvCxnSpPr/>
          <p:nvPr/>
        </p:nvCxnSpPr>
        <p:spPr>
          <a:xfrm>
            <a:off x="7135892" y="1948610"/>
            <a:ext cx="465900" cy="0"/>
          </a:xfrm>
          <a:prstGeom prst="straightConnector1">
            <a:avLst/>
          </a:prstGeom>
          <a:noFill/>
          <a:ln w="9525" cap="flat" cmpd="sng">
            <a:solidFill>
              <a:schemeClr val="dk1"/>
            </a:solidFill>
            <a:prstDash val="solid"/>
            <a:round/>
            <a:headEnd type="none" w="med" len="med"/>
            <a:tailEnd type="none" w="med" len="med"/>
          </a:ln>
        </p:spPr>
      </p:cxnSp>
      <p:cxnSp>
        <p:nvCxnSpPr>
          <p:cNvPr id="754" name="Google Shape;754;p66"/>
          <p:cNvCxnSpPr/>
          <p:nvPr/>
        </p:nvCxnSpPr>
        <p:spPr>
          <a:xfrm>
            <a:off x="5194067" y="3438260"/>
            <a:ext cx="465900" cy="0"/>
          </a:xfrm>
          <a:prstGeom prst="straightConnector1">
            <a:avLst/>
          </a:prstGeom>
          <a:noFill/>
          <a:ln w="9525" cap="flat" cmpd="sng">
            <a:solidFill>
              <a:schemeClr val="dk1"/>
            </a:solidFill>
            <a:prstDash val="solid"/>
            <a:round/>
            <a:headEnd type="none" w="med" len="med"/>
            <a:tailEnd type="none" w="med" len="med"/>
          </a:ln>
        </p:spPr>
      </p:cxnSp>
      <p:grpSp>
        <p:nvGrpSpPr>
          <p:cNvPr id="47" name="Grupo 46">
            <a:extLst>
              <a:ext uri="{FF2B5EF4-FFF2-40B4-BE49-F238E27FC236}">
                <a16:creationId xmlns:a16="http://schemas.microsoft.com/office/drawing/2014/main" id="{8D8DFE36-A357-464F-B8AA-0B1C2B7505AA}"/>
              </a:ext>
            </a:extLst>
          </p:cNvPr>
          <p:cNvGrpSpPr/>
          <p:nvPr/>
        </p:nvGrpSpPr>
        <p:grpSpPr>
          <a:xfrm>
            <a:off x="159967" y="150813"/>
            <a:ext cx="8823209" cy="974726"/>
            <a:chOff x="230305" y="150813"/>
            <a:chExt cx="8823209" cy="974726"/>
          </a:xfrm>
          <a:solidFill>
            <a:srgbClr val="FFD170"/>
          </a:solidFill>
        </p:grpSpPr>
        <p:sp>
          <p:nvSpPr>
            <p:cNvPr id="48" name="Freeform 5">
              <a:extLst>
                <a:ext uri="{FF2B5EF4-FFF2-40B4-BE49-F238E27FC236}">
                  <a16:creationId xmlns:a16="http://schemas.microsoft.com/office/drawing/2014/main" id="{570067EA-20CD-44CC-8C1A-C223FFE97D9A}"/>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6">
              <a:extLst>
                <a:ext uri="{FF2B5EF4-FFF2-40B4-BE49-F238E27FC236}">
                  <a16:creationId xmlns:a16="http://schemas.microsoft.com/office/drawing/2014/main" id="{2E9C4F87-A5FB-4F23-BCFB-FCEC6F59FCA6}"/>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7">
              <a:extLst>
                <a:ext uri="{FF2B5EF4-FFF2-40B4-BE49-F238E27FC236}">
                  <a16:creationId xmlns:a16="http://schemas.microsoft.com/office/drawing/2014/main" id="{31F5B6FD-CE26-4E1F-BF4B-24D2B632FA61}"/>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1" name="Rectángulo: esquinas redondeadas 50">
              <a:extLst>
                <a:ext uri="{FF2B5EF4-FFF2-40B4-BE49-F238E27FC236}">
                  <a16:creationId xmlns:a16="http://schemas.microsoft.com/office/drawing/2014/main" id="{632078EC-4487-4182-B650-55A6E9887AB0}"/>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ángulo: esquinas redondeadas 51">
              <a:extLst>
                <a:ext uri="{FF2B5EF4-FFF2-40B4-BE49-F238E27FC236}">
                  <a16:creationId xmlns:a16="http://schemas.microsoft.com/office/drawing/2014/main" id="{8D66018B-9DC5-418F-A07E-031F1CCA53C3}"/>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15" name="Grupo 14">
            <a:extLst>
              <a:ext uri="{FF2B5EF4-FFF2-40B4-BE49-F238E27FC236}">
                <a16:creationId xmlns:a16="http://schemas.microsoft.com/office/drawing/2014/main" id="{57949FE3-C75B-4143-A153-381BB9770CAD}"/>
              </a:ext>
            </a:extLst>
          </p:cNvPr>
          <p:cNvGrpSpPr/>
          <p:nvPr/>
        </p:nvGrpSpPr>
        <p:grpSpPr>
          <a:xfrm>
            <a:off x="321991" y="2858142"/>
            <a:ext cx="1704976" cy="1993901"/>
            <a:chOff x="417513" y="2805113"/>
            <a:chExt cx="1704976" cy="1993901"/>
          </a:xfrm>
        </p:grpSpPr>
        <p:sp>
          <p:nvSpPr>
            <p:cNvPr id="7" name="Freeform 5">
              <a:extLst>
                <a:ext uri="{FF2B5EF4-FFF2-40B4-BE49-F238E27FC236}">
                  <a16:creationId xmlns:a16="http://schemas.microsoft.com/office/drawing/2014/main" id="{A039A603-05D9-490F-9CE2-F85D570445B4}"/>
                </a:ext>
              </a:extLst>
            </p:cNvPr>
            <p:cNvSpPr>
              <a:spLocks noEditPoints="1"/>
            </p:cNvSpPr>
            <p:nvPr/>
          </p:nvSpPr>
          <p:spPr bwMode="auto">
            <a:xfrm>
              <a:off x="417513" y="3021013"/>
              <a:ext cx="1570038" cy="1562100"/>
            </a:xfrm>
            <a:custGeom>
              <a:avLst/>
              <a:gdLst>
                <a:gd name="T0" fmla="*/ 0 w 414"/>
                <a:gd name="T1" fmla="*/ 206 h 413"/>
                <a:gd name="T2" fmla="*/ 208 w 414"/>
                <a:gd name="T3" fmla="*/ 0 h 413"/>
                <a:gd name="T4" fmla="*/ 414 w 414"/>
                <a:gd name="T5" fmla="*/ 207 h 413"/>
                <a:gd name="T6" fmla="*/ 207 w 414"/>
                <a:gd name="T7" fmla="*/ 413 h 413"/>
                <a:gd name="T8" fmla="*/ 0 w 414"/>
                <a:gd name="T9" fmla="*/ 206 h 413"/>
                <a:gd name="T10" fmla="*/ 382 w 414"/>
                <a:gd name="T11" fmla="*/ 206 h 413"/>
                <a:gd name="T12" fmla="*/ 206 w 414"/>
                <a:gd name="T13" fmla="*/ 31 h 413"/>
                <a:gd name="T14" fmla="*/ 31 w 414"/>
                <a:gd name="T15" fmla="*/ 206 h 413"/>
                <a:gd name="T16" fmla="*/ 209 w 414"/>
                <a:gd name="T17" fmla="*/ 382 h 413"/>
                <a:gd name="T18" fmla="*/ 382 w 414"/>
                <a:gd name="T19" fmla="*/ 206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4" h="413">
                  <a:moveTo>
                    <a:pt x="0" y="206"/>
                  </a:moveTo>
                  <a:cubicBezTo>
                    <a:pt x="0" y="92"/>
                    <a:pt x="93" y="0"/>
                    <a:pt x="208" y="0"/>
                  </a:cubicBezTo>
                  <a:cubicBezTo>
                    <a:pt x="321" y="0"/>
                    <a:pt x="414" y="93"/>
                    <a:pt x="414" y="207"/>
                  </a:cubicBezTo>
                  <a:cubicBezTo>
                    <a:pt x="413" y="321"/>
                    <a:pt x="320" y="413"/>
                    <a:pt x="207" y="413"/>
                  </a:cubicBezTo>
                  <a:cubicBezTo>
                    <a:pt x="92" y="413"/>
                    <a:pt x="0" y="321"/>
                    <a:pt x="0" y="206"/>
                  </a:cubicBezTo>
                  <a:close/>
                  <a:moveTo>
                    <a:pt x="382" y="206"/>
                  </a:moveTo>
                  <a:cubicBezTo>
                    <a:pt x="382" y="109"/>
                    <a:pt x="303" y="31"/>
                    <a:pt x="206" y="31"/>
                  </a:cubicBezTo>
                  <a:cubicBezTo>
                    <a:pt x="110" y="31"/>
                    <a:pt x="31" y="110"/>
                    <a:pt x="31" y="206"/>
                  </a:cubicBezTo>
                  <a:cubicBezTo>
                    <a:pt x="31" y="304"/>
                    <a:pt x="110" y="382"/>
                    <a:pt x="209" y="382"/>
                  </a:cubicBezTo>
                  <a:cubicBezTo>
                    <a:pt x="304" y="382"/>
                    <a:pt x="382" y="302"/>
                    <a:pt x="382" y="206"/>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04787CE6-5F9C-4403-8C00-599A84962882}"/>
                </a:ext>
              </a:extLst>
            </p:cNvPr>
            <p:cNvSpPr>
              <a:spLocks/>
            </p:cNvSpPr>
            <p:nvPr/>
          </p:nvSpPr>
          <p:spPr bwMode="auto">
            <a:xfrm>
              <a:off x="668338" y="4457701"/>
              <a:ext cx="1068388" cy="341313"/>
            </a:xfrm>
            <a:custGeom>
              <a:avLst/>
              <a:gdLst>
                <a:gd name="T0" fmla="*/ 22 w 282"/>
                <a:gd name="T1" fmla="*/ 89 h 90"/>
                <a:gd name="T2" fmla="*/ 0 w 282"/>
                <a:gd name="T3" fmla="*/ 0 h 90"/>
                <a:gd name="T4" fmla="*/ 282 w 282"/>
                <a:gd name="T5" fmla="*/ 1 h 90"/>
                <a:gd name="T6" fmla="*/ 260 w 282"/>
                <a:gd name="T7" fmla="*/ 86 h 90"/>
                <a:gd name="T8" fmla="*/ 253 w 282"/>
                <a:gd name="T9" fmla="*/ 90 h 90"/>
                <a:gd name="T10" fmla="*/ 25 w 282"/>
                <a:gd name="T11" fmla="*/ 90 h 90"/>
                <a:gd name="T12" fmla="*/ 22 w 282"/>
                <a:gd name="T13" fmla="*/ 89 h 90"/>
              </a:gdLst>
              <a:ahLst/>
              <a:cxnLst>
                <a:cxn ang="0">
                  <a:pos x="T0" y="T1"/>
                </a:cxn>
                <a:cxn ang="0">
                  <a:pos x="T2" y="T3"/>
                </a:cxn>
                <a:cxn ang="0">
                  <a:pos x="T4" y="T5"/>
                </a:cxn>
                <a:cxn ang="0">
                  <a:pos x="T6" y="T7"/>
                </a:cxn>
                <a:cxn ang="0">
                  <a:pos x="T8" y="T9"/>
                </a:cxn>
                <a:cxn ang="0">
                  <a:pos x="T10" y="T11"/>
                </a:cxn>
                <a:cxn ang="0">
                  <a:pos x="T12" y="T13"/>
                </a:cxn>
              </a:cxnLst>
              <a:rect l="0" t="0" r="r" b="b"/>
              <a:pathLst>
                <a:path w="282" h="90">
                  <a:moveTo>
                    <a:pt x="22" y="89"/>
                  </a:moveTo>
                  <a:cubicBezTo>
                    <a:pt x="14" y="60"/>
                    <a:pt x="7" y="31"/>
                    <a:pt x="0" y="0"/>
                  </a:cubicBezTo>
                  <a:cubicBezTo>
                    <a:pt x="94" y="66"/>
                    <a:pt x="187" y="66"/>
                    <a:pt x="282" y="1"/>
                  </a:cubicBezTo>
                  <a:cubicBezTo>
                    <a:pt x="275" y="30"/>
                    <a:pt x="268" y="58"/>
                    <a:pt x="260" y="86"/>
                  </a:cubicBezTo>
                  <a:cubicBezTo>
                    <a:pt x="260" y="88"/>
                    <a:pt x="256" y="90"/>
                    <a:pt x="253" y="90"/>
                  </a:cubicBezTo>
                  <a:cubicBezTo>
                    <a:pt x="177" y="90"/>
                    <a:pt x="101" y="90"/>
                    <a:pt x="25" y="90"/>
                  </a:cubicBezTo>
                  <a:cubicBezTo>
                    <a:pt x="24" y="90"/>
                    <a:pt x="23" y="90"/>
                    <a:pt x="22" y="89"/>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024F3919-D791-4FF1-99D7-FA4DE48624EE}"/>
                </a:ext>
              </a:extLst>
            </p:cNvPr>
            <p:cNvSpPr>
              <a:spLocks/>
            </p:cNvSpPr>
            <p:nvPr/>
          </p:nvSpPr>
          <p:spPr bwMode="auto">
            <a:xfrm>
              <a:off x="665163" y="2805113"/>
              <a:ext cx="1071563" cy="347663"/>
            </a:xfrm>
            <a:custGeom>
              <a:avLst/>
              <a:gdLst>
                <a:gd name="T0" fmla="*/ 0 w 283"/>
                <a:gd name="T1" fmla="*/ 92 h 92"/>
                <a:gd name="T2" fmla="*/ 20 w 283"/>
                <a:gd name="T3" fmla="*/ 9 h 92"/>
                <a:gd name="T4" fmla="*/ 33 w 283"/>
                <a:gd name="T5" fmla="*/ 0 h 92"/>
                <a:gd name="T6" fmla="*/ 172 w 283"/>
                <a:gd name="T7" fmla="*/ 1 h 92"/>
                <a:gd name="T8" fmla="*/ 250 w 283"/>
                <a:gd name="T9" fmla="*/ 0 h 92"/>
                <a:gd name="T10" fmla="*/ 263 w 283"/>
                <a:gd name="T11" fmla="*/ 10 h 92"/>
                <a:gd name="T12" fmla="*/ 283 w 283"/>
                <a:gd name="T13" fmla="*/ 91 h 92"/>
                <a:gd name="T14" fmla="*/ 141 w 283"/>
                <a:gd name="T15" fmla="*/ 41 h 92"/>
                <a:gd name="T16" fmla="*/ 0 w 283"/>
                <a:gd name="T17"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92">
                  <a:moveTo>
                    <a:pt x="0" y="92"/>
                  </a:moveTo>
                  <a:cubicBezTo>
                    <a:pt x="7" y="62"/>
                    <a:pt x="14" y="36"/>
                    <a:pt x="20" y="9"/>
                  </a:cubicBezTo>
                  <a:cubicBezTo>
                    <a:pt x="22" y="2"/>
                    <a:pt x="26" y="0"/>
                    <a:pt x="33" y="0"/>
                  </a:cubicBezTo>
                  <a:cubicBezTo>
                    <a:pt x="79" y="1"/>
                    <a:pt x="126" y="1"/>
                    <a:pt x="172" y="1"/>
                  </a:cubicBezTo>
                  <a:cubicBezTo>
                    <a:pt x="198" y="1"/>
                    <a:pt x="224" y="1"/>
                    <a:pt x="250" y="0"/>
                  </a:cubicBezTo>
                  <a:cubicBezTo>
                    <a:pt x="258" y="0"/>
                    <a:pt x="262" y="2"/>
                    <a:pt x="263" y="10"/>
                  </a:cubicBezTo>
                  <a:cubicBezTo>
                    <a:pt x="269" y="36"/>
                    <a:pt x="276" y="62"/>
                    <a:pt x="283" y="91"/>
                  </a:cubicBezTo>
                  <a:cubicBezTo>
                    <a:pt x="240" y="58"/>
                    <a:pt x="193" y="41"/>
                    <a:pt x="141" y="41"/>
                  </a:cubicBezTo>
                  <a:cubicBezTo>
                    <a:pt x="89" y="41"/>
                    <a:pt x="43" y="59"/>
                    <a:pt x="0" y="92"/>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FB86B351-FEFC-45B6-B27A-4A66DA634013}"/>
                </a:ext>
              </a:extLst>
            </p:cNvPr>
            <p:cNvSpPr>
              <a:spLocks/>
            </p:cNvSpPr>
            <p:nvPr/>
          </p:nvSpPr>
          <p:spPr bwMode="auto">
            <a:xfrm>
              <a:off x="2047876" y="3721101"/>
              <a:ext cx="74613" cy="158750"/>
            </a:xfrm>
            <a:custGeom>
              <a:avLst/>
              <a:gdLst>
                <a:gd name="T0" fmla="*/ 0 w 20"/>
                <a:gd name="T1" fmla="*/ 0 h 42"/>
                <a:gd name="T2" fmla="*/ 20 w 20"/>
                <a:gd name="T3" fmla="*/ 0 h 42"/>
                <a:gd name="T4" fmla="*/ 20 w 20"/>
                <a:gd name="T5" fmla="*/ 42 h 42"/>
                <a:gd name="T6" fmla="*/ 0 w 20"/>
                <a:gd name="T7" fmla="*/ 42 h 42"/>
                <a:gd name="T8" fmla="*/ 0 w 20"/>
                <a:gd name="T9" fmla="*/ 0 h 42"/>
              </a:gdLst>
              <a:ahLst/>
              <a:cxnLst>
                <a:cxn ang="0">
                  <a:pos x="T0" y="T1"/>
                </a:cxn>
                <a:cxn ang="0">
                  <a:pos x="T2" y="T3"/>
                </a:cxn>
                <a:cxn ang="0">
                  <a:pos x="T4" y="T5"/>
                </a:cxn>
                <a:cxn ang="0">
                  <a:pos x="T6" y="T7"/>
                </a:cxn>
                <a:cxn ang="0">
                  <a:pos x="T8" y="T9"/>
                </a:cxn>
              </a:cxnLst>
              <a:rect l="0" t="0" r="r" b="b"/>
              <a:pathLst>
                <a:path w="20" h="42">
                  <a:moveTo>
                    <a:pt x="0" y="0"/>
                  </a:moveTo>
                  <a:cubicBezTo>
                    <a:pt x="7" y="0"/>
                    <a:pt x="13" y="0"/>
                    <a:pt x="20" y="0"/>
                  </a:cubicBezTo>
                  <a:cubicBezTo>
                    <a:pt x="20" y="14"/>
                    <a:pt x="20" y="28"/>
                    <a:pt x="20" y="42"/>
                  </a:cubicBezTo>
                  <a:cubicBezTo>
                    <a:pt x="13" y="42"/>
                    <a:pt x="7" y="42"/>
                    <a:pt x="0" y="42"/>
                  </a:cubicBezTo>
                  <a:cubicBezTo>
                    <a:pt x="0" y="29"/>
                    <a:pt x="0" y="15"/>
                    <a:pt x="0" y="0"/>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8A3F566B-3501-4358-9FF2-8370B099DCF4}"/>
                </a:ext>
              </a:extLst>
            </p:cNvPr>
            <p:cNvSpPr>
              <a:spLocks/>
            </p:cNvSpPr>
            <p:nvPr/>
          </p:nvSpPr>
          <p:spPr bwMode="auto">
            <a:xfrm>
              <a:off x="1895476" y="4219576"/>
              <a:ext cx="95250" cy="95250"/>
            </a:xfrm>
            <a:custGeom>
              <a:avLst/>
              <a:gdLst>
                <a:gd name="T0" fmla="*/ 16 w 25"/>
                <a:gd name="T1" fmla="*/ 25 h 25"/>
                <a:gd name="T2" fmla="*/ 0 w 25"/>
                <a:gd name="T3" fmla="*/ 15 h 25"/>
                <a:gd name="T4" fmla="*/ 10 w 25"/>
                <a:gd name="T5" fmla="*/ 0 h 25"/>
                <a:gd name="T6" fmla="*/ 25 w 25"/>
                <a:gd name="T7" fmla="*/ 9 h 25"/>
                <a:gd name="T8" fmla="*/ 16 w 25"/>
                <a:gd name="T9" fmla="*/ 25 h 25"/>
              </a:gdLst>
              <a:ahLst/>
              <a:cxnLst>
                <a:cxn ang="0">
                  <a:pos x="T0" y="T1"/>
                </a:cxn>
                <a:cxn ang="0">
                  <a:pos x="T2" y="T3"/>
                </a:cxn>
                <a:cxn ang="0">
                  <a:pos x="T4" y="T5"/>
                </a:cxn>
                <a:cxn ang="0">
                  <a:pos x="T6" y="T7"/>
                </a:cxn>
                <a:cxn ang="0">
                  <a:pos x="T8" y="T9"/>
                </a:cxn>
              </a:cxnLst>
              <a:rect l="0" t="0" r="r" b="b"/>
              <a:pathLst>
                <a:path w="25" h="25">
                  <a:moveTo>
                    <a:pt x="16" y="25"/>
                  </a:moveTo>
                  <a:cubicBezTo>
                    <a:pt x="10" y="21"/>
                    <a:pt x="6" y="18"/>
                    <a:pt x="0" y="15"/>
                  </a:cubicBezTo>
                  <a:cubicBezTo>
                    <a:pt x="4" y="10"/>
                    <a:pt x="7" y="5"/>
                    <a:pt x="10" y="0"/>
                  </a:cubicBezTo>
                  <a:cubicBezTo>
                    <a:pt x="15" y="3"/>
                    <a:pt x="20" y="6"/>
                    <a:pt x="25" y="9"/>
                  </a:cubicBezTo>
                  <a:cubicBezTo>
                    <a:pt x="22" y="14"/>
                    <a:pt x="20" y="19"/>
                    <a:pt x="16" y="25"/>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CCBF1F97-633C-481E-AD8B-31D601B589D2}"/>
                </a:ext>
              </a:extLst>
            </p:cNvPr>
            <p:cNvSpPr>
              <a:spLocks/>
            </p:cNvSpPr>
            <p:nvPr/>
          </p:nvSpPr>
          <p:spPr bwMode="auto">
            <a:xfrm>
              <a:off x="1895476" y="3292476"/>
              <a:ext cx="95250" cy="90488"/>
            </a:xfrm>
            <a:custGeom>
              <a:avLst/>
              <a:gdLst>
                <a:gd name="T0" fmla="*/ 0 w 25"/>
                <a:gd name="T1" fmla="*/ 9 h 24"/>
                <a:gd name="T2" fmla="*/ 16 w 25"/>
                <a:gd name="T3" fmla="*/ 0 h 24"/>
                <a:gd name="T4" fmla="*/ 25 w 25"/>
                <a:gd name="T5" fmla="*/ 15 h 24"/>
                <a:gd name="T6" fmla="*/ 10 w 25"/>
                <a:gd name="T7" fmla="*/ 24 h 24"/>
                <a:gd name="T8" fmla="*/ 0 w 25"/>
                <a:gd name="T9" fmla="*/ 9 h 24"/>
              </a:gdLst>
              <a:ahLst/>
              <a:cxnLst>
                <a:cxn ang="0">
                  <a:pos x="T0" y="T1"/>
                </a:cxn>
                <a:cxn ang="0">
                  <a:pos x="T2" y="T3"/>
                </a:cxn>
                <a:cxn ang="0">
                  <a:pos x="T4" y="T5"/>
                </a:cxn>
                <a:cxn ang="0">
                  <a:pos x="T6" y="T7"/>
                </a:cxn>
                <a:cxn ang="0">
                  <a:pos x="T8" y="T9"/>
                </a:cxn>
              </a:cxnLst>
              <a:rect l="0" t="0" r="r" b="b"/>
              <a:pathLst>
                <a:path w="25" h="24">
                  <a:moveTo>
                    <a:pt x="0" y="9"/>
                  </a:moveTo>
                  <a:cubicBezTo>
                    <a:pt x="6" y="6"/>
                    <a:pt x="10" y="3"/>
                    <a:pt x="16" y="0"/>
                  </a:cubicBezTo>
                  <a:cubicBezTo>
                    <a:pt x="19" y="5"/>
                    <a:pt x="22" y="9"/>
                    <a:pt x="25" y="15"/>
                  </a:cubicBezTo>
                  <a:cubicBezTo>
                    <a:pt x="20" y="18"/>
                    <a:pt x="16" y="21"/>
                    <a:pt x="10" y="24"/>
                  </a:cubicBezTo>
                  <a:cubicBezTo>
                    <a:pt x="7" y="19"/>
                    <a:pt x="4" y="14"/>
                    <a:pt x="0" y="9"/>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70A1848A-843D-4CF0-A1BB-BB4D0A0C70DF}"/>
                </a:ext>
              </a:extLst>
            </p:cNvPr>
            <p:cNvSpPr>
              <a:spLocks noEditPoints="1"/>
            </p:cNvSpPr>
            <p:nvPr/>
          </p:nvSpPr>
          <p:spPr bwMode="auto">
            <a:xfrm>
              <a:off x="592138" y="3190876"/>
              <a:ext cx="1220788" cy="1222375"/>
            </a:xfrm>
            <a:custGeom>
              <a:avLst/>
              <a:gdLst>
                <a:gd name="T0" fmla="*/ 159 w 322"/>
                <a:gd name="T1" fmla="*/ 321 h 323"/>
                <a:gd name="T2" fmla="*/ 1 w 322"/>
                <a:gd name="T3" fmla="*/ 159 h 323"/>
                <a:gd name="T4" fmla="*/ 167 w 322"/>
                <a:gd name="T5" fmla="*/ 2 h 323"/>
                <a:gd name="T6" fmla="*/ 320 w 322"/>
                <a:gd name="T7" fmla="*/ 167 h 323"/>
                <a:gd name="T8" fmla="*/ 159 w 322"/>
                <a:gd name="T9" fmla="*/ 321 h 323"/>
                <a:gd name="T10" fmla="*/ 120 w 322"/>
                <a:gd name="T11" fmla="*/ 223 h 323"/>
                <a:gd name="T12" fmla="*/ 121 w 322"/>
                <a:gd name="T13" fmla="*/ 264 h 323"/>
                <a:gd name="T14" fmla="*/ 126 w 322"/>
                <a:gd name="T15" fmla="*/ 274 h 323"/>
                <a:gd name="T16" fmla="*/ 137 w 322"/>
                <a:gd name="T17" fmla="*/ 270 h 323"/>
                <a:gd name="T18" fmla="*/ 152 w 322"/>
                <a:gd name="T19" fmla="*/ 251 h 323"/>
                <a:gd name="T20" fmla="*/ 212 w 322"/>
                <a:gd name="T21" fmla="*/ 221 h 323"/>
                <a:gd name="T22" fmla="*/ 214 w 322"/>
                <a:gd name="T23" fmla="*/ 221 h 323"/>
                <a:gd name="T24" fmla="*/ 250 w 322"/>
                <a:gd name="T25" fmla="*/ 186 h 323"/>
                <a:gd name="T26" fmla="*/ 250 w 322"/>
                <a:gd name="T27" fmla="*/ 118 h 323"/>
                <a:gd name="T28" fmla="*/ 217 w 322"/>
                <a:gd name="T29" fmla="*/ 84 h 323"/>
                <a:gd name="T30" fmla="*/ 108 w 322"/>
                <a:gd name="T31" fmla="*/ 84 h 323"/>
                <a:gd name="T32" fmla="*/ 75 w 322"/>
                <a:gd name="T33" fmla="*/ 117 h 323"/>
                <a:gd name="T34" fmla="*/ 75 w 322"/>
                <a:gd name="T35" fmla="*/ 188 h 323"/>
                <a:gd name="T36" fmla="*/ 96 w 322"/>
                <a:gd name="T37" fmla="*/ 218 h 323"/>
                <a:gd name="T38" fmla="*/ 120 w 322"/>
                <a:gd name="T39" fmla="*/ 2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2" h="323">
                  <a:moveTo>
                    <a:pt x="159" y="321"/>
                  </a:moveTo>
                  <a:cubicBezTo>
                    <a:pt x="70" y="319"/>
                    <a:pt x="0" y="248"/>
                    <a:pt x="1" y="159"/>
                  </a:cubicBezTo>
                  <a:cubicBezTo>
                    <a:pt x="3" y="70"/>
                    <a:pt x="76" y="0"/>
                    <a:pt x="167" y="2"/>
                  </a:cubicBezTo>
                  <a:cubicBezTo>
                    <a:pt x="253" y="4"/>
                    <a:pt x="322" y="78"/>
                    <a:pt x="320" y="167"/>
                  </a:cubicBezTo>
                  <a:cubicBezTo>
                    <a:pt x="318" y="252"/>
                    <a:pt x="245" y="323"/>
                    <a:pt x="159" y="321"/>
                  </a:cubicBezTo>
                  <a:close/>
                  <a:moveTo>
                    <a:pt x="120" y="223"/>
                  </a:moveTo>
                  <a:cubicBezTo>
                    <a:pt x="120" y="237"/>
                    <a:pt x="120" y="250"/>
                    <a:pt x="121" y="264"/>
                  </a:cubicBezTo>
                  <a:cubicBezTo>
                    <a:pt x="121" y="267"/>
                    <a:pt x="123" y="273"/>
                    <a:pt x="126" y="274"/>
                  </a:cubicBezTo>
                  <a:cubicBezTo>
                    <a:pt x="129" y="275"/>
                    <a:pt x="135" y="272"/>
                    <a:pt x="137" y="270"/>
                  </a:cubicBezTo>
                  <a:cubicBezTo>
                    <a:pt x="143" y="264"/>
                    <a:pt x="148" y="258"/>
                    <a:pt x="152" y="251"/>
                  </a:cubicBezTo>
                  <a:cubicBezTo>
                    <a:pt x="165" y="227"/>
                    <a:pt x="184" y="216"/>
                    <a:pt x="212" y="221"/>
                  </a:cubicBezTo>
                  <a:cubicBezTo>
                    <a:pt x="213" y="221"/>
                    <a:pt x="213" y="221"/>
                    <a:pt x="214" y="221"/>
                  </a:cubicBezTo>
                  <a:cubicBezTo>
                    <a:pt x="235" y="221"/>
                    <a:pt x="250" y="207"/>
                    <a:pt x="250" y="186"/>
                  </a:cubicBezTo>
                  <a:cubicBezTo>
                    <a:pt x="251" y="163"/>
                    <a:pt x="251" y="141"/>
                    <a:pt x="250" y="118"/>
                  </a:cubicBezTo>
                  <a:cubicBezTo>
                    <a:pt x="250" y="99"/>
                    <a:pt x="236" y="84"/>
                    <a:pt x="217" y="84"/>
                  </a:cubicBezTo>
                  <a:cubicBezTo>
                    <a:pt x="181" y="83"/>
                    <a:pt x="144" y="83"/>
                    <a:pt x="108" y="84"/>
                  </a:cubicBezTo>
                  <a:cubicBezTo>
                    <a:pt x="89" y="84"/>
                    <a:pt x="75" y="98"/>
                    <a:pt x="75" y="117"/>
                  </a:cubicBezTo>
                  <a:cubicBezTo>
                    <a:pt x="74" y="141"/>
                    <a:pt x="74" y="164"/>
                    <a:pt x="75" y="188"/>
                  </a:cubicBezTo>
                  <a:cubicBezTo>
                    <a:pt x="75" y="202"/>
                    <a:pt x="82" y="213"/>
                    <a:pt x="96" y="218"/>
                  </a:cubicBezTo>
                  <a:cubicBezTo>
                    <a:pt x="103" y="221"/>
                    <a:pt x="111" y="221"/>
                    <a:pt x="120" y="223"/>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A0B4D391-8954-40B6-813D-60C9C03065D3}"/>
                </a:ext>
              </a:extLst>
            </p:cNvPr>
            <p:cNvSpPr>
              <a:spLocks/>
            </p:cNvSpPr>
            <p:nvPr/>
          </p:nvSpPr>
          <p:spPr bwMode="auto">
            <a:xfrm>
              <a:off x="933451" y="3565526"/>
              <a:ext cx="546100" cy="544513"/>
            </a:xfrm>
            <a:custGeom>
              <a:avLst/>
              <a:gdLst>
                <a:gd name="T0" fmla="*/ 46 w 144"/>
                <a:gd name="T1" fmla="*/ 106 h 144"/>
                <a:gd name="T2" fmla="*/ 21 w 144"/>
                <a:gd name="T3" fmla="*/ 106 h 144"/>
                <a:gd name="T4" fmla="*/ 0 w 144"/>
                <a:gd name="T5" fmla="*/ 86 h 144"/>
                <a:gd name="T6" fmla="*/ 0 w 144"/>
                <a:gd name="T7" fmla="*/ 21 h 144"/>
                <a:gd name="T8" fmla="*/ 21 w 144"/>
                <a:gd name="T9" fmla="*/ 1 h 144"/>
                <a:gd name="T10" fmla="*/ 123 w 144"/>
                <a:gd name="T11" fmla="*/ 1 h 144"/>
                <a:gd name="T12" fmla="*/ 144 w 144"/>
                <a:gd name="T13" fmla="*/ 22 h 144"/>
                <a:gd name="T14" fmla="*/ 144 w 144"/>
                <a:gd name="T15" fmla="*/ 85 h 144"/>
                <a:gd name="T16" fmla="*/ 124 w 144"/>
                <a:gd name="T17" fmla="*/ 106 h 144"/>
                <a:gd name="T18" fmla="*/ 79 w 144"/>
                <a:gd name="T19" fmla="*/ 108 h 144"/>
                <a:gd name="T20" fmla="*/ 50 w 144"/>
                <a:gd name="T21" fmla="*/ 142 h 144"/>
                <a:gd name="T22" fmla="*/ 46 w 144"/>
                <a:gd name="T23" fmla="*/ 144 h 144"/>
                <a:gd name="T24" fmla="*/ 46 w 144"/>
                <a:gd name="T25" fmla="*/ 125 h 144"/>
                <a:gd name="T26" fmla="*/ 46 w 144"/>
                <a:gd name="T27" fmla="*/ 10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44">
                  <a:moveTo>
                    <a:pt x="46" y="106"/>
                  </a:moveTo>
                  <a:cubicBezTo>
                    <a:pt x="36" y="106"/>
                    <a:pt x="28" y="106"/>
                    <a:pt x="21" y="106"/>
                  </a:cubicBezTo>
                  <a:cubicBezTo>
                    <a:pt x="7" y="106"/>
                    <a:pt x="1" y="99"/>
                    <a:pt x="0" y="86"/>
                  </a:cubicBezTo>
                  <a:cubicBezTo>
                    <a:pt x="0" y="64"/>
                    <a:pt x="0" y="43"/>
                    <a:pt x="0" y="21"/>
                  </a:cubicBezTo>
                  <a:cubicBezTo>
                    <a:pt x="1" y="8"/>
                    <a:pt x="7" y="1"/>
                    <a:pt x="21" y="1"/>
                  </a:cubicBezTo>
                  <a:cubicBezTo>
                    <a:pt x="55" y="0"/>
                    <a:pt x="89" y="0"/>
                    <a:pt x="123" y="1"/>
                  </a:cubicBezTo>
                  <a:cubicBezTo>
                    <a:pt x="137" y="1"/>
                    <a:pt x="144" y="8"/>
                    <a:pt x="144" y="22"/>
                  </a:cubicBezTo>
                  <a:cubicBezTo>
                    <a:pt x="144" y="43"/>
                    <a:pt x="144" y="64"/>
                    <a:pt x="144" y="85"/>
                  </a:cubicBezTo>
                  <a:cubicBezTo>
                    <a:pt x="144" y="99"/>
                    <a:pt x="138" y="105"/>
                    <a:pt x="124" y="106"/>
                  </a:cubicBezTo>
                  <a:cubicBezTo>
                    <a:pt x="109" y="107"/>
                    <a:pt x="92" y="102"/>
                    <a:pt x="79" y="108"/>
                  </a:cubicBezTo>
                  <a:cubicBezTo>
                    <a:pt x="67" y="114"/>
                    <a:pt x="59" y="130"/>
                    <a:pt x="50" y="142"/>
                  </a:cubicBezTo>
                  <a:cubicBezTo>
                    <a:pt x="49" y="142"/>
                    <a:pt x="48" y="143"/>
                    <a:pt x="46" y="144"/>
                  </a:cubicBezTo>
                  <a:cubicBezTo>
                    <a:pt x="46" y="137"/>
                    <a:pt x="46" y="131"/>
                    <a:pt x="46" y="125"/>
                  </a:cubicBezTo>
                  <a:cubicBezTo>
                    <a:pt x="46" y="120"/>
                    <a:pt x="46" y="114"/>
                    <a:pt x="46" y="106"/>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65" name="Rectángulo 64">
            <a:extLst>
              <a:ext uri="{FF2B5EF4-FFF2-40B4-BE49-F238E27FC236}">
                <a16:creationId xmlns:a16="http://schemas.microsoft.com/office/drawing/2014/main" id="{3C5A146E-5FD7-44ED-90A0-E2E2D757371A}"/>
              </a:ext>
            </a:extLst>
          </p:cNvPr>
          <p:cNvSpPr/>
          <p:nvPr/>
        </p:nvSpPr>
        <p:spPr>
          <a:xfrm>
            <a:off x="0" y="4963991"/>
            <a:ext cx="6746825"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Rectángulo 65">
            <a:extLst>
              <a:ext uri="{FF2B5EF4-FFF2-40B4-BE49-F238E27FC236}">
                <a16:creationId xmlns:a16="http://schemas.microsoft.com/office/drawing/2014/main" id="{A6FB7BAB-9AAA-4202-929C-B48A214D0756}"/>
              </a:ext>
            </a:extLst>
          </p:cNvPr>
          <p:cNvSpPr/>
          <p:nvPr/>
        </p:nvSpPr>
        <p:spPr>
          <a:xfrm>
            <a:off x="8520112" y="4962066"/>
            <a:ext cx="623888"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7" name="Rectángulo 66">
            <a:extLst>
              <a:ext uri="{FF2B5EF4-FFF2-40B4-BE49-F238E27FC236}">
                <a16:creationId xmlns:a16="http://schemas.microsoft.com/office/drawing/2014/main" id="{9B79CB8A-26C8-4C91-8FF8-34CC34F0A2B5}"/>
              </a:ext>
            </a:extLst>
          </p:cNvPr>
          <p:cNvSpPr/>
          <p:nvPr/>
        </p:nvSpPr>
        <p:spPr>
          <a:xfrm>
            <a:off x="6984349" y="4962067"/>
            <a:ext cx="1280420" cy="1814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8"/>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8A6BB4"/>
                </a:solidFill>
              </a:rPr>
              <a:t>Table of contents</a:t>
            </a:r>
            <a:endParaRPr dirty="0">
              <a:solidFill>
                <a:srgbClr val="8A6BB4"/>
              </a:solidFill>
            </a:endParaRPr>
          </a:p>
        </p:txBody>
      </p:sp>
      <p:sp>
        <p:nvSpPr>
          <p:cNvPr id="302" name="Google Shape;302;p48"/>
          <p:cNvSpPr txBox="1">
            <a:spLocks noGrp="1"/>
          </p:cNvSpPr>
          <p:nvPr>
            <p:ph type="subTitle" idx="3"/>
          </p:nvPr>
        </p:nvSpPr>
        <p:spPr>
          <a:xfrm>
            <a:off x="1639100" y="2264826"/>
            <a:ext cx="2484300" cy="446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dirty="0"/>
              <a:t>You can describe the topic of the section here</a:t>
            </a:r>
            <a:endParaRPr dirty="0"/>
          </a:p>
        </p:txBody>
      </p:sp>
      <p:sp>
        <p:nvSpPr>
          <p:cNvPr id="303" name="Google Shape;303;p48"/>
          <p:cNvSpPr txBox="1">
            <a:spLocks noGrp="1"/>
          </p:cNvSpPr>
          <p:nvPr>
            <p:ph type="title" idx="2"/>
          </p:nvPr>
        </p:nvSpPr>
        <p:spPr>
          <a:xfrm>
            <a:off x="2458850" y="1282119"/>
            <a:ext cx="844800" cy="3870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01</a:t>
            </a:r>
            <a:endParaRPr/>
          </a:p>
        </p:txBody>
      </p:sp>
      <p:sp>
        <p:nvSpPr>
          <p:cNvPr id="304" name="Google Shape;304;p48"/>
          <p:cNvSpPr txBox="1">
            <a:spLocks noGrp="1"/>
          </p:cNvSpPr>
          <p:nvPr>
            <p:ph type="subTitle" idx="1"/>
          </p:nvPr>
        </p:nvSpPr>
        <p:spPr>
          <a:xfrm>
            <a:off x="1270250" y="1870148"/>
            <a:ext cx="3222000" cy="342000"/>
          </a:xfrm>
          <a:prstGeom prst="rect">
            <a:avLst/>
          </a:prstGeom>
        </p:spPr>
        <p:txBody>
          <a:bodyPr spcFirstLastPara="1" wrap="square" lIns="91425" tIns="0" rIns="91425" bIns="91425" anchor="t" anchorCtr="0">
            <a:noAutofit/>
          </a:bodyPr>
          <a:lstStyle/>
          <a:p>
            <a:pPr marL="0" lvl="0" indent="0" algn="ctr" rtl="0">
              <a:spcBef>
                <a:spcPts val="0"/>
              </a:spcBef>
              <a:spcAft>
                <a:spcPts val="1200"/>
              </a:spcAft>
              <a:buNone/>
            </a:pPr>
            <a:r>
              <a:rPr lang="en" dirty="0">
                <a:solidFill>
                  <a:srgbClr val="FFD170"/>
                </a:solidFill>
              </a:rPr>
              <a:t>Problem vs. solution</a:t>
            </a:r>
            <a:endParaRPr dirty="0">
              <a:solidFill>
                <a:srgbClr val="FFD170"/>
              </a:solidFill>
            </a:endParaRPr>
          </a:p>
        </p:txBody>
      </p:sp>
      <p:sp>
        <p:nvSpPr>
          <p:cNvPr id="305" name="Google Shape;305;p48"/>
          <p:cNvSpPr txBox="1">
            <a:spLocks noGrp="1"/>
          </p:cNvSpPr>
          <p:nvPr>
            <p:ph type="title" idx="4"/>
          </p:nvPr>
        </p:nvSpPr>
        <p:spPr>
          <a:xfrm>
            <a:off x="5840350" y="1282119"/>
            <a:ext cx="844800" cy="3870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02</a:t>
            </a:r>
            <a:endParaRPr/>
          </a:p>
        </p:txBody>
      </p:sp>
      <p:sp>
        <p:nvSpPr>
          <p:cNvPr id="306" name="Google Shape;306;p48"/>
          <p:cNvSpPr txBox="1">
            <a:spLocks noGrp="1"/>
          </p:cNvSpPr>
          <p:nvPr>
            <p:ph type="subTitle" idx="5"/>
          </p:nvPr>
        </p:nvSpPr>
        <p:spPr>
          <a:xfrm>
            <a:off x="4651750" y="1870148"/>
            <a:ext cx="3222000" cy="342000"/>
          </a:xfrm>
          <a:prstGeom prst="rect">
            <a:avLst/>
          </a:prstGeom>
        </p:spPr>
        <p:txBody>
          <a:bodyPr spcFirstLastPara="1" wrap="square" lIns="91425" tIns="0" rIns="91425" bIns="91425" anchor="t" anchorCtr="0">
            <a:noAutofit/>
          </a:bodyPr>
          <a:lstStyle/>
          <a:p>
            <a:pPr marL="0" lvl="0" indent="0" algn="ctr" rtl="0">
              <a:spcBef>
                <a:spcPts val="0"/>
              </a:spcBef>
              <a:spcAft>
                <a:spcPts val="1200"/>
              </a:spcAft>
              <a:buNone/>
            </a:pPr>
            <a:r>
              <a:rPr lang="en">
                <a:solidFill>
                  <a:srgbClr val="FFD170"/>
                </a:solidFill>
              </a:rPr>
              <a:t>Product</a:t>
            </a:r>
            <a:endParaRPr>
              <a:solidFill>
                <a:srgbClr val="FFD170"/>
              </a:solidFill>
            </a:endParaRPr>
          </a:p>
        </p:txBody>
      </p:sp>
      <p:sp>
        <p:nvSpPr>
          <p:cNvPr id="307" name="Google Shape;307;p48"/>
          <p:cNvSpPr txBox="1">
            <a:spLocks noGrp="1"/>
          </p:cNvSpPr>
          <p:nvPr>
            <p:ph type="subTitle" idx="6"/>
          </p:nvPr>
        </p:nvSpPr>
        <p:spPr>
          <a:xfrm>
            <a:off x="5020600" y="2264826"/>
            <a:ext cx="2484300" cy="446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308" name="Google Shape;308;p48"/>
          <p:cNvSpPr txBox="1">
            <a:spLocks noGrp="1"/>
          </p:cNvSpPr>
          <p:nvPr>
            <p:ph type="title" idx="7"/>
          </p:nvPr>
        </p:nvSpPr>
        <p:spPr>
          <a:xfrm>
            <a:off x="2458850" y="3062850"/>
            <a:ext cx="844800" cy="3870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03</a:t>
            </a:r>
            <a:endParaRPr/>
          </a:p>
        </p:txBody>
      </p:sp>
      <p:sp>
        <p:nvSpPr>
          <p:cNvPr id="309" name="Google Shape;309;p48"/>
          <p:cNvSpPr txBox="1">
            <a:spLocks noGrp="1"/>
          </p:cNvSpPr>
          <p:nvPr>
            <p:ph type="subTitle" idx="8"/>
          </p:nvPr>
        </p:nvSpPr>
        <p:spPr>
          <a:xfrm>
            <a:off x="1270250" y="3646567"/>
            <a:ext cx="3222000" cy="342000"/>
          </a:xfrm>
          <a:prstGeom prst="rect">
            <a:avLst/>
          </a:prstGeom>
        </p:spPr>
        <p:txBody>
          <a:bodyPr spcFirstLastPara="1" wrap="square" lIns="91425" tIns="0" rIns="91425" bIns="91425" anchor="t" anchorCtr="0">
            <a:noAutofit/>
          </a:bodyPr>
          <a:lstStyle/>
          <a:p>
            <a:pPr marL="0" lvl="0" indent="0" algn="ctr" rtl="0">
              <a:spcBef>
                <a:spcPts val="0"/>
              </a:spcBef>
              <a:spcAft>
                <a:spcPts val="1200"/>
              </a:spcAft>
              <a:buNone/>
            </a:pPr>
            <a:r>
              <a:rPr lang="en" dirty="0">
                <a:solidFill>
                  <a:srgbClr val="FFD170"/>
                </a:solidFill>
              </a:rPr>
              <a:t>Market &amp; competition</a:t>
            </a:r>
            <a:endParaRPr dirty="0">
              <a:solidFill>
                <a:srgbClr val="FFD170"/>
              </a:solidFill>
            </a:endParaRPr>
          </a:p>
        </p:txBody>
      </p:sp>
      <p:sp>
        <p:nvSpPr>
          <p:cNvPr id="310" name="Google Shape;310;p48"/>
          <p:cNvSpPr txBox="1">
            <a:spLocks noGrp="1"/>
          </p:cNvSpPr>
          <p:nvPr>
            <p:ph type="subTitle" idx="9"/>
          </p:nvPr>
        </p:nvSpPr>
        <p:spPr>
          <a:xfrm>
            <a:off x="1639100" y="4041245"/>
            <a:ext cx="2484300" cy="446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sp>
        <p:nvSpPr>
          <p:cNvPr id="311" name="Google Shape;311;p48"/>
          <p:cNvSpPr txBox="1">
            <a:spLocks noGrp="1"/>
          </p:cNvSpPr>
          <p:nvPr>
            <p:ph type="title" idx="13"/>
          </p:nvPr>
        </p:nvSpPr>
        <p:spPr>
          <a:xfrm>
            <a:off x="5840350" y="3062850"/>
            <a:ext cx="844800" cy="3870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04</a:t>
            </a:r>
            <a:endParaRPr b="0">
              <a:latin typeface="DM Sans"/>
              <a:ea typeface="DM Sans"/>
              <a:cs typeface="DM Sans"/>
              <a:sym typeface="DM Sans"/>
            </a:endParaRPr>
          </a:p>
        </p:txBody>
      </p:sp>
      <p:sp>
        <p:nvSpPr>
          <p:cNvPr id="312" name="Google Shape;312;p48"/>
          <p:cNvSpPr txBox="1">
            <a:spLocks noGrp="1"/>
          </p:cNvSpPr>
          <p:nvPr>
            <p:ph type="subTitle" idx="14"/>
          </p:nvPr>
        </p:nvSpPr>
        <p:spPr>
          <a:xfrm>
            <a:off x="4651750" y="3646567"/>
            <a:ext cx="3222000" cy="342000"/>
          </a:xfrm>
          <a:prstGeom prst="rect">
            <a:avLst/>
          </a:prstGeom>
        </p:spPr>
        <p:txBody>
          <a:bodyPr spcFirstLastPara="1" wrap="square" lIns="91425" tIns="0" rIns="91425" bIns="91425" anchor="t" anchorCtr="0">
            <a:noAutofit/>
          </a:bodyPr>
          <a:lstStyle/>
          <a:p>
            <a:pPr marL="0" lvl="0" indent="0" algn="ctr" rtl="0">
              <a:spcBef>
                <a:spcPts val="0"/>
              </a:spcBef>
              <a:spcAft>
                <a:spcPts val="1200"/>
              </a:spcAft>
              <a:buNone/>
            </a:pPr>
            <a:r>
              <a:rPr lang="en">
                <a:solidFill>
                  <a:srgbClr val="FFD170"/>
                </a:solidFill>
              </a:rPr>
              <a:t>Business model</a:t>
            </a:r>
            <a:endParaRPr>
              <a:solidFill>
                <a:srgbClr val="FFD170"/>
              </a:solidFill>
            </a:endParaRPr>
          </a:p>
        </p:txBody>
      </p:sp>
      <p:sp>
        <p:nvSpPr>
          <p:cNvPr id="313" name="Google Shape;313;p48"/>
          <p:cNvSpPr txBox="1">
            <a:spLocks noGrp="1"/>
          </p:cNvSpPr>
          <p:nvPr>
            <p:ph type="subTitle" idx="15"/>
          </p:nvPr>
        </p:nvSpPr>
        <p:spPr>
          <a:xfrm>
            <a:off x="5020600" y="4041245"/>
            <a:ext cx="2484300" cy="446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You can describe the topic of the section here</a:t>
            </a:r>
            <a:endParaRPr/>
          </a:p>
        </p:txBody>
      </p:sp>
      <p:cxnSp>
        <p:nvCxnSpPr>
          <p:cNvPr id="314" name="Google Shape;314;p48"/>
          <p:cNvCxnSpPr/>
          <p:nvPr/>
        </p:nvCxnSpPr>
        <p:spPr>
          <a:xfrm>
            <a:off x="2648300" y="1807534"/>
            <a:ext cx="465900" cy="0"/>
          </a:xfrm>
          <a:prstGeom prst="straightConnector1">
            <a:avLst/>
          </a:prstGeom>
          <a:noFill/>
          <a:ln w="9525" cap="flat" cmpd="sng">
            <a:solidFill>
              <a:schemeClr val="dk1"/>
            </a:solidFill>
            <a:prstDash val="solid"/>
            <a:round/>
            <a:headEnd type="none" w="med" len="med"/>
            <a:tailEnd type="none" w="med" len="med"/>
          </a:ln>
        </p:spPr>
      </p:cxnSp>
      <p:cxnSp>
        <p:nvCxnSpPr>
          <p:cNvPr id="316" name="Google Shape;316;p48"/>
          <p:cNvCxnSpPr/>
          <p:nvPr/>
        </p:nvCxnSpPr>
        <p:spPr>
          <a:xfrm>
            <a:off x="6029800" y="1814834"/>
            <a:ext cx="465900" cy="0"/>
          </a:xfrm>
          <a:prstGeom prst="straightConnector1">
            <a:avLst/>
          </a:prstGeom>
          <a:noFill/>
          <a:ln w="9525" cap="flat" cmpd="sng">
            <a:solidFill>
              <a:schemeClr val="dk1"/>
            </a:solidFill>
            <a:prstDash val="solid"/>
            <a:round/>
            <a:headEnd type="none" w="med" len="med"/>
            <a:tailEnd type="none" w="med" len="med"/>
          </a:ln>
        </p:spPr>
      </p:cxnSp>
      <p:cxnSp>
        <p:nvCxnSpPr>
          <p:cNvPr id="317" name="Google Shape;317;p48"/>
          <p:cNvCxnSpPr/>
          <p:nvPr/>
        </p:nvCxnSpPr>
        <p:spPr>
          <a:xfrm>
            <a:off x="6029800" y="3593903"/>
            <a:ext cx="465900" cy="0"/>
          </a:xfrm>
          <a:prstGeom prst="straightConnector1">
            <a:avLst/>
          </a:prstGeom>
          <a:noFill/>
          <a:ln w="9525" cap="flat" cmpd="sng">
            <a:solidFill>
              <a:schemeClr val="dk1"/>
            </a:solidFill>
            <a:prstDash val="solid"/>
            <a:round/>
            <a:headEnd type="none" w="med" len="med"/>
            <a:tailEnd type="none" w="med" len="med"/>
          </a:ln>
        </p:spPr>
      </p:cxnSp>
      <p:cxnSp>
        <p:nvCxnSpPr>
          <p:cNvPr id="318" name="Google Shape;318;p48"/>
          <p:cNvCxnSpPr/>
          <p:nvPr/>
        </p:nvCxnSpPr>
        <p:spPr>
          <a:xfrm>
            <a:off x="2648300" y="3593903"/>
            <a:ext cx="465900" cy="0"/>
          </a:xfrm>
          <a:prstGeom prst="straightConnector1">
            <a:avLst/>
          </a:prstGeom>
          <a:noFill/>
          <a:ln w="9525" cap="flat" cmpd="sng">
            <a:solidFill>
              <a:schemeClr val="dk1"/>
            </a:solidFill>
            <a:prstDash val="solid"/>
            <a:round/>
            <a:headEnd type="none" w="med" len="med"/>
            <a:tailEnd type="none" w="med" len="med"/>
          </a:ln>
        </p:spPr>
      </p:cxnSp>
      <p:grpSp>
        <p:nvGrpSpPr>
          <p:cNvPr id="10" name="Grupo 9">
            <a:extLst>
              <a:ext uri="{FF2B5EF4-FFF2-40B4-BE49-F238E27FC236}">
                <a16:creationId xmlns:a16="http://schemas.microsoft.com/office/drawing/2014/main" id="{FD5E8070-0414-44FA-A700-5DC650C327C2}"/>
              </a:ext>
            </a:extLst>
          </p:cNvPr>
          <p:cNvGrpSpPr/>
          <p:nvPr/>
        </p:nvGrpSpPr>
        <p:grpSpPr>
          <a:xfrm>
            <a:off x="171690" y="92198"/>
            <a:ext cx="8823209" cy="974726"/>
            <a:chOff x="230305" y="150813"/>
            <a:chExt cx="8823209" cy="974726"/>
          </a:xfrm>
          <a:solidFill>
            <a:schemeClr val="tx1"/>
          </a:solidFill>
        </p:grpSpPr>
        <p:sp>
          <p:nvSpPr>
            <p:cNvPr id="6" name="Freeform 5">
              <a:extLst>
                <a:ext uri="{FF2B5EF4-FFF2-40B4-BE49-F238E27FC236}">
                  <a16:creationId xmlns:a16="http://schemas.microsoft.com/office/drawing/2014/main" id="{F5868587-11FE-4768-9BF6-7883E7AD6B07}"/>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0CD2996B-7CB7-4688-915B-B33BC7F1EE14}"/>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52CE0F3A-ACE1-40FB-8054-73CA4846B6BB}"/>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Rectángulo: esquinas redondeadas 8">
              <a:extLst>
                <a:ext uri="{FF2B5EF4-FFF2-40B4-BE49-F238E27FC236}">
                  <a16:creationId xmlns:a16="http://schemas.microsoft.com/office/drawing/2014/main" id="{B5B7A5DE-E7B0-4676-BCEC-1EAA29A5F6A1}"/>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esquinas redondeadas 28">
              <a:extLst>
                <a:ext uri="{FF2B5EF4-FFF2-40B4-BE49-F238E27FC236}">
                  <a16:creationId xmlns:a16="http://schemas.microsoft.com/office/drawing/2014/main" id="{56256A45-7089-420C-8727-5E615EBFC32B}"/>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31" name="Rectángulo 30">
            <a:extLst>
              <a:ext uri="{FF2B5EF4-FFF2-40B4-BE49-F238E27FC236}">
                <a16:creationId xmlns:a16="http://schemas.microsoft.com/office/drawing/2014/main" id="{397E0822-22E9-463C-AF77-0D554D95B445}"/>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Rectángulo 31">
            <a:extLst>
              <a:ext uri="{FF2B5EF4-FFF2-40B4-BE49-F238E27FC236}">
                <a16:creationId xmlns:a16="http://schemas.microsoft.com/office/drawing/2014/main" id="{0AFDDEBC-0D78-499E-9896-F5DE9AC068BC}"/>
              </a:ext>
            </a:extLst>
          </p:cNvPr>
          <p:cNvSpPr/>
          <p:nvPr/>
        </p:nvSpPr>
        <p:spPr>
          <a:xfrm>
            <a:off x="8520112" y="4910044"/>
            <a:ext cx="623888" cy="231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ángulo 32">
            <a:extLst>
              <a:ext uri="{FF2B5EF4-FFF2-40B4-BE49-F238E27FC236}">
                <a16:creationId xmlns:a16="http://schemas.microsoft.com/office/drawing/2014/main" id="{41E92D63-0D16-410C-869C-F04A676E6AB8}"/>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62" name="Google Shape;1462;p51"/>
          <p:cNvSpPr txBox="1"/>
          <p:nvPr/>
        </p:nvSpPr>
        <p:spPr>
          <a:xfrm>
            <a:off x="1066775" y="236360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dk1"/>
                </a:solidFill>
                <a:latin typeface="Kanit Light"/>
                <a:ea typeface="Kanit Light"/>
                <a:cs typeface="Kanit Light"/>
                <a:sym typeface="Kanit Light"/>
              </a:rPr>
              <a:t>Venus has a beautiful name</a:t>
            </a:r>
            <a:endParaRPr sz="1600">
              <a:solidFill>
                <a:schemeClr val="dk1"/>
              </a:solidFill>
              <a:latin typeface="Kanit Light"/>
              <a:ea typeface="Kanit Light"/>
              <a:cs typeface="Kanit Light"/>
              <a:sym typeface="Kanit Light"/>
            </a:endParaRPr>
          </a:p>
        </p:txBody>
      </p:sp>
      <p:sp>
        <p:nvSpPr>
          <p:cNvPr id="1463" name="Google Shape;1463;p51"/>
          <p:cNvSpPr txBox="1"/>
          <p:nvPr/>
        </p:nvSpPr>
        <p:spPr>
          <a:xfrm>
            <a:off x="6660775" y="162017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dirty="0">
                <a:solidFill>
                  <a:schemeClr val="dk1"/>
                </a:solidFill>
                <a:latin typeface="Kanit Light"/>
                <a:ea typeface="Kanit Light"/>
                <a:cs typeface="Kanit Light"/>
                <a:sym typeface="Kanit Light"/>
              </a:rPr>
              <a:t>Despite being red, Mars is cold</a:t>
            </a:r>
            <a:endParaRPr sz="1600" dirty="0">
              <a:solidFill>
                <a:schemeClr val="dk1"/>
              </a:solidFill>
              <a:latin typeface="Kanit Light"/>
              <a:ea typeface="Kanit Light"/>
              <a:cs typeface="Kanit Light"/>
              <a:sym typeface="Kanit Light"/>
            </a:endParaRPr>
          </a:p>
        </p:txBody>
      </p:sp>
      <p:sp>
        <p:nvSpPr>
          <p:cNvPr id="1464" name="Google Shape;1464;p51"/>
          <p:cNvSpPr txBox="1"/>
          <p:nvPr/>
        </p:nvSpPr>
        <p:spPr>
          <a:xfrm>
            <a:off x="6660775" y="352402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Jupiter is the biggest planet </a:t>
            </a:r>
            <a:endParaRPr sz="1600">
              <a:solidFill>
                <a:schemeClr val="dk1"/>
              </a:solidFill>
              <a:latin typeface="Kanit Light"/>
              <a:ea typeface="Kanit Light"/>
              <a:cs typeface="Kanit Light"/>
              <a:sym typeface="Kanit Light"/>
            </a:endParaRPr>
          </a:p>
        </p:txBody>
      </p:sp>
      <p:sp>
        <p:nvSpPr>
          <p:cNvPr id="1465" name="Google Shape;1465;p51"/>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Equity, diversity &amp; inclusion</a:t>
            </a:r>
            <a:endParaRPr dirty="0"/>
          </a:p>
        </p:txBody>
      </p:sp>
      <p:sp>
        <p:nvSpPr>
          <p:cNvPr id="1466" name="Google Shape;1466;p51"/>
          <p:cNvSpPr txBox="1">
            <a:spLocks noGrp="1"/>
          </p:cNvSpPr>
          <p:nvPr>
            <p:ph type="subTitle" idx="4294967295"/>
          </p:nvPr>
        </p:nvSpPr>
        <p:spPr>
          <a:xfrm>
            <a:off x="1066775" y="1963075"/>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a:solidFill>
                  <a:srgbClr val="F7AC2D"/>
                </a:solidFill>
                <a:latin typeface="Bree Serif"/>
                <a:ea typeface="Bree Serif"/>
                <a:cs typeface="Bree Serif"/>
                <a:sym typeface="Bree Serif"/>
              </a:rPr>
              <a:t>Equity</a:t>
            </a:r>
            <a:endParaRPr sz="2200">
              <a:solidFill>
                <a:srgbClr val="F7AC2D"/>
              </a:solidFill>
              <a:latin typeface="Bree Serif"/>
              <a:ea typeface="Bree Serif"/>
              <a:cs typeface="Bree Serif"/>
              <a:sym typeface="Bree Serif"/>
            </a:endParaRPr>
          </a:p>
        </p:txBody>
      </p:sp>
      <p:sp>
        <p:nvSpPr>
          <p:cNvPr id="1467" name="Google Shape;1467;p51"/>
          <p:cNvSpPr txBox="1">
            <a:spLocks noGrp="1"/>
          </p:cNvSpPr>
          <p:nvPr>
            <p:ph type="subTitle" idx="4294967295"/>
          </p:nvPr>
        </p:nvSpPr>
        <p:spPr>
          <a:xfrm>
            <a:off x="6660775" y="1181350"/>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dirty="0">
                <a:solidFill>
                  <a:srgbClr val="F7AC2D"/>
                </a:solidFill>
                <a:latin typeface="Bree Serif"/>
                <a:ea typeface="Bree Serif"/>
                <a:cs typeface="Bree Serif"/>
                <a:sym typeface="Bree Serif"/>
              </a:rPr>
              <a:t>Diversity</a:t>
            </a:r>
            <a:endParaRPr sz="2200" dirty="0">
              <a:solidFill>
                <a:srgbClr val="F7AC2D"/>
              </a:solidFill>
              <a:latin typeface="Bree Serif"/>
              <a:ea typeface="Bree Serif"/>
              <a:cs typeface="Bree Serif"/>
              <a:sym typeface="Bree Serif"/>
            </a:endParaRPr>
          </a:p>
        </p:txBody>
      </p:sp>
      <p:sp>
        <p:nvSpPr>
          <p:cNvPr id="1468" name="Google Shape;1468;p51"/>
          <p:cNvSpPr txBox="1">
            <a:spLocks noGrp="1"/>
          </p:cNvSpPr>
          <p:nvPr>
            <p:ph type="subTitle" idx="4294967295"/>
          </p:nvPr>
        </p:nvSpPr>
        <p:spPr>
          <a:xfrm>
            <a:off x="6660775" y="3124776"/>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a:solidFill>
                  <a:srgbClr val="F7AC2D"/>
                </a:solidFill>
                <a:latin typeface="Bree Serif"/>
                <a:ea typeface="Bree Serif"/>
                <a:cs typeface="Bree Serif"/>
                <a:sym typeface="Bree Serif"/>
              </a:rPr>
              <a:t>Inclusion</a:t>
            </a:r>
            <a:endParaRPr sz="2200">
              <a:solidFill>
                <a:srgbClr val="F7AC2D"/>
              </a:solidFill>
              <a:latin typeface="Bree Serif"/>
              <a:ea typeface="Bree Serif"/>
              <a:cs typeface="Bree Serif"/>
              <a:sym typeface="Bree Serif"/>
            </a:endParaRPr>
          </a:p>
        </p:txBody>
      </p:sp>
      <p:cxnSp>
        <p:nvCxnSpPr>
          <p:cNvPr id="1516" name="Google Shape;1516;p51"/>
          <p:cNvCxnSpPr>
            <a:stCxn id="1462" idx="3"/>
          </p:cNvCxnSpPr>
          <p:nvPr/>
        </p:nvCxnSpPr>
        <p:spPr>
          <a:xfrm rot="10800000" flipH="1">
            <a:off x="2836775" y="2505050"/>
            <a:ext cx="849300" cy="206400"/>
          </a:xfrm>
          <a:prstGeom prst="straightConnector1">
            <a:avLst/>
          </a:prstGeom>
          <a:noFill/>
          <a:ln w="9525" cap="flat" cmpd="sng">
            <a:solidFill>
              <a:schemeClr val="dk1"/>
            </a:solidFill>
            <a:prstDash val="solid"/>
            <a:round/>
            <a:headEnd type="triangle" w="med" len="med"/>
            <a:tailEnd type="none" w="med" len="med"/>
          </a:ln>
        </p:spPr>
      </p:cxnSp>
      <p:sp>
        <p:nvSpPr>
          <p:cNvPr id="31" name="Google Shape;1463;p51">
            <a:extLst>
              <a:ext uri="{FF2B5EF4-FFF2-40B4-BE49-F238E27FC236}">
                <a16:creationId xmlns:a16="http://schemas.microsoft.com/office/drawing/2014/main" id="{B702971F-EC91-41BD-BB63-BD09ED67E9A9}"/>
              </a:ext>
            </a:extLst>
          </p:cNvPr>
          <p:cNvSpPr txBox="1"/>
          <p:nvPr/>
        </p:nvSpPr>
        <p:spPr>
          <a:xfrm>
            <a:off x="1073258" y="396285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solidFill>
                  <a:schemeClr val="dk1"/>
                </a:solidFill>
                <a:latin typeface="Kanit Light"/>
                <a:ea typeface="Kanit Light"/>
                <a:cs typeface="Kanit Light"/>
                <a:sym typeface="Kanit Light"/>
              </a:rPr>
              <a:t>Despite being red, Mars is cold</a:t>
            </a:r>
            <a:endParaRPr sz="1600">
              <a:solidFill>
                <a:schemeClr val="dk1"/>
              </a:solidFill>
              <a:latin typeface="Kanit Light"/>
              <a:ea typeface="Kanit Light"/>
              <a:cs typeface="Kanit Light"/>
              <a:sym typeface="Kanit Light"/>
            </a:endParaRPr>
          </a:p>
        </p:txBody>
      </p:sp>
      <p:sp>
        <p:nvSpPr>
          <p:cNvPr id="32" name="Google Shape;1467;p51">
            <a:extLst>
              <a:ext uri="{FF2B5EF4-FFF2-40B4-BE49-F238E27FC236}">
                <a16:creationId xmlns:a16="http://schemas.microsoft.com/office/drawing/2014/main" id="{3CE68292-F058-498D-AF31-89CE723C8D22}"/>
              </a:ext>
            </a:extLst>
          </p:cNvPr>
          <p:cNvSpPr txBox="1">
            <a:spLocks/>
          </p:cNvSpPr>
          <p:nvPr/>
        </p:nvSpPr>
        <p:spPr>
          <a:xfrm>
            <a:off x="1073258" y="3524025"/>
            <a:ext cx="1770000" cy="342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1pPr>
            <a:lvl2pPr marL="914400" marR="0" lvl="1"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9pPr>
          </a:lstStyle>
          <a:p>
            <a:pPr marL="0" indent="0" algn="ctr">
              <a:spcAft>
                <a:spcPts val="1600"/>
              </a:spcAft>
              <a:buFont typeface="Kanit ExtraLight"/>
              <a:buNone/>
            </a:pPr>
            <a:r>
              <a:rPr lang="es-PE" sz="2200">
                <a:solidFill>
                  <a:srgbClr val="F7AC2D"/>
                </a:solidFill>
                <a:latin typeface="Bree Serif"/>
                <a:ea typeface="Bree Serif"/>
                <a:cs typeface="Bree Serif"/>
                <a:sym typeface="Bree Serif"/>
              </a:rPr>
              <a:t>Diversity</a:t>
            </a:r>
            <a:endParaRPr lang="es-PE" sz="2200" dirty="0">
              <a:solidFill>
                <a:srgbClr val="F7AC2D"/>
              </a:solidFill>
              <a:latin typeface="Bree Serif"/>
              <a:ea typeface="Bree Serif"/>
              <a:cs typeface="Bree Serif"/>
              <a:sym typeface="Bree Serif"/>
            </a:endParaRPr>
          </a:p>
        </p:txBody>
      </p:sp>
      <p:cxnSp>
        <p:nvCxnSpPr>
          <p:cNvPr id="33" name="Google Shape;1516;p51">
            <a:extLst>
              <a:ext uri="{FF2B5EF4-FFF2-40B4-BE49-F238E27FC236}">
                <a16:creationId xmlns:a16="http://schemas.microsoft.com/office/drawing/2014/main" id="{F6A18C09-CA79-49A5-BD0C-8F5D79E44B08}"/>
              </a:ext>
            </a:extLst>
          </p:cNvPr>
          <p:cNvCxnSpPr>
            <a:cxnSpLocks/>
          </p:cNvCxnSpPr>
          <p:nvPr/>
        </p:nvCxnSpPr>
        <p:spPr>
          <a:xfrm flipV="1">
            <a:off x="2775221" y="3643167"/>
            <a:ext cx="910854" cy="168221"/>
          </a:xfrm>
          <a:prstGeom prst="straightConnector1">
            <a:avLst/>
          </a:prstGeom>
          <a:noFill/>
          <a:ln w="9525" cap="flat" cmpd="sng">
            <a:solidFill>
              <a:schemeClr val="dk1"/>
            </a:solidFill>
            <a:prstDash val="solid"/>
            <a:round/>
            <a:headEnd type="triangle" w="med" len="med"/>
            <a:tailEnd type="none" w="med" len="med"/>
          </a:ln>
        </p:spPr>
      </p:cxnSp>
      <p:sp>
        <p:nvSpPr>
          <p:cNvPr id="24" name="Rectángulo 23">
            <a:extLst>
              <a:ext uri="{FF2B5EF4-FFF2-40B4-BE49-F238E27FC236}">
                <a16:creationId xmlns:a16="http://schemas.microsoft.com/office/drawing/2014/main" id="{A1499E75-E147-4E92-AFB7-0A67D7789F62}"/>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BE7F3A7B-CAEC-41A3-8FB7-373D1AD90716}"/>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a:extLst>
              <a:ext uri="{FF2B5EF4-FFF2-40B4-BE49-F238E27FC236}">
                <a16:creationId xmlns:a16="http://schemas.microsoft.com/office/drawing/2014/main" id="{EAC546AA-3D94-4EA1-B113-37275803DF4F}"/>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414" name="Grupo 1413">
            <a:extLst>
              <a:ext uri="{FF2B5EF4-FFF2-40B4-BE49-F238E27FC236}">
                <a16:creationId xmlns:a16="http://schemas.microsoft.com/office/drawing/2014/main" id="{4246991E-7660-C670-41DC-5957579B23C5}"/>
              </a:ext>
            </a:extLst>
          </p:cNvPr>
          <p:cNvGrpSpPr/>
          <p:nvPr/>
        </p:nvGrpSpPr>
        <p:grpSpPr>
          <a:xfrm>
            <a:off x="3354387" y="1300163"/>
            <a:ext cx="3306388" cy="3340101"/>
            <a:chOff x="3354387" y="1300163"/>
            <a:chExt cx="3306388" cy="3340101"/>
          </a:xfrm>
        </p:grpSpPr>
        <p:cxnSp>
          <p:nvCxnSpPr>
            <p:cNvPr id="1517" name="Google Shape;1517;p51"/>
            <p:cNvCxnSpPr>
              <a:endCxn id="1463" idx="1"/>
            </p:cNvCxnSpPr>
            <p:nvPr/>
          </p:nvCxnSpPr>
          <p:spPr>
            <a:xfrm rot="10800000" flipH="1">
              <a:off x="5076775" y="1968025"/>
              <a:ext cx="1584000" cy="356100"/>
            </a:xfrm>
            <a:prstGeom prst="straightConnector1">
              <a:avLst/>
            </a:prstGeom>
            <a:noFill/>
            <a:ln w="9525" cap="flat" cmpd="sng">
              <a:solidFill>
                <a:schemeClr val="dk1"/>
              </a:solidFill>
              <a:prstDash val="solid"/>
              <a:round/>
              <a:headEnd type="none" w="med" len="med"/>
              <a:tailEnd type="triangle" w="med" len="med"/>
            </a:ln>
          </p:spPr>
        </p:cxnSp>
        <p:cxnSp>
          <p:nvCxnSpPr>
            <p:cNvPr id="1518" name="Google Shape;1518;p51"/>
            <p:cNvCxnSpPr>
              <a:cxnSpLocks/>
              <a:endCxn id="1464" idx="1"/>
            </p:cNvCxnSpPr>
            <p:nvPr/>
          </p:nvCxnSpPr>
          <p:spPr>
            <a:xfrm>
              <a:off x="5016483" y="3665855"/>
              <a:ext cx="1644292" cy="206020"/>
            </a:xfrm>
            <a:prstGeom prst="straightConnector1">
              <a:avLst/>
            </a:prstGeom>
            <a:noFill/>
            <a:ln w="9525" cap="flat" cmpd="sng">
              <a:solidFill>
                <a:schemeClr val="dk1"/>
              </a:solidFill>
              <a:prstDash val="solid"/>
              <a:round/>
              <a:headEnd type="none" w="med" len="med"/>
              <a:tailEnd type="triangle" w="med" len="med"/>
            </a:ln>
          </p:spPr>
        </p:cxnSp>
        <p:sp>
          <p:nvSpPr>
            <p:cNvPr id="5" name="Freeform 5">
              <a:extLst>
                <a:ext uri="{FF2B5EF4-FFF2-40B4-BE49-F238E27FC236}">
                  <a16:creationId xmlns:a16="http://schemas.microsoft.com/office/drawing/2014/main" id="{F5D144F6-0221-B607-055D-ACFA406B0748}"/>
                </a:ext>
              </a:extLst>
            </p:cNvPr>
            <p:cNvSpPr>
              <a:spLocks/>
            </p:cNvSpPr>
            <p:nvPr/>
          </p:nvSpPr>
          <p:spPr bwMode="auto">
            <a:xfrm>
              <a:off x="3786188" y="4105276"/>
              <a:ext cx="1654175" cy="534988"/>
            </a:xfrm>
            <a:custGeom>
              <a:avLst/>
              <a:gdLst>
                <a:gd name="T0" fmla="*/ 0 w 710"/>
                <a:gd name="T1" fmla="*/ 2 h 230"/>
                <a:gd name="T2" fmla="*/ 9 w 710"/>
                <a:gd name="T3" fmla="*/ 1 h 230"/>
                <a:gd name="T4" fmla="*/ 416 w 710"/>
                <a:gd name="T5" fmla="*/ 1 h 230"/>
                <a:gd name="T6" fmla="*/ 547 w 710"/>
                <a:gd name="T7" fmla="*/ 1 h 230"/>
                <a:gd name="T8" fmla="*/ 703 w 710"/>
                <a:gd name="T9" fmla="*/ 0 h 230"/>
                <a:gd name="T10" fmla="*/ 709 w 710"/>
                <a:gd name="T11" fmla="*/ 7 h 230"/>
                <a:gd name="T12" fmla="*/ 709 w 710"/>
                <a:gd name="T13" fmla="*/ 170 h 230"/>
                <a:gd name="T14" fmla="*/ 710 w 710"/>
                <a:gd name="T15" fmla="*/ 178 h 230"/>
                <a:gd name="T16" fmla="*/ 695 w 710"/>
                <a:gd name="T17" fmla="*/ 201 h 230"/>
                <a:gd name="T18" fmla="*/ 632 w 710"/>
                <a:gd name="T19" fmla="*/ 225 h 230"/>
                <a:gd name="T20" fmla="*/ 574 w 710"/>
                <a:gd name="T21" fmla="*/ 230 h 230"/>
                <a:gd name="T22" fmla="*/ 334 w 710"/>
                <a:gd name="T23" fmla="*/ 230 h 230"/>
                <a:gd name="T24" fmla="*/ 116 w 710"/>
                <a:gd name="T25" fmla="*/ 229 h 230"/>
                <a:gd name="T26" fmla="*/ 28 w 710"/>
                <a:gd name="T27" fmla="*/ 209 h 230"/>
                <a:gd name="T28" fmla="*/ 8 w 710"/>
                <a:gd name="T29" fmla="*/ 195 h 230"/>
                <a:gd name="T30" fmla="*/ 0 w 710"/>
                <a:gd name="T31" fmla="*/ 175 h 230"/>
                <a:gd name="T32" fmla="*/ 0 w 710"/>
                <a:gd name="T33" fmla="*/ 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0" h="230">
                  <a:moveTo>
                    <a:pt x="0" y="2"/>
                  </a:moveTo>
                  <a:cubicBezTo>
                    <a:pt x="3" y="0"/>
                    <a:pt x="6" y="1"/>
                    <a:pt x="9" y="1"/>
                  </a:cubicBezTo>
                  <a:cubicBezTo>
                    <a:pt x="144" y="1"/>
                    <a:pt x="280" y="1"/>
                    <a:pt x="416" y="1"/>
                  </a:cubicBezTo>
                  <a:cubicBezTo>
                    <a:pt x="459" y="1"/>
                    <a:pt x="503" y="1"/>
                    <a:pt x="547" y="1"/>
                  </a:cubicBezTo>
                  <a:cubicBezTo>
                    <a:pt x="599" y="1"/>
                    <a:pt x="651" y="1"/>
                    <a:pt x="703" y="0"/>
                  </a:cubicBezTo>
                  <a:cubicBezTo>
                    <a:pt x="708" y="0"/>
                    <a:pt x="709" y="2"/>
                    <a:pt x="709" y="7"/>
                  </a:cubicBezTo>
                  <a:cubicBezTo>
                    <a:pt x="709" y="61"/>
                    <a:pt x="709" y="115"/>
                    <a:pt x="709" y="170"/>
                  </a:cubicBezTo>
                  <a:cubicBezTo>
                    <a:pt x="709" y="172"/>
                    <a:pt x="710" y="175"/>
                    <a:pt x="710" y="178"/>
                  </a:cubicBezTo>
                  <a:cubicBezTo>
                    <a:pt x="709" y="188"/>
                    <a:pt x="702" y="195"/>
                    <a:pt x="695" y="201"/>
                  </a:cubicBezTo>
                  <a:cubicBezTo>
                    <a:pt x="676" y="215"/>
                    <a:pt x="654" y="221"/>
                    <a:pt x="632" y="225"/>
                  </a:cubicBezTo>
                  <a:cubicBezTo>
                    <a:pt x="613" y="229"/>
                    <a:pt x="594" y="230"/>
                    <a:pt x="574" y="230"/>
                  </a:cubicBezTo>
                  <a:cubicBezTo>
                    <a:pt x="494" y="230"/>
                    <a:pt x="414" y="230"/>
                    <a:pt x="334" y="230"/>
                  </a:cubicBezTo>
                  <a:cubicBezTo>
                    <a:pt x="262" y="230"/>
                    <a:pt x="189" y="230"/>
                    <a:pt x="116" y="229"/>
                  </a:cubicBezTo>
                  <a:cubicBezTo>
                    <a:pt x="86" y="229"/>
                    <a:pt x="56" y="223"/>
                    <a:pt x="28" y="209"/>
                  </a:cubicBezTo>
                  <a:cubicBezTo>
                    <a:pt x="21" y="205"/>
                    <a:pt x="14" y="201"/>
                    <a:pt x="8" y="195"/>
                  </a:cubicBezTo>
                  <a:cubicBezTo>
                    <a:pt x="3" y="189"/>
                    <a:pt x="0" y="183"/>
                    <a:pt x="0" y="175"/>
                  </a:cubicBezTo>
                  <a:cubicBezTo>
                    <a:pt x="0" y="117"/>
                    <a:pt x="0" y="60"/>
                    <a:pt x="0" y="2"/>
                  </a:cubicBezTo>
                  <a:close/>
                </a:path>
              </a:pathLst>
            </a:custGeom>
            <a:solidFill>
              <a:srgbClr val="131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B9554A75-DEF2-645A-0041-F921169783F3}"/>
                </a:ext>
              </a:extLst>
            </p:cNvPr>
            <p:cNvSpPr>
              <a:spLocks/>
            </p:cNvSpPr>
            <p:nvPr/>
          </p:nvSpPr>
          <p:spPr bwMode="auto">
            <a:xfrm>
              <a:off x="3786188" y="1300163"/>
              <a:ext cx="1654175" cy="534988"/>
            </a:xfrm>
            <a:custGeom>
              <a:avLst/>
              <a:gdLst>
                <a:gd name="T0" fmla="*/ 710 w 710"/>
                <a:gd name="T1" fmla="*/ 51 h 230"/>
                <a:gd name="T2" fmla="*/ 710 w 710"/>
                <a:gd name="T3" fmla="*/ 221 h 230"/>
                <a:gd name="T4" fmla="*/ 701 w 710"/>
                <a:gd name="T5" fmla="*/ 230 h 230"/>
                <a:gd name="T6" fmla="*/ 540 w 710"/>
                <a:gd name="T7" fmla="*/ 230 h 230"/>
                <a:gd name="T8" fmla="*/ 453 w 710"/>
                <a:gd name="T9" fmla="*/ 230 h 230"/>
                <a:gd name="T10" fmla="*/ 11 w 710"/>
                <a:gd name="T11" fmla="*/ 230 h 230"/>
                <a:gd name="T12" fmla="*/ 0 w 710"/>
                <a:gd name="T13" fmla="*/ 229 h 230"/>
                <a:gd name="T14" fmla="*/ 0 w 710"/>
                <a:gd name="T15" fmla="*/ 61 h 230"/>
                <a:gd name="T16" fmla="*/ 18 w 710"/>
                <a:gd name="T17" fmla="*/ 27 h 230"/>
                <a:gd name="T18" fmla="*/ 87 w 710"/>
                <a:gd name="T19" fmla="*/ 3 h 230"/>
                <a:gd name="T20" fmla="*/ 139 w 710"/>
                <a:gd name="T21" fmla="*/ 0 h 230"/>
                <a:gd name="T22" fmla="*/ 583 w 710"/>
                <a:gd name="T23" fmla="*/ 0 h 230"/>
                <a:gd name="T24" fmla="*/ 670 w 710"/>
                <a:gd name="T25" fmla="*/ 15 h 230"/>
                <a:gd name="T26" fmla="*/ 700 w 710"/>
                <a:gd name="T27" fmla="*/ 34 h 230"/>
                <a:gd name="T28" fmla="*/ 710 w 710"/>
                <a:gd name="T29" fmla="*/ 51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0" h="230">
                  <a:moveTo>
                    <a:pt x="710" y="51"/>
                  </a:moveTo>
                  <a:cubicBezTo>
                    <a:pt x="709" y="108"/>
                    <a:pt x="709" y="164"/>
                    <a:pt x="710" y="221"/>
                  </a:cubicBezTo>
                  <a:cubicBezTo>
                    <a:pt x="710" y="228"/>
                    <a:pt x="708" y="230"/>
                    <a:pt x="701" y="230"/>
                  </a:cubicBezTo>
                  <a:cubicBezTo>
                    <a:pt x="648" y="229"/>
                    <a:pt x="594" y="230"/>
                    <a:pt x="540" y="230"/>
                  </a:cubicBezTo>
                  <a:cubicBezTo>
                    <a:pt x="511" y="230"/>
                    <a:pt x="482" y="230"/>
                    <a:pt x="453" y="230"/>
                  </a:cubicBezTo>
                  <a:cubicBezTo>
                    <a:pt x="305" y="230"/>
                    <a:pt x="158" y="230"/>
                    <a:pt x="11" y="230"/>
                  </a:cubicBezTo>
                  <a:cubicBezTo>
                    <a:pt x="7" y="230"/>
                    <a:pt x="4" y="229"/>
                    <a:pt x="0" y="229"/>
                  </a:cubicBezTo>
                  <a:cubicBezTo>
                    <a:pt x="0" y="173"/>
                    <a:pt x="0" y="117"/>
                    <a:pt x="0" y="61"/>
                  </a:cubicBezTo>
                  <a:cubicBezTo>
                    <a:pt x="0" y="45"/>
                    <a:pt x="6" y="35"/>
                    <a:pt x="18" y="27"/>
                  </a:cubicBezTo>
                  <a:cubicBezTo>
                    <a:pt x="39" y="13"/>
                    <a:pt x="63" y="7"/>
                    <a:pt x="87" y="3"/>
                  </a:cubicBezTo>
                  <a:cubicBezTo>
                    <a:pt x="104" y="1"/>
                    <a:pt x="122" y="0"/>
                    <a:pt x="139" y="0"/>
                  </a:cubicBezTo>
                  <a:cubicBezTo>
                    <a:pt x="287" y="0"/>
                    <a:pt x="435" y="0"/>
                    <a:pt x="583" y="0"/>
                  </a:cubicBezTo>
                  <a:cubicBezTo>
                    <a:pt x="613" y="0"/>
                    <a:pt x="642" y="5"/>
                    <a:pt x="670" y="15"/>
                  </a:cubicBezTo>
                  <a:cubicBezTo>
                    <a:pt x="681" y="20"/>
                    <a:pt x="691" y="25"/>
                    <a:pt x="700" y="34"/>
                  </a:cubicBezTo>
                  <a:cubicBezTo>
                    <a:pt x="705" y="39"/>
                    <a:pt x="709" y="44"/>
                    <a:pt x="710" y="51"/>
                  </a:cubicBezTo>
                  <a:close/>
                </a:path>
              </a:pathLst>
            </a:custGeom>
            <a:solidFill>
              <a:srgbClr val="1317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F356BACF-CBE1-334E-DF4B-BB4EB86421FD}"/>
                </a:ext>
              </a:extLst>
            </p:cNvPr>
            <p:cNvSpPr>
              <a:spLocks/>
            </p:cNvSpPr>
            <p:nvPr/>
          </p:nvSpPr>
          <p:spPr bwMode="auto">
            <a:xfrm>
              <a:off x="5745163" y="2346326"/>
              <a:ext cx="128588" cy="1247775"/>
            </a:xfrm>
            <a:custGeom>
              <a:avLst/>
              <a:gdLst>
                <a:gd name="T0" fmla="*/ 2 w 55"/>
                <a:gd name="T1" fmla="*/ 536 h 536"/>
                <a:gd name="T2" fmla="*/ 1 w 55"/>
                <a:gd name="T3" fmla="*/ 528 h 536"/>
                <a:gd name="T4" fmla="*/ 1 w 55"/>
                <a:gd name="T5" fmla="*/ 1 h 536"/>
                <a:gd name="T6" fmla="*/ 54 w 55"/>
                <a:gd name="T7" fmla="*/ 55 h 536"/>
                <a:gd name="T8" fmla="*/ 54 w 55"/>
                <a:gd name="T9" fmla="*/ 402 h 536"/>
                <a:gd name="T10" fmla="*/ 54 w 55"/>
                <a:gd name="T11" fmla="*/ 481 h 536"/>
                <a:gd name="T12" fmla="*/ 2 w 55"/>
                <a:gd name="T13" fmla="*/ 536 h 536"/>
              </a:gdLst>
              <a:ahLst/>
              <a:cxnLst>
                <a:cxn ang="0">
                  <a:pos x="T0" y="T1"/>
                </a:cxn>
                <a:cxn ang="0">
                  <a:pos x="T2" y="T3"/>
                </a:cxn>
                <a:cxn ang="0">
                  <a:pos x="T4" y="T5"/>
                </a:cxn>
                <a:cxn ang="0">
                  <a:pos x="T6" y="T7"/>
                </a:cxn>
                <a:cxn ang="0">
                  <a:pos x="T8" y="T9"/>
                </a:cxn>
                <a:cxn ang="0">
                  <a:pos x="T10" y="T11"/>
                </a:cxn>
                <a:cxn ang="0">
                  <a:pos x="T12" y="T13"/>
                </a:cxn>
              </a:cxnLst>
              <a:rect l="0" t="0" r="r" b="b"/>
              <a:pathLst>
                <a:path w="55" h="536">
                  <a:moveTo>
                    <a:pt x="2" y="536"/>
                  </a:moveTo>
                  <a:cubicBezTo>
                    <a:pt x="0" y="533"/>
                    <a:pt x="1" y="530"/>
                    <a:pt x="1" y="528"/>
                  </a:cubicBezTo>
                  <a:cubicBezTo>
                    <a:pt x="1" y="352"/>
                    <a:pt x="1" y="176"/>
                    <a:pt x="1" y="1"/>
                  </a:cubicBezTo>
                  <a:cubicBezTo>
                    <a:pt x="29" y="0"/>
                    <a:pt x="55" y="23"/>
                    <a:pt x="54" y="55"/>
                  </a:cubicBezTo>
                  <a:cubicBezTo>
                    <a:pt x="54" y="170"/>
                    <a:pt x="54" y="286"/>
                    <a:pt x="54" y="402"/>
                  </a:cubicBezTo>
                  <a:cubicBezTo>
                    <a:pt x="54" y="428"/>
                    <a:pt x="54" y="455"/>
                    <a:pt x="54" y="481"/>
                  </a:cubicBezTo>
                  <a:cubicBezTo>
                    <a:pt x="54" y="512"/>
                    <a:pt x="34" y="534"/>
                    <a:pt x="2" y="536"/>
                  </a:cubicBezTo>
                  <a:close/>
                </a:path>
              </a:pathLst>
            </a:custGeom>
            <a:solidFill>
              <a:srgbClr val="3D41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7FBE1DBB-0BE6-C7B0-B018-15DD8E2142B3}"/>
                </a:ext>
              </a:extLst>
            </p:cNvPr>
            <p:cNvSpPr>
              <a:spLocks/>
            </p:cNvSpPr>
            <p:nvPr/>
          </p:nvSpPr>
          <p:spPr bwMode="auto">
            <a:xfrm>
              <a:off x="3357562" y="3235326"/>
              <a:ext cx="120650" cy="361950"/>
            </a:xfrm>
            <a:custGeom>
              <a:avLst/>
              <a:gdLst>
                <a:gd name="T0" fmla="*/ 41 w 52"/>
                <a:gd name="T1" fmla="*/ 0 h 155"/>
                <a:gd name="T2" fmla="*/ 52 w 52"/>
                <a:gd name="T3" fmla="*/ 12 h 155"/>
                <a:gd name="T4" fmla="*/ 52 w 52"/>
                <a:gd name="T5" fmla="*/ 155 h 155"/>
                <a:gd name="T6" fmla="*/ 11 w 52"/>
                <a:gd name="T7" fmla="*/ 149 h 155"/>
                <a:gd name="T8" fmla="*/ 0 w 52"/>
                <a:gd name="T9" fmla="*/ 134 h 155"/>
                <a:gd name="T10" fmla="*/ 0 w 52"/>
                <a:gd name="T11" fmla="*/ 20 h 155"/>
                <a:gd name="T12" fmla="*/ 12 w 52"/>
                <a:gd name="T13" fmla="*/ 5 h 155"/>
                <a:gd name="T14" fmla="*/ 41 w 52"/>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55">
                  <a:moveTo>
                    <a:pt x="41" y="0"/>
                  </a:moveTo>
                  <a:cubicBezTo>
                    <a:pt x="52" y="1"/>
                    <a:pt x="52" y="1"/>
                    <a:pt x="52" y="12"/>
                  </a:cubicBezTo>
                  <a:cubicBezTo>
                    <a:pt x="52" y="60"/>
                    <a:pt x="52" y="107"/>
                    <a:pt x="52" y="155"/>
                  </a:cubicBezTo>
                  <a:cubicBezTo>
                    <a:pt x="38" y="155"/>
                    <a:pt x="24" y="154"/>
                    <a:pt x="11" y="149"/>
                  </a:cubicBezTo>
                  <a:cubicBezTo>
                    <a:pt x="1" y="146"/>
                    <a:pt x="0" y="144"/>
                    <a:pt x="0" y="134"/>
                  </a:cubicBezTo>
                  <a:cubicBezTo>
                    <a:pt x="0" y="96"/>
                    <a:pt x="0" y="58"/>
                    <a:pt x="0" y="20"/>
                  </a:cubicBezTo>
                  <a:cubicBezTo>
                    <a:pt x="0" y="11"/>
                    <a:pt x="2" y="8"/>
                    <a:pt x="12" y="5"/>
                  </a:cubicBezTo>
                  <a:cubicBezTo>
                    <a:pt x="22" y="3"/>
                    <a:pt x="31" y="1"/>
                    <a:pt x="41" y="0"/>
                  </a:cubicBezTo>
                  <a:close/>
                </a:path>
              </a:pathLst>
            </a:custGeom>
            <a:solidFill>
              <a:srgbClr val="3C41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FBB92D63-4CE3-8997-BBCB-45E45848B160}"/>
                </a:ext>
              </a:extLst>
            </p:cNvPr>
            <p:cNvSpPr>
              <a:spLocks/>
            </p:cNvSpPr>
            <p:nvPr/>
          </p:nvSpPr>
          <p:spPr bwMode="auto">
            <a:xfrm>
              <a:off x="3354387" y="2343151"/>
              <a:ext cx="123825" cy="371475"/>
            </a:xfrm>
            <a:custGeom>
              <a:avLst/>
              <a:gdLst>
                <a:gd name="T0" fmla="*/ 53 w 53"/>
                <a:gd name="T1" fmla="*/ 0 h 159"/>
                <a:gd name="T2" fmla="*/ 53 w 53"/>
                <a:gd name="T3" fmla="*/ 149 h 159"/>
                <a:gd name="T4" fmla="*/ 42 w 53"/>
                <a:gd name="T5" fmla="*/ 155 h 159"/>
                <a:gd name="T6" fmla="*/ 12 w 53"/>
                <a:gd name="T7" fmla="*/ 150 h 159"/>
                <a:gd name="T8" fmla="*/ 1 w 53"/>
                <a:gd name="T9" fmla="*/ 134 h 159"/>
                <a:gd name="T10" fmla="*/ 1 w 53"/>
                <a:gd name="T11" fmla="*/ 21 h 159"/>
                <a:gd name="T12" fmla="*/ 12 w 53"/>
                <a:gd name="T13" fmla="*/ 6 h 159"/>
                <a:gd name="T14" fmla="*/ 53 w 53"/>
                <a:gd name="T15" fmla="*/ 0 h 1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59">
                  <a:moveTo>
                    <a:pt x="53" y="0"/>
                  </a:moveTo>
                  <a:cubicBezTo>
                    <a:pt x="53" y="50"/>
                    <a:pt x="53" y="99"/>
                    <a:pt x="53" y="149"/>
                  </a:cubicBezTo>
                  <a:cubicBezTo>
                    <a:pt x="53" y="159"/>
                    <a:pt x="46" y="153"/>
                    <a:pt x="42" y="155"/>
                  </a:cubicBezTo>
                  <a:cubicBezTo>
                    <a:pt x="32" y="154"/>
                    <a:pt x="22" y="153"/>
                    <a:pt x="12" y="150"/>
                  </a:cubicBezTo>
                  <a:cubicBezTo>
                    <a:pt x="3" y="147"/>
                    <a:pt x="1" y="144"/>
                    <a:pt x="1" y="134"/>
                  </a:cubicBezTo>
                  <a:cubicBezTo>
                    <a:pt x="1" y="96"/>
                    <a:pt x="1" y="59"/>
                    <a:pt x="1" y="21"/>
                  </a:cubicBezTo>
                  <a:cubicBezTo>
                    <a:pt x="0" y="12"/>
                    <a:pt x="4" y="8"/>
                    <a:pt x="12" y="6"/>
                  </a:cubicBezTo>
                  <a:cubicBezTo>
                    <a:pt x="25" y="1"/>
                    <a:pt x="39" y="0"/>
                    <a:pt x="53" y="0"/>
                  </a:cubicBezTo>
                  <a:close/>
                </a:path>
              </a:pathLst>
            </a:custGeom>
            <a:solidFill>
              <a:srgbClr val="3D41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FF419C5A-8284-A9FE-5746-C4C00C980E48}"/>
                </a:ext>
              </a:extLst>
            </p:cNvPr>
            <p:cNvSpPr>
              <a:spLocks noEditPoints="1"/>
            </p:cNvSpPr>
            <p:nvPr/>
          </p:nvSpPr>
          <p:spPr bwMode="auto">
            <a:xfrm>
              <a:off x="3452813" y="1419226"/>
              <a:ext cx="2301875" cy="3100388"/>
            </a:xfrm>
            <a:custGeom>
              <a:avLst/>
              <a:gdLst>
                <a:gd name="T0" fmla="*/ 987 w 988"/>
                <a:gd name="T1" fmla="*/ 412 h 1331"/>
                <a:gd name="T2" fmla="*/ 985 w 988"/>
                <a:gd name="T3" fmla="*/ 398 h 1331"/>
                <a:gd name="T4" fmla="*/ 985 w 988"/>
                <a:gd name="T5" fmla="*/ 394 h 1331"/>
                <a:gd name="T6" fmla="*/ 985 w 988"/>
                <a:gd name="T7" fmla="*/ 394 h 1331"/>
                <a:gd name="T8" fmla="*/ 972 w 988"/>
                <a:gd name="T9" fmla="*/ 228 h 1331"/>
                <a:gd name="T10" fmla="*/ 862 w 988"/>
                <a:gd name="T11" fmla="*/ 179 h 1331"/>
                <a:gd name="T12" fmla="*/ 854 w 988"/>
                <a:gd name="T13" fmla="*/ 11 h 1331"/>
                <a:gd name="T14" fmla="*/ 850 w 988"/>
                <a:gd name="T15" fmla="*/ 13 h 1331"/>
                <a:gd name="T16" fmla="*/ 836 w 988"/>
                <a:gd name="T17" fmla="*/ 176 h 1331"/>
                <a:gd name="T18" fmla="*/ 443 w 988"/>
                <a:gd name="T19" fmla="*/ 176 h 1331"/>
                <a:gd name="T20" fmla="*/ 143 w 988"/>
                <a:gd name="T21" fmla="*/ 178 h 1331"/>
                <a:gd name="T22" fmla="*/ 82 w 988"/>
                <a:gd name="T23" fmla="*/ 182 h 1331"/>
                <a:gd name="T24" fmla="*/ 11 w 988"/>
                <a:gd name="T25" fmla="*/ 397 h 1331"/>
                <a:gd name="T26" fmla="*/ 9 w 988"/>
                <a:gd name="T27" fmla="*/ 536 h 1331"/>
                <a:gd name="T28" fmla="*/ 11 w 988"/>
                <a:gd name="T29" fmla="*/ 567 h 1331"/>
                <a:gd name="T30" fmla="*/ 0 w 988"/>
                <a:gd name="T31" fmla="*/ 780 h 1331"/>
                <a:gd name="T32" fmla="*/ 8 w 988"/>
                <a:gd name="T33" fmla="*/ 923 h 1331"/>
                <a:gd name="T34" fmla="*/ 11 w 988"/>
                <a:gd name="T35" fmla="*/ 1052 h 1331"/>
                <a:gd name="T36" fmla="*/ 73 w 988"/>
                <a:gd name="T37" fmla="*/ 1146 h 1331"/>
                <a:gd name="T38" fmla="*/ 143 w 988"/>
                <a:gd name="T39" fmla="*/ 1155 h 1331"/>
                <a:gd name="T40" fmla="*/ 552 w 988"/>
                <a:gd name="T41" fmla="*/ 1156 h 1331"/>
                <a:gd name="T42" fmla="*/ 841 w 988"/>
                <a:gd name="T43" fmla="*/ 1156 h 1331"/>
                <a:gd name="T44" fmla="*/ 850 w 988"/>
                <a:gd name="T45" fmla="*/ 1171 h 1331"/>
                <a:gd name="T46" fmla="*/ 853 w 988"/>
                <a:gd name="T47" fmla="*/ 1331 h 1331"/>
                <a:gd name="T48" fmla="*/ 854 w 988"/>
                <a:gd name="T49" fmla="*/ 1289 h 1331"/>
                <a:gd name="T50" fmla="*/ 861 w 988"/>
                <a:gd name="T51" fmla="*/ 1154 h 1331"/>
                <a:gd name="T52" fmla="*/ 944 w 988"/>
                <a:gd name="T53" fmla="*/ 1135 h 1331"/>
                <a:gd name="T54" fmla="*/ 985 w 988"/>
                <a:gd name="T55" fmla="*/ 942 h 1331"/>
                <a:gd name="T56" fmla="*/ 987 w 988"/>
                <a:gd name="T57" fmla="*/ 926 h 1331"/>
                <a:gd name="T58" fmla="*/ 850 w 988"/>
                <a:gd name="T59" fmla="*/ 465 h 1331"/>
                <a:gd name="T60" fmla="*/ 849 w 988"/>
                <a:gd name="T61" fmla="*/ 961 h 1331"/>
                <a:gd name="T62" fmla="*/ 363 w 988"/>
                <a:gd name="T63" fmla="*/ 1019 h 1331"/>
                <a:gd name="T64" fmla="*/ 218 w 988"/>
                <a:gd name="T65" fmla="*/ 1019 h 1331"/>
                <a:gd name="T66" fmla="*/ 145 w 988"/>
                <a:gd name="T67" fmla="*/ 948 h 1331"/>
                <a:gd name="T68" fmla="*/ 146 w 988"/>
                <a:gd name="T69" fmla="*/ 382 h 1331"/>
                <a:gd name="T70" fmla="*/ 219 w 988"/>
                <a:gd name="T71" fmla="*/ 313 h 1331"/>
                <a:gd name="T72" fmla="*/ 766 w 988"/>
                <a:gd name="T73" fmla="*/ 313 h 1331"/>
                <a:gd name="T74" fmla="*/ 850 w 988"/>
                <a:gd name="T75" fmla="*/ 381 h 1331"/>
                <a:gd name="T76" fmla="*/ 852 w 988"/>
                <a:gd name="T77" fmla="*/ 438 h 1331"/>
                <a:gd name="T78" fmla="*/ 850 w 988"/>
                <a:gd name="T79" fmla="*/ 452 h 1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88" h="1331">
                  <a:moveTo>
                    <a:pt x="987" y="713"/>
                  </a:moveTo>
                  <a:cubicBezTo>
                    <a:pt x="987" y="613"/>
                    <a:pt x="987" y="513"/>
                    <a:pt x="987" y="412"/>
                  </a:cubicBezTo>
                  <a:cubicBezTo>
                    <a:pt x="987" y="408"/>
                    <a:pt x="988" y="403"/>
                    <a:pt x="985" y="399"/>
                  </a:cubicBezTo>
                  <a:cubicBezTo>
                    <a:pt x="985" y="398"/>
                    <a:pt x="985" y="398"/>
                    <a:pt x="985" y="398"/>
                  </a:cubicBezTo>
                  <a:cubicBezTo>
                    <a:pt x="985" y="398"/>
                    <a:pt x="985" y="398"/>
                    <a:pt x="985" y="398"/>
                  </a:cubicBezTo>
                  <a:cubicBezTo>
                    <a:pt x="985" y="397"/>
                    <a:pt x="985" y="395"/>
                    <a:pt x="985" y="394"/>
                  </a:cubicBezTo>
                  <a:cubicBezTo>
                    <a:pt x="985" y="394"/>
                    <a:pt x="985" y="394"/>
                    <a:pt x="985" y="394"/>
                  </a:cubicBezTo>
                  <a:cubicBezTo>
                    <a:pt x="985" y="394"/>
                    <a:pt x="985" y="394"/>
                    <a:pt x="985" y="394"/>
                  </a:cubicBezTo>
                  <a:cubicBezTo>
                    <a:pt x="985" y="356"/>
                    <a:pt x="985" y="318"/>
                    <a:pt x="985" y="280"/>
                  </a:cubicBezTo>
                  <a:cubicBezTo>
                    <a:pt x="985" y="262"/>
                    <a:pt x="981" y="244"/>
                    <a:pt x="972" y="228"/>
                  </a:cubicBezTo>
                  <a:cubicBezTo>
                    <a:pt x="957" y="203"/>
                    <a:pt x="936" y="188"/>
                    <a:pt x="908" y="181"/>
                  </a:cubicBezTo>
                  <a:cubicBezTo>
                    <a:pt x="893" y="177"/>
                    <a:pt x="878" y="179"/>
                    <a:pt x="862" y="179"/>
                  </a:cubicBezTo>
                  <a:cubicBezTo>
                    <a:pt x="855" y="179"/>
                    <a:pt x="854" y="177"/>
                    <a:pt x="854" y="170"/>
                  </a:cubicBezTo>
                  <a:cubicBezTo>
                    <a:pt x="854" y="117"/>
                    <a:pt x="854" y="64"/>
                    <a:pt x="854" y="11"/>
                  </a:cubicBezTo>
                  <a:cubicBezTo>
                    <a:pt x="854" y="7"/>
                    <a:pt x="855" y="3"/>
                    <a:pt x="853" y="0"/>
                  </a:cubicBezTo>
                  <a:cubicBezTo>
                    <a:pt x="849" y="4"/>
                    <a:pt x="850" y="8"/>
                    <a:pt x="850" y="13"/>
                  </a:cubicBezTo>
                  <a:cubicBezTo>
                    <a:pt x="850" y="63"/>
                    <a:pt x="850" y="113"/>
                    <a:pt x="850" y="163"/>
                  </a:cubicBezTo>
                  <a:cubicBezTo>
                    <a:pt x="850" y="176"/>
                    <a:pt x="850" y="176"/>
                    <a:pt x="836" y="176"/>
                  </a:cubicBezTo>
                  <a:cubicBezTo>
                    <a:pt x="835" y="176"/>
                    <a:pt x="834" y="176"/>
                    <a:pt x="833" y="176"/>
                  </a:cubicBezTo>
                  <a:cubicBezTo>
                    <a:pt x="703" y="176"/>
                    <a:pt x="573" y="176"/>
                    <a:pt x="443" y="176"/>
                  </a:cubicBezTo>
                  <a:cubicBezTo>
                    <a:pt x="347" y="176"/>
                    <a:pt x="252" y="176"/>
                    <a:pt x="157" y="176"/>
                  </a:cubicBezTo>
                  <a:cubicBezTo>
                    <a:pt x="152" y="176"/>
                    <a:pt x="147" y="175"/>
                    <a:pt x="143" y="178"/>
                  </a:cubicBezTo>
                  <a:cubicBezTo>
                    <a:pt x="131" y="178"/>
                    <a:pt x="120" y="178"/>
                    <a:pt x="108" y="179"/>
                  </a:cubicBezTo>
                  <a:cubicBezTo>
                    <a:pt x="99" y="179"/>
                    <a:pt x="90" y="180"/>
                    <a:pt x="82" y="182"/>
                  </a:cubicBezTo>
                  <a:cubicBezTo>
                    <a:pt x="41" y="196"/>
                    <a:pt x="11" y="231"/>
                    <a:pt x="11" y="276"/>
                  </a:cubicBezTo>
                  <a:cubicBezTo>
                    <a:pt x="11" y="316"/>
                    <a:pt x="11" y="357"/>
                    <a:pt x="11" y="397"/>
                  </a:cubicBezTo>
                  <a:cubicBezTo>
                    <a:pt x="8" y="401"/>
                    <a:pt x="8" y="405"/>
                    <a:pt x="8" y="409"/>
                  </a:cubicBezTo>
                  <a:cubicBezTo>
                    <a:pt x="8" y="451"/>
                    <a:pt x="8" y="494"/>
                    <a:pt x="9" y="536"/>
                  </a:cubicBezTo>
                  <a:cubicBezTo>
                    <a:pt x="9" y="543"/>
                    <a:pt x="8" y="549"/>
                    <a:pt x="0" y="552"/>
                  </a:cubicBezTo>
                  <a:cubicBezTo>
                    <a:pt x="11" y="555"/>
                    <a:pt x="11" y="555"/>
                    <a:pt x="11" y="567"/>
                  </a:cubicBezTo>
                  <a:cubicBezTo>
                    <a:pt x="11" y="633"/>
                    <a:pt x="11" y="699"/>
                    <a:pt x="11" y="765"/>
                  </a:cubicBezTo>
                  <a:cubicBezTo>
                    <a:pt x="11" y="778"/>
                    <a:pt x="11" y="778"/>
                    <a:pt x="0" y="780"/>
                  </a:cubicBezTo>
                  <a:cubicBezTo>
                    <a:pt x="8" y="783"/>
                    <a:pt x="9" y="789"/>
                    <a:pt x="9" y="796"/>
                  </a:cubicBezTo>
                  <a:cubicBezTo>
                    <a:pt x="8" y="839"/>
                    <a:pt x="8" y="881"/>
                    <a:pt x="8" y="923"/>
                  </a:cubicBezTo>
                  <a:cubicBezTo>
                    <a:pt x="8" y="927"/>
                    <a:pt x="8" y="931"/>
                    <a:pt x="11" y="935"/>
                  </a:cubicBezTo>
                  <a:cubicBezTo>
                    <a:pt x="11" y="974"/>
                    <a:pt x="11" y="1013"/>
                    <a:pt x="11" y="1052"/>
                  </a:cubicBezTo>
                  <a:cubicBezTo>
                    <a:pt x="11" y="1058"/>
                    <a:pt x="11" y="1065"/>
                    <a:pt x="12" y="1072"/>
                  </a:cubicBezTo>
                  <a:cubicBezTo>
                    <a:pt x="19" y="1107"/>
                    <a:pt x="40" y="1132"/>
                    <a:pt x="73" y="1146"/>
                  </a:cubicBezTo>
                  <a:cubicBezTo>
                    <a:pt x="93" y="1155"/>
                    <a:pt x="115" y="1154"/>
                    <a:pt x="137" y="1154"/>
                  </a:cubicBezTo>
                  <a:cubicBezTo>
                    <a:pt x="139" y="1154"/>
                    <a:pt x="141" y="1153"/>
                    <a:pt x="143" y="1155"/>
                  </a:cubicBezTo>
                  <a:cubicBezTo>
                    <a:pt x="146" y="1156"/>
                    <a:pt x="148" y="1156"/>
                    <a:pt x="150" y="1156"/>
                  </a:cubicBezTo>
                  <a:cubicBezTo>
                    <a:pt x="284" y="1156"/>
                    <a:pt x="418" y="1156"/>
                    <a:pt x="552" y="1156"/>
                  </a:cubicBezTo>
                  <a:cubicBezTo>
                    <a:pt x="603" y="1156"/>
                    <a:pt x="654" y="1156"/>
                    <a:pt x="704" y="1156"/>
                  </a:cubicBezTo>
                  <a:cubicBezTo>
                    <a:pt x="750" y="1156"/>
                    <a:pt x="795" y="1156"/>
                    <a:pt x="841" y="1156"/>
                  </a:cubicBezTo>
                  <a:cubicBezTo>
                    <a:pt x="849" y="1156"/>
                    <a:pt x="850" y="1157"/>
                    <a:pt x="850" y="1165"/>
                  </a:cubicBezTo>
                  <a:cubicBezTo>
                    <a:pt x="850" y="1167"/>
                    <a:pt x="850" y="1169"/>
                    <a:pt x="850" y="1171"/>
                  </a:cubicBezTo>
                  <a:cubicBezTo>
                    <a:pt x="850" y="1220"/>
                    <a:pt x="850" y="1270"/>
                    <a:pt x="850" y="1319"/>
                  </a:cubicBezTo>
                  <a:cubicBezTo>
                    <a:pt x="850" y="1323"/>
                    <a:pt x="849" y="1327"/>
                    <a:pt x="853" y="1331"/>
                  </a:cubicBezTo>
                  <a:cubicBezTo>
                    <a:pt x="855" y="1329"/>
                    <a:pt x="854" y="1326"/>
                    <a:pt x="854" y="1324"/>
                  </a:cubicBezTo>
                  <a:cubicBezTo>
                    <a:pt x="854" y="1312"/>
                    <a:pt x="854" y="1300"/>
                    <a:pt x="854" y="1289"/>
                  </a:cubicBezTo>
                  <a:cubicBezTo>
                    <a:pt x="854" y="1246"/>
                    <a:pt x="854" y="1204"/>
                    <a:pt x="854" y="1161"/>
                  </a:cubicBezTo>
                  <a:cubicBezTo>
                    <a:pt x="854" y="1155"/>
                    <a:pt x="855" y="1153"/>
                    <a:pt x="861" y="1154"/>
                  </a:cubicBezTo>
                  <a:cubicBezTo>
                    <a:pt x="871" y="1154"/>
                    <a:pt x="880" y="1154"/>
                    <a:pt x="889" y="1154"/>
                  </a:cubicBezTo>
                  <a:cubicBezTo>
                    <a:pt x="910" y="1154"/>
                    <a:pt x="928" y="1147"/>
                    <a:pt x="944" y="1135"/>
                  </a:cubicBezTo>
                  <a:cubicBezTo>
                    <a:pt x="970" y="1116"/>
                    <a:pt x="985" y="1089"/>
                    <a:pt x="985" y="1055"/>
                  </a:cubicBezTo>
                  <a:cubicBezTo>
                    <a:pt x="985" y="1017"/>
                    <a:pt x="985" y="980"/>
                    <a:pt x="985" y="942"/>
                  </a:cubicBezTo>
                  <a:cubicBezTo>
                    <a:pt x="985" y="939"/>
                    <a:pt x="984" y="936"/>
                    <a:pt x="986" y="934"/>
                  </a:cubicBezTo>
                  <a:cubicBezTo>
                    <a:pt x="987" y="931"/>
                    <a:pt x="987" y="929"/>
                    <a:pt x="987" y="926"/>
                  </a:cubicBezTo>
                  <a:cubicBezTo>
                    <a:pt x="987" y="855"/>
                    <a:pt x="987" y="784"/>
                    <a:pt x="987" y="713"/>
                  </a:cubicBezTo>
                  <a:close/>
                  <a:moveTo>
                    <a:pt x="850" y="465"/>
                  </a:moveTo>
                  <a:cubicBezTo>
                    <a:pt x="850" y="626"/>
                    <a:pt x="850" y="786"/>
                    <a:pt x="850" y="946"/>
                  </a:cubicBezTo>
                  <a:cubicBezTo>
                    <a:pt x="850" y="951"/>
                    <a:pt x="850" y="956"/>
                    <a:pt x="849" y="961"/>
                  </a:cubicBezTo>
                  <a:cubicBezTo>
                    <a:pt x="844" y="994"/>
                    <a:pt x="815" y="1019"/>
                    <a:pt x="780" y="1019"/>
                  </a:cubicBezTo>
                  <a:cubicBezTo>
                    <a:pt x="641" y="1019"/>
                    <a:pt x="502" y="1019"/>
                    <a:pt x="363" y="1019"/>
                  </a:cubicBezTo>
                  <a:cubicBezTo>
                    <a:pt x="358" y="1019"/>
                    <a:pt x="353" y="1018"/>
                    <a:pt x="348" y="1019"/>
                  </a:cubicBezTo>
                  <a:cubicBezTo>
                    <a:pt x="305" y="1020"/>
                    <a:pt x="261" y="1019"/>
                    <a:pt x="218" y="1019"/>
                  </a:cubicBezTo>
                  <a:cubicBezTo>
                    <a:pt x="205" y="1019"/>
                    <a:pt x="192" y="1017"/>
                    <a:pt x="181" y="1010"/>
                  </a:cubicBezTo>
                  <a:cubicBezTo>
                    <a:pt x="157" y="996"/>
                    <a:pt x="145" y="975"/>
                    <a:pt x="145" y="948"/>
                  </a:cubicBezTo>
                  <a:cubicBezTo>
                    <a:pt x="145" y="785"/>
                    <a:pt x="145" y="622"/>
                    <a:pt x="145" y="460"/>
                  </a:cubicBezTo>
                  <a:cubicBezTo>
                    <a:pt x="145" y="434"/>
                    <a:pt x="145" y="408"/>
                    <a:pt x="146" y="382"/>
                  </a:cubicBezTo>
                  <a:cubicBezTo>
                    <a:pt x="146" y="368"/>
                    <a:pt x="149" y="356"/>
                    <a:pt x="157" y="345"/>
                  </a:cubicBezTo>
                  <a:cubicBezTo>
                    <a:pt x="172" y="323"/>
                    <a:pt x="193" y="313"/>
                    <a:pt x="219" y="313"/>
                  </a:cubicBezTo>
                  <a:cubicBezTo>
                    <a:pt x="295" y="313"/>
                    <a:pt x="371" y="313"/>
                    <a:pt x="447" y="313"/>
                  </a:cubicBezTo>
                  <a:cubicBezTo>
                    <a:pt x="553" y="313"/>
                    <a:pt x="660" y="313"/>
                    <a:pt x="766" y="313"/>
                  </a:cubicBezTo>
                  <a:cubicBezTo>
                    <a:pt x="774" y="313"/>
                    <a:pt x="782" y="313"/>
                    <a:pt x="790" y="314"/>
                  </a:cubicBezTo>
                  <a:cubicBezTo>
                    <a:pt x="824" y="318"/>
                    <a:pt x="850" y="347"/>
                    <a:pt x="850" y="381"/>
                  </a:cubicBezTo>
                  <a:cubicBezTo>
                    <a:pt x="850" y="399"/>
                    <a:pt x="849" y="417"/>
                    <a:pt x="851" y="435"/>
                  </a:cubicBezTo>
                  <a:cubicBezTo>
                    <a:pt x="851" y="436"/>
                    <a:pt x="851" y="437"/>
                    <a:pt x="852" y="438"/>
                  </a:cubicBezTo>
                  <a:cubicBezTo>
                    <a:pt x="850" y="442"/>
                    <a:pt x="850" y="445"/>
                    <a:pt x="852" y="449"/>
                  </a:cubicBezTo>
                  <a:cubicBezTo>
                    <a:pt x="851" y="449"/>
                    <a:pt x="851" y="450"/>
                    <a:pt x="850" y="452"/>
                  </a:cubicBezTo>
                  <a:cubicBezTo>
                    <a:pt x="850" y="456"/>
                    <a:pt x="850" y="461"/>
                    <a:pt x="850" y="465"/>
                  </a:cubicBezTo>
                  <a:close/>
                </a:path>
              </a:pathLst>
            </a:custGeom>
            <a:solidFill>
              <a:srgbClr val="AFBA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9B288BE2-29BF-9C76-78AA-0AF90195E05E}"/>
                </a:ext>
              </a:extLst>
            </p:cNvPr>
            <p:cNvSpPr>
              <a:spLocks/>
            </p:cNvSpPr>
            <p:nvPr/>
          </p:nvSpPr>
          <p:spPr bwMode="auto">
            <a:xfrm>
              <a:off x="4703763" y="2271713"/>
              <a:ext cx="608013" cy="609600"/>
            </a:xfrm>
            <a:custGeom>
              <a:avLst/>
              <a:gdLst>
                <a:gd name="T0" fmla="*/ 254 w 261"/>
                <a:gd name="T1" fmla="*/ 262 h 262"/>
                <a:gd name="T2" fmla="*/ 136 w 261"/>
                <a:gd name="T3" fmla="*/ 262 h 262"/>
                <a:gd name="T4" fmla="*/ 8 w 261"/>
                <a:gd name="T5" fmla="*/ 262 h 262"/>
                <a:gd name="T6" fmla="*/ 0 w 261"/>
                <a:gd name="T7" fmla="*/ 255 h 262"/>
                <a:gd name="T8" fmla="*/ 0 w 261"/>
                <a:gd name="T9" fmla="*/ 8 h 262"/>
                <a:gd name="T10" fmla="*/ 7 w 261"/>
                <a:gd name="T11" fmla="*/ 0 h 262"/>
                <a:gd name="T12" fmla="*/ 256 w 261"/>
                <a:gd name="T13" fmla="*/ 0 h 262"/>
                <a:gd name="T14" fmla="*/ 260 w 261"/>
                <a:gd name="T15" fmla="*/ 1 h 262"/>
                <a:gd name="T16" fmla="*/ 260 w 261"/>
                <a:gd name="T17" fmla="*/ 13 h 262"/>
                <a:gd name="T18" fmla="*/ 260 w 261"/>
                <a:gd name="T19" fmla="*/ 249 h 262"/>
                <a:gd name="T20" fmla="*/ 254 w 261"/>
                <a:gd name="T21" fmla="*/ 26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 h="262">
                  <a:moveTo>
                    <a:pt x="254" y="262"/>
                  </a:moveTo>
                  <a:cubicBezTo>
                    <a:pt x="215" y="262"/>
                    <a:pt x="175" y="262"/>
                    <a:pt x="136" y="262"/>
                  </a:cubicBezTo>
                  <a:cubicBezTo>
                    <a:pt x="93" y="262"/>
                    <a:pt x="50" y="262"/>
                    <a:pt x="8" y="262"/>
                  </a:cubicBezTo>
                  <a:cubicBezTo>
                    <a:pt x="2" y="262"/>
                    <a:pt x="0" y="261"/>
                    <a:pt x="0" y="255"/>
                  </a:cubicBezTo>
                  <a:cubicBezTo>
                    <a:pt x="0" y="172"/>
                    <a:pt x="0" y="90"/>
                    <a:pt x="0" y="8"/>
                  </a:cubicBezTo>
                  <a:cubicBezTo>
                    <a:pt x="0" y="2"/>
                    <a:pt x="1" y="0"/>
                    <a:pt x="7" y="0"/>
                  </a:cubicBezTo>
                  <a:cubicBezTo>
                    <a:pt x="90" y="0"/>
                    <a:pt x="173" y="0"/>
                    <a:pt x="256" y="0"/>
                  </a:cubicBezTo>
                  <a:cubicBezTo>
                    <a:pt x="257" y="0"/>
                    <a:pt x="258" y="0"/>
                    <a:pt x="260" y="1"/>
                  </a:cubicBezTo>
                  <a:cubicBezTo>
                    <a:pt x="259" y="5"/>
                    <a:pt x="260" y="9"/>
                    <a:pt x="260" y="13"/>
                  </a:cubicBezTo>
                  <a:cubicBezTo>
                    <a:pt x="260" y="92"/>
                    <a:pt x="260" y="171"/>
                    <a:pt x="260" y="249"/>
                  </a:cubicBezTo>
                  <a:cubicBezTo>
                    <a:pt x="260" y="254"/>
                    <a:pt x="261" y="260"/>
                    <a:pt x="254" y="262"/>
                  </a:cubicBezTo>
                  <a:close/>
                </a:path>
              </a:pathLst>
            </a:custGeom>
            <a:solidFill>
              <a:srgbClr val="4C6B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447F844A-1C4C-299E-B592-39DA67E92ACE}"/>
                </a:ext>
              </a:extLst>
            </p:cNvPr>
            <p:cNvSpPr>
              <a:spLocks/>
            </p:cNvSpPr>
            <p:nvPr/>
          </p:nvSpPr>
          <p:spPr bwMode="auto">
            <a:xfrm>
              <a:off x="3913188" y="2266951"/>
              <a:ext cx="612775" cy="614363"/>
            </a:xfrm>
            <a:custGeom>
              <a:avLst/>
              <a:gdLst>
                <a:gd name="T0" fmla="*/ 263 w 263"/>
                <a:gd name="T1" fmla="*/ 133 h 264"/>
                <a:gd name="T2" fmla="*/ 263 w 263"/>
                <a:gd name="T3" fmla="*/ 254 h 264"/>
                <a:gd name="T4" fmla="*/ 253 w 263"/>
                <a:gd name="T5" fmla="*/ 264 h 264"/>
                <a:gd name="T6" fmla="*/ 160 w 263"/>
                <a:gd name="T7" fmla="*/ 264 h 264"/>
                <a:gd name="T8" fmla="*/ 10 w 263"/>
                <a:gd name="T9" fmla="*/ 264 h 264"/>
                <a:gd name="T10" fmla="*/ 1 w 263"/>
                <a:gd name="T11" fmla="*/ 255 h 264"/>
                <a:gd name="T12" fmla="*/ 2 w 263"/>
                <a:gd name="T13" fmla="*/ 14 h 264"/>
                <a:gd name="T14" fmla="*/ 13 w 263"/>
                <a:gd name="T15" fmla="*/ 2 h 264"/>
                <a:gd name="T16" fmla="*/ 176 w 263"/>
                <a:gd name="T17" fmla="*/ 2 h 264"/>
                <a:gd name="T18" fmla="*/ 256 w 263"/>
                <a:gd name="T19" fmla="*/ 2 h 264"/>
                <a:gd name="T20" fmla="*/ 263 w 263"/>
                <a:gd name="T21" fmla="*/ 10 h 264"/>
                <a:gd name="T22" fmla="*/ 263 w 263"/>
                <a:gd name="T23" fmla="*/ 13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3" h="264">
                  <a:moveTo>
                    <a:pt x="263" y="133"/>
                  </a:moveTo>
                  <a:cubicBezTo>
                    <a:pt x="263" y="173"/>
                    <a:pt x="263" y="214"/>
                    <a:pt x="263" y="254"/>
                  </a:cubicBezTo>
                  <a:cubicBezTo>
                    <a:pt x="263" y="264"/>
                    <a:pt x="263" y="264"/>
                    <a:pt x="253" y="264"/>
                  </a:cubicBezTo>
                  <a:cubicBezTo>
                    <a:pt x="222" y="264"/>
                    <a:pt x="191" y="264"/>
                    <a:pt x="160" y="264"/>
                  </a:cubicBezTo>
                  <a:cubicBezTo>
                    <a:pt x="110" y="264"/>
                    <a:pt x="60" y="264"/>
                    <a:pt x="10" y="264"/>
                  </a:cubicBezTo>
                  <a:cubicBezTo>
                    <a:pt x="3" y="264"/>
                    <a:pt x="1" y="262"/>
                    <a:pt x="1" y="255"/>
                  </a:cubicBezTo>
                  <a:cubicBezTo>
                    <a:pt x="2" y="175"/>
                    <a:pt x="1" y="94"/>
                    <a:pt x="2" y="14"/>
                  </a:cubicBezTo>
                  <a:cubicBezTo>
                    <a:pt x="2" y="0"/>
                    <a:pt x="0" y="2"/>
                    <a:pt x="13" y="2"/>
                  </a:cubicBezTo>
                  <a:cubicBezTo>
                    <a:pt x="67" y="2"/>
                    <a:pt x="121" y="2"/>
                    <a:pt x="176" y="2"/>
                  </a:cubicBezTo>
                  <a:cubicBezTo>
                    <a:pt x="202" y="2"/>
                    <a:pt x="229" y="2"/>
                    <a:pt x="256" y="2"/>
                  </a:cubicBezTo>
                  <a:cubicBezTo>
                    <a:pt x="262" y="2"/>
                    <a:pt x="263" y="3"/>
                    <a:pt x="263" y="10"/>
                  </a:cubicBezTo>
                  <a:cubicBezTo>
                    <a:pt x="263" y="51"/>
                    <a:pt x="263" y="92"/>
                    <a:pt x="263" y="133"/>
                  </a:cubicBezTo>
                  <a:close/>
                </a:path>
              </a:pathLst>
            </a:custGeom>
            <a:solidFill>
              <a:srgbClr val="EAA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6AC533A9-1F1E-9A72-FBDF-7A4881E7F99A}"/>
                </a:ext>
              </a:extLst>
            </p:cNvPr>
            <p:cNvSpPr>
              <a:spLocks/>
            </p:cNvSpPr>
            <p:nvPr/>
          </p:nvSpPr>
          <p:spPr bwMode="auto">
            <a:xfrm>
              <a:off x="4703763" y="3059113"/>
              <a:ext cx="611188" cy="609600"/>
            </a:xfrm>
            <a:custGeom>
              <a:avLst/>
              <a:gdLst>
                <a:gd name="T0" fmla="*/ 0 w 262"/>
                <a:gd name="T1" fmla="*/ 130 h 262"/>
                <a:gd name="T2" fmla="*/ 0 w 262"/>
                <a:gd name="T3" fmla="*/ 6 h 262"/>
                <a:gd name="T4" fmla="*/ 7 w 262"/>
                <a:gd name="T5" fmla="*/ 0 h 262"/>
                <a:gd name="T6" fmla="*/ 131 w 262"/>
                <a:gd name="T7" fmla="*/ 0 h 262"/>
                <a:gd name="T8" fmla="*/ 254 w 262"/>
                <a:gd name="T9" fmla="*/ 0 h 262"/>
                <a:gd name="T10" fmla="*/ 262 w 262"/>
                <a:gd name="T11" fmla="*/ 7 h 262"/>
                <a:gd name="T12" fmla="*/ 262 w 262"/>
                <a:gd name="T13" fmla="*/ 254 h 262"/>
                <a:gd name="T14" fmla="*/ 254 w 262"/>
                <a:gd name="T15" fmla="*/ 262 h 262"/>
                <a:gd name="T16" fmla="*/ 9 w 262"/>
                <a:gd name="T17" fmla="*/ 262 h 262"/>
                <a:gd name="T18" fmla="*/ 0 w 262"/>
                <a:gd name="T19" fmla="*/ 253 h 262"/>
                <a:gd name="T20" fmla="*/ 0 w 262"/>
                <a:gd name="T21" fmla="*/ 130 h 262"/>
                <a:gd name="T22" fmla="*/ 0 w 262"/>
                <a:gd name="T23" fmla="*/ 13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262">
                  <a:moveTo>
                    <a:pt x="0" y="130"/>
                  </a:moveTo>
                  <a:cubicBezTo>
                    <a:pt x="0" y="89"/>
                    <a:pt x="0" y="47"/>
                    <a:pt x="0" y="6"/>
                  </a:cubicBezTo>
                  <a:cubicBezTo>
                    <a:pt x="0" y="0"/>
                    <a:pt x="2" y="0"/>
                    <a:pt x="7" y="0"/>
                  </a:cubicBezTo>
                  <a:cubicBezTo>
                    <a:pt x="48" y="0"/>
                    <a:pt x="90" y="0"/>
                    <a:pt x="131" y="0"/>
                  </a:cubicBezTo>
                  <a:cubicBezTo>
                    <a:pt x="172" y="0"/>
                    <a:pt x="213" y="0"/>
                    <a:pt x="254" y="0"/>
                  </a:cubicBezTo>
                  <a:cubicBezTo>
                    <a:pt x="260" y="0"/>
                    <a:pt x="262" y="1"/>
                    <a:pt x="262" y="7"/>
                  </a:cubicBezTo>
                  <a:cubicBezTo>
                    <a:pt x="262" y="90"/>
                    <a:pt x="262" y="172"/>
                    <a:pt x="262" y="254"/>
                  </a:cubicBezTo>
                  <a:cubicBezTo>
                    <a:pt x="262" y="261"/>
                    <a:pt x="260" y="262"/>
                    <a:pt x="254" y="262"/>
                  </a:cubicBezTo>
                  <a:cubicBezTo>
                    <a:pt x="172" y="262"/>
                    <a:pt x="90" y="262"/>
                    <a:pt x="9" y="262"/>
                  </a:cubicBezTo>
                  <a:cubicBezTo>
                    <a:pt x="2" y="262"/>
                    <a:pt x="0" y="260"/>
                    <a:pt x="0" y="253"/>
                  </a:cubicBezTo>
                  <a:cubicBezTo>
                    <a:pt x="0" y="212"/>
                    <a:pt x="0" y="171"/>
                    <a:pt x="0" y="130"/>
                  </a:cubicBezTo>
                  <a:cubicBezTo>
                    <a:pt x="0" y="130"/>
                    <a:pt x="0" y="130"/>
                    <a:pt x="0" y="130"/>
                  </a:cubicBezTo>
                  <a:close/>
                </a:path>
              </a:pathLst>
            </a:custGeom>
            <a:solidFill>
              <a:srgbClr val="3A4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6A7FC55B-E946-882A-60FA-5FA0D60E6732}"/>
                </a:ext>
              </a:extLst>
            </p:cNvPr>
            <p:cNvSpPr>
              <a:spLocks noEditPoints="1"/>
            </p:cNvSpPr>
            <p:nvPr/>
          </p:nvSpPr>
          <p:spPr bwMode="auto">
            <a:xfrm>
              <a:off x="3913188" y="3055938"/>
              <a:ext cx="615950" cy="617538"/>
            </a:xfrm>
            <a:custGeom>
              <a:avLst/>
              <a:gdLst>
                <a:gd name="T0" fmla="*/ 256 w 264"/>
                <a:gd name="T1" fmla="*/ 0 h 265"/>
                <a:gd name="T2" fmla="*/ 2 w 264"/>
                <a:gd name="T3" fmla="*/ 8 h 265"/>
                <a:gd name="T4" fmla="*/ 2 w 264"/>
                <a:gd name="T5" fmla="*/ 8 h 265"/>
                <a:gd name="T6" fmla="*/ 8 w 264"/>
                <a:gd name="T7" fmla="*/ 263 h 265"/>
                <a:gd name="T8" fmla="*/ 257 w 264"/>
                <a:gd name="T9" fmla="*/ 263 h 265"/>
                <a:gd name="T10" fmla="*/ 264 w 264"/>
                <a:gd name="T11" fmla="*/ 9 h 265"/>
                <a:gd name="T12" fmla="*/ 215 w 264"/>
                <a:gd name="T13" fmla="*/ 244 h 265"/>
                <a:gd name="T14" fmla="*/ 202 w 264"/>
                <a:gd name="T15" fmla="*/ 248 h 265"/>
                <a:gd name="T16" fmla="*/ 203 w 264"/>
                <a:gd name="T17" fmla="*/ 256 h 265"/>
                <a:gd name="T18" fmla="*/ 183 w 264"/>
                <a:gd name="T19" fmla="*/ 259 h 265"/>
                <a:gd name="T20" fmla="*/ 141 w 264"/>
                <a:gd name="T21" fmla="*/ 216 h 265"/>
                <a:gd name="T22" fmla="*/ 140 w 264"/>
                <a:gd name="T23" fmla="*/ 260 h 265"/>
                <a:gd name="T24" fmla="*/ 97 w 264"/>
                <a:gd name="T25" fmla="*/ 260 h 265"/>
                <a:gd name="T26" fmla="*/ 93 w 264"/>
                <a:gd name="T27" fmla="*/ 238 h 265"/>
                <a:gd name="T28" fmla="*/ 98 w 264"/>
                <a:gd name="T29" fmla="*/ 210 h 265"/>
                <a:gd name="T30" fmla="*/ 89 w 264"/>
                <a:gd name="T31" fmla="*/ 212 h 265"/>
                <a:gd name="T32" fmla="*/ 58 w 264"/>
                <a:gd name="T33" fmla="*/ 201 h 265"/>
                <a:gd name="T34" fmla="*/ 41 w 264"/>
                <a:gd name="T35" fmla="*/ 171 h 265"/>
                <a:gd name="T36" fmla="*/ 47 w 264"/>
                <a:gd name="T37" fmla="*/ 148 h 265"/>
                <a:gd name="T38" fmla="*/ 69 w 264"/>
                <a:gd name="T39" fmla="*/ 127 h 265"/>
                <a:gd name="T40" fmla="*/ 85 w 264"/>
                <a:gd name="T41" fmla="*/ 121 h 265"/>
                <a:gd name="T42" fmla="*/ 80 w 264"/>
                <a:gd name="T43" fmla="*/ 90 h 265"/>
                <a:gd name="T44" fmla="*/ 88 w 264"/>
                <a:gd name="T45" fmla="*/ 57 h 265"/>
                <a:gd name="T46" fmla="*/ 113 w 264"/>
                <a:gd name="T47" fmla="*/ 41 h 265"/>
                <a:gd name="T48" fmla="*/ 148 w 264"/>
                <a:gd name="T49" fmla="*/ 46 h 265"/>
                <a:gd name="T50" fmla="*/ 166 w 264"/>
                <a:gd name="T51" fmla="*/ 70 h 265"/>
                <a:gd name="T52" fmla="*/ 163 w 264"/>
                <a:gd name="T53" fmla="*/ 110 h 265"/>
                <a:gd name="T54" fmla="*/ 170 w 264"/>
                <a:gd name="T55" fmla="*/ 113 h 265"/>
                <a:gd name="T56" fmla="*/ 178 w 264"/>
                <a:gd name="T57" fmla="*/ 110 h 265"/>
                <a:gd name="T58" fmla="*/ 214 w 264"/>
                <a:gd name="T59" fmla="*/ 130 h 265"/>
                <a:gd name="T60" fmla="*/ 216 w 264"/>
                <a:gd name="T61" fmla="*/ 169 h 265"/>
                <a:gd name="T62" fmla="*/ 223 w 264"/>
                <a:gd name="T63" fmla="*/ 200 h 265"/>
                <a:gd name="T64" fmla="*/ 240 w 264"/>
                <a:gd name="T65" fmla="*/ 240 h 265"/>
                <a:gd name="T66" fmla="*/ 221 w 264"/>
                <a:gd name="T67" fmla="*/ 26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4" h="265">
                  <a:moveTo>
                    <a:pt x="264" y="9"/>
                  </a:moveTo>
                  <a:cubicBezTo>
                    <a:pt x="264" y="3"/>
                    <a:pt x="262" y="0"/>
                    <a:pt x="256" y="0"/>
                  </a:cubicBezTo>
                  <a:cubicBezTo>
                    <a:pt x="173" y="1"/>
                    <a:pt x="91" y="1"/>
                    <a:pt x="8" y="0"/>
                  </a:cubicBezTo>
                  <a:cubicBezTo>
                    <a:pt x="2" y="0"/>
                    <a:pt x="0" y="2"/>
                    <a:pt x="2" y="8"/>
                  </a:cubicBezTo>
                  <a:cubicBezTo>
                    <a:pt x="2" y="8"/>
                    <a:pt x="2" y="8"/>
                    <a:pt x="2" y="8"/>
                  </a:cubicBezTo>
                  <a:cubicBezTo>
                    <a:pt x="2" y="8"/>
                    <a:pt x="2" y="8"/>
                    <a:pt x="2" y="8"/>
                  </a:cubicBezTo>
                  <a:cubicBezTo>
                    <a:pt x="2" y="91"/>
                    <a:pt x="2" y="175"/>
                    <a:pt x="2" y="259"/>
                  </a:cubicBezTo>
                  <a:cubicBezTo>
                    <a:pt x="1" y="265"/>
                    <a:pt x="5" y="263"/>
                    <a:pt x="8" y="263"/>
                  </a:cubicBezTo>
                  <a:cubicBezTo>
                    <a:pt x="39" y="263"/>
                    <a:pt x="69" y="263"/>
                    <a:pt x="100" y="263"/>
                  </a:cubicBezTo>
                  <a:cubicBezTo>
                    <a:pt x="152" y="263"/>
                    <a:pt x="205" y="263"/>
                    <a:pt x="257" y="263"/>
                  </a:cubicBezTo>
                  <a:cubicBezTo>
                    <a:pt x="262" y="263"/>
                    <a:pt x="264" y="262"/>
                    <a:pt x="264" y="257"/>
                  </a:cubicBezTo>
                  <a:cubicBezTo>
                    <a:pt x="263" y="174"/>
                    <a:pt x="263" y="92"/>
                    <a:pt x="264" y="9"/>
                  </a:cubicBezTo>
                  <a:close/>
                  <a:moveTo>
                    <a:pt x="216" y="259"/>
                  </a:moveTo>
                  <a:cubicBezTo>
                    <a:pt x="221" y="251"/>
                    <a:pt x="221" y="251"/>
                    <a:pt x="215" y="244"/>
                  </a:cubicBezTo>
                  <a:cubicBezTo>
                    <a:pt x="214" y="243"/>
                    <a:pt x="213" y="243"/>
                    <a:pt x="212" y="243"/>
                  </a:cubicBezTo>
                  <a:cubicBezTo>
                    <a:pt x="208" y="244"/>
                    <a:pt x="207" y="251"/>
                    <a:pt x="202" y="248"/>
                  </a:cubicBezTo>
                  <a:cubicBezTo>
                    <a:pt x="200" y="248"/>
                    <a:pt x="199" y="249"/>
                    <a:pt x="199" y="252"/>
                  </a:cubicBezTo>
                  <a:cubicBezTo>
                    <a:pt x="199" y="254"/>
                    <a:pt x="202" y="254"/>
                    <a:pt x="203" y="256"/>
                  </a:cubicBezTo>
                  <a:cubicBezTo>
                    <a:pt x="199" y="259"/>
                    <a:pt x="195" y="257"/>
                    <a:pt x="191" y="258"/>
                  </a:cubicBezTo>
                  <a:cubicBezTo>
                    <a:pt x="188" y="259"/>
                    <a:pt x="186" y="261"/>
                    <a:pt x="183" y="259"/>
                  </a:cubicBezTo>
                  <a:cubicBezTo>
                    <a:pt x="191" y="238"/>
                    <a:pt x="190" y="223"/>
                    <a:pt x="177" y="215"/>
                  </a:cubicBezTo>
                  <a:cubicBezTo>
                    <a:pt x="166" y="207"/>
                    <a:pt x="150" y="207"/>
                    <a:pt x="141" y="216"/>
                  </a:cubicBezTo>
                  <a:cubicBezTo>
                    <a:pt x="134" y="222"/>
                    <a:pt x="131" y="229"/>
                    <a:pt x="130" y="238"/>
                  </a:cubicBezTo>
                  <a:cubicBezTo>
                    <a:pt x="130" y="246"/>
                    <a:pt x="135" y="253"/>
                    <a:pt x="140" y="260"/>
                  </a:cubicBezTo>
                  <a:cubicBezTo>
                    <a:pt x="127" y="260"/>
                    <a:pt x="116" y="260"/>
                    <a:pt x="105" y="260"/>
                  </a:cubicBezTo>
                  <a:cubicBezTo>
                    <a:pt x="102" y="260"/>
                    <a:pt x="100" y="259"/>
                    <a:pt x="97" y="260"/>
                  </a:cubicBezTo>
                  <a:cubicBezTo>
                    <a:pt x="101" y="255"/>
                    <a:pt x="101" y="251"/>
                    <a:pt x="95" y="242"/>
                  </a:cubicBezTo>
                  <a:cubicBezTo>
                    <a:pt x="94" y="241"/>
                    <a:pt x="93" y="240"/>
                    <a:pt x="93" y="238"/>
                  </a:cubicBezTo>
                  <a:cubicBezTo>
                    <a:pt x="90" y="230"/>
                    <a:pt x="93" y="223"/>
                    <a:pt x="98" y="216"/>
                  </a:cubicBezTo>
                  <a:cubicBezTo>
                    <a:pt x="99" y="214"/>
                    <a:pt x="100" y="212"/>
                    <a:pt x="98" y="210"/>
                  </a:cubicBezTo>
                  <a:cubicBezTo>
                    <a:pt x="95" y="208"/>
                    <a:pt x="93" y="209"/>
                    <a:pt x="91" y="210"/>
                  </a:cubicBezTo>
                  <a:cubicBezTo>
                    <a:pt x="90" y="211"/>
                    <a:pt x="90" y="212"/>
                    <a:pt x="89" y="212"/>
                  </a:cubicBezTo>
                  <a:cubicBezTo>
                    <a:pt x="82" y="218"/>
                    <a:pt x="77" y="218"/>
                    <a:pt x="71" y="210"/>
                  </a:cubicBezTo>
                  <a:cubicBezTo>
                    <a:pt x="68" y="205"/>
                    <a:pt x="64" y="202"/>
                    <a:pt x="58" y="201"/>
                  </a:cubicBezTo>
                  <a:cubicBezTo>
                    <a:pt x="47" y="198"/>
                    <a:pt x="46" y="196"/>
                    <a:pt x="46" y="185"/>
                  </a:cubicBezTo>
                  <a:cubicBezTo>
                    <a:pt x="47" y="179"/>
                    <a:pt x="48" y="173"/>
                    <a:pt x="41" y="171"/>
                  </a:cubicBezTo>
                  <a:cubicBezTo>
                    <a:pt x="39" y="170"/>
                    <a:pt x="38" y="168"/>
                    <a:pt x="38" y="167"/>
                  </a:cubicBezTo>
                  <a:cubicBezTo>
                    <a:pt x="39" y="160"/>
                    <a:pt x="39" y="152"/>
                    <a:pt x="47" y="148"/>
                  </a:cubicBezTo>
                  <a:cubicBezTo>
                    <a:pt x="50" y="146"/>
                    <a:pt x="52" y="143"/>
                    <a:pt x="53" y="139"/>
                  </a:cubicBezTo>
                  <a:cubicBezTo>
                    <a:pt x="55" y="129"/>
                    <a:pt x="59" y="126"/>
                    <a:pt x="69" y="127"/>
                  </a:cubicBezTo>
                  <a:cubicBezTo>
                    <a:pt x="70" y="127"/>
                    <a:pt x="71" y="128"/>
                    <a:pt x="73" y="128"/>
                  </a:cubicBezTo>
                  <a:cubicBezTo>
                    <a:pt x="78" y="129"/>
                    <a:pt x="83" y="127"/>
                    <a:pt x="85" y="121"/>
                  </a:cubicBezTo>
                  <a:cubicBezTo>
                    <a:pt x="89" y="111"/>
                    <a:pt x="87" y="101"/>
                    <a:pt x="82" y="91"/>
                  </a:cubicBezTo>
                  <a:cubicBezTo>
                    <a:pt x="81" y="90"/>
                    <a:pt x="81" y="90"/>
                    <a:pt x="80" y="90"/>
                  </a:cubicBezTo>
                  <a:cubicBezTo>
                    <a:pt x="75" y="83"/>
                    <a:pt x="75" y="77"/>
                    <a:pt x="80" y="74"/>
                  </a:cubicBezTo>
                  <a:cubicBezTo>
                    <a:pt x="87" y="70"/>
                    <a:pt x="88" y="64"/>
                    <a:pt x="88" y="57"/>
                  </a:cubicBezTo>
                  <a:cubicBezTo>
                    <a:pt x="87" y="50"/>
                    <a:pt x="91" y="45"/>
                    <a:pt x="100" y="46"/>
                  </a:cubicBezTo>
                  <a:cubicBezTo>
                    <a:pt x="105" y="47"/>
                    <a:pt x="110" y="47"/>
                    <a:pt x="113" y="41"/>
                  </a:cubicBezTo>
                  <a:cubicBezTo>
                    <a:pt x="120" y="32"/>
                    <a:pt x="129" y="31"/>
                    <a:pt x="137" y="41"/>
                  </a:cubicBezTo>
                  <a:cubicBezTo>
                    <a:pt x="140" y="45"/>
                    <a:pt x="144" y="46"/>
                    <a:pt x="148" y="46"/>
                  </a:cubicBezTo>
                  <a:cubicBezTo>
                    <a:pt x="162" y="46"/>
                    <a:pt x="163" y="47"/>
                    <a:pt x="163" y="60"/>
                  </a:cubicBezTo>
                  <a:cubicBezTo>
                    <a:pt x="163" y="64"/>
                    <a:pt x="163" y="67"/>
                    <a:pt x="166" y="70"/>
                  </a:cubicBezTo>
                  <a:cubicBezTo>
                    <a:pt x="174" y="79"/>
                    <a:pt x="175" y="86"/>
                    <a:pt x="169" y="95"/>
                  </a:cubicBezTo>
                  <a:cubicBezTo>
                    <a:pt x="165" y="100"/>
                    <a:pt x="163" y="104"/>
                    <a:pt x="163" y="110"/>
                  </a:cubicBezTo>
                  <a:cubicBezTo>
                    <a:pt x="163" y="113"/>
                    <a:pt x="159" y="116"/>
                    <a:pt x="163" y="118"/>
                  </a:cubicBezTo>
                  <a:cubicBezTo>
                    <a:pt x="167" y="120"/>
                    <a:pt x="168" y="116"/>
                    <a:pt x="170" y="113"/>
                  </a:cubicBezTo>
                  <a:cubicBezTo>
                    <a:pt x="171" y="113"/>
                    <a:pt x="171" y="112"/>
                    <a:pt x="172" y="111"/>
                  </a:cubicBezTo>
                  <a:cubicBezTo>
                    <a:pt x="173" y="108"/>
                    <a:pt x="175" y="108"/>
                    <a:pt x="178" y="110"/>
                  </a:cubicBezTo>
                  <a:cubicBezTo>
                    <a:pt x="188" y="114"/>
                    <a:pt x="197" y="121"/>
                    <a:pt x="208" y="122"/>
                  </a:cubicBezTo>
                  <a:cubicBezTo>
                    <a:pt x="212" y="123"/>
                    <a:pt x="214" y="127"/>
                    <a:pt x="214" y="130"/>
                  </a:cubicBezTo>
                  <a:cubicBezTo>
                    <a:pt x="215" y="138"/>
                    <a:pt x="219" y="146"/>
                    <a:pt x="223" y="153"/>
                  </a:cubicBezTo>
                  <a:cubicBezTo>
                    <a:pt x="223" y="159"/>
                    <a:pt x="222" y="165"/>
                    <a:pt x="216" y="169"/>
                  </a:cubicBezTo>
                  <a:cubicBezTo>
                    <a:pt x="212" y="172"/>
                    <a:pt x="212" y="177"/>
                    <a:pt x="213" y="182"/>
                  </a:cubicBezTo>
                  <a:cubicBezTo>
                    <a:pt x="214" y="190"/>
                    <a:pt x="218" y="195"/>
                    <a:pt x="223" y="200"/>
                  </a:cubicBezTo>
                  <a:cubicBezTo>
                    <a:pt x="228" y="206"/>
                    <a:pt x="235" y="211"/>
                    <a:pt x="240" y="217"/>
                  </a:cubicBezTo>
                  <a:cubicBezTo>
                    <a:pt x="247" y="225"/>
                    <a:pt x="247" y="233"/>
                    <a:pt x="240" y="240"/>
                  </a:cubicBezTo>
                  <a:cubicBezTo>
                    <a:pt x="234" y="246"/>
                    <a:pt x="229" y="251"/>
                    <a:pt x="224" y="257"/>
                  </a:cubicBezTo>
                  <a:cubicBezTo>
                    <a:pt x="223" y="258"/>
                    <a:pt x="222" y="259"/>
                    <a:pt x="221" y="260"/>
                  </a:cubicBezTo>
                  <a:cubicBezTo>
                    <a:pt x="220" y="259"/>
                    <a:pt x="218" y="259"/>
                    <a:pt x="216" y="259"/>
                  </a:cubicBezTo>
                  <a:close/>
                </a:path>
              </a:pathLst>
            </a:custGeom>
            <a:solidFill>
              <a:srgbClr val="C75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BD667383-0D71-0C04-7BE6-1C69DB2376A1}"/>
                </a:ext>
              </a:extLst>
            </p:cNvPr>
            <p:cNvSpPr>
              <a:spLocks/>
            </p:cNvSpPr>
            <p:nvPr/>
          </p:nvSpPr>
          <p:spPr bwMode="auto">
            <a:xfrm>
              <a:off x="5295900" y="2273301"/>
              <a:ext cx="20638" cy="611188"/>
            </a:xfrm>
            <a:custGeom>
              <a:avLst/>
              <a:gdLst>
                <a:gd name="T0" fmla="*/ 0 w 9"/>
                <a:gd name="T1" fmla="*/ 261 h 262"/>
                <a:gd name="T2" fmla="*/ 3 w 9"/>
                <a:gd name="T3" fmla="*/ 251 h 262"/>
                <a:gd name="T4" fmla="*/ 3 w 9"/>
                <a:gd name="T5" fmla="*/ 8 h 262"/>
                <a:gd name="T6" fmla="*/ 6 w 9"/>
                <a:gd name="T7" fmla="*/ 0 h 262"/>
                <a:gd name="T8" fmla="*/ 8 w 9"/>
                <a:gd name="T9" fmla="*/ 5 h 262"/>
                <a:gd name="T10" fmla="*/ 8 w 9"/>
                <a:gd name="T11" fmla="*/ 255 h 262"/>
                <a:gd name="T12" fmla="*/ 0 w 9"/>
                <a:gd name="T13" fmla="*/ 261 h 262"/>
              </a:gdLst>
              <a:ahLst/>
              <a:cxnLst>
                <a:cxn ang="0">
                  <a:pos x="T0" y="T1"/>
                </a:cxn>
                <a:cxn ang="0">
                  <a:pos x="T2" y="T3"/>
                </a:cxn>
                <a:cxn ang="0">
                  <a:pos x="T4" y="T5"/>
                </a:cxn>
                <a:cxn ang="0">
                  <a:pos x="T6" y="T7"/>
                </a:cxn>
                <a:cxn ang="0">
                  <a:pos x="T8" y="T9"/>
                </a:cxn>
                <a:cxn ang="0">
                  <a:pos x="T10" y="T11"/>
                </a:cxn>
                <a:cxn ang="0">
                  <a:pos x="T12" y="T13"/>
                </a:cxn>
              </a:cxnLst>
              <a:rect l="0" t="0" r="r" b="b"/>
              <a:pathLst>
                <a:path w="9" h="262">
                  <a:moveTo>
                    <a:pt x="0" y="261"/>
                  </a:moveTo>
                  <a:cubicBezTo>
                    <a:pt x="4" y="258"/>
                    <a:pt x="3" y="254"/>
                    <a:pt x="3" y="251"/>
                  </a:cubicBezTo>
                  <a:cubicBezTo>
                    <a:pt x="3" y="170"/>
                    <a:pt x="3" y="89"/>
                    <a:pt x="3" y="8"/>
                  </a:cubicBezTo>
                  <a:cubicBezTo>
                    <a:pt x="3" y="5"/>
                    <a:pt x="2" y="2"/>
                    <a:pt x="6" y="0"/>
                  </a:cubicBezTo>
                  <a:cubicBezTo>
                    <a:pt x="9" y="0"/>
                    <a:pt x="8" y="3"/>
                    <a:pt x="8" y="5"/>
                  </a:cubicBezTo>
                  <a:cubicBezTo>
                    <a:pt x="8" y="88"/>
                    <a:pt x="8" y="172"/>
                    <a:pt x="8" y="255"/>
                  </a:cubicBezTo>
                  <a:cubicBezTo>
                    <a:pt x="8" y="262"/>
                    <a:pt x="5" y="262"/>
                    <a:pt x="0" y="261"/>
                  </a:cubicBezTo>
                  <a:close/>
                </a:path>
              </a:pathLst>
            </a:custGeom>
            <a:solidFill>
              <a:srgbClr val="5169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1">
              <a:extLst>
                <a:ext uri="{FF2B5EF4-FFF2-40B4-BE49-F238E27FC236}">
                  <a16:creationId xmlns:a16="http://schemas.microsoft.com/office/drawing/2014/main" id="{82E3D353-B029-D211-E24C-E38285E745FF}"/>
                </a:ext>
              </a:extLst>
            </p:cNvPr>
            <p:cNvSpPr>
              <a:spLocks/>
            </p:cNvSpPr>
            <p:nvPr/>
          </p:nvSpPr>
          <p:spPr bwMode="auto">
            <a:xfrm>
              <a:off x="4398963" y="3482976"/>
              <a:ext cx="92075" cy="180975"/>
            </a:xfrm>
            <a:custGeom>
              <a:avLst/>
              <a:gdLst>
                <a:gd name="T0" fmla="*/ 25 w 40"/>
                <a:gd name="T1" fmla="*/ 24 h 78"/>
                <a:gd name="T2" fmla="*/ 6 w 40"/>
                <a:gd name="T3" fmla="*/ 0 h 78"/>
                <a:gd name="T4" fmla="*/ 0 w 40"/>
                <a:gd name="T5" fmla="*/ 12 h 78"/>
                <a:gd name="T6" fmla="*/ 24 w 40"/>
                <a:gd name="T7" fmla="*/ 37 h 78"/>
                <a:gd name="T8" fmla="*/ 25 w 40"/>
                <a:gd name="T9" fmla="*/ 55 h 78"/>
                <a:gd name="T10" fmla="*/ 15 w 40"/>
                <a:gd name="T11" fmla="*/ 59 h 78"/>
                <a:gd name="T12" fmla="*/ 6 w 40"/>
                <a:gd name="T13" fmla="*/ 61 h 78"/>
                <a:gd name="T14" fmla="*/ 4 w 40"/>
                <a:gd name="T15" fmla="*/ 76 h 78"/>
                <a:gd name="T16" fmla="*/ 14 w 40"/>
                <a:gd name="T17" fmla="*/ 78 h 78"/>
                <a:gd name="T18" fmla="*/ 36 w 40"/>
                <a:gd name="T19" fmla="*/ 56 h 78"/>
                <a:gd name="T20" fmla="*/ 39 w 40"/>
                <a:gd name="T21" fmla="*/ 48 h 78"/>
                <a:gd name="T22" fmla="*/ 25 w 40"/>
                <a:gd name="T23" fmla="*/ 2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78">
                  <a:moveTo>
                    <a:pt x="25" y="24"/>
                  </a:moveTo>
                  <a:cubicBezTo>
                    <a:pt x="18" y="17"/>
                    <a:pt x="9" y="11"/>
                    <a:pt x="6" y="0"/>
                  </a:cubicBezTo>
                  <a:cubicBezTo>
                    <a:pt x="7" y="6"/>
                    <a:pt x="3" y="8"/>
                    <a:pt x="0" y="12"/>
                  </a:cubicBezTo>
                  <a:cubicBezTo>
                    <a:pt x="8" y="21"/>
                    <a:pt x="17" y="28"/>
                    <a:pt x="24" y="37"/>
                  </a:cubicBezTo>
                  <a:cubicBezTo>
                    <a:pt x="32" y="44"/>
                    <a:pt x="32" y="47"/>
                    <a:pt x="25" y="55"/>
                  </a:cubicBezTo>
                  <a:cubicBezTo>
                    <a:pt x="22" y="58"/>
                    <a:pt x="19" y="59"/>
                    <a:pt x="15" y="59"/>
                  </a:cubicBezTo>
                  <a:cubicBezTo>
                    <a:pt x="12" y="59"/>
                    <a:pt x="9" y="58"/>
                    <a:pt x="6" y="61"/>
                  </a:cubicBezTo>
                  <a:cubicBezTo>
                    <a:pt x="9" y="67"/>
                    <a:pt x="13" y="72"/>
                    <a:pt x="4" y="76"/>
                  </a:cubicBezTo>
                  <a:cubicBezTo>
                    <a:pt x="7" y="78"/>
                    <a:pt x="11" y="77"/>
                    <a:pt x="14" y="78"/>
                  </a:cubicBezTo>
                  <a:cubicBezTo>
                    <a:pt x="21" y="70"/>
                    <a:pt x="29" y="63"/>
                    <a:pt x="36" y="56"/>
                  </a:cubicBezTo>
                  <a:cubicBezTo>
                    <a:pt x="39" y="53"/>
                    <a:pt x="39" y="51"/>
                    <a:pt x="39" y="48"/>
                  </a:cubicBezTo>
                  <a:cubicBezTo>
                    <a:pt x="40" y="36"/>
                    <a:pt x="31" y="31"/>
                    <a:pt x="25" y="24"/>
                  </a:cubicBezTo>
                  <a:close/>
                </a:path>
              </a:pathLst>
            </a:custGeom>
            <a:solidFill>
              <a:srgbClr val="C75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2">
              <a:extLst>
                <a:ext uri="{FF2B5EF4-FFF2-40B4-BE49-F238E27FC236}">
                  <a16:creationId xmlns:a16="http://schemas.microsoft.com/office/drawing/2014/main" id="{725F1446-F2BA-AE81-6C5F-416B4D7082CE}"/>
                </a:ext>
              </a:extLst>
            </p:cNvPr>
            <p:cNvSpPr>
              <a:spLocks/>
            </p:cNvSpPr>
            <p:nvPr/>
          </p:nvSpPr>
          <p:spPr bwMode="auto">
            <a:xfrm>
              <a:off x="4125913" y="3459163"/>
              <a:ext cx="125413" cy="207963"/>
            </a:xfrm>
            <a:custGeom>
              <a:avLst/>
              <a:gdLst>
                <a:gd name="T0" fmla="*/ 48 w 54"/>
                <a:gd name="T1" fmla="*/ 8 h 89"/>
                <a:gd name="T2" fmla="*/ 27 w 54"/>
                <a:gd name="T3" fmla="*/ 28 h 89"/>
                <a:gd name="T4" fmla="*/ 19 w 54"/>
                <a:gd name="T5" fmla="*/ 35 h 89"/>
                <a:gd name="T6" fmla="*/ 11 w 54"/>
                <a:gd name="T7" fmla="*/ 44 h 89"/>
                <a:gd name="T8" fmla="*/ 1 w 54"/>
                <a:gd name="T9" fmla="*/ 70 h 89"/>
                <a:gd name="T10" fmla="*/ 6 w 54"/>
                <a:gd name="T11" fmla="*/ 87 h 89"/>
                <a:gd name="T12" fmla="*/ 13 w 54"/>
                <a:gd name="T13" fmla="*/ 89 h 89"/>
                <a:gd name="T14" fmla="*/ 13 w 54"/>
                <a:gd name="T15" fmla="*/ 71 h 89"/>
                <a:gd name="T16" fmla="*/ 16 w 54"/>
                <a:gd name="T17" fmla="*/ 52 h 89"/>
                <a:gd name="T18" fmla="*/ 43 w 54"/>
                <a:gd name="T19" fmla="*/ 23 h 89"/>
                <a:gd name="T20" fmla="*/ 51 w 54"/>
                <a:gd name="T21" fmla="*/ 14 h 89"/>
                <a:gd name="T22" fmla="*/ 50 w 54"/>
                <a:gd name="T23" fmla="*/ 0 h 89"/>
                <a:gd name="T24" fmla="*/ 48 w 54"/>
                <a:gd name="T25" fmla="*/ 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89">
                  <a:moveTo>
                    <a:pt x="48" y="8"/>
                  </a:moveTo>
                  <a:cubicBezTo>
                    <a:pt x="41" y="14"/>
                    <a:pt x="34" y="21"/>
                    <a:pt x="27" y="28"/>
                  </a:cubicBezTo>
                  <a:cubicBezTo>
                    <a:pt x="23" y="29"/>
                    <a:pt x="20" y="30"/>
                    <a:pt x="19" y="35"/>
                  </a:cubicBezTo>
                  <a:cubicBezTo>
                    <a:pt x="18" y="39"/>
                    <a:pt x="15" y="42"/>
                    <a:pt x="11" y="44"/>
                  </a:cubicBezTo>
                  <a:cubicBezTo>
                    <a:pt x="2" y="50"/>
                    <a:pt x="0" y="59"/>
                    <a:pt x="1" y="70"/>
                  </a:cubicBezTo>
                  <a:cubicBezTo>
                    <a:pt x="6" y="75"/>
                    <a:pt x="9" y="80"/>
                    <a:pt x="6" y="87"/>
                  </a:cubicBezTo>
                  <a:cubicBezTo>
                    <a:pt x="8" y="89"/>
                    <a:pt x="11" y="89"/>
                    <a:pt x="13" y="89"/>
                  </a:cubicBezTo>
                  <a:cubicBezTo>
                    <a:pt x="18" y="83"/>
                    <a:pt x="16" y="77"/>
                    <a:pt x="13" y="71"/>
                  </a:cubicBezTo>
                  <a:cubicBezTo>
                    <a:pt x="8" y="61"/>
                    <a:pt x="9" y="60"/>
                    <a:pt x="16" y="52"/>
                  </a:cubicBezTo>
                  <a:cubicBezTo>
                    <a:pt x="25" y="42"/>
                    <a:pt x="34" y="33"/>
                    <a:pt x="43" y="23"/>
                  </a:cubicBezTo>
                  <a:cubicBezTo>
                    <a:pt x="46" y="21"/>
                    <a:pt x="49" y="18"/>
                    <a:pt x="51" y="14"/>
                  </a:cubicBezTo>
                  <a:cubicBezTo>
                    <a:pt x="52" y="9"/>
                    <a:pt x="54" y="5"/>
                    <a:pt x="50" y="0"/>
                  </a:cubicBezTo>
                  <a:cubicBezTo>
                    <a:pt x="51" y="3"/>
                    <a:pt x="50" y="5"/>
                    <a:pt x="48" y="8"/>
                  </a:cubicBezTo>
                  <a:close/>
                </a:path>
              </a:pathLst>
            </a:custGeom>
            <a:solidFill>
              <a:srgbClr val="C75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3">
              <a:extLst>
                <a:ext uri="{FF2B5EF4-FFF2-40B4-BE49-F238E27FC236}">
                  <a16:creationId xmlns:a16="http://schemas.microsoft.com/office/drawing/2014/main" id="{2CF45874-B5CE-8547-D799-3C6D0BE10796}"/>
                </a:ext>
              </a:extLst>
            </p:cNvPr>
            <p:cNvSpPr>
              <a:spLocks/>
            </p:cNvSpPr>
            <p:nvPr/>
          </p:nvSpPr>
          <p:spPr bwMode="auto">
            <a:xfrm>
              <a:off x="4140200" y="3492501"/>
              <a:ext cx="339725" cy="176213"/>
            </a:xfrm>
            <a:custGeom>
              <a:avLst/>
              <a:gdLst>
                <a:gd name="T0" fmla="*/ 7 w 146"/>
                <a:gd name="T1" fmla="*/ 75 h 76"/>
                <a:gd name="T2" fmla="*/ 4 w 146"/>
                <a:gd name="T3" fmla="*/ 55 h 76"/>
                <a:gd name="T4" fmla="*/ 5 w 146"/>
                <a:gd name="T5" fmla="*/ 40 h 76"/>
                <a:gd name="T6" fmla="*/ 45 w 146"/>
                <a:gd name="T7" fmla="*/ 0 h 76"/>
                <a:gd name="T8" fmla="*/ 60 w 146"/>
                <a:gd name="T9" fmla="*/ 7 h 76"/>
                <a:gd name="T10" fmla="*/ 72 w 146"/>
                <a:gd name="T11" fmla="*/ 13 h 76"/>
                <a:gd name="T12" fmla="*/ 90 w 146"/>
                <a:gd name="T13" fmla="*/ 14 h 76"/>
                <a:gd name="T14" fmla="*/ 111 w 146"/>
                <a:gd name="T15" fmla="*/ 8 h 76"/>
                <a:gd name="T16" fmla="*/ 116 w 146"/>
                <a:gd name="T17" fmla="*/ 10 h 76"/>
                <a:gd name="T18" fmla="*/ 138 w 146"/>
                <a:gd name="T19" fmla="*/ 33 h 76"/>
                <a:gd name="T20" fmla="*/ 142 w 146"/>
                <a:gd name="T21" fmla="*/ 45 h 76"/>
                <a:gd name="T22" fmla="*/ 128 w 146"/>
                <a:gd name="T23" fmla="*/ 57 h 76"/>
                <a:gd name="T24" fmla="*/ 117 w 146"/>
                <a:gd name="T25" fmla="*/ 57 h 76"/>
                <a:gd name="T26" fmla="*/ 114 w 146"/>
                <a:gd name="T27" fmla="*/ 57 h 76"/>
                <a:gd name="T28" fmla="*/ 105 w 146"/>
                <a:gd name="T29" fmla="*/ 61 h 76"/>
                <a:gd name="T30" fmla="*/ 102 w 146"/>
                <a:gd name="T31" fmla="*/ 64 h 76"/>
                <a:gd name="T32" fmla="*/ 95 w 146"/>
                <a:gd name="T33" fmla="*/ 72 h 76"/>
                <a:gd name="T34" fmla="*/ 80 w 146"/>
                <a:gd name="T35" fmla="*/ 74 h 76"/>
                <a:gd name="T36" fmla="*/ 90 w 146"/>
                <a:gd name="T37" fmla="*/ 50 h 76"/>
                <a:gd name="T38" fmla="*/ 81 w 146"/>
                <a:gd name="T39" fmla="*/ 31 h 76"/>
                <a:gd name="T40" fmla="*/ 44 w 146"/>
                <a:gd name="T41" fmla="*/ 31 h 76"/>
                <a:gd name="T42" fmla="*/ 47 w 146"/>
                <a:gd name="T43" fmla="*/ 75 h 76"/>
                <a:gd name="T44" fmla="*/ 7 w 146"/>
                <a:gd name="T45"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6" h="76">
                  <a:moveTo>
                    <a:pt x="7" y="75"/>
                  </a:moveTo>
                  <a:cubicBezTo>
                    <a:pt x="9" y="68"/>
                    <a:pt x="8" y="61"/>
                    <a:pt x="4" y="55"/>
                  </a:cubicBezTo>
                  <a:cubicBezTo>
                    <a:pt x="0" y="50"/>
                    <a:pt x="1" y="45"/>
                    <a:pt x="5" y="40"/>
                  </a:cubicBezTo>
                  <a:cubicBezTo>
                    <a:pt x="18" y="26"/>
                    <a:pt x="31" y="13"/>
                    <a:pt x="45" y="0"/>
                  </a:cubicBezTo>
                  <a:cubicBezTo>
                    <a:pt x="48" y="5"/>
                    <a:pt x="52" y="10"/>
                    <a:pt x="60" y="7"/>
                  </a:cubicBezTo>
                  <a:cubicBezTo>
                    <a:pt x="65" y="6"/>
                    <a:pt x="69" y="10"/>
                    <a:pt x="72" y="13"/>
                  </a:cubicBezTo>
                  <a:cubicBezTo>
                    <a:pt x="78" y="20"/>
                    <a:pt x="85" y="20"/>
                    <a:pt x="90" y="14"/>
                  </a:cubicBezTo>
                  <a:cubicBezTo>
                    <a:pt x="95" y="6"/>
                    <a:pt x="103" y="8"/>
                    <a:pt x="111" y="8"/>
                  </a:cubicBezTo>
                  <a:cubicBezTo>
                    <a:pt x="113" y="8"/>
                    <a:pt x="114" y="8"/>
                    <a:pt x="116" y="10"/>
                  </a:cubicBezTo>
                  <a:cubicBezTo>
                    <a:pt x="123" y="17"/>
                    <a:pt x="131" y="25"/>
                    <a:pt x="138" y="33"/>
                  </a:cubicBezTo>
                  <a:cubicBezTo>
                    <a:pt x="141" y="36"/>
                    <a:pt x="146" y="40"/>
                    <a:pt x="142" y="45"/>
                  </a:cubicBezTo>
                  <a:cubicBezTo>
                    <a:pt x="139" y="50"/>
                    <a:pt x="137" y="58"/>
                    <a:pt x="128" y="57"/>
                  </a:cubicBezTo>
                  <a:cubicBezTo>
                    <a:pt x="124" y="57"/>
                    <a:pt x="121" y="57"/>
                    <a:pt x="117" y="57"/>
                  </a:cubicBezTo>
                  <a:cubicBezTo>
                    <a:pt x="116" y="57"/>
                    <a:pt x="115" y="57"/>
                    <a:pt x="114" y="57"/>
                  </a:cubicBezTo>
                  <a:cubicBezTo>
                    <a:pt x="112" y="59"/>
                    <a:pt x="108" y="60"/>
                    <a:pt x="105" y="61"/>
                  </a:cubicBezTo>
                  <a:cubicBezTo>
                    <a:pt x="104" y="62"/>
                    <a:pt x="103" y="63"/>
                    <a:pt x="102" y="64"/>
                  </a:cubicBezTo>
                  <a:cubicBezTo>
                    <a:pt x="101" y="68"/>
                    <a:pt x="98" y="70"/>
                    <a:pt x="95" y="72"/>
                  </a:cubicBezTo>
                  <a:cubicBezTo>
                    <a:pt x="91" y="76"/>
                    <a:pt x="86" y="75"/>
                    <a:pt x="80" y="74"/>
                  </a:cubicBezTo>
                  <a:cubicBezTo>
                    <a:pt x="87" y="67"/>
                    <a:pt x="92" y="59"/>
                    <a:pt x="90" y="50"/>
                  </a:cubicBezTo>
                  <a:cubicBezTo>
                    <a:pt x="89" y="43"/>
                    <a:pt x="87" y="36"/>
                    <a:pt x="81" y="31"/>
                  </a:cubicBezTo>
                  <a:cubicBezTo>
                    <a:pt x="70" y="22"/>
                    <a:pt x="54" y="22"/>
                    <a:pt x="44" y="31"/>
                  </a:cubicBezTo>
                  <a:cubicBezTo>
                    <a:pt x="32" y="44"/>
                    <a:pt x="32" y="57"/>
                    <a:pt x="47" y="75"/>
                  </a:cubicBezTo>
                  <a:cubicBezTo>
                    <a:pt x="33" y="75"/>
                    <a:pt x="20" y="75"/>
                    <a:pt x="7" y="75"/>
                  </a:cubicBezTo>
                  <a:close/>
                </a:path>
              </a:pathLst>
            </a:custGeom>
            <a:solidFill>
              <a:srgbClr val="C55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4">
              <a:extLst>
                <a:ext uri="{FF2B5EF4-FFF2-40B4-BE49-F238E27FC236}">
                  <a16:creationId xmlns:a16="http://schemas.microsoft.com/office/drawing/2014/main" id="{0914424D-815B-DD9E-F195-600560AAB5EF}"/>
                </a:ext>
              </a:extLst>
            </p:cNvPr>
            <p:cNvSpPr>
              <a:spLocks/>
            </p:cNvSpPr>
            <p:nvPr/>
          </p:nvSpPr>
          <p:spPr bwMode="auto">
            <a:xfrm>
              <a:off x="4360863" y="3641726"/>
              <a:ext cx="38100" cy="20638"/>
            </a:xfrm>
            <a:custGeom>
              <a:avLst/>
              <a:gdLst>
                <a:gd name="T0" fmla="*/ 0 w 16"/>
                <a:gd name="T1" fmla="*/ 8 h 9"/>
                <a:gd name="T2" fmla="*/ 7 w 16"/>
                <a:gd name="T3" fmla="*/ 0 h 9"/>
                <a:gd name="T4" fmla="*/ 14 w 16"/>
                <a:gd name="T5" fmla="*/ 6 h 9"/>
                <a:gd name="T6" fmla="*/ 4 w 16"/>
                <a:gd name="T7" fmla="*/ 9 h 9"/>
                <a:gd name="T8" fmla="*/ 0 w 16"/>
                <a:gd name="T9" fmla="*/ 8 h 9"/>
              </a:gdLst>
              <a:ahLst/>
              <a:cxnLst>
                <a:cxn ang="0">
                  <a:pos x="T0" y="T1"/>
                </a:cxn>
                <a:cxn ang="0">
                  <a:pos x="T2" y="T3"/>
                </a:cxn>
                <a:cxn ang="0">
                  <a:pos x="T4" y="T5"/>
                </a:cxn>
                <a:cxn ang="0">
                  <a:pos x="T6" y="T7"/>
                </a:cxn>
                <a:cxn ang="0">
                  <a:pos x="T8" y="T9"/>
                </a:cxn>
              </a:cxnLst>
              <a:rect l="0" t="0" r="r" b="b"/>
              <a:pathLst>
                <a:path w="16" h="9">
                  <a:moveTo>
                    <a:pt x="0" y="8"/>
                  </a:moveTo>
                  <a:cubicBezTo>
                    <a:pt x="2" y="5"/>
                    <a:pt x="5" y="3"/>
                    <a:pt x="7" y="0"/>
                  </a:cubicBezTo>
                  <a:cubicBezTo>
                    <a:pt x="9" y="3"/>
                    <a:pt x="16" y="1"/>
                    <a:pt x="14" y="6"/>
                  </a:cubicBezTo>
                  <a:cubicBezTo>
                    <a:pt x="13" y="9"/>
                    <a:pt x="8" y="8"/>
                    <a:pt x="4" y="9"/>
                  </a:cubicBezTo>
                  <a:cubicBezTo>
                    <a:pt x="3" y="9"/>
                    <a:pt x="1" y="8"/>
                    <a:pt x="0" y="8"/>
                  </a:cubicBezTo>
                  <a:close/>
                </a:path>
              </a:pathLst>
            </a:custGeom>
            <a:solidFill>
              <a:srgbClr val="D7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1413" name="Grupo 1412">
              <a:extLst>
                <a:ext uri="{FF2B5EF4-FFF2-40B4-BE49-F238E27FC236}">
                  <a16:creationId xmlns:a16="http://schemas.microsoft.com/office/drawing/2014/main" id="{18AA6721-E43D-3936-F6E0-B587284AF6D6}"/>
                </a:ext>
              </a:extLst>
            </p:cNvPr>
            <p:cNvGrpSpPr/>
            <p:nvPr/>
          </p:nvGrpSpPr>
          <p:grpSpPr>
            <a:xfrm>
              <a:off x="3997325" y="2333626"/>
              <a:ext cx="1233488" cy="1312862"/>
              <a:chOff x="3997325" y="2333626"/>
              <a:chExt cx="1233488" cy="1312862"/>
            </a:xfrm>
          </p:grpSpPr>
          <p:grpSp>
            <p:nvGrpSpPr>
              <p:cNvPr id="1409" name="Grupo 1408">
                <a:extLst>
                  <a:ext uri="{FF2B5EF4-FFF2-40B4-BE49-F238E27FC236}">
                    <a16:creationId xmlns:a16="http://schemas.microsoft.com/office/drawing/2014/main" id="{0ABCC4DD-222D-53D2-6C29-FF70A13252E3}"/>
                  </a:ext>
                </a:extLst>
              </p:cNvPr>
              <p:cNvGrpSpPr/>
              <p:nvPr/>
            </p:nvGrpSpPr>
            <p:grpSpPr>
              <a:xfrm>
                <a:off x="4789488" y="2427288"/>
                <a:ext cx="438150" cy="284163"/>
                <a:chOff x="4789488" y="2427288"/>
                <a:chExt cx="438150" cy="284163"/>
              </a:xfrm>
            </p:grpSpPr>
            <p:sp>
              <p:nvSpPr>
                <p:cNvPr id="17" name="Freeform 17">
                  <a:extLst>
                    <a:ext uri="{FF2B5EF4-FFF2-40B4-BE49-F238E27FC236}">
                      <a16:creationId xmlns:a16="http://schemas.microsoft.com/office/drawing/2014/main" id="{FB66B96D-E31F-5FEC-5CA1-4658A39811B0}"/>
                    </a:ext>
                  </a:extLst>
                </p:cNvPr>
                <p:cNvSpPr>
                  <a:spLocks/>
                </p:cNvSpPr>
                <p:nvPr/>
              </p:nvSpPr>
              <p:spPr bwMode="auto">
                <a:xfrm>
                  <a:off x="4789488" y="2427288"/>
                  <a:ext cx="438150" cy="244475"/>
                </a:xfrm>
                <a:custGeom>
                  <a:avLst/>
                  <a:gdLst>
                    <a:gd name="T0" fmla="*/ 0 w 188"/>
                    <a:gd name="T1" fmla="*/ 94 h 105"/>
                    <a:gd name="T2" fmla="*/ 74 w 188"/>
                    <a:gd name="T3" fmla="*/ 8 h 105"/>
                    <a:gd name="T4" fmla="*/ 174 w 188"/>
                    <a:gd name="T5" fmla="*/ 50 h 105"/>
                    <a:gd name="T6" fmla="*/ 188 w 188"/>
                    <a:gd name="T7" fmla="*/ 96 h 105"/>
                    <a:gd name="T8" fmla="*/ 183 w 188"/>
                    <a:gd name="T9" fmla="*/ 105 h 105"/>
                    <a:gd name="T10" fmla="*/ 178 w 188"/>
                    <a:gd name="T11" fmla="*/ 97 h 105"/>
                    <a:gd name="T12" fmla="*/ 149 w 188"/>
                    <a:gd name="T13" fmla="*/ 37 h 105"/>
                    <a:gd name="T14" fmla="*/ 43 w 188"/>
                    <a:gd name="T15" fmla="*/ 33 h 105"/>
                    <a:gd name="T16" fmla="*/ 10 w 188"/>
                    <a:gd name="T17" fmla="*/ 95 h 105"/>
                    <a:gd name="T18" fmla="*/ 10 w 188"/>
                    <a:gd name="T19" fmla="*/ 101 h 105"/>
                    <a:gd name="T20" fmla="*/ 5 w 188"/>
                    <a:gd name="T21" fmla="*/ 105 h 105"/>
                    <a:gd name="T22" fmla="*/ 0 w 188"/>
                    <a:gd name="T23" fmla="*/ 100 h 105"/>
                    <a:gd name="T24" fmla="*/ 0 w 188"/>
                    <a:gd name="T25" fmla="*/ 9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8" h="105">
                      <a:moveTo>
                        <a:pt x="0" y="94"/>
                      </a:moveTo>
                      <a:cubicBezTo>
                        <a:pt x="1" y="54"/>
                        <a:pt x="35" y="17"/>
                        <a:pt x="74" y="8"/>
                      </a:cubicBezTo>
                      <a:cubicBezTo>
                        <a:pt x="113" y="0"/>
                        <a:pt x="153" y="18"/>
                        <a:pt x="174" y="50"/>
                      </a:cubicBezTo>
                      <a:cubicBezTo>
                        <a:pt x="182" y="64"/>
                        <a:pt x="187" y="80"/>
                        <a:pt x="188" y="96"/>
                      </a:cubicBezTo>
                      <a:cubicBezTo>
                        <a:pt x="188" y="101"/>
                        <a:pt x="187" y="105"/>
                        <a:pt x="183" y="105"/>
                      </a:cubicBezTo>
                      <a:cubicBezTo>
                        <a:pt x="179" y="105"/>
                        <a:pt x="178" y="101"/>
                        <a:pt x="178" y="97"/>
                      </a:cubicBezTo>
                      <a:cubicBezTo>
                        <a:pt x="177" y="73"/>
                        <a:pt x="167" y="53"/>
                        <a:pt x="149" y="37"/>
                      </a:cubicBezTo>
                      <a:cubicBezTo>
                        <a:pt x="119" y="10"/>
                        <a:pt x="74" y="9"/>
                        <a:pt x="43" y="33"/>
                      </a:cubicBezTo>
                      <a:cubicBezTo>
                        <a:pt x="23" y="49"/>
                        <a:pt x="12" y="70"/>
                        <a:pt x="10" y="95"/>
                      </a:cubicBezTo>
                      <a:cubicBezTo>
                        <a:pt x="10" y="97"/>
                        <a:pt x="10" y="99"/>
                        <a:pt x="10" y="101"/>
                      </a:cubicBezTo>
                      <a:cubicBezTo>
                        <a:pt x="10" y="104"/>
                        <a:pt x="7" y="105"/>
                        <a:pt x="5" y="105"/>
                      </a:cubicBezTo>
                      <a:cubicBezTo>
                        <a:pt x="2" y="105"/>
                        <a:pt x="0" y="103"/>
                        <a:pt x="0" y="100"/>
                      </a:cubicBezTo>
                      <a:cubicBezTo>
                        <a:pt x="0" y="98"/>
                        <a:pt x="0" y="96"/>
                        <a:pt x="0" y="94"/>
                      </a:cubicBezTo>
                      <a:close/>
                    </a:path>
                  </a:pathLst>
                </a:custGeom>
                <a:solidFill>
                  <a:srgbClr val="F4FA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a:extLst>
                    <a:ext uri="{FF2B5EF4-FFF2-40B4-BE49-F238E27FC236}">
                      <a16:creationId xmlns:a16="http://schemas.microsoft.com/office/drawing/2014/main" id="{C0AF2033-9A57-8AF8-1CD3-4FE3792AEC8E}"/>
                    </a:ext>
                  </a:extLst>
                </p:cNvPr>
                <p:cNvSpPr>
                  <a:spLocks/>
                </p:cNvSpPr>
                <p:nvPr/>
              </p:nvSpPr>
              <p:spPr bwMode="auto">
                <a:xfrm>
                  <a:off x="4838700" y="2478088"/>
                  <a:ext cx="339725" cy="193675"/>
                </a:xfrm>
                <a:custGeom>
                  <a:avLst/>
                  <a:gdLst>
                    <a:gd name="T0" fmla="*/ 0 w 146"/>
                    <a:gd name="T1" fmla="*/ 75 h 83"/>
                    <a:gd name="T2" fmla="*/ 48 w 146"/>
                    <a:gd name="T3" fmla="*/ 10 h 83"/>
                    <a:gd name="T4" fmla="*/ 130 w 146"/>
                    <a:gd name="T5" fmla="*/ 33 h 83"/>
                    <a:gd name="T6" fmla="*/ 145 w 146"/>
                    <a:gd name="T7" fmla="*/ 75 h 83"/>
                    <a:gd name="T8" fmla="*/ 140 w 146"/>
                    <a:gd name="T9" fmla="*/ 83 h 83"/>
                    <a:gd name="T10" fmla="*/ 135 w 146"/>
                    <a:gd name="T11" fmla="*/ 76 h 83"/>
                    <a:gd name="T12" fmla="*/ 96 w 146"/>
                    <a:gd name="T13" fmla="*/ 20 h 83"/>
                    <a:gd name="T14" fmla="*/ 30 w 146"/>
                    <a:gd name="T15" fmla="*/ 32 h 83"/>
                    <a:gd name="T16" fmla="*/ 10 w 146"/>
                    <a:gd name="T17" fmla="*/ 75 h 83"/>
                    <a:gd name="T18" fmla="*/ 5 w 146"/>
                    <a:gd name="T19" fmla="*/ 83 h 83"/>
                    <a:gd name="T20" fmla="*/ 0 w 146"/>
                    <a:gd name="T21" fmla="*/ 7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6" h="83">
                      <a:moveTo>
                        <a:pt x="0" y="75"/>
                      </a:moveTo>
                      <a:cubicBezTo>
                        <a:pt x="1" y="46"/>
                        <a:pt x="22" y="18"/>
                        <a:pt x="48" y="10"/>
                      </a:cubicBezTo>
                      <a:cubicBezTo>
                        <a:pt x="79" y="0"/>
                        <a:pt x="111" y="9"/>
                        <a:pt x="130" y="33"/>
                      </a:cubicBezTo>
                      <a:cubicBezTo>
                        <a:pt x="140" y="45"/>
                        <a:pt x="144" y="60"/>
                        <a:pt x="145" y="75"/>
                      </a:cubicBezTo>
                      <a:cubicBezTo>
                        <a:pt x="146" y="79"/>
                        <a:pt x="144" y="83"/>
                        <a:pt x="140" y="83"/>
                      </a:cubicBezTo>
                      <a:cubicBezTo>
                        <a:pt x="136" y="83"/>
                        <a:pt x="136" y="79"/>
                        <a:pt x="135" y="76"/>
                      </a:cubicBezTo>
                      <a:cubicBezTo>
                        <a:pt x="133" y="49"/>
                        <a:pt x="121" y="30"/>
                        <a:pt x="96" y="20"/>
                      </a:cubicBezTo>
                      <a:cubicBezTo>
                        <a:pt x="71" y="10"/>
                        <a:pt x="49" y="15"/>
                        <a:pt x="30" y="32"/>
                      </a:cubicBezTo>
                      <a:cubicBezTo>
                        <a:pt x="18" y="44"/>
                        <a:pt x="11" y="58"/>
                        <a:pt x="10" y="75"/>
                      </a:cubicBezTo>
                      <a:cubicBezTo>
                        <a:pt x="10" y="79"/>
                        <a:pt x="10" y="83"/>
                        <a:pt x="5" y="83"/>
                      </a:cubicBezTo>
                      <a:cubicBezTo>
                        <a:pt x="0" y="82"/>
                        <a:pt x="0" y="78"/>
                        <a:pt x="0" y="75"/>
                      </a:cubicBezTo>
                      <a:close/>
                    </a:path>
                  </a:pathLst>
                </a:custGeom>
                <a:solidFill>
                  <a:srgbClr val="F4F9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a:extLst>
                    <a:ext uri="{FF2B5EF4-FFF2-40B4-BE49-F238E27FC236}">
                      <a16:creationId xmlns:a16="http://schemas.microsoft.com/office/drawing/2014/main" id="{76473781-CA97-24E6-9464-128E5010963A}"/>
                    </a:ext>
                  </a:extLst>
                </p:cNvPr>
                <p:cNvSpPr>
                  <a:spLocks/>
                </p:cNvSpPr>
                <p:nvPr/>
              </p:nvSpPr>
              <p:spPr bwMode="auto">
                <a:xfrm>
                  <a:off x="4957763" y="2606676"/>
                  <a:ext cx="103188" cy="104775"/>
                </a:xfrm>
                <a:custGeom>
                  <a:avLst/>
                  <a:gdLst>
                    <a:gd name="T0" fmla="*/ 0 w 44"/>
                    <a:gd name="T1" fmla="*/ 22 h 45"/>
                    <a:gd name="T2" fmla="*/ 22 w 44"/>
                    <a:gd name="T3" fmla="*/ 1 h 45"/>
                    <a:gd name="T4" fmla="*/ 44 w 44"/>
                    <a:gd name="T5" fmla="*/ 23 h 45"/>
                    <a:gd name="T6" fmla="*/ 21 w 44"/>
                    <a:gd name="T7" fmla="*/ 45 h 45"/>
                    <a:gd name="T8" fmla="*/ 0 w 44"/>
                    <a:gd name="T9" fmla="*/ 22 h 45"/>
                  </a:gdLst>
                  <a:ahLst/>
                  <a:cxnLst>
                    <a:cxn ang="0">
                      <a:pos x="T0" y="T1"/>
                    </a:cxn>
                    <a:cxn ang="0">
                      <a:pos x="T2" y="T3"/>
                    </a:cxn>
                    <a:cxn ang="0">
                      <a:pos x="T4" y="T5"/>
                    </a:cxn>
                    <a:cxn ang="0">
                      <a:pos x="T6" y="T7"/>
                    </a:cxn>
                    <a:cxn ang="0">
                      <a:pos x="T8" y="T9"/>
                    </a:cxn>
                  </a:cxnLst>
                  <a:rect l="0" t="0" r="r" b="b"/>
                  <a:pathLst>
                    <a:path w="44" h="45">
                      <a:moveTo>
                        <a:pt x="0" y="22"/>
                      </a:moveTo>
                      <a:cubicBezTo>
                        <a:pt x="0" y="11"/>
                        <a:pt x="10" y="0"/>
                        <a:pt x="22" y="1"/>
                      </a:cubicBezTo>
                      <a:cubicBezTo>
                        <a:pt x="34" y="1"/>
                        <a:pt x="44" y="11"/>
                        <a:pt x="44" y="23"/>
                      </a:cubicBezTo>
                      <a:cubicBezTo>
                        <a:pt x="44" y="35"/>
                        <a:pt x="34" y="45"/>
                        <a:pt x="21" y="45"/>
                      </a:cubicBezTo>
                      <a:cubicBezTo>
                        <a:pt x="9" y="45"/>
                        <a:pt x="0" y="35"/>
                        <a:pt x="0" y="22"/>
                      </a:cubicBezTo>
                      <a:close/>
                    </a:path>
                  </a:pathLst>
                </a:custGeom>
                <a:solidFill>
                  <a:srgbClr val="FDFE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a:extLst>
                    <a:ext uri="{FF2B5EF4-FFF2-40B4-BE49-F238E27FC236}">
                      <a16:creationId xmlns:a16="http://schemas.microsoft.com/office/drawing/2014/main" id="{658D9C5E-5346-9E74-CFD6-18BBD580D392}"/>
                    </a:ext>
                  </a:extLst>
                </p:cNvPr>
                <p:cNvSpPr>
                  <a:spLocks/>
                </p:cNvSpPr>
                <p:nvPr/>
              </p:nvSpPr>
              <p:spPr bwMode="auto">
                <a:xfrm>
                  <a:off x="4899025" y="2541588"/>
                  <a:ext cx="222250" cy="130175"/>
                </a:xfrm>
                <a:custGeom>
                  <a:avLst/>
                  <a:gdLst>
                    <a:gd name="T0" fmla="*/ 94 w 95"/>
                    <a:gd name="T1" fmla="*/ 49 h 56"/>
                    <a:gd name="T2" fmla="*/ 90 w 95"/>
                    <a:gd name="T3" fmla="*/ 56 h 56"/>
                    <a:gd name="T4" fmla="*/ 84 w 95"/>
                    <a:gd name="T5" fmla="*/ 49 h 56"/>
                    <a:gd name="T6" fmla="*/ 40 w 95"/>
                    <a:gd name="T7" fmla="*/ 14 h 56"/>
                    <a:gd name="T8" fmla="*/ 10 w 95"/>
                    <a:gd name="T9" fmla="*/ 46 h 56"/>
                    <a:gd name="T10" fmla="*/ 10 w 95"/>
                    <a:gd name="T11" fmla="*/ 49 h 56"/>
                    <a:gd name="T12" fmla="*/ 4 w 95"/>
                    <a:gd name="T13" fmla="*/ 56 h 56"/>
                    <a:gd name="T14" fmla="*/ 0 w 95"/>
                    <a:gd name="T15" fmla="*/ 49 h 56"/>
                    <a:gd name="T16" fmla="*/ 15 w 95"/>
                    <a:gd name="T17" fmla="*/ 16 h 56"/>
                    <a:gd name="T18" fmla="*/ 65 w 95"/>
                    <a:gd name="T19" fmla="*/ 7 h 56"/>
                    <a:gd name="T20" fmla="*/ 94 w 95"/>
                    <a:gd name="T21"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56">
                      <a:moveTo>
                        <a:pt x="94" y="49"/>
                      </a:moveTo>
                      <a:cubicBezTo>
                        <a:pt x="95" y="52"/>
                        <a:pt x="94" y="55"/>
                        <a:pt x="90" y="56"/>
                      </a:cubicBezTo>
                      <a:cubicBezTo>
                        <a:pt x="85" y="56"/>
                        <a:pt x="84" y="53"/>
                        <a:pt x="84" y="49"/>
                      </a:cubicBezTo>
                      <a:cubicBezTo>
                        <a:pt x="82" y="24"/>
                        <a:pt x="61" y="11"/>
                        <a:pt x="40" y="14"/>
                      </a:cubicBezTo>
                      <a:cubicBezTo>
                        <a:pt x="25" y="17"/>
                        <a:pt x="11" y="31"/>
                        <a:pt x="10" y="46"/>
                      </a:cubicBezTo>
                      <a:cubicBezTo>
                        <a:pt x="10" y="47"/>
                        <a:pt x="10" y="48"/>
                        <a:pt x="10" y="49"/>
                      </a:cubicBezTo>
                      <a:cubicBezTo>
                        <a:pt x="10" y="53"/>
                        <a:pt x="8" y="56"/>
                        <a:pt x="4" y="56"/>
                      </a:cubicBezTo>
                      <a:cubicBezTo>
                        <a:pt x="0" y="56"/>
                        <a:pt x="0" y="52"/>
                        <a:pt x="0" y="49"/>
                      </a:cubicBezTo>
                      <a:cubicBezTo>
                        <a:pt x="0" y="36"/>
                        <a:pt x="6" y="25"/>
                        <a:pt x="15" y="16"/>
                      </a:cubicBezTo>
                      <a:cubicBezTo>
                        <a:pt x="28" y="4"/>
                        <a:pt x="49" y="0"/>
                        <a:pt x="65" y="7"/>
                      </a:cubicBezTo>
                      <a:cubicBezTo>
                        <a:pt x="82" y="15"/>
                        <a:pt x="94" y="32"/>
                        <a:pt x="94" y="49"/>
                      </a:cubicBezTo>
                      <a:close/>
                    </a:path>
                  </a:pathLst>
                </a:custGeom>
                <a:solidFill>
                  <a:srgbClr val="F4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10" name="Grupo 1409">
                <a:extLst>
                  <a:ext uri="{FF2B5EF4-FFF2-40B4-BE49-F238E27FC236}">
                    <a16:creationId xmlns:a16="http://schemas.microsoft.com/office/drawing/2014/main" id="{978BA6C9-E2B3-57A5-95E5-505ED57E9793}"/>
                  </a:ext>
                </a:extLst>
              </p:cNvPr>
              <p:cNvGrpSpPr/>
              <p:nvPr/>
            </p:nvGrpSpPr>
            <p:grpSpPr>
              <a:xfrm>
                <a:off x="4025900" y="2333626"/>
                <a:ext cx="398463" cy="411162"/>
                <a:chOff x="4025900" y="2333626"/>
                <a:chExt cx="398463" cy="411162"/>
              </a:xfrm>
            </p:grpSpPr>
            <p:sp>
              <p:nvSpPr>
                <p:cNvPr id="21" name="Freeform 21">
                  <a:extLst>
                    <a:ext uri="{FF2B5EF4-FFF2-40B4-BE49-F238E27FC236}">
                      <a16:creationId xmlns:a16="http://schemas.microsoft.com/office/drawing/2014/main" id="{47264894-2AB0-3502-4402-504CE51C0A4A}"/>
                    </a:ext>
                  </a:extLst>
                </p:cNvPr>
                <p:cNvSpPr>
                  <a:spLocks/>
                </p:cNvSpPr>
                <p:nvPr/>
              </p:nvSpPr>
              <p:spPr bwMode="auto">
                <a:xfrm>
                  <a:off x="4224338" y="2547938"/>
                  <a:ext cx="200025" cy="196850"/>
                </a:xfrm>
                <a:custGeom>
                  <a:avLst/>
                  <a:gdLst>
                    <a:gd name="T0" fmla="*/ 58 w 86"/>
                    <a:gd name="T1" fmla="*/ 84 h 84"/>
                    <a:gd name="T2" fmla="*/ 45 w 86"/>
                    <a:gd name="T3" fmla="*/ 76 h 84"/>
                    <a:gd name="T4" fmla="*/ 29 w 86"/>
                    <a:gd name="T5" fmla="*/ 60 h 84"/>
                    <a:gd name="T6" fmla="*/ 20 w 86"/>
                    <a:gd name="T7" fmla="*/ 46 h 84"/>
                    <a:gd name="T8" fmla="*/ 13 w 86"/>
                    <a:gd name="T9" fmla="*/ 40 h 84"/>
                    <a:gd name="T10" fmla="*/ 13 w 86"/>
                    <a:gd name="T11" fmla="*/ 30 h 84"/>
                    <a:gd name="T12" fmla="*/ 13 w 86"/>
                    <a:gd name="T13" fmla="*/ 22 h 84"/>
                    <a:gd name="T14" fmla="*/ 5 w 86"/>
                    <a:gd name="T15" fmla="*/ 15 h 84"/>
                    <a:gd name="T16" fmla="*/ 5 w 86"/>
                    <a:gd name="T17" fmla="*/ 5 h 84"/>
                    <a:gd name="T18" fmla="*/ 15 w 86"/>
                    <a:gd name="T19" fmla="*/ 5 h 84"/>
                    <a:gd name="T20" fmla="*/ 23 w 86"/>
                    <a:gd name="T21" fmla="*/ 13 h 84"/>
                    <a:gd name="T22" fmla="*/ 30 w 86"/>
                    <a:gd name="T23" fmla="*/ 13 h 84"/>
                    <a:gd name="T24" fmla="*/ 40 w 86"/>
                    <a:gd name="T25" fmla="*/ 13 h 84"/>
                    <a:gd name="T26" fmla="*/ 76 w 86"/>
                    <a:gd name="T27" fmla="*/ 45 h 84"/>
                    <a:gd name="T28" fmla="*/ 82 w 86"/>
                    <a:gd name="T29" fmla="*/ 51 h 84"/>
                    <a:gd name="T30" fmla="*/ 82 w 86"/>
                    <a:gd name="T31" fmla="*/ 64 h 84"/>
                    <a:gd name="T32" fmla="*/ 63 w 86"/>
                    <a:gd name="T33" fmla="*/ 82 h 84"/>
                    <a:gd name="T34" fmla="*/ 58 w 86"/>
                    <a:gd name="T35"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84">
                      <a:moveTo>
                        <a:pt x="58" y="84"/>
                      </a:moveTo>
                      <a:cubicBezTo>
                        <a:pt x="52" y="84"/>
                        <a:pt x="49" y="80"/>
                        <a:pt x="45" y="76"/>
                      </a:cubicBezTo>
                      <a:cubicBezTo>
                        <a:pt x="40" y="71"/>
                        <a:pt x="34" y="65"/>
                        <a:pt x="29" y="60"/>
                      </a:cubicBezTo>
                      <a:cubicBezTo>
                        <a:pt x="25" y="55"/>
                        <a:pt x="21" y="52"/>
                        <a:pt x="20" y="46"/>
                      </a:cubicBezTo>
                      <a:cubicBezTo>
                        <a:pt x="20" y="43"/>
                        <a:pt x="15" y="42"/>
                        <a:pt x="13" y="40"/>
                      </a:cubicBezTo>
                      <a:cubicBezTo>
                        <a:pt x="10" y="37"/>
                        <a:pt x="8" y="34"/>
                        <a:pt x="13" y="30"/>
                      </a:cubicBezTo>
                      <a:cubicBezTo>
                        <a:pt x="16" y="28"/>
                        <a:pt x="16" y="25"/>
                        <a:pt x="13" y="22"/>
                      </a:cubicBezTo>
                      <a:cubicBezTo>
                        <a:pt x="10" y="20"/>
                        <a:pt x="8" y="17"/>
                        <a:pt x="5" y="15"/>
                      </a:cubicBezTo>
                      <a:cubicBezTo>
                        <a:pt x="0" y="11"/>
                        <a:pt x="1" y="9"/>
                        <a:pt x="5" y="5"/>
                      </a:cubicBezTo>
                      <a:cubicBezTo>
                        <a:pt x="9" y="0"/>
                        <a:pt x="11" y="0"/>
                        <a:pt x="15" y="5"/>
                      </a:cubicBezTo>
                      <a:cubicBezTo>
                        <a:pt x="17" y="8"/>
                        <a:pt x="21" y="10"/>
                        <a:pt x="23" y="13"/>
                      </a:cubicBezTo>
                      <a:cubicBezTo>
                        <a:pt x="26" y="15"/>
                        <a:pt x="28" y="15"/>
                        <a:pt x="30" y="13"/>
                      </a:cubicBezTo>
                      <a:cubicBezTo>
                        <a:pt x="34" y="9"/>
                        <a:pt x="36" y="10"/>
                        <a:pt x="40" y="13"/>
                      </a:cubicBezTo>
                      <a:cubicBezTo>
                        <a:pt x="53" y="23"/>
                        <a:pt x="65" y="33"/>
                        <a:pt x="76" y="45"/>
                      </a:cubicBezTo>
                      <a:cubicBezTo>
                        <a:pt x="78" y="47"/>
                        <a:pt x="80" y="49"/>
                        <a:pt x="82" y="51"/>
                      </a:cubicBezTo>
                      <a:cubicBezTo>
                        <a:pt x="85" y="56"/>
                        <a:pt x="86" y="60"/>
                        <a:pt x="82" y="64"/>
                      </a:cubicBezTo>
                      <a:cubicBezTo>
                        <a:pt x="76" y="71"/>
                        <a:pt x="70" y="77"/>
                        <a:pt x="63" y="82"/>
                      </a:cubicBezTo>
                      <a:cubicBezTo>
                        <a:pt x="62" y="84"/>
                        <a:pt x="60" y="84"/>
                        <a:pt x="58" y="84"/>
                      </a:cubicBezTo>
                      <a:close/>
                    </a:path>
                  </a:pathLst>
                </a:custGeom>
                <a:solidFill>
                  <a:srgbClr val="FEFE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a:extLst>
                    <a:ext uri="{FF2B5EF4-FFF2-40B4-BE49-F238E27FC236}">
                      <a16:creationId xmlns:a16="http://schemas.microsoft.com/office/drawing/2014/main" id="{50CEC084-A9D8-6B62-0AE1-1B6DCF1BB2A1}"/>
                    </a:ext>
                  </a:extLst>
                </p:cNvPr>
                <p:cNvSpPr>
                  <a:spLocks/>
                </p:cNvSpPr>
                <p:nvPr/>
              </p:nvSpPr>
              <p:spPr bwMode="auto">
                <a:xfrm>
                  <a:off x="4025900" y="2376488"/>
                  <a:ext cx="365125" cy="363538"/>
                </a:xfrm>
                <a:custGeom>
                  <a:avLst/>
                  <a:gdLst>
                    <a:gd name="T0" fmla="*/ 105 w 157"/>
                    <a:gd name="T1" fmla="*/ 8 h 156"/>
                    <a:gd name="T2" fmla="*/ 129 w 157"/>
                    <a:gd name="T3" fmla="*/ 0 h 156"/>
                    <a:gd name="T4" fmla="*/ 123 w 157"/>
                    <a:gd name="T5" fmla="*/ 5 h 156"/>
                    <a:gd name="T6" fmla="*/ 112 w 157"/>
                    <a:gd name="T7" fmla="*/ 18 h 156"/>
                    <a:gd name="T8" fmla="*/ 125 w 157"/>
                    <a:gd name="T9" fmla="*/ 46 h 156"/>
                    <a:gd name="T10" fmla="*/ 146 w 157"/>
                    <a:gd name="T11" fmla="*/ 40 h 156"/>
                    <a:gd name="T12" fmla="*/ 154 w 157"/>
                    <a:gd name="T13" fmla="*/ 26 h 156"/>
                    <a:gd name="T14" fmla="*/ 144 w 157"/>
                    <a:gd name="T15" fmla="*/ 52 h 156"/>
                    <a:gd name="T16" fmla="*/ 116 w 157"/>
                    <a:gd name="T17" fmla="*/ 56 h 156"/>
                    <a:gd name="T18" fmla="*/ 105 w 157"/>
                    <a:gd name="T19" fmla="*/ 58 h 156"/>
                    <a:gd name="T20" fmla="*/ 54 w 157"/>
                    <a:gd name="T21" fmla="*/ 110 h 156"/>
                    <a:gd name="T22" fmla="*/ 52 w 157"/>
                    <a:gd name="T23" fmla="*/ 118 h 156"/>
                    <a:gd name="T24" fmla="*/ 44 w 157"/>
                    <a:gd name="T25" fmla="*/ 149 h 156"/>
                    <a:gd name="T26" fmla="*/ 12 w 157"/>
                    <a:gd name="T27" fmla="*/ 148 h 156"/>
                    <a:gd name="T28" fmla="*/ 5 w 157"/>
                    <a:gd name="T29" fmla="*/ 116 h 156"/>
                    <a:gd name="T30" fmla="*/ 35 w 157"/>
                    <a:gd name="T31" fmla="*/ 103 h 156"/>
                    <a:gd name="T32" fmla="*/ 50 w 157"/>
                    <a:gd name="T33" fmla="*/ 99 h 156"/>
                    <a:gd name="T34" fmla="*/ 99 w 157"/>
                    <a:gd name="T35" fmla="*/ 50 h 156"/>
                    <a:gd name="T36" fmla="*/ 101 w 157"/>
                    <a:gd name="T37" fmla="*/ 43 h 156"/>
                    <a:gd name="T38" fmla="*/ 98 w 157"/>
                    <a:gd name="T39" fmla="*/ 26 h 156"/>
                    <a:gd name="T40" fmla="*/ 105 w 157"/>
                    <a:gd name="T41" fmla="*/ 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7" h="156">
                      <a:moveTo>
                        <a:pt x="105" y="8"/>
                      </a:moveTo>
                      <a:cubicBezTo>
                        <a:pt x="112" y="3"/>
                        <a:pt x="120" y="1"/>
                        <a:pt x="129" y="0"/>
                      </a:cubicBezTo>
                      <a:cubicBezTo>
                        <a:pt x="129" y="4"/>
                        <a:pt x="125" y="4"/>
                        <a:pt x="123" y="5"/>
                      </a:cubicBezTo>
                      <a:cubicBezTo>
                        <a:pt x="118" y="9"/>
                        <a:pt x="113" y="11"/>
                        <a:pt x="112" y="18"/>
                      </a:cubicBezTo>
                      <a:cubicBezTo>
                        <a:pt x="109" y="30"/>
                        <a:pt x="114" y="40"/>
                        <a:pt x="125" y="46"/>
                      </a:cubicBezTo>
                      <a:cubicBezTo>
                        <a:pt x="128" y="47"/>
                        <a:pt x="144" y="43"/>
                        <a:pt x="146" y="40"/>
                      </a:cubicBezTo>
                      <a:cubicBezTo>
                        <a:pt x="149" y="35"/>
                        <a:pt x="151" y="31"/>
                        <a:pt x="154" y="26"/>
                      </a:cubicBezTo>
                      <a:cubicBezTo>
                        <a:pt x="157" y="35"/>
                        <a:pt x="152" y="47"/>
                        <a:pt x="144" y="52"/>
                      </a:cubicBezTo>
                      <a:cubicBezTo>
                        <a:pt x="135" y="58"/>
                        <a:pt x="125" y="60"/>
                        <a:pt x="116" y="56"/>
                      </a:cubicBezTo>
                      <a:cubicBezTo>
                        <a:pt x="111" y="54"/>
                        <a:pt x="108" y="55"/>
                        <a:pt x="105" y="58"/>
                      </a:cubicBezTo>
                      <a:cubicBezTo>
                        <a:pt x="88" y="75"/>
                        <a:pt x="71" y="92"/>
                        <a:pt x="54" y="110"/>
                      </a:cubicBezTo>
                      <a:cubicBezTo>
                        <a:pt x="51" y="112"/>
                        <a:pt x="51" y="114"/>
                        <a:pt x="52" y="118"/>
                      </a:cubicBezTo>
                      <a:cubicBezTo>
                        <a:pt x="57" y="129"/>
                        <a:pt x="54" y="141"/>
                        <a:pt x="44" y="149"/>
                      </a:cubicBezTo>
                      <a:cubicBezTo>
                        <a:pt x="33" y="156"/>
                        <a:pt x="21" y="155"/>
                        <a:pt x="12" y="148"/>
                      </a:cubicBezTo>
                      <a:cubicBezTo>
                        <a:pt x="3" y="139"/>
                        <a:pt x="0" y="127"/>
                        <a:pt x="5" y="116"/>
                      </a:cubicBezTo>
                      <a:cubicBezTo>
                        <a:pt x="11" y="105"/>
                        <a:pt x="23" y="99"/>
                        <a:pt x="35" y="103"/>
                      </a:cubicBezTo>
                      <a:cubicBezTo>
                        <a:pt x="42" y="105"/>
                        <a:pt x="46" y="103"/>
                        <a:pt x="50" y="99"/>
                      </a:cubicBezTo>
                      <a:cubicBezTo>
                        <a:pt x="66" y="82"/>
                        <a:pt x="83" y="66"/>
                        <a:pt x="99" y="50"/>
                      </a:cubicBezTo>
                      <a:cubicBezTo>
                        <a:pt x="101" y="47"/>
                        <a:pt x="102" y="45"/>
                        <a:pt x="101" y="43"/>
                      </a:cubicBezTo>
                      <a:cubicBezTo>
                        <a:pt x="98" y="37"/>
                        <a:pt x="98" y="32"/>
                        <a:pt x="98" y="26"/>
                      </a:cubicBezTo>
                      <a:cubicBezTo>
                        <a:pt x="95" y="18"/>
                        <a:pt x="101" y="13"/>
                        <a:pt x="105" y="8"/>
                      </a:cubicBezTo>
                      <a:close/>
                    </a:path>
                  </a:pathLst>
                </a:custGeom>
                <a:solidFill>
                  <a:srgbClr val="FDF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a:extLst>
                    <a:ext uri="{FF2B5EF4-FFF2-40B4-BE49-F238E27FC236}">
                      <a16:creationId xmlns:a16="http://schemas.microsoft.com/office/drawing/2014/main" id="{D0FA3D35-35C9-090F-05C4-C649600C50DE}"/>
                    </a:ext>
                  </a:extLst>
                </p:cNvPr>
                <p:cNvSpPr>
                  <a:spLocks/>
                </p:cNvSpPr>
                <p:nvPr/>
              </p:nvSpPr>
              <p:spPr bwMode="auto">
                <a:xfrm>
                  <a:off x="4060825" y="2381251"/>
                  <a:ext cx="155575" cy="163513"/>
                </a:xfrm>
                <a:custGeom>
                  <a:avLst/>
                  <a:gdLst>
                    <a:gd name="T0" fmla="*/ 7 w 67"/>
                    <a:gd name="T1" fmla="*/ 24 h 70"/>
                    <a:gd name="T2" fmla="*/ 1 w 67"/>
                    <a:gd name="T3" fmla="*/ 18 h 70"/>
                    <a:gd name="T4" fmla="*/ 10 w 67"/>
                    <a:gd name="T5" fmla="*/ 3 h 70"/>
                    <a:gd name="T6" fmla="*/ 20 w 67"/>
                    <a:gd name="T7" fmla="*/ 7 h 70"/>
                    <a:gd name="T8" fmla="*/ 33 w 67"/>
                    <a:gd name="T9" fmla="*/ 24 h 70"/>
                    <a:gd name="T10" fmla="*/ 37 w 67"/>
                    <a:gd name="T11" fmla="*/ 29 h 70"/>
                    <a:gd name="T12" fmla="*/ 63 w 67"/>
                    <a:gd name="T13" fmla="*/ 54 h 70"/>
                    <a:gd name="T14" fmla="*/ 63 w 67"/>
                    <a:gd name="T15" fmla="*/ 63 h 70"/>
                    <a:gd name="T16" fmla="*/ 53 w 67"/>
                    <a:gd name="T17" fmla="*/ 65 h 70"/>
                    <a:gd name="T18" fmla="*/ 41 w 67"/>
                    <a:gd name="T19" fmla="*/ 52 h 70"/>
                    <a:gd name="T20" fmla="*/ 29 w 67"/>
                    <a:gd name="T21" fmla="*/ 42 h 70"/>
                    <a:gd name="T22" fmla="*/ 22 w 67"/>
                    <a:gd name="T23" fmla="*/ 36 h 70"/>
                    <a:gd name="T24" fmla="*/ 7 w 67"/>
                    <a:gd name="T25" fmla="*/ 2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70">
                      <a:moveTo>
                        <a:pt x="7" y="24"/>
                      </a:moveTo>
                      <a:cubicBezTo>
                        <a:pt x="5" y="22"/>
                        <a:pt x="3" y="20"/>
                        <a:pt x="1" y="18"/>
                      </a:cubicBezTo>
                      <a:cubicBezTo>
                        <a:pt x="0" y="13"/>
                        <a:pt x="4" y="6"/>
                        <a:pt x="10" y="3"/>
                      </a:cubicBezTo>
                      <a:cubicBezTo>
                        <a:pt x="15" y="0"/>
                        <a:pt x="17" y="4"/>
                        <a:pt x="20" y="7"/>
                      </a:cubicBezTo>
                      <a:cubicBezTo>
                        <a:pt x="25" y="12"/>
                        <a:pt x="31" y="17"/>
                        <a:pt x="33" y="24"/>
                      </a:cubicBezTo>
                      <a:cubicBezTo>
                        <a:pt x="33" y="26"/>
                        <a:pt x="35" y="27"/>
                        <a:pt x="37" y="29"/>
                      </a:cubicBezTo>
                      <a:cubicBezTo>
                        <a:pt x="45" y="37"/>
                        <a:pt x="54" y="46"/>
                        <a:pt x="63" y="54"/>
                      </a:cubicBezTo>
                      <a:cubicBezTo>
                        <a:pt x="67" y="57"/>
                        <a:pt x="66" y="60"/>
                        <a:pt x="63" y="63"/>
                      </a:cubicBezTo>
                      <a:cubicBezTo>
                        <a:pt x="60" y="66"/>
                        <a:pt x="58" y="70"/>
                        <a:pt x="53" y="65"/>
                      </a:cubicBezTo>
                      <a:cubicBezTo>
                        <a:pt x="49" y="61"/>
                        <a:pt x="44" y="58"/>
                        <a:pt x="41" y="52"/>
                      </a:cubicBezTo>
                      <a:cubicBezTo>
                        <a:pt x="36" y="51"/>
                        <a:pt x="31" y="48"/>
                        <a:pt x="29" y="42"/>
                      </a:cubicBezTo>
                      <a:cubicBezTo>
                        <a:pt x="28" y="39"/>
                        <a:pt x="25" y="37"/>
                        <a:pt x="22" y="36"/>
                      </a:cubicBezTo>
                      <a:cubicBezTo>
                        <a:pt x="15" y="35"/>
                        <a:pt x="11" y="29"/>
                        <a:pt x="7" y="24"/>
                      </a:cubicBezTo>
                      <a:close/>
                    </a:path>
                  </a:pathLst>
                </a:custGeom>
                <a:solidFill>
                  <a:srgbClr val="FAF9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4">
                  <a:extLst>
                    <a:ext uri="{FF2B5EF4-FFF2-40B4-BE49-F238E27FC236}">
                      <a16:creationId xmlns:a16="http://schemas.microsoft.com/office/drawing/2014/main" id="{7AE314F1-657E-38D0-3524-DDE9A99D6FB3}"/>
                    </a:ext>
                  </a:extLst>
                </p:cNvPr>
                <p:cNvSpPr>
                  <a:spLocks/>
                </p:cNvSpPr>
                <p:nvPr/>
              </p:nvSpPr>
              <p:spPr bwMode="auto">
                <a:xfrm>
                  <a:off x="4194175" y="2333626"/>
                  <a:ext cx="80963" cy="103188"/>
                </a:xfrm>
                <a:custGeom>
                  <a:avLst/>
                  <a:gdLst>
                    <a:gd name="T0" fmla="*/ 33 w 35"/>
                    <a:gd name="T1" fmla="*/ 26 h 44"/>
                    <a:gd name="T2" fmla="*/ 26 w 35"/>
                    <a:gd name="T3" fmla="*/ 44 h 44"/>
                    <a:gd name="T4" fmla="*/ 22 w 35"/>
                    <a:gd name="T5" fmla="*/ 18 h 44"/>
                    <a:gd name="T6" fmla="*/ 22 w 35"/>
                    <a:gd name="T7" fmla="*/ 8 h 44"/>
                    <a:gd name="T8" fmla="*/ 13 w 35"/>
                    <a:gd name="T9" fmla="*/ 12 h 44"/>
                    <a:gd name="T10" fmla="*/ 7 w 35"/>
                    <a:gd name="T11" fmla="*/ 18 h 44"/>
                    <a:gd name="T12" fmla="*/ 3 w 35"/>
                    <a:gd name="T13" fmla="*/ 18 h 44"/>
                    <a:gd name="T14" fmla="*/ 2 w 35"/>
                    <a:gd name="T15" fmla="*/ 13 h 44"/>
                    <a:gd name="T16" fmla="*/ 21 w 35"/>
                    <a:gd name="T17" fmla="*/ 0 h 44"/>
                    <a:gd name="T18" fmla="*/ 33 w 35"/>
                    <a:gd name="T19" fmla="*/ 14 h 44"/>
                    <a:gd name="T20" fmla="*/ 27 w 35"/>
                    <a:gd name="T21" fmla="*/ 30 h 44"/>
                    <a:gd name="T22" fmla="*/ 33 w 35"/>
                    <a:gd name="T2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44">
                      <a:moveTo>
                        <a:pt x="33" y="26"/>
                      </a:moveTo>
                      <a:cubicBezTo>
                        <a:pt x="31" y="32"/>
                        <a:pt x="26" y="37"/>
                        <a:pt x="26" y="44"/>
                      </a:cubicBezTo>
                      <a:cubicBezTo>
                        <a:pt x="19" y="36"/>
                        <a:pt x="16" y="28"/>
                        <a:pt x="22" y="18"/>
                      </a:cubicBezTo>
                      <a:cubicBezTo>
                        <a:pt x="24" y="15"/>
                        <a:pt x="27" y="11"/>
                        <a:pt x="22" y="8"/>
                      </a:cubicBezTo>
                      <a:cubicBezTo>
                        <a:pt x="18" y="6"/>
                        <a:pt x="15" y="10"/>
                        <a:pt x="13" y="12"/>
                      </a:cubicBezTo>
                      <a:cubicBezTo>
                        <a:pt x="11" y="14"/>
                        <a:pt x="9" y="16"/>
                        <a:pt x="7" y="18"/>
                      </a:cubicBezTo>
                      <a:cubicBezTo>
                        <a:pt x="6" y="19"/>
                        <a:pt x="4" y="20"/>
                        <a:pt x="3" y="18"/>
                      </a:cubicBezTo>
                      <a:cubicBezTo>
                        <a:pt x="2" y="16"/>
                        <a:pt x="0" y="14"/>
                        <a:pt x="2" y="13"/>
                      </a:cubicBezTo>
                      <a:cubicBezTo>
                        <a:pt x="8" y="9"/>
                        <a:pt x="12" y="1"/>
                        <a:pt x="21" y="0"/>
                      </a:cubicBezTo>
                      <a:cubicBezTo>
                        <a:pt x="28" y="0"/>
                        <a:pt x="35" y="7"/>
                        <a:pt x="33" y="14"/>
                      </a:cubicBezTo>
                      <a:cubicBezTo>
                        <a:pt x="31" y="19"/>
                        <a:pt x="29" y="24"/>
                        <a:pt x="27" y="30"/>
                      </a:cubicBezTo>
                      <a:cubicBezTo>
                        <a:pt x="30" y="29"/>
                        <a:pt x="31" y="26"/>
                        <a:pt x="33" y="26"/>
                      </a:cubicBezTo>
                      <a:close/>
                    </a:path>
                  </a:pathLst>
                </a:custGeom>
                <a:solidFill>
                  <a:srgbClr val="EAA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5">
                  <a:extLst>
                    <a:ext uri="{FF2B5EF4-FFF2-40B4-BE49-F238E27FC236}">
                      <a16:creationId xmlns:a16="http://schemas.microsoft.com/office/drawing/2014/main" id="{70D0893B-FEBF-ED64-B3ED-28F135F61C2F}"/>
                    </a:ext>
                  </a:extLst>
                </p:cNvPr>
                <p:cNvSpPr>
                  <a:spLocks/>
                </p:cNvSpPr>
                <p:nvPr/>
              </p:nvSpPr>
              <p:spPr bwMode="auto">
                <a:xfrm>
                  <a:off x="4076700" y="2436813"/>
                  <a:ext cx="79375" cy="90488"/>
                </a:xfrm>
                <a:custGeom>
                  <a:avLst/>
                  <a:gdLst>
                    <a:gd name="T0" fmla="*/ 0 w 34"/>
                    <a:gd name="T1" fmla="*/ 0 h 39"/>
                    <a:gd name="T2" fmla="*/ 34 w 34"/>
                    <a:gd name="T3" fmla="*/ 28 h 39"/>
                    <a:gd name="T4" fmla="*/ 22 w 34"/>
                    <a:gd name="T5" fmla="*/ 39 h 39"/>
                    <a:gd name="T6" fmla="*/ 13 w 34"/>
                    <a:gd name="T7" fmla="*/ 32 h 39"/>
                    <a:gd name="T8" fmla="*/ 16 w 34"/>
                    <a:gd name="T9" fmla="*/ 22 h 39"/>
                    <a:gd name="T10" fmla="*/ 15 w 34"/>
                    <a:gd name="T11" fmla="*/ 14 h 39"/>
                    <a:gd name="T12" fmla="*/ 0 w 34"/>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34" h="39">
                      <a:moveTo>
                        <a:pt x="0" y="0"/>
                      </a:moveTo>
                      <a:cubicBezTo>
                        <a:pt x="12" y="9"/>
                        <a:pt x="24" y="17"/>
                        <a:pt x="34" y="28"/>
                      </a:cubicBezTo>
                      <a:cubicBezTo>
                        <a:pt x="31" y="33"/>
                        <a:pt x="29" y="39"/>
                        <a:pt x="22" y="39"/>
                      </a:cubicBezTo>
                      <a:cubicBezTo>
                        <a:pt x="18" y="39"/>
                        <a:pt x="14" y="36"/>
                        <a:pt x="13" y="32"/>
                      </a:cubicBezTo>
                      <a:cubicBezTo>
                        <a:pt x="10" y="28"/>
                        <a:pt x="13" y="24"/>
                        <a:pt x="16" y="22"/>
                      </a:cubicBezTo>
                      <a:cubicBezTo>
                        <a:pt x="22" y="17"/>
                        <a:pt x="21" y="16"/>
                        <a:pt x="15" y="14"/>
                      </a:cubicBezTo>
                      <a:cubicBezTo>
                        <a:pt x="8" y="12"/>
                        <a:pt x="3" y="7"/>
                        <a:pt x="0" y="0"/>
                      </a:cubicBezTo>
                      <a:close/>
                    </a:path>
                  </a:pathLst>
                </a:custGeom>
                <a:solidFill>
                  <a:srgbClr val="EAA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6">
                  <a:extLst>
                    <a:ext uri="{FF2B5EF4-FFF2-40B4-BE49-F238E27FC236}">
                      <a16:creationId xmlns:a16="http://schemas.microsoft.com/office/drawing/2014/main" id="{F49FEA77-82D6-CA77-330D-4F180EDA20DA}"/>
                    </a:ext>
                  </a:extLst>
                </p:cNvPr>
                <p:cNvSpPr>
                  <a:spLocks/>
                </p:cNvSpPr>
                <p:nvPr/>
              </p:nvSpPr>
              <p:spPr bwMode="auto">
                <a:xfrm>
                  <a:off x="4056063" y="2378076"/>
                  <a:ext cx="90488" cy="69850"/>
                </a:xfrm>
                <a:custGeom>
                  <a:avLst/>
                  <a:gdLst>
                    <a:gd name="T0" fmla="*/ 39 w 39"/>
                    <a:gd name="T1" fmla="*/ 30 h 30"/>
                    <a:gd name="T2" fmla="*/ 33 w 39"/>
                    <a:gd name="T3" fmla="*/ 24 h 30"/>
                    <a:gd name="T4" fmla="*/ 19 w 39"/>
                    <a:gd name="T5" fmla="*/ 6 h 30"/>
                    <a:gd name="T6" fmla="*/ 3 w 39"/>
                    <a:gd name="T7" fmla="*/ 15 h 30"/>
                    <a:gd name="T8" fmla="*/ 3 w 39"/>
                    <a:gd name="T9" fmla="*/ 19 h 30"/>
                    <a:gd name="T10" fmla="*/ 1 w 39"/>
                    <a:gd name="T11" fmla="*/ 15 h 30"/>
                    <a:gd name="T12" fmla="*/ 13 w 39"/>
                    <a:gd name="T13" fmla="*/ 2 h 30"/>
                    <a:gd name="T14" fmla="*/ 20 w 39"/>
                    <a:gd name="T15" fmla="*/ 4 h 30"/>
                    <a:gd name="T16" fmla="*/ 39 w 39"/>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0">
                      <a:moveTo>
                        <a:pt x="39" y="30"/>
                      </a:moveTo>
                      <a:cubicBezTo>
                        <a:pt x="35" y="30"/>
                        <a:pt x="34" y="27"/>
                        <a:pt x="33" y="24"/>
                      </a:cubicBezTo>
                      <a:cubicBezTo>
                        <a:pt x="30" y="17"/>
                        <a:pt x="25" y="11"/>
                        <a:pt x="19" y="6"/>
                      </a:cubicBezTo>
                      <a:cubicBezTo>
                        <a:pt x="15" y="2"/>
                        <a:pt x="5" y="8"/>
                        <a:pt x="3" y="15"/>
                      </a:cubicBezTo>
                      <a:cubicBezTo>
                        <a:pt x="3" y="17"/>
                        <a:pt x="3" y="18"/>
                        <a:pt x="3" y="19"/>
                      </a:cubicBezTo>
                      <a:cubicBezTo>
                        <a:pt x="1" y="18"/>
                        <a:pt x="0" y="17"/>
                        <a:pt x="1" y="15"/>
                      </a:cubicBezTo>
                      <a:cubicBezTo>
                        <a:pt x="4" y="9"/>
                        <a:pt x="8" y="5"/>
                        <a:pt x="13" y="2"/>
                      </a:cubicBezTo>
                      <a:cubicBezTo>
                        <a:pt x="16" y="0"/>
                        <a:pt x="18" y="2"/>
                        <a:pt x="20" y="4"/>
                      </a:cubicBezTo>
                      <a:cubicBezTo>
                        <a:pt x="28" y="11"/>
                        <a:pt x="35" y="19"/>
                        <a:pt x="39" y="30"/>
                      </a:cubicBezTo>
                      <a:close/>
                    </a:path>
                  </a:pathLst>
                </a:custGeom>
                <a:solidFill>
                  <a:srgbClr val="F0DC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6">
                  <a:extLst>
                    <a:ext uri="{FF2B5EF4-FFF2-40B4-BE49-F238E27FC236}">
                      <a16:creationId xmlns:a16="http://schemas.microsoft.com/office/drawing/2014/main" id="{810C0C82-DFB3-40AD-9C15-FC3158553FB8}"/>
                    </a:ext>
                  </a:extLst>
                </p:cNvPr>
                <p:cNvSpPr>
                  <a:spLocks/>
                </p:cNvSpPr>
                <p:nvPr/>
              </p:nvSpPr>
              <p:spPr bwMode="auto">
                <a:xfrm>
                  <a:off x="4049713" y="2627313"/>
                  <a:ext cx="87313" cy="92075"/>
                </a:xfrm>
                <a:custGeom>
                  <a:avLst/>
                  <a:gdLst>
                    <a:gd name="T0" fmla="*/ 0 w 38"/>
                    <a:gd name="T1" fmla="*/ 19 h 39"/>
                    <a:gd name="T2" fmla="*/ 18 w 38"/>
                    <a:gd name="T3" fmla="*/ 0 h 39"/>
                    <a:gd name="T4" fmla="*/ 38 w 38"/>
                    <a:gd name="T5" fmla="*/ 20 h 39"/>
                    <a:gd name="T6" fmla="*/ 19 w 38"/>
                    <a:gd name="T7" fmla="*/ 38 h 39"/>
                    <a:gd name="T8" fmla="*/ 0 w 38"/>
                    <a:gd name="T9" fmla="*/ 19 h 39"/>
                  </a:gdLst>
                  <a:ahLst/>
                  <a:cxnLst>
                    <a:cxn ang="0">
                      <a:pos x="T0" y="T1"/>
                    </a:cxn>
                    <a:cxn ang="0">
                      <a:pos x="T2" y="T3"/>
                    </a:cxn>
                    <a:cxn ang="0">
                      <a:pos x="T4" y="T5"/>
                    </a:cxn>
                    <a:cxn ang="0">
                      <a:pos x="T6" y="T7"/>
                    </a:cxn>
                    <a:cxn ang="0">
                      <a:pos x="T8" y="T9"/>
                    </a:cxn>
                  </a:cxnLst>
                  <a:rect l="0" t="0" r="r" b="b"/>
                  <a:pathLst>
                    <a:path w="38" h="39">
                      <a:moveTo>
                        <a:pt x="0" y="19"/>
                      </a:moveTo>
                      <a:cubicBezTo>
                        <a:pt x="0" y="9"/>
                        <a:pt x="9" y="0"/>
                        <a:pt x="18" y="0"/>
                      </a:cubicBezTo>
                      <a:cubicBezTo>
                        <a:pt x="29" y="1"/>
                        <a:pt x="38" y="9"/>
                        <a:pt x="38" y="20"/>
                      </a:cubicBezTo>
                      <a:cubicBezTo>
                        <a:pt x="37" y="30"/>
                        <a:pt x="29" y="38"/>
                        <a:pt x="19" y="38"/>
                      </a:cubicBezTo>
                      <a:cubicBezTo>
                        <a:pt x="8" y="39"/>
                        <a:pt x="0" y="30"/>
                        <a:pt x="0" y="19"/>
                      </a:cubicBezTo>
                      <a:close/>
                    </a:path>
                  </a:pathLst>
                </a:custGeom>
                <a:solidFill>
                  <a:srgbClr val="E8A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12" name="Grupo 1411">
                <a:extLst>
                  <a:ext uri="{FF2B5EF4-FFF2-40B4-BE49-F238E27FC236}">
                    <a16:creationId xmlns:a16="http://schemas.microsoft.com/office/drawing/2014/main" id="{5033DCFF-B46C-EC57-97F8-D66FCDA0852D}"/>
                  </a:ext>
                </a:extLst>
              </p:cNvPr>
              <p:cNvGrpSpPr/>
              <p:nvPr/>
            </p:nvGrpSpPr>
            <p:grpSpPr>
              <a:xfrm>
                <a:off x="4754563" y="3121026"/>
                <a:ext cx="476250" cy="492125"/>
                <a:chOff x="4754563" y="3121026"/>
                <a:chExt cx="476250" cy="492125"/>
              </a:xfrm>
            </p:grpSpPr>
            <p:sp>
              <p:nvSpPr>
                <p:cNvPr id="30" name="Freeform 27">
                  <a:extLst>
                    <a:ext uri="{FF2B5EF4-FFF2-40B4-BE49-F238E27FC236}">
                      <a16:creationId xmlns:a16="http://schemas.microsoft.com/office/drawing/2014/main" id="{49F7D465-6DB7-DE7E-D1B9-DCF481E72E3A}"/>
                    </a:ext>
                  </a:extLst>
                </p:cNvPr>
                <p:cNvSpPr>
                  <a:spLocks/>
                </p:cNvSpPr>
                <p:nvPr/>
              </p:nvSpPr>
              <p:spPr bwMode="auto">
                <a:xfrm>
                  <a:off x="4754563" y="3121026"/>
                  <a:ext cx="476250" cy="492125"/>
                </a:xfrm>
                <a:custGeom>
                  <a:avLst/>
                  <a:gdLst>
                    <a:gd name="T0" fmla="*/ 173 w 204"/>
                    <a:gd name="T1" fmla="*/ 163 h 211"/>
                    <a:gd name="T2" fmla="*/ 155 w 204"/>
                    <a:gd name="T3" fmla="*/ 150 h 211"/>
                    <a:gd name="T4" fmla="*/ 201 w 204"/>
                    <a:gd name="T5" fmla="*/ 139 h 211"/>
                    <a:gd name="T6" fmla="*/ 204 w 204"/>
                    <a:gd name="T7" fmla="*/ 143 h 211"/>
                    <a:gd name="T8" fmla="*/ 204 w 204"/>
                    <a:gd name="T9" fmla="*/ 186 h 211"/>
                    <a:gd name="T10" fmla="*/ 191 w 204"/>
                    <a:gd name="T11" fmla="*/ 176 h 211"/>
                    <a:gd name="T12" fmla="*/ 182 w 204"/>
                    <a:gd name="T13" fmla="*/ 177 h 211"/>
                    <a:gd name="T14" fmla="*/ 61 w 204"/>
                    <a:gd name="T15" fmla="*/ 187 h 211"/>
                    <a:gd name="T16" fmla="*/ 25 w 204"/>
                    <a:gd name="T17" fmla="*/ 54 h 211"/>
                    <a:gd name="T18" fmla="*/ 112 w 204"/>
                    <a:gd name="T19" fmla="*/ 0 h 211"/>
                    <a:gd name="T20" fmla="*/ 121 w 204"/>
                    <a:gd name="T21" fmla="*/ 7 h 211"/>
                    <a:gd name="T22" fmla="*/ 112 w 204"/>
                    <a:gd name="T23" fmla="*/ 17 h 211"/>
                    <a:gd name="T24" fmla="*/ 34 w 204"/>
                    <a:gd name="T25" fmla="*/ 75 h 211"/>
                    <a:gd name="T26" fmla="*/ 63 w 204"/>
                    <a:gd name="T27" fmla="*/ 169 h 211"/>
                    <a:gd name="T28" fmla="*/ 170 w 204"/>
                    <a:gd name="T29" fmla="*/ 166 h 211"/>
                    <a:gd name="T30" fmla="*/ 173 w 204"/>
                    <a:gd name="T31" fmla="*/ 16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 h="211">
                      <a:moveTo>
                        <a:pt x="173" y="163"/>
                      </a:moveTo>
                      <a:cubicBezTo>
                        <a:pt x="167" y="159"/>
                        <a:pt x="162" y="155"/>
                        <a:pt x="155" y="150"/>
                      </a:cubicBezTo>
                      <a:cubicBezTo>
                        <a:pt x="171" y="146"/>
                        <a:pt x="186" y="143"/>
                        <a:pt x="201" y="139"/>
                      </a:cubicBezTo>
                      <a:cubicBezTo>
                        <a:pt x="204" y="138"/>
                        <a:pt x="204" y="140"/>
                        <a:pt x="204" y="143"/>
                      </a:cubicBezTo>
                      <a:cubicBezTo>
                        <a:pt x="204" y="157"/>
                        <a:pt x="204" y="171"/>
                        <a:pt x="204" y="186"/>
                      </a:cubicBezTo>
                      <a:cubicBezTo>
                        <a:pt x="199" y="183"/>
                        <a:pt x="195" y="180"/>
                        <a:pt x="191" y="176"/>
                      </a:cubicBezTo>
                      <a:cubicBezTo>
                        <a:pt x="187" y="174"/>
                        <a:pt x="185" y="174"/>
                        <a:pt x="182" y="177"/>
                      </a:cubicBezTo>
                      <a:cubicBezTo>
                        <a:pt x="146" y="208"/>
                        <a:pt x="101" y="211"/>
                        <a:pt x="61" y="187"/>
                      </a:cubicBezTo>
                      <a:cubicBezTo>
                        <a:pt x="16" y="160"/>
                        <a:pt x="0" y="100"/>
                        <a:pt x="25" y="54"/>
                      </a:cubicBezTo>
                      <a:cubicBezTo>
                        <a:pt x="44" y="20"/>
                        <a:pt x="73" y="2"/>
                        <a:pt x="112" y="0"/>
                      </a:cubicBezTo>
                      <a:cubicBezTo>
                        <a:pt x="116" y="0"/>
                        <a:pt x="121" y="0"/>
                        <a:pt x="121" y="7"/>
                      </a:cubicBezTo>
                      <a:cubicBezTo>
                        <a:pt x="121" y="14"/>
                        <a:pt x="119" y="17"/>
                        <a:pt x="112" y="17"/>
                      </a:cubicBezTo>
                      <a:cubicBezTo>
                        <a:pt x="76" y="18"/>
                        <a:pt x="45" y="41"/>
                        <a:pt x="34" y="75"/>
                      </a:cubicBezTo>
                      <a:cubicBezTo>
                        <a:pt x="23" y="109"/>
                        <a:pt x="34" y="147"/>
                        <a:pt x="63" y="169"/>
                      </a:cubicBezTo>
                      <a:cubicBezTo>
                        <a:pt x="97" y="194"/>
                        <a:pt x="138" y="192"/>
                        <a:pt x="170" y="166"/>
                      </a:cubicBezTo>
                      <a:cubicBezTo>
                        <a:pt x="171" y="165"/>
                        <a:pt x="172" y="164"/>
                        <a:pt x="173" y="163"/>
                      </a:cubicBezTo>
                      <a:close/>
                    </a:path>
                  </a:pathLst>
                </a:custGeom>
                <a:solidFill>
                  <a:srgbClr val="FBFC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8">
                  <a:extLst>
                    <a:ext uri="{FF2B5EF4-FFF2-40B4-BE49-F238E27FC236}">
                      <a16:creationId xmlns:a16="http://schemas.microsoft.com/office/drawing/2014/main" id="{8B66901E-A63A-CE7D-781B-A5637EECDCF6}"/>
                    </a:ext>
                  </a:extLst>
                </p:cNvPr>
                <p:cNvSpPr>
                  <a:spLocks/>
                </p:cNvSpPr>
                <p:nvPr/>
              </p:nvSpPr>
              <p:spPr bwMode="auto">
                <a:xfrm>
                  <a:off x="4889500" y="3219451"/>
                  <a:ext cx="273050" cy="274638"/>
                </a:xfrm>
                <a:custGeom>
                  <a:avLst/>
                  <a:gdLst>
                    <a:gd name="T0" fmla="*/ 117 w 117"/>
                    <a:gd name="T1" fmla="*/ 59 h 118"/>
                    <a:gd name="T2" fmla="*/ 58 w 117"/>
                    <a:gd name="T3" fmla="*/ 117 h 118"/>
                    <a:gd name="T4" fmla="*/ 0 w 117"/>
                    <a:gd name="T5" fmla="*/ 59 h 118"/>
                    <a:gd name="T6" fmla="*/ 60 w 117"/>
                    <a:gd name="T7" fmla="*/ 0 h 118"/>
                    <a:gd name="T8" fmla="*/ 117 w 117"/>
                    <a:gd name="T9" fmla="*/ 59 h 118"/>
                  </a:gdLst>
                  <a:ahLst/>
                  <a:cxnLst>
                    <a:cxn ang="0">
                      <a:pos x="T0" y="T1"/>
                    </a:cxn>
                    <a:cxn ang="0">
                      <a:pos x="T2" y="T3"/>
                    </a:cxn>
                    <a:cxn ang="0">
                      <a:pos x="T4" y="T5"/>
                    </a:cxn>
                    <a:cxn ang="0">
                      <a:pos x="T6" y="T7"/>
                    </a:cxn>
                    <a:cxn ang="0">
                      <a:pos x="T8" y="T9"/>
                    </a:cxn>
                  </a:cxnLst>
                  <a:rect l="0" t="0" r="r" b="b"/>
                  <a:pathLst>
                    <a:path w="117" h="118">
                      <a:moveTo>
                        <a:pt x="117" y="59"/>
                      </a:moveTo>
                      <a:cubicBezTo>
                        <a:pt x="117" y="91"/>
                        <a:pt x="90" y="118"/>
                        <a:pt x="58" y="117"/>
                      </a:cubicBezTo>
                      <a:cubicBezTo>
                        <a:pt x="26" y="117"/>
                        <a:pt x="0" y="91"/>
                        <a:pt x="0" y="59"/>
                      </a:cubicBezTo>
                      <a:cubicBezTo>
                        <a:pt x="0" y="25"/>
                        <a:pt x="26" y="0"/>
                        <a:pt x="60" y="0"/>
                      </a:cubicBezTo>
                      <a:cubicBezTo>
                        <a:pt x="91" y="0"/>
                        <a:pt x="117" y="27"/>
                        <a:pt x="117" y="59"/>
                      </a:cubicBezTo>
                      <a:close/>
                    </a:path>
                  </a:pathLst>
                </a:custGeom>
                <a:solidFill>
                  <a:srgbClr val="F4F8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7">
                  <a:extLst>
                    <a:ext uri="{FF2B5EF4-FFF2-40B4-BE49-F238E27FC236}">
                      <a16:creationId xmlns:a16="http://schemas.microsoft.com/office/drawing/2014/main" id="{3E9AE179-D2B7-A651-6BA1-1910B811A4AC}"/>
                    </a:ext>
                  </a:extLst>
                </p:cNvPr>
                <p:cNvSpPr>
                  <a:spLocks/>
                </p:cNvSpPr>
                <p:nvPr/>
              </p:nvSpPr>
              <p:spPr bwMode="auto">
                <a:xfrm>
                  <a:off x="4951413" y="3294063"/>
                  <a:ext cx="69850" cy="58738"/>
                </a:xfrm>
                <a:custGeom>
                  <a:avLst/>
                  <a:gdLst>
                    <a:gd name="T0" fmla="*/ 16 w 30"/>
                    <a:gd name="T1" fmla="*/ 24 h 25"/>
                    <a:gd name="T2" fmla="*/ 2 w 30"/>
                    <a:gd name="T3" fmla="*/ 9 h 25"/>
                    <a:gd name="T4" fmla="*/ 14 w 30"/>
                    <a:gd name="T5" fmla="*/ 1 h 25"/>
                    <a:gd name="T6" fmla="*/ 30 w 30"/>
                    <a:gd name="T7" fmla="*/ 16 h 25"/>
                    <a:gd name="T8" fmla="*/ 21 w 30"/>
                    <a:gd name="T9" fmla="*/ 24 h 25"/>
                    <a:gd name="T10" fmla="*/ 16 w 30"/>
                    <a:gd name="T11" fmla="*/ 24 h 25"/>
                  </a:gdLst>
                  <a:ahLst/>
                  <a:cxnLst>
                    <a:cxn ang="0">
                      <a:pos x="T0" y="T1"/>
                    </a:cxn>
                    <a:cxn ang="0">
                      <a:pos x="T2" y="T3"/>
                    </a:cxn>
                    <a:cxn ang="0">
                      <a:pos x="T4" y="T5"/>
                    </a:cxn>
                    <a:cxn ang="0">
                      <a:pos x="T6" y="T7"/>
                    </a:cxn>
                    <a:cxn ang="0">
                      <a:pos x="T8" y="T9"/>
                    </a:cxn>
                    <a:cxn ang="0">
                      <a:pos x="T10" y="T11"/>
                    </a:cxn>
                  </a:cxnLst>
                  <a:rect l="0" t="0" r="r" b="b"/>
                  <a:pathLst>
                    <a:path w="30" h="25">
                      <a:moveTo>
                        <a:pt x="16" y="24"/>
                      </a:moveTo>
                      <a:cubicBezTo>
                        <a:pt x="0" y="24"/>
                        <a:pt x="0" y="24"/>
                        <a:pt x="2" y="9"/>
                      </a:cubicBezTo>
                      <a:cubicBezTo>
                        <a:pt x="4" y="1"/>
                        <a:pt x="7" y="0"/>
                        <a:pt x="14" y="1"/>
                      </a:cubicBezTo>
                      <a:cubicBezTo>
                        <a:pt x="29" y="1"/>
                        <a:pt x="29" y="1"/>
                        <a:pt x="30" y="16"/>
                      </a:cubicBezTo>
                      <a:cubicBezTo>
                        <a:pt x="30" y="23"/>
                        <a:pt x="28" y="25"/>
                        <a:pt x="21" y="24"/>
                      </a:cubicBezTo>
                      <a:cubicBezTo>
                        <a:pt x="20" y="24"/>
                        <a:pt x="18" y="24"/>
                        <a:pt x="16" y="24"/>
                      </a:cubicBezTo>
                      <a:close/>
                    </a:path>
                  </a:pathLst>
                </a:custGeom>
                <a:solidFill>
                  <a:srgbClr val="3C4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8">
                  <a:extLst>
                    <a:ext uri="{FF2B5EF4-FFF2-40B4-BE49-F238E27FC236}">
                      <a16:creationId xmlns:a16="http://schemas.microsoft.com/office/drawing/2014/main" id="{E4A011F2-6C97-BD68-B8E9-3BC59E6ED75D}"/>
                    </a:ext>
                  </a:extLst>
                </p:cNvPr>
                <p:cNvSpPr>
                  <a:spLocks/>
                </p:cNvSpPr>
                <p:nvPr/>
              </p:nvSpPr>
              <p:spPr bwMode="auto">
                <a:xfrm>
                  <a:off x="5030788" y="3294063"/>
                  <a:ext cx="69850" cy="58738"/>
                </a:xfrm>
                <a:custGeom>
                  <a:avLst/>
                  <a:gdLst>
                    <a:gd name="T0" fmla="*/ 15 w 30"/>
                    <a:gd name="T1" fmla="*/ 24 h 25"/>
                    <a:gd name="T2" fmla="*/ 1 w 30"/>
                    <a:gd name="T3" fmla="*/ 10 h 25"/>
                    <a:gd name="T4" fmla="*/ 10 w 30"/>
                    <a:gd name="T5" fmla="*/ 0 h 25"/>
                    <a:gd name="T6" fmla="*/ 29 w 30"/>
                    <a:gd name="T7" fmla="*/ 17 h 25"/>
                    <a:gd name="T8" fmla="*/ 23 w 30"/>
                    <a:gd name="T9" fmla="*/ 24 h 25"/>
                    <a:gd name="T10" fmla="*/ 15 w 30"/>
                    <a:gd name="T11" fmla="*/ 24 h 25"/>
                  </a:gdLst>
                  <a:ahLst/>
                  <a:cxnLst>
                    <a:cxn ang="0">
                      <a:pos x="T0" y="T1"/>
                    </a:cxn>
                    <a:cxn ang="0">
                      <a:pos x="T2" y="T3"/>
                    </a:cxn>
                    <a:cxn ang="0">
                      <a:pos x="T4" y="T5"/>
                    </a:cxn>
                    <a:cxn ang="0">
                      <a:pos x="T6" y="T7"/>
                    </a:cxn>
                    <a:cxn ang="0">
                      <a:pos x="T8" y="T9"/>
                    </a:cxn>
                    <a:cxn ang="0">
                      <a:pos x="T10" y="T11"/>
                    </a:cxn>
                  </a:cxnLst>
                  <a:rect l="0" t="0" r="r" b="b"/>
                  <a:pathLst>
                    <a:path w="30" h="25">
                      <a:moveTo>
                        <a:pt x="15" y="24"/>
                      </a:moveTo>
                      <a:cubicBezTo>
                        <a:pt x="1" y="24"/>
                        <a:pt x="1" y="24"/>
                        <a:pt x="1" y="10"/>
                      </a:cubicBezTo>
                      <a:cubicBezTo>
                        <a:pt x="0" y="2"/>
                        <a:pt x="3" y="0"/>
                        <a:pt x="10" y="0"/>
                      </a:cubicBezTo>
                      <a:cubicBezTo>
                        <a:pt x="27" y="1"/>
                        <a:pt x="27" y="1"/>
                        <a:pt x="29" y="17"/>
                      </a:cubicBezTo>
                      <a:cubicBezTo>
                        <a:pt x="30" y="23"/>
                        <a:pt x="29" y="25"/>
                        <a:pt x="23" y="24"/>
                      </a:cubicBezTo>
                      <a:cubicBezTo>
                        <a:pt x="20" y="24"/>
                        <a:pt x="18" y="24"/>
                        <a:pt x="15" y="24"/>
                      </a:cubicBezTo>
                      <a:close/>
                    </a:path>
                  </a:pathLst>
                </a:custGeom>
                <a:solidFill>
                  <a:srgbClr val="3B4A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9">
                  <a:extLst>
                    <a:ext uri="{FF2B5EF4-FFF2-40B4-BE49-F238E27FC236}">
                      <a16:creationId xmlns:a16="http://schemas.microsoft.com/office/drawing/2014/main" id="{DF9202B2-33A3-141C-160F-A53D3A0897B5}"/>
                    </a:ext>
                  </a:extLst>
                </p:cNvPr>
                <p:cNvSpPr>
                  <a:spLocks/>
                </p:cNvSpPr>
                <p:nvPr/>
              </p:nvSpPr>
              <p:spPr bwMode="auto">
                <a:xfrm>
                  <a:off x="4953000" y="3362326"/>
                  <a:ext cx="68263" cy="55563"/>
                </a:xfrm>
                <a:custGeom>
                  <a:avLst/>
                  <a:gdLst>
                    <a:gd name="T0" fmla="*/ 14 w 29"/>
                    <a:gd name="T1" fmla="*/ 0 h 24"/>
                    <a:gd name="T2" fmla="*/ 29 w 29"/>
                    <a:gd name="T3" fmla="*/ 15 h 24"/>
                    <a:gd name="T4" fmla="*/ 21 w 29"/>
                    <a:gd name="T5" fmla="*/ 22 h 24"/>
                    <a:gd name="T6" fmla="*/ 17 w 29"/>
                    <a:gd name="T7" fmla="*/ 22 h 24"/>
                    <a:gd name="T8" fmla="*/ 0 w 29"/>
                    <a:gd name="T9" fmla="*/ 5 h 24"/>
                    <a:gd name="T10" fmla="*/ 5 w 29"/>
                    <a:gd name="T11" fmla="*/ 0 h 24"/>
                    <a:gd name="T12" fmla="*/ 14 w 29"/>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9" h="24">
                      <a:moveTo>
                        <a:pt x="14" y="0"/>
                      </a:moveTo>
                      <a:cubicBezTo>
                        <a:pt x="28" y="0"/>
                        <a:pt x="28" y="0"/>
                        <a:pt x="29" y="15"/>
                      </a:cubicBezTo>
                      <a:cubicBezTo>
                        <a:pt x="29" y="21"/>
                        <a:pt x="27" y="24"/>
                        <a:pt x="21" y="22"/>
                      </a:cubicBezTo>
                      <a:cubicBezTo>
                        <a:pt x="19" y="22"/>
                        <a:pt x="18" y="22"/>
                        <a:pt x="17" y="22"/>
                      </a:cubicBezTo>
                      <a:cubicBezTo>
                        <a:pt x="2" y="22"/>
                        <a:pt x="0" y="20"/>
                        <a:pt x="0" y="5"/>
                      </a:cubicBezTo>
                      <a:cubicBezTo>
                        <a:pt x="0" y="1"/>
                        <a:pt x="1" y="0"/>
                        <a:pt x="5" y="0"/>
                      </a:cubicBezTo>
                      <a:cubicBezTo>
                        <a:pt x="8" y="0"/>
                        <a:pt x="11" y="0"/>
                        <a:pt x="14" y="0"/>
                      </a:cubicBezTo>
                      <a:close/>
                    </a:path>
                  </a:pathLst>
                </a:custGeom>
                <a:solidFill>
                  <a:srgbClr val="3C47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0">
                  <a:extLst>
                    <a:ext uri="{FF2B5EF4-FFF2-40B4-BE49-F238E27FC236}">
                      <a16:creationId xmlns:a16="http://schemas.microsoft.com/office/drawing/2014/main" id="{F131BA29-CDDC-D312-0E7D-0B5ADEC348EA}"/>
                    </a:ext>
                  </a:extLst>
                </p:cNvPr>
                <p:cNvSpPr>
                  <a:spLocks/>
                </p:cNvSpPr>
                <p:nvPr/>
              </p:nvSpPr>
              <p:spPr bwMode="auto">
                <a:xfrm>
                  <a:off x="5030788" y="3359151"/>
                  <a:ext cx="69850" cy="53975"/>
                </a:xfrm>
                <a:custGeom>
                  <a:avLst/>
                  <a:gdLst>
                    <a:gd name="T0" fmla="*/ 14 w 30"/>
                    <a:gd name="T1" fmla="*/ 23 h 23"/>
                    <a:gd name="T2" fmla="*/ 1 w 30"/>
                    <a:gd name="T3" fmla="*/ 11 h 23"/>
                    <a:gd name="T4" fmla="*/ 10 w 30"/>
                    <a:gd name="T5" fmla="*/ 1 h 23"/>
                    <a:gd name="T6" fmla="*/ 24 w 30"/>
                    <a:gd name="T7" fmla="*/ 1 h 23"/>
                    <a:gd name="T8" fmla="*/ 29 w 30"/>
                    <a:gd name="T9" fmla="*/ 8 h 23"/>
                    <a:gd name="T10" fmla="*/ 29 w 30"/>
                    <a:gd name="T11" fmla="*/ 11 h 23"/>
                    <a:gd name="T12" fmla="*/ 14 w 30"/>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30" h="23">
                      <a:moveTo>
                        <a:pt x="14" y="23"/>
                      </a:moveTo>
                      <a:cubicBezTo>
                        <a:pt x="1" y="23"/>
                        <a:pt x="1" y="23"/>
                        <a:pt x="1" y="11"/>
                      </a:cubicBezTo>
                      <a:cubicBezTo>
                        <a:pt x="0" y="3"/>
                        <a:pt x="2" y="0"/>
                        <a:pt x="10" y="1"/>
                      </a:cubicBezTo>
                      <a:cubicBezTo>
                        <a:pt x="15" y="2"/>
                        <a:pt x="19" y="2"/>
                        <a:pt x="24" y="1"/>
                      </a:cubicBezTo>
                      <a:cubicBezTo>
                        <a:pt x="30" y="1"/>
                        <a:pt x="30" y="3"/>
                        <a:pt x="29" y="8"/>
                      </a:cubicBezTo>
                      <a:cubicBezTo>
                        <a:pt x="29" y="9"/>
                        <a:pt x="29" y="10"/>
                        <a:pt x="29" y="11"/>
                      </a:cubicBezTo>
                      <a:cubicBezTo>
                        <a:pt x="27" y="23"/>
                        <a:pt x="27" y="23"/>
                        <a:pt x="14" y="23"/>
                      </a:cubicBezTo>
                      <a:close/>
                    </a:path>
                  </a:pathLst>
                </a:custGeom>
                <a:solidFill>
                  <a:srgbClr val="394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1">
                  <a:extLst>
                    <a:ext uri="{FF2B5EF4-FFF2-40B4-BE49-F238E27FC236}">
                      <a16:creationId xmlns:a16="http://schemas.microsoft.com/office/drawing/2014/main" id="{FE217F3F-265A-444A-A7F2-62F85CAE3115}"/>
                    </a:ext>
                  </a:extLst>
                </p:cNvPr>
                <p:cNvSpPr>
                  <a:spLocks/>
                </p:cNvSpPr>
                <p:nvPr/>
              </p:nvSpPr>
              <p:spPr bwMode="auto">
                <a:xfrm>
                  <a:off x="5100638" y="3289301"/>
                  <a:ext cx="52388" cy="65088"/>
                </a:xfrm>
                <a:custGeom>
                  <a:avLst/>
                  <a:gdLst>
                    <a:gd name="T0" fmla="*/ 13 w 23"/>
                    <a:gd name="T1" fmla="*/ 26 h 28"/>
                    <a:gd name="T2" fmla="*/ 5 w 23"/>
                    <a:gd name="T3" fmla="*/ 19 h 28"/>
                    <a:gd name="T4" fmla="*/ 4 w 23"/>
                    <a:gd name="T5" fmla="*/ 11 h 28"/>
                    <a:gd name="T6" fmla="*/ 4 w 23"/>
                    <a:gd name="T7" fmla="*/ 3 h 28"/>
                    <a:gd name="T8" fmla="*/ 18 w 23"/>
                    <a:gd name="T9" fmla="*/ 8 h 28"/>
                    <a:gd name="T10" fmla="*/ 21 w 23"/>
                    <a:gd name="T11" fmla="*/ 17 h 28"/>
                    <a:gd name="T12" fmla="*/ 13 w 23"/>
                    <a:gd name="T13" fmla="*/ 26 h 28"/>
                  </a:gdLst>
                  <a:ahLst/>
                  <a:cxnLst>
                    <a:cxn ang="0">
                      <a:pos x="T0" y="T1"/>
                    </a:cxn>
                    <a:cxn ang="0">
                      <a:pos x="T2" y="T3"/>
                    </a:cxn>
                    <a:cxn ang="0">
                      <a:pos x="T4" y="T5"/>
                    </a:cxn>
                    <a:cxn ang="0">
                      <a:pos x="T6" y="T7"/>
                    </a:cxn>
                    <a:cxn ang="0">
                      <a:pos x="T8" y="T9"/>
                    </a:cxn>
                    <a:cxn ang="0">
                      <a:pos x="T10" y="T11"/>
                    </a:cxn>
                    <a:cxn ang="0">
                      <a:pos x="T12" y="T13"/>
                    </a:cxn>
                  </a:cxnLst>
                  <a:rect l="0" t="0" r="r" b="b"/>
                  <a:pathLst>
                    <a:path w="23" h="28">
                      <a:moveTo>
                        <a:pt x="13" y="26"/>
                      </a:moveTo>
                      <a:cubicBezTo>
                        <a:pt x="8" y="28"/>
                        <a:pt x="5" y="26"/>
                        <a:pt x="5" y="19"/>
                      </a:cubicBezTo>
                      <a:cubicBezTo>
                        <a:pt x="5" y="17"/>
                        <a:pt x="4" y="14"/>
                        <a:pt x="4" y="11"/>
                      </a:cubicBezTo>
                      <a:cubicBezTo>
                        <a:pt x="4" y="8"/>
                        <a:pt x="0" y="4"/>
                        <a:pt x="4" y="3"/>
                      </a:cubicBezTo>
                      <a:cubicBezTo>
                        <a:pt x="9" y="2"/>
                        <a:pt x="16" y="0"/>
                        <a:pt x="18" y="8"/>
                      </a:cubicBezTo>
                      <a:cubicBezTo>
                        <a:pt x="19" y="11"/>
                        <a:pt x="20" y="14"/>
                        <a:pt x="21" y="17"/>
                      </a:cubicBezTo>
                      <a:cubicBezTo>
                        <a:pt x="23" y="26"/>
                        <a:pt x="23" y="26"/>
                        <a:pt x="13" y="26"/>
                      </a:cubicBezTo>
                      <a:close/>
                    </a:path>
                  </a:pathLst>
                </a:custGeom>
                <a:solidFill>
                  <a:srgbClr val="3D49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2">
                  <a:extLst>
                    <a:ext uri="{FF2B5EF4-FFF2-40B4-BE49-F238E27FC236}">
                      <a16:creationId xmlns:a16="http://schemas.microsoft.com/office/drawing/2014/main" id="{67B3632A-7271-E462-F33E-2FE7A2CEF0FF}"/>
                    </a:ext>
                  </a:extLst>
                </p:cNvPr>
                <p:cNvSpPr>
                  <a:spLocks/>
                </p:cNvSpPr>
                <p:nvPr/>
              </p:nvSpPr>
              <p:spPr bwMode="auto">
                <a:xfrm>
                  <a:off x="4897438" y="3294063"/>
                  <a:ext cx="50800" cy="60325"/>
                </a:xfrm>
                <a:custGeom>
                  <a:avLst/>
                  <a:gdLst>
                    <a:gd name="T0" fmla="*/ 11 w 22"/>
                    <a:gd name="T1" fmla="*/ 24 h 26"/>
                    <a:gd name="T2" fmla="*/ 2 w 22"/>
                    <a:gd name="T3" fmla="*/ 14 h 26"/>
                    <a:gd name="T4" fmla="*/ 17 w 22"/>
                    <a:gd name="T5" fmla="*/ 1 h 26"/>
                    <a:gd name="T6" fmla="*/ 21 w 22"/>
                    <a:gd name="T7" fmla="*/ 5 h 26"/>
                    <a:gd name="T8" fmla="*/ 19 w 22"/>
                    <a:gd name="T9" fmla="*/ 17 h 26"/>
                    <a:gd name="T10" fmla="*/ 11 w 22"/>
                    <a:gd name="T11" fmla="*/ 24 h 26"/>
                  </a:gdLst>
                  <a:ahLst/>
                  <a:cxnLst>
                    <a:cxn ang="0">
                      <a:pos x="T0" y="T1"/>
                    </a:cxn>
                    <a:cxn ang="0">
                      <a:pos x="T2" y="T3"/>
                    </a:cxn>
                    <a:cxn ang="0">
                      <a:pos x="T4" y="T5"/>
                    </a:cxn>
                    <a:cxn ang="0">
                      <a:pos x="T6" y="T7"/>
                    </a:cxn>
                    <a:cxn ang="0">
                      <a:pos x="T8" y="T9"/>
                    </a:cxn>
                    <a:cxn ang="0">
                      <a:pos x="T10" y="T11"/>
                    </a:cxn>
                  </a:cxnLst>
                  <a:rect l="0" t="0" r="r" b="b"/>
                  <a:pathLst>
                    <a:path w="22" h="26">
                      <a:moveTo>
                        <a:pt x="11" y="24"/>
                      </a:moveTo>
                      <a:cubicBezTo>
                        <a:pt x="1" y="24"/>
                        <a:pt x="0" y="23"/>
                        <a:pt x="2" y="14"/>
                      </a:cubicBezTo>
                      <a:cubicBezTo>
                        <a:pt x="5" y="2"/>
                        <a:pt x="8" y="0"/>
                        <a:pt x="17" y="1"/>
                      </a:cubicBezTo>
                      <a:cubicBezTo>
                        <a:pt x="21" y="1"/>
                        <a:pt x="22" y="2"/>
                        <a:pt x="21" y="5"/>
                      </a:cubicBezTo>
                      <a:cubicBezTo>
                        <a:pt x="20" y="9"/>
                        <a:pt x="18" y="13"/>
                        <a:pt x="19" y="17"/>
                      </a:cubicBezTo>
                      <a:cubicBezTo>
                        <a:pt x="19" y="23"/>
                        <a:pt x="16" y="26"/>
                        <a:pt x="11" y="24"/>
                      </a:cubicBezTo>
                      <a:close/>
                    </a:path>
                  </a:pathLst>
                </a:custGeom>
                <a:solidFill>
                  <a:srgbClr val="3F4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3">
                  <a:extLst>
                    <a:ext uri="{FF2B5EF4-FFF2-40B4-BE49-F238E27FC236}">
                      <a16:creationId xmlns:a16="http://schemas.microsoft.com/office/drawing/2014/main" id="{CE1D3C50-F703-1191-0874-CC1B1FF28733}"/>
                    </a:ext>
                  </a:extLst>
                </p:cNvPr>
                <p:cNvSpPr>
                  <a:spLocks/>
                </p:cNvSpPr>
                <p:nvPr/>
              </p:nvSpPr>
              <p:spPr bwMode="auto">
                <a:xfrm>
                  <a:off x="5105400" y="3357563"/>
                  <a:ext cx="47625" cy="61913"/>
                </a:xfrm>
                <a:custGeom>
                  <a:avLst/>
                  <a:gdLst>
                    <a:gd name="T0" fmla="*/ 11 w 21"/>
                    <a:gd name="T1" fmla="*/ 2 h 27"/>
                    <a:gd name="T2" fmla="*/ 19 w 21"/>
                    <a:gd name="T3" fmla="*/ 11 h 27"/>
                    <a:gd name="T4" fmla="*/ 17 w 21"/>
                    <a:gd name="T5" fmla="*/ 19 h 27"/>
                    <a:gd name="T6" fmla="*/ 2 w 21"/>
                    <a:gd name="T7" fmla="*/ 24 h 27"/>
                    <a:gd name="T8" fmla="*/ 1 w 21"/>
                    <a:gd name="T9" fmla="*/ 21 h 27"/>
                    <a:gd name="T10" fmla="*/ 3 w 21"/>
                    <a:gd name="T11" fmla="*/ 10 h 27"/>
                    <a:gd name="T12" fmla="*/ 11 w 21"/>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21" h="27">
                      <a:moveTo>
                        <a:pt x="11" y="2"/>
                      </a:moveTo>
                      <a:cubicBezTo>
                        <a:pt x="21" y="2"/>
                        <a:pt x="21" y="3"/>
                        <a:pt x="19" y="11"/>
                      </a:cubicBezTo>
                      <a:cubicBezTo>
                        <a:pt x="19" y="14"/>
                        <a:pt x="18" y="16"/>
                        <a:pt x="17" y="19"/>
                      </a:cubicBezTo>
                      <a:cubicBezTo>
                        <a:pt x="15" y="24"/>
                        <a:pt x="6" y="27"/>
                        <a:pt x="2" y="24"/>
                      </a:cubicBezTo>
                      <a:cubicBezTo>
                        <a:pt x="0" y="23"/>
                        <a:pt x="1" y="22"/>
                        <a:pt x="1" y="21"/>
                      </a:cubicBezTo>
                      <a:cubicBezTo>
                        <a:pt x="1" y="17"/>
                        <a:pt x="3" y="14"/>
                        <a:pt x="3" y="10"/>
                      </a:cubicBezTo>
                      <a:cubicBezTo>
                        <a:pt x="3" y="3"/>
                        <a:pt x="5" y="0"/>
                        <a:pt x="11" y="2"/>
                      </a:cubicBezTo>
                      <a:close/>
                    </a:path>
                  </a:pathLst>
                </a:custGeom>
                <a:solidFill>
                  <a:srgbClr val="3D4A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4">
                  <a:extLst>
                    <a:ext uri="{FF2B5EF4-FFF2-40B4-BE49-F238E27FC236}">
                      <a16:creationId xmlns:a16="http://schemas.microsoft.com/office/drawing/2014/main" id="{23EA28CD-CFEC-CEE0-19CB-46D60E4F10E3}"/>
                    </a:ext>
                  </a:extLst>
                </p:cNvPr>
                <p:cNvSpPr>
                  <a:spLocks/>
                </p:cNvSpPr>
                <p:nvPr/>
              </p:nvSpPr>
              <p:spPr bwMode="auto">
                <a:xfrm>
                  <a:off x="4964113" y="3419476"/>
                  <a:ext cx="58738" cy="63500"/>
                </a:xfrm>
                <a:custGeom>
                  <a:avLst/>
                  <a:gdLst>
                    <a:gd name="T0" fmla="*/ 23 w 25"/>
                    <a:gd name="T1" fmla="*/ 14 h 27"/>
                    <a:gd name="T2" fmla="*/ 23 w 25"/>
                    <a:gd name="T3" fmla="*/ 17 h 27"/>
                    <a:gd name="T4" fmla="*/ 22 w 25"/>
                    <a:gd name="T5" fmla="*/ 25 h 27"/>
                    <a:gd name="T6" fmla="*/ 12 w 25"/>
                    <a:gd name="T7" fmla="*/ 21 h 27"/>
                    <a:gd name="T8" fmla="*/ 12 w 25"/>
                    <a:gd name="T9" fmla="*/ 21 h 27"/>
                    <a:gd name="T10" fmla="*/ 2 w 25"/>
                    <a:gd name="T11" fmla="*/ 5 h 27"/>
                    <a:gd name="T12" fmla="*/ 21 w 25"/>
                    <a:gd name="T13" fmla="*/ 3 h 27"/>
                    <a:gd name="T14" fmla="*/ 23 w 25"/>
                    <a:gd name="T15" fmla="*/ 6 h 27"/>
                    <a:gd name="T16" fmla="*/ 23 w 25"/>
                    <a:gd name="T17"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7">
                      <a:moveTo>
                        <a:pt x="23" y="14"/>
                      </a:moveTo>
                      <a:cubicBezTo>
                        <a:pt x="23" y="15"/>
                        <a:pt x="24" y="16"/>
                        <a:pt x="23" y="17"/>
                      </a:cubicBezTo>
                      <a:cubicBezTo>
                        <a:pt x="23" y="20"/>
                        <a:pt x="25" y="24"/>
                        <a:pt x="22" y="25"/>
                      </a:cubicBezTo>
                      <a:cubicBezTo>
                        <a:pt x="19" y="27"/>
                        <a:pt x="15" y="23"/>
                        <a:pt x="12" y="21"/>
                      </a:cubicBezTo>
                      <a:cubicBezTo>
                        <a:pt x="12" y="21"/>
                        <a:pt x="12" y="21"/>
                        <a:pt x="12" y="21"/>
                      </a:cubicBezTo>
                      <a:cubicBezTo>
                        <a:pt x="7" y="16"/>
                        <a:pt x="0" y="9"/>
                        <a:pt x="2" y="5"/>
                      </a:cubicBezTo>
                      <a:cubicBezTo>
                        <a:pt x="5" y="0"/>
                        <a:pt x="14" y="4"/>
                        <a:pt x="21" y="3"/>
                      </a:cubicBezTo>
                      <a:cubicBezTo>
                        <a:pt x="23" y="3"/>
                        <a:pt x="24" y="4"/>
                        <a:pt x="23" y="6"/>
                      </a:cubicBezTo>
                      <a:cubicBezTo>
                        <a:pt x="23" y="9"/>
                        <a:pt x="23" y="12"/>
                        <a:pt x="23" y="14"/>
                      </a:cubicBezTo>
                      <a:close/>
                    </a:path>
                  </a:pathLst>
                </a:custGeom>
                <a:solidFill>
                  <a:srgbClr val="3F48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5">
                  <a:extLst>
                    <a:ext uri="{FF2B5EF4-FFF2-40B4-BE49-F238E27FC236}">
                      <a16:creationId xmlns:a16="http://schemas.microsoft.com/office/drawing/2014/main" id="{18B8AA9B-5E38-E597-4B41-1906E1C6E2ED}"/>
                    </a:ext>
                  </a:extLst>
                </p:cNvPr>
                <p:cNvSpPr>
                  <a:spLocks/>
                </p:cNvSpPr>
                <p:nvPr/>
              </p:nvSpPr>
              <p:spPr bwMode="auto">
                <a:xfrm>
                  <a:off x="5030788" y="3427413"/>
                  <a:ext cx="55563" cy="55563"/>
                </a:xfrm>
                <a:custGeom>
                  <a:avLst/>
                  <a:gdLst>
                    <a:gd name="T0" fmla="*/ 24 w 24"/>
                    <a:gd name="T1" fmla="*/ 0 h 24"/>
                    <a:gd name="T2" fmla="*/ 8 w 24"/>
                    <a:gd name="T3" fmla="*/ 21 h 24"/>
                    <a:gd name="T4" fmla="*/ 1 w 24"/>
                    <a:gd name="T5" fmla="*/ 18 h 24"/>
                    <a:gd name="T6" fmla="*/ 18 w 24"/>
                    <a:gd name="T7" fmla="*/ 0 h 24"/>
                    <a:gd name="T8" fmla="*/ 24 w 24"/>
                    <a:gd name="T9" fmla="*/ 0 h 24"/>
                  </a:gdLst>
                  <a:ahLst/>
                  <a:cxnLst>
                    <a:cxn ang="0">
                      <a:pos x="T0" y="T1"/>
                    </a:cxn>
                    <a:cxn ang="0">
                      <a:pos x="T2" y="T3"/>
                    </a:cxn>
                    <a:cxn ang="0">
                      <a:pos x="T4" y="T5"/>
                    </a:cxn>
                    <a:cxn ang="0">
                      <a:pos x="T6" y="T7"/>
                    </a:cxn>
                    <a:cxn ang="0">
                      <a:pos x="T8" y="T9"/>
                    </a:cxn>
                  </a:cxnLst>
                  <a:rect l="0" t="0" r="r" b="b"/>
                  <a:pathLst>
                    <a:path w="24" h="24">
                      <a:moveTo>
                        <a:pt x="24" y="0"/>
                      </a:moveTo>
                      <a:cubicBezTo>
                        <a:pt x="20" y="9"/>
                        <a:pt x="16" y="17"/>
                        <a:pt x="8" y="21"/>
                      </a:cubicBezTo>
                      <a:cubicBezTo>
                        <a:pt x="4" y="24"/>
                        <a:pt x="1" y="24"/>
                        <a:pt x="1" y="18"/>
                      </a:cubicBezTo>
                      <a:cubicBezTo>
                        <a:pt x="1" y="0"/>
                        <a:pt x="0" y="0"/>
                        <a:pt x="18" y="0"/>
                      </a:cubicBezTo>
                      <a:cubicBezTo>
                        <a:pt x="20" y="0"/>
                        <a:pt x="22" y="0"/>
                        <a:pt x="24" y="0"/>
                      </a:cubicBezTo>
                      <a:close/>
                    </a:path>
                  </a:pathLst>
                </a:custGeom>
                <a:solidFill>
                  <a:srgbClr val="3E4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6">
                  <a:extLst>
                    <a:ext uri="{FF2B5EF4-FFF2-40B4-BE49-F238E27FC236}">
                      <a16:creationId xmlns:a16="http://schemas.microsoft.com/office/drawing/2014/main" id="{40CD2372-AE5F-D71F-8FAD-47CC44179EB1}"/>
                    </a:ext>
                  </a:extLst>
                </p:cNvPr>
                <p:cNvSpPr>
                  <a:spLocks/>
                </p:cNvSpPr>
                <p:nvPr/>
              </p:nvSpPr>
              <p:spPr bwMode="auto">
                <a:xfrm>
                  <a:off x="4894263" y="3349626"/>
                  <a:ext cx="53975" cy="68263"/>
                </a:xfrm>
                <a:custGeom>
                  <a:avLst/>
                  <a:gdLst>
                    <a:gd name="T0" fmla="*/ 15 w 23"/>
                    <a:gd name="T1" fmla="*/ 27 h 29"/>
                    <a:gd name="T2" fmla="*/ 3 w 23"/>
                    <a:gd name="T3" fmla="*/ 13 h 29"/>
                    <a:gd name="T4" fmla="*/ 6 w 23"/>
                    <a:gd name="T5" fmla="*/ 6 h 29"/>
                    <a:gd name="T6" fmla="*/ 19 w 23"/>
                    <a:gd name="T7" fmla="*/ 11 h 29"/>
                    <a:gd name="T8" fmla="*/ 21 w 23"/>
                    <a:gd name="T9" fmla="*/ 20 h 29"/>
                    <a:gd name="T10" fmla="*/ 15 w 23"/>
                    <a:gd name="T11" fmla="*/ 27 h 29"/>
                  </a:gdLst>
                  <a:ahLst/>
                  <a:cxnLst>
                    <a:cxn ang="0">
                      <a:pos x="T0" y="T1"/>
                    </a:cxn>
                    <a:cxn ang="0">
                      <a:pos x="T2" y="T3"/>
                    </a:cxn>
                    <a:cxn ang="0">
                      <a:pos x="T4" y="T5"/>
                    </a:cxn>
                    <a:cxn ang="0">
                      <a:pos x="T6" y="T7"/>
                    </a:cxn>
                    <a:cxn ang="0">
                      <a:pos x="T8" y="T9"/>
                    </a:cxn>
                    <a:cxn ang="0">
                      <a:pos x="T10" y="T11"/>
                    </a:cxn>
                  </a:cxnLst>
                  <a:rect l="0" t="0" r="r" b="b"/>
                  <a:pathLst>
                    <a:path w="23" h="29">
                      <a:moveTo>
                        <a:pt x="15" y="27"/>
                      </a:moveTo>
                      <a:cubicBezTo>
                        <a:pt x="7" y="27"/>
                        <a:pt x="4" y="24"/>
                        <a:pt x="3" y="13"/>
                      </a:cubicBezTo>
                      <a:cubicBezTo>
                        <a:pt x="3" y="10"/>
                        <a:pt x="0" y="4"/>
                        <a:pt x="6" y="6"/>
                      </a:cubicBezTo>
                      <a:cubicBezTo>
                        <a:pt x="11" y="6"/>
                        <a:pt x="19" y="0"/>
                        <a:pt x="19" y="11"/>
                      </a:cubicBezTo>
                      <a:cubicBezTo>
                        <a:pt x="19" y="14"/>
                        <a:pt x="20" y="17"/>
                        <a:pt x="21" y="20"/>
                      </a:cubicBezTo>
                      <a:cubicBezTo>
                        <a:pt x="23" y="27"/>
                        <a:pt x="21" y="29"/>
                        <a:pt x="15" y="27"/>
                      </a:cubicBezTo>
                      <a:close/>
                    </a:path>
                  </a:pathLst>
                </a:custGeom>
                <a:solidFill>
                  <a:srgbClr val="3E47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7">
                  <a:extLst>
                    <a:ext uri="{FF2B5EF4-FFF2-40B4-BE49-F238E27FC236}">
                      <a16:creationId xmlns:a16="http://schemas.microsoft.com/office/drawing/2014/main" id="{02021EF6-847F-53DE-10C5-4B212023AD5F}"/>
                    </a:ext>
                  </a:extLst>
                </p:cNvPr>
                <p:cNvSpPr>
                  <a:spLocks/>
                </p:cNvSpPr>
                <p:nvPr/>
              </p:nvSpPr>
              <p:spPr bwMode="auto">
                <a:xfrm>
                  <a:off x="4967288" y="3230563"/>
                  <a:ext cx="55563" cy="57150"/>
                </a:xfrm>
                <a:custGeom>
                  <a:avLst/>
                  <a:gdLst>
                    <a:gd name="T0" fmla="*/ 0 w 24"/>
                    <a:gd name="T1" fmla="*/ 22 h 24"/>
                    <a:gd name="T2" fmla="*/ 22 w 24"/>
                    <a:gd name="T3" fmla="*/ 0 h 24"/>
                    <a:gd name="T4" fmla="*/ 22 w 24"/>
                    <a:gd name="T5" fmla="*/ 1 h 24"/>
                    <a:gd name="T6" fmla="*/ 0 w 24"/>
                    <a:gd name="T7" fmla="*/ 22 h 24"/>
                  </a:gdLst>
                  <a:ahLst/>
                  <a:cxnLst>
                    <a:cxn ang="0">
                      <a:pos x="T0" y="T1"/>
                    </a:cxn>
                    <a:cxn ang="0">
                      <a:pos x="T2" y="T3"/>
                    </a:cxn>
                    <a:cxn ang="0">
                      <a:pos x="T4" y="T5"/>
                    </a:cxn>
                    <a:cxn ang="0">
                      <a:pos x="T6" y="T7"/>
                    </a:cxn>
                  </a:cxnLst>
                  <a:rect l="0" t="0" r="r" b="b"/>
                  <a:pathLst>
                    <a:path w="24" h="24">
                      <a:moveTo>
                        <a:pt x="0" y="22"/>
                      </a:moveTo>
                      <a:cubicBezTo>
                        <a:pt x="5" y="11"/>
                        <a:pt x="11" y="3"/>
                        <a:pt x="22" y="0"/>
                      </a:cubicBezTo>
                      <a:cubicBezTo>
                        <a:pt x="22" y="0"/>
                        <a:pt x="22" y="1"/>
                        <a:pt x="22" y="1"/>
                      </a:cubicBezTo>
                      <a:cubicBezTo>
                        <a:pt x="24" y="24"/>
                        <a:pt x="24" y="24"/>
                        <a:pt x="0" y="22"/>
                      </a:cubicBezTo>
                      <a:close/>
                    </a:path>
                  </a:pathLst>
                </a:custGeom>
                <a:solidFill>
                  <a:srgbClr val="3C4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8">
                  <a:extLst>
                    <a:ext uri="{FF2B5EF4-FFF2-40B4-BE49-F238E27FC236}">
                      <a16:creationId xmlns:a16="http://schemas.microsoft.com/office/drawing/2014/main" id="{8565029B-F940-C474-DDE3-41C029300020}"/>
                    </a:ext>
                  </a:extLst>
                </p:cNvPr>
                <p:cNvSpPr>
                  <a:spLocks/>
                </p:cNvSpPr>
                <p:nvPr/>
              </p:nvSpPr>
              <p:spPr bwMode="auto">
                <a:xfrm>
                  <a:off x="5032375" y="3228976"/>
                  <a:ext cx="50800" cy="53975"/>
                </a:xfrm>
                <a:custGeom>
                  <a:avLst/>
                  <a:gdLst>
                    <a:gd name="T0" fmla="*/ 22 w 22"/>
                    <a:gd name="T1" fmla="*/ 23 h 23"/>
                    <a:gd name="T2" fmla="*/ 4 w 22"/>
                    <a:gd name="T3" fmla="*/ 23 h 23"/>
                    <a:gd name="T4" fmla="*/ 0 w 22"/>
                    <a:gd name="T5" fmla="*/ 19 h 23"/>
                    <a:gd name="T6" fmla="*/ 0 w 22"/>
                    <a:gd name="T7" fmla="*/ 5 h 23"/>
                    <a:gd name="T8" fmla="*/ 5 w 22"/>
                    <a:gd name="T9" fmla="*/ 2 h 23"/>
                    <a:gd name="T10" fmla="*/ 22 w 22"/>
                    <a:gd name="T11" fmla="*/ 23 h 23"/>
                  </a:gdLst>
                  <a:ahLst/>
                  <a:cxnLst>
                    <a:cxn ang="0">
                      <a:pos x="T0" y="T1"/>
                    </a:cxn>
                    <a:cxn ang="0">
                      <a:pos x="T2" y="T3"/>
                    </a:cxn>
                    <a:cxn ang="0">
                      <a:pos x="T4" y="T5"/>
                    </a:cxn>
                    <a:cxn ang="0">
                      <a:pos x="T6" y="T7"/>
                    </a:cxn>
                    <a:cxn ang="0">
                      <a:pos x="T8" y="T9"/>
                    </a:cxn>
                    <a:cxn ang="0">
                      <a:pos x="T10" y="T11"/>
                    </a:cxn>
                  </a:cxnLst>
                  <a:rect l="0" t="0" r="r" b="b"/>
                  <a:pathLst>
                    <a:path w="22" h="23">
                      <a:moveTo>
                        <a:pt x="22" y="23"/>
                      </a:moveTo>
                      <a:cubicBezTo>
                        <a:pt x="16" y="23"/>
                        <a:pt x="10" y="23"/>
                        <a:pt x="4" y="23"/>
                      </a:cubicBezTo>
                      <a:cubicBezTo>
                        <a:pt x="1" y="23"/>
                        <a:pt x="0" y="22"/>
                        <a:pt x="0" y="19"/>
                      </a:cubicBezTo>
                      <a:cubicBezTo>
                        <a:pt x="0" y="15"/>
                        <a:pt x="0" y="10"/>
                        <a:pt x="0" y="5"/>
                      </a:cubicBezTo>
                      <a:cubicBezTo>
                        <a:pt x="0" y="1"/>
                        <a:pt x="2" y="0"/>
                        <a:pt x="5" y="2"/>
                      </a:cubicBezTo>
                      <a:cubicBezTo>
                        <a:pt x="13" y="7"/>
                        <a:pt x="19" y="13"/>
                        <a:pt x="22" y="23"/>
                      </a:cubicBezTo>
                      <a:close/>
                    </a:path>
                  </a:pathLst>
                </a:custGeom>
                <a:solidFill>
                  <a:srgbClr val="384A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9">
                  <a:extLst>
                    <a:ext uri="{FF2B5EF4-FFF2-40B4-BE49-F238E27FC236}">
                      <a16:creationId xmlns:a16="http://schemas.microsoft.com/office/drawing/2014/main" id="{E8E8B500-9978-F0BA-D6E9-59DFB72B17E6}"/>
                    </a:ext>
                  </a:extLst>
                </p:cNvPr>
                <p:cNvSpPr>
                  <a:spLocks/>
                </p:cNvSpPr>
                <p:nvPr/>
              </p:nvSpPr>
              <p:spPr bwMode="auto">
                <a:xfrm>
                  <a:off x="5072063" y="3419476"/>
                  <a:ext cx="58738" cy="53975"/>
                </a:xfrm>
                <a:custGeom>
                  <a:avLst/>
                  <a:gdLst>
                    <a:gd name="T0" fmla="*/ 25 w 25"/>
                    <a:gd name="T1" fmla="*/ 3 h 23"/>
                    <a:gd name="T2" fmla="*/ 0 w 25"/>
                    <a:gd name="T3" fmla="*/ 23 h 23"/>
                    <a:gd name="T4" fmla="*/ 11 w 25"/>
                    <a:gd name="T5" fmla="*/ 5 h 23"/>
                    <a:gd name="T6" fmla="*/ 25 w 25"/>
                    <a:gd name="T7" fmla="*/ 3 h 23"/>
                  </a:gdLst>
                  <a:ahLst/>
                  <a:cxnLst>
                    <a:cxn ang="0">
                      <a:pos x="T0" y="T1"/>
                    </a:cxn>
                    <a:cxn ang="0">
                      <a:pos x="T2" y="T3"/>
                    </a:cxn>
                    <a:cxn ang="0">
                      <a:pos x="T4" y="T5"/>
                    </a:cxn>
                    <a:cxn ang="0">
                      <a:pos x="T6" y="T7"/>
                    </a:cxn>
                  </a:cxnLst>
                  <a:rect l="0" t="0" r="r" b="b"/>
                  <a:pathLst>
                    <a:path w="25" h="23">
                      <a:moveTo>
                        <a:pt x="25" y="3"/>
                      </a:moveTo>
                      <a:cubicBezTo>
                        <a:pt x="18" y="13"/>
                        <a:pt x="10" y="19"/>
                        <a:pt x="0" y="23"/>
                      </a:cubicBezTo>
                      <a:cubicBezTo>
                        <a:pt x="5" y="17"/>
                        <a:pt x="8" y="11"/>
                        <a:pt x="11" y="5"/>
                      </a:cubicBezTo>
                      <a:cubicBezTo>
                        <a:pt x="14" y="0"/>
                        <a:pt x="20" y="4"/>
                        <a:pt x="25" y="3"/>
                      </a:cubicBezTo>
                      <a:close/>
                    </a:path>
                  </a:pathLst>
                </a:custGeom>
                <a:solidFill>
                  <a:srgbClr val="474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0">
                  <a:extLst>
                    <a:ext uri="{FF2B5EF4-FFF2-40B4-BE49-F238E27FC236}">
                      <a16:creationId xmlns:a16="http://schemas.microsoft.com/office/drawing/2014/main" id="{C06EC37C-BF46-8F51-7F07-4559A969C63F}"/>
                    </a:ext>
                  </a:extLst>
                </p:cNvPr>
                <p:cNvSpPr>
                  <a:spLocks/>
                </p:cNvSpPr>
                <p:nvPr/>
              </p:nvSpPr>
              <p:spPr bwMode="auto">
                <a:xfrm>
                  <a:off x="4922838" y="3424238"/>
                  <a:ext cx="53975" cy="46038"/>
                </a:xfrm>
                <a:custGeom>
                  <a:avLst/>
                  <a:gdLst>
                    <a:gd name="T0" fmla="*/ 23 w 23"/>
                    <a:gd name="T1" fmla="*/ 20 h 20"/>
                    <a:gd name="T2" fmla="*/ 0 w 23"/>
                    <a:gd name="T3" fmla="*/ 2 h 20"/>
                    <a:gd name="T4" fmla="*/ 16 w 23"/>
                    <a:gd name="T5" fmla="*/ 9 h 20"/>
                    <a:gd name="T6" fmla="*/ 23 w 23"/>
                    <a:gd name="T7" fmla="*/ 20 h 20"/>
                  </a:gdLst>
                  <a:ahLst/>
                  <a:cxnLst>
                    <a:cxn ang="0">
                      <a:pos x="T0" y="T1"/>
                    </a:cxn>
                    <a:cxn ang="0">
                      <a:pos x="T2" y="T3"/>
                    </a:cxn>
                    <a:cxn ang="0">
                      <a:pos x="T4" y="T5"/>
                    </a:cxn>
                    <a:cxn ang="0">
                      <a:pos x="T6" y="T7"/>
                    </a:cxn>
                  </a:cxnLst>
                  <a:rect l="0" t="0" r="r" b="b"/>
                  <a:pathLst>
                    <a:path w="23" h="20">
                      <a:moveTo>
                        <a:pt x="23" y="20"/>
                      </a:moveTo>
                      <a:cubicBezTo>
                        <a:pt x="12" y="16"/>
                        <a:pt x="6" y="9"/>
                        <a:pt x="0" y="2"/>
                      </a:cubicBezTo>
                      <a:cubicBezTo>
                        <a:pt x="11" y="0"/>
                        <a:pt x="11" y="0"/>
                        <a:pt x="16" y="9"/>
                      </a:cubicBezTo>
                      <a:cubicBezTo>
                        <a:pt x="18" y="12"/>
                        <a:pt x="20" y="15"/>
                        <a:pt x="23" y="20"/>
                      </a:cubicBezTo>
                      <a:close/>
                    </a:path>
                  </a:pathLst>
                </a:custGeom>
                <a:solidFill>
                  <a:srgbClr val="424B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1">
                  <a:extLst>
                    <a:ext uri="{FF2B5EF4-FFF2-40B4-BE49-F238E27FC236}">
                      <a16:creationId xmlns:a16="http://schemas.microsoft.com/office/drawing/2014/main" id="{66A955E4-B320-DABB-7079-04E670E38AB0}"/>
                    </a:ext>
                  </a:extLst>
                </p:cNvPr>
                <p:cNvSpPr>
                  <a:spLocks/>
                </p:cNvSpPr>
                <p:nvPr/>
              </p:nvSpPr>
              <p:spPr bwMode="auto">
                <a:xfrm>
                  <a:off x="4924425" y="3243263"/>
                  <a:ext cx="52388" cy="50800"/>
                </a:xfrm>
                <a:custGeom>
                  <a:avLst/>
                  <a:gdLst>
                    <a:gd name="T0" fmla="*/ 0 w 22"/>
                    <a:gd name="T1" fmla="*/ 16 h 22"/>
                    <a:gd name="T2" fmla="*/ 22 w 22"/>
                    <a:gd name="T3" fmla="*/ 0 h 22"/>
                    <a:gd name="T4" fmla="*/ 0 w 22"/>
                    <a:gd name="T5" fmla="*/ 16 h 22"/>
                  </a:gdLst>
                  <a:ahLst/>
                  <a:cxnLst>
                    <a:cxn ang="0">
                      <a:pos x="T0" y="T1"/>
                    </a:cxn>
                    <a:cxn ang="0">
                      <a:pos x="T2" y="T3"/>
                    </a:cxn>
                    <a:cxn ang="0">
                      <a:pos x="T4" y="T5"/>
                    </a:cxn>
                  </a:cxnLst>
                  <a:rect l="0" t="0" r="r" b="b"/>
                  <a:pathLst>
                    <a:path w="22" h="22">
                      <a:moveTo>
                        <a:pt x="0" y="16"/>
                      </a:moveTo>
                      <a:cubicBezTo>
                        <a:pt x="6" y="8"/>
                        <a:pt x="13" y="3"/>
                        <a:pt x="22" y="0"/>
                      </a:cubicBezTo>
                      <a:cubicBezTo>
                        <a:pt x="15" y="5"/>
                        <a:pt x="17" y="22"/>
                        <a:pt x="0" y="16"/>
                      </a:cubicBezTo>
                      <a:close/>
                    </a:path>
                  </a:pathLst>
                </a:custGeom>
                <a:solidFill>
                  <a:srgbClr val="454F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2">
                  <a:extLst>
                    <a:ext uri="{FF2B5EF4-FFF2-40B4-BE49-F238E27FC236}">
                      <a16:creationId xmlns:a16="http://schemas.microsoft.com/office/drawing/2014/main" id="{4649749D-3CD5-B1D6-35D2-7679E629E271}"/>
                    </a:ext>
                  </a:extLst>
                </p:cNvPr>
                <p:cNvSpPr>
                  <a:spLocks/>
                </p:cNvSpPr>
                <p:nvPr/>
              </p:nvSpPr>
              <p:spPr bwMode="auto">
                <a:xfrm>
                  <a:off x="5073650" y="3240088"/>
                  <a:ext cx="53975" cy="47625"/>
                </a:xfrm>
                <a:custGeom>
                  <a:avLst/>
                  <a:gdLst>
                    <a:gd name="T0" fmla="*/ 23 w 23"/>
                    <a:gd name="T1" fmla="*/ 18 h 20"/>
                    <a:gd name="T2" fmla="*/ 6 w 23"/>
                    <a:gd name="T3" fmla="*/ 10 h 20"/>
                    <a:gd name="T4" fmla="*/ 0 w 23"/>
                    <a:gd name="T5" fmla="*/ 0 h 20"/>
                    <a:gd name="T6" fmla="*/ 23 w 23"/>
                    <a:gd name="T7" fmla="*/ 18 h 20"/>
                  </a:gdLst>
                  <a:ahLst/>
                  <a:cxnLst>
                    <a:cxn ang="0">
                      <a:pos x="T0" y="T1"/>
                    </a:cxn>
                    <a:cxn ang="0">
                      <a:pos x="T2" y="T3"/>
                    </a:cxn>
                    <a:cxn ang="0">
                      <a:pos x="T4" y="T5"/>
                    </a:cxn>
                    <a:cxn ang="0">
                      <a:pos x="T6" y="T7"/>
                    </a:cxn>
                  </a:cxnLst>
                  <a:rect l="0" t="0" r="r" b="b"/>
                  <a:pathLst>
                    <a:path w="23" h="20">
                      <a:moveTo>
                        <a:pt x="23" y="18"/>
                      </a:moveTo>
                      <a:cubicBezTo>
                        <a:pt x="14" y="20"/>
                        <a:pt x="9" y="18"/>
                        <a:pt x="6" y="10"/>
                      </a:cubicBezTo>
                      <a:cubicBezTo>
                        <a:pt x="5" y="7"/>
                        <a:pt x="2" y="4"/>
                        <a:pt x="0" y="0"/>
                      </a:cubicBezTo>
                      <a:cubicBezTo>
                        <a:pt x="10" y="3"/>
                        <a:pt x="16" y="10"/>
                        <a:pt x="23" y="18"/>
                      </a:cubicBezTo>
                      <a:close/>
                    </a:path>
                  </a:pathLst>
                </a:custGeom>
                <a:solidFill>
                  <a:srgbClr val="404A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11" name="Grupo 1410">
                <a:extLst>
                  <a:ext uri="{FF2B5EF4-FFF2-40B4-BE49-F238E27FC236}">
                    <a16:creationId xmlns:a16="http://schemas.microsoft.com/office/drawing/2014/main" id="{A1F08EB2-4533-FA94-3A7D-25E77422C834}"/>
                  </a:ext>
                </a:extLst>
              </p:cNvPr>
              <p:cNvGrpSpPr/>
              <p:nvPr/>
            </p:nvGrpSpPr>
            <p:grpSpPr>
              <a:xfrm>
                <a:off x="3997325" y="3125788"/>
                <a:ext cx="442913" cy="520700"/>
                <a:chOff x="3997325" y="3125788"/>
                <a:chExt cx="442913" cy="520700"/>
              </a:xfrm>
            </p:grpSpPr>
            <p:sp>
              <p:nvSpPr>
                <p:cNvPr id="35" name="Freeform 29">
                  <a:extLst>
                    <a:ext uri="{FF2B5EF4-FFF2-40B4-BE49-F238E27FC236}">
                      <a16:creationId xmlns:a16="http://schemas.microsoft.com/office/drawing/2014/main" id="{E219DD8A-D512-50A4-EBBC-4288D299DBF3}"/>
                    </a:ext>
                  </a:extLst>
                </p:cNvPr>
                <p:cNvSpPr>
                  <a:spLocks/>
                </p:cNvSpPr>
                <p:nvPr/>
              </p:nvSpPr>
              <p:spPr bwMode="auto">
                <a:xfrm>
                  <a:off x="4214813" y="3309938"/>
                  <a:ext cx="225425" cy="233363"/>
                </a:xfrm>
                <a:custGeom>
                  <a:avLst/>
                  <a:gdLst>
                    <a:gd name="T0" fmla="*/ 95 w 97"/>
                    <a:gd name="T1" fmla="*/ 43 h 100"/>
                    <a:gd name="T2" fmla="*/ 89 w 97"/>
                    <a:gd name="T3" fmla="*/ 61 h 100"/>
                    <a:gd name="T4" fmla="*/ 85 w 97"/>
                    <a:gd name="T5" fmla="*/ 74 h 100"/>
                    <a:gd name="T6" fmla="*/ 79 w 97"/>
                    <a:gd name="T7" fmla="*/ 87 h 100"/>
                    <a:gd name="T8" fmla="*/ 74 w 97"/>
                    <a:gd name="T9" fmla="*/ 88 h 100"/>
                    <a:gd name="T10" fmla="*/ 59 w 97"/>
                    <a:gd name="T11" fmla="*/ 94 h 100"/>
                    <a:gd name="T12" fmla="*/ 39 w 97"/>
                    <a:gd name="T13" fmla="*/ 94 h 100"/>
                    <a:gd name="T14" fmla="*/ 25 w 97"/>
                    <a:gd name="T15" fmla="*/ 88 h 100"/>
                    <a:gd name="T16" fmla="*/ 11 w 97"/>
                    <a:gd name="T17" fmla="*/ 79 h 100"/>
                    <a:gd name="T18" fmla="*/ 11 w 97"/>
                    <a:gd name="T19" fmla="*/ 65 h 100"/>
                    <a:gd name="T20" fmla="*/ 6 w 97"/>
                    <a:gd name="T21" fmla="*/ 60 h 100"/>
                    <a:gd name="T22" fmla="*/ 6 w 97"/>
                    <a:gd name="T23" fmla="*/ 40 h 100"/>
                    <a:gd name="T24" fmla="*/ 12 w 97"/>
                    <a:gd name="T25" fmla="*/ 25 h 100"/>
                    <a:gd name="T26" fmla="*/ 26 w 97"/>
                    <a:gd name="T27" fmla="*/ 12 h 100"/>
                    <a:gd name="T28" fmla="*/ 40 w 97"/>
                    <a:gd name="T29" fmla="*/ 7 h 100"/>
                    <a:gd name="T30" fmla="*/ 58 w 97"/>
                    <a:gd name="T31" fmla="*/ 5 h 100"/>
                    <a:gd name="T32" fmla="*/ 76 w 97"/>
                    <a:gd name="T33" fmla="*/ 12 h 100"/>
                    <a:gd name="T34" fmla="*/ 86 w 97"/>
                    <a:gd name="T35" fmla="*/ 23 h 100"/>
                    <a:gd name="T36" fmla="*/ 95 w 97"/>
                    <a:gd name="T37" fmla="*/ 4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7" h="100">
                      <a:moveTo>
                        <a:pt x="95" y="43"/>
                      </a:moveTo>
                      <a:cubicBezTo>
                        <a:pt x="96" y="50"/>
                        <a:pt x="97" y="57"/>
                        <a:pt x="89" y="61"/>
                      </a:cubicBezTo>
                      <a:cubicBezTo>
                        <a:pt x="84" y="64"/>
                        <a:pt x="84" y="69"/>
                        <a:pt x="85" y="74"/>
                      </a:cubicBezTo>
                      <a:cubicBezTo>
                        <a:pt x="88" y="80"/>
                        <a:pt x="84" y="84"/>
                        <a:pt x="79" y="87"/>
                      </a:cubicBezTo>
                      <a:cubicBezTo>
                        <a:pt x="78" y="88"/>
                        <a:pt x="76" y="88"/>
                        <a:pt x="74" y="88"/>
                      </a:cubicBezTo>
                      <a:cubicBezTo>
                        <a:pt x="68" y="87"/>
                        <a:pt x="63" y="89"/>
                        <a:pt x="59" y="94"/>
                      </a:cubicBezTo>
                      <a:cubicBezTo>
                        <a:pt x="53" y="100"/>
                        <a:pt x="46" y="100"/>
                        <a:pt x="39" y="94"/>
                      </a:cubicBezTo>
                      <a:cubicBezTo>
                        <a:pt x="36" y="89"/>
                        <a:pt x="31" y="87"/>
                        <a:pt x="25" y="88"/>
                      </a:cubicBezTo>
                      <a:cubicBezTo>
                        <a:pt x="19" y="88"/>
                        <a:pt x="14" y="85"/>
                        <a:pt x="11" y="79"/>
                      </a:cubicBezTo>
                      <a:cubicBezTo>
                        <a:pt x="11" y="74"/>
                        <a:pt x="13" y="69"/>
                        <a:pt x="11" y="65"/>
                      </a:cubicBezTo>
                      <a:cubicBezTo>
                        <a:pt x="9" y="63"/>
                        <a:pt x="7" y="61"/>
                        <a:pt x="6" y="60"/>
                      </a:cubicBezTo>
                      <a:cubicBezTo>
                        <a:pt x="0" y="54"/>
                        <a:pt x="0" y="46"/>
                        <a:pt x="6" y="40"/>
                      </a:cubicBezTo>
                      <a:cubicBezTo>
                        <a:pt x="10" y="36"/>
                        <a:pt x="12" y="31"/>
                        <a:pt x="12" y="25"/>
                      </a:cubicBezTo>
                      <a:cubicBezTo>
                        <a:pt x="11" y="17"/>
                        <a:pt x="17" y="12"/>
                        <a:pt x="26" y="12"/>
                      </a:cubicBezTo>
                      <a:cubicBezTo>
                        <a:pt x="32" y="13"/>
                        <a:pt x="36" y="11"/>
                        <a:pt x="40" y="7"/>
                      </a:cubicBezTo>
                      <a:cubicBezTo>
                        <a:pt x="45" y="1"/>
                        <a:pt x="52" y="0"/>
                        <a:pt x="58" y="5"/>
                      </a:cubicBezTo>
                      <a:cubicBezTo>
                        <a:pt x="63" y="10"/>
                        <a:pt x="68" y="14"/>
                        <a:pt x="76" y="12"/>
                      </a:cubicBezTo>
                      <a:cubicBezTo>
                        <a:pt x="81" y="11"/>
                        <a:pt x="87" y="18"/>
                        <a:pt x="86" y="23"/>
                      </a:cubicBezTo>
                      <a:cubicBezTo>
                        <a:pt x="86" y="32"/>
                        <a:pt x="89" y="38"/>
                        <a:pt x="95" y="43"/>
                      </a:cubicBezTo>
                      <a:close/>
                    </a:path>
                  </a:pathLst>
                </a:custGeom>
                <a:solidFill>
                  <a:srgbClr val="FAF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0">
                  <a:extLst>
                    <a:ext uri="{FF2B5EF4-FFF2-40B4-BE49-F238E27FC236}">
                      <a16:creationId xmlns:a16="http://schemas.microsoft.com/office/drawing/2014/main" id="{F5C9A901-3B5C-E4A2-0315-0613E266FE75}"/>
                    </a:ext>
                  </a:extLst>
                </p:cNvPr>
                <p:cNvSpPr>
                  <a:spLocks/>
                </p:cNvSpPr>
                <p:nvPr/>
              </p:nvSpPr>
              <p:spPr bwMode="auto">
                <a:xfrm>
                  <a:off x="3997325" y="3125788"/>
                  <a:ext cx="438150" cy="496888"/>
                </a:xfrm>
                <a:custGeom>
                  <a:avLst/>
                  <a:gdLst>
                    <a:gd name="T0" fmla="*/ 178 w 188"/>
                    <a:gd name="T1" fmla="*/ 104 h 213"/>
                    <a:gd name="T2" fmla="*/ 152 w 188"/>
                    <a:gd name="T3" fmla="*/ 88 h 213"/>
                    <a:gd name="T4" fmla="*/ 118 w 188"/>
                    <a:gd name="T5" fmla="*/ 93 h 213"/>
                    <a:gd name="T6" fmla="*/ 99 w 188"/>
                    <a:gd name="T7" fmla="*/ 121 h 213"/>
                    <a:gd name="T8" fmla="*/ 105 w 188"/>
                    <a:gd name="T9" fmla="*/ 143 h 213"/>
                    <a:gd name="T10" fmla="*/ 84 w 188"/>
                    <a:gd name="T11" fmla="*/ 171 h 213"/>
                    <a:gd name="T12" fmla="*/ 87 w 188"/>
                    <a:gd name="T13" fmla="*/ 153 h 213"/>
                    <a:gd name="T14" fmla="*/ 88 w 188"/>
                    <a:gd name="T15" fmla="*/ 120 h 213"/>
                    <a:gd name="T16" fmla="*/ 65 w 188"/>
                    <a:gd name="T17" fmla="*/ 99 h 213"/>
                    <a:gd name="T18" fmla="*/ 32 w 188"/>
                    <a:gd name="T19" fmla="*/ 100 h 213"/>
                    <a:gd name="T20" fmla="*/ 12 w 188"/>
                    <a:gd name="T21" fmla="*/ 123 h 213"/>
                    <a:gd name="T22" fmla="*/ 13 w 188"/>
                    <a:gd name="T23" fmla="*/ 155 h 213"/>
                    <a:gd name="T24" fmla="*/ 37 w 188"/>
                    <a:gd name="T25" fmla="*/ 176 h 213"/>
                    <a:gd name="T26" fmla="*/ 74 w 188"/>
                    <a:gd name="T27" fmla="*/ 178 h 213"/>
                    <a:gd name="T28" fmla="*/ 58 w 188"/>
                    <a:gd name="T29" fmla="*/ 209 h 213"/>
                    <a:gd name="T30" fmla="*/ 60 w 188"/>
                    <a:gd name="T31" fmla="*/ 185 h 213"/>
                    <a:gd name="T32" fmla="*/ 56 w 188"/>
                    <a:gd name="T33" fmla="*/ 181 h 213"/>
                    <a:gd name="T34" fmla="*/ 21 w 188"/>
                    <a:gd name="T35" fmla="*/ 173 h 213"/>
                    <a:gd name="T36" fmla="*/ 2 w 188"/>
                    <a:gd name="T37" fmla="*/ 143 h 213"/>
                    <a:gd name="T38" fmla="*/ 12 w 188"/>
                    <a:gd name="T39" fmla="*/ 115 h 213"/>
                    <a:gd name="T40" fmla="*/ 35 w 188"/>
                    <a:gd name="T41" fmla="*/ 96 h 213"/>
                    <a:gd name="T42" fmla="*/ 45 w 188"/>
                    <a:gd name="T43" fmla="*/ 61 h 213"/>
                    <a:gd name="T44" fmla="*/ 55 w 188"/>
                    <a:gd name="T45" fmla="*/ 78 h 213"/>
                    <a:gd name="T46" fmla="*/ 82 w 188"/>
                    <a:gd name="T47" fmla="*/ 93 h 213"/>
                    <a:gd name="T48" fmla="*/ 113 w 188"/>
                    <a:gd name="T49" fmla="*/ 86 h 213"/>
                    <a:gd name="T50" fmla="*/ 130 w 188"/>
                    <a:gd name="T51" fmla="*/ 60 h 213"/>
                    <a:gd name="T52" fmla="*/ 123 w 188"/>
                    <a:gd name="T53" fmla="*/ 29 h 213"/>
                    <a:gd name="T54" fmla="*/ 98 w 188"/>
                    <a:gd name="T55" fmla="*/ 14 h 213"/>
                    <a:gd name="T56" fmla="*/ 66 w 188"/>
                    <a:gd name="T57" fmla="*/ 19 h 213"/>
                    <a:gd name="T58" fmla="*/ 48 w 188"/>
                    <a:gd name="T59" fmla="*/ 45 h 213"/>
                    <a:gd name="T60" fmla="*/ 39 w 188"/>
                    <a:gd name="T61" fmla="*/ 55 h 213"/>
                    <a:gd name="T62" fmla="*/ 49 w 188"/>
                    <a:gd name="T63" fmla="*/ 25 h 213"/>
                    <a:gd name="T64" fmla="*/ 78 w 188"/>
                    <a:gd name="T65" fmla="*/ 7 h 213"/>
                    <a:gd name="T66" fmla="*/ 114 w 188"/>
                    <a:gd name="T67" fmla="*/ 14 h 213"/>
                    <a:gd name="T68" fmla="*/ 135 w 188"/>
                    <a:gd name="T69" fmla="*/ 42 h 213"/>
                    <a:gd name="T70" fmla="*/ 126 w 188"/>
                    <a:gd name="T71" fmla="*/ 87 h 213"/>
                    <a:gd name="T72" fmla="*/ 143 w 188"/>
                    <a:gd name="T73" fmla="*/ 77 h 213"/>
                    <a:gd name="T74" fmla="*/ 181 w 188"/>
                    <a:gd name="T75" fmla="*/ 104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213">
                      <a:moveTo>
                        <a:pt x="188" y="122"/>
                      </a:moveTo>
                      <a:cubicBezTo>
                        <a:pt x="180" y="119"/>
                        <a:pt x="177" y="113"/>
                        <a:pt x="178" y="104"/>
                      </a:cubicBezTo>
                      <a:cubicBezTo>
                        <a:pt x="179" y="97"/>
                        <a:pt x="174" y="92"/>
                        <a:pt x="167" y="93"/>
                      </a:cubicBezTo>
                      <a:cubicBezTo>
                        <a:pt x="161" y="94"/>
                        <a:pt x="156" y="92"/>
                        <a:pt x="152" y="88"/>
                      </a:cubicBezTo>
                      <a:cubicBezTo>
                        <a:pt x="146" y="81"/>
                        <a:pt x="139" y="81"/>
                        <a:pt x="133" y="88"/>
                      </a:cubicBezTo>
                      <a:cubicBezTo>
                        <a:pt x="129" y="92"/>
                        <a:pt x="124" y="95"/>
                        <a:pt x="118" y="93"/>
                      </a:cubicBezTo>
                      <a:cubicBezTo>
                        <a:pt x="112" y="92"/>
                        <a:pt x="106" y="97"/>
                        <a:pt x="107" y="104"/>
                      </a:cubicBezTo>
                      <a:cubicBezTo>
                        <a:pt x="108" y="111"/>
                        <a:pt x="106" y="117"/>
                        <a:pt x="99" y="121"/>
                      </a:cubicBezTo>
                      <a:cubicBezTo>
                        <a:pt x="95" y="124"/>
                        <a:pt x="95" y="133"/>
                        <a:pt x="99" y="137"/>
                      </a:cubicBezTo>
                      <a:cubicBezTo>
                        <a:pt x="102" y="138"/>
                        <a:pt x="104" y="140"/>
                        <a:pt x="105" y="143"/>
                      </a:cubicBezTo>
                      <a:cubicBezTo>
                        <a:pt x="107" y="146"/>
                        <a:pt x="106" y="149"/>
                        <a:pt x="104" y="152"/>
                      </a:cubicBezTo>
                      <a:cubicBezTo>
                        <a:pt x="98" y="159"/>
                        <a:pt x="91" y="164"/>
                        <a:pt x="84" y="171"/>
                      </a:cubicBezTo>
                      <a:cubicBezTo>
                        <a:pt x="84" y="171"/>
                        <a:pt x="82" y="172"/>
                        <a:pt x="81" y="171"/>
                      </a:cubicBezTo>
                      <a:cubicBezTo>
                        <a:pt x="79" y="163"/>
                        <a:pt x="81" y="157"/>
                        <a:pt x="87" y="153"/>
                      </a:cubicBezTo>
                      <a:cubicBezTo>
                        <a:pt x="96" y="147"/>
                        <a:pt x="96" y="144"/>
                        <a:pt x="91" y="135"/>
                      </a:cubicBezTo>
                      <a:cubicBezTo>
                        <a:pt x="87" y="131"/>
                        <a:pt x="87" y="125"/>
                        <a:pt x="88" y="120"/>
                      </a:cubicBezTo>
                      <a:cubicBezTo>
                        <a:pt x="89" y="112"/>
                        <a:pt x="86" y="108"/>
                        <a:pt x="79" y="108"/>
                      </a:cubicBezTo>
                      <a:cubicBezTo>
                        <a:pt x="73" y="107"/>
                        <a:pt x="68" y="104"/>
                        <a:pt x="65" y="99"/>
                      </a:cubicBezTo>
                      <a:cubicBezTo>
                        <a:pt x="60" y="93"/>
                        <a:pt x="56" y="92"/>
                        <a:pt x="50" y="97"/>
                      </a:cubicBezTo>
                      <a:cubicBezTo>
                        <a:pt x="44" y="101"/>
                        <a:pt x="39" y="102"/>
                        <a:pt x="32" y="100"/>
                      </a:cubicBezTo>
                      <a:cubicBezTo>
                        <a:pt x="26" y="98"/>
                        <a:pt x="22" y="101"/>
                        <a:pt x="21" y="108"/>
                      </a:cubicBezTo>
                      <a:cubicBezTo>
                        <a:pt x="21" y="115"/>
                        <a:pt x="17" y="119"/>
                        <a:pt x="12" y="123"/>
                      </a:cubicBezTo>
                      <a:cubicBezTo>
                        <a:pt x="6" y="127"/>
                        <a:pt x="5" y="132"/>
                        <a:pt x="9" y="138"/>
                      </a:cubicBezTo>
                      <a:cubicBezTo>
                        <a:pt x="13" y="143"/>
                        <a:pt x="14" y="149"/>
                        <a:pt x="13" y="155"/>
                      </a:cubicBezTo>
                      <a:cubicBezTo>
                        <a:pt x="12" y="163"/>
                        <a:pt x="14" y="165"/>
                        <a:pt x="22" y="166"/>
                      </a:cubicBezTo>
                      <a:cubicBezTo>
                        <a:pt x="28" y="167"/>
                        <a:pt x="33" y="170"/>
                        <a:pt x="37" y="176"/>
                      </a:cubicBezTo>
                      <a:cubicBezTo>
                        <a:pt x="41" y="182"/>
                        <a:pt x="46" y="183"/>
                        <a:pt x="51" y="179"/>
                      </a:cubicBezTo>
                      <a:cubicBezTo>
                        <a:pt x="59" y="172"/>
                        <a:pt x="66" y="172"/>
                        <a:pt x="74" y="178"/>
                      </a:cubicBezTo>
                      <a:cubicBezTo>
                        <a:pt x="75" y="183"/>
                        <a:pt x="71" y="185"/>
                        <a:pt x="68" y="187"/>
                      </a:cubicBezTo>
                      <a:cubicBezTo>
                        <a:pt x="62" y="193"/>
                        <a:pt x="57" y="199"/>
                        <a:pt x="58" y="209"/>
                      </a:cubicBezTo>
                      <a:cubicBezTo>
                        <a:pt x="58" y="210"/>
                        <a:pt x="58" y="212"/>
                        <a:pt x="56" y="213"/>
                      </a:cubicBezTo>
                      <a:cubicBezTo>
                        <a:pt x="52" y="203"/>
                        <a:pt x="54" y="194"/>
                        <a:pt x="60" y="185"/>
                      </a:cubicBezTo>
                      <a:cubicBezTo>
                        <a:pt x="60" y="184"/>
                        <a:pt x="63" y="183"/>
                        <a:pt x="61" y="181"/>
                      </a:cubicBezTo>
                      <a:cubicBezTo>
                        <a:pt x="59" y="179"/>
                        <a:pt x="57" y="180"/>
                        <a:pt x="56" y="181"/>
                      </a:cubicBezTo>
                      <a:cubicBezTo>
                        <a:pt x="44" y="192"/>
                        <a:pt x="42" y="192"/>
                        <a:pt x="32" y="179"/>
                      </a:cubicBezTo>
                      <a:cubicBezTo>
                        <a:pt x="29" y="175"/>
                        <a:pt x="25" y="174"/>
                        <a:pt x="21" y="173"/>
                      </a:cubicBezTo>
                      <a:cubicBezTo>
                        <a:pt x="10" y="170"/>
                        <a:pt x="8" y="166"/>
                        <a:pt x="8" y="155"/>
                      </a:cubicBezTo>
                      <a:cubicBezTo>
                        <a:pt x="9" y="150"/>
                        <a:pt x="12" y="143"/>
                        <a:pt x="2" y="143"/>
                      </a:cubicBezTo>
                      <a:cubicBezTo>
                        <a:pt x="0" y="143"/>
                        <a:pt x="0" y="141"/>
                        <a:pt x="0" y="139"/>
                      </a:cubicBezTo>
                      <a:cubicBezTo>
                        <a:pt x="1" y="130"/>
                        <a:pt x="1" y="119"/>
                        <a:pt x="12" y="115"/>
                      </a:cubicBezTo>
                      <a:cubicBezTo>
                        <a:pt x="15" y="114"/>
                        <a:pt x="14" y="111"/>
                        <a:pt x="15" y="109"/>
                      </a:cubicBezTo>
                      <a:cubicBezTo>
                        <a:pt x="16" y="98"/>
                        <a:pt x="23" y="93"/>
                        <a:pt x="35" y="96"/>
                      </a:cubicBezTo>
                      <a:cubicBezTo>
                        <a:pt x="45" y="98"/>
                        <a:pt x="50" y="92"/>
                        <a:pt x="49" y="81"/>
                      </a:cubicBezTo>
                      <a:cubicBezTo>
                        <a:pt x="49" y="74"/>
                        <a:pt x="47" y="67"/>
                        <a:pt x="45" y="61"/>
                      </a:cubicBezTo>
                      <a:cubicBezTo>
                        <a:pt x="51" y="60"/>
                        <a:pt x="53" y="65"/>
                        <a:pt x="55" y="70"/>
                      </a:cubicBezTo>
                      <a:cubicBezTo>
                        <a:pt x="56" y="72"/>
                        <a:pt x="55" y="75"/>
                        <a:pt x="55" y="78"/>
                      </a:cubicBezTo>
                      <a:cubicBezTo>
                        <a:pt x="56" y="84"/>
                        <a:pt x="59" y="87"/>
                        <a:pt x="65" y="87"/>
                      </a:cubicBezTo>
                      <a:cubicBezTo>
                        <a:pt x="72" y="86"/>
                        <a:pt x="77" y="89"/>
                        <a:pt x="82" y="93"/>
                      </a:cubicBezTo>
                      <a:cubicBezTo>
                        <a:pt x="87" y="99"/>
                        <a:pt x="92" y="99"/>
                        <a:pt x="97" y="93"/>
                      </a:cubicBezTo>
                      <a:cubicBezTo>
                        <a:pt x="101" y="88"/>
                        <a:pt x="106" y="86"/>
                        <a:pt x="113" y="86"/>
                      </a:cubicBezTo>
                      <a:cubicBezTo>
                        <a:pt x="120" y="87"/>
                        <a:pt x="123" y="83"/>
                        <a:pt x="123" y="77"/>
                      </a:cubicBezTo>
                      <a:cubicBezTo>
                        <a:pt x="123" y="70"/>
                        <a:pt x="125" y="65"/>
                        <a:pt x="130" y="60"/>
                      </a:cubicBezTo>
                      <a:cubicBezTo>
                        <a:pt x="135" y="56"/>
                        <a:pt x="135" y="50"/>
                        <a:pt x="130" y="46"/>
                      </a:cubicBezTo>
                      <a:cubicBezTo>
                        <a:pt x="125" y="41"/>
                        <a:pt x="123" y="36"/>
                        <a:pt x="123" y="29"/>
                      </a:cubicBezTo>
                      <a:cubicBezTo>
                        <a:pt x="123" y="22"/>
                        <a:pt x="120" y="19"/>
                        <a:pt x="113" y="19"/>
                      </a:cubicBezTo>
                      <a:cubicBezTo>
                        <a:pt x="107" y="20"/>
                        <a:pt x="102" y="18"/>
                        <a:pt x="98" y="14"/>
                      </a:cubicBezTo>
                      <a:cubicBezTo>
                        <a:pt x="92" y="8"/>
                        <a:pt x="87" y="8"/>
                        <a:pt x="81" y="14"/>
                      </a:cubicBezTo>
                      <a:cubicBezTo>
                        <a:pt x="76" y="18"/>
                        <a:pt x="72" y="20"/>
                        <a:pt x="66" y="19"/>
                      </a:cubicBezTo>
                      <a:cubicBezTo>
                        <a:pt x="59" y="19"/>
                        <a:pt x="56" y="22"/>
                        <a:pt x="56" y="29"/>
                      </a:cubicBezTo>
                      <a:cubicBezTo>
                        <a:pt x="56" y="36"/>
                        <a:pt x="54" y="41"/>
                        <a:pt x="48" y="45"/>
                      </a:cubicBezTo>
                      <a:cubicBezTo>
                        <a:pt x="43" y="50"/>
                        <a:pt x="46" y="56"/>
                        <a:pt x="45" y="61"/>
                      </a:cubicBezTo>
                      <a:cubicBezTo>
                        <a:pt x="40" y="62"/>
                        <a:pt x="39" y="58"/>
                        <a:pt x="39" y="55"/>
                      </a:cubicBezTo>
                      <a:cubicBezTo>
                        <a:pt x="38" y="51"/>
                        <a:pt x="36" y="46"/>
                        <a:pt x="42" y="43"/>
                      </a:cubicBezTo>
                      <a:cubicBezTo>
                        <a:pt x="49" y="39"/>
                        <a:pt x="52" y="34"/>
                        <a:pt x="49" y="25"/>
                      </a:cubicBezTo>
                      <a:cubicBezTo>
                        <a:pt x="47" y="21"/>
                        <a:pt x="56" y="12"/>
                        <a:pt x="61" y="14"/>
                      </a:cubicBezTo>
                      <a:cubicBezTo>
                        <a:pt x="69" y="16"/>
                        <a:pt x="74" y="15"/>
                        <a:pt x="78" y="7"/>
                      </a:cubicBezTo>
                      <a:cubicBezTo>
                        <a:pt x="81" y="0"/>
                        <a:pt x="98" y="1"/>
                        <a:pt x="102" y="8"/>
                      </a:cubicBezTo>
                      <a:cubicBezTo>
                        <a:pt x="105" y="14"/>
                        <a:pt x="109" y="14"/>
                        <a:pt x="114" y="14"/>
                      </a:cubicBezTo>
                      <a:cubicBezTo>
                        <a:pt x="125" y="12"/>
                        <a:pt x="129" y="16"/>
                        <a:pt x="129" y="27"/>
                      </a:cubicBezTo>
                      <a:cubicBezTo>
                        <a:pt x="129" y="33"/>
                        <a:pt x="129" y="37"/>
                        <a:pt x="135" y="42"/>
                      </a:cubicBezTo>
                      <a:cubicBezTo>
                        <a:pt x="142" y="47"/>
                        <a:pt x="140" y="58"/>
                        <a:pt x="135" y="64"/>
                      </a:cubicBezTo>
                      <a:cubicBezTo>
                        <a:pt x="130" y="71"/>
                        <a:pt x="129" y="79"/>
                        <a:pt x="126" y="87"/>
                      </a:cubicBezTo>
                      <a:cubicBezTo>
                        <a:pt x="132" y="87"/>
                        <a:pt x="132" y="82"/>
                        <a:pt x="135" y="79"/>
                      </a:cubicBezTo>
                      <a:cubicBezTo>
                        <a:pt x="137" y="78"/>
                        <a:pt x="135" y="70"/>
                        <a:pt x="143" y="77"/>
                      </a:cubicBezTo>
                      <a:cubicBezTo>
                        <a:pt x="149" y="83"/>
                        <a:pt x="158" y="88"/>
                        <a:pt x="168" y="89"/>
                      </a:cubicBezTo>
                      <a:cubicBezTo>
                        <a:pt x="176" y="90"/>
                        <a:pt x="181" y="95"/>
                        <a:pt x="181" y="104"/>
                      </a:cubicBezTo>
                      <a:cubicBezTo>
                        <a:pt x="181" y="111"/>
                        <a:pt x="186" y="116"/>
                        <a:pt x="188" y="122"/>
                      </a:cubicBezTo>
                      <a:close/>
                    </a:path>
                  </a:pathLst>
                </a:custGeom>
                <a:solidFill>
                  <a:srgbClr val="BD5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5">
                  <a:extLst>
                    <a:ext uri="{FF2B5EF4-FFF2-40B4-BE49-F238E27FC236}">
                      <a16:creationId xmlns:a16="http://schemas.microsoft.com/office/drawing/2014/main" id="{5B712088-CD74-9650-3D34-44C48288EB7F}"/>
                    </a:ext>
                  </a:extLst>
                </p:cNvPr>
                <p:cNvSpPr>
                  <a:spLocks/>
                </p:cNvSpPr>
                <p:nvPr/>
              </p:nvSpPr>
              <p:spPr bwMode="auto">
                <a:xfrm>
                  <a:off x="4384675" y="3624263"/>
                  <a:ext cx="20638" cy="22225"/>
                </a:xfrm>
                <a:custGeom>
                  <a:avLst/>
                  <a:gdLst>
                    <a:gd name="T0" fmla="*/ 0 w 9"/>
                    <a:gd name="T1" fmla="*/ 4 h 9"/>
                    <a:gd name="T2" fmla="*/ 9 w 9"/>
                    <a:gd name="T3" fmla="*/ 0 h 9"/>
                    <a:gd name="T4" fmla="*/ 0 w 9"/>
                    <a:gd name="T5" fmla="*/ 4 h 9"/>
                  </a:gdLst>
                  <a:ahLst/>
                  <a:cxnLst>
                    <a:cxn ang="0">
                      <a:pos x="T0" y="T1"/>
                    </a:cxn>
                    <a:cxn ang="0">
                      <a:pos x="T2" y="T3"/>
                    </a:cxn>
                    <a:cxn ang="0">
                      <a:pos x="T4" y="T5"/>
                    </a:cxn>
                  </a:cxnLst>
                  <a:rect l="0" t="0" r="r" b="b"/>
                  <a:pathLst>
                    <a:path w="9" h="9">
                      <a:moveTo>
                        <a:pt x="0" y="4"/>
                      </a:moveTo>
                      <a:cubicBezTo>
                        <a:pt x="2" y="1"/>
                        <a:pt x="6" y="0"/>
                        <a:pt x="9" y="0"/>
                      </a:cubicBezTo>
                      <a:cubicBezTo>
                        <a:pt x="7" y="4"/>
                        <a:pt x="6" y="9"/>
                        <a:pt x="0" y="4"/>
                      </a:cubicBezTo>
                      <a:close/>
                    </a:path>
                  </a:pathLst>
                </a:custGeom>
                <a:solidFill>
                  <a:srgbClr val="D77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3">
                  <a:extLst>
                    <a:ext uri="{FF2B5EF4-FFF2-40B4-BE49-F238E27FC236}">
                      <a16:creationId xmlns:a16="http://schemas.microsoft.com/office/drawing/2014/main" id="{06EF42B0-1C3E-7D85-CCA7-C8221D97C6E7}"/>
                    </a:ext>
                  </a:extLst>
                </p:cNvPr>
                <p:cNvSpPr>
                  <a:spLocks/>
                </p:cNvSpPr>
                <p:nvPr/>
              </p:nvSpPr>
              <p:spPr bwMode="auto">
                <a:xfrm>
                  <a:off x="4260850" y="3357563"/>
                  <a:ext cx="134938" cy="120650"/>
                </a:xfrm>
                <a:custGeom>
                  <a:avLst/>
                  <a:gdLst>
                    <a:gd name="T0" fmla="*/ 4 w 58"/>
                    <a:gd name="T1" fmla="*/ 41 h 52"/>
                    <a:gd name="T2" fmla="*/ 11 w 58"/>
                    <a:gd name="T3" fmla="*/ 9 h 52"/>
                    <a:gd name="T4" fmla="*/ 41 w 58"/>
                    <a:gd name="T5" fmla="*/ 5 h 52"/>
                    <a:gd name="T6" fmla="*/ 57 w 58"/>
                    <a:gd name="T7" fmla="*/ 35 h 52"/>
                    <a:gd name="T8" fmla="*/ 52 w 58"/>
                    <a:gd name="T9" fmla="*/ 45 h 52"/>
                    <a:gd name="T10" fmla="*/ 14 w 58"/>
                    <a:gd name="T11" fmla="*/ 44 h 52"/>
                    <a:gd name="T12" fmla="*/ 4 w 58"/>
                    <a:gd name="T13" fmla="*/ 41 h 52"/>
                  </a:gdLst>
                  <a:ahLst/>
                  <a:cxnLst>
                    <a:cxn ang="0">
                      <a:pos x="T0" y="T1"/>
                    </a:cxn>
                    <a:cxn ang="0">
                      <a:pos x="T2" y="T3"/>
                    </a:cxn>
                    <a:cxn ang="0">
                      <a:pos x="T4" y="T5"/>
                    </a:cxn>
                    <a:cxn ang="0">
                      <a:pos x="T6" y="T7"/>
                    </a:cxn>
                    <a:cxn ang="0">
                      <a:pos x="T8" y="T9"/>
                    </a:cxn>
                    <a:cxn ang="0">
                      <a:pos x="T10" y="T11"/>
                    </a:cxn>
                    <a:cxn ang="0">
                      <a:pos x="T12" y="T13"/>
                    </a:cxn>
                  </a:cxnLst>
                  <a:rect l="0" t="0" r="r" b="b"/>
                  <a:pathLst>
                    <a:path w="58" h="52">
                      <a:moveTo>
                        <a:pt x="4" y="41"/>
                      </a:moveTo>
                      <a:cubicBezTo>
                        <a:pt x="0" y="29"/>
                        <a:pt x="2" y="17"/>
                        <a:pt x="11" y="9"/>
                      </a:cubicBezTo>
                      <a:cubicBezTo>
                        <a:pt x="19" y="2"/>
                        <a:pt x="33" y="0"/>
                        <a:pt x="41" y="5"/>
                      </a:cubicBezTo>
                      <a:cubicBezTo>
                        <a:pt x="52" y="11"/>
                        <a:pt x="58" y="22"/>
                        <a:pt x="57" y="35"/>
                      </a:cubicBezTo>
                      <a:cubicBezTo>
                        <a:pt x="56" y="39"/>
                        <a:pt x="52" y="41"/>
                        <a:pt x="52" y="45"/>
                      </a:cubicBezTo>
                      <a:cubicBezTo>
                        <a:pt x="39" y="45"/>
                        <a:pt x="26" y="52"/>
                        <a:pt x="14" y="44"/>
                      </a:cubicBezTo>
                      <a:cubicBezTo>
                        <a:pt x="11" y="42"/>
                        <a:pt x="7" y="42"/>
                        <a:pt x="4" y="41"/>
                      </a:cubicBezTo>
                      <a:close/>
                    </a:path>
                  </a:pathLst>
                </a:custGeom>
                <a:solidFill>
                  <a:srgbClr val="C75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4">
                  <a:extLst>
                    <a:ext uri="{FF2B5EF4-FFF2-40B4-BE49-F238E27FC236}">
                      <a16:creationId xmlns:a16="http://schemas.microsoft.com/office/drawing/2014/main" id="{2FBE2366-7460-B526-0522-1FCE3B7A1921}"/>
                    </a:ext>
                  </a:extLst>
                </p:cNvPr>
                <p:cNvSpPr>
                  <a:spLocks/>
                </p:cNvSpPr>
                <p:nvPr/>
              </p:nvSpPr>
              <p:spPr bwMode="auto">
                <a:xfrm>
                  <a:off x="4270375" y="3448051"/>
                  <a:ext cx="111125" cy="55563"/>
                </a:xfrm>
                <a:custGeom>
                  <a:avLst/>
                  <a:gdLst>
                    <a:gd name="T0" fmla="*/ 0 w 48"/>
                    <a:gd name="T1" fmla="*/ 2 h 24"/>
                    <a:gd name="T2" fmla="*/ 12 w 48"/>
                    <a:gd name="T3" fmla="*/ 3 h 24"/>
                    <a:gd name="T4" fmla="*/ 30 w 48"/>
                    <a:gd name="T5" fmla="*/ 6 h 24"/>
                    <a:gd name="T6" fmla="*/ 48 w 48"/>
                    <a:gd name="T7" fmla="*/ 6 h 24"/>
                    <a:gd name="T8" fmla="*/ 0 w 48"/>
                    <a:gd name="T9" fmla="*/ 2 h 24"/>
                  </a:gdLst>
                  <a:ahLst/>
                  <a:cxnLst>
                    <a:cxn ang="0">
                      <a:pos x="T0" y="T1"/>
                    </a:cxn>
                    <a:cxn ang="0">
                      <a:pos x="T2" y="T3"/>
                    </a:cxn>
                    <a:cxn ang="0">
                      <a:pos x="T4" y="T5"/>
                    </a:cxn>
                    <a:cxn ang="0">
                      <a:pos x="T6" y="T7"/>
                    </a:cxn>
                    <a:cxn ang="0">
                      <a:pos x="T8" y="T9"/>
                    </a:cxn>
                  </a:cxnLst>
                  <a:rect l="0" t="0" r="r" b="b"/>
                  <a:pathLst>
                    <a:path w="48" h="24">
                      <a:moveTo>
                        <a:pt x="0" y="2"/>
                      </a:moveTo>
                      <a:cubicBezTo>
                        <a:pt x="5" y="0"/>
                        <a:pt x="9" y="1"/>
                        <a:pt x="12" y="3"/>
                      </a:cubicBezTo>
                      <a:cubicBezTo>
                        <a:pt x="18" y="8"/>
                        <a:pt x="24" y="8"/>
                        <a:pt x="30" y="6"/>
                      </a:cubicBezTo>
                      <a:cubicBezTo>
                        <a:pt x="36" y="4"/>
                        <a:pt x="42" y="5"/>
                        <a:pt x="48" y="6"/>
                      </a:cubicBezTo>
                      <a:cubicBezTo>
                        <a:pt x="38" y="24"/>
                        <a:pt x="8" y="22"/>
                        <a:pt x="0" y="2"/>
                      </a:cubicBezTo>
                      <a:close/>
                    </a:path>
                  </a:pathLst>
                </a:custGeom>
                <a:solidFill>
                  <a:srgbClr val="CA7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5">
                  <a:extLst>
                    <a:ext uri="{FF2B5EF4-FFF2-40B4-BE49-F238E27FC236}">
                      <a16:creationId xmlns:a16="http://schemas.microsoft.com/office/drawing/2014/main" id="{AC8D576D-A74A-640F-9551-3FB13FD845A0}"/>
                    </a:ext>
                  </a:extLst>
                </p:cNvPr>
                <p:cNvSpPr>
                  <a:spLocks/>
                </p:cNvSpPr>
                <p:nvPr/>
              </p:nvSpPr>
              <p:spPr bwMode="auto">
                <a:xfrm>
                  <a:off x="4005263" y="3335338"/>
                  <a:ext cx="220663" cy="223838"/>
                </a:xfrm>
                <a:custGeom>
                  <a:avLst/>
                  <a:gdLst>
                    <a:gd name="T0" fmla="*/ 79 w 95"/>
                    <a:gd name="T1" fmla="*/ 81 h 96"/>
                    <a:gd name="T2" fmla="*/ 71 w 95"/>
                    <a:gd name="T3" fmla="*/ 88 h 96"/>
                    <a:gd name="T4" fmla="*/ 65 w 95"/>
                    <a:gd name="T5" fmla="*/ 87 h 96"/>
                    <a:gd name="T6" fmla="*/ 49 w 95"/>
                    <a:gd name="T7" fmla="*/ 90 h 96"/>
                    <a:gd name="T8" fmla="*/ 32 w 95"/>
                    <a:gd name="T9" fmla="*/ 87 h 96"/>
                    <a:gd name="T10" fmla="*/ 18 w 95"/>
                    <a:gd name="T11" fmla="*/ 78 h 96"/>
                    <a:gd name="T12" fmla="*/ 8 w 95"/>
                    <a:gd name="T13" fmla="*/ 65 h 96"/>
                    <a:gd name="T14" fmla="*/ 4 w 95"/>
                    <a:gd name="T15" fmla="*/ 48 h 96"/>
                    <a:gd name="T16" fmla="*/ 6 w 95"/>
                    <a:gd name="T17" fmla="*/ 32 h 96"/>
                    <a:gd name="T18" fmla="*/ 16 w 95"/>
                    <a:gd name="T19" fmla="*/ 16 h 96"/>
                    <a:gd name="T20" fmla="*/ 29 w 95"/>
                    <a:gd name="T21" fmla="*/ 8 h 96"/>
                    <a:gd name="T22" fmla="*/ 47 w 95"/>
                    <a:gd name="T23" fmla="*/ 4 h 96"/>
                    <a:gd name="T24" fmla="*/ 62 w 95"/>
                    <a:gd name="T25" fmla="*/ 6 h 96"/>
                    <a:gd name="T26" fmla="*/ 78 w 95"/>
                    <a:gd name="T27" fmla="*/ 16 h 96"/>
                    <a:gd name="T28" fmla="*/ 87 w 95"/>
                    <a:gd name="T29" fmla="*/ 29 h 96"/>
                    <a:gd name="T30" fmla="*/ 91 w 95"/>
                    <a:gd name="T31" fmla="*/ 47 h 96"/>
                    <a:gd name="T32" fmla="*/ 88 w 95"/>
                    <a:gd name="T33" fmla="*/ 63 h 96"/>
                    <a:gd name="T34" fmla="*/ 79 w 95"/>
                    <a:gd name="T35" fmla="*/ 8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96">
                      <a:moveTo>
                        <a:pt x="79" y="81"/>
                      </a:moveTo>
                      <a:cubicBezTo>
                        <a:pt x="76" y="83"/>
                        <a:pt x="74" y="86"/>
                        <a:pt x="71" y="88"/>
                      </a:cubicBezTo>
                      <a:cubicBezTo>
                        <a:pt x="69" y="89"/>
                        <a:pt x="67" y="88"/>
                        <a:pt x="65" y="87"/>
                      </a:cubicBezTo>
                      <a:cubicBezTo>
                        <a:pt x="59" y="84"/>
                        <a:pt x="54" y="86"/>
                        <a:pt x="49" y="90"/>
                      </a:cubicBezTo>
                      <a:cubicBezTo>
                        <a:pt x="43" y="96"/>
                        <a:pt x="36" y="95"/>
                        <a:pt x="32" y="87"/>
                      </a:cubicBezTo>
                      <a:cubicBezTo>
                        <a:pt x="29" y="81"/>
                        <a:pt x="24" y="79"/>
                        <a:pt x="18" y="78"/>
                      </a:cubicBezTo>
                      <a:cubicBezTo>
                        <a:pt x="10" y="78"/>
                        <a:pt x="6" y="73"/>
                        <a:pt x="8" y="65"/>
                      </a:cubicBezTo>
                      <a:cubicBezTo>
                        <a:pt x="10" y="59"/>
                        <a:pt x="9" y="53"/>
                        <a:pt x="4" y="48"/>
                      </a:cubicBezTo>
                      <a:cubicBezTo>
                        <a:pt x="0" y="44"/>
                        <a:pt x="1" y="35"/>
                        <a:pt x="6" y="32"/>
                      </a:cubicBezTo>
                      <a:cubicBezTo>
                        <a:pt x="13" y="29"/>
                        <a:pt x="17" y="24"/>
                        <a:pt x="16" y="16"/>
                      </a:cubicBezTo>
                      <a:cubicBezTo>
                        <a:pt x="16" y="11"/>
                        <a:pt x="23" y="6"/>
                        <a:pt x="29" y="8"/>
                      </a:cubicBezTo>
                      <a:cubicBezTo>
                        <a:pt x="36" y="11"/>
                        <a:pt x="42" y="9"/>
                        <a:pt x="47" y="4"/>
                      </a:cubicBezTo>
                      <a:cubicBezTo>
                        <a:pt x="51" y="0"/>
                        <a:pt x="60" y="1"/>
                        <a:pt x="62" y="6"/>
                      </a:cubicBezTo>
                      <a:cubicBezTo>
                        <a:pt x="65" y="13"/>
                        <a:pt x="70" y="16"/>
                        <a:pt x="78" y="16"/>
                      </a:cubicBezTo>
                      <a:cubicBezTo>
                        <a:pt x="84" y="16"/>
                        <a:pt x="89" y="23"/>
                        <a:pt x="87" y="29"/>
                      </a:cubicBezTo>
                      <a:cubicBezTo>
                        <a:pt x="85" y="36"/>
                        <a:pt x="86" y="41"/>
                        <a:pt x="91" y="47"/>
                      </a:cubicBezTo>
                      <a:cubicBezTo>
                        <a:pt x="95" y="51"/>
                        <a:pt x="94" y="60"/>
                        <a:pt x="88" y="63"/>
                      </a:cubicBezTo>
                      <a:cubicBezTo>
                        <a:pt x="80" y="67"/>
                        <a:pt x="78" y="73"/>
                        <a:pt x="79" y="81"/>
                      </a:cubicBezTo>
                      <a:close/>
                    </a:path>
                  </a:pathLst>
                </a:custGeom>
                <a:solidFill>
                  <a:srgbClr val="FBF8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6">
                  <a:extLst>
                    <a:ext uri="{FF2B5EF4-FFF2-40B4-BE49-F238E27FC236}">
                      <a16:creationId xmlns:a16="http://schemas.microsoft.com/office/drawing/2014/main" id="{F6CBE1B6-4D39-D225-812E-FD18855A2D99}"/>
                    </a:ext>
                  </a:extLst>
                </p:cNvPr>
                <p:cNvSpPr>
                  <a:spLocks/>
                </p:cNvSpPr>
                <p:nvPr/>
              </p:nvSpPr>
              <p:spPr bwMode="auto">
                <a:xfrm>
                  <a:off x="4092575" y="3138488"/>
                  <a:ext cx="223838" cy="225425"/>
                </a:xfrm>
                <a:custGeom>
                  <a:avLst/>
                  <a:gdLst>
                    <a:gd name="T0" fmla="*/ 4 w 96"/>
                    <a:gd name="T1" fmla="*/ 56 h 97"/>
                    <a:gd name="T2" fmla="*/ 7 w 96"/>
                    <a:gd name="T3" fmla="*/ 38 h 97"/>
                    <a:gd name="T4" fmla="*/ 13 w 96"/>
                    <a:gd name="T5" fmla="*/ 24 h 97"/>
                    <a:gd name="T6" fmla="*/ 25 w 96"/>
                    <a:gd name="T7" fmla="*/ 13 h 97"/>
                    <a:gd name="T8" fmla="*/ 39 w 96"/>
                    <a:gd name="T9" fmla="*/ 7 h 97"/>
                    <a:gd name="T10" fmla="*/ 57 w 96"/>
                    <a:gd name="T11" fmla="*/ 6 h 97"/>
                    <a:gd name="T12" fmla="*/ 72 w 96"/>
                    <a:gd name="T13" fmla="*/ 12 h 97"/>
                    <a:gd name="T14" fmla="*/ 84 w 96"/>
                    <a:gd name="T15" fmla="*/ 23 h 97"/>
                    <a:gd name="T16" fmla="*/ 90 w 96"/>
                    <a:gd name="T17" fmla="*/ 40 h 97"/>
                    <a:gd name="T18" fmla="*/ 90 w 96"/>
                    <a:gd name="T19" fmla="*/ 57 h 97"/>
                    <a:gd name="T20" fmla="*/ 84 w 96"/>
                    <a:gd name="T21" fmla="*/ 72 h 97"/>
                    <a:gd name="T22" fmla="*/ 72 w 96"/>
                    <a:gd name="T23" fmla="*/ 83 h 97"/>
                    <a:gd name="T24" fmla="*/ 58 w 96"/>
                    <a:gd name="T25" fmla="*/ 89 h 97"/>
                    <a:gd name="T26" fmla="*/ 39 w 96"/>
                    <a:gd name="T27" fmla="*/ 89 h 97"/>
                    <a:gd name="T28" fmla="*/ 25 w 96"/>
                    <a:gd name="T29" fmla="*/ 84 h 97"/>
                    <a:gd name="T30" fmla="*/ 13 w 96"/>
                    <a:gd name="T31" fmla="*/ 73 h 97"/>
                    <a:gd name="T32" fmla="*/ 4 w 96"/>
                    <a:gd name="T33" fmla="*/ 56 h 97"/>
                    <a:gd name="T34" fmla="*/ 4 w 96"/>
                    <a:gd name="T35" fmla="*/ 5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97">
                      <a:moveTo>
                        <a:pt x="4" y="56"/>
                      </a:moveTo>
                      <a:cubicBezTo>
                        <a:pt x="1" y="49"/>
                        <a:pt x="0" y="43"/>
                        <a:pt x="7" y="38"/>
                      </a:cubicBezTo>
                      <a:cubicBezTo>
                        <a:pt x="12" y="35"/>
                        <a:pt x="14" y="30"/>
                        <a:pt x="13" y="24"/>
                      </a:cubicBezTo>
                      <a:cubicBezTo>
                        <a:pt x="11" y="16"/>
                        <a:pt x="17" y="11"/>
                        <a:pt x="25" y="13"/>
                      </a:cubicBezTo>
                      <a:cubicBezTo>
                        <a:pt x="31" y="14"/>
                        <a:pt x="35" y="11"/>
                        <a:pt x="39" y="7"/>
                      </a:cubicBezTo>
                      <a:cubicBezTo>
                        <a:pt x="45" y="0"/>
                        <a:pt x="52" y="0"/>
                        <a:pt x="57" y="6"/>
                      </a:cubicBezTo>
                      <a:cubicBezTo>
                        <a:pt x="61" y="11"/>
                        <a:pt x="66" y="14"/>
                        <a:pt x="72" y="12"/>
                      </a:cubicBezTo>
                      <a:cubicBezTo>
                        <a:pt x="79" y="11"/>
                        <a:pt x="85" y="17"/>
                        <a:pt x="84" y="23"/>
                      </a:cubicBezTo>
                      <a:cubicBezTo>
                        <a:pt x="83" y="30"/>
                        <a:pt x="85" y="35"/>
                        <a:pt x="90" y="40"/>
                      </a:cubicBezTo>
                      <a:cubicBezTo>
                        <a:pt x="96" y="44"/>
                        <a:pt x="96" y="52"/>
                        <a:pt x="90" y="57"/>
                      </a:cubicBezTo>
                      <a:cubicBezTo>
                        <a:pt x="85" y="61"/>
                        <a:pt x="83" y="66"/>
                        <a:pt x="84" y="72"/>
                      </a:cubicBezTo>
                      <a:cubicBezTo>
                        <a:pt x="85" y="80"/>
                        <a:pt x="80" y="84"/>
                        <a:pt x="72" y="83"/>
                      </a:cubicBezTo>
                      <a:cubicBezTo>
                        <a:pt x="66" y="83"/>
                        <a:pt x="62" y="84"/>
                        <a:pt x="58" y="89"/>
                      </a:cubicBezTo>
                      <a:cubicBezTo>
                        <a:pt x="51" y="97"/>
                        <a:pt x="45" y="97"/>
                        <a:pt x="39" y="89"/>
                      </a:cubicBezTo>
                      <a:cubicBezTo>
                        <a:pt x="35" y="85"/>
                        <a:pt x="31" y="82"/>
                        <a:pt x="25" y="84"/>
                      </a:cubicBezTo>
                      <a:cubicBezTo>
                        <a:pt x="18" y="85"/>
                        <a:pt x="12" y="80"/>
                        <a:pt x="13" y="73"/>
                      </a:cubicBezTo>
                      <a:cubicBezTo>
                        <a:pt x="13" y="65"/>
                        <a:pt x="12" y="59"/>
                        <a:pt x="4" y="56"/>
                      </a:cubicBezTo>
                      <a:cubicBezTo>
                        <a:pt x="4" y="56"/>
                        <a:pt x="4" y="56"/>
                        <a:pt x="4" y="56"/>
                      </a:cubicBezTo>
                      <a:close/>
                    </a:path>
                  </a:pathLst>
                </a:custGeom>
                <a:solidFill>
                  <a:srgbClr val="FBF9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7">
                  <a:extLst>
                    <a:ext uri="{FF2B5EF4-FFF2-40B4-BE49-F238E27FC236}">
                      <a16:creationId xmlns:a16="http://schemas.microsoft.com/office/drawing/2014/main" id="{15C59704-9CED-FC58-86D4-45551B3756FA}"/>
                    </a:ext>
                  </a:extLst>
                </p:cNvPr>
                <p:cNvSpPr>
                  <a:spLocks/>
                </p:cNvSpPr>
                <p:nvPr/>
              </p:nvSpPr>
              <p:spPr bwMode="auto">
                <a:xfrm>
                  <a:off x="4051300" y="3382963"/>
                  <a:ext cx="128588" cy="127000"/>
                </a:xfrm>
                <a:custGeom>
                  <a:avLst/>
                  <a:gdLst>
                    <a:gd name="T0" fmla="*/ 54 w 55"/>
                    <a:gd name="T1" fmla="*/ 28 h 55"/>
                    <a:gd name="T2" fmla="*/ 27 w 55"/>
                    <a:gd name="T3" fmla="*/ 55 h 55"/>
                    <a:gd name="T4" fmla="*/ 0 w 55"/>
                    <a:gd name="T5" fmla="*/ 27 h 55"/>
                    <a:gd name="T6" fmla="*/ 27 w 55"/>
                    <a:gd name="T7" fmla="*/ 0 h 55"/>
                    <a:gd name="T8" fmla="*/ 54 w 55"/>
                    <a:gd name="T9" fmla="*/ 28 h 55"/>
                  </a:gdLst>
                  <a:ahLst/>
                  <a:cxnLst>
                    <a:cxn ang="0">
                      <a:pos x="T0" y="T1"/>
                    </a:cxn>
                    <a:cxn ang="0">
                      <a:pos x="T2" y="T3"/>
                    </a:cxn>
                    <a:cxn ang="0">
                      <a:pos x="T4" y="T5"/>
                    </a:cxn>
                    <a:cxn ang="0">
                      <a:pos x="T6" y="T7"/>
                    </a:cxn>
                    <a:cxn ang="0">
                      <a:pos x="T8" y="T9"/>
                    </a:cxn>
                  </a:cxnLst>
                  <a:rect l="0" t="0" r="r" b="b"/>
                  <a:pathLst>
                    <a:path w="55" h="55">
                      <a:moveTo>
                        <a:pt x="54" y="28"/>
                      </a:moveTo>
                      <a:cubicBezTo>
                        <a:pt x="54" y="43"/>
                        <a:pt x="42" y="55"/>
                        <a:pt x="27" y="55"/>
                      </a:cubicBezTo>
                      <a:cubicBezTo>
                        <a:pt x="12" y="55"/>
                        <a:pt x="0" y="43"/>
                        <a:pt x="0" y="27"/>
                      </a:cubicBezTo>
                      <a:cubicBezTo>
                        <a:pt x="0" y="12"/>
                        <a:pt x="13" y="0"/>
                        <a:pt x="27" y="0"/>
                      </a:cubicBezTo>
                      <a:cubicBezTo>
                        <a:pt x="43" y="0"/>
                        <a:pt x="55" y="12"/>
                        <a:pt x="54" y="28"/>
                      </a:cubicBezTo>
                      <a:close/>
                    </a:path>
                  </a:pathLst>
                </a:custGeom>
                <a:solidFill>
                  <a:srgbClr val="C65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8" name="Freeform 58">
                  <a:extLst>
                    <a:ext uri="{FF2B5EF4-FFF2-40B4-BE49-F238E27FC236}">
                      <a16:creationId xmlns:a16="http://schemas.microsoft.com/office/drawing/2014/main" id="{A0DF2FDC-9197-BEE7-DB66-65F93776CFDA}"/>
                    </a:ext>
                  </a:extLst>
                </p:cNvPr>
                <p:cNvSpPr>
                  <a:spLocks/>
                </p:cNvSpPr>
                <p:nvPr/>
              </p:nvSpPr>
              <p:spPr bwMode="auto">
                <a:xfrm>
                  <a:off x="4141788" y="3184526"/>
                  <a:ext cx="127000" cy="128588"/>
                </a:xfrm>
                <a:custGeom>
                  <a:avLst/>
                  <a:gdLst>
                    <a:gd name="T0" fmla="*/ 54 w 54"/>
                    <a:gd name="T1" fmla="*/ 28 h 55"/>
                    <a:gd name="T2" fmla="*/ 28 w 54"/>
                    <a:gd name="T3" fmla="*/ 55 h 55"/>
                    <a:gd name="T4" fmla="*/ 0 w 54"/>
                    <a:gd name="T5" fmla="*/ 28 h 55"/>
                    <a:gd name="T6" fmla="*/ 27 w 54"/>
                    <a:gd name="T7" fmla="*/ 1 h 55"/>
                    <a:gd name="T8" fmla="*/ 54 w 54"/>
                    <a:gd name="T9" fmla="*/ 28 h 55"/>
                  </a:gdLst>
                  <a:ahLst/>
                  <a:cxnLst>
                    <a:cxn ang="0">
                      <a:pos x="T0" y="T1"/>
                    </a:cxn>
                    <a:cxn ang="0">
                      <a:pos x="T2" y="T3"/>
                    </a:cxn>
                    <a:cxn ang="0">
                      <a:pos x="T4" y="T5"/>
                    </a:cxn>
                    <a:cxn ang="0">
                      <a:pos x="T6" y="T7"/>
                    </a:cxn>
                    <a:cxn ang="0">
                      <a:pos x="T8" y="T9"/>
                    </a:cxn>
                  </a:cxnLst>
                  <a:rect l="0" t="0" r="r" b="b"/>
                  <a:pathLst>
                    <a:path w="54" h="55">
                      <a:moveTo>
                        <a:pt x="54" y="28"/>
                      </a:moveTo>
                      <a:cubicBezTo>
                        <a:pt x="54" y="43"/>
                        <a:pt x="42" y="55"/>
                        <a:pt x="28" y="55"/>
                      </a:cubicBezTo>
                      <a:cubicBezTo>
                        <a:pt x="12" y="55"/>
                        <a:pt x="0" y="43"/>
                        <a:pt x="0" y="28"/>
                      </a:cubicBezTo>
                      <a:cubicBezTo>
                        <a:pt x="0" y="13"/>
                        <a:pt x="12" y="1"/>
                        <a:pt x="27" y="1"/>
                      </a:cubicBezTo>
                      <a:cubicBezTo>
                        <a:pt x="42" y="0"/>
                        <a:pt x="54" y="13"/>
                        <a:pt x="54" y="28"/>
                      </a:cubicBezTo>
                      <a:close/>
                    </a:path>
                  </a:pathLst>
                </a:custGeom>
                <a:solidFill>
                  <a:srgbClr val="C65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grpSp>
    </p:spTree>
    <p:extLst>
      <p:ext uri="{BB962C8B-B14F-4D97-AF65-F5344CB8AC3E}">
        <p14:creationId xmlns:p14="http://schemas.microsoft.com/office/powerpoint/2010/main" val="2328683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1" name="Google Shape;1851;p63"/>
          <p:cNvSpPr/>
          <p:nvPr/>
        </p:nvSpPr>
        <p:spPr>
          <a:xfrm>
            <a:off x="4984450" y="3023200"/>
            <a:ext cx="705000" cy="705000"/>
          </a:xfrm>
          <a:prstGeom prst="ellipse">
            <a:avLst/>
          </a:prstGeom>
          <a:solidFill>
            <a:srgbClr val="FFD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3"/>
          <p:cNvSpPr txBox="1">
            <a:spLocks noGrp="1"/>
          </p:cNvSpPr>
          <p:nvPr>
            <p:ph type="title" idx="4294967295"/>
          </p:nvPr>
        </p:nvSpPr>
        <p:spPr>
          <a:xfrm>
            <a:off x="4984298" y="2984800"/>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2 </a:t>
            </a:r>
            <a:endParaRPr sz="2400">
              <a:solidFill>
                <a:schemeClr val="lt1"/>
              </a:solidFill>
            </a:endParaRPr>
          </a:p>
        </p:txBody>
      </p:sp>
      <p:sp>
        <p:nvSpPr>
          <p:cNvPr id="1853" name="Google Shape;1853;p63"/>
          <p:cNvSpPr txBox="1">
            <a:spLocks noGrp="1"/>
          </p:cNvSpPr>
          <p:nvPr>
            <p:ph type="title"/>
          </p:nvPr>
        </p:nvSpPr>
        <p:spPr>
          <a:xfrm>
            <a:off x="722400" y="175112"/>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t>How to prepare your bike</a:t>
            </a:r>
            <a:endParaRPr b="1" dirty="0"/>
          </a:p>
        </p:txBody>
      </p:sp>
      <p:sp>
        <p:nvSpPr>
          <p:cNvPr id="1887" name="Google Shape;1887;p63"/>
          <p:cNvSpPr txBox="1"/>
          <p:nvPr/>
        </p:nvSpPr>
        <p:spPr>
          <a:xfrm>
            <a:off x="5822575" y="1620175"/>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Kanit Light"/>
                <a:ea typeface="Kanit Light"/>
                <a:cs typeface="Kanit Light"/>
                <a:sym typeface="Kanit Light"/>
              </a:rPr>
              <a:t>Mercury is the closest planet to the Sun</a:t>
            </a:r>
            <a:endParaRPr sz="1600">
              <a:solidFill>
                <a:schemeClr val="dk1"/>
              </a:solidFill>
              <a:latin typeface="Kanit Light"/>
              <a:ea typeface="Kanit Light"/>
              <a:cs typeface="Kanit Light"/>
              <a:sym typeface="Kanit Light"/>
            </a:endParaRPr>
          </a:p>
        </p:txBody>
      </p:sp>
      <p:sp>
        <p:nvSpPr>
          <p:cNvPr id="1888" name="Google Shape;1888;p63"/>
          <p:cNvSpPr txBox="1">
            <a:spLocks noGrp="1"/>
          </p:cNvSpPr>
          <p:nvPr>
            <p:ph type="subTitle" idx="4294967295"/>
          </p:nvPr>
        </p:nvSpPr>
        <p:spPr>
          <a:xfrm>
            <a:off x="5822575" y="1181350"/>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dirty="0">
                <a:solidFill>
                  <a:srgbClr val="4DA9CF"/>
                </a:solidFill>
                <a:latin typeface="Bree Serif"/>
                <a:ea typeface="Bree Serif"/>
                <a:cs typeface="Bree Serif"/>
                <a:sym typeface="Bree Serif"/>
              </a:rPr>
              <a:t>Saddle area</a:t>
            </a:r>
            <a:endParaRPr sz="2200" dirty="0">
              <a:solidFill>
                <a:srgbClr val="4DA9CF"/>
              </a:solidFill>
              <a:latin typeface="Bree Serif"/>
              <a:ea typeface="Bree Serif"/>
              <a:cs typeface="Bree Serif"/>
              <a:sym typeface="Bree Serif"/>
            </a:endParaRPr>
          </a:p>
        </p:txBody>
      </p:sp>
      <p:cxnSp>
        <p:nvCxnSpPr>
          <p:cNvPr id="1889" name="Google Shape;1889;p63"/>
          <p:cNvCxnSpPr>
            <a:cxnSpLocks/>
            <a:endCxn id="1890" idx="1"/>
          </p:cNvCxnSpPr>
          <p:nvPr/>
        </p:nvCxnSpPr>
        <p:spPr>
          <a:xfrm flipV="1">
            <a:off x="4260501" y="1707775"/>
            <a:ext cx="723797" cy="526162"/>
          </a:xfrm>
          <a:prstGeom prst="straightConnector1">
            <a:avLst/>
          </a:prstGeom>
          <a:noFill/>
          <a:ln w="9525" cap="flat" cmpd="sng">
            <a:solidFill>
              <a:schemeClr val="dk1"/>
            </a:solidFill>
            <a:prstDash val="solid"/>
            <a:round/>
            <a:headEnd type="none" w="med" len="med"/>
            <a:tailEnd type="triangle" w="med" len="med"/>
          </a:ln>
        </p:spPr>
      </p:cxnSp>
      <p:sp>
        <p:nvSpPr>
          <p:cNvPr id="1891" name="Google Shape;1891;p63"/>
          <p:cNvSpPr/>
          <p:nvPr/>
        </p:nvSpPr>
        <p:spPr>
          <a:xfrm>
            <a:off x="4984450" y="1355275"/>
            <a:ext cx="705000" cy="705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3"/>
          <p:cNvSpPr txBox="1">
            <a:spLocks noGrp="1"/>
          </p:cNvSpPr>
          <p:nvPr>
            <p:ph type="title" idx="4294967295"/>
          </p:nvPr>
        </p:nvSpPr>
        <p:spPr>
          <a:xfrm>
            <a:off x="4984298" y="1316875"/>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1 </a:t>
            </a:r>
            <a:endParaRPr sz="2400">
              <a:solidFill>
                <a:schemeClr val="lt1"/>
              </a:solidFill>
            </a:endParaRPr>
          </a:p>
        </p:txBody>
      </p:sp>
      <p:sp>
        <p:nvSpPr>
          <p:cNvPr id="1892" name="Google Shape;1892;p63"/>
          <p:cNvSpPr txBox="1"/>
          <p:nvPr/>
        </p:nvSpPr>
        <p:spPr>
          <a:xfrm>
            <a:off x="5822575" y="3288100"/>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Kanit Light"/>
                <a:ea typeface="Kanit Light"/>
                <a:cs typeface="Kanit Light"/>
                <a:sym typeface="Kanit Light"/>
              </a:rPr>
              <a:t>Venus has a beautiful name, but it’s very hot</a:t>
            </a:r>
            <a:endParaRPr sz="1600">
              <a:solidFill>
                <a:schemeClr val="dk1"/>
              </a:solidFill>
              <a:latin typeface="Kanit Light"/>
              <a:ea typeface="Kanit Light"/>
              <a:cs typeface="Kanit Light"/>
              <a:sym typeface="Kanit Light"/>
            </a:endParaRPr>
          </a:p>
        </p:txBody>
      </p:sp>
      <p:sp>
        <p:nvSpPr>
          <p:cNvPr id="1893" name="Google Shape;1893;p63"/>
          <p:cNvSpPr txBox="1">
            <a:spLocks noGrp="1"/>
          </p:cNvSpPr>
          <p:nvPr>
            <p:ph type="subTitle" idx="4294967295"/>
          </p:nvPr>
        </p:nvSpPr>
        <p:spPr>
          <a:xfrm>
            <a:off x="5822575" y="2849275"/>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dirty="0">
                <a:solidFill>
                  <a:srgbClr val="4DA9CF"/>
                </a:solidFill>
                <a:latin typeface="Bree Serif"/>
                <a:ea typeface="Bree Serif"/>
                <a:cs typeface="Bree Serif"/>
                <a:sym typeface="Bree Serif"/>
              </a:rPr>
              <a:t>Wheels</a:t>
            </a:r>
            <a:endParaRPr sz="2200" dirty="0">
              <a:solidFill>
                <a:srgbClr val="4DA9CF"/>
              </a:solidFill>
              <a:latin typeface="Bree Serif"/>
              <a:ea typeface="Bree Serif"/>
              <a:cs typeface="Bree Serif"/>
              <a:sym typeface="Bree Serif"/>
            </a:endParaRPr>
          </a:p>
        </p:txBody>
      </p:sp>
      <p:cxnSp>
        <p:nvCxnSpPr>
          <p:cNvPr id="1894" name="Google Shape;1894;p63"/>
          <p:cNvCxnSpPr>
            <a:cxnSpLocks/>
            <a:endCxn id="1852" idx="1"/>
          </p:cNvCxnSpPr>
          <p:nvPr/>
        </p:nvCxnSpPr>
        <p:spPr>
          <a:xfrm flipV="1">
            <a:off x="4260501" y="3375700"/>
            <a:ext cx="723797" cy="190636"/>
          </a:xfrm>
          <a:prstGeom prst="straightConnector1">
            <a:avLst/>
          </a:prstGeom>
          <a:noFill/>
          <a:ln w="9525" cap="flat" cmpd="sng">
            <a:solidFill>
              <a:schemeClr val="dk1"/>
            </a:solidFill>
            <a:prstDash val="solid"/>
            <a:round/>
            <a:headEnd type="none" w="med" len="med"/>
            <a:tailEnd type="triangle" w="med" len="med"/>
          </a:ln>
        </p:spPr>
      </p:cxnSp>
      <p:sp>
        <p:nvSpPr>
          <p:cNvPr id="6" name="Freeform 5">
            <a:extLst>
              <a:ext uri="{FF2B5EF4-FFF2-40B4-BE49-F238E27FC236}">
                <a16:creationId xmlns:a16="http://schemas.microsoft.com/office/drawing/2014/main" id="{C68CAE33-9771-452F-A110-3B7A3E6EF988}"/>
              </a:ext>
            </a:extLst>
          </p:cNvPr>
          <p:cNvSpPr>
            <a:spLocks noEditPoints="1"/>
          </p:cNvSpPr>
          <p:nvPr/>
        </p:nvSpPr>
        <p:spPr bwMode="auto">
          <a:xfrm>
            <a:off x="1979613" y="1851026"/>
            <a:ext cx="1909762" cy="2268538"/>
          </a:xfrm>
          <a:custGeom>
            <a:avLst/>
            <a:gdLst>
              <a:gd name="T0" fmla="*/ 0 w 328"/>
              <a:gd name="T1" fmla="*/ 194 h 391"/>
              <a:gd name="T2" fmla="*/ 0 w 328"/>
              <a:gd name="T3" fmla="*/ 71 h 391"/>
              <a:gd name="T4" fmla="*/ 71 w 328"/>
              <a:gd name="T5" fmla="*/ 0 h 391"/>
              <a:gd name="T6" fmla="*/ 257 w 328"/>
              <a:gd name="T7" fmla="*/ 0 h 391"/>
              <a:gd name="T8" fmla="*/ 327 w 328"/>
              <a:gd name="T9" fmla="*/ 70 h 391"/>
              <a:gd name="T10" fmla="*/ 327 w 328"/>
              <a:gd name="T11" fmla="*/ 321 h 391"/>
              <a:gd name="T12" fmla="*/ 257 w 328"/>
              <a:gd name="T13" fmla="*/ 390 h 391"/>
              <a:gd name="T14" fmla="*/ 69 w 328"/>
              <a:gd name="T15" fmla="*/ 390 h 391"/>
              <a:gd name="T16" fmla="*/ 0 w 328"/>
              <a:gd name="T17" fmla="*/ 322 h 391"/>
              <a:gd name="T18" fmla="*/ 0 w 328"/>
              <a:gd name="T19" fmla="*/ 194 h 391"/>
              <a:gd name="T20" fmla="*/ 109 w 328"/>
              <a:gd name="T21" fmla="*/ 194 h 391"/>
              <a:gd name="T22" fmla="*/ 76 w 328"/>
              <a:gd name="T23" fmla="*/ 163 h 391"/>
              <a:gd name="T24" fmla="*/ 45 w 328"/>
              <a:gd name="T25" fmla="*/ 196 h 391"/>
              <a:gd name="T26" fmla="*/ 78 w 328"/>
              <a:gd name="T27" fmla="*/ 227 h 391"/>
              <a:gd name="T28" fmla="*/ 109 w 328"/>
              <a:gd name="T29" fmla="*/ 194 h 391"/>
              <a:gd name="T30" fmla="*/ 77 w 328"/>
              <a:gd name="T31" fmla="*/ 140 h 391"/>
              <a:gd name="T32" fmla="*/ 109 w 328"/>
              <a:gd name="T33" fmla="*/ 108 h 391"/>
              <a:gd name="T34" fmla="*/ 77 w 328"/>
              <a:gd name="T35" fmla="*/ 77 h 391"/>
              <a:gd name="T36" fmla="*/ 45 w 328"/>
              <a:gd name="T37" fmla="*/ 109 h 391"/>
              <a:gd name="T38" fmla="*/ 77 w 328"/>
              <a:gd name="T39" fmla="*/ 140 h 391"/>
              <a:gd name="T40" fmla="*/ 109 w 328"/>
              <a:gd name="T41" fmla="*/ 282 h 391"/>
              <a:gd name="T42" fmla="*/ 76 w 328"/>
              <a:gd name="T43" fmla="*/ 251 h 391"/>
              <a:gd name="T44" fmla="*/ 45 w 328"/>
              <a:gd name="T45" fmla="*/ 283 h 391"/>
              <a:gd name="T46" fmla="*/ 77 w 328"/>
              <a:gd name="T47" fmla="*/ 314 h 391"/>
              <a:gd name="T48" fmla="*/ 109 w 328"/>
              <a:gd name="T49" fmla="*/ 282 h 391"/>
              <a:gd name="T50" fmla="*/ 285 w 328"/>
              <a:gd name="T51" fmla="*/ 279 h 391"/>
              <a:gd name="T52" fmla="*/ 278 w 328"/>
              <a:gd name="T53" fmla="*/ 273 h 391"/>
              <a:gd name="T54" fmla="*/ 154 w 328"/>
              <a:gd name="T55" fmla="*/ 273 h 391"/>
              <a:gd name="T56" fmla="*/ 150 w 328"/>
              <a:gd name="T57" fmla="*/ 280 h 391"/>
              <a:gd name="T58" fmla="*/ 169 w 328"/>
              <a:gd name="T59" fmla="*/ 292 h 391"/>
              <a:gd name="T60" fmla="*/ 268 w 328"/>
              <a:gd name="T61" fmla="*/ 292 h 391"/>
              <a:gd name="T62" fmla="*/ 285 w 328"/>
              <a:gd name="T63" fmla="*/ 279 h 391"/>
              <a:gd name="T64" fmla="*/ 150 w 328"/>
              <a:gd name="T65" fmla="*/ 112 h 391"/>
              <a:gd name="T66" fmla="*/ 155 w 328"/>
              <a:gd name="T67" fmla="*/ 118 h 391"/>
              <a:gd name="T68" fmla="*/ 281 w 328"/>
              <a:gd name="T69" fmla="*/ 118 h 391"/>
              <a:gd name="T70" fmla="*/ 285 w 328"/>
              <a:gd name="T71" fmla="*/ 111 h 391"/>
              <a:gd name="T72" fmla="*/ 268 w 328"/>
              <a:gd name="T73" fmla="*/ 98 h 391"/>
              <a:gd name="T74" fmla="*/ 167 w 328"/>
              <a:gd name="T75" fmla="*/ 99 h 391"/>
              <a:gd name="T76" fmla="*/ 150 w 328"/>
              <a:gd name="T77" fmla="*/ 112 h 391"/>
              <a:gd name="T78" fmla="*/ 218 w 328"/>
              <a:gd name="T79" fmla="*/ 205 h 391"/>
              <a:gd name="T80" fmla="*/ 270 w 328"/>
              <a:gd name="T81" fmla="*/ 205 h 391"/>
              <a:gd name="T82" fmla="*/ 282 w 328"/>
              <a:gd name="T83" fmla="*/ 195 h 391"/>
              <a:gd name="T84" fmla="*/ 270 w 328"/>
              <a:gd name="T85" fmla="*/ 186 h 391"/>
              <a:gd name="T86" fmla="*/ 164 w 328"/>
              <a:gd name="T87" fmla="*/ 186 h 391"/>
              <a:gd name="T88" fmla="*/ 153 w 328"/>
              <a:gd name="T89" fmla="*/ 194 h 391"/>
              <a:gd name="T90" fmla="*/ 164 w 328"/>
              <a:gd name="T91" fmla="*/ 205 h 391"/>
              <a:gd name="T92" fmla="*/ 218 w 328"/>
              <a:gd name="T93" fmla="*/ 205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8" h="391">
                <a:moveTo>
                  <a:pt x="0" y="194"/>
                </a:moveTo>
                <a:cubicBezTo>
                  <a:pt x="0" y="153"/>
                  <a:pt x="0" y="112"/>
                  <a:pt x="0" y="71"/>
                </a:cubicBezTo>
                <a:cubicBezTo>
                  <a:pt x="1" y="26"/>
                  <a:pt x="27" y="0"/>
                  <a:pt x="71" y="0"/>
                </a:cubicBezTo>
                <a:cubicBezTo>
                  <a:pt x="133" y="0"/>
                  <a:pt x="195" y="0"/>
                  <a:pt x="257" y="0"/>
                </a:cubicBezTo>
                <a:cubicBezTo>
                  <a:pt x="300" y="0"/>
                  <a:pt x="326" y="26"/>
                  <a:pt x="327" y="70"/>
                </a:cubicBezTo>
                <a:cubicBezTo>
                  <a:pt x="328" y="153"/>
                  <a:pt x="328" y="237"/>
                  <a:pt x="327" y="321"/>
                </a:cubicBezTo>
                <a:cubicBezTo>
                  <a:pt x="326" y="364"/>
                  <a:pt x="300" y="390"/>
                  <a:pt x="257" y="390"/>
                </a:cubicBezTo>
                <a:cubicBezTo>
                  <a:pt x="194" y="391"/>
                  <a:pt x="132" y="391"/>
                  <a:pt x="69" y="390"/>
                </a:cubicBezTo>
                <a:cubicBezTo>
                  <a:pt x="28" y="390"/>
                  <a:pt x="1" y="364"/>
                  <a:pt x="0" y="322"/>
                </a:cubicBezTo>
                <a:cubicBezTo>
                  <a:pt x="0" y="280"/>
                  <a:pt x="0" y="237"/>
                  <a:pt x="0" y="194"/>
                </a:cubicBezTo>
                <a:close/>
                <a:moveTo>
                  <a:pt x="109" y="194"/>
                </a:moveTo>
                <a:cubicBezTo>
                  <a:pt x="108" y="178"/>
                  <a:pt x="92" y="163"/>
                  <a:pt x="76" y="163"/>
                </a:cubicBezTo>
                <a:cubicBezTo>
                  <a:pt x="59" y="164"/>
                  <a:pt x="44" y="179"/>
                  <a:pt x="45" y="196"/>
                </a:cubicBezTo>
                <a:cubicBezTo>
                  <a:pt x="45" y="213"/>
                  <a:pt x="61" y="228"/>
                  <a:pt x="78" y="227"/>
                </a:cubicBezTo>
                <a:cubicBezTo>
                  <a:pt x="94" y="227"/>
                  <a:pt x="109" y="211"/>
                  <a:pt x="109" y="194"/>
                </a:cubicBezTo>
                <a:close/>
                <a:moveTo>
                  <a:pt x="77" y="140"/>
                </a:moveTo>
                <a:cubicBezTo>
                  <a:pt x="94" y="140"/>
                  <a:pt x="109" y="125"/>
                  <a:pt x="109" y="108"/>
                </a:cubicBezTo>
                <a:cubicBezTo>
                  <a:pt x="109" y="92"/>
                  <a:pt x="93" y="77"/>
                  <a:pt x="77" y="77"/>
                </a:cubicBezTo>
                <a:cubicBezTo>
                  <a:pt x="59" y="77"/>
                  <a:pt x="45" y="91"/>
                  <a:pt x="45" y="109"/>
                </a:cubicBezTo>
                <a:cubicBezTo>
                  <a:pt x="45" y="126"/>
                  <a:pt x="59" y="140"/>
                  <a:pt x="77" y="140"/>
                </a:cubicBezTo>
                <a:close/>
                <a:moveTo>
                  <a:pt x="109" y="282"/>
                </a:moveTo>
                <a:cubicBezTo>
                  <a:pt x="108" y="264"/>
                  <a:pt x="94" y="251"/>
                  <a:pt x="76" y="251"/>
                </a:cubicBezTo>
                <a:cubicBezTo>
                  <a:pt x="59" y="251"/>
                  <a:pt x="44" y="266"/>
                  <a:pt x="45" y="283"/>
                </a:cubicBezTo>
                <a:cubicBezTo>
                  <a:pt x="45" y="300"/>
                  <a:pt x="60" y="314"/>
                  <a:pt x="77" y="314"/>
                </a:cubicBezTo>
                <a:cubicBezTo>
                  <a:pt x="94" y="314"/>
                  <a:pt x="109" y="298"/>
                  <a:pt x="109" y="282"/>
                </a:cubicBezTo>
                <a:close/>
                <a:moveTo>
                  <a:pt x="285" y="279"/>
                </a:moveTo>
                <a:cubicBezTo>
                  <a:pt x="282" y="277"/>
                  <a:pt x="280" y="275"/>
                  <a:pt x="278" y="273"/>
                </a:cubicBezTo>
                <a:cubicBezTo>
                  <a:pt x="237" y="273"/>
                  <a:pt x="195" y="273"/>
                  <a:pt x="154" y="273"/>
                </a:cubicBezTo>
                <a:cubicBezTo>
                  <a:pt x="153" y="275"/>
                  <a:pt x="151" y="278"/>
                  <a:pt x="150" y="280"/>
                </a:cubicBezTo>
                <a:cubicBezTo>
                  <a:pt x="156" y="284"/>
                  <a:pt x="162" y="292"/>
                  <a:pt x="169" y="292"/>
                </a:cubicBezTo>
                <a:cubicBezTo>
                  <a:pt x="202" y="293"/>
                  <a:pt x="235" y="293"/>
                  <a:pt x="268" y="292"/>
                </a:cubicBezTo>
                <a:cubicBezTo>
                  <a:pt x="273" y="292"/>
                  <a:pt x="279" y="283"/>
                  <a:pt x="285" y="279"/>
                </a:cubicBezTo>
                <a:close/>
                <a:moveTo>
                  <a:pt x="150" y="112"/>
                </a:moveTo>
                <a:cubicBezTo>
                  <a:pt x="152" y="114"/>
                  <a:pt x="154" y="116"/>
                  <a:pt x="155" y="118"/>
                </a:cubicBezTo>
                <a:cubicBezTo>
                  <a:pt x="197" y="118"/>
                  <a:pt x="239" y="118"/>
                  <a:pt x="281" y="118"/>
                </a:cubicBezTo>
                <a:cubicBezTo>
                  <a:pt x="282" y="115"/>
                  <a:pt x="284" y="113"/>
                  <a:pt x="285" y="111"/>
                </a:cubicBezTo>
                <a:cubicBezTo>
                  <a:pt x="279" y="107"/>
                  <a:pt x="274" y="99"/>
                  <a:pt x="268" y="98"/>
                </a:cubicBezTo>
                <a:cubicBezTo>
                  <a:pt x="235" y="97"/>
                  <a:pt x="201" y="97"/>
                  <a:pt x="167" y="99"/>
                </a:cubicBezTo>
                <a:cubicBezTo>
                  <a:pt x="161" y="99"/>
                  <a:pt x="156" y="107"/>
                  <a:pt x="150" y="112"/>
                </a:cubicBezTo>
                <a:close/>
                <a:moveTo>
                  <a:pt x="218" y="205"/>
                </a:moveTo>
                <a:cubicBezTo>
                  <a:pt x="235" y="205"/>
                  <a:pt x="253" y="206"/>
                  <a:pt x="270" y="205"/>
                </a:cubicBezTo>
                <a:cubicBezTo>
                  <a:pt x="274" y="205"/>
                  <a:pt x="278" y="199"/>
                  <a:pt x="282" y="195"/>
                </a:cubicBezTo>
                <a:cubicBezTo>
                  <a:pt x="278" y="192"/>
                  <a:pt x="274" y="186"/>
                  <a:pt x="270" y="186"/>
                </a:cubicBezTo>
                <a:cubicBezTo>
                  <a:pt x="234" y="185"/>
                  <a:pt x="199" y="185"/>
                  <a:pt x="164" y="186"/>
                </a:cubicBezTo>
                <a:cubicBezTo>
                  <a:pt x="160" y="186"/>
                  <a:pt x="156" y="191"/>
                  <a:pt x="153" y="194"/>
                </a:cubicBezTo>
                <a:cubicBezTo>
                  <a:pt x="157" y="198"/>
                  <a:pt x="160" y="205"/>
                  <a:pt x="164" y="205"/>
                </a:cubicBezTo>
                <a:cubicBezTo>
                  <a:pt x="182" y="206"/>
                  <a:pt x="200" y="205"/>
                  <a:pt x="218" y="205"/>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7F149926-B70A-484F-98C9-40A4C6E589BC}"/>
              </a:ext>
            </a:extLst>
          </p:cNvPr>
          <p:cNvSpPr>
            <a:spLocks/>
          </p:cNvSpPr>
          <p:nvPr/>
        </p:nvSpPr>
        <p:spPr bwMode="auto">
          <a:xfrm>
            <a:off x="2363788" y="1217613"/>
            <a:ext cx="1135062" cy="493713"/>
          </a:xfrm>
          <a:custGeom>
            <a:avLst/>
            <a:gdLst>
              <a:gd name="T0" fmla="*/ 21 w 195"/>
              <a:gd name="T1" fmla="*/ 0 h 85"/>
              <a:gd name="T2" fmla="*/ 162 w 195"/>
              <a:gd name="T3" fmla="*/ 1 h 85"/>
              <a:gd name="T4" fmla="*/ 176 w 195"/>
              <a:gd name="T5" fmla="*/ 14 h 85"/>
              <a:gd name="T6" fmla="*/ 195 w 195"/>
              <a:gd name="T7" fmla="*/ 85 h 85"/>
              <a:gd name="T8" fmla="*/ 0 w 195"/>
              <a:gd name="T9" fmla="*/ 85 h 85"/>
              <a:gd name="T10" fmla="*/ 21 w 195"/>
              <a:gd name="T11" fmla="*/ 0 h 85"/>
            </a:gdLst>
            <a:ahLst/>
            <a:cxnLst>
              <a:cxn ang="0">
                <a:pos x="T0" y="T1"/>
              </a:cxn>
              <a:cxn ang="0">
                <a:pos x="T2" y="T3"/>
              </a:cxn>
              <a:cxn ang="0">
                <a:pos x="T4" y="T5"/>
              </a:cxn>
              <a:cxn ang="0">
                <a:pos x="T6" y="T7"/>
              </a:cxn>
              <a:cxn ang="0">
                <a:pos x="T8" y="T9"/>
              </a:cxn>
              <a:cxn ang="0">
                <a:pos x="T10" y="T11"/>
              </a:cxn>
            </a:cxnLst>
            <a:rect l="0" t="0" r="r" b="b"/>
            <a:pathLst>
              <a:path w="195" h="85">
                <a:moveTo>
                  <a:pt x="21" y="0"/>
                </a:moveTo>
                <a:cubicBezTo>
                  <a:pt x="69" y="0"/>
                  <a:pt x="116" y="0"/>
                  <a:pt x="162" y="1"/>
                </a:cubicBezTo>
                <a:cubicBezTo>
                  <a:pt x="167" y="1"/>
                  <a:pt x="175" y="9"/>
                  <a:pt x="176" y="14"/>
                </a:cubicBezTo>
                <a:cubicBezTo>
                  <a:pt x="183" y="37"/>
                  <a:pt x="188" y="60"/>
                  <a:pt x="195" y="85"/>
                </a:cubicBezTo>
                <a:cubicBezTo>
                  <a:pt x="129" y="85"/>
                  <a:pt x="66" y="85"/>
                  <a:pt x="0" y="85"/>
                </a:cubicBezTo>
                <a:cubicBezTo>
                  <a:pt x="7" y="57"/>
                  <a:pt x="14" y="30"/>
                  <a:pt x="21" y="0"/>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7">
            <a:extLst>
              <a:ext uri="{FF2B5EF4-FFF2-40B4-BE49-F238E27FC236}">
                <a16:creationId xmlns:a16="http://schemas.microsoft.com/office/drawing/2014/main" id="{7D7002EC-E7F9-4196-8B00-3F0CD1086335}"/>
              </a:ext>
            </a:extLst>
          </p:cNvPr>
          <p:cNvSpPr>
            <a:spLocks/>
          </p:cNvSpPr>
          <p:nvPr/>
        </p:nvSpPr>
        <p:spPr bwMode="auto">
          <a:xfrm>
            <a:off x="2363788" y="4252913"/>
            <a:ext cx="1135062" cy="498475"/>
          </a:xfrm>
          <a:custGeom>
            <a:avLst/>
            <a:gdLst>
              <a:gd name="T0" fmla="*/ 0 w 195"/>
              <a:gd name="T1" fmla="*/ 0 h 86"/>
              <a:gd name="T2" fmla="*/ 195 w 195"/>
              <a:gd name="T3" fmla="*/ 0 h 86"/>
              <a:gd name="T4" fmla="*/ 176 w 195"/>
              <a:gd name="T5" fmla="*/ 75 h 86"/>
              <a:gd name="T6" fmla="*/ 163 w 195"/>
              <a:gd name="T7" fmla="*/ 85 h 86"/>
              <a:gd name="T8" fmla="*/ 22 w 195"/>
              <a:gd name="T9" fmla="*/ 85 h 86"/>
              <a:gd name="T10" fmla="*/ 0 w 195"/>
              <a:gd name="T11" fmla="*/ 0 h 86"/>
            </a:gdLst>
            <a:ahLst/>
            <a:cxnLst>
              <a:cxn ang="0">
                <a:pos x="T0" y="T1"/>
              </a:cxn>
              <a:cxn ang="0">
                <a:pos x="T2" y="T3"/>
              </a:cxn>
              <a:cxn ang="0">
                <a:pos x="T4" y="T5"/>
              </a:cxn>
              <a:cxn ang="0">
                <a:pos x="T6" y="T7"/>
              </a:cxn>
              <a:cxn ang="0">
                <a:pos x="T8" y="T9"/>
              </a:cxn>
              <a:cxn ang="0">
                <a:pos x="T10" y="T11"/>
              </a:cxn>
            </a:cxnLst>
            <a:rect l="0" t="0" r="r" b="b"/>
            <a:pathLst>
              <a:path w="195" h="86">
                <a:moveTo>
                  <a:pt x="0" y="0"/>
                </a:moveTo>
                <a:cubicBezTo>
                  <a:pt x="66" y="0"/>
                  <a:pt x="129" y="0"/>
                  <a:pt x="195" y="0"/>
                </a:cubicBezTo>
                <a:cubicBezTo>
                  <a:pt x="188" y="26"/>
                  <a:pt x="183" y="51"/>
                  <a:pt x="176" y="75"/>
                </a:cubicBezTo>
                <a:cubicBezTo>
                  <a:pt x="174" y="80"/>
                  <a:pt x="167" y="85"/>
                  <a:pt x="163" y="85"/>
                </a:cubicBezTo>
                <a:cubicBezTo>
                  <a:pt x="116" y="86"/>
                  <a:pt x="70" y="85"/>
                  <a:pt x="22" y="85"/>
                </a:cubicBezTo>
                <a:cubicBezTo>
                  <a:pt x="14" y="57"/>
                  <a:pt x="8" y="30"/>
                  <a:pt x="0" y="0"/>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8">
            <a:extLst>
              <a:ext uri="{FF2B5EF4-FFF2-40B4-BE49-F238E27FC236}">
                <a16:creationId xmlns:a16="http://schemas.microsoft.com/office/drawing/2014/main" id="{6D9EF7B6-5A08-4F07-BA9E-E1E50FCAA7E1}"/>
              </a:ext>
            </a:extLst>
          </p:cNvPr>
          <p:cNvSpPr>
            <a:spLocks/>
          </p:cNvSpPr>
          <p:nvPr/>
        </p:nvSpPr>
        <p:spPr bwMode="auto">
          <a:xfrm>
            <a:off x="3994150" y="2963863"/>
            <a:ext cx="133350" cy="668338"/>
          </a:xfrm>
          <a:custGeom>
            <a:avLst/>
            <a:gdLst>
              <a:gd name="T0" fmla="*/ 23 w 23"/>
              <a:gd name="T1" fmla="*/ 110 h 115"/>
              <a:gd name="T2" fmla="*/ 1 w 23"/>
              <a:gd name="T3" fmla="*/ 96 h 115"/>
              <a:gd name="T4" fmla="*/ 1 w 23"/>
              <a:gd name="T5" fmla="*/ 20 h 115"/>
              <a:gd name="T6" fmla="*/ 23 w 23"/>
              <a:gd name="T7" fmla="*/ 5 h 115"/>
              <a:gd name="T8" fmla="*/ 23 w 23"/>
              <a:gd name="T9" fmla="*/ 110 h 115"/>
            </a:gdLst>
            <a:ahLst/>
            <a:cxnLst>
              <a:cxn ang="0">
                <a:pos x="T0" y="T1"/>
              </a:cxn>
              <a:cxn ang="0">
                <a:pos x="T2" y="T3"/>
              </a:cxn>
              <a:cxn ang="0">
                <a:pos x="T4" y="T5"/>
              </a:cxn>
              <a:cxn ang="0">
                <a:pos x="T6" y="T7"/>
              </a:cxn>
              <a:cxn ang="0">
                <a:pos x="T8" y="T9"/>
              </a:cxn>
            </a:cxnLst>
            <a:rect l="0" t="0" r="r" b="b"/>
            <a:pathLst>
              <a:path w="23" h="115">
                <a:moveTo>
                  <a:pt x="23" y="110"/>
                </a:moveTo>
                <a:cubicBezTo>
                  <a:pt x="9" y="115"/>
                  <a:pt x="1" y="112"/>
                  <a:pt x="1" y="96"/>
                </a:cubicBezTo>
                <a:cubicBezTo>
                  <a:pt x="2" y="71"/>
                  <a:pt x="2" y="46"/>
                  <a:pt x="1" y="20"/>
                </a:cubicBezTo>
                <a:cubicBezTo>
                  <a:pt x="0" y="4"/>
                  <a:pt x="7" y="0"/>
                  <a:pt x="23" y="5"/>
                </a:cubicBezTo>
                <a:cubicBezTo>
                  <a:pt x="23" y="39"/>
                  <a:pt x="23" y="74"/>
                  <a:pt x="23" y="110"/>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9">
            <a:extLst>
              <a:ext uri="{FF2B5EF4-FFF2-40B4-BE49-F238E27FC236}">
                <a16:creationId xmlns:a16="http://schemas.microsoft.com/office/drawing/2014/main" id="{FE8BA8C0-1533-4953-9999-2EB33F880057}"/>
              </a:ext>
            </a:extLst>
          </p:cNvPr>
          <p:cNvSpPr>
            <a:spLocks/>
          </p:cNvSpPr>
          <p:nvPr/>
        </p:nvSpPr>
        <p:spPr bwMode="auto">
          <a:xfrm>
            <a:off x="3917950" y="2320926"/>
            <a:ext cx="209550" cy="411163"/>
          </a:xfrm>
          <a:custGeom>
            <a:avLst/>
            <a:gdLst>
              <a:gd name="T0" fmla="*/ 36 w 36"/>
              <a:gd name="T1" fmla="*/ 71 h 71"/>
              <a:gd name="T2" fmla="*/ 15 w 36"/>
              <a:gd name="T3" fmla="*/ 29 h 71"/>
              <a:gd name="T4" fmla="*/ 36 w 36"/>
              <a:gd name="T5" fmla="*/ 7 h 71"/>
              <a:gd name="T6" fmla="*/ 36 w 36"/>
              <a:gd name="T7" fmla="*/ 71 h 71"/>
            </a:gdLst>
            <a:ahLst/>
            <a:cxnLst>
              <a:cxn ang="0">
                <a:pos x="T0" y="T1"/>
              </a:cxn>
              <a:cxn ang="0">
                <a:pos x="T2" y="T3"/>
              </a:cxn>
              <a:cxn ang="0">
                <a:pos x="T4" y="T5"/>
              </a:cxn>
              <a:cxn ang="0">
                <a:pos x="T6" y="T7"/>
              </a:cxn>
            </a:cxnLst>
            <a:rect l="0" t="0" r="r" b="b"/>
            <a:pathLst>
              <a:path w="36" h="71">
                <a:moveTo>
                  <a:pt x="36" y="71"/>
                </a:moveTo>
                <a:cubicBezTo>
                  <a:pt x="0" y="70"/>
                  <a:pt x="18" y="43"/>
                  <a:pt x="15" y="29"/>
                </a:cubicBezTo>
                <a:cubicBezTo>
                  <a:pt x="12" y="16"/>
                  <a:pt x="12" y="0"/>
                  <a:pt x="36" y="7"/>
                </a:cubicBezTo>
                <a:cubicBezTo>
                  <a:pt x="36" y="27"/>
                  <a:pt x="36" y="47"/>
                  <a:pt x="36" y="71"/>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Rectángulo 31">
            <a:extLst>
              <a:ext uri="{FF2B5EF4-FFF2-40B4-BE49-F238E27FC236}">
                <a16:creationId xmlns:a16="http://schemas.microsoft.com/office/drawing/2014/main" id="{4423795C-2515-4D41-93D2-F067F9426474}"/>
              </a:ext>
            </a:extLst>
          </p:cNvPr>
          <p:cNvSpPr/>
          <p:nvPr/>
        </p:nvSpPr>
        <p:spPr>
          <a:xfrm>
            <a:off x="0" y="4911969"/>
            <a:ext cx="6746825" cy="231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ángulo 32">
            <a:extLst>
              <a:ext uri="{FF2B5EF4-FFF2-40B4-BE49-F238E27FC236}">
                <a16:creationId xmlns:a16="http://schemas.microsoft.com/office/drawing/2014/main" id="{4D4BF122-563C-4E47-9910-06CCF3893A35}"/>
              </a:ext>
            </a:extLst>
          </p:cNvPr>
          <p:cNvSpPr/>
          <p:nvPr/>
        </p:nvSpPr>
        <p:spPr>
          <a:xfrm>
            <a:off x="8520112" y="4910044"/>
            <a:ext cx="623888" cy="231531"/>
          </a:xfrm>
          <a:prstGeom prst="rect">
            <a:avLst/>
          </a:prstGeom>
          <a:solidFill>
            <a:srgbClr val="4DA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Rectángulo 33">
            <a:extLst>
              <a:ext uri="{FF2B5EF4-FFF2-40B4-BE49-F238E27FC236}">
                <a16:creationId xmlns:a16="http://schemas.microsoft.com/office/drawing/2014/main" id="{9B39A841-5BA7-4B19-831C-C117E2998CE9}"/>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83280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78"/>
        <p:cNvGrpSpPr/>
        <p:nvPr/>
      </p:nvGrpSpPr>
      <p:grpSpPr>
        <a:xfrm>
          <a:off x="0" y="0"/>
          <a:ext cx="0" cy="0"/>
          <a:chOff x="0" y="0"/>
          <a:chExt cx="0" cy="0"/>
        </a:xfrm>
      </p:grpSpPr>
      <p:sp>
        <p:nvSpPr>
          <p:cNvPr id="779" name="Google Shape;779;p68"/>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8A6BB4"/>
                </a:solidFill>
              </a:rPr>
              <a:t>Awards</a:t>
            </a:r>
            <a:endParaRPr dirty="0">
              <a:solidFill>
                <a:srgbClr val="8A6BB4"/>
              </a:solidFill>
            </a:endParaRPr>
          </a:p>
        </p:txBody>
      </p:sp>
      <p:sp>
        <p:nvSpPr>
          <p:cNvPr id="780" name="Google Shape;780;p68"/>
          <p:cNvSpPr txBox="1">
            <a:spLocks noGrp="1"/>
          </p:cNvSpPr>
          <p:nvPr>
            <p:ph type="subTitle" idx="1"/>
          </p:nvPr>
        </p:nvSpPr>
        <p:spPr>
          <a:xfrm>
            <a:off x="1349553" y="3283825"/>
            <a:ext cx="25611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781" name="Google Shape;781;p68"/>
          <p:cNvSpPr txBox="1">
            <a:spLocks noGrp="1"/>
          </p:cNvSpPr>
          <p:nvPr>
            <p:ph type="subTitle" idx="2"/>
          </p:nvPr>
        </p:nvSpPr>
        <p:spPr>
          <a:xfrm>
            <a:off x="1349550" y="3789130"/>
            <a:ext cx="2561100" cy="7812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It’s the closest planet to the Sun and the smallest one in the Solar System</a:t>
            </a:r>
            <a:endParaRPr/>
          </a:p>
        </p:txBody>
      </p:sp>
      <p:sp>
        <p:nvSpPr>
          <p:cNvPr id="782" name="Google Shape;782;p68"/>
          <p:cNvSpPr txBox="1">
            <a:spLocks noGrp="1"/>
          </p:cNvSpPr>
          <p:nvPr>
            <p:ph type="subTitle" idx="4"/>
          </p:nvPr>
        </p:nvSpPr>
        <p:spPr>
          <a:xfrm>
            <a:off x="5233347" y="3789130"/>
            <a:ext cx="2561100" cy="7812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Venus has a beautiful name and is the second planet from the Sun</a:t>
            </a:r>
            <a:endParaRPr/>
          </a:p>
        </p:txBody>
      </p:sp>
      <p:sp>
        <p:nvSpPr>
          <p:cNvPr id="783" name="Google Shape;783;p68"/>
          <p:cNvSpPr txBox="1">
            <a:spLocks noGrp="1"/>
          </p:cNvSpPr>
          <p:nvPr>
            <p:ph type="subTitle" idx="5"/>
          </p:nvPr>
        </p:nvSpPr>
        <p:spPr>
          <a:xfrm flipH="1">
            <a:off x="5233347" y="3283825"/>
            <a:ext cx="25611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Venus</a:t>
            </a:r>
            <a:endParaRPr/>
          </a:p>
        </p:txBody>
      </p:sp>
      <p:sp>
        <p:nvSpPr>
          <p:cNvPr id="784" name="Google Shape;784;p68"/>
          <p:cNvSpPr txBox="1">
            <a:spLocks noGrp="1"/>
          </p:cNvSpPr>
          <p:nvPr>
            <p:ph type="subTitle" idx="3"/>
          </p:nvPr>
        </p:nvSpPr>
        <p:spPr>
          <a:xfrm flipH="1">
            <a:off x="3291450" y="2070505"/>
            <a:ext cx="25611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Mars</a:t>
            </a:r>
            <a:endParaRPr/>
          </a:p>
        </p:txBody>
      </p:sp>
      <p:sp>
        <p:nvSpPr>
          <p:cNvPr id="785" name="Google Shape;785;p68"/>
          <p:cNvSpPr txBox="1">
            <a:spLocks noGrp="1"/>
          </p:cNvSpPr>
          <p:nvPr>
            <p:ph type="subTitle" idx="6"/>
          </p:nvPr>
        </p:nvSpPr>
        <p:spPr>
          <a:xfrm>
            <a:off x="3291450" y="2575809"/>
            <a:ext cx="2561100" cy="7812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Despite being red, Mars is actually a cold place. It’s full of iron oxide dust</a:t>
            </a:r>
            <a:endParaRPr/>
          </a:p>
        </p:txBody>
      </p:sp>
      <p:sp>
        <p:nvSpPr>
          <p:cNvPr id="788" name="Google Shape;788;p68"/>
          <p:cNvSpPr/>
          <p:nvPr/>
        </p:nvSpPr>
        <p:spPr>
          <a:xfrm>
            <a:off x="6218361" y="2502041"/>
            <a:ext cx="591071" cy="591041"/>
          </a:xfrm>
          <a:custGeom>
            <a:avLst/>
            <a:gdLst/>
            <a:ahLst/>
            <a:cxnLst/>
            <a:rect l="l" t="t" r="r" b="b"/>
            <a:pathLst>
              <a:path w="11885" h="11885" extrusionOk="0">
                <a:moveTo>
                  <a:pt x="5930" y="1"/>
                </a:moveTo>
                <a:cubicBezTo>
                  <a:pt x="2644" y="1"/>
                  <a:pt x="1" y="2668"/>
                  <a:pt x="1" y="5931"/>
                </a:cubicBezTo>
                <a:cubicBezTo>
                  <a:pt x="1" y="9217"/>
                  <a:pt x="2644" y="11884"/>
                  <a:pt x="5930" y="11884"/>
                </a:cubicBezTo>
                <a:cubicBezTo>
                  <a:pt x="9217" y="11884"/>
                  <a:pt x="11884" y="9217"/>
                  <a:pt x="11884" y="5931"/>
                </a:cubicBezTo>
                <a:cubicBezTo>
                  <a:pt x="11884" y="2668"/>
                  <a:pt x="9217" y="1"/>
                  <a:pt x="59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8"/>
          <p:cNvSpPr/>
          <p:nvPr/>
        </p:nvSpPr>
        <p:spPr>
          <a:xfrm>
            <a:off x="2334568" y="2502041"/>
            <a:ext cx="591071" cy="591041"/>
          </a:xfrm>
          <a:custGeom>
            <a:avLst/>
            <a:gdLst/>
            <a:ahLst/>
            <a:cxnLst/>
            <a:rect l="l" t="t" r="r" b="b"/>
            <a:pathLst>
              <a:path w="11885" h="11885" extrusionOk="0">
                <a:moveTo>
                  <a:pt x="5930" y="1"/>
                </a:moveTo>
                <a:cubicBezTo>
                  <a:pt x="2644" y="1"/>
                  <a:pt x="1" y="2668"/>
                  <a:pt x="1" y="5931"/>
                </a:cubicBezTo>
                <a:cubicBezTo>
                  <a:pt x="1" y="9217"/>
                  <a:pt x="2644" y="11884"/>
                  <a:pt x="5930" y="11884"/>
                </a:cubicBezTo>
                <a:cubicBezTo>
                  <a:pt x="9217" y="11884"/>
                  <a:pt x="11884" y="9217"/>
                  <a:pt x="11884" y="5931"/>
                </a:cubicBezTo>
                <a:cubicBezTo>
                  <a:pt x="11884" y="2668"/>
                  <a:pt x="9217" y="1"/>
                  <a:pt x="59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8"/>
          <p:cNvSpPr/>
          <p:nvPr/>
        </p:nvSpPr>
        <p:spPr>
          <a:xfrm>
            <a:off x="4276465" y="1291883"/>
            <a:ext cx="591071" cy="591041"/>
          </a:xfrm>
          <a:custGeom>
            <a:avLst/>
            <a:gdLst/>
            <a:ahLst/>
            <a:cxnLst/>
            <a:rect l="l" t="t" r="r" b="b"/>
            <a:pathLst>
              <a:path w="11885" h="11885" extrusionOk="0">
                <a:moveTo>
                  <a:pt x="5930" y="1"/>
                </a:moveTo>
                <a:cubicBezTo>
                  <a:pt x="2644" y="1"/>
                  <a:pt x="1" y="2668"/>
                  <a:pt x="1" y="5931"/>
                </a:cubicBezTo>
                <a:cubicBezTo>
                  <a:pt x="1" y="9217"/>
                  <a:pt x="2644" y="11884"/>
                  <a:pt x="5930" y="11884"/>
                </a:cubicBezTo>
                <a:cubicBezTo>
                  <a:pt x="9217" y="11884"/>
                  <a:pt x="11884" y="9217"/>
                  <a:pt x="11884" y="5931"/>
                </a:cubicBezTo>
                <a:cubicBezTo>
                  <a:pt x="11884" y="2668"/>
                  <a:pt x="9217" y="1"/>
                  <a:pt x="5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1" name="Google Shape;791;p68"/>
          <p:cNvGrpSpPr/>
          <p:nvPr/>
        </p:nvGrpSpPr>
        <p:grpSpPr>
          <a:xfrm>
            <a:off x="4409267" y="1394063"/>
            <a:ext cx="325468" cy="386671"/>
            <a:chOff x="1430832" y="2773689"/>
            <a:chExt cx="294515" cy="349897"/>
          </a:xfrm>
        </p:grpSpPr>
        <p:sp>
          <p:nvSpPr>
            <p:cNvPr id="792" name="Google Shape;792;p68"/>
            <p:cNvSpPr/>
            <p:nvPr/>
          </p:nvSpPr>
          <p:spPr>
            <a:xfrm>
              <a:off x="1430832" y="2794996"/>
              <a:ext cx="90062" cy="149648"/>
            </a:xfrm>
            <a:custGeom>
              <a:avLst/>
              <a:gdLst/>
              <a:ahLst/>
              <a:cxnLst/>
              <a:rect l="l" t="t" r="r" b="b"/>
              <a:pathLst>
                <a:path w="3428" h="5696" extrusionOk="0">
                  <a:moveTo>
                    <a:pt x="604" y="1"/>
                  </a:moveTo>
                  <a:cubicBezTo>
                    <a:pt x="271" y="1"/>
                    <a:pt x="1" y="271"/>
                    <a:pt x="8" y="597"/>
                  </a:cubicBezTo>
                  <a:lnTo>
                    <a:pt x="8" y="1423"/>
                  </a:lnTo>
                  <a:cubicBezTo>
                    <a:pt x="8" y="3406"/>
                    <a:pt x="1020" y="3816"/>
                    <a:pt x="1839" y="4149"/>
                  </a:cubicBezTo>
                  <a:cubicBezTo>
                    <a:pt x="2290" y="4336"/>
                    <a:pt x="2685" y="4495"/>
                    <a:pt x="2879" y="4891"/>
                  </a:cubicBezTo>
                  <a:cubicBezTo>
                    <a:pt x="2935" y="4981"/>
                    <a:pt x="2921" y="5106"/>
                    <a:pt x="2844" y="5182"/>
                  </a:cubicBezTo>
                  <a:cubicBezTo>
                    <a:pt x="2770" y="5257"/>
                    <a:pt x="2670" y="5299"/>
                    <a:pt x="2568" y="5299"/>
                  </a:cubicBezTo>
                  <a:cubicBezTo>
                    <a:pt x="2528" y="5299"/>
                    <a:pt x="2488" y="5293"/>
                    <a:pt x="2449" y="5279"/>
                  </a:cubicBezTo>
                  <a:cubicBezTo>
                    <a:pt x="2303" y="5217"/>
                    <a:pt x="2283" y="5043"/>
                    <a:pt x="2290" y="4905"/>
                  </a:cubicBezTo>
                  <a:cubicBezTo>
                    <a:pt x="2297" y="4768"/>
                    <a:pt x="2193" y="4696"/>
                    <a:pt x="2091" y="4696"/>
                  </a:cubicBezTo>
                  <a:cubicBezTo>
                    <a:pt x="1996" y="4696"/>
                    <a:pt x="1901" y="4757"/>
                    <a:pt x="1894" y="4884"/>
                  </a:cubicBezTo>
                  <a:cubicBezTo>
                    <a:pt x="1887" y="5057"/>
                    <a:pt x="1908" y="5480"/>
                    <a:pt x="2290" y="5640"/>
                  </a:cubicBezTo>
                  <a:cubicBezTo>
                    <a:pt x="2373" y="5681"/>
                    <a:pt x="2470" y="5695"/>
                    <a:pt x="2560" y="5695"/>
                  </a:cubicBezTo>
                  <a:cubicBezTo>
                    <a:pt x="2775" y="5695"/>
                    <a:pt x="2983" y="5605"/>
                    <a:pt x="3136" y="5453"/>
                  </a:cubicBezTo>
                  <a:cubicBezTo>
                    <a:pt x="3323" y="5258"/>
                    <a:pt x="3365" y="4960"/>
                    <a:pt x="3240" y="4717"/>
                  </a:cubicBezTo>
                  <a:cubicBezTo>
                    <a:pt x="2983" y="4183"/>
                    <a:pt x="2477" y="3982"/>
                    <a:pt x="1984" y="3781"/>
                  </a:cubicBezTo>
                  <a:cubicBezTo>
                    <a:pt x="1596" y="3628"/>
                    <a:pt x="1194" y="3462"/>
                    <a:pt x="902" y="3136"/>
                  </a:cubicBezTo>
                  <a:cubicBezTo>
                    <a:pt x="562" y="2761"/>
                    <a:pt x="403" y="2199"/>
                    <a:pt x="403" y="1423"/>
                  </a:cubicBezTo>
                  <a:lnTo>
                    <a:pt x="403" y="597"/>
                  </a:lnTo>
                  <a:cubicBezTo>
                    <a:pt x="403" y="486"/>
                    <a:pt x="493" y="396"/>
                    <a:pt x="604" y="396"/>
                  </a:cubicBezTo>
                  <a:cubicBezTo>
                    <a:pt x="916" y="403"/>
                    <a:pt x="1208" y="556"/>
                    <a:pt x="1381" y="812"/>
                  </a:cubicBezTo>
                  <a:lnTo>
                    <a:pt x="1534" y="1034"/>
                  </a:lnTo>
                  <a:cubicBezTo>
                    <a:pt x="1693" y="1270"/>
                    <a:pt x="1964" y="1409"/>
                    <a:pt x="2241" y="1409"/>
                  </a:cubicBezTo>
                  <a:lnTo>
                    <a:pt x="3170" y="1409"/>
                  </a:lnTo>
                  <a:cubicBezTo>
                    <a:pt x="3427" y="1409"/>
                    <a:pt x="3427" y="1013"/>
                    <a:pt x="3170" y="1013"/>
                  </a:cubicBezTo>
                  <a:lnTo>
                    <a:pt x="2241" y="1013"/>
                  </a:lnTo>
                  <a:cubicBezTo>
                    <a:pt x="2088" y="1013"/>
                    <a:pt x="1950" y="937"/>
                    <a:pt x="1860" y="812"/>
                  </a:cubicBezTo>
                  <a:lnTo>
                    <a:pt x="1707" y="590"/>
                  </a:lnTo>
                  <a:cubicBezTo>
                    <a:pt x="1457" y="223"/>
                    <a:pt x="1041" y="8"/>
                    <a:pt x="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68"/>
            <p:cNvSpPr/>
            <p:nvPr/>
          </p:nvSpPr>
          <p:spPr>
            <a:xfrm>
              <a:off x="1635127" y="2795180"/>
              <a:ext cx="90220" cy="149464"/>
            </a:xfrm>
            <a:custGeom>
              <a:avLst/>
              <a:gdLst/>
              <a:ahLst/>
              <a:cxnLst/>
              <a:rect l="l" t="t" r="r" b="b"/>
              <a:pathLst>
                <a:path w="3434" h="5689" extrusionOk="0">
                  <a:moveTo>
                    <a:pt x="2837" y="1"/>
                  </a:moveTo>
                  <a:cubicBezTo>
                    <a:pt x="2393" y="1"/>
                    <a:pt x="1977" y="216"/>
                    <a:pt x="1727" y="583"/>
                  </a:cubicBezTo>
                  <a:lnTo>
                    <a:pt x="1575" y="805"/>
                  </a:lnTo>
                  <a:cubicBezTo>
                    <a:pt x="1484" y="930"/>
                    <a:pt x="1346" y="1006"/>
                    <a:pt x="1193" y="1006"/>
                  </a:cubicBezTo>
                  <a:lnTo>
                    <a:pt x="264" y="1006"/>
                  </a:lnTo>
                  <a:cubicBezTo>
                    <a:pt x="0" y="1006"/>
                    <a:pt x="0" y="1402"/>
                    <a:pt x="264" y="1402"/>
                  </a:cubicBezTo>
                  <a:lnTo>
                    <a:pt x="1193" y="1402"/>
                  </a:lnTo>
                  <a:cubicBezTo>
                    <a:pt x="1477" y="1402"/>
                    <a:pt x="1741" y="1263"/>
                    <a:pt x="1901" y="1027"/>
                  </a:cubicBezTo>
                  <a:lnTo>
                    <a:pt x="2060" y="805"/>
                  </a:lnTo>
                  <a:cubicBezTo>
                    <a:pt x="2234" y="549"/>
                    <a:pt x="2525" y="396"/>
                    <a:pt x="2837" y="396"/>
                  </a:cubicBezTo>
                  <a:cubicBezTo>
                    <a:pt x="2948" y="396"/>
                    <a:pt x="3038" y="486"/>
                    <a:pt x="3038" y="597"/>
                  </a:cubicBezTo>
                  <a:lnTo>
                    <a:pt x="3038" y="1423"/>
                  </a:lnTo>
                  <a:cubicBezTo>
                    <a:pt x="3038" y="2192"/>
                    <a:pt x="2872" y="2754"/>
                    <a:pt x="2539" y="3129"/>
                  </a:cubicBezTo>
                  <a:cubicBezTo>
                    <a:pt x="2240" y="3455"/>
                    <a:pt x="1838" y="3621"/>
                    <a:pt x="1450" y="3781"/>
                  </a:cubicBezTo>
                  <a:cubicBezTo>
                    <a:pt x="964" y="3975"/>
                    <a:pt x="465" y="4183"/>
                    <a:pt x="201" y="4710"/>
                  </a:cubicBezTo>
                  <a:cubicBezTo>
                    <a:pt x="69" y="4953"/>
                    <a:pt x="118" y="5251"/>
                    <a:pt x="305" y="5446"/>
                  </a:cubicBezTo>
                  <a:cubicBezTo>
                    <a:pt x="458" y="5605"/>
                    <a:pt x="659" y="5688"/>
                    <a:pt x="874" y="5688"/>
                  </a:cubicBezTo>
                  <a:cubicBezTo>
                    <a:pt x="971" y="5688"/>
                    <a:pt x="1061" y="5674"/>
                    <a:pt x="1145" y="5633"/>
                  </a:cubicBezTo>
                  <a:cubicBezTo>
                    <a:pt x="1526" y="5473"/>
                    <a:pt x="1554" y="5050"/>
                    <a:pt x="1540" y="4877"/>
                  </a:cubicBezTo>
                  <a:cubicBezTo>
                    <a:pt x="1537" y="4750"/>
                    <a:pt x="1444" y="4689"/>
                    <a:pt x="1349" y="4689"/>
                  </a:cubicBezTo>
                  <a:cubicBezTo>
                    <a:pt x="1246" y="4689"/>
                    <a:pt x="1141" y="4761"/>
                    <a:pt x="1145" y="4898"/>
                  </a:cubicBezTo>
                  <a:cubicBezTo>
                    <a:pt x="1151" y="5036"/>
                    <a:pt x="1131" y="5210"/>
                    <a:pt x="992" y="5272"/>
                  </a:cubicBezTo>
                  <a:cubicBezTo>
                    <a:pt x="953" y="5286"/>
                    <a:pt x="912" y="5292"/>
                    <a:pt x="872" y="5292"/>
                  </a:cubicBezTo>
                  <a:cubicBezTo>
                    <a:pt x="768" y="5292"/>
                    <a:pt x="666" y="5250"/>
                    <a:pt x="597" y="5175"/>
                  </a:cubicBezTo>
                  <a:cubicBezTo>
                    <a:pt x="513" y="5099"/>
                    <a:pt x="499" y="4974"/>
                    <a:pt x="562" y="4884"/>
                  </a:cubicBezTo>
                  <a:cubicBezTo>
                    <a:pt x="749" y="4495"/>
                    <a:pt x="1145" y="4329"/>
                    <a:pt x="1602" y="4148"/>
                  </a:cubicBezTo>
                  <a:cubicBezTo>
                    <a:pt x="2414" y="3816"/>
                    <a:pt x="3433" y="3399"/>
                    <a:pt x="3433" y="1423"/>
                  </a:cubicBezTo>
                  <a:lnTo>
                    <a:pt x="3433" y="597"/>
                  </a:lnTo>
                  <a:cubicBezTo>
                    <a:pt x="3433" y="264"/>
                    <a:pt x="3163" y="1"/>
                    <a:pt x="28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68"/>
            <p:cNvSpPr/>
            <p:nvPr/>
          </p:nvSpPr>
          <p:spPr>
            <a:xfrm>
              <a:off x="1566609" y="2972861"/>
              <a:ext cx="22988" cy="104249"/>
            </a:xfrm>
            <a:custGeom>
              <a:avLst/>
              <a:gdLst/>
              <a:ahLst/>
              <a:cxnLst/>
              <a:rect l="l" t="t" r="r" b="b"/>
              <a:pathLst>
                <a:path w="875" h="3968" extrusionOk="0">
                  <a:moveTo>
                    <a:pt x="0" y="0"/>
                  </a:moveTo>
                  <a:lnTo>
                    <a:pt x="0" y="3968"/>
                  </a:lnTo>
                  <a:lnTo>
                    <a:pt x="874" y="3968"/>
                  </a:lnTo>
                  <a:lnTo>
                    <a:pt x="8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68"/>
            <p:cNvSpPr/>
            <p:nvPr/>
          </p:nvSpPr>
          <p:spPr>
            <a:xfrm>
              <a:off x="1493703" y="2785354"/>
              <a:ext cx="168775" cy="206108"/>
            </a:xfrm>
            <a:custGeom>
              <a:avLst/>
              <a:gdLst/>
              <a:ahLst/>
              <a:cxnLst/>
              <a:rect l="l" t="t" r="r" b="b"/>
              <a:pathLst>
                <a:path w="6424" h="7845" extrusionOk="0">
                  <a:moveTo>
                    <a:pt x="1" y="0"/>
                  </a:moveTo>
                  <a:lnTo>
                    <a:pt x="1" y="2573"/>
                  </a:lnTo>
                  <a:cubicBezTo>
                    <a:pt x="8" y="4398"/>
                    <a:pt x="875" y="6118"/>
                    <a:pt x="2345" y="7200"/>
                  </a:cubicBezTo>
                  <a:lnTo>
                    <a:pt x="3219" y="7845"/>
                  </a:lnTo>
                  <a:lnTo>
                    <a:pt x="4086" y="7200"/>
                  </a:lnTo>
                  <a:cubicBezTo>
                    <a:pt x="5556" y="6111"/>
                    <a:pt x="6424" y="4398"/>
                    <a:pt x="6424" y="2573"/>
                  </a:cubicBezTo>
                  <a:lnTo>
                    <a:pt x="64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68"/>
            <p:cNvSpPr/>
            <p:nvPr/>
          </p:nvSpPr>
          <p:spPr>
            <a:xfrm>
              <a:off x="1482773" y="2773689"/>
              <a:ext cx="190817" cy="23172"/>
            </a:xfrm>
            <a:custGeom>
              <a:avLst/>
              <a:gdLst/>
              <a:ahLst/>
              <a:cxnLst/>
              <a:rect l="l" t="t" r="r" b="b"/>
              <a:pathLst>
                <a:path w="7263" h="882" extrusionOk="0">
                  <a:moveTo>
                    <a:pt x="181" y="0"/>
                  </a:moveTo>
                  <a:cubicBezTo>
                    <a:pt x="84" y="0"/>
                    <a:pt x="0" y="83"/>
                    <a:pt x="0" y="181"/>
                  </a:cubicBezTo>
                  <a:lnTo>
                    <a:pt x="0" y="701"/>
                  </a:lnTo>
                  <a:cubicBezTo>
                    <a:pt x="0" y="805"/>
                    <a:pt x="84" y="881"/>
                    <a:pt x="181" y="881"/>
                  </a:cubicBezTo>
                  <a:lnTo>
                    <a:pt x="7075" y="881"/>
                  </a:lnTo>
                  <a:cubicBezTo>
                    <a:pt x="7079" y="881"/>
                    <a:pt x="7083" y="881"/>
                    <a:pt x="7087" y="881"/>
                  </a:cubicBezTo>
                  <a:cubicBezTo>
                    <a:pt x="7179" y="881"/>
                    <a:pt x="7256" y="801"/>
                    <a:pt x="7263" y="708"/>
                  </a:cubicBezTo>
                  <a:lnTo>
                    <a:pt x="7263" y="187"/>
                  </a:lnTo>
                  <a:cubicBezTo>
                    <a:pt x="7263" y="83"/>
                    <a:pt x="7179" y="0"/>
                    <a:pt x="7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68"/>
            <p:cNvSpPr/>
            <p:nvPr/>
          </p:nvSpPr>
          <p:spPr>
            <a:xfrm>
              <a:off x="1536343" y="2836060"/>
              <a:ext cx="83494" cy="78975"/>
            </a:xfrm>
            <a:custGeom>
              <a:avLst/>
              <a:gdLst/>
              <a:ahLst/>
              <a:cxnLst/>
              <a:rect l="l" t="t" r="r" b="b"/>
              <a:pathLst>
                <a:path w="3178" h="3006" extrusionOk="0">
                  <a:moveTo>
                    <a:pt x="1589" y="0"/>
                  </a:moveTo>
                  <a:cubicBezTo>
                    <a:pt x="1575" y="0"/>
                    <a:pt x="1561" y="9"/>
                    <a:pt x="1554" y="26"/>
                  </a:cubicBezTo>
                  <a:lnTo>
                    <a:pt x="1097" y="949"/>
                  </a:lnTo>
                  <a:cubicBezTo>
                    <a:pt x="1090" y="956"/>
                    <a:pt x="1083" y="969"/>
                    <a:pt x="1069" y="969"/>
                  </a:cubicBezTo>
                  <a:lnTo>
                    <a:pt x="49" y="1115"/>
                  </a:lnTo>
                  <a:cubicBezTo>
                    <a:pt x="15" y="1122"/>
                    <a:pt x="1" y="1164"/>
                    <a:pt x="28" y="1184"/>
                  </a:cubicBezTo>
                  <a:lnTo>
                    <a:pt x="764" y="1906"/>
                  </a:lnTo>
                  <a:cubicBezTo>
                    <a:pt x="771" y="1913"/>
                    <a:pt x="778" y="1927"/>
                    <a:pt x="778" y="1940"/>
                  </a:cubicBezTo>
                  <a:lnTo>
                    <a:pt x="604" y="2953"/>
                  </a:lnTo>
                  <a:cubicBezTo>
                    <a:pt x="598" y="2982"/>
                    <a:pt x="621" y="3005"/>
                    <a:pt x="644" y="3005"/>
                  </a:cubicBezTo>
                  <a:cubicBezTo>
                    <a:pt x="649" y="3005"/>
                    <a:pt x="655" y="3004"/>
                    <a:pt x="660" y="3002"/>
                  </a:cubicBezTo>
                  <a:lnTo>
                    <a:pt x="1568" y="2516"/>
                  </a:lnTo>
                  <a:cubicBezTo>
                    <a:pt x="1575" y="2513"/>
                    <a:pt x="1582" y="2511"/>
                    <a:pt x="1589" y="2511"/>
                  </a:cubicBezTo>
                  <a:cubicBezTo>
                    <a:pt x="1596" y="2511"/>
                    <a:pt x="1603" y="2513"/>
                    <a:pt x="1610" y="2516"/>
                  </a:cubicBezTo>
                  <a:lnTo>
                    <a:pt x="2519" y="3002"/>
                  </a:lnTo>
                  <a:cubicBezTo>
                    <a:pt x="2525" y="3004"/>
                    <a:pt x="2531" y="3005"/>
                    <a:pt x="2537" y="3005"/>
                  </a:cubicBezTo>
                  <a:cubicBezTo>
                    <a:pt x="2564" y="3005"/>
                    <a:pt x="2587" y="2982"/>
                    <a:pt x="2581" y="2953"/>
                  </a:cubicBezTo>
                  <a:lnTo>
                    <a:pt x="2408" y="1940"/>
                  </a:lnTo>
                  <a:cubicBezTo>
                    <a:pt x="2401" y="1927"/>
                    <a:pt x="2408" y="1913"/>
                    <a:pt x="2414" y="1906"/>
                  </a:cubicBezTo>
                  <a:lnTo>
                    <a:pt x="3157" y="1184"/>
                  </a:lnTo>
                  <a:cubicBezTo>
                    <a:pt x="3177" y="1164"/>
                    <a:pt x="3164" y="1122"/>
                    <a:pt x="3129" y="1115"/>
                  </a:cubicBezTo>
                  <a:lnTo>
                    <a:pt x="2109" y="969"/>
                  </a:lnTo>
                  <a:cubicBezTo>
                    <a:pt x="2095" y="969"/>
                    <a:pt x="2088" y="956"/>
                    <a:pt x="2082" y="949"/>
                  </a:cubicBezTo>
                  <a:lnTo>
                    <a:pt x="1624" y="26"/>
                  </a:lnTo>
                  <a:cubicBezTo>
                    <a:pt x="1617" y="9"/>
                    <a:pt x="1603"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68"/>
            <p:cNvSpPr/>
            <p:nvPr/>
          </p:nvSpPr>
          <p:spPr>
            <a:xfrm>
              <a:off x="1556205" y="2977958"/>
              <a:ext cx="43770" cy="21543"/>
            </a:xfrm>
            <a:custGeom>
              <a:avLst/>
              <a:gdLst/>
              <a:ahLst/>
              <a:cxnLst/>
              <a:rect l="l" t="t" r="r" b="b"/>
              <a:pathLst>
                <a:path w="1666" h="820" extrusionOk="0">
                  <a:moveTo>
                    <a:pt x="341" y="1"/>
                  </a:moveTo>
                  <a:cubicBezTo>
                    <a:pt x="153" y="1"/>
                    <a:pt x="1" y="153"/>
                    <a:pt x="1" y="340"/>
                  </a:cubicBezTo>
                  <a:lnTo>
                    <a:pt x="1" y="486"/>
                  </a:lnTo>
                  <a:cubicBezTo>
                    <a:pt x="1" y="666"/>
                    <a:pt x="153" y="819"/>
                    <a:pt x="341" y="819"/>
                  </a:cubicBezTo>
                  <a:lnTo>
                    <a:pt x="1326" y="819"/>
                  </a:lnTo>
                  <a:cubicBezTo>
                    <a:pt x="1513" y="819"/>
                    <a:pt x="1665" y="666"/>
                    <a:pt x="1665" y="486"/>
                  </a:cubicBezTo>
                  <a:lnTo>
                    <a:pt x="1665" y="340"/>
                  </a:lnTo>
                  <a:cubicBezTo>
                    <a:pt x="1665" y="153"/>
                    <a:pt x="1513" y="1"/>
                    <a:pt x="13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8"/>
            <p:cNvSpPr/>
            <p:nvPr/>
          </p:nvSpPr>
          <p:spPr>
            <a:xfrm>
              <a:off x="1533427" y="3061609"/>
              <a:ext cx="89326" cy="30818"/>
            </a:xfrm>
            <a:custGeom>
              <a:avLst/>
              <a:gdLst/>
              <a:ahLst/>
              <a:cxnLst/>
              <a:rect l="l" t="t" r="r" b="b"/>
              <a:pathLst>
                <a:path w="3400" h="1173" extrusionOk="0">
                  <a:moveTo>
                    <a:pt x="452" y="0"/>
                  </a:moveTo>
                  <a:cubicBezTo>
                    <a:pt x="202" y="0"/>
                    <a:pt x="1" y="201"/>
                    <a:pt x="1" y="451"/>
                  </a:cubicBezTo>
                  <a:lnTo>
                    <a:pt x="1" y="1173"/>
                  </a:lnTo>
                  <a:lnTo>
                    <a:pt x="3399" y="1173"/>
                  </a:lnTo>
                  <a:lnTo>
                    <a:pt x="3399" y="451"/>
                  </a:lnTo>
                  <a:cubicBezTo>
                    <a:pt x="3399" y="201"/>
                    <a:pt x="3198" y="0"/>
                    <a:pt x="29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68"/>
            <p:cNvSpPr/>
            <p:nvPr/>
          </p:nvSpPr>
          <p:spPr>
            <a:xfrm>
              <a:off x="1501006" y="3084756"/>
              <a:ext cx="154193" cy="38831"/>
            </a:xfrm>
            <a:custGeom>
              <a:avLst/>
              <a:gdLst/>
              <a:ahLst/>
              <a:cxnLst/>
              <a:rect l="l" t="t" r="r" b="b"/>
              <a:pathLst>
                <a:path w="5869" h="1478" extrusionOk="0">
                  <a:moveTo>
                    <a:pt x="472" y="0"/>
                  </a:moveTo>
                  <a:cubicBezTo>
                    <a:pt x="354" y="0"/>
                    <a:pt x="250" y="90"/>
                    <a:pt x="222" y="208"/>
                  </a:cubicBezTo>
                  <a:lnTo>
                    <a:pt x="35" y="1179"/>
                  </a:lnTo>
                  <a:cubicBezTo>
                    <a:pt x="0" y="1332"/>
                    <a:pt x="125" y="1478"/>
                    <a:pt x="284" y="1478"/>
                  </a:cubicBezTo>
                  <a:lnTo>
                    <a:pt x="5591" y="1478"/>
                  </a:lnTo>
                  <a:cubicBezTo>
                    <a:pt x="5750" y="1478"/>
                    <a:pt x="5868" y="1332"/>
                    <a:pt x="5833" y="1179"/>
                  </a:cubicBezTo>
                  <a:lnTo>
                    <a:pt x="5646" y="208"/>
                  </a:lnTo>
                  <a:cubicBezTo>
                    <a:pt x="5618" y="90"/>
                    <a:pt x="5514" y="0"/>
                    <a:pt x="53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 name="Google Shape;801;p68"/>
          <p:cNvGrpSpPr/>
          <p:nvPr/>
        </p:nvGrpSpPr>
        <p:grpSpPr>
          <a:xfrm>
            <a:off x="2458164" y="2598028"/>
            <a:ext cx="343878" cy="399057"/>
            <a:chOff x="2224585" y="1962854"/>
            <a:chExt cx="303163" cy="351809"/>
          </a:xfrm>
        </p:grpSpPr>
        <p:sp>
          <p:nvSpPr>
            <p:cNvPr id="802" name="Google Shape;802;p68"/>
            <p:cNvSpPr/>
            <p:nvPr/>
          </p:nvSpPr>
          <p:spPr>
            <a:xfrm>
              <a:off x="2283143" y="1962854"/>
              <a:ext cx="181018" cy="81870"/>
            </a:xfrm>
            <a:custGeom>
              <a:avLst/>
              <a:gdLst/>
              <a:ahLst/>
              <a:cxnLst/>
              <a:rect l="l" t="t" r="r" b="b"/>
              <a:pathLst>
                <a:path w="12090" h="5468" extrusionOk="0">
                  <a:moveTo>
                    <a:pt x="652" y="1"/>
                  </a:moveTo>
                  <a:lnTo>
                    <a:pt x="0" y="5467"/>
                  </a:lnTo>
                  <a:lnTo>
                    <a:pt x="12089" y="5467"/>
                  </a:lnTo>
                  <a:lnTo>
                    <a:pt x="117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68"/>
            <p:cNvSpPr/>
            <p:nvPr/>
          </p:nvSpPr>
          <p:spPr>
            <a:xfrm>
              <a:off x="2224899" y="1962854"/>
              <a:ext cx="141355" cy="186378"/>
            </a:xfrm>
            <a:custGeom>
              <a:avLst/>
              <a:gdLst/>
              <a:ahLst/>
              <a:cxnLst/>
              <a:rect l="l" t="t" r="r" b="b"/>
              <a:pathLst>
                <a:path w="9441" h="12448" extrusionOk="0">
                  <a:moveTo>
                    <a:pt x="4563" y="1"/>
                  </a:moveTo>
                  <a:lnTo>
                    <a:pt x="1494" y="1514"/>
                  </a:lnTo>
                  <a:cubicBezTo>
                    <a:pt x="421" y="2040"/>
                    <a:pt x="1" y="3323"/>
                    <a:pt x="505" y="4395"/>
                  </a:cubicBezTo>
                  <a:lnTo>
                    <a:pt x="3659" y="10828"/>
                  </a:lnTo>
                  <a:lnTo>
                    <a:pt x="4458" y="12447"/>
                  </a:lnTo>
                  <a:lnTo>
                    <a:pt x="9441" y="10008"/>
                  </a:lnTo>
                  <a:lnTo>
                    <a:pt x="8221" y="7464"/>
                  </a:lnTo>
                  <a:lnTo>
                    <a:pt x="45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68"/>
            <p:cNvSpPr/>
            <p:nvPr/>
          </p:nvSpPr>
          <p:spPr>
            <a:xfrm>
              <a:off x="2386393" y="1962854"/>
              <a:ext cx="141355" cy="186378"/>
            </a:xfrm>
            <a:custGeom>
              <a:avLst/>
              <a:gdLst/>
              <a:ahLst/>
              <a:cxnLst/>
              <a:rect l="l" t="t" r="r" b="b"/>
              <a:pathLst>
                <a:path w="9441" h="12448" extrusionOk="0">
                  <a:moveTo>
                    <a:pt x="4878" y="1"/>
                  </a:moveTo>
                  <a:lnTo>
                    <a:pt x="1241" y="7464"/>
                  </a:lnTo>
                  <a:lnTo>
                    <a:pt x="0" y="10008"/>
                  </a:lnTo>
                  <a:lnTo>
                    <a:pt x="4983" y="12447"/>
                  </a:lnTo>
                  <a:lnTo>
                    <a:pt x="5782" y="10828"/>
                  </a:lnTo>
                  <a:lnTo>
                    <a:pt x="8936" y="4395"/>
                  </a:lnTo>
                  <a:cubicBezTo>
                    <a:pt x="9440" y="3323"/>
                    <a:pt x="9020" y="2040"/>
                    <a:pt x="7947" y="1514"/>
                  </a:cubicBezTo>
                  <a:lnTo>
                    <a:pt x="48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68"/>
            <p:cNvSpPr/>
            <p:nvPr/>
          </p:nvSpPr>
          <p:spPr>
            <a:xfrm>
              <a:off x="2279684" y="2074609"/>
              <a:ext cx="86571" cy="74623"/>
            </a:xfrm>
            <a:custGeom>
              <a:avLst/>
              <a:gdLst/>
              <a:ahLst/>
              <a:cxnLst/>
              <a:rect l="l" t="t" r="r" b="b"/>
              <a:pathLst>
                <a:path w="5782" h="4984" extrusionOk="0">
                  <a:moveTo>
                    <a:pt x="4541" y="0"/>
                  </a:moveTo>
                  <a:cubicBezTo>
                    <a:pt x="2649" y="484"/>
                    <a:pt x="1030" y="1682"/>
                    <a:pt x="0" y="3364"/>
                  </a:cubicBezTo>
                  <a:lnTo>
                    <a:pt x="799" y="4983"/>
                  </a:lnTo>
                  <a:lnTo>
                    <a:pt x="5782" y="2544"/>
                  </a:lnTo>
                  <a:lnTo>
                    <a:pt x="454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68"/>
            <p:cNvSpPr/>
            <p:nvPr/>
          </p:nvSpPr>
          <p:spPr>
            <a:xfrm>
              <a:off x="2386393" y="2074609"/>
              <a:ext cx="86571" cy="74623"/>
            </a:xfrm>
            <a:custGeom>
              <a:avLst/>
              <a:gdLst/>
              <a:ahLst/>
              <a:cxnLst/>
              <a:rect l="l" t="t" r="r" b="b"/>
              <a:pathLst>
                <a:path w="5782" h="4984" extrusionOk="0">
                  <a:moveTo>
                    <a:pt x="1241" y="0"/>
                  </a:moveTo>
                  <a:lnTo>
                    <a:pt x="0" y="2544"/>
                  </a:lnTo>
                  <a:lnTo>
                    <a:pt x="4983" y="4983"/>
                  </a:lnTo>
                  <a:lnTo>
                    <a:pt x="5782" y="3364"/>
                  </a:lnTo>
                  <a:cubicBezTo>
                    <a:pt x="4752" y="1682"/>
                    <a:pt x="3133" y="484"/>
                    <a:pt x="1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68"/>
            <p:cNvSpPr/>
            <p:nvPr/>
          </p:nvSpPr>
          <p:spPr>
            <a:xfrm>
              <a:off x="2224585" y="2087830"/>
              <a:ext cx="265073" cy="226833"/>
            </a:xfrm>
            <a:custGeom>
              <a:avLst/>
              <a:gdLst/>
              <a:ahLst/>
              <a:cxnLst/>
              <a:rect l="l" t="t" r="r" b="b"/>
              <a:pathLst>
                <a:path w="17704" h="15150" extrusionOk="0">
                  <a:moveTo>
                    <a:pt x="10134" y="0"/>
                  </a:moveTo>
                  <a:cubicBezTo>
                    <a:pt x="3386" y="0"/>
                    <a:pt x="1" y="8158"/>
                    <a:pt x="4773" y="12930"/>
                  </a:cubicBezTo>
                  <a:cubicBezTo>
                    <a:pt x="6221" y="14378"/>
                    <a:pt x="8158" y="15150"/>
                    <a:pt x="10125" y="15150"/>
                  </a:cubicBezTo>
                  <a:cubicBezTo>
                    <a:pt x="11100" y="15150"/>
                    <a:pt x="12081" y="14960"/>
                    <a:pt x="13015" y="14570"/>
                  </a:cubicBezTo>
                  <a:cubicBezTo>
                    <a:pt x="15853" y="13414"/>
                    <a:pt x="17703" y="10639"/>
                    <a:pt x="17703" y="7590"/>
                  </a:cubicBezTo>
                  <a:cubicBezTo>
                    <a:pt x="17703" y="3406"/>
                    <a:pt x="14318" y="0"/>
                    <a:pt x="101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68"/>
            <p:cNvSpPr/>
            <p:nvPr/>
          </p:nvSpPr>
          <p:spPr>
            <a:xfrm>
              <a:off x="2274953" y="2125605"/>
              <a:ext cx="177244" cy="151627"/>
            </a:xfrm>
            <a:custGeom>
              <a:avLst/>
              <a:gdLst/>
              <a:ahLst/>
              <a:cxnLst/>
              <a:rect l="l" t="t" r="r" b="b"/>
              <a:pathLst>
                <a:path w="11838" h="10127" extrusionOk="0">
                  <a:moveTo>
                    <a:pt x="6770" y="0"/>
                  </a:moveTo>
                  <a:cubicBezTo>
                    <a:pt x="2250" y="0"/>
                    <a:pt x="1" y="5446"/>
                    <a:pt x="3196" y="8641"/>
                  </a:cubicBezTo>
                  <a:cubicBezTo>
                    <a:pt x="4222" y="9667"/>
                    <a:pt x="5488" y="10127"/>
                    <a:pt x="6731" y="10127"/>
                  </a:cubicBezTo>
                  <a:cubicBezTo>
                    <a:pt x="9333" y="10127"/>
                    <a:pt x="11837" y="8112"/>
                    <a:pt x="11837" y="5067"/>
                  </a:cubicBezTo>
                  <a:cubicBezTo>
                    <a:pt x="11837" y="2271"/>
                    <a:pt x="9567" y="0"/>
                    <a:pt x="67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68"/>
            <p:cNvSpPr/>
            <p:nvPr/>
          </p:nvSpPr>
          <p:spPr>
            <a:xfrm>
              <a:off x="2326263" y="2154053"/>
              <a:ext cx="99492" cy="89191"/>
            </a:xfrm>
            <a:custGeom>
              <a:avLst/>
              <a:gdLst/>
              <a:ahLst/>
              <a:cxnLst/>
              <a:rect l="l" t="t" r="r" b="b"/>
              <a:pathLst>
                <a:path w="6645" h="5957" extrusionOk="0">
                  <a:moveTo>
                    <a:pt x="3343" y="0"/>
                  </a:moveTo>
                  <a:cubicBezTo>
                    <a:pt x="3054" y="0"/>
                    <a:pt x="2766" y="158"/>
                    <a:pt x="2629" y="476"/>
                  </a:cubicBezTo>
                  <a:lnTo>
                    <a:pt x="2292" y="1149"/>
                  </a:lnTo>
                  <a:cubicBezTo>
                    <a:pt x="2166" y="1380"/>
                    <a:pt x="1956" y="1548"/>
                    <a:pt x="1683" y="1590"/>
                  </a:cubicBezTo>
                  <a:lnTo>
                    <a:pt x="947" y="1695"/>
                  </a:lnTo>
                  <a:cubicBezTo>
                    <a:pt x="274" y="1759"/>
                    <a:pt x="1" y="2600"/>
                    <a:pt x="505" y="3062"/>
                  </a:cubicBezTo>
                  <a:lnTo>
                    <a:pt x="1031" y="3588"/>
                  </a:lnTo>
                  <a:cubicBezTo>
                    <a:pt x="1220" y="3756"/>
                    <a:pt x="1304" y="4029"/>
                    <a:pt x="1262" y="4281"/>
                  </a:cubicBezTo>
                  <a:lnTo>
                    <a:pt x="1136" y="5017"/>
                  </a:lnTo>
                  <a:cubicBezTo>
                    <a:pt x="1053" y="5532"/>
                    <a:pt x="1455" y="5955"/>
                    <a:pt x="1917" y="5955"/>
                  </a:cubicBezTo>
                  <a:cubicBezTo>
                    <a:pt x="2041" y="5955"/>
                    <a:pt x="2168" y="5925"/>
                    <a:pt x="2292" y="5858"/>
                  </a:cubicBezTo>
                  <a:lnTo>
                    <a:pt x="2965" y="5522"/>
                  </a:lnTo>
                  <a:cubicBezTo>
                    <a:pt x="3081" y="5459"/>
                    <a:pt x="3207" y="5427"/>
                    <a:pt x="3333" y="5427"/>
                  </a:cubicBezTo>
                  <a:cubicBezTo>
                    <a:pt x="3459" y="5427"/>
                    <a:pt x="3585" y="5459"/>
                    <a:pt x="3701" y="5522"/>
                  </a:cubicBezTo>
                  <a:lnTo>
                    <a:pt x="4374" y="5858"/>
                  </a:lnTo>
                  <a:cubicBezTo>
                    <a:pt x="4500" y="5926"/>
                    <a:pt x="4632" y="5957"/>
                    <a:pt x="4759" y="5957"/>
                  </a:cubicBezTo>
                  <a:cubicBezTo>
                    <a:pt x="5223" y="5957"/>
                    <a:pt x="5629" y="5545"/>
                    <a:pt x="5530" y="5017"/>
                  </a:cubicBezTo>
                  <a:lnTo>
                    <a:pt x="5404" y="4281"/>
                  </a:lnTo>
                  <a:cubicBezTo>
                    <a:pt x="5362" y="4029"/>
                    <a:pt x="5446" y="3756"/>
                    <a:pt x="5635" y="3588"/>
                  </a:cubicBezTo>
                  <a:lnTo>
                    <a:pt x="6161" y="3062"/>
                  </a:lnTo>
                  <a:cubicBezTo>
                    <a:pt x="6644" y="2578"/>
                    <a:pt x="6371" y="1780"/>
                    <a:pt x="5719" y="1695"/>
                  </a:cubicBezTo>
                  <a:lnTo>
                    <a:pt x="4983" y="1590"/>
                  </a:lnTo>
                  <a:cubicBezTo>
                    <a:pt x="4731" y="1527"/>
                    <a:pt x="4500" y="1380"/>
                    <a:pt x="4395" y="1128"/>
                  </a:cubicBezTo>
                  <a:lnTo>
                    <a:pt x="4058" y="455"/>
                  </a:lnTo>
                  <a:cubicBezTo>
                    <a:pt x="3912" y="153"/>
                    <a:pt x="3627" y="0"/>
                    <a:pt x="3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0" name="Google Shape;810;p68"/>
          <p:cNvGrpSpPr/>
          <p:nvPr/>
        </p:nvGrpSpPr>
        <p:grpSpPr>
          <a:xfrm>
            <a:off x="6337112" y="2626428"/>
            <a:ext cx="353569" cy="370823"/>
            <a:chOff x="863499" y="1970906"/>
            <a:chExt cx="347078" cy="364016"/>
          </a:xfrm>
        </p:grpSpPr>
        <p:sp>
          <p:nvSpPr>
            <p:cNvPr id="811" name="Google Shape;811;p68"/>
            <p:cNvSpPr/>
            <p:nvPr/>
          </p:nvSpPr>
          <p:spPr>
            <a:xfrm>
              <a:off x="984872" y="1970906"/>
              <a:ext cx="225705" cy="173447"/>
            </a:xfrm>
            <a:custGeom>
              <a:avLst/>
              <a:gdLst/>
              <a:ahLst/>
              <a:cxnLst/>
              <a:rect l="l" t="t" r="r" b="b"/>
              <a:pathLst>
                <a:path w="8595" h="6605" extrusionOk="0">
                  <a:moveTo>
                    <a:pt x="4796" y="1"/>
                  </a:moveTo>
                  <a:cubicBezTo>
                    <a:pt x="4748" y="1"/>
                    <a:pt x="4709" y="20"/>
                    <a:pt x="4681" y="58"/>
                  </a:cubicBezTo>
                  <a:lnTo>
                    <a:pt x="1" y="6604"/>
                  </a:lnTo>
                  <a:lnTo>
                    <a:pt x="3972" y="6604"/>
                  </a:lnTo>
                  <a:lnTo>
                    <a:pt x="8528" y="230"/>
                  </a:lnTo>
                  <a:cubicBezTo>
                    <a:pt x="8595" y="135"/>
                    <a:pt x="8518" y="1"/>
                    <a:pt x="84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68"/>
            <p:cNvSpPr/>
            <p:nvPr/>
          </p:nvSpPr>
          <p:spPr>
            <a:xfrm>
              <a:off x="1020822" y="1970906"/>
              <a:ext cx="159871" cy="173447"/>
            </a:xfrm>
            <a:custGeom>
              <a:avLst/>
              <a:gdLst/>
              <a:ahLst/>
              <a:cxnLst/>
              <a:rect l="l" t="t" r="r" b="b"/>
              <a:pathLst>
                <a:path w="6088" h="6605" extrusionOk="0">
                  <a:moveTo>
                    <a:pt x="4728" y="1"/>
                  </a:moveTo>
                  <a:lnTo>
                    <a:pt x="0" y="6604"/>
                  </a:lnTo>
                  <a:lnTo>
                    <a:pt x="1369" y="6604"/>
                  </a:lnTo>
                  <a:lnTo>
                    <a:pt x="60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68"/>
            <p:cNvSpPr/>
            <p:nvPr/>
          </p:nvSpPr>
          <p:spPr>
            <a:xfrm>
              <a:off x="1056746" y="1970906"/>
              <a:ext cx="153831" cy="173447"/>
            </a:xfrm>
            <a:custGeom>
              <a:avLst/>
              <a:gdLst/>
              <a:ahLst/>
              <a:cxnLst/>
              <a:rect l="l" t="t" r="r" b="b"/>
              <a:pathLst>
                <a:path w="5858" h="6605" extrusionOk="0">
                  <a:moveTo>
                    <a:pt x="4719" y="1"/>
                  </a:moveTo>
                  <a:lnTo>
                    <a:pt x="1" y="6604"/>
                  </a:lnTo>
                  <a:lnTo>
                    <a:pt x="1235" y="6604"/>
                  </a:lnTo>
                  <a:lnTo>
                    <a:pt x="5791" y="230"/>
                  </a:lnTo>
                  <a:cubicBezTo>
                    <a:pt x="5858" y="135"/>
                    <a:pt x="5791" y="1"/>
                    <a:pt x="56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68"/>
            <p:cNvSpPr/>
            <p:nvPr/>
          </p:nvSpPr>
          <p:spPr>
            <a:xfrm>
              <a:off x="863499" y="1970906"/>
              <a:ext cx="225967" cy="173447"/>
            </a:xfrm>
            <a:custGeom>
              <a:avLst/>
              <a:gdLst/>
              <a:ahLst/>
              <a:cxnLst/>
              <a:rect l="l" t="t" r="r" b="b"/>
              <a:pathLst>
                <a:path w="8605" h="6605" extrusionOk="0">
                  <a:moveTo>
                    <a:pt x="192" y="1"/>
                  </a:moveTo>
                  <a:cubicBezTo>
                    <a:pt x="77" y="1"/>
                    <a:pt x="0" y="135"/>
                    <a:pt x="77" y="230"/>
                  </a:cubicBezTo>
                  <a:lnTo>
                    <a:pt x="4632" y="6604"/>
                  </a:lnTo>
                  <a:lnTo>
                    <a:pt x="8604" y="6604"/>
                  </a:lnTo>
                  <a:lnTo>
                    <a:pt x="3924" y="58"/>
                  </a:lnTo>
                  <a:cubicBezTo>
                    <a:pt x="3895" y="20"/>
                    <a:pt x="3848" y="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68"/>
            <p:cNvSpPr/>
            <p:nvPr/>
          </p:nvSpPr>
          <p:spPr>
            <a:xfrm>
              <a:off x="895405" y="1970906"/>
              <a:ext cx="159871" cy="173447"/>
            </a:xfrm>
            <a:custGeom>
              <a:avLst/>
              <a:gdLst/>
              <a:ahLst/>
              <a:cxnLst/>
              <a:rect l="l" t="t" r="r" b="b"/>
              <a:pathLst>
                <a:path w="6088" h="6605" extrusionOk="0">
                  <a:moveTo>
                    <a:pt x="1" y="1"/>
                  </a:moveTo>
                  <a:lnTo>
                    <a:pt x="4719" y="6604"/>
                  </a:lnTo>
                  <a:lnTo>
                    <a:pt x="6088" y="6604"/>
                  </a:lnTo>
                  <a:lnTo>
                    <a:pt x="13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68"/>
            <p:cNvSpPr/>
            <p:nvPr/>
          </p:nvSpPr>
          <p:spPr>
            <a:xfrm>
              <a:off x="863499" y="1970906"/>
              <a:ext cx="155827" cy="173185"/>
            </a:xfrm>
            <a:custGeom>
              <a:avLst/>
              <a:gdLst/>
              <a:ahLst/>
              <a:cxnLst/>
              <a:rect l="l" t="t" r="r" b="b"/>
              <a:pathLst>
                <a:path w="5934" h="6595" extrusionOk="0">
                  <a:moveTo>
                    <a:pt x="192" y="1"/>
                  </a:moveTo>
                  <a:cubicBezTo>
                    <a:pt x="77" y="1"/>
                    <a:pt x="0" y="135"/>
                    <a:pt x="77" y="230"/>
                  </a:cubicBezTo>
                  <a:lnTo>
                    <a:pt x="4632" y="6595"/>
                  </a:lnTo>
                  <a:lnTo>
                    <a:pt x="5934" y="6595"/>
                  </a:lnTo>
                  <a:lnTo>
                    <a:pt x="12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68"/>
            <p:cNvSpPr/>
            <p:nvPr/>
          </p:nvSpPr>
          <p:spPr>
            <a:xfrm>
              <a:off x="1073080" y="2094302"/>
              <a:ext cx="35714" cy="49789"/>
            </a:xfrm>
            <a:custGeom>
              <a:avLst/>
              <a:gdLst/>
              <a:ahLst/>
              <a:cxnLst/>
              <a:rect l="l" t="t" r="r" b="b"/>
              <a:pathLst>
                <a:path w="1360" h="1896" extrusionOk="0">
                  <a:moveTo>
                    <a:pt x="738" y="1"/>
                  </a:moveTo>
                  <a:lnTo>
                    <a:pt x="1" y="1034"/>
                  </a:lnTo>
                  <a:lnTo>
                    <a:pt x="613" y="1896"/>
                  </a:lnTo>
                  <a:lnTo>
                    <a:pt x="1130" y="1187"/>
                  </a:lnTo>
                  <a:lnTo>
                    <a:pt x="1360" y="862"/>
                  </a:lnTo>
                  <a:lnTo>
                    <a:pt x="73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68"/>
            <p:cNvSpPr/>
            <p:nvPr/>
          </p:nvSpPr>
          <p:spPr>
            <a:xfrm>
              <a:off x="1054987" y="2069171"/>
              <a:ext cx="37473" cy="52310"/>
            </a:xfrm>
            <a:custGeom>
              <a:avLst/>
              <a:gdLst/>
              <a:ahLst/>
              <a:cxnLst/>
              <a:rect l="l" t="t" r="r" b="b"/>
              <a:pathLst>
                <a:path w="1427" h="1992" extrusionOk="0">
                  <a:moveTo>
                    <a:pt x="747" y="1"/>
                  </a:moveTo>
                  <a:lnTo>
                    <a:pt x="1" y="1034"/>
                  </a:lnTo>
                  <a:lnTo>
                    <a:pt x="690" y="1991"/>
                  </a:lnTo>
                  <a:lnTo>
                    <a:pt x="1427" y="958"/>
                  </a:lnTo>
                  <a:lnTo>
                    <a:pt x="74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68"/>
            <p:cNvSpPr/>
            <p:nvPr/>
          </p:nvSpPr>
          <p:spPr>
            <a:xfrm>
              <a:off x="1037156" y="2044040"/>
              <a:ext cx="37473" cy="52310"/>
            </a:xfrm>
            <a:custGeom>
              <a:avLst/>
              <a:gdLst/>
              <a:ahLst/>
              <a:cxnLst/>
              <a:rect l="l" t="t" r="r" b="b"/>
              <a:pathLst>
                <a:path w="1427" h="1992" extrusionOk="0">
                  <a:moveTo>
                    <a:pt x="737" y="1"/>
                  </a:moveTo>
                  <a:lnTo>
                    <a:pt x="0" y="1034"/>
                  </a:lnTo>
                  <a:lnTo>
                    <a:pt x="680" y="1991"/>
                  </a:lnTo>
                  <a:lnTo>
                    <a:pt x="1426" y="958"/>
                  </a:lnTo>
                  <a:lnTo>
                    <a:pt x="73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68"/>
            <p:cNvSpPr/>
            <p:nvPr/>
          </p:nvSpPr>
          <p:spPr>
            <a:xfrm>
              <a:off x="924317" y="2114890"/>
              <a:ext cx="225442" cy="220033"/>
            </a:xfrm>
            <a:custGeom>
              <a:avLst/>
              <a:gdLst/>
              <a:ahLst/>
              <a:cxnLst/>
              <a:rect l="l" t="t" r="r" b="b"/>
              <a:pathLst>
                <a:path w="8585" h="8379" extrusionOk="0">
                  <a:moveTo>
                    <a:pt x="4293" y="0"/>
                  </a:moveTo>
                  <a:cubicBezTo>
                    <a:pt x="4122" y="0"/>
                    <a:pt x="3952" y="65"/>
                    <a:pt x="3819" y="193"/>
                  </a:cubicBezTo>
                  <a:cubicBezTo>
                    <a:pt x="3689" y="323"/>
                    <a:pt x="3514" y="391"/>
                    <a:pt x="3340" y="391"/>
                  </a:cubicBezTo>
                  <a:cubicBezTo>
                    <a:pt x="3259" y="391"/>
                    <a:pt x="3177" y="376"/>
                    <a:pt x="3101" y="346"/>
                  </a:cubicBezTo>
                  <a:cubicBezTo>
                    <a:pt x="3020" y="315"/>
                    <a:pt x="2937" y="301"/>
                    <a:pt x="2855" y="301"/>
                  </a:cubicBezTo>
                  <a:cubicBezTo>
                    <a:pt x="2581" y="301"/>
                    <a:pt x="2324" y="465"/>
                    <a:pt x="2221" y="738"/>
                  </a:cubicBezTo>
                  <a:cubicBezTo>
                    <a:pt x="2125" y="987"/>
                    <a:pt x="1886" y="1159"/>
                    <a:pt x="1627" y="1169"/>
                  </a:cubicBezTo>
                  <a:cubicBezTo>
                    <a:pt x="1245" y="1188"/>
                    <a:pt x="957" y="1514"/>
                    <a:pt x="986" y="1887"/>
                  </a:cubicBezTo>
                  <a:cubicBezTo>
                    <a:pt x="996" y="2155"/>
                    <a:pt x="852" y="2404"/>
                    <a:pt x="613" y="2528"/>
                  </a:cubicBezTo>
                  <a:cubicBezTo>
                    <a:pt x="278" y="2700"/>
                    <a:pt x="144" y="3102"/>
                    <a:pt x="316" y="3437"/>
                  </a:cubicBezTo>
                  <a:cubicBezTo>
                    <a:pt x="441" y="3676"/>
                    <a:pt x="402" y="3963"/>
                    <a:pt x="240" y="4174"/>
                  </a:cubicBezTo>
                  <a:cubicBezTo>
                    <a:pt x="0" y="4461"/>
                    <a:pt x="48" y="4892"/>
                    <a:pt x="345" y="5131"/>
                  </a:cubicBezTo>
                  <a:cubicBezTo>
                    <a:pt x="546" y="5294"/>
                    <a:pt x="632" y="5571"/>
                    <a:pt x="565" y="5830"/>
                  </a:cubicBezTo>
                  <a:cubicBezTo>
                    <a:pt x="469" y="6193"/>
                    <a:pt x="689" y="6557"/>
                    <a:pt x="1044" y="6662"/>
                  </a:cubicBezTo>
                  <a:cubicBezTo>
                    <a:pt x="1302" y="6729"/>
                    <a:pt x="1493" y="6940"/>
                    <a:pt x="1541" y="7208"/>
                  </a:cubicBezTo>
                  <a:cubicBezTo>
                    <a:pt x="1593" y="7545"/>
                    <a:pt x="1879" y="7781"/>
                    <a:pt x="2209" y="7781"/>
                  </a:cubicBezTo>
                  <a:cubicBezTo>
                    <a:pt x="2245" y="7781"/>
                    <a:pt x="2280" y="7778"/>
                    <a:pt x="2316" y="7772"/>
                  </a:cubicBezTo>
                  <a:cubicBezTo>
                    <a:pt x="2349" y="7768"/>
                    <a:pt x="2382" y="7765"/>
                    <a:pt x="2415" y="7765"/>
                  </a:cubicBezTo>
                  <a:cubicBezTo>
                    <a:pt x="2641" y="7765"/>
                    <a:pt x="2861" y="7877"/>
                    <a:pt x="2986" y="8069"/>
                  </a:cubicBezTo>
                  <a:cubicBezTo>
                    <a:pt x="3120" y="8270"/>
                    <a:pt x="3336" y="8378"/>
                    <a:pt x="3556" y="8378"/>
                  </a:cubicBezTo>
                  <a:cubicBezTo>
                    <a:pt x="3682" y="8378"/>
                    <a:pt x="3809" y="8343"/>
                    <a:pt x="3924" y="8270"/>
                  </a:cubicBezTo>
                  <a:cubicBezTo>
                    <a:pt x="4039" y="8198"/>
                    <a:pt x="4168" y="8162"/>
                    <a:pt x="4296" y="8162"/>
                  </a:cubicBezTo>
                  <a:cubicBezTo>
                    <a:pt x="4424" y="8162"/>
                    <a:pt x="4551" y="8198"/>
                    <a:pt x="4661" y="8270"/>
                  </a:cubicBezTo>
                  <a:cubicBezTo>
                    <a:pt x="4776" y="8343"/>
                    <a:pt x="4904" y="8378"/>
                    <a:pt x="5031" y="8378"/>
                  </a:cubicBezTo>
                  <a:cubicBezTo>
                    <a:pt x="5254" y="8378"/>
                    <a:pt x="5471" y="8270"/>
                    <a:pt x="5599" y="8069"/>
                  </a:cubicBezTo>
                  <a:cubicBezTo>
                    <a:pt x="5733" y="7877"/>
                    <a:pt x="5946" y="7765"/>
                    <a:pt x="6177" y="7765"/>
                  </a:cubicBezTo>
                  <a:cubicBezTo>
                    <a:pt x="6210" y="7765"/>
                    <a:pt x="6244" y="7768"/>
                    <a:pt x="6278" y="7772"/>
                  </a:cubicBezTo>
                  <a:cubicBezTo>
                    <a:pt x="6314" y="7778"/>
                    <a:pt x="6349" y="7781"/>
                    <a:pt x="6383" y="7781"/>
                  </a:cubicBezTo>
                  <a:cubicBezTo>
                    <a:pt x="6706" y="7781"/>
                    <a:pt x="6993" y="7545"/>
                    <a:pt x="7054" y="7208"/>
                  </a:cubicBezTo>
                  <a:cubicBezTo>
                    <a:pt x="7102" y="6949"/>
                    <a:pt x="7293" y="6739"/>
                    <a:pt x="7542" y="6672"/>
                  </a:cubicBezTo>
                  <a:cubicBezTo>
                    <a:pt x="7905" y="6576"/>
                    <a:pt x="8116" y="6203"/>
                    <a:pt x="8020" y="5839"/>
                  </a:cubicBezTo>
                  <a:cubicBezTo>
                    <a:pt x="7953" y="5581"/>
                    <a:pt x="8039" y="5313"/>
                    <a:pt x="8250" y="5141"/>
                  </a:cubicBezTo>
                  <a:cubicBezTo>
                    <a:pt x="8547" y="4901"/>
                    <a:pt x="8585" y="4471"/>
                    <a:pt x="8355" y="4184"/>
                  </a:cubicBezTo>
                  <a:cubicBezTo>
                    <a:pt x="8183" y="3973"/>
                    <a:pt x="8154" y="3686"/>
                    <a:pt x="8279" y="3447"/>
                  </a:cubicBezTo>
                  <a:cubicBezTo>
                    <a:pt x="8441" y="3112"/>
                    <a:pt x="8307" y="2710"/>
                    <a:pt x="7982" y="2538"/>
                  </a:cubicBezTo>
                  <a:cubicBezTo>
                    <a:pt x="7743" y="2413"/>
                    <a:pt x="7599" y="2164"/>
                    <a:pt x="7609" y="1896"/>
                  </a:cubicBezTo>
                  <a:cubicBezTo>
                    <a:pt x="7628" y="1523"/>
                    <a:pt x="7341" y="1198"/>
                    <a:pt x="6968" y="1179"/>
                  </a:cubicBezTo>
                  <a:cubicBezTo>
                    <a:pt x="6700" y="1169"/>
                    <a:pt x="6470" y="997"/>
                    <a:pt x="6374" y="748"/>
                  </a:cubicBezTo>
                  <a:cubicBezTo>
                    <a:pt x="6264" y="475"/>
                    <a:pt x="6005" y="310"/>
                    <a:pt x="5735" y="310"/>
                  </a:cubicBezTo>
                  <a:cubicBezTo>
                    <a:pt x="5654" y="310"/>
                    <a:pt x="5573" y="325"/>
                    <a:pt x="5494" y="356"/>
                  </a:cubicBezTo>
                  <a:cubicBezTo>
                    <a:pt x="5414" y="386"/>
                    <a:pt x="5332" y="401"/>
                    <a:pt x="5251" y="401"/>
                  </a:cubicBezTo>
                  <a:cubicBezTo>
                    <a:pt x="5077" y="401"/>
                    <a:pt x="4906" y="333"/>
                    <a:pt x="4776" y="202"/>
                  </a:cubicBezTo>
                  <a:cubicBezTo>
                    <a:pt x="4641" y="67"/>
                    <a:pt x="4467" y="0"/>
                    <a:pt x="4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68"/>
            <p:cNvSpPr/>
            <p:nvPr/>
          </p:nvSpPr>
          <p:spPr>
            <a:xfrm>
              <a:off x="953964" y="2141806"/>
              <a:ext cx="166147" cy="166147"/>
            </a:xfrm>
            <a:custGeom>
              <a:avLst/>
              <a:gdLst/>
              <a:ahLst/>
              <a:cxnLst/>
              <a:rect l="l" t="t" r="r" b="b"/>
              <a:pathLst>
                <a:path w="6327" h="6327" extrusionOk="0">
                  <a:moveTo>
                    <a:pt x="3168" y="0"/>
                  </a:moveTo>
                  <a:cubicBezTo>
                    <a:pt x="1417" y="0"/>
                    <a:pt x="1" y="1417"/>
                    <a:pt x="1" y="3168"/>
                  </a:cubicBezTo>
                  <a:cubicBezTo>
                    <a:pt x="1" y="4910"/>
                    <a:pt x="1417" y="6326"/>
                    <a:pt x="3168" y="6326"/>
                  </a:cubicBezTo>
                  <a:cubicBezTo>
                    <a:pt x="4910" y="6326"/>
                    <a:pt x="6327" y="4910"/>
                    <a:pt x="6327" y="3168"/>
                  </a:cubicBezTo>
                  <a:cubicBezTo>
                    <a:pt x="6327" y="1417"/>
                    <a:pt x="4910" y="0"/>
                    <a:pt x="316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68"/>
            <p:cNvSpPr/>
            <p:nvPr/>
          </p:nvSpPr>
          <p:spPr>
            <a:xfrm>
              <a:off x="1025235" y="2187551"/>
              <a:ext cx="20378" cy="74657"/>
            </a:xfrm>
            <a:custGeom>
              <a:avLst/>
              <a:gdLst/>
              <a:ahLst/>
              <a:cxnLst/>
              <a:rect l="l" t="t" r="r" b="b"/>
              <a:pathLst>
                <a:path w="776" h="2843" extrusionOk="0">
                  <a:moveTo>
                    <a:pt x="594" y="0"/>
                  </a:moveTo>
                  <a:cubicBezTo>
                    <a:pt x="556" y="0"/>
                    <a:pt x="518" y="10"/>
                    <a:pt x="489" y="48"/>
                  </a:cubicBezTo>
                  <a:lnTo>
                    <a:pt x="87" y="431"/>
                  </a:lnTo>
                  <a:cubicBezTo>
                    <a:pt x="30" y="469"/>
                    <a:pt x="1" y="527"/>
                    <a:pt x="1" y="594"/>
                  </a:cubicBezTo>
                  <a:cubicBezTo>
                    <a:pt x="1" y="680"/>
                    <a:pt x="58" y="747"/>
                    <a:pt x="144" y="756"/>
                  </a:cubicBezTo>
                  <a:cubicBezTo>
                    <a:pt x="173" y="756"/>
                    <a:pt x="202" y="747"/>
                    <a:pt x="230" y="718"/>
                  </a:cubicBezTo>
                  <a:lnTo>
                    <a:pt x="364" y="546"/>
                  </a:lnTo>
                  <a:lnTo>
                    <a:pt x="364" y="2709"/>
                  </a:lnTo>
                  <a:cubicBezTo>
                    <a:pt x="364" y="2795"/>
                    <a:pt x="470" y="2843"/>
                    <a:pt x="575" y="2843"/>
                  </a:cubicBezTo>
                  <a:cubicBezTo>
                    <a:pt x="671" y="2843"/>
                    <a:pt x="776" y="2795"/>
                    <a:pt x="776" y="2709"/>
                  </a:cubicBezTo>
                  <a:lnTo>
                    <a:pt x="776" y="134"/>
                  </a:lnTo>
                  <a:cubicBezTo>
                    <a:pt x="776" y="48"/>
                    <a:pt x="680" y="0"/>
                    <a:pt x="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23" name="Google Shape;823;p68"/>
          <p:cNvCxnSpPr/>
          <p:nvPr/>
        </p:nvCxnSpPr>
        <p:spPr>
          <a:xfrm>
            <a:off x="2397150" y="3293109"/>
            <a:ext cx="465900" cy="0"/>
          </a:xfrm>
          <a:prstGeom prst="straightConnector1">
            <a:avLst/>
          </a:prstGeom>
          <a:noFill/>
          <a:ln w="9525" cap="flat" cmpd="sng">
            <a:solidFill>
              <a:schemeClr val="dk1"/>
            </a:solidFill>
            <a:prstDash val="solid"/>
            <a:round/>
            <a:headEnd type="none" w="med" len="med"/>
            <a:tailEnd type="none" w="med" len="med"/>
          </a:ln>
        </p:spPr>
      </p:cxnSp>
      <p:cxnSp>
        <p:nvCxnSpPr>
          <p:cNvPr id="824" name="Google Shape;824;p68"/>
          <p:cNvCxnSpPr/>
          <p:nvPr/>
        </p:nvCxnSpPr>
        <p:spPr>
          <a:xfrm>
            <a:off x="4339050" y="2082964"/>
            <a:ext cx="465900" cy="0"/>
          </a:xfrm>
          <a:prstGeom prst="straightConnector1">
            <a:avLst/>
          </a:prstGeom>
          <a:noFill/>
          <a:ln w="9525" cap="flat" cmpd="sng">
            <a:solidFill>
              <a:schemeClr val="dk1"/>
            </a:solidFill>
            <a:prstDash val="solid"/>
            <a:round/>
            <a:headEnd type="none" w="med" len="med"/>
            <a:tailEnd type="none" w="med" len="med"/>
          </a:ln>
        </p:spPr>
      </p:cxnSp>
      <p:cxnSp>
        <p:nvCxnSpPr>
          <p:cNvPr id="825" name="Google Shape;825;p68"/>
          <p:cNvCxnSpPr/>
          <p:nvPr/>
        </p:nvCxnSpPr>
        <p:spPr>
          <a:xfrm>
            <a:off x="6280950" y="3293109"/>
            <a:ext cx="465900" cy="0"/>
          </a:xfrm>
          <a:prstGeom prst="straightConnector1">
            <a:avLst/>
          </a:prstGeom>
          <a:noFill/>
          <a:ln w="9525" cap="flat" cmpd="sng">
            <a:solidFill>
              <a:schemeClr val="dk1"/>
            </a:solidFill>
            <a:prstDash val="solid"/>
            <a:round/>
            <a:headEnd type="none" w="med" len="med"/>
            <a:tailEnd type="none" w="med" len="med"/>
          </a:ln>
        </p:spPr>
      </p:cxnSp>
      <p:grpSp>
        <p:nvGrpSpPr>
          <p:cNvPr id="49" name="Grupo 48">
            <a:extLst>
              <a:ext uri="{FF2B5EF4-FFF2-40B4-BE49-F238E27FC236}">
                <a16:creationId xmlns:a16="http://schemas.microsoft.com/office/drawing/2014/main" id="{CD669AE9-4529-417D-A5D8-55F9A184D70B}"/>
              </a:ext>
            </a:extLst>
          </p:cNvPr>
          <p:cNvGrpSpPr/>
          <p:nvPr/>
        </p:nvGrpSpPr>
        <p:grpSpPr>
          <a:xfrm rot="10800000">
            <a:off x="0" y="4909487"/>
            <a:ext cx="9144000" cy="234014"/>
            <a:chOff x="0" y="4909487"/>
            <a:chExt cx="9144000" cy="234014"/>
          </a:xfrm>
        </p:grpSpPr>
        <p:sp>
          <p:nvSpPr>
            <p:cNvPr id="50" name="Rectángulo 49">
              <a:extLst>
                <a:ext uri="{FF2B5EF4-FFF2-40B4-BE49-F238E27FC236}">
                  <a16:creationId xmlns:a16="http://schemas.microsoft.com/office/drawing/2014/main" id="{F976D5A6-E55A-4AC6-BCEE-8D59EB18D0CC}"/>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 name="Rectángulo 50">
              <a:extLst>
                <a:ext uri="{FF2B5EF4-FFF2-40B4-BE49-F238E27FC236}">
                  <a16:creationId xmlns:a16="http://schemas.microsoft.com/office/drawing/2014/main" id="{14E9C1E8-3654-4F7C-80F8-7B92F5EB2A41}"/>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ángulo 51">
              <a:extLst>
                <a:ext uri="{FF2B5EF4-FFF2-40B4-BE49-F238E27FC236}">
                  <a16:creationId xmlns:a16="http://schemas.microsoft.com/office/drawing/2014/main" id="{555325A3-803B-4286-BD03-1BF74B65BD6A}"/>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53" name="Grupo 52">
            <a:extLst>
              <a:ext uri="{FF2B5EF4-FFF2-40B4-BE49-F238E27FC236}">
                <a16:creationId xmlns:a16="http://schemas.microsoft.com/office/drawing/2014/main" id="{606C42DB-58FC-4C29-98BC-815255E180D2}"/>
              </a:ext>
            </a:extLst>
          </p:cNvPr>
          <p:cNvGrpSpPr/>
          <p:nvPr/>
        </p:nvGrpSpPr>
        <p:grpSpPr>
          <a:xfrm>
            <a:off x="171690" y="92198"/>
            <a:ext cx="8823209" cy="974726"/>
            <a:chOff x="230305" y="150813"/>
            <a:chExt cx="8823209" cy="974726"/>
          </a:xfrm>
          <a:solidFill>
            <a:srgbClr val="4DA9CF"/>
          </a:solidFill>
        </p:grpSpPr>
        <p:sp>
          <p:nvSpPr>
            <p:cNvPr id="54" name="Freeform 5">
              <a:extLst>
                <a:ext uri="{FF2B5EF4-FFF2-40B4-BE49-F238E27FC236}">
                  <a16:creationId xmlns:a16="http://schemas.microsoft.com/office/drawing/2014/main" id="{31732127-8F0A-4D7E-81B4-3595837F39A7}"/>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6">
              <a:extLst>
                <a:ext uri="{FF2B5EF4-FFF2-40B4-BE49-F238E27FC236}">
                  <a16:creationId xmlns:a16="http://schemas.microsoft.com/office/drawing/2014/main" id="{EBDE525C-6C64-4952-B228-69AFCC5355FA}"/>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7">
              <a:extLst>
                <a:ext uri="{FF2B5EF4-FFF2-40B4-BE49-F238E27FC236}">
                  <a16:creationId xmlns:a16="http://schemas.microsoft.com/office/drawing/2014/main" id="{FB52EDC3-4E8F-4239-B8AE-426C0769C948}"/>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57" name="Rectángulo: esquinas redondeadas 56">
              <a:extLst>
                <a:ext uri="{FF2B5EF4-FFF2-40B4-BE49-F238E27FC236}">
                  <a16:creationId xmlns:a16="http://schemas.microsoft.com/office/drawing/2014/main" id="{2A866AA5-C074-430F-A9B9-4B68CD10B496}"/>
                </a:ext>
              </a:extLst>
            </p:cNvPr>
            <p:cNvSpPr/>
            <p:nvPr/>
          </p:nvSpPr>
          <p:spPr>
            <a:xfrm>
              <a:off x="230305" y="179509"/>
              <a:ext cx="162024" cy="48657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ángulo: esquinas redondeadas 57">
              <a:extLst>
                <a:ext uri="{FF2B5EF4-FFF2-40B4-BE49-F238E27FC236}">
                  <a16:creationId xmlns:a16="http://schemas.microsoft.com/office/drawing/2014/main" id="{D203E84B-E583-4C9D-87A1-0168BDD55EA9}"/>
                </a:ext>
              </a:extLst>
            </p:cNvPr>
            <p:cNvSpPr/>
            <p:nvPr/>
          </p:nvSpPr>
          <p:spPr>
            <a:xfrm rot="5400000">
              <a:off x="4277879" y="-3855021"/>
              <a:ext cx="117267" cy="8184077"/>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pic>
        <p:nvPicPr>
          <p:cNvPr id="830" name="Google Shape;830;p69"/>
          <p:cNvPicPr preferRelativeResize="0"/>
          <p:nvPr/>
        </p:nvPicPr>
        <p:blipFill rotWithShape="1">
          <a:blip r:embed="rId3">
            <a:alphaModFix/>
          </a:blip>
          <a:srcRect l="14169" r="38313"/>
          <a:stretch/>
        </p:blipFill>
        <p:spPr>
          <a:xfrm>
            <a:off x="265401" y="259350"/>
            <a:ext cx="3301799" cy="4624801"/>
          </a:xfrm>
          <a:prstGeom prst="rect">
            <a:avLst/>
          </a:prstGeom>
          <a:noFill/>
          <a:ln>
            <a:noFill/>
          </a:ln>
        </p:spPr>
      </p:pic>
      <p:sp>
        <p:nvSpPr>
          <p:cNvPr id="831" name="Google Shape;831;p69"/>
          <p:cNvSpPr/>
          <p:nvPr/>
        </p:nvSpPr>
        <p:spPr>
          <a:xfrm>
            <a:off x="3930050" y="3115925"/>
            <a:ext cx="4575900" cy="476100"/>
          </a:xfrm>
          <a:prstGeom prst="roundRect">
            <a:avLst>
              <a:gd name="adj" fmla="val 50000"/>
            </a:avLst>
          </a:prstGeom>
          <a:solidFill>
            <a:srgbClr val="4DA9C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32" name="Google Shape;832;p69"/>
          <p:cNvSpPr txBox="1">
            <a:spLocks noGrp="1"/>
          </p:cNvSpPr>
          <p:nvPr>
            <p:ph type="title"/>
          </p:nvPr>
        </p:nvSpPr>
        <p:spPr>
          <a:xfrm>
            <a:off x="4007325" y="1298575"/>
            <a:ext cx="4421400" cy="18378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chemeClr val="tx1"/>
                </a:solidFill>
              </a:rPr>
              <a:t>2022</a:t>
            </a:r>
            <a:endParaRPr dirty="0">
              <a:solidFill>
                <a:schemeClr val="tx1"/>
              </a:solidFill>
            </a:endParaRPr>
          </a:p>
        </p:txBody>
      </p:sp>
      <p:sp>
        <p:nvSpPr>
          <p:cNvPr id="833" name="Google Shape;833;p69"/>
          <p:cNvSpPr txBox="1">
            <a:spLocks noGrp="1"/>
          </p:cNvSpPr>
          <p:nvPr>
            <p:ph type="subTitle" idx="1"/>
          </p:nvPr>
        </p:nvSpPr>
        <p:spPr>
          <a:xfrm>
            <a:off x="4025465" y="3136300"/>
            <a:ext cx="4385100" cy="39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400" dirty="0">
                <a:solidFill>
                  <a:schemeClr val="accent6"/>
                </a:solidFill>
              </a:rPr>
              <a:t>Big numbers catch your audience’s attention</a:t>
            </a:r>
            <a:endParaRPr sz="1400" dirty="0">
              <a:solidFill>
                <a:schemeClr val="accent6"/>
              </a:solidFill>
            </a:endParaRPr>
          </a:p>
        </p:txBody>
      </p:sp>
      <p:grpSp>
        <p:nvGrpSpPr>
          <p:cNvPr id="11" name="Grupo 10">
            <a:extLst>
              <a:ext uri="{FF2B5EF4-FFF2-40B4-BE49-F238E27FC236}">
                <a16:creationId xmlns:a16="http://schemas.microsoft.com/office/drawing/2014/main" id="{CE13BFA4-A2AF-4EE8-BD97-57BE26F5A957}"/>
              </a:ext>
            </a:extLst>
          </p:cNvPr>
          <p:cNvGrpSpPr/>
          <p:nvPr/>
        </p:nvGrpSpPr>
        <p:grpSpPr>
          <a:xfrm rot="10800000">
            <a:off x="0" y="4909487"/>
            <a:ext cx="9144000" cy="234014"/>
            <a:chOff x="0" y="4909487"/>
            <a:chExt cx="9144000" cy="234014"/>
          </a:xfrm>
        </p:grpSpPr>
        <p:sp>
          <p:nvSpPr>
            <p:cNvPr id="12" name="Rectángulo 11">
              <a:extLst>
                <a:ext uri="{FF2B5EF4-FFF2-40B4-BE49-F238E27FC236}">
                  <a16:creationId xmlns:a16="http://schemas.microsoft.com/office/drawing/2014/main" id="{D682BBD8-83B3-4882-9E9B-8E7D67362227}"/>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C1E2253-6B76-4029-B0CA-ECBDEB4CB92C}"/>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6BB05B-6C9F-4B71-8434-7B4D1A0FFE45}"/>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0" name="Google Shape;621;p63">
            <a:extLst>
              <a:ext uri="{FF2B5EF4-FFF2-40B4-BE49-F238E27FC236}">
                <a16:creationId xmlns:a16="http://schemas.microsoft.com/office/drawing/2014/main" id="{FDDAB887-F02C-483A-A4CA-2A7201E90F22}"/>
              </a:ext>
            </a:extLst>
          </p:cNvPr>
          <p:cNvSpPr txBox="1">
            <a:spLocks/>
          </p:cNvSpPr>
          <p:nvPr/>
        </p:nvSpPr>
        <p:spPr>
          <a:xfrm>
            <a:off x="5175775" y="3654925"/>
            <a:ext cx="2302500" cy="7605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chemeClr val="dk1"/>
              </a:buClr>
              <a:buSzPts val="1100"/>
            </a:pPr>
            <a:r>
              <a:rPr lang="en-US"/>
              <a:t>Mercury is the closest planet to the Sun and the smallest one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70"/>
          <p:cNvSpPr txBox="1">
            <a:spLocks noGrp="1"/>
          </p:cNvSpPr>
          <p:nvPr>
            <p:ph type="title"/>
          </p:nvPr>
        </p:nvSpPr>
        <p:spPr>
          <a:xfrm>
            <a:off x="715492" y="223728"/>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chemeClr val="tx1"/>
                </a:solidFill>
              </a:rPr>
              <a:t>Market size</a:t>
            </a:r>
            <a:endParaRPr dirty="0">
              <a:solidFill>
                <a:schemeClr val="tx1"/>
              </a:solidFill>
            </a:endParaRPr>
          </a:p>
        </p:txBody>
      </p:sp>
      <p:sp>
        <p:nvSpPr>
          <p:cNvPr id="844" name="Google Shape;844;p70"/>
          <p:cNvSpPr txBox="1">
            <a:spLocks noGrp="1"/>
          </p:cNvSpPr>
          <p:nvPr>
            <p:ph type="subTitle" idx="1"/>
          </p:nvPr>
        </p:nvSpPr>
        <p:spPr>
          <a:xfrm>
            <a:off x="944150" y="3340034"/>
            <a:ext cx="1901400" cy="4113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Venus</a:t>
            </a:r>
            <a:endParaRPr/>
          </a:p>
        </p:txBody>
      </p:sp>
      <p:sp>
        <p:nvSpPr>
          <p:cNvPr id="845" name="Google Shape;845;p70"/>
          <p:cNvSpPr txBox="1">
            <a:spLocks noGrp="1"/>
          </p:cNvSpPr>
          <p:nvPr>
            <p:ph type="subTitle" idx="2"/>
          </p:nvPr>
        </p:nvSpPr>
        <p:spPr>
          <a:xfrm>
            <a:off x="944150" y="3751333"/>
            <a:ext cx="1901400" cy="5043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Venus is the second planet from the Sun</a:t>
            </a:r>
            <a:endParaRPr/>
          </a:p>
        </p:txBody>
      </p:sp>
      <p:sp>
        <p:nvSpPr>
          <p:cNvPr id="846" name="Google Shape;846;p70"/>
          <p:cNvSpPr txBox="1">
            <a:spLocks noGrp="1"/>
          </p:cNvSpPr>
          <p:nvPr>
            <p:ph type="subTitle" idx="3"/>
          </p:nvPr>
        </p:nvSpPr>
        <p:spPr>
          <a:xfrm flipH="1">
            <a:off x="6113941" y="3340034"/>
            <a:ext cx="1901400" cy="4113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Saturn</a:t>
            </a:r>
            <a:endParaRPr/>
          </a:p>
        </p:txBody>
      </p:sp>
      <p:sp>
        <p:nvSpPr>
          <p:cNvPr id="847" name="Google Shape;847;p70"/>
          <p:cNvSpPr txBox="1">
            <a:spLocks noGrp="1"/>
          </p:cNvSpPr>
          <p:nvPr>
            <p:ph type="subTitle" idx="4"/>
          </p:nvPr>
        </p:nvSpPr>
        <p:spPr>
          <a:xfrm>
            <a:off x="3621300" y="3751333"/>
            <a:ext cx="1901400" cy="5043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It’s the biggest planet of them all</a:t>
            </a:r>
            <a:endParaRPr/>
          </a:p>
        </p:txBody>
      </p:sp>
      <p:sp>
        <p:nvSpPr>
          <p:cNvPr id="848" name="Google Shape;848;p70"/>
          <p:cNvSpPr txBox="1">
            <a:spLocks noGrp="1"/>
          </p:cNvSpPr>
          <p:nvPr>
            <p:ph type="subTitle" idx="5"/>
          </p:nvPr>
        </p:nvSpPr>
        <p:spPr>
          <a:xfrm flipH="1">
            <a:off x="3621300" y="3340034"/>
            <a:ext cx="1901400" cy="4113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Jupiter</a:t>
            </a:r>
            <a:endParaRPr/>
          </a:p>
        </p:txBody>
      </p:sp>
      <p:sp>
        <p:nvSpPr>
          <p:cNvPr id="849" name="Google Shape;849;p70"/>
          <p:cNvSpPr txBox="1">
            <a:spLocks noGrp="1"/>
          </p:cNvSpPr>
          <p:nvPr>
            <p:ph type="subTitle" idx="6"/>
          </p:nvPr>
        </p:nvSpPr>
        <p:spPr>
          <a:xfrm>
            <a:off x="6113942" y="3751333"/>
            <a:ext cx="1901400" cy="5043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Clr>
                <a:schemeClr val="dk1"/>
              </a:buClr>
              <a:buSzPts val="1100"/>
              <a:buFont typeface="Arial"/>
              <a:buNone/>
            </a:pPr>
            <a:r>
              <a:rPr lang="en"/>
              <a:t>It’s composed of hydrogen and helium</a:t>
            </a:r>
            <a:endParaRPr/>
          </a:p>
        </p:txBody>
      </p:sp>
      <p:sp>
        <p:nvSpPr>
          <p:cNvPr id="850" name="Google Shape;850;p70"/>
          <p:cNvSpPr txBox="1">
            <a:spLocks noGrp="1"/>
          </p:cNvSpPr>
          <p:nvPr>
            <p:ph type="title" idx="7"/>
          </p:nvPr>
        </p:nvSpPr>
        <p:spPr>
          <a:xfrm>
            <a:off x="1169600" y="2192560"/>
            <a:ext cx="14505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10%</a:t>
            </a:r>
            <a:endParaRPr/>
          </a:p>
        </p:txBody>
      </p:sp>
      <p:sp>
        <p:nvSpPr>
          <p:cNvPr id="851" name="Google Shape;851;p70"/>
          <p:cNvSpPr txBox="1">
            <a:spLocks noGrp="1"/>
          </p:cNvSpPr>
          <p:nvPr>
            <p:ph type="title" idx="8"/>
          </p:nvPr>
        </p:nvSpPr>
        <p:spPr>
          <a:xfrm>
            <a:off x="3846742" y="2192560"/>
            <a:ext cx="14505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20%</a:t>
            </a:r>
            <a:endParaRPr/>
          </a:p>
        </p:txBody>
      </p:sp>
      <p:sp>
        <p:nvSpPr>
          <p:cNvPr id="852" name="Google Shape;852;p70"/>
          <p:cNvSpPr txBox="1">
            <a:spLocks noGrp="1"/>
          </p:cNvSpPr>
          <p:nvPr>
            <p:ph type="title" idx="9"/>
          </p:nvPr>
        </p:nvSpPr>
        <p:spPr>
          <a:xfrm>
            <a:off x="6339400" y="2192560"/>
            <a:ext cx="14505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a:t>30%</a:t>
            </a:r>
            <a:endParaRPr/>
          </a:p>
        </p:txBody>
      </p:sp>
      <p:grpSp>
        <p:nvGrpSpPr>
          <p:cNvPr id="853" name="Google Shape;853;p70"/>
          <p:cNvGrpSpPr/>
          <p:nvPr/>
        </p:nvGrpSpPr>
        <p:grpSpPr>
          <a:xfrm flipH="1">
            <a:off x="1122604" y="1691413"/>
            <a:ext cx="1544474" cy="1544474"/>
            <a:chOff x="4049800" y="640400"/>
            <a:chExt cx="858900" cy="858900"/>
          </a:xfrm>
        </p:grpSpPr>
        <p:sp>
          <p:nvSpPr>
            <p:cNvPr id="854" name="Google Shape;854;p70"/>
            <p:cNvSpPr/>
            <p:nvPr/>
          </p:nvSpPr>
          <p:spPr>
            <a:xfrm>
              <a:off x="4049800" y="640400"/>
              <a:ext cx="858900" cy="858900"/>
            </a:xfrm>
            <a:prstGeom prst="donut">
              <a:avLst>
                <a:gd name="adj" fmla="val 1280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70"/>
            <p:cNvSpPr/>
            <p:nvPr/>
          </p:nvSpPr>
          <p:spPr>
            <a:xfrm>
              <a:off x="4049800" y="640400"/>
              <a:ext cx="858900" cy="858900"/>
            </a:xfrm>
            <a:prstGeom prst="blockArc">
              <a:avLst>
                <a:gd name="adj1" fmla="val 13921311"/>
                <a:gd name="adj2" fmla="val 16203790"/>
                <a:gd name="adj3" fmla="val 12742"/>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 name="Google Shape;856;p70"/>
          <p:cNvGrpSpPr/>
          <p:nvPr/>
        </p:nvGrpSpPr>
        <p:grpSpPr>
          <a:xfrm flipH="1">
            <a:off x="3752771" y="1691413"/>
            <a:ext cx="1544474" cy="1544474"/>
            <a:chOff x="4049800" y="640400"/>
            <a:chExt cx="858900" cy="858900"/>
          </a:xfrm>
        </p:grpSpPr>
        <p:sp>
          <p:nvSpPr>
            <p:cNvPr id="857" name="Google Shape;857;p70"/>
            <p:cNvSpPr/>
            <p:nvPr/>
          </p:nvSpPr>
          <p:spPr>
            <a:xfrm>
              <a:off x="4049800" y="640400"/>
              <a:ext cx="858900" cy="858900"/>
            </a:xfrm>
            <a:prstGeom prst="donut">
              <a:avLst>
                <a:gd name="adj" fmla="val 1280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70"/>
            <p:cNvSpPr/>
            <p:nvPr/>
          </p:nvSpPr>
          <p:spPr>
            <a:xfrm>
              <a:off x="4049800" y="640400"/>
              <a:ext cx="858900" cy="858900"/>
            </a:xfrm>
            <a:prstGeom prst="blockArc">
              <a:avLst>
                <a:gd name="adj1" fmla="val 11755767"/>
                <a:gd name="adj2" fmla="val 16203790"/>
                <a:gd name="adj3" fmla="val 1274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 name="Google Shape;859;p70"/>
          <p:cNvGrpSpPr/>
          <p:nvPr/>
        </p:nvGrpSpPr>
        <p:grpSpPr>
          <a:xfrm flipH="1">
            <a:off x="6292416" y="1691413"/>
            <a:ext cx="1544474" cy="1544474"/>
            <a:chOff x="4049800" y="640400"/>
            <a:chExt cx="858900" cy="858900"/>
          </a:xfrm>
        </p:grpSpPr>
        <p:sp>
          <p:nvSpPr>
            <p:cNvPr id="860" name="Google Shape;860;p70"/>
            <p:cNvSpPr/>
            <p:nvPr/>
          </p:nvSpPr>
          <p:spPr>
            <a:xfrm>
              <a:off x="4049800" y="640400"/>
              <a:ext cx="858900" cy="858900"/>
            </a:xfrm>
            <a:prstGeom prst="donut">
              <a:avLst>
                <a:gd name="adj" fmla="val 1280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70"/>
            <p:cNvSpPr/>
            <p:nvPr/>
          </p:nvSpPr>
          <p:spPr>
            <a:xfrm>
              <a:off x="4049800" y="640400"/>
              <a:ext cx="858900" cy="858900"/>
            </a:xfrm>
            <a:prstGeom prst="blockArc">
              <a:avLst>
                <a:gd name="adj1" fmla="val 9896459"/>
                <a:gd name="adj2" fmla="val 16203790"/>
                <a:gd name="adj3" fmla="val 12742"/>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Rectángulo 22">
            <a:extLst>
              <a:ext uri="{FF2B5EF4-FFF2-40B4-BE49-F238E27FC236}">
                <a16:creationId xmlns:a16="http://schemas.microsoft.com/office/drawing/2014/main" id="{422C10F2-04CC-4FD2-A25E-46ADC6142FB9}"/>
              </a:ext>
            </a:extLst>
          </p:cNvPr>
          <p:cNvSpPr/>
          <p:nvPr/>
        </p:nvSpPr>
        <p:spPr>
          <a:xfrm>
            <a:off x="0" y="4911969"/>
            <a:ext cx="6746825" cy="231531"/>
          </a:xfrm>
          <a:prstGeom prst="rect">
            <a:avLst/>
          </a:prstGeom>
          <a:solidFill>
            <a:srgbClr val="FCCF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758472B7-BD5D-4844-AA29-4BBFFD9C6F42}"/>
              </a:ext>
            </a:extLst>
          </p:cNvPr>
          <p:cNvSpPr/>
          <p:nvPr/>
        </p:nvSpPr>
        <p:spPr>
          <a:xfrm>
            <a:off x="8520112" y="4910044"/>
            <a:ext cx="623888" cy="231531"/>
          </a:xfrm>
          <a:prstGeom prst="rect">
            <a:avLst/>
          </a:prstGeom>
          <a:solidFill>
            <a:srgbClr val="F58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7BE282CE-888C-4912-B993-CB45271E6F62}"/>
              </a:ext>
            </a:extLst>
          </p:cNvPr>
          <p:cNvSpPr/>
          <p:nvPr/>
        </p:nvSpPr>
        <p:spPr>
          <a:xfrm>
            <a:off x="6984349" y="4909487"/>
            <a:ext cx="1280420" cy="234014"/>
          </a:xfrm>
          <a:prstGeom prst="rect">
            <a:avLst/>
          </a:prstGeom>
          <a:solidFill>
            <a:srgbClr val="7264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867"/>
        <p:cNvGrpSpPr/>
        <p:nvPr/>
      </p:nvGrpSpPr>
      <p:grpSpPr>
        <a:xfrm>
          <a:off x="0" y="0"/>
          <a:ext cx="0" cy="0"/>
          <a:chOff x="0" y="0"/>
          <a:chExt cx="0" cy="0"/>
        </a:xfrm>
      </p:grpSpPr>
      <p:sp>
        <p:nvSpPr>
          <p:cNvPr id="868" name="Google Shape;868;p71"/>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E38384"/>
                </a:solidFill>
              </a:rPr>
              <a:t>Target</a:t>
            </a:r>
            <a:endParaRPr dirty="0">
              <a:solidFill>
                <a:srgbClr val="E38384"/>
              </a:solidFill>
            </a:endParaRPr>
          </a:p>
        </p:txBody>
      </p:sp>
      <p:sp>
        <p:nvSpPr>
          <p:cNvPr id="869" name="Google Shape;869;p71"/>
          <p:cNvSpPr/>
          <p:nvPr/>
        </p:nvSpPr>
        <p:spPr>
          <a:xfrm>
            <a:off x="835063" y="1577819"/>
            <a:ext cx="1061700" cy="1061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71"/>
          <p:cNvSpPr/>
          <p:nvPr/>
        </p:nvSpPr>
        <p:spPr>
          <a:xfrm>
            <a:off x="2655238" y="1577819"/>
            <a:ext cx="1061700" cy="1061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71"/>
          <p:cNvSpPr/>
          <p:nvPr/>
        </p:nvSpPr>
        <p:spPr>
          <a:xfrm>
            <a:off x="2721538" y="1644119"/>
            <a:ext cx="929100" cy="929100"/>
          </a:xfrm>
          <a:prstGeom prst="pie">
            <a:avLst>
              <a:gd name="adj1" fmla="val 16188263"/>
              <a:gd name="adj2" fmla="val 4381316"/>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72" name="Google Shape;872;p71"/>
          <p:cNvSpPr/>
          <p:nvPr/>
        </p:nvSpPr>
        <p:spPr>
          <a:xfrm flipH="1">
            <a:off x="901363" y="1644119"/>
            <a:ext cx="929100" cy="929100"/>
          </a:xfrm>
          <a:prstGeom prst="pie">
            <a:avLst>
              <a:gd name="adj1" fmla="val 4244884"/>
              <a:gd name="adj2" fmla="val 1622947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74" name="Google Shape;874;p71"/>
          <p:cNvSpPr txBox="1"/>
          <p:nvPr/>
        </p:nvSpPr>
        <p:spPr>
          <a:xfrm>
            <a:off x="711750" y="1095565"/>
            <a:ext cx="3860400" cy="339600"/>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r>
              <a:rPr lang="en" sz="2400" b="1">
                <a:solidFill>
                  <a:schemeClr val="dk1"/>
                </a:solidFill>
                <a:latin typeface="Roboto"/>
                <a:ea typeface="Roboto"/>
                <a:cs typeface="Roboto"/>
                <a:sym typeface="Roboto"/>
              </a:rPr>
              <a:t>Gender and age</a:t>
            </a:r>
            <a:endParaRPr sz="2400" b="1">
              <a:solidFill>
                <a:schemeClr val="dk1"/>
              </a:solidFill>
              <a:latin typeface="Roboto"/>
              <a:ea typeface="Roboto"/>
              <a:cs typeface="Roboto"/>
              <a:sym typeface="Roboto"/>
            </a:endParaRPr>
          </a:p>
        </p:txBody>
      </p:sp>
      <p:sp>
        <p:nvSpPr>
          <p:cNvPr id="875" name="Google Shape;875;p71"/>
          <p:cNvSpPr txBox="1"/>
          <p:nvPr/>
        </p:nvSpPr>
        <p:spPr>
          <a:xfrm>
            <a:off x="711750" y="2856640"/>
            <a:ext cx="3860400" cy="339600"/>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r>
              <a:rPr lang="en" sz="2400" b="1">
                <a:solidFill>
                  <a:schemeClr val="dk1"/>
                </a:solidFill>
                <a:latin typeface="Roboto"/>
                <a:ea typeface="Roboto"/>
                <a:cs typeface="Roboto"/>
                <a:sym typeface="Roboto"/>
              </a:rPr>
              <a:t>Interests by application</a:t>
            </a:r>
            <a:endParaRPr sz="2400" b="1">
              <a:solidFill>
                <a:schemeClr val="dk1"/>
              </a:solidFill>
              <a:latin typeface="Roboto"/>
              <a:ea typeface="Roboto"/>
              <a:cs typeface="Roboto"/>
              <a:sym typeface="Roboto"/>
            </a:endParaRPr>
          </a:p>
        </p:txBody>
      </p:sp>
      <p:sp>
        <p:nvSpPr>
          <p:cNvPr id="876" name="Google Shape;876;p71"/>
          <p:cNvSpPr txBox="1"/>
          <p:nvPr/>
        </p:nvSpPr>
        <p:spPr>
          <a:xfrm>
            <a:off x="1794238" y="2030313"/>
            <a:ext cx="749400" cy="2232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55%</a:t>
            </a:r>
            <a:endParaRPr>
              <a:solidFill>
                <a:schemeClr val="dk1"/>
              </a:solidFill>
              <a:latin typeface="DM Sans"/>
              <a:ea typeface="DM Sans"/>
              <a:cs typeface="DM Sans"/>
              <a:sym typeface="DM Sans"/>
            </a:endParaRPr>
          </a:p>
        </p:txBody>
      </p:sp>
      <p:sp>
        <p:nvSpPr>
          <p:cNvPr id="877" name="Google Shape;877;p71"/>
          <p:cNvSpPr txBox="1"/>
          <p:nvPr/>
        </p:nvSpPr>
        <p:spPr>
          <a:xfrm>
            <a:off x="3614413" y="2030313"/>
            <a:ext cx="749400" cy="2232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45%</a:t>
            </a:r>
            <a:endParaRPr>
              <a:solidFill>
                <a:schemeClr val="dk1"/>
              </a:solidFill>
              <a:latin typeface="DM Sans"/>
              <a:ea typeface="DM Sans"/>
              <a:cs typeface="DM Sans"/>
              <a:sym typeface="DM Sans"/>
            </a:endParaRPr>
          </a:p>
        </p:txBody>
      </p:sp>
      <p:sp>
        <p:nvSpPr>
          <p:cNvPr id="878" name="Google Shape;878;p71"/>
          <p:cNvSpPr/>
          <p:nvPr/>
        </p:nvSpPr>
        <p:spPr>
          <a:xfrm>
            <a:off x="1054813" y="1797569"/>
            <a:ext cx="622200" cy="622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71"/>
          <p:cNvSpPr/>
          <p:nvPr/>
        </p:nvSpPr>
        <p:spPr>
          <a:xfrm>
            <a:off x="2874988" y="1797569"/>
            <a:ext cx="622200" cy="6222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3" name="Google Shape;883;p71"/>
          <p:cNvGrpSpPr/>
          <p:nvPr/>
        </p:nvGrpSpPr>
        <p:grpSpPr>
          <a:xfrm>
            <a:off x="1228651" y="1931315"/>
            <a:ext cx="274550" cy="354728"/>
            <a:chOff x="7606826" y="2419290"/>
            <a:chExt cx="274550" cy="354728"/>
          </a:xfrm>
        </p:grpSpPr>
        <p:sp>
          <p:nvSpPr>
            <p:cNvPr id="884" name="Google Shape;884;p71"/>
            <p:cNvSpPr/>
            <p:nvPr/>
          </p:nvSpPr>
          <p:spPr>
            <a:xfrm>
              <a:off x="7606826" y="2619370"/>
              <a:ext cx="274550" cy="154649"/>
            </a:xfrm>
            <a:custGeom>
              <a:avLst/>
              <a:gdLst/>
              <a:ahLst/>
              <a:cxnLst/>
              <a:rect l="l" t="t" r="r" b="b"/>
              <a:pathLst>
                <a:path w="10485" h="5906" extrusionOk="0">
                  <a:moveTo>
                    <a:pt x="3711" y="1"/>
                  </a:moveTo>
                  <a:lnTo>
                    <a:pt x="3711" y="1041"/>
                  </a:lnTo>
                  <a:cubicBezTo>
                    <a:pt x="3711" y="1336"/>
                    <a:pt x="3520" y="1584"/>
                    <a:pt x="3244" y="1670"/>
                  </a:cubicBezTo>
                  <a:lnTo>
                    <a:pt x="935" y="2348"/>
                  </a:lnTo>
                  <a:cubicBezTo>
                    <a:pt x="382" y="2510"/>
                    <a:pt x="0" y="3025"/>
                    <a:pt x="0" y="3607"/>
                  </a:cubicBezTo>
                  <a:lnTo>
                    <a:pt x="0" y="5248"/>
                  </a:lnTo>
                  <a:cubicBezTo>
                    <a:pt x="0" y="5610"/>
                    <a:pt x="286" y="5906"/>
                    <a:pt x="649" y="5906"/>
                  </a:cubicBezTo>
                  <a:lnTo>
                    <a:pt x="9826" y="5906"/>
                  </a:lnTo>
                  <a:cubicBezTo>
                    <a:pt x="10189" y="5906"/>
                    <a:pt x="10485" y="5610"/>
                    <a:pt x="10485" y="5248"/>
                  </a:cubicBezTo>
                  <a:lnTo>
                    <a:pt x="10485" y="3607"/>
                  </a:lnTo>
                  <a:cubicBezTo>
                    <a:pt x="10485" y="3025"/>
                    <a:pt x="10093" y="2510"/>
                    <a:pt x="9540" y="2348"/>
                  </a:cubicBezTo>
                  <a:lnTo>
                    <a:pt x="7241" y="1670"/>
                  </a:lnTo>
                  <a:cubicBezTo>
                    <a:pt x="6955" y="1584"/>
                    <a:pt x="6764" y="1336"/>
                    <a:pt x="6764" y="1041"/>
                  </a:cubicBezTo>
                  <a:lnTo>
                    <a:pt x="6764" y="1"/>
                  </a:lnTo>
                  <a:close/>
                </a:path>
              </a:pathLst>
            </a:custGeom>
            <a:solidFill>
              <a:srgbClr val="FBD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71"/>
            <p:cNvSpPr/>
            <p:nvPr/>
          </p:nvSpPr>
          <p:spPr>
            <a:xfrm>
              <a:off x="7606826" y="2667576"/>
              <a:ext cx="274550" cy="106442"/>
            </a:xfrm>
            <a:custGeom>
              <a:avLst/>
              <a:gdLst/>
              <a:ahLst/>
              <a:cxnLst/>
              <a:rect l="l" t="t" r="r" b="b"/>
              <a:pathLst>
                <a:path w="10485" h="4065" extrusionOk="0">
                  <a:moveTo>
                    <a:pt x="2671" y="1"/>
                  </a:moveTo>
                  <a:lnTo>
                    <a:pt x="935" y="507"/>
                  </a:lnTo>
                  <a:cubicBezTo>
                    <a:pt x="382" y="669"/>
                    <a:pt x="0" y="1184"/>
                    <a:pt x="0" y="1766"/>
                  </a:cubicBezTo>
                  <a:lnTo>
                    <a:pt x="0" y="3407"/>
                  </a:lnTo>
                  <a:cubicBezTo>
                    <a:pt x="0" y="3769"/>
                    <a:pt x="286" y="4065"/>
                    <a:pt x="649" y="4065"/>
                  </a:cubicBezTo>
                  <a:lnTo>
                    <a:pt x="9826" y="4065"/>
                  </a:lnTo>
                  <a:cubicBezTo>
                    <a:pt x="10189" y="4065"/>
                    <a:pt x="10485" y="3769"/>
                    <a:pt x="10485" y="3407"/>
                  </a:cubicBezTo>
                  <a:lnTo>
                    <a:pt x="10485" y="1766"/>
                  </a:lnTo>
                  <a:cubicBezTo>
                    <a:pt x="10485" y="1184"/>
                    <a:pt x="10093" y="669"/>
                    <a:pt x="9540" y="507"/>
                  </a:cubicBezTo>
                  <a:lnTo>
                    <a:pt x="7804" y="1"/>
                  </a:lnTo>
                  <a:cubicBezTo>
                    <a:pt x="7556" y="1213"/>
                    <a:pt x="6478" y="2090"/>
                    <a:pt x="5238" y="2090"/>
                  </a:cubicBezTo>
                  <a:cubicBezTo>
                    <a:pt x="3997" y="2090"/>
                    <a:pt x="2919" y="1213"/>
                    <a:pt x="26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71"/>
            <p:cNvSpPr/>
            <p:nvPr/>
          </p:nvSpPr>
          <p:spPr>
            <a:xfrm>
              <a:off x="7703998" y="2619370"/>
              <a:ext cx="79943" cy="22886"/>
            </a:xfrm>
            <a:custGeom>
              <a:avLst/>
              <a:gdLst/>
              <a:ahLst/>
              <a:cxnLst/>
              <a:rect l="l" t="t" r="r" b="b"/>
              <a:pathLst>
                <a:path w="3053" h="874" extrusionOk="0">
                  <a:moveTo>
                    <a:pt x="0" y="1"/>
                  </a:moveTo>
                  <a:lnTo>
                    <a:pt x="0" y="487"/>
                  </a:lnTo>
                  <a:cubicBezTo>
                    <a:pt x="477" y="745"/>
                    <a:pt x="1002" y="874"/>
                    <a:pt x="1527" y="874"/>
                  </a:cubicBezTo>
                  <a:cubicBezTo>
                    <a:pt x="2051" y="874"/>
                    <a:pt x="2576" y="745"/>
                    <a:pt x="3053" y="487"/>
                  </a:cubicBezTo>
                  <a:lnTo>
                    <a:pt x="3053" y="1"/>
                  </a:ln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71"/>
            <p:cNvSpPr/>
            <p:nvPr/>
          </p:nvSpPr>
          <p:spPr>
            <a:xfrm>
              <a:off x="7647543" y="2470744"/>
              <a:ext cx="192617" cy="160147"/>
            </a:xfrm>
            <a:custGeom>
              <a:avLst/>
              <a:gdLst/>
              <a:ahLst/>
              <a:cxnLst/>
              <a:rect l="l" t="t" r="r" b="b"/>
              <a:pathLst>
                <a:path w="7356" h="6116" extrusionOk="0">
                  <a:moveTo>
                    <a:pt x="840" y="1"/>
                  </a:moveTo>
                  <a:lnTo>
                    <a:pt x="840" y="2405"/>
                  </a:lnTo>
                  <a:lnTo>
                    <a:pt x="735" y="2405"/>
                  </a:lnTo>
                  <a:cubicBezTo>
                    <a:pt x="0" y="2405"/>
                    <a:pt x="0" y="3492"/>
                    <a:pt x="735" y="3492"/>
                  </a:cubicBezTo>
                  <a:lnTo>
                    <a:pt x="849" y="3492"/>
                  </a:lnTo>
                  <a:cubicBezTo>
                    <a:pt x="964" y="4971"/>
                    <a:pt x="2194" y="6116"/>
                    <a:pt x="3683" y="6116"/>
                  </a:cubicBezTo>
                  <a:cubicBezTo>
                    <a:pt x="5161" y="6116"/>
                    <a:pt x="6392" y="4971"/>
                    <a:pt x="6506" y="3492"/>
                  </a:cubicBezTo>
                  <a:lnTo>
                    <a:pt x="6630" y="3492"/>
                  </a:lnTo>
                  <a:cubicBezTo>
                    <a:pt x="7355" y="3492"/>
                    <a:pt x="7355" y="2405"/>
                    <a:pt x="6630" y="2405"/>
                  </a:cubicBezTo>
                  <a:lnTo>
                    <a:pt x="6525" y="2405"/>
                  </a:lnTo>
                  <a:lnTo>
                    <a:pt x="6525" y="1"/>
                  </a:lnTo>
                  <a:close/>
                </a:path>
              </a:pathLst>
            </a:custGeom>
            <a:solidFill>
              <a:srgbClr val="FBD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71"/>
            <p:cNvSpPr/>
            <p:nvPr/>
          </p:nvSpPr>
          <p:spPr>
            <a:xfrm>
              <a:off x="7654770" y="2419290"/>
              <a:ext cx="174156" cy="114428"/>
            </a:xfrm>
            <a:custGeom>
              <a:avLst/>
              <a:gdLst/>
              <a:ahLst/>
              <a:cxnLst/>
              <a:rect l="l" t="t" r="r" b="b"/>
              <a:pathLst>
                <a:path w="6651" h="4370" extrusionOk="0">
                  <a:moveTo>
                    <a:pt x="1842" y="0"/>
                  </a:moveTo>
                  <a:cubicBezTo>
                    <a:pt x="812" y="0"/>
                    <a:pt x="1" y="897"/>
                    <a:pt x="106" y="1918"/>
                  </a:cubicBezTo>
                  <a:lnTo>
                    <a:pt x="344" y="4370"/>
                  </a:lnTo>
                  <a:lnTo>
                    <a:pt x="564" y="4370"/>
                  </a:lnTo>
                  <a:cubicBezTo>
                    <a:pt x="812" y="4370"/>
                    <a:pt x="1003" y="4169"/>
                    <a:pt x="1003" y="3931"/>
                  </a:cubicBezTo>
                  <a:lnTo>
                    <a:pt x="1003" y="2967"/>
                  </a:lnTo>
                  <a:cubicBezTo>
                    <a:pt x="1003" y="2481"/>
                    <a:pt x="1394" y="2090"/>
                    <a:pt x="1880" y="2090"/>
                  </a:cubicBezTo>
                  <a:lnTo>
                    <a:pt x="5811" y="2090"/>
                  </a:lnTo>
                  <a:lnTo>
                    <a:pt x="5811" y="3931"/>
                  </a:lnTo>
                  <a:cubicBezTo>
                    <a:pt x="5811" y="4169"/>
                    <a:pt x="6011" y="4370"/>
                    <a:pt x="6249" y="4370"/>
                  </a:cubicBezTo>
                  <a:lnTo>
                    <a:pt x="6469" y="4370"/>
                  </a:lnTo>
                  <a:lnTo>
                    <a:pt x="6650" y="2004"/>
                  </a:lnTo>
                  <a:lnTo>
                    <a:pt x="6631" y="2004"/>
                  </a:lnTo>
                  <a:lnTo>
                    <a:pt x="581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71"/>
            <p:cNvSpPr/>
            <p:nvPr/>
          </p:nvSpPr>
          <p:spPr>
            <a:xfrm>
              <a:off x="7654770" y="2419290"/>
              <a:ext cx="71983" cy="114428"/>
            </a:xfrm>
            <a:custGeom>
              <a:avLst/>
              <a:gdLst/>
              <a:ahLst/>
              <a:cxnLst/>
              <a:rect l="l" t="t" r="r" b="b"/>
              <a:pathLst>
                <a:path w="2749" h="4370" extrusionOk="0">
                  <a:moveTo>
                    <a:pt x="1842" y="0"/>
                  </a:moveTo>
                  <a:cubicBezTo>
                    <a:pt x="812" y="0"/>
                    <a:pt x="1" y="888"/>
                    <a:pt x="106" y="1918"/>
                  </a:cubicBezTo>
                  <a:lnTo>
                    <a:pt x="344" y="4370"/>
                  </a:lnTo>
                  <a:lnTo>
                    <a:pt x="564" y="4370"/>
                  </a:lnTo>
                  <a:cubicBezTo>
                    <a:pt x="812" y="4370"/>
                    <a:pt x="1003" y="4169"/>
                    <a:pt x="1003" y="3931"/>
                  </a:cubicBezTo>
                  <a:lnTo>
                    <a:pt x="1003" y="1756"/>
                  </a:lnTo>
                  <a:cubicBezTo>
                    <a:pt x="1003" y="783"/>
                    <a:pt x="1785" y="0"/>
                    <a:pt x="27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71"/>
            <p:cNvSpPr/>
            <p:nvPr/>
          </p:nvSpPr>
          <p:spPr>
            <a:xfrm>
              <a:off x="7703998" y="2533640"/>
              <a:ext cx="11495" cy="17308"/>
            </a:xfrm>
            <a:custGeom>
              <a:avLst/>
              <a:gdLst/>
              <a:ahLst/>
              <a:cxnLst/>
              <a:rect l="l" t="t" r="r" b="b"/>
              <a:pathLst>
                <a:path w="439" h="661" extrusionOk="0">
                  <a:moveTo>
                    <a:pt x="220" y="0"/>
                  </a:moveTo>
                  <a:cubicBezTo>
                    <a:pt x="110" y="0"/>
                    <a:pt x="0" y="74"/>
                    <a:pt x="0" y="222"/>
                  </a:cubicBezTo>
                  <a:lnTo>
                    <a:pt x="0" y="441"/>
                  </a:lnTo>
                  <a:cubicBezTo>
                    <a:pt x="0" y="556"/>
                    <a:pt x="96" y="661"/>
                    <a:pt x="220" y="661"/>
                  </a:cubicBezTo>
                  <a:cubicBezTo>
                    <a:pt x="334" y="661"/>
                    <a:pt x="439" y="556"/>
                    <a:pt x="439" y="441"/>
                  </a:cubicBezTo>
                  <a:lnTo>
                    <a:pt x="439" y="222"/>
                  </a:lnTo>
                  <a:cubicBezTo>
                    <a:pt x="439" y="74"/>
                    <a:pt x="329" y="0"/>
                    <a:pt x="220" y="0"/>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71"/>
            <p:cNvSpPr/>
            <p:nvPr/>
          </p:nvSpPr>
          <p:spPr>
            <a:xfrm>
              <a:off x="7772681" y="2533640"/>
              <a:ext cx="11260" cy="17308"/>
            </a:xfrm>
            <a:custGeom>
              <a:avLst/>
              <a:gdLst/>
              <a:ahLst/>
              <a:cxnLst/>
              <a:rect l="l" t="t" r="r" b="b"/>
              <a:pathLst>
                <a:path w="430" h="661" extrusionOk="0">
                  <a:moveTo>
                    <a:pt x="215" y="0"/>
                  </a:moveTo>
                  <a:cubicBezTo>
                    <a:pt x="108" y="0"/>
                    <a:pt x="1" y="74"/>
                    <a:pt x="1" y="222"/>
                  </a:cubicBezTo>
                  <a:lnTo>
                    <a:pt x="1" y="441"/>
                  </a:lnTo>
                  <a:cubicBezTo>
                    <a:pt x="1" y="556"/>
                    <a:pt x="96" y="661"/>
                    <a:pt x="220" y="661"/>
                  </a:cubicBezTo>
                  <a:cubicBezTo>
                    <a:pt x="335" y="661"/>
                    <a:pt x="430" y="556"/>
                    <a:pt x="430" y="441"/>
                  </a:cubicBezTo>
                  <a:lnTo>
                    <a:pt x="430" y="222"/>
                  </a:lnTo>
                  <a:cubicBezTo>
                    <a:pt x="430" y="74"/>
                    <a:pt x="323" y="0"/>
                    <a:pt x="215" y="0"/>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71"/>
            <p:cNvSpPr/>
            <p:nvPr/>
          </p:nvSpPr>
          <p:spPr>
            <a:xfrm>
              <a:off x="7718714" y="2573598"/>
              <a:ext cx="50720" cy="17334"/>
            </a:xfrm>
            <a:custGeom>
              <a:avLst/>
              <a:gdLst/>
              <a:ahLst/>
              <a:cxnLst/>
              <a:rect l="l" t="t" r="r" b="b"/>
              <a:pathLst>
                <a:path w="1937" h="662" extrusionOk="0">
                  <a:moveTo>
                    <a:pt x="314" y="0"/>
                  </a:moveTo>
                  <a:cubicBezTo>
                    <a:pt x="144" y="0"/>
                    <a:pt x="0" y="221"/>
                    <a:pt x="154" y="375"/>
                  </a:cubicBezTo>
                  <a:cubicBezTo>
                    <a:pt x="372" y="566"/>
                    <a:pt x="643" y="662"/>
                    <a:pt x="924" y="662"/>
                  </a:cubicBezTo>
                  <a:cubicBezTo>
                    <a:pt x="938" y="662"/>
                    <a:pt x="951" y="662"/>
                    <a:pt x="965" y="661"/>
                  </a:cubicBezTo>
                  <a:cubicBezTo>
                    <a:pt x="978" y="662"/>
                    <a:pt x="991" y="662"/>
                    <a:pt x="1005" y="662"/>
                  </a:cubicBezTo>
                  <a:cubicBezTo>
                    <a:pt x="1286" y="662"/>
                    <a:pt x="1557" y="566"/>
                    <a:pt x="1775" y="375"/>
                  </a:cubicBezTo>
                  <a:cubicBezTo>
                    <a:pt x="1936" y="221"/>
                    <a:pt x="1789" y="0"/>
                    <a:pt x="1621" y="0"/>
                  </a:cubicBezTo>
                  <a:cubicBezTo>
                    <a:pt x="1570" y="0"/>
                    <a:pt x="1517" y="21"/>
                    <a:pt x="1470" y="70"/>
                  </a:cubicBezTo>
                  <a:cubicBezTo>
                    <a:pt x="1318" y="170"/>
                    <a:pt x="1141" y="220"/>
                    <a:pt x="966" y="220"/>
                  </a:cubicBezTo>
                  <a:cubicBezTo>
                    <a:pt x="790" y="220"/>
                    <a:pt x="616" y="170"/>
                    <a:pt x="469" y="70"/>
                  </a:cubicBezTo>
                  <a:cubicBezTo>
                    <a:pt x="420" y="21"/>
                    <a:pt x="365" y="0"/>
                    <a:pt x="314" y="0"/>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71"/>
            <p:cNvSpPr/>
            <p:nvPr/>
          </p:nvSpPr>
          <p:spPr>
            <a:xfrm>
              <a:off x="7696483" y="2516463"/>
              <a:ext cx="26525" cy="11521"/>
            </a:xfrm>
            <a:custGeom>
              <a:avLst/>
              <a:gdLst/>
              <a:ahLst/>
              <a:cxnLst/>
              <a:rect l="l" t="t" r="r" b="b"/>
              <a:pathLst>
                <a:path w="1013" h="440" extrusionOk="0">
                  <a:moveTo>
                    <a:pt x="287" y="0"/>
                  </a:moveTo>
                  <a:cubicBezTo>
                    <a:pt x="1" y="0"/>
                    <a:pt x="1" y="439"/>
                    <a:pt x="287" y="439"/>
                  </a:cubicBezTo>
                  <a:lnTo>
                    <a:pt x="726" y="439"/>
                  </a:lnTo>
                  <a:cubicBezTo>
                    <a:pt x="1012" y="439"/>
                    <a:pt x="1012" y="0"/>
                    <a:pt x="726" y="0"/>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71"/>
            <p:cNvSpPr/>
            <p:nvPr/>
          </p:nvSpPr>
          <p:spPr>
            <a:xfrm>
              <a:off x="7764931" y="2516463"/>
              <a:ext cx="26761" cy="11521"/>
            </a:xfrm>
            <a:custGeom>
              <a:avLst/>
              <a:gdLst/>
              <a:ahLst/>
              <a:cxnLst/>
              <a:rect l="l" t="t" r="r" b="b"/>
              <a:pathLst>
                <a:path w="1022" h="440" extrusionOk="0">
                  <a:moveTo>
                    <a:pt x="297" y="0"/>
                  </a:moveTo>
                  <a:cubicBezTo>
                    <a:pt x="1" y="0"/>
                    <a:pt x="1" y="439"/>
                    <a:pt x="297" y="439"/>
                  </a:cubicBezTo>
                  <a:lnTo>
                    <a:pt x="726" y="439"/>
                  </a:lnTo>
                  <a:cubicBezTo>
                    <a:pt x="1022" y="439"/>
                    <a:pt x="1022" y="0"/>
                    <a:pt x="726" y="0"/>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71"/>
            <p:cNvSpPr/>
            <p:nvPr/>
          </p:nvSpPr>
          <p:spPr>
            <a:xfrm>
              <a:off x="7772681" y="2419290"/>
              <a:ext cx="68474" cy="68709"/>
            </a:xfrm>
            <a:custGeom>
              <a:avLst/>
              <a:gdLst/>
              <a:ahLst/>
              <a:cxnLst/>
              <a:rect l="l" t="t" r="r" b="b"/>
              <a:pathLst>
                <a:path w="2615" h="2624" extrusionOk="0">
                  <a:moveTo>
                    <a:pt x="1308" y="0"/>
                  </a:moveTo>
                  <a:cubicBezTo>
                    <a:pt x="583" y="0"/>
                    <a:pt x="1" y="582"/>
                    <a:pt x="1" y="1307"/>
                  </a:cubicBezTo>
                  <a:cubicBezTo>
                    <a:pt x="1" y="2032"/>
                    <a:pt x="583" y="2624"/>
                    <a:pt x="1308" y="2624"/>
                  </a:cubicBezTo>
                  <a:cubicBezTo>
                    <a:pt x="2033" y="2624"/>
                    <a:pt x="2615" y="2032"/>
                    <a:pt x="2615" y="1307"/>
                  </a:cubicBezTo>
                  <a:cubicBezTo>
                    <a:pt x="2615" y="582"/>
                    <a:pt x="2033" y="0"/>
                    <a:pt x="1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71"/>
            <p:cNvSpPr/>
            <p:nvPr/>
          </p:nvSpPr>
          <p:spPr>
            <a:xfrm>
              <a:off x="7749717" y="2447753"/>
              <a:ext cx="34224" cy="34512"/>
            </a:xfrm>
            <a:custGeom>
              <a:avLst/>
              <a:gdLst/>
              <a:ahLst/>
              <a:cxnLst/>
              <a:rect l="l" t="t" r="r" b="b"/>
              <a:pathLst>
                <a:path w="1307" h="1318" extrusionOk="0">
                  <a:moveTo>
                    <a:pt x="658" y="1"/>
                  </a:moveTo>
                  <a:cubicBezTo>
                    <a:pt x="296" y="1"/>
                    <a:pt x="0" y="297"/>
                    <a:pt x="0" y="659"/>
                  </a:cubicBezTo>
                  <a:cubicBezTo>
                    <a:pt x="0" y="1022"/>
                    <a:pt x="296" y="1317"/>
                    <a:pt x="658" y="1317"/>
                  </a:cubicBezTo>
                  <a:cubicBezTo>
                    <a:pt x="1021" y="1317"/>
                    <a:pt x="1307" y="1022"/>
                    <a:pt x="1307" y="659"/>
                  </a:cubicBezTo>
                  <a:cubicBezTo>
                    <a:pt x="1307" y="297"/>
                    <a:pt x="1021" y="1"/>
                    <a:pt x="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71"/>
            <p:cNvSpPr/>
            <p:nvPr/>
          </p:nvSpPr>
          <p:spPr>
            <a:xfrm>
              <a:off x="7654770" y="2667576"/>
              <a:ext cx="178398" cy="77717"/>
            </a:xfrm>
            <a:custGeom>
              <a:avLst/>
              <a:gdLst/>
              <a:ahLst/>
              <a:cxnLst/>
              <a:rect l="l" t="t" r="r" b="b"/>
              <a:pathLst>
                <a:path w="6813" h="2968" extrusionOk="0">
                  <a:moveTo>
                    <a:pt x="840" y="1"/>
                  </a:moveTo>
                  <a:lnTo>
                    <a:pt x="1" y="249"/>
                  </a:lnTo>
                  <a:cubicBezTo>
                    <a:pt x="363" y="1833"/>
                    <a:pt x="1775" y="2968"/>
                    <a:pt x="3407" y="2968"/>
                  </a:cubicBezTo>
                  <a:cubicBezTo>
                    <a:pt x="5038" y="2968"/>
                    <a:pt x="6459" y="1833"/>
                    <a:pt x="6812" y="249"/>
                  </a:cubicBezTo>
                  <a:lnTo>
                    <a:pt x="5982" y="1"/>
                  </a:lnTo>
                  <a:cubicBezTo>
                    <a:pt x="5725" y="1213"/>
                    <a:pt x="4656" y="2090"/>
                    <a:pt x="3416" y="2090"/>
                  </a:cubicBezTo>
                  <a:cubicBezTo>
                    <a:pt x="2166" y="2090"/>
                    <a:pt x="1098" y="1213"/>
                    <a:pt x="8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8" name="Google Shape;898;p71"/>
          <p:cNvGrpSpPr/>
          <p:nvPr/>
        </p:nvGrpSpPr>
        <p:grpSpPr>
          <a:xfrm>
            <a:off x="3054443" y="1931315"/>
            <a:ext cx="263316" cy="354728"/>
            <a:chOff x="8062968" y="2419290"/>
            <a:chExt cx="263316" cy="354728"/>
          </a:xfrm>
        </p:grpSpPr>
        <p:sp>
          <p:nvSpPr>
            <p:cNvPr id="899" name="Google Shape;899;p71"/>
            <p:cNvSpPr/>
            <p:nvPr/>
          </p:nvSpPr>
          <p:spPr>
            <a:xfrm>
              <a:off x="8080198" y="2436520"/>
              <a:ext cx="97434" cy="257320"/>
            </a:xfrm>
            <a:custGeom>
              <a:avLst/>
              <a:gdLst/>
              <a:ahLst/>
              <a:cxnLst/>
              <a:rect l="l" t="t" r="r" b="b"/>
              <a:pathLst>
                <a:path w="3721" h="9827" extrusionOk="0">
                  <a:moveTo>
                    <a:pt x="2404" y="1"/>
                  </a:moveTo>
                  <a:cubicBezTo>
                    <a:pt x="878" y="869"/>
                    <a:pt x="0" y="2338"/>
                    <a:pt x="0" y="3988"/>
                  </a:cubicBezTo>
                  <a:cubicBezTo>
                    <a:pt x="0" y="6946"/>
                    <a:pt x="1527" y="9827"/>
                    <a:pt x="1527" y="9827"/>
                  </a:cubicBezTo>
                  <a:lnTo>
                    <a:pt x="3721" y="9827"/>
                  </a:lnTo>
                  <a:lnTo>
                    <a:pt x="37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71"/>
            <p:cNvSpPr/>
            <p:nvPr/>
          </p:nvSpPr>
          <p:spPr>
            <a:xfrm>
              <a:off x="8131652" y="2419290"/>
              <a:ext cx="183138" cy="268815"/>
            </a:xfrm>
            <a:custGeom>
              <a:avLst/>
              <a:gdLst/>
              <a:ahLst/>
              <a:cxnLst/>
              <a:rect l="l" t="t" r="r" b="b"/>
              <a:pathLst>
                <a:path w="6994" h="10266" extrusionOk="0">
                  <a:moveTo>
                    <a:pt x="1966" y="0"/>
                  </a:moveTo>
                  <a:cubicBezTo>
                    <a:pt x="878" y="0"/>
                    <a:pt x="1" y="687"/>
                    <a:pt x="1" y="1527"/>
                  </a:cubicBezTo>
                  <a:cubicBezTo>
                    <a:pt x="1" y="2013"/>
                    <a:pt x="392" y="2404"/>
                    <a:pt x="878" y="2404"/>
                  </a:cubicBezTo>
                  <a:lnTo>
                    <a:pt x="1756" y="2404"/>
                  </a:lnTo>
                  <a:lnTo>
                    <a:pt x="1756" y="10265"/>
                  </a:lnTo>
                  <a:lnTo>
                    <a:pt x="5248" y="10265"/>
                  </a:lnTo>
                  <a:cubicBezTo>
                    <a:pt x="5248" y="10265"/>
                    <a:pt x="6993" y="7432"/>
                    <a:pt x="6993" y="4589"/>
                  </a:cubicBezTo>
                  <a:cubicBezTo>
                    <a:pt x="6993" y="2051"/>
                    <a:pt x="4942" y="0"/>
                    <a:pt x="2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71"/>
            <p:cNvSpPr/>
            <p:nvPr/>
          </p:nvSpPr>
          <p:spPr>
            <a:xfrm>
              <a:off x="8103188" y="2562182"/>
              <a:ext cx="22755" cy="45928"/>
            </a:xfrm>
            <a:custGeom>
              <a:avLst/>
              <a:gdLst/>
              <a:ahLst/>
              <a:cxnLst/>
              <a:rect l="l" t="t" r="r" b="b"/>
              <a:pathLst>
                <a:path w="869" h="1754" extrusionOk="0">
                  <a:moveTo>
                    <a:pt x="429" y="0"/>
                  </a:moveTo>
                  <a:cubicBezTo>
                    <a:pt x="429" y="0"/>
                    <a:pt x="0" y="878"/>
                    <a:pt x="0" y="1317"/>
                  </a:cubicBezTo>
                  <a:cubicBezTo>
                    <a:pt x="0" y="1608"/>
                    <a:pt x="217" y="1753"/>
                    <a:pt x="434" y="1753"/>
                  </a:cubicBezTo>
                  <a:cubicBezTo>
                    <a:pt x="651" y="1753"/>
                    <a:pt x="868" y="1608"/>
                    <a:pt x="868" y="1317"/>
                  </a:cubicBezTo>
                  <a:cubicBezTo>
                    <a:pt x="868" y="878"/>
                    <a:pt x="429" y="0"/>
                    <a:pt x="4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71"/>
            <p:cNvSpPr/>
            <p:nvPr/>
          </p:nvSpPr>
          <p:spPr>
            <a:xfrm>
              <a:off x="8103188"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71"/>
            <p:cNvSpPr/>
            <p:nvPr/>
          </p:nvSpPr>
          <p:spPr>
            <a:xfrm>
              <a:off x="8263310" y="2562182"/>
              <a:ext cx="22755" cy="45928"/>
            </a:xfrm>
            <a:custGeom>
              <a:avLst/>
              <a:gdLst/>
              <a:ahLst/>
              <a:cxnLst/>
              <a:rect l="l" t="t" r="r" b="b"/>
              <a:pathLst>
                <a:path w="869" h="1754" extrusionOk="0">
                  <a:moveTo>
                    <a:pt x="439" y="0"/>
                  </a:moveTo>
                  <a:cubicBezTo>
                    <a:pt x="439" y="0"/>
                    <a:pt x="0" y="878"/>
                    <a:pt x="0" y="1317"/>
                  </a:cubicBezTo>
                  <a:cubicBezTo>
                    <a:pt x="0" y="1608"/>
                    <a:pt x="217" y="1753"/>
                    <a:pt x="434" y="1753"/>
                  </a:cubicBezTo>
                  <a:cubicBezTo>
                    <a:pt x="651" y="1753"/>
                    <a:pt x="868" y="1608"/>
                    <a:pt x="868" y="1317"/>
                  </a:cubicBezTo>
                  <a:cubicBezTo>
                    <a:pt x="868" y="878"/>
                    <a:pt x="439" y="0"/>
                    <a:pt x="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71"/>
            <p:cNvSpPr/>
            <p:nvPr/>
          </p:nvSpPr>
          <p:spPr>
            <a:xfrm>
              <a:off x="8263310"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71"/>
            <p:cNvSpPr/>
            <p:nvPr/>
          </p:nvSpPr>
          <p:spPr>
            <a:xfrm>
              <a:off x="8062968" y="2625131"/>
              <a:ext cx="263316" cy="148888"/>
            </a:xfrm>
            <a:custGeom>
              <a:avLst/>
              <a:gdLst/>
              <a:ahLst/>
              <a:cxnLst/>
              <a:rect l="l" t="t" r="r" b="b"/>
              <a:pathLst>
                <a:path w="10056" h="5686" extrusionOk="0">
                  <a:moveTo>
                    <a:pt x="3711" y="0"/>
                  </a:moveTo>
                  <a:lnTo>
                    <a:pt x="3711" y="1135"/>
                  </a:lnTo>
                  <a:cubicBezTo>
                    <a:pt x="3711" y="1498"/>
                    <a:pt x="3482" y="1832"/>
                    <a:pt x="3129" y="1956"/>
                  </a:cubicBezTo>
                  <a:lnTo>
                    <a:pt x="878" y="2748"/>
                  </a:lnTo>
                  <a:cubicBezTo>
                    <a:pt x="353" y="2938"/>
                    <a:pt x="0" y="3435"/>
                    <a:pt x="0" y="3988"/>
                  </a:cubicBezTo>
                  <a:lnTo>
                    <a:pt x="0" y="5028"/>
                  </a:lnTo>
                  <a:cubicBezTo>
                    <a:pt x="0" y="5390"/>
                    <a:pt x="296" y="5686"/>
                    <a:pt x="658" y="5686"/>
                  </a:cubicBezTo>
                  <a:lnTo>
                    <a:pt x="9397" y="5686"/>
                  </a:lnTo>
                  <a:cubicBezTo>
                    <a:pt x="9759" y="5686"/>
                    <a:pt x="10055" y="5390"/>
                    <a:pt x="10055" y="5028"/>
                  </a:cubicBezTo>
                  <a:lnTo>
                    <a:pt x="10055" y="3988"/>
                  </a:lnTo>
                  <a:cubicBezTo>
                    <a:pt x="10046" y="3435"/>
                    <a:pt x="9702" y="2938"/>
                    <a:pt x="9178" y="2748"/>
                  </a:cubicBezTo>
                  <a:lnTo>
                    <a:pt x="6917" y="1956"/>
                  </a:lnTo>
                  <a:cubicBezTo>
                    <a:pt x="6573" y="1832"/>
                    <a:pt x="6335" y="1498"/>
                    <a:pt x="6335" y="1135"/>
                  </a:cubicBezTo>
                  <a:lnTo>
                    <a:pt x="6335" y="0"/>
                  </a:lnTo>
                  <a:close/>
                </a:path>
              </a:pathLst>
            </a:custGeom>
            <a:solidFill>
              <a:srgbClr val="FBD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71"/>
            <p:cNvSpPr/>
            <p:nvPr/>
          </p:nvSpPr>
          <p:spPr>
            <a:xfrm>
              <a:off x="8160376" y="2625131"/>
              <a:ext cx="68736" cy="22990"/>
            </a:xfrm>
            <a:custGeom>
              <a:avLst/>
              <a:gdLst/>
              <a:ahLst/>
              <a:cxnLst/>
              <a:rect l="l" t="t" r="r" b="b"/>
              <a:pathLst>
                <a:path w="2625" h="878" extrusionOk="0">
                  <a:moveTo>
                    <a:pt x="1" y="0"/>
                  </a:moveTo>
                  <a:lnTo>
                    <a:pt x="1" y="601"/>
                  </a:lnTo>
                  <a:cubicBezTo>
                    <a:pt x="411" y="782"/>
                    <a:pt x="859" y="878"/>
                    <a:pt x="1308" y="878"/>
                  </a:cubicBezTo>
                  <a:cubicBezTo>
                    <a:pt x="1756" y="878"/>
                    <a:pt x="2204" y="782"/>
                    <a:pt x="2624" y="601"/>
                  </a:cubicBezTo>
                  <a:lnTo>
                    <a:pt x="2624" y="0"/>
                  </a:ln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71"/>
            <p:cNvSpPr/>
            <p:nvPr/>
          </p:nvSpPr>
          <p:spPr>
            <a:xfrm>
              <a:off x="8098187" y="2482239"/>
              <a:ext cx="192617" cy="154387"/>
            </a:xfrm>
            <a:custGeom>
              <a:avLst/>
              <a:gdLst/>
              <a:ahLst/>
              <a:cxnLst/>
              <a:rect l="l" t="t" r="r" b="b"/>
              <a:pathLst>
                <a:path w="7356" h="5896" extrusionOk="0">
                  <a:moveTo>
                    <a:pt x="2156" y="0"/>
                  </a:moveTo>
                  <a:cubicBezTo>
                    <a:pt x="1431" y="0"/>
                    <a:pt x="840" y="582"/>
                    <a:pt x="840" y="1307"/>
                  </a:cubicBezTo>
                  <a:lnTo>
                    <a:pt x="840" y="2185"/>
                  </a:lnTo>
                  <a:lnTo>
                    <a:pt x="735" y="2185"/>
                  </a:lnTo>
                  <a:cubicBezTo>
                    <a:pt x="0" y="2185"/>
                    <a:pt x="0" y="3273"/>
                    <a:pt x="735" y="3273"/>
                  </a:cubicBezTo>
                  <a:lnTo>
                    <a:pt x="849" y="3273"/>
                  </a:lnTo>
                  <a:cubicBezTo>
                    <a:pt x="964" y="4751"/>
                    <a:pt x="2194" y="5896"/>
                    <a:pt x="3683" y="5896"/>
                  </a:cubicBezTo>
                  <a:cubicBezTo>
                    <a:pt x="5161" y="5896"/>
                    <a:pt x="6392" y="4751"/>
                    <a:pt x="6506" y="3273"/>
                  </a:cubicBezTo>
                  <a:lnTo>
                    <a:pt x="6630" y="3273"/>
                  </a:lnTo>
                  <a:cubicBezTo>
                    <a:pt x="7356" y="3273"/>
                    <a:pt x="7356" y="2185"/>
                    <a:pt x="6630" y="2185"/>
                  </a:cubicBezTo>
                  <a:lnTo>
                    <a:pt x="6526" y="2185"/>
                  </a:lnTo>
                  <a:lnTo>
                    <a:pt x="6526" y="1307"/>
                  </a:lnTo>
                  <a:cubicBezTo>
                    <a:pt x="6526" y="582"/>
                    <a:pt x="5934" y="0"/>
                    <a:pt x="5209" y="0"/>
                  </a:cubicBezTo>
                  <a:close/>
                </a:path>
              </a:pathLst>
            </a:custGeom>
            <a:solidFill>
              <a:srgbClr val="FBD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71"/>
            <p:cNvSpPr/>
            <p:nvPr/>
          </p:nvSpPr>
          <p:spPr>
            <a:xfrm>
              <a:off x="8154642" y="2539872"/>
              <a:ext cx="11521" cy="17334"/>
            </a:xfrm>
            <a:custGeom>
              <a:avLst/>
              <a:gdLst/>
              <a:ahLst/>
              <a:cxnLst/>
              <a:rect l="l" t="t" r="r" b="b"/>
              <a:pathLst>
                <a:path w="440" h="662" extrusionOk="0">
                  <a:moveTo>
                    <a:pt x="220" y="1"/>
                  </a:moveTo>
                  <a:cubicBezTo>
                    <a:pt x="110" y="1"/>
                    <a:pt x="0" y="75"/>
                    <a:pt x="0" y="222"/>
                  </a:cubicBezTo>
                  <a:lnTo>
                    <a:pt x="0" y="442"/>
                  </a:lnTo>
                  <a:cubicBezTo>
                    <a:pt x="0" y="556"/>
                    <a:pt x="96" y="661"/>
                    <a:pt x="220" y="661"/>
                  </a:cubicBezTo>
                  <a:cubicBezTo>
                    <a:pt x="334" y="652"/>
                    <a:pt x="439" y="556"/>
                    <a:pt x="439" y="442"/>
                  </a:cubicBezTo>
                  <a:lnTo>
                    <a:pt x="439" y="222"/>
                  </a:lnTo>
                  <a:cubicBezTo>
                    <a:pt x="439" y="75"/>
                    <a:pt x="329" y="1"/>
                    <a:pt x="220" y="1"/>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71"/>
            <p:cNvSpPr/>
            <p:nvPr/>
          </p:nvSpPr>
          <p:spPr>
            <a:xfrm>
              <a:off x="8223325" y="2539872"/>
              <a:ext cx="11286" cy="17334"/>
            </a:xfrm>
            <a:custGeom>
              <a:avLst/>
              <a:gdLst/>
              <a:ahLst/>
              <a:cxnLst/>
              <a:rect l="l" t="t" r="r" b="b"/>
              <a:pathLst>
                <a:path w="431" h="662" extrusionOk="0">
                  <a:moveTo>
                    <a:pt x="215" y="1"/>
                  </a:moveTo>
                  <a:cubicBezTo>
                    <a:pt x="108" y="1"/>
                    <a:pt x="1" y="75"/>
                    <a:pt x="1" y="222"/>
                  </a:cubicBezTo>
                  <a:lnTo>
                    <a:pt x="1" y="442"/>
                  </a:lnTo>
                  <a:cubicBezTo>
                    <a:pt x="1" y="556"/>
                    <a:pt x="96" y="661"/>
                    <a:pt x="220" y="661"/>
                  </a:cubicBezTo>
                  <a:cubicBezTo>
                    <a:pt x="335" y="652"/>
                    <a:pt x="430" y="556"/>
                    <a:pt x="430" y="442"/>
                  </a:cubicBezTo>
                  <a:lnTo>
                    <a:pt x="430" y="222"/>
                  </a:lnTo>
                  <a:cubicBezTo>
                    <a:pt x="430" y="75"/>
                    <a:pt x="323" y="1"/>
                    <a:pt x="215" y="1"/>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71"/>
            <p:cNvSpPr/>
            <p:nvPr/>
          </p:nvSpPr>
          <p:spPr>
            <a:xfrm>
              <a:off x="8169358" y="2585094"/>
              <a:ext cx="50720" cy="17334"/>
            </a:xfrm>
            <a:custGeom>
              <a:avLst/>
              <a:gdLst/>
              <a:ahLst/>
              <a:cxnLst/>
              <a:rect l="l" t="t" r="r" b="b"/>
              <a:pathLst>
                <a:path w="1937" h="662" extrusionOk="0">
                  <a:moveTo>
                    <a:pt x="310" y="0"/>
                  </a:moveTo>
                  <a:cubicBezTo>
                    <a:pt x="144" y="0"/>
                    <a:pt x="0" y="221"/>
                    <a:pt x="154" y="375"/>
                  </a:cubicBezTo>
                  <a:cubicBezTo>
                    <a:pt x="373" y="558"/>
                    <a:pt x="645" y="662"/>
                    <a:pt x="928" y="662"/>
                  </a:cubicBezTo>
                  <a:cubicBezTo>
                    <a:pt x="940" y="662"/>
                    <a:pt x="952" y="661"/>
                    <a:pt x="965" y="661"/>
                  </a:cubicBezTo>
                  <a:cubicBezTo>
                    <a:pt x="977" y="661"/>
                    <a:pt x="989" y="662"/>
                    <a:pt x="1002" y="662"/>
                  </a:cubicBezTo>
                  <a:cubicBezTo>
                    <a:pt x="1284" y="662"/>
                    <a:pt x="1556" y="558"/>
                    <a:pt x="1776" y="375"/>
                  </a:cubicBezTo>
                  <a:cubicBezTo>
                    <a:pt x="1936" y="221"/>
                    <a:pt x="1789" y="0"/>
                    <a:pt x="1621" y="0"/>
                  </a:cubicBezTo>
                  <a:cubicBezTo>
                    <a:pt x="1570" y="0"/>
                    <a:pt x="1517" y="21"/>
                    <a:pt x="1470" y="70"/>
                  </a:cubicBezTo>
                  <a:cubicBezTo>
                    <a:pt x="1318" y="170"/>
                    <a:pt x="1141" y="220"/>
                    <a:pt x="965" y="220"/>
                  </a:cubicBezTo>
                  <a:cubicBezTo>
                    <a:pt x="788" y="220"/>
                    <a:pt x="612" y="170"/>
                    <a:pt x="459" y="70"/>
                  </a:cubicBezTo>
                  <a:cubicBezTo>
                    <a:pt x="412" y="21"/>
                    <a:pt x="360" y="0"/>
                    <a:pt x="310" y="0"/>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71"/>
            <p:cNvSpPr/>
            <p:nvPr/>
          </p:nvSpPr>
          <p:spPr>
            <a:xfrm>
              <a:off x="8146734" y="2519317"/>
              <a:ext cx="23017" cy="14664"/>
            </a:xfrm>
            <a:custGeom>
              <a:avLst/>
              <a:gdLst/>
              <a:ahLst/>
              <a:cxnLst/>
              <a:rect l="l" t="t" r="r" b="b"/>
              <a:pathLst>
                <a:path w="879" h="560" extrusionOk="0">
                  <a:moveTo>
                    <a:pt x="566" y="1"/>
                  </a:moveTo>
                  <a:cubicBezTo>
                    <a:pt x="534" y="1"/>
                    <a:pt x="500" y="8"/>
                    <a:pt x="464" y="25"/>
                  </a:cubicBezTo>
                  <a:lnTo>
                    <a:pt x="207" y="149"/>
                  </a:lnTo>
                  <a:cubicBezTo>
                    <a:pt x="0" y="243"/>
                    <a:pt x="62" y="559"/>
                    <a:pt x="292" y="559"/>
                  </a:cubicBezTo>
                  <a:cubicBezTo>
                    <a:pt x="295" y="559"/>
                    <a:pt x="299" y="559"/>
                    <a:pt x="302" y="559"/>
                  </a:cubicBezTo>
                  <a:cubicBezTo>
                    <a:pt x="331" y="559"/>
                    <a:pt x="369" y="550"/>
                    <a:pt x="398" y="540"/>
                  </a:cubicBezTo>
                  <a:lnTo>
                    <a:pt x="655" y="426"/>
                  </a:lnTo>
                  <a:cubicBezTo>
                    <a:pt x="878" y="310"/>
                    <a:pt x="772" y="1"/>
                    <a:pt x="566" y="1"/>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71"/>
            <p:cNvSpPr/>
            <p:nvPr/>
          </p:nvSpPr>
          <p:spPr>
            <a:xfrm>
              <a:off x="8219476" y="2519317"/>
              <a:ext cx="23278" cy="14664"/>
            </a:xfrm>
            <a:custGeom>
              <a:avLst/>
              <a:gdLst/>
              <a:ahLst/>
              <a:cxnLst/>
              <a:rect l="l" t="t" r="r" b="b"/>
              <a:pathLst>
                <a:path w="889" h="560" extrusionOk="0">
                  <a:moveTo>
                    <a:pt x="313" y="1"/>
                  </a:moveTo>
                  <a:cubicBezTo>
                    <a:pt x="107" y="1"/>
                    <a:pt x="1" y="310"/>
                    <a:pt x="224" y="426"/>
                  </a:cubicBezTo>
                  <a:lnTo>
                    <a:pt x="491" y="540"/>
                  </a:lnTo>
                  <a:cubicBezTo>
                    <a:pt x="520" y="550"/>
                    <a:pt x="548" y="559"/>
                    <a:pt x="577" y="559"/>
                  </a:cubicBezTo>
                  <a:cubicBezTo>
                    <a:pt x="580" y="559"/>
                    <a:pt x="584" y="559"/>
                    <a:pt x="587" y="559"/>
                  </a:cubicBezTo>
                  <a:cubicBezTo>
                    <a:pt x="818" y="559"/>
                    <a:pt x="889" y="243"/>
                    <a:pt x="672" y="149"/>
                  </a:cubicBezTo>
                  <a:lnTo>
                    <a:pt x="415" y="25"/>
                  </a:lnTo>
                  <a:cubicBezTo>
                    <a:pt x="379" y="8"/>
                    <a:pt x="345" y="1"/>
                    <a:pt x="313" y="1"/>
                  </a:cubicBezTo>
                  <a:close/>
                </a:path>
              </a:pathLst>
            </a:custGeom>
            <a:solidFill>
              <a:srgbClr val="DAA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71"/>
            <p:cNvSpPr/>
            <p:nvPr/>
          </p:nvSpPr>
          <p:spPr>
            <a:xfrm>
              <a:off x="8062968" y="2692321"/>
              <a:ext cx="263316" cy="81697"/>
            </a:xfrm>
            <a:custGeom>
              <a:avLst/>
              <a:gdLst/>
              <a:ahLst/>
              <a:cxnLst/>
              <a:rect l="l" t="t" r="r" b="b"/>
              <a:pathLst>
                <a:path w="10056" h="3120" extrusionOk="0">
                  <a:moveTo>
                    <a:pt x="1393" y="0"/>
                  </a:moveTo>
                  <a:lnTo>
                    <a:pt x="878" y="182"/>
                  </a:lnTo>
                  <a:cubicBezTo>
                    <a:pt x="353" y="372"/>
                    <a:pt x="0" y="869"/>
                    <a:pt x="0" y="1422"/>
                  </a:cubicBezTo>
                  <a:lnTo>
                    <a:pt x="0" y="2462"/>
                  </a:lnTo>
                  <a:cubicBezTo>
                    <a:pt x="0" y="2824"/>
                    <a:pt x="296" y="3120"/>
                    <a:pt x="658" y="3120"/>
                  </a:cubicBezTo>
                  <a:lnTo>
                    <a:pt x="9397" y="3120"/>
                  </a:lnTo>
                  <a:cubicBezTo>
                    <a:pt x="9759" y="3120"/>
                    <a:pt x="10055" y="2824"/>
                    <a:pt x="10055" y="2462"/>
                  </a:cubicBezTo>
                  <a:lnTo>
                    <a:pt x="10055" y="1422"/>
                  </a:lnTo>
                  <a:cubicBezTo>
                    <a:pt x="10055" y="869"/>
                    <a:pt x="9702" y="372"/>
                    <a:pt x="9178" y="182"/>
                  </a:cubicBezTo>
                  <a:lnTo>
                    <a:pt x="8662" y="0"/>
                  </a:lnTo>
                  <a:cubicBezTo>
                    <a:pt x="7747" y="1202"/>
                    <a:pt x="6387" y="1803"/>
                    <a:pt x="5028" y="1803"/>
                  </a:cubicBezTo>
                  <a:cubicBezTo>
                    <a:pt x="3668" y="1803"/>
                    <a:pt x="2309" y="1202"/>
                    <a:pt x="13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71"/>
            <p:cNvSpPr/>
            <p:nvPr/>
          </p:nvSpPr>
          <p:spPr>
            <a:xfrm>
              <a:off x="8087949" y="2692557"/>
              <a:ext cx="213355" cy="58550"/>
            </a:xfrm>
            <a:custGeom>
              <a:avLst/>
              <a:gdLst/>
              <a:ahLst/>
              <a:cxnLst/>
              <a:rect l="l" t="t" r="r" b="b"/>
              <a:pathLst>
                <a:path w="8148" h="2236" extrusionOk="0">
                  <a:moveTo>
                    <a:pt x="439" y="1"/>
                  </a:moveTo>
                  <a:lnTo>
                    <a:pt x="0" y="154"/>
                  </a:lnTo>
                  <a:cubicBezTo>
                    <a:pt x="1002" y="1542"/>
                    <a:pt x="2538" y="2236"/>
                    <a:pt x="4074" y="2236"/>
                  </a:cubicBezTo>
                  <a:cubicBezTo>
                    <a:pt x="5610" y="2236"/>
                    <a:pt x="7146" y="1542"/>
                    <a:pt x="8147" y="154"/>
                  </a:cubicBezTo>
                  <a:lnTo>
                    <a:pt x="7708" y="1"/>
                  </a:lnTo>
                  <a:cubicBezTo>
                    <a:pt x="6850" y="1127"/>
                    <a:pt x="5505" y="1794"/>
                    <a:pt x="4074" y="1794"/>
                  </a:cubicBezTo>
                  <a:cubicBezTo>
                    <a:pt x="2652" y="1794"/>
                    <a:pt x="1307" y="1127"/>
                    <a:pt x="4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1" name="Google Shape;921;p71"/>
          <p:cNvSpPr/>
          <p:nvPr/>
        </p:nvSpPr>
        <p:spPr>
          <a:xfrm>
            <a:off x="990553" y="4010104"/>
            <a:ext cx="591021" cy="590991"/>
          </a:xfrm>
          <a:custGeom>
            <a:avLst/>
            <a:gdLst/>
            <a:ahLst/>
            <a:cxnLst/>
            <a:rect l="l" t="t" r="r" b="b"/>
            <a:pathLst>
              <a:path w="11884" h="11884" extrusionOk="0">
                <a:moveTo>
                  <a:pt x="5954" y="0"/>
                </a:moveTo>
                <a:cubicBezTo>
                  <a:pt x="2668" y="0"/>
                  <a:pt x="0" y="2667"/>
                  <a:pt x="0" y="5930"/>
                </a:cubicBezTo>
                <a:cubicBezTo>
                  <a:pt x="0" y="9216"/>
                  <a:pt x="2668" y="11884"/>
                  <a:pt x="5954" y="11884"/>
                </a:cubicBezTo>
                <a:cubicBezTo>
                  <a:pt x="9217" y="11884"/>
                  <a:pt x="11884" y="9216"/>
                  <a:pt x="11884" y="5930"/>
                </a:cubicBezTo>
                <a:cubicBezTo>
                  <a:pt x="11884" y="2667"/>
                  <a:pt x="9217" y="0"/>
                  <a:pt x="5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71"/>
          <p:cNvSpPr/>
          <p:nvPr/>
        </p:nvSpPr>
        <p:spPr>
          <a:xfrm>
            <a:off x="990553" y="3339829"/>
            <a:ext cx="591021" cy="590991"/>
          </a:xfrm>
          <a:custGeom>
            <a:avLst/>
            <a:gdLst/>
            <a:ahLst/>
            <a:cxnLst/>
            <a:rect l="l" t="t" r="r" b="b"/>
            <a:pathLst>
              <a:path w="11884" h="11884" extrusionOk="0">
                <a:moveTo>
                  <a:pt x="5954" y="0"/>
                </a:moveTo>
                <a:cubicBezTo>
                  <a:pt x="2668" y="0"/>
                  <a:pt x="0" y="2667"/>
                  <a:pt x="0" y="5930"/>
                </a:cubicBezTo>
                <a:cubicBezTo>
                  <a:pt x="0" y="9216"/>
                  <a:pt x="2668" y="11884"/>
                  <a:pt x="5954" y="11884"/>
                </a:cubicBezTo>
                <a:cubicBezTo>
                  <a:pt x="9217" y="11884"/>
                  <a:pt x="11884" y="9216"/>
                  <a:pt x="11884" y="5930"/>
                </a:cubicBezTo>
                <a:cubicBezTo>
                  <a:pt x="11884" y="2667"/>
                  <a:pt x="9217" y="0"/>
                  <a:pt x="59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5" name="Google Shape;925;p71"/>
          <p:cNvGrpSpPr/>
          <p:nvPr/>
        </p:nvGrpSpPr>
        <p:grpSpPr>
          <a:xfrm>
            <a:off x="1090853" y="3505870"/>
            <a:ext cx="390409" cy="289713"/>
            <a:chOff x="7955145" y="2019192"/>
            <a:chExt cx="365176" cy="271013"/>
          </a:xfrm>
        </p:grpSpPr>
        <p:sp>
          <p:nvSpPr>
            <p:cNvPr id="926" name="Google Shape;926;p71"/>
            <p:cNvSpPr/>
            <p:nvPr/>
          </p:nvSpPr>
          <p:spPr>
            <a:xfrm>
              <a:off x="7977729" y="2019192"/>
              <a:ext cx="320243" cy="271013"/>
            </a:xfrm>
            <a:custGeom>
              <a:avLst/>
              <a:gdLst/>
              <a:ahLst/>
              <a:cxnLst/>
              <a:rect l="l" t="t" r="r" b="b"/>
              <a:pathLst>
                <a:path w="12223" h="10344" extrusionOk="0">
                  <a:moveTo>
                    <a:pt x="8676" y="1"/>
                  </a:moveTo>
                  <a:cubicBezTo>
                    <a:pt x="7707" y="1"/>
                    <a:pt x="6778" y="394"/>
                    <a:pt x="6107" y="1103"/>
                  </a:cubicBezTo>
                  <a:cubicBezTo>
                    <a:pt x="5428" y="385"/>
                    <a:pt x="4496" y="5"/>
                    <a:pt x="3546" y="5"/>
                  </a:cubicBezTo>
                  <a:cubicBezTo>
                    <a:pt x="3101" y="5"/>
                    <a:pt x="2653" y="88"/>
                    <a:pt x="2225" y="260"/>
                  </a:cubicBezTo>
                  <a:cubicBezTo>
                    <a:pt x="883" y="796"/>
                    <a:pt x="1" y="2100"/>
                    <a:pt x="1" y="3547"/>
                  </a:cubicBezTo>
                  <a:cubicBezTo>
                    <a:pt x="1" y="5541"/>
                    <a:pt x="1372" y="6921"/>
                    <a:pt x="2570" y="7909"/>
                  </a:cubicBezTo>
                  <a:cubicBezTo>
                    <a:pt x="3087" y="8330"/>
                    <a:pt x="3624" y="8733"/>
                    <a:pt x="4180" y="9097"/>
                  </a:cubicBezTo>
                  <a:lnTo>
                    <a:pt x="6107" y="10343"/>
                  </a:lnTo>
                  <a:lnTo>
                    <a:pt x="8033" y="9097"/>
                  </a:lnTo>
                  <a:cubicBezTo>
                    <a:pt x="8589" y="8733"/>
                    <a:pt x="9126" y="8340"/>
                    <a:pt x="9644" y="7909"/>
                  </a:cubicBezTo>
                  <a:cubicBezTo>
                    <a:pt x="10842" y="6931"/>
                    <a:pt x="12222" y="5531"/>
                    <a:pt x="12222" y="3547"/>
                  </a:cubicBezTo>
                  <a:cubicBezTo>
                    <a:pt x="12222" y="1889"/>
                    <a:pt x="11072" y="451"/>
                    <a:pt x="9452" y="87"/>
                  </a:cubicBezTo>
                  <a:cubicBezTo>
                    <a:pt x="9193" y="30"/>
                    <a:pt x="8934" y="1"/>
                    <a:pt x="86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71"/>
            <p:cNvSpPr/>
            <p:nvPr/>
          </p:nvSpPr>
          <p:spPr>
            <a:xfrm>
              <a:off x="8084468" y="2023226"/>
              <a:ext cx="213504" cy="266978"/>
            </a:xfrm>
            <a:custGeom>
              <a:avLst/>
              <a:gdLst/>
              <a:ahLst/>
              <a:cxnLst/>
              <a:rect l="l" t="t" r="r" b="b"/>
              <a:pathLst>
                <a:path w="8149" h="10190" extrusionOk="0">
                  <a:moveTo>
                    <a:pt x="5618" y="0"/>
                  </a:moveTo>
                  <a:lnTo>
                    <a:pt x="5618" y="0"/>
                  </a:lnTo>
                  <a:cubicBezTo>
                    <a:pt x="6020" y="2166"/>
                    <a:pt x="6298" y="7400"/>
                    <a:pt x="1" y="8876"/>
                  </a:cubicBezTo>
                  <a:cubicBezTo>
                    <a:pt x="58" y="8905"/>
                    <a:pt x="87" y="8934"/>
                    <a:pt x="106" y="8943"/>
                  </a:cubicBezTo>
                  <a:lnTo>
                    <a:pt x="2033" y="10189"/>
                  </a:lnTo>
                  <a:lnTo>
                    <a:pt x="3959" y="8943"/>
                  </a:lnTo>
                  <a:cubicBezTo>
                    <a:pt x="4515" y="8579"/>
                    <a:pt x="5052" y="8186"/>
                    <a:pt x="5570" y="7764"/>
                  </a:cubicBezTo>
                  <a:cubicBezTo>
                    <a:pt x="6768" y="6777"/>
                    <a:pt x="8139" y="5387"/>
                    <a:pt x="8139" y="3403"/>
                  </a:cubicBezTo>
                  <a:cubicBezTo>
                    <a:pt x="8148" y="1831"/>
                    <a:pt x="7113" y="451"/>
                    <a:pt x="5618" y="0"/>
                  </a:cubicBezTo>
                  <a:close/>
                </a:path>
              </a:pathLst>
            </a:custGeom>
            <a:solidFill>
              <a:srgbClr val="00000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71"/>
            <p:cNvSpPr/>
            <p:nvPr/>
          </p:nvSpPr>
          <p:spPr>
            <a:xfrm>
              <a:off x="8182377" y="2136437"/>
              <a:ext cx="95735" cy="76163"/>
            </a:xfrm>
            <a:custGeom>
              <a:avLst/>
              <a:gdLst/>
              <a:ahLst/>
              <a:cxnLst/>
              <a:rect l="l" t="t" r="r" b="b"/>
              <a:pathLst>
                <a:path w="3654" h="2907" extrusionOk="0">
                  <a:moveTo>
                    <a:pt x="2082" y="1"/>
                  </a:moveTo>
                  <a:cubicBezTo>
                    <a:pt x="2076" y="1"/>
                    <a:pt x="2069" y="1"/>
                    <a:pt x="2063" y="2"/>
                  </a:cubicBezTo>
                  <a:cubicBezTo>
                    <a:pt x="1977" y="2"/>
                    <a:pt x="1909" y="60"/>
                    <a:pt x="1881" y="136"/>
                  </a:cubicBezTo>
                  <a:lnTo>
                    <a:pt x="1238" y="2140"/>
                  </a:lnTo>
                  <a:lnTo>
                    <a:pt x="443" y="318"/>
                  </a:lnTo>
                  <a:cubicBezTo>
                    <a:pt x="406" y="231"/>
                    <a:pt x="336" y="194"/>
                    <a:pt x="265" y="194"/>
                  </a:cubicBezTo>
                  <a:cubicBezTo>
                    <a:pt x="134" y="194"/>
                    <a:pt x="1" y="320"/>
                    <a:pt x="69" y="481"/>
                  </a:cubicBezTo>
                  <a:lnTo>
                    <a:pt x="1085" y="2791"/>
                  </a:lnTo>
                  <a:cubicBezTo>
                    <a:pt x="1114" y="2859"/>
                    <a:pt x="1191" y="2906"/>
                    <a:pt x="1267" y="2906"/>
                  </a:cubicBezTo>
                  <a:lnTo>
                    <a:pt x="1277" y="2906"/>
                  </a:lnTo>
                  <a:cubicBezTo>
                    <a:pt x="1363" y="2906"/>
                    <a:pt x="1440" y="2849"/>
                    <a:pt x="1459" y="2772"/>
                  </a:cubicBezTo>
                  <a:lnTo>
                    <a:pt x="2120" y="731"/>
                  </a:lnTo>
                  <a:lnTo>
                    <a:pt x="2657" y="1814"/>
                  </a:lnTo>
                  <a:cubicBezTo>
                    <a:pt x="2686" y="1881"/>
                    <a:pt x="2753" y="1929"/>
                    <a:pt x="2830" y="1929"/>
                  </a:cubicBezTo>
                  <a:lnTo>
                    <a:pt x="3366" y="1929"/>
                  </a:lnTo>
                  <a:cubicBezTo>
                    <a:pt x="3462" y="1795"/>
                    <a:pt x="3558" y="1660"/>
                    <a:pt x="3654" y="1517"/>
                  </a:cubicBezTo>
                  <a:lnTo>
                    <a:pt x="2954" y="1517"/>
                  </a:lnTo>
                  <a:lnTo>
                    <a:pt x="2254" y="108"/>
                  </a:lnTo>
                  <a:cubicBezTo>
                    <a:pt x="2219" y="46"/>
                    <a:pt x="2152" y="1"/>
                    <a:pt x="2082" y="1"/>
                  </a:cubicBezTo>
                  <a:close/>
                </a:path>
              </a:pathLst>
            </a:custGeom>
            <a:solidFill>
              <a:srgbClr val="00000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71"/>
            <p:cNvSpPr/>
            <p:nvPr/>
          </p:nvSpPr>
          <p:spPr>
            <a:xfrm>
              <a:off x="7997327" y="2098866"/>
              <a:ext cx="191601" cy="125026"/>
            </a:xfrm>
            <a:custGeom>
              <a:avLst/>
              <a:gdLst/>
              <a:ahLst/>
              <a:cxnLst/>
              <a:rect l="l" t="t" r="r" b="b"/>
              <a:pathLst>
                <a:path w="7313" h="4772" extrusionOk="0">
                  <a:moveTo>
                    <a:pt x="6600" y="1"/>
                  </a:moveTo>
                  <a:cubicBezTo>
                    <a:pt x="6523" y="1"/>
                    <a:pt x="6447" y="41"/>
                    <a:pt x="6413" y="123"/>
                  </a:cubicBezTo>
                  <a:lnTo>
                    <a:pt x="5464" y="2471"/>
                  </a:lnTo>
                  <a:lnTo>
                    <a:pt x="4659" y="1129"/>
                  </a:lnTo>
                  <a:cubicBezTo>
                    <a:pt x="4621" y="1062"/>
                    <a:pt x="4555" y="1029"/>
                    <a:pt x="4489" y="1029"/>
                  </a:cubicBezTo>
                  <a:cubicBezTo>
                    <a:pt x="4405" y="1029"/>
                    <a:pt x="4322" y="1081"/>
                    <a:pt x="4295" y="1177"/>
                  </a:cubicBezTo>
                  <a:lnTo>
                    <a:pt x="3480" y="3909"/>
                  </a:lnTo>
                  <a:lnTo>
                    <a:pt x="2445" y="861"/>
                  </a:lnTo>
                  <a:cubicBezTo>
                    <a:pt x="2416" y="784"/>
                    <a:pt x="2349" y="736"/>
                    <a:pt x="2272" y="727"/>
                  </a:cubicBezTo>
                  <a:cubicBezTo>
                    <a:pt x="2186" y="727"/>
                    <a:pt x="2109" y="775"/>
                    <a:pt x="2071" y="851"/>
                  </a:cubicBezTo>
                  <a:lnTo>
                    <a:pt x="1045" y="2951"/>
                  </a:lnTo>
                  <a:lnTo>
                    <a:pt x="0" y="2951"/>
                  </a:lnTo>
                  <a:cubicBezTo>
                    <a:pt x="96" y="3094"/>
                    <a:pt x="192" y="3229"/>
                    <a:pt x="298" y="3363"/>
                  </a:cubicBezTo>
                  <a:lnTo>
                    <a:pt x="1170" y="3363"/>
                  </a:lnTo>
                  <a:cubicBezTo>
                    <a:pt x="1256" y="3353"/>
                    <a:pt x="1323" y="3315"/>
                    <a:pt x="1352" y="3238"/>
                  </a:cubicBezTo>
                  <a:lnTo>
                    <a:pt x="2224" y="1465"/>
                  </a:lnTo>
                  <a:lnTo>
                    <a:pt x="3298" y="4638"/>
                  </a:lnTo>
                  <a:cubicBezTo>
                    <a:pt x="3327" y="4714"/>
                    <a:pt x="3403" y="4772"/>
                    <a:pt x="3490" y="4772"/>
                  </a:cubicBezTo>
                  <a:cubicBezTo>
                    <a:pt x="3576" y="4772"/>
                    <a:pt x="3653" y="4714"/>
                    <a:pt x="3681" y="4628"/>
                  </a:cubicBezTo>
                  <a:lnTo>
                    <a:pt x="4534" y="1733"/>
                  </a:lnTo>
                  <a:lnTo>
                    <a:pt x="5301" y="3027"/>
                  </a:lnTo>
                  <a:cubicBezTo>
                    <a:pt x="5341" y="3094"/>
                    <a:pt x="5409" y="3126"/>
                    <a:pt x="5476" y="3126"/>
                  </a:cubicBezTo>
                  <a:cubicBezTo>
                    <a:pt x="5553" y="3126"/>
                    <a:pt x="5630" y="3085"/>
                    <a:pt x="5665" y="3008"/>
                  </a:cubicBezTo>
                  <a:lnTo>
                    <a:pt x="6595" y="727"/>
                  </a:lnTo>
                  <a:lnTo>
                    <a:pt x="6864" y="1359"/>
                  </a:lnTo>
                  <a:cubicBezTo>
                    <a:pt x="6904" y="1447"/>
                    <a:pt x="6976" y="1484"/>
                    <a:pt x="7048" y="1484"/>
                  </a:cubicBezTo>
                  <a:cubicBezTo>
                    <a:pt x="7181" y="1484"/>
                    <a:pt x="7312" y="1358"/>
                    <a:pt x="7237" y="1196"/>
                  </a:cubicBezTo>
                  <a:lnTo>
                    <a:pt x="6787" y="123"/>
                  </a:lnTo>
                  <a:cubicBezTo>
                    <a:pt x="6753" y="41"/>
                    <a:pt x="6677" y="1"/>
                    <a:pt x="6600" y="1"/>
                  </a:cubicBezTo>
                  <a:close/>
                </a:path>
              </a:pathLst>
            </a:custGeom>
            <a:solidFill>
              <a:srgbClr val="00000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71"/>
            <p:cNvSpPr/>
            <p:nvPr/>
          </p:nvSpPr>
          <p:spPr>
            <a:xfrm>
              <a:off x="8182220" y="2122917"/>
              <a:ext cx="138100" cy="76373"/>
            </a:xfrm>
            <a:custGeom>
              <a:avLst/>
              <a:gdLst/>
              <a:ahLst/>
              <a:cxnLst/>
              <a:rect l="l" t="t" r="r" b="b"/>
              <a:pathLst>
                <a:path w="5271" h="2915" extrusionOk="0">
                  <a:moveTo>
                    <a:pt x="2059" y="1"/>
                  </a:moveTo>
                  <a:cubicBezTo>
                    <a:pt x="1983" y="10"/>
                    <a:pt x="1915" y="68"/>
                    <a:pt x="1887" y="144"/>
                  </a:cubicBezTo>
                  <a:lnTo>
                    <a:pt x="1244" y="2138"/>
                  </a:lnTo>
                  <a:lnTo>
                    <a:pt x="449" y="326"/>
                  </a:lnTo>
                  <a:cubicBezTo>
                    <a:pt x="408" y="239"/>
                    <a:pt x="336" y="202"/>
                    <a:pt x="264" y="202"/>
                  </a:cubicBezTo>
                  <a:cubicBezTo>
                    <a:pt x="132" y="202"/>
                    <a:pt x="0" y="328"/>
                    <a:pt x="75" y="489"/>
                  </a:cubicBezTo>
                  <a:lnTo>
                    <a:pt x="1081" y="2799"/>
                  </a:lnTo>
                  <a:cubicBezTo>
                    <a:pt x="1120" y="2867"/>
                    <a:pt x="1187" y="2914"/>
                    <a:pt x="1273" y="2914"/>
                  </a:cubicBezTo>
                  <a:lnTo>
                    <a:pt x="1283" y="2914"/>
                  </a:lnTo>
                  <a:cubicBezTo>
                    <a:pt x="1359" y="2905"/>
                    <a:pt x="1436" y="2847"/>
                    <a:pt x="1465" y="2771"/>
                  </a:cubicBezTo>
                  <a:lnTo>
                    <a:pt x="2117" y="739"/>
                  </a:lnTo>
                  <a:lnTo>
                    <a:pt x="2653" y="1812"/>
                  </a:lnTo>
                  <a:cubicBezTo>
                    <a:pt x="2682" y="1879"/>
                    <a:pt x="2759" y="1927"/>
                    <a:pt x="2836" y="1927"/>
                  </a:cubicBezTo>
                  <a:lnTo>
                    <a:pt x="5002" y="1927"/>
                  </a:lnTo>
                  <a:cubicBezTo>
                    <a:pt x="5270" y="1927"/>
                    <a:pt x="5270" y="1525"/>
                    <a:pt x="5002" y="1525"/>
                  </a:cubicBezTo>
                  <a:lnTo>
                    <a:pt x="2960" y="1525"/>
                  </a:lnTo>
                  <a:lnTo>
                    <a:pt x="2260" y="116"/>
                  </a:lnTo>
                  <a:cubicBezTo>
                    <a:pt x="2222" y="39"/>
                    <a:pt x="2145" y="1"/>
                    <a:pt x="20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71"/>
            <p:cNvSpPr/>
            <p:nvPr/>
          </p:nvSpPr>
          <p:spPr>
            <a:xfrm>
              <a:off x="7955145" y="2085504"/>
              <a:ext cx="234123" cy="125341"/>
            </a:xfrm>
            <a:custGeom>
              <a:avLst/>
              <a:gdLst/>
              <a:ahLst/>
              <a:cxnLst/>
              <a:rect l="l" t="t" r="r" b="b"/>
              <a:pathLst>
                <a:path w="8936" h="4784" extrusionOk="0">
                  <a:moveTo>
                    <a:pt x="8205" y="0"/>
                  </a:moveTo>
                  <a:cubicBezTo>
                    <a:pt x="8129" y="0"/>
                    <a:pt x="8052" y="48"/>
                    <a:pt x="8023" y="125"/>
                  </a:cubicBezTo>
                  <a:lnTo>
                    <a:pt x="7074" y="2483"/>
                  </a:lnTo>
                  <a:lnTo>
                    <a:pt x="6279" y="1131"/>
                  </a:lnTo>
                  <a:cubicBezTo>
                    <a:pt x="6244" y="1071"/>
                    <a:pt x="6171" y="1034"/>
                    <a:pt x="6101" y="1034"/>
                  </a:cubicBezTo>
                  <a:cubicBezTo>
                    <a:pt x="6093" y="1034"/>
                    <a:pt x="6085" y="1035"/>
                    <a:pt x="6077" y="1036"/>
                  </a:cubicBezTo>
                  <a:cubicBezTo>
                    <a:pt x="6001" y="1045"/>
                    <a:pt x="5934" y="1103"/>
                    <a:pt x="5905" y="1179"/>
                  </a:cubicBezTo>
                  <a:lnTo>
                    <a:pt x="5100" y="3911"/>
                  </a:lnTo>
                  <a:lnTo>
                    <a:pt x="4064" y="863"/>
                  </a:lnTo>
                  <a:cubicBezTo>
                    <a:pt x="4036" y="786"/>
                    <a:pt x="3969" y="738"/>
                    <a:pt x="3882" y="729"/>
                  </a:cubicBezTo>
                  <a:cubicBezTo>
                    <a:pt x="3806" y="729"/>
                    <a:pt x="3729" y="777"/>
                    <a:pt x="3691" y="853"/>
                  </a:cubicBezTo>
                  <a:lnTo>
                    <a:pt x="2665" y="2953"/>
                  </a:lnTo>
                  <a:lnTo>
                    <a:pt x="269" y="2953"/>
                  </a:lnTo>
                  <a:cubicBezTo>
                    <a:pt x="0" y="2953"/>
                    <a:pt x="0" y="3355"/>
                    <a:pt x="269" y="3355"/>
                  </a:cubicBezTo>
                  <a:lnTo>
                    <a:pt x="2790" y="3355"/>
                  </a:lnTo>
                  <a:cubicBezTo>
                    <a:pt x="2866" y="3355"/>
                    <a:pt x="2943" y="3307"/>
                    <a:pt x="2972" y="3240"/>
                  </a:cubicBezTo>
                  <a:lnTo>
                    <a:pt x="3844" y="1457"/>
                  </a:lnTo>
                  <a:lnTo>
                    <a:pt x="4917" y="4640"/>
                  </a:lnTo>
                  <a:cubicBezTo>
                    <a:pt x="4946" y="4716"/>
                    <a:pt x="5023" y="4774"/>
                    <a:pt x="5109" y="4774"/>
                  </a:cubicBezTo>
                  <a:cubicBezTo>
                    <a:pt x="5109" y="4774"/>
                    <a:pt x="5109" y="4783"/>
                    <a:pt x="5109" y="4783"/>
                  </a:cubicBezTo>
                  <a:cubicBezTo>
                    <a:pt x="5205" y="4774"/>
                    <a:pt x="5282" y="4716"/>
                    <a:pt x="5301" y="4640"/>
                  </a:cubicBezTo>
                  <a:lnTo>
                    <a:pt x="6154" y="1726"/>
                  </a:lnTo>
                  <a:lnTo>
                    <a:pt x="6930" y="3020"/>
                  </a:lnTo>
                  <a:cubicBezTo>
                    <a:pt x="6969" y="3087"/>
                    <a:pt x="7045" y="3125"/>
                    <a:pt x="7113" y="3125"/>
                  </a:cubicBezTo>
                  <a:cubicBezTo>
                    <a:pt x="7189" y="3116"/>
                    <a:pt x="7256" y="3068"/>
                    <a:pt x="7285" y="3000"/>
                  </a:cubicBezTo>
                  <a:lnTo>
                    <a:pt x="8215" y="729"/>
                  </a:lnTo>
                  <a:lnTo>
                    <a:pt x="8493" y="1352"/>
                  </a:lnTo>
                  <a:cubicBezTo>
                    <a:pt x="8530" y="1439"/>
                    <a:pt x="8600" y="1476"/>
                    <a:pt x="8671" y="1476"/>
                  </a:cubicBezTo>
                  <a:cubicBezTo>
                    <a:pt x="8802" y="1476"/>
                    <a:pt x="8935" y="1351"/>
                    <a:pt x="8867" y="1189"/>
                  </a:cubicBezTo>
                  <a:lnTo>
                    <a:pt x="8397" y="125"/>
                  </a:lnTo>
                  <a:cubicBezTo>
                    <a:pt x="8368" y="48"/>
                    <a:pt x="8292" y="0"/>
                    <a:pt x="82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71"/>
          <p:cNvGrpSpPr/>
          <p:nvPr/>
        </p:nvGrpSpPr>
        <p:grpSpPr>
          <a:xfrm>
            <a:off x="1170489" y="4124686"/>
            <a:ext cx="269042" cy="380317"/>
            <a:chOff x="3601939" y="4161192"/>
            <a:chExt cx="275178" cy="388912"/>
          </a:xfrm>
        </p:grpSpPr>
        <p:sp>
          <p:nvSpPr>
            <p:cNvPr id="933" name="Google Shape;933;p71"/>
            <p:cNvSpPr/>
            <p:nvPr/>
          </p:nvSpPr>
          <p:spPr>
            <a:xfrm>
              <a:off x="3601939" y="4161192"/>
              <a:ext cx="195546" cy="388912"/>
            </a:xfrm>
            <a:custGeom>
              <a:avLst/>
              <a:gdLst/>
              <a:ahLst/>
              <a:cxnLst/>
              <a:rect l="l" t="t" r="r" b="b"/>
              <a:pathLst>
                <a:path w="7443" h="14803" extrusionOk="0">
                  <a:moveTo>
                    <a:pt x="3725" y="0"/>
                  </a:moveTo>
                  <a:cubicBezTo>
                    <a:pt x="2608" y="0"/>
                    <a:pt x="1714" y="916"/>
                    <a:pt x="1734" y="2033"/>
                  </a:cubicBezTo>
                  <a:lnTo>
                    <a:pt x="1734" y="8580"/>
                  </a:lnTo>
                  <a:cubicBezTo>
                    <a:pt x="521" y="9440"/>
                    <a:pt x="0" y="10994"/>
                    <a:pt x="458" y="12416"/>
                  </a:cubicBezTo>
                  <a:cubicBezTo>
                    <a:pt x="909" y="13838"/>
                    <a:pt x="2227" y="14802"/>
                    <a:pt x="3725" y="14802"/>
                  </a:cubicBezTo>
                  <a:cubicBezTo>
                    <a:pt x="5216" y="14802"/>
                    <a:pt x="6534" y="13838"/>
                    <a:pt x="6992" y="12416"/>
                  </a:cubicBezTo>
                  <a:cubicBezTo>
                    <a:pt x="7443" y="10994"/>
                    <a:pt x="6930" y="9440"/>
                    <a:pt x="5709" y="8580"/>
                  </a:cubicBezTo>
                  <a:lnTo>
                    <a:pt x="5709" y="2033"/>
                  </a:lnTo>
                  <a:cubicBezTo>
                    <a:pt x="5737" y="916"/>
                    <a:pt x="4835" y="0"/>
                    <a:pt x="37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71"/>
            <p:cNvSpPr/>
            <p:nvPr/>
          </p:nvSpPr>
          <p:spPr>
            <a:xfrm>
              <a:off x="3630182" y="4193980"/>
              <a:ext cx="128131" cy="324597"/>
            </a:xfrm>
            <a:custGeom>
              <a:avLst/>
              <a:gdLst/>
              <a:ahLst/>
              <a:cxnLst/>
              <a:rect l="l" t="t" r="r" b="b"/>
              <a:pathLst>
                <a:path w="4877" h="12355" extrusionOk="0">
                  <a:moveTo>
                    <a:pt x="2650" y="1"/>
                  </a:moveTo>
                  <a:cubicBezTo>
                    <a:pt x="2213" y="1"/>
                    <a:pt x="1866" y="348"/>
                    <a:pt x="1866" y="785"/>
                  </a:cubicBezTo>
                  <a:lnTo>
                    <a:pt x="1866" y="7950"/>
                  </a:lnTo>
                  <a:lnTo>
                    <a:pt x="1360" y="8310"/>
                  </a:lnTo>
                  <a:cubicBezTo>
                    <a:pt x="0" y="9274"/>
                    <a:pt x="146" y="11341"/>
                    <a:pt x="1624" y="12104"/>
                  </a:cubicBezTo>
                  <a:cubicBezTo>
                    <a:pt x="1957" y="12276"/>
                    <a:pt x="2305" y="12354"/>
                    <a:pt x="2643" y="12354"/>
                  </a:cubicBezTo>
                  <a:cubicBezTo>
                    <a:pt x="3811" y="12354"/>
                    <a:pt x="4871" y="11418"/>
                    <a:pt x="4877" y="10128"/>
                  </a:cubicBezTo>
                  <a:cubicBezTo>
                    <a:pt x="4870" y="9406"/>
                    <a:pt x="4523" y="8733"/>
                    <a:pt x="3933" y="8310"/>
                  </a:cubicBezTo>
                  <a:lnTo>
                    <a:pt x="3434" y="7950"/>
                  </a:lnTo>
                  <a:lnTo>
                    <a:pt x="3434" y="785"/>
                  </a:lnTo>
                  <a:cubicBezTo>
                    <a:pt x="3434" y="348"/>
                    <a:pt x="3080" y="1"/>
                    <a:pt x="26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71"/>
            <p:cNvSpPr/>
            <p:nvPr/>
          </p:nvSpPr>
          <p:spPr>
            <a:xfrm>
              <a:off x="3636383" y="4193980"/>
              <a:ext cx="63448" cy="324597"/>
            </a:xfrm>
            <a:custGeom>
              <a:avLst/>
              <a:gdLst/>
              <a:ahLst/>
              <a:cxnLst/>
              <a:rect l="l" t="t" r="r" b="b"/>
              <a:pathLst>
                <a:path w="2415" h="12355" extrusionOk="0">
                  <a:moveTo>
                    <a:pt x="2407" y="1"/>
                  </a:moveTo>
                  <a:cubicBezTo>
                    <a:pt x="1977" y="1"/>
                    <a:pt x="1630" y="354"/>
                    <a:pt x="1630" y="785"/>
                  </a:cubicBezTo>
                  <a:lnTo>
                    <a:pt x="1630" y="7950"/>
                  </a:lnTo>
                  <a:lnTo>
                    <a:pt x="1124" y="8310"/>
                  </a:lnTo>
                  <a:cubicBezTo>
                    <a:pt x="333" y="8872"/>
                    <a:pt x="0" y="9878"/>
                    <a:pt x="292" y="10800"/>
                  </a:cubicBezTo>
                  <a:cubicBezTo>
                    <a:pt x="590" y="11723"/>
                    <a:pt x="1443" y="12354"/>
                    <a:pt x="2414" y="12354"/>
                  </a:cubicBezTo>
                  <a:cubicBezTo>
                    <a:pt x="1714" y="12354"/>
                    <a:pt x="1145" y="11355"/>
                    <a:pt x="1138" y="10128"/>
                  </a:cubicBezTo>
                  <a:cubicBezTo>
                    <a:pt x="1138" y="9295"/>
                    <a:pt x="1492" y="8504"/>
                    <a:pt x="2116" y="7950"/>
                  </a:cubicBezTo>
                  <a:lnTo>
                    <a:pt x="2116" y="785"/>
                  </a:lnTo>
                  <a:cubicBezTo>
                    <a:pt x="2116" y="354"/>
                    <a:pt x="2164" y="1"/>
                    <a:pt x="2407" y="1"/>
                  </a:cubicBezTo>
                  <a:close/>
                </a:path>
              </a:pathLst>
            </a:custGeom>
            <a:solidFill>
              <a:srgbClr val="00000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71"/>
            <p:cNvSpPr/>
            <p:nvPr/>
          </p:nvSpPr>
          <p:spPr>
            <a:xfrm>
              <a:off x="3679207" y="4193980"/>
              <a:ext cx="41195" cy="89326"/>
            </a:xfrm>
            <a:custGeom>
              <a:avLst/>
              <a:gdLst/>
              <a:ahLst/>
              <a:cxnLst/>
              <a:rect l="l" t="t" r="r" b="b"/>
              <a:pathLst>
                <a:path w="1568" h="3400" extrusionOk="0">
                  <a:moveTo>
                    <a:pt x="784" y="1"/>
                  </a:moveTo>
                  <a:cubicBezTo>
                    <a:pt x="347" y="1"/>
                    <a:pt x="0" y="348"/>
                    <a:pt x="0" y="785"/>
                  </a:cubicBezTo>
                  <a:lnTo>
                    <a:pt x="0" y="3399"/>
                  </a:lnTo>
                  <a:lnTo>
                    <a:pt x="1568" y="3399"/>
                  </a:lnTo>
                  <a:lnTo>
                    <a:pt x="1568" y="785"/>
                  </a:lnTo>
                  <a:cubicBezTo>
                    <a:pt x="1568" y="348"/>
                    <a:pt x="1214" y="1"/>
                    <a:pt x="7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71"/>
            <p:cNvSpPr/>
            <p:nvPr/>
          </p:nvSpPr>
          <p:spPr>
            <a:xfrm>
              <a:off x="3679207" y="4368010"/>
              <a:ext cx="41195" cy="11875"/>
            </a:xfrm>
            <a:custGeom>
              <a:avLst/>
              <a:gdLst/>
              <a:ahLst/>
              <a:cxnLst/>
              <a:rect l="l" t="t" r="r" b="b"/>
              <a:pathLst>
                <a:path w="1568" h="452" extrusionOk="0">
                  <a:moveTo>
                    <a:pt x="0" y="1"/>
                  </a:moveTo>
                  <a:lnTo>
                    <a:pt x="0" y="452"/>
                  </a:lnTo>
                  <a:lnTo>
                    <a:pt x="1568" y="452"/>
                  </a:lnTo>
                  <a:lnTo>
                    <a:pt x="15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71"/>
            <p:cNvSpPr/>
            <p:nvPr/>
          </p:nvSpPr>
          <p:spPr>
            <a:xfrm>
              <a:off x="3679207" y="4322637"/>
              <a:ext cx="41195" cy="12059"/>
            </a:xfrm>
            <a:custGeom>
              <a:avLst/>
              <a:gdLst/>
              <a:ahLst/>
              <a:cxnLst/>
              <a:rect l="l" t="t" r="r" b="b"/>
              <a:pathLst>
                <a:path w="1568" h="459" extrusionOk="0">
                  <a:moveTo>
                    <a:pt x="0" y="1"/>
                  </a:moveTo>
                  <a:lnTo>
                    <a:pt x="0" y="458"/>
                  </a:lnTo>
                  <a:lnTo>
                    <a:pt x="1568" y="458"/>
                  </a:lnTo>
                  <a:lnTo>
                    <a:pt x="15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71"/>
            <p:cNvSpPr/>
            <p:nvPr/>
          </p:nvSpPr>
          <p:spPr>
            <a:xfrm>
              <a:off x="3679207" y="4277448"/>
              <a:ext cx="41195" cy="11875"/>
            </a:xfrm>
            <a:custGeom>
              <a:avLst/>
              <a:gdLst/>
              <a:ahLst/>
              <a:cxnLst/>
              <a:rect l="l" t="t" r="r" b="b"/>
              <a:pathLst>
                <a:path w="1568" h="452" extrusionOk="0">
                  <a:moveTo>
                    <a:pt x="0" y="1"/>
                  </a:moveTo>
                  <a:lnTo>
                    <a:pt x="0" y="451"/>
                  </a:lnTo>
                  <a:lnTo>
                    <a:pt x="1568" y="451"/>
                  </a:lnTo>
                  <a:lnTo>
                    <a:pt x="15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71"/>
            <p:cNvSpPr/>
            <p:nvPr/>
          </p:nvSpPr>
          <p:spPr>
            <a:xfrm>
              <a:off x="3679207" y="4232076"/>
              <a:ext cx="41195" cy="11875"/>
            </a:xfrm>
            <a:custGeom>
              <a:avLst/>
              <a:gdLst/>
              <a:ahLst/>
              <a:cxnLst/>
              <a:rect l="l" t="t" r="r" b="b"/>
              <a:pathLst>
                <a:path w="1568" h="452" extrusionOk="0">
                  <a:moveTo>
                    <a:pt x="0" y="0"/>
                  </a:moveTo>
                  <a:lnTo>
                    <a:pt x="0" y="451"/>
                  </a:lnTo>
                  <a:lnTo>
                    <a:pt x="1568" y="451"/>
                  </a:lnTo>
                  <a:lnTo>
                    <a:pt x="15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71"/>
            <p:cNvSpPr/>
            <p:nvPr/>
          </p:nvSpPr>
          <p:spPr>
            <a:xfrm>
              <a:off x="3811489" y="4211846"/>
              <a:ext cx="65629" cy="111921"/>
            </a:xfrm>
            <a:custGeom>
              <a:avLst/>
              <a:gdLst/>
              <a:ahLst/>
              <a:cxnLst/>
              <a:rect l="l" t="t" r="r" b="b"/>
              <a:pathLst>
                <a:path w="2498" h="4260" extrusionOk="0">
                  <a:moveTo>
                    <a:pt x="1243" y="0"/>
                  </a:moveTo>
                  <a:cubicBezTo>
                    <a:pt x="452" y="0"/>
                    <a:pt x="1" y="465"/>
                    <a:pt x="1" y="1270"/>
                  </a:cubicBezTo>
                  <a:lnTo>
                    <a:pt x="1" y="2990"/>
                  </a:lnTo>
                  <a:cubicBezTo>
                    <a:pt x="1" y="3427"/>
                    <a:pt x="119" y="3753"/>
                    <a:pt x="362" y="3968"/>
                  </a:cubicBezTo>
                  <a:cubicBezTo>
                    <a:pt x="577" y="4155"/>
                    <a:pt x="875" y="4259"/>
                    <a:pt x="1243" y="4259"/>
                  </a:cubicBezTo>
                  <a:cubicBezTo>
                    <a:pt x="1978" y="4259"/>
                    <a:pt x="2498" y="3836"/>
                    <a:pt x="2498" y="3226"/>
                  </a:cubicBezTo>
                  <a:cubicBezTo>
                    <a:pt x="2498" y="2990"/>
                    <a:pt x="2401" y="2941"/>
                    <a:pt x="2241" y="2941"/>
                  </a:cubicBezTo>
                  <a:cubicBezTo>
                    <a:pt x="2082" y="2941"/>
                    <a:pt x="1999" y="3004"/>
                    <a:pt x="1985" y="3122"/>
                  </a:cubicBezTo>
                  <a:cubicBezTo>
                    <a:pt x="1950" y="3385"/>
                    <a:pt x="1901" y="3788"/>
                    <a:pt x="1270" y="3788"/>
                  </a:cubicBezTo>
                  <a:cubicBezTo>
                    <a:pt x="757" y="3788"/>
                    <a:pt x="507" y="3531"/>
                    <a:pt x="507" y="2990"/>
                  </a:cubicBezTo>
                  <a:lnTo>
                    <a:pt x="507" y="1270"/>
                  </a:lnTo>
                  <a:cubicBezTo>
                    <a:pt x="507" y="736"/>
                    <a:pt x="757" y="465"/>
                    <a:pt x="1256" y="465"/>
                  </a:cubicBezTo>
                  <a:cubicBezTo>
                    <a:pt x="1832" y="465"/>
                    <a:pt x="1971" y="812"/>
                    <a:pt x="1985" y="1110"/>
                  </a:cubicBezTo>
                  <a:cubicBezTo>
                    <a:pt x="1992" y="1228"/>
                    <a:pt x="2082" y="1291"/>
                    <a:pt x="2241" y="1291"/>
                  </a:cubicBezTo>
                  <a:cubicBezTo>
                    <a:pt x="2401" y="1291"/>
                    <a:pt x="2498" y="1249"/>
                    <a:pt x="2498" y="1013"/>
                  </a:cubicBezTo>
                  <a:cubicBezTo>
                    <a:pt x="2498" y="417"/>
                    <a:pt x="1985" y="0"/>
                    <a:pt x="1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71"/>
            <p:cNvSpPr/>
            <p:nvPr/>
          </p:nvSpPr>
          <p:spPr>
            <a:xfrm>
              <a:off x="3774497" y="4175485"/>
              <a:ext cx="45241" cy="38936"/>
            </a:xfrm>
            <a:custGeom>
              <a:avLst/>
              <a:gdLst/>
              <a:ahLst/>
              <a:cxnLst/>
              <a:rect l="l" t="t" r="r" b="b"/>
              <a:pathLst>
                <a:path w="1722" h="1482" extrusionOk="0">
                  <a:moveTo>
                    <a:pt x="986" y="453"/>
                  </a:moveTo>
                  <a:cubicBezTo>
                    <a:pt x="1131" y="453"/>
                    <a:pt x="1270" y="566"/>
                    <a:pt x="1270" y="739"/>
                  </a:cubicBezTo>
                  <a:cubicBezTo>
                    <a:pt x="1270" y="899"/>
                    <a:pt x="1145" y="1031"/>
                    <a:pt x="986" y="1031"/>
                  </a:cubicBezTo>
                  <a:cubicBezTo>
                    <a:pt x="729" y="1031"/>
                    <a:pt x="604" y="719"/>
                    <a:pt x="785" y="538"/>
                  </a:cubicBezTo>
                  <a:cubicBezTo>
                    <a:pt x="843" y="480"/>
                    <a:pt x="915" y="453"/>
                    <a:pt x="986" y="453"/>
                  </a:cubicBezTo>
                  <a:close/>
                  <a:moveTo>
                    <a:pt x="983" y="1"/>
                  </a:moveTo>
                  <a:cubicBezTo>
                    <a:pt x="801" y="1"/>
                    <a:pt x="616" y="68"/>
                    <a:pt x="466" y="219"/>
                  </a:cubicBezTo>
                  <a:cubicBezTo>
                    <a:pt x="1" y="684"/>
                    <a:pt x="327" y="1482"/>
                    <a:pt x="986" y="1482"/>
                  </a:cubicBezTo>
                  <a:cubicBezTo>
                    <a:pt x="1395" y="1482"/>
                    <a:pt x="1721" y="1149"/>
                    <a:pt x="1721" y="739"/>
                  </a:cubicBezTo>
                  <a:cubicBezTo>
                    <a:pt x="1721" y="294"/>
                    <a:pt x="1360" y="1"/>
                    <a:pt x="9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7" name="Google Shape;967;p71"/>
          <p:cNvSpPr txBox="1"/>
          <p:nvPr/>
        </p:nvSpPr>
        <p:spPr>
          <a:xfrm>
            <a:off x="3210649" y="3505875"/>
            <a:ext cx="1239900" cy="223200"/>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r>
              <a:rPr lang="en">
                <a:solidFill>
                  <a:schemeClr val="dk1"/>
                </a:solidFill>
                <a:latin typeface="DM Sans"/>
                <a:ea typeface="DM Sans"/>
                <a:cs typeface="DM Sans"/>
                <a:sym typeface="DM Sans"/>
              </a:rPr>
              <a:t>Heart rate</a:t>
            </a:r>
            <a:endParaRPr>
              <a:solidFill>
                <a:schemeClr val="dk1"/>
              </a:solidFill>
              <a:latin typeface="DM Sans"/>
              <a:ea typeface="DM Sans"/>
              <a:cs typeface="DM Sans"/>
              <a:sym typeface="DM Sans"/>
            </a:endParaRPr>
          </a:p>
        </p:txBody>
      </p:sp>
      <p:sp>
        <p:nvSpPr>
          <p:cNvPr id="968" name="Google Shape;968;p71"/>
          <p:cNvSpPr txBox="1"/>
          <p:nvPr/>
        </p:nvSpPr>
        <p:spPr>
          <a:xfrm>
            <a:off x="3210649" y="4176150"/>
            <a:ext cx="1239900" cy="223200"/>
          </a:xfrm>
          <a:prstGeom prst="rect">
            <a:avLst/>
          </a:prstGeom>
          <a:noFill/>
          <a:ln>
            <a:noFill/>
          </a:ln>
        </p:spPr>
        <p:txBody>
          <a:bodyPr spcFirstLastPara="1" wrap="square" lIns="91425" tIns="0" rIns="91425" bIns="91425" anchor="t" anchorCtr="0">
            <a:noAutofit/>
          </a:bodyPr>
          <a:lstStyle/>
          <a:p>
            <a:pPr marL="0" lvl="0" indent="0" algn="l" rtl="0">
              <a:spcBef>
                <a:spcPts val="0"/>
              </a:spcBef>
              <a:spcAft>
                <a:spcPts val="0"/>
              </a:spcAft>
              <a:buNone/>
            </a:pPr>
            <a:r>
              <a:rPr lang="en">
                <a:solidFill>
                  <a:schemeClr val="dk1"/>
                </a:solidFill>
                <a:latin typeface="DM Sans"/>
                <a:ea typeface="DM Sans"/>
                <a:cs typeface="DM Sans"/>
                <a:sym typeface="DM Sans"/>
              </a:rPr>
              <a:t>Weather</a:t>
            </a:r>
            <a:endParaRPr>
              <a:solidFill>
                <a:schemeClr val="dk1"/>
              </a:solidFill>
              <a:latin typeface="DM Sans"/>
              <a:ea typeface="DM Sans"/>
              <a:cs typeface="DM Sans"/>
              <a:sym typeface="DM Sans"/>
            </a:endParaRPr>
          </a:p>
        </p:txBody>
      </p:sp>
      <p:grpSp>
        <p:nvGrpSpPr>
          <p:cNvPr id="969" name="Google Shape;969;p71"/>
          <p:cNvGrpSpPr/>
          <p:nvPr/>
        </p:nvGrpSpPr>
        <p:grpSpPr>
          <a:xfrm>
            <a:off x="1689004" y="3562872"/>
            <a:ext cx="1406536" cy="144900"/>
            <a:chOff x="2931333" y="3562872"/>
            <a:chExt cx="1406536" cy="144900"/>
          </a:xfrm>
        </p:grpSpPr>
        <p:sp>
          <p:nvSpPr>
            <p:cNvPr id="970" name="Google Shape;970;p71"/>
            <p:cNvSpPr/>
            <p:nvPr/>
          </p:nvSpPr>
          <p:spPr>
            <a:xfrm>
              <a:off x="2931333" y="3562872"/>
              <a:ext cx="144900" cy="144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71"/>
            <p:cNvSpPr/>
            <p:nvPr/>
          </p:nvSpPr>
          <p:spPr>
            <a:xfrm>
              <a:off x="3183661" y="3562872"/>
              <a:ext cx="144900" cy="144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71"/>
            <p:cNvSpPr/>
            <p:nvPr/>
          </p:nvSpPr>
          <p:spPr>
            <a:xfrm>
              <a:off x="3435989" y="3562872"/>
              <a:ext cx="144900" cy="144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71"/>
            <p:cNvSpPr/>
            <p:nvPr/>
          </p:nvSpPr>
          <p:spPr>
            <a:xfrm>
              <a:off x="3688317" y="3562872"/>
              <a:ext cx="144900" cy="144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71"/>
            <p:cNvSpPr/>
            <p:nvPr/>
          </p:nvSpPr>
          <p:spPr>
            <a:xfrm>
              <a:off x="3940644" y="3562872"/>
              <a:ext cx="144900" cy="144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71"/>
            <p:cNvSpPr/>
            <p:nvPr/>
          </p:nvSpPr>
          <p:spPr>
            <a:xfrm>
              <a:off x="4192969" y="3562872"/>
              <a:ext cx="144900" cy="144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6" name="Google Shape;976;p71"/>
          <p:cNvGrpSpPr/>
          <p:nvPr/>
        </p:nvGrpSpPr>
        <p:grpSpPr>
          <a:xfrm>
            <a:off x="1689004" y="4233147"/>
            <a:ext cx="1406536" cy="144900"/>
            <a:chOff x="2931333" y="4233147"/>
            <a:chExt cx="1406536" cy="144900"/>
          </a:xfrm>
        </p:grpSpPr>
        <p:sp>
          <p:nvSpPr>
            <p:cNvPr id="977" name="Google Shape;977;p71"/>
            <p:cNvSpPr/>
            <p:nvPr/>
          </p:nvSpPr>
          <p:spPr>
            <a:xfrm>
              <a:off x="2931333" y="4233147"/>
              <a:ext cx="144900" cy="144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71"/>
            <p:cNvSpPr/>
            <p:nvPr/>
          </p:nvSpPr>
          <p:spPr>
            <a:xfrm>
              <a:off x="3183661" y="4233147"/>
              <a:ext cx="144900" cy="144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71"/>
            <p:cNvSpPr/>
            <p:nvPr/>
          </p:nvSpPr>
          <p:spPr>
            <a:xfrm>
              <a:off x="3435989" y="4233147"/>
              <a:ext cx="144900" cy="144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71"/>
            <p:cNvSpPr/>
            <p:nvPr/>
          </p:nvSpPr>
          <p:spPr>
            <a:xfrm>
              <a:off x="3688317" y="4233147"/>
              <a:ext cx="144900" cy="144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71"/>
            <p:cNvSpPr/>
            <p:nvPr/>
          </p:nvSpPr>
          <p:spPr>
            <a:xfrm>
              <a:off x="3940644" y="4233147"/>
              <a:ext cx="144900" cy="144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71"/>
            <p:cNvSpPr/>
            <p:nvPr/>
          </p:nvSpPr>
          <p:spPr>
            <a:xfrm>
              <a:off x="4192969" y="4233147"/>
              <a:ext cx="144900" cy="144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rupo 30">
            <a:extLst>
              <a:ext uri="{FF2B5EF4-FFF2-40B4-BE49-F238E27FC236}">
                <a16:creationId xmlns:a16="http://schemas.microsoft.com/office/drawing/2014/main" id="{DD8A82FB-AC0C-4A75-83E9-216EA604FA08}"/>
              </a:ext>
            </a:extLst>
          </p:cNvPr>
          <p:cNvGrpSpPr/>
          <p:nvPr/>
        </p:nvGrpSpPr>
        <p:grpSpPr>
          <a:xfrm>
            <a:off x="5381625" y="839788"/>
            <a:ext cx="2703513" cy="3944937"/>
            <a:chOff x="5381625" y="839788"/>
            <a:chExt cx="2703513" cy="3944937"/>
          </a:xfrm>
        </p:grpSpPr>
        <p:sp>
          <p:nvSpPr>
            <p:cNvPr id="8" name="Freeform 5">
              <a:extLst>
                <a:ext uri="{FF2B5EF4-FFF2-40B4-BE49-F238E27FC236}">
                  <a16:creationId xmlns:a16="http://schemas.microsoft.com/office/drawing/2014/main" id="{8811D5CC-D854-4945-88A5-FB5DEE6BA245}"/>
                </a:ext>
              </a:extLst>
            </p:cNvPr>
            <p:cNvSpPr>
              <a:spLocks noEditPoints="1"/>
            </p:cNvSpPr>
            <p:nvPr/>
          </p:nvSpPr>
          <p:spPr bwMode="auto">
            <a:xfrm>
              <a:off x="5381625" y="1493838"/>
              <a:ext cx="2649538" cy="2636838"/>
            </a:xfrm>
            <a:custGeom>
              <a:avLst/>
              <a:gdLst>
                <a:gd name="T0" fmla="*/ 1 w 582"/>
                <a:gd name="T1" fmla="*/ 293 h 580"/>
                <a:gd name="T2" fmla="*/ 1 w 582"/>
                <a:gd name="T3" fmla="*/ 87 h 580"/>
                <a:gd name="T4" fmla="*/ 65 w 582"/>
                <a:gd name="T5" fmla="*/ 3 h 580"/>
                <a:gd name="T6" fmla="*/ 86 w 582"/>
                <a:gd name="T7" fmla="*/ 0 h 580"/>
                <a:gd name="T8" fmla="*/ 495 w 582"/>
                <a:gd name="T9" fmla="*/ 0 h 580"/>
                <a:gd name="T10" fmla="*/ 580 w 582"/>
                <a:gd name="T11" fmla="*/ 75 h 580"/>
                <a:gd name="T12" fmla="*/ 581 w 582"/>
                <a:gd name="T13" fmla="*/ 121 h 580"/>
                <a:gd name="T14" fmla="*/ 581 w 582"/>
                <a:gd name="T15" fmla="*/ 453 h 580"/>
                <a:gd name="T16" fmla="*/ 580 w 582"/>
                <a:gd name="T17" fmla="*/ 500 h 580"/>
                <a:gd name="T18" fmla="*/ 523 w 582"/>
                <a:gd name="T19" fmla="*/ 575 h 580"/>
                <a:gd name="T20" fmla="*/ 479 w 582"/>
                <a:gd name="T21" fmla="*/ 580 h 580"/>
                <a:gd name="T22" fmla="*/ 426 w 582"/>
                <a:gd name="T23" fmla="*/ 580 h 580"/>
                <a:gd name="T24" fmla="*/ 143 w 582"/>
                <a:gd name="T25" fmla="*/ 580 h 580"/>
                <a:gd name="T26" fmla="*/ 90 w 582"/>
                <a:gd name="T27" fmla="*/ 580 h 580"/>
                <a:gd name="T28" fmla="*/ 42 w 582"/>
                <a:gd name="T29" fmla="*/ 567 h 580"/>
                <a:gd name="T30" fmla="*/ 3 w 582"/>
                <a:gd name="T31" fmla="*/ 509 h 580"/>
                <a:gd name="T32" fmla="*/ 1 w 582"/>
                <a:gd name="T33" fmla="*/ 456 h 580"/>
                <a:gd name="T34" fmla="*/ 1 w 582"/>
                <a:gd name="T35" fmla="*/ 293 h 580"/>
                <a:gd name="T36" fmla="*/ 1 w 582"/>
                <a:gd name="T37" fmla="*/ 293 h 580"/>
                <a:gd name="T38" fmla="*/ 535 w 582"/>
                <a:gd name="T39" fmla="*/ 290 h 580"/>
                <a:gd name="T40" fmla="*/ 535 w 582"/>
                <a:gd name="T41" fmla="*/ 290 h 580"/>
                <a:gd name="T42" fmla="*/ 534 w 582"/>
                <a:gd name="T43" fmla="*/ 88 h 580"/>
                <a:gd name="T44" fmla="*/ 530 w 582"/>
                <a:gd name="T45" fmla="*/ 67 h 580"/>
                <a:gd name="T46" fmla="*/ 491 w 582"/>
                <a:gd name="T47" fmla="*/ 46 h 580"/>
                <a:gd name="T48" fmla="*/ 235 w 582"/>
                <a:gd name="T49" fmla="*/ 46 h 580"/>
                <a:gd name="T50" fmla="*/ 92 w 582"/>
                <a:gd name="T51" fmla="*/ 46 h 580"/>
                <a:gd name="T52" fmla="*/ 77 w 582"/>
                <a:gd name="T53" fmla="*/ 47 h 580"/>
                <a:gd name="T54" fmla="*/ 47 w 582"/>
                <a:gd name="T55" fmla="*/ 87 h 580"/>
                <a:gd name="T56" fmla="*/ 47 w 582"/>
                <a:gd name="T57" fmla="*/ 232 h 580"/>
                <a:gd name="T58" fmla="*/ 47 w 582"/>
                <a:gd name="T59" fmla="*/ 492 h 580"/>
                <a:gd name="T60" fmla="*/ 52 w 582"/>
                <a:gd name="T61" fmla="*/ 513 h 580"/>
                <a:gd name="T62" fmla="*/ 91 w 582"/>
                <a:gd name="T63" fmla="*/ 534 h 580"/>
                <a:gd name="T64" fmla="*/ 190 w 582"/>
                <a:gd name="T65" fmla="*/ 534 h 580"/>
                <a:gd name="T66" fmla="*/ 495 w 582"/>
                <a:gd name="T67" fmla="*/ 534 h 580"/>
                <a:gd name="T68" fmla="*/ 535 w 582"/>
                <a:gd name="T69" fmla="*/ 494 h 580"/>
                <a:gd name="T70" fmla="*/ 535 w 582"/>
                <a:gd name="T71" fmla="*/ 29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82" h="580">
                  <a:moveTo>
                    <a:pt x="1" y="293"/>
                  </a:moveTo>
                  <a:cubicBezTo>
                    <a:pt x="1" y="224"/>
                    <a:pt x="1" y="156"/>
                    <a:pt x="1" y="87"/>
                  </a:cubicBezTo>
                  <a:cubicBezTo>
                    <a:pt x="1" y="47"/>
                    <a:pt x="27" y="13"/>
                    <a:pt x="65" y="3"/>
                  </a:cubicBezTo>
                  <a:cubicBezTo>
                    <a:pt x="72" y="1"/>
                    <a:pt x="79" y="0"/>
                    <a:pt x="86" y="0"/>
                  </a:cubicBezTo>
                  <a:cubicBezTo>
                    <a:pt x="222" y="0"/>
                    <a:pt x="359" y="0"/>
                    <a:pt x="495" y="0"/>
                  </a:cubicBezTo>
                  <a:cubicBezTo>
                    <a:pt x="537" y="0"/>
                    <a:pt x="574" y="32"/>
                    <a:pt x="580" y="75"/>
                  </a:cubicBezTo>
                  <a:cubicBezTo>
                    <a:pt x="582" y="90"/>
                    <a:pt x="581" y="106"/>
                    <a:pt x="581" y="121"/>
                  </a:cubicBezTo>
                  <a:cubicBezTo>
                    <a:pt x="581" y="232"/>
                    <a:pt x="581" y="343"/>
                    <a:pt x="581" y="453"/>
                  </a:cubicBezTo>
                  <a:cubicBezTo>
                    <a:pt x="581" y="469"/>
                    <a:pt x="581" y="485"/>
                    <a:pt x="580" y="500"/>
                  </a:cubicBezTo>
                  <a:cubicBezTo>
                    <a:pt x="577" y="537"/>
                    <a:pt x="557" y="561"/>
                    <a:pt x="523" y="575"/>
                  </a:cubicBezTo>
                  <a:cubicBezTo>
                    <a:pt x="509" y="580"/>
                    <a:pt x="494" y="580"/>
                    <a:pt x="479" y="580"/>
                  </a:cubicBezTo>
                  <a:cubicBezTo>
                    <a:pt x="462" y="580"/>
                    <a:pt x="444" y="580"/>
                    <a:pt x="426" y="580"/>
                  </a:cubicBezTo>
                  <a:cubicBezTo>
                    <a:pt x="332" y="580"/>
                    <a:pt x="237" y="580"/>
                    <a:pt x="143" y="580"/>
                  </a:cubicBezTo>
                  <a:cubicBezTo>
                    <a:pt x="125" y="580"/>
                    <a:pt x="107" y="580"/>
                    <a:pt x="90" y="580"/>
                  </a:cubicBezTo>
                  <a:cubicBezTo>
                    <a:pt x="73" y="580"/>
                    <a:pt x="57" y="576"/>
                    <a:pt x="42" y="567"/>
                  </a:cubicBezTo>
                  <a:cubicBezTo>
                    <a:pt x="21" y="553"/>
                    <a:pt x="6" y="534"/>
                    <a:pt x="3" y="509"/>
                  </a:cubicBezTo>
                  <a:cubicBezTo>
                    <a:pt x="0" y="491"/>
                    <a:pt x="1" y="473"/>
                    <a:pt x="1" y="456"/>
                  </a:cubicBezTo>
                  <a:cubicBezTo>
                    <a:pt x="1" y="401"/>
                    <a:pt x="1" y="347"/>
                    <a:pt x="1" y="293"/>
                  </a:cubicBezTo>
                  <a:cubicBezTo>
                    <a:pt x="1" y="293"/>
                    <a:pt x="1" y="293"/>
                    <a:pt x="1" y="293"/>
                  </a:cubicBezTo>
                  <a:close/>
                  <a:moveTo>
                    <a:pt x="535" y="290"/>
                  </a:moveTo>
                  <a:cubicBezTo>
                    <a:pt x="535" y="290"/>
                    <a:pt x="535" y="290"/>
                    <a:pt x="535" y="290"/>
                  </a:cubicBezTo>
                  <a:cubicBezTo>
                    <a:pt x="535" y="223"/>
                    <a:pt x="535" y="155"/>
                    <a:pt x="534" y="88"/>
                  </a:cubicBezTo>
                  <a:cubicBezTo>
                    <a:pt x="534" y="81"/>
                    <a:pt x="533" y="73"/>
                    <a:pt x="530" y="67"/>
                  </a:cubicBezTo>
                  <a:cubicBezTo>
                    <a:pt x="522" y="51"/>
                    <a:pt x="508" y="46"/>
                    <a:pt x="491" y="46"/>
                  </a:cubicBezTo>
                  <a:cubicBezTo>
                    <a:pt x="406" y="46"/>
                    <a:pt x="320" y="46"/>
                    <a:pt x="235" y="46"/>
                  </a:cubicBezTo>
                  <a:cubicBezTo>
                    <a:pt x="187" y="46"/>
                    <a:pt x="140" y="46"/>
                    <a:pt x="92" y="46"/>
                  </a:cubicBezTo>
                  <a:cubicBezTo>
                    <a:pt x="87" y="46"/>
                    <a:pt x="82" y="46"/>
                    <a:pt x="77" y="47"/>
                  </a:cubicBezTo>
                  <a:cubicBezTo>
                    <a:pt x="58" y="52"/>
                    <a:pt x="47" y="67"/>
                    <a:pt x="47" y="87"/>
                  </a:cubicBezTo>
                  <a:cubicBezTo>
                    <a:pt x="47" y="135"/>
                    <a:pt x="47" y="184"/>
                    <a:pt x="47" y="232"/>
                  </a:cubicBezTo>
                  <a:cubicBezTo>
                    <a:pt x="47" y="319"/>
                    <a:pt x="47" y="406"/>
                    <a:pt x="47" y="492"/>
                  </a:cubicBezTo>
                  <a:cubicBezTo>
                    <a:pt x="47" y="499"/>
                    <a:pt x="49" y="507"/>
                    <a:pt x="52" y="513"/>
                  </a:cubicBezTo>
                  <a:cubicBezTo>
                    <a:pt x="60" y="528"/>
                    <a:pt x="74" y="534"/>
                    <a:pt x="91" y="534"/>
                  </a:cubicBezTo>
                  <a:cubicBezTo>
                    <a:pt x="124" y="534"/>
                    <a:pt x="157" y="534"/>
                    <a:pt x="190" y="534"/>
                  </a:cubicBezTo>
                  <a:cubicBezTo>
                    <a:pt x="291" y="534"/>
                    <a:pt x="393" y="534"/>
                    <a:pt x="495" y="534"/>
                  </a:cubicBezTo>
                  <a:cubicBezTo>
                    <a:pt x="517" y="534"/>
                    <a:pt x="535" y="517"/>
                    <a:pt x="535" y="494"/>
                  </a:cubicBezTo>
                  <a:cubicBezTo>
                    <a:pt x="535" y="426"/>
                    <a:pt x="535" y="358"/>
                    <a:pt x="535" y="29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674BF84C-D0B2-43CA-A4DD-21CCDBC06D6A}"/>
                </a:ext>
              </a:extLst>
            </p:cNvPr>
            <p:cNvSpPr>
              <a:spLocks/>
            </p:cNvSpPr>
            <p:nvPr/>
          </p:nvSpPr>
          <p:spPr bwMode="auto">
            <a:xfrm>
              <a:off x="6000750" y="839788"/>
              <a:ext cx="1406525" cy="614363"/>
            </a:xfrm>
            <a:custGeom>
              <a:avLst/>
              <a:gdLst>
                <a:gd name="T0" fmla="*/ 309 w 309"/>
                <a:gd name="T1" fmla="*/ 135 h 135"/>
                <a:gd name="T2" fmla="*/ 0 w 309"/>
                <a:gd name="T3" fmla="*/ 135 h 135"/>
                <a:gd name="T4" fmla="*/ 2 w 309"/>
                <a:gd name="T5" fmla="*/ 106 h 135"/>
                <a:gd name="T6" fmla="*/ 7 w 309"/>
                <a:gd name="T7" fmla="*/ 20 h 135"/>
                <a:gd name="T8" fmla="*/ 28 w 309"/>
                <a:gd name="T9" fmla="*/ 0 h 135"/>
                <a:gd name="T10" fmla="*/ 281 w 309"/>
                <a:gd name="T11" fmla="*/ 0 h 135"/>
                <a:gd name="T12" fmla="*/ 303 w 309"/>
                <a:gd name="T13" fmla="*/ 20 h 135"/>
                <a:gd name="T14" fmla="*/ 307 w 309"/>
                <a:gd name="T15" fmla="*/ 86 h 135"/>
                <a:gd name="T16" fmla="*/ 309 w 309"/>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135">
                  <a:moveTo>
                    <a:pt x="309" y="135"/>
                  </a:moveTo>
                  <a:cubicBezTo>
                    <a:pt x="206" y="135"/>
                    <a:pt x="103" y="135"/>
                    <a:pt x="0" y="135"/>
                  </a:cubicBezTo>
                  <a:cubicBezTo>
                    <a:pt x="1" y="125"/>
                    <a:pt x="1" y="115"/>
                    <a:pt x="2" y="106"/>
                  </a:cubicBezTo>
                  <a:cubicBezTo>
                    <a:pt x="3" y="77"/>
                    <a:pt x="5" y="48"/>
                    <a:pt x="7" y="20"/>
                  </a:cubicBezTo>
                  <a:cubicBezTo>
                    <a:pt x="7" y="7"/>
                    <a:pt x="16" y="0"/>
                    <a:pt x="28" y="0"/>
                  </a:cubicBezTo>
                  <a:cubicBezTo>
                    <a:pt x="112" y="0"/>
                    <a:pt x="197" y="0"/>
                    <a:pt x="281" y="0"/>
                  </a:cubicBezTo>
                  <a:cubicBezTo>
                    <a:pt x="294" y="0"/>
                    <a:pt x="302" y="7"/>
                    <a:pt x="303" y="20"/>
                  </a:cubicBezTo>
                  <a:cubicBezTo>
                    <a:pt x="304" y="42"/>
                    <a:pt x="306" y="64"/>
                    <a:pt x="307" y="86"/>
                  </a:cubicBezTo>
                  <a:cubicBezTo>
                    <a:pt x="308" y="102"/>
                    <a:pt x="308" y="118"/>
                    <a:pt x="309" y="13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7">
              <a:extLst>
                <a:ext uri="{FF2B5EF4-FFF2-40B4-BE49-F238E27FC236}">
                  <a16:creationId xmlns:a16="http://schemas.microsoft.com/office/drawing/2014/main" id="{540321C1-6DC6-41F6-83A7-862D68635899}"/>
                </a:ext>
              </a:extLst>
            </p:cNvPr>
            <p:cNvSpPr>
              <a:spLocks/>
            </p:cNvSpPr>
            <p:nvPr/>
          </p:nvSpPr>
          <p:spPr bwMode="auto">
            <a:xfrm>
              <a:off x="6000750" y="4171950"/>
              <a:ext cx="1401763" cy="612775"/>
            </a:xfrm>
            <a:custGeom>
              <a:avLst/>
              <a:gdLst>
                <a:gd name="T0" fmla="*/ 308 w 308"/>
                <a:gd name="T1" fmla="*/ 0 h 135"/>
                <a:gd name="T2" fmla="*/ 308 w 308"/>
                <a:gd name="T3" fmla="*/ 34 h 135"/>
                <a:gd name="T4" fmla="*/ 304 w 308"/>
                <a:gd name="T5" fmla="*/ 106 h 135"/>
                <a:gd name="T6" fmla="*/ 303 w 308"/>
                <a:gd name="T7" fmla="*/ 117 h 135"/>
                <a:gd name="T8" fmla="*/ 282 w 308"/>
                <a:gd name="T9" fmla="*/ 135 h 135"/>
                <a:gd name="T10" fmla="*/ 28 w 308"/>
                <a:gd name="T11" fmla="*/ 135 h 135"/>
                <a:gd name="T12" fmla="*/ 7 w 308"/>
                <a:gd name="T13" fmla="*/ 116 h 135"/>
                <a:gd name="T14" fmla="*/ 0 w 308"/>
                <a:gd name="T15" fmla="*/ 0 h 135"/>
                <a:gd name="T16" fmla="*/ 308 w 308"/>
                <a:gd name="T1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35">
                  <a:moveTo>
                    <a:pt x="308" y="0"/>
                  </a:moveTo>
                  <a:cubicBezTo>
                    <a:pt x="308" y="12"/>
                    <a:pt x="308" y="23"/>
                    <a:pt x="308" y="34"/>
                  </a:cubicBezTo>
                  <a:cubicBezTo>
                    <a:pt x="307" y="58"/>
                    <a:pt x="305" y="82"/>
                    <a:pt x="304" y="106"/>
                  </a:cubicBezTo>
                  <a:cubicBezTo>
                    <a:pt x="304" y="110"/>
                    <a:pt x="303" y="113"/>
                    <a:pt x="303" y="117"/>
                  </a:cubicBezTo>
                  <a:cubicBezTo>
                    <a:pt x="302" y="127"/>
                    <a:pt x="293" y="135"/>
                    <a:pt x="282" y="135"/>
                  </a:cubicBezTo>
                  <a:cubicBezTo>
                    <a:pt x="197" y="135"/>
                    <a:pt x="113" y="135"/>
                    <a:pt x="28" y="135"/>
                  </a:cubicBezTo>
                  <a:cubicBezTo>
                    <a:pt x="16" y="135"/>
                    <a:pt x="7" y="127"/>
                    <a:pt x="7" y="116"/>
                  </a:cubicBezTo>
                  <a:cubicBezTo>
                    <a:pt x="4" y="77"/>
                    <a:pt x="2" y="39"/>
                    <a:pt x="0" y="0"/>
                  </a:cubicBezTo>
                  <a:cubicBezTo>
                    <a:pt x="103" y="0"/>
                    <a:pt x="206" y="0"/>
                    <a:pt x="308"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2672887C-4310-4A73-AF15-8653A5B886F9}"/>
                </a:ext>
              </a:extLst>
            </p:cNvPr>
            <p:cNvSpPr>
              <a:spLocks/>
            </p:cNvSpPr>
            <p:nvPr/>
          </p:nvSpPr>
          <p:spPr bwMode="auto">
            <a:xfrm>
              <a:off x="8034338" y="2798763"/>
              <a:ext cx="50800" cy="858838"/>
            </a:xfrm>
            <a:custGeom>
              <a:avLst/>
              <a:gdLst>
                <a:gd name="T0" fmla="*/ 0 w 11"/>
                <a:gd name="T1" fmla="*/ 189 h 189"/>
                <a:gd name="T2" fmla="*/ 0 w 11"/>
                <a:gd name="T3" fmla="*/ 0 h 189"/>
                <a:gd name="T4" fmla="*/ 11 w 11"/>
                <a:gd name="T5" fmla="*/ 12 h 189"/>
                <a:gd name="T6" fmla="*/ 11 w 11"/>
                <a:gd name="T7" fmla="*/ 17 h 189"/>
                <a:gd name="T8" fmla="*/ 11 w 11"/>
                <a:gd name="T9" fmla="*/ 173 h 189"/>
                <a:gd name="T10" fmla="*/ 0 w 11"/>
                <a:gd name="T11" fmla="*/ 189 h 189"/>
              </a:gdLst>
              <a:ahLst/>
              <a:cxnLst>
                <a:cxn ang="0">
                  <a:pos x="T0" y="T1"/>
                </a:cxn>
                <a:cxn ang="0">
                  <a:pos x="T2" y="T3"/>
                </a:cxn>
                <a:cxn ang="0">
                  <a:pos x="T4" y="T5"/>
                </a:cxn>
                <a:cxn ang="0">
                  <a:pos x="T6" y="T7"/>
                </a:cxn>
                <a:cxn ang="0">
                  <a:pos x="T8" y="T9"/>
                </a:cxn>
                <a:cxn ang="0">
                  <a:pos x="T10" y="T11"/>
                </a:cxn>
              </a:cxnLst>
              <a:rect l="0" t="0" r="r" b="b"/>
              <a:pathLst>
                <a:path w="11" h="189">
                  <a:moveTo>
                    <a:pt x="0" y="189"/>
                  </a:moveTo>
                  <a:cubicBezTo>
                    <a:pt x="0" y="126"/>
                    <a:pt x="0" y="63"/>
                    <a:pt x="0" y="0"/>
                  </a:cubicBezTo>
                  <a:cubicBezTo>
                    <a:pt x="6" y="1"/>
                    <a:pt x="11" y="6"/>
                    <a:pt x="11" y="12"/>
                  </a:cubicBezTo>
                  <a:cubicBezTo>
                    <a:pt x="11" y="13"/>
                    <a:pt x="11" y="15"/>
                    <a:pt x="11" y="17"/>
                  </a:cubicBezTo>
                  <a:cubicBezTo>
                    <a:pt x="11" y="69"/>
                    <a:pt x="11" y="121"/>
                    <a:pt x="11" y="173"/>
                  </a:cubicBezTo>
                  <a:cubicBezTo>
                    <a:pt x="11" y="182"/>
                    <a:pt x="8" y="187"/>
                    <a:pt x="0" y="18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9">
              <a:extLst>
                <a:ext uri="{FF2B5EF4-FFF2-40B4-BE49-F238E27FC236}">
                  <a16:creationId xmlns:a16="http://schemas.microsoft.com/office/drawing/2014/main" id="{D6596A6C-98E8-4802-89BC-4D111E502215}"/>
                </a:ext>
              </a:extLst>
            </p:cNvPr>
            <p:cNvSpPr>
              <a:spLocks/>
            </p:cNvSpPr>
            <p:nvPr/>
          </p:nvSpPr>
          <p:spPr bwMode="auto">
            <a:xfrm>
              <a:off x="8034338" y="2062163"/>
              <a:ext cx="50800" cy="509588"/>
            </a:xfrm>
            <a:custGeom>
              <a:avLst/>
              <a:gdLst>
                <a:gd name="T0" fmla="*/ 0 w 11"/>
                <a:gd name="T1" fmla="*/ 112 h 112"/>
                <a:gd name="T2" fmla="*/ 0 w 11"/>
                <a:gd name="T3" fmla="*/ 0 h 112"/>
                <a:gd name="T4" fmla="*/ 11 w 11"/>
                <a:gd name="T5" fmla="*/ 11 h 112"/>
                <a:gd name="T6" fmla="*/ 11 w 11"/>
                <a:gd name="T7" fmla="*/ 100 h 112"/>
                <a:gd name="T8" fmla="*/ 0 w 11"/>
                <a:gd name="T9" fmla="*/ 112 h 112"/>
              </a:gdLst>
              <a:ahLst/>
              <a:cxnLst>
                <a:cxn ang="0">
                  <a:pos x="T0" y="T1"/>
                </a:cxn>
                <a:cxn ang="0">
                  <a:pos x="T2" y="T3"/>
                </a:cxn>
                <a:cxn ang="0">
                  <a:pos x="T4" y="T5"/>
                </a:cxn>
                <a:cxn ang="0">
                  <a:pos x="T6" y="T7"/>
                </a:cxn>
                <a:cxn ang="0">
                  <a:pos x="T8" y="T9"/>
                </a:cxn>
              </a:cxnLst>
              <a:rect l="0" t="0" r="r" b="b"/>
              <a:pathLst>
                <a:path w="11" h="112">
                  <a:moveTo>
                    <a:pt x="0" y="112"/>
                  </a:moveTo>
                  <a:cubicBezTo>
                    <a:pt x="0" y="75"/>
                    <a:pt x="0" y="37"/>
                    <a:pt x="0" y="0"/>
                  </a:cubicBezTo>
                  <a:cubicBezTo>
                    <a:pt x="8" y="1"/>
                    <a:pt x="11" y="4"/>
                    <a:pt x="11" y="11"/>
                  </a:cubicBezTo>
                  <a:cubicBezTo>
                    <a:pt x="11" y="41"/>
                    <a:pt x="11" y="71"/>
                    <a:pt x="11" y="100"/>
                  </a:cubicBezTo>
                  <a:cubicBezTo>
                    <a:pt x="11" y="108"/>
                    <a:pt x="8" y="111"/>
                    <a:pt x="0" y="11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0">
              <a:extLst>
                <a:ext uri="{FF2B5EF4-FFF2-40B4-BE49-F238E27FC236}">
                  <a16:creationId xmlns:a16="http://schemas.microsoft.com/office/drawing/2014/main" id="{F28F2C72-CFE2-46DC-A29D-3A052AD781C8}"/>
                </a:ext>
              </a:extLst>
            </p:cNvPr>
            <p:cNvSpPr>
              <a:spLocks noEditPoints="1"/>
            </p:cNvSpPr>
            <p:nvPr/>
          </p:nvSpPr>
          <p:spPr bwMode="auto">
            <a:xfrm>
              <a:off x="6851650" y="2371725"/>
              <a:ext cx="392113" cy="617538"/>
            </a:xfrm>
            <a:custGeom>
              <a:avLst/>
              <a:gdLst>
                <a:gd name="T0" fmla="*/ 86 w 86"/>
                <a:gd name="T1" fmla="*/ 68 h 136"/>
                <a:gd name="T2" fmla="*/ 80 w 86"/>
                <a:gd name="T3" fmla="*/ 107 h 136"/>
                <a:gd name="T4" fmla="*/ 32 w 86"/>
                <a:gd name="T5" fmla="*/ 132 h 136"/>
                <a:gd name="T6" fmla="*/ 8 w 86"/>
                <a:gd name="T7" fmla="*/ 109 h 136"/>
                <a:gd name="T8" fmla="*/ 1 w 86"/>
                <a:gd name="T9" fmla="*/ 62 h 136"/>
                <a:gd name="T10" fmla="*/ 7 w 86"/>
                <a:gd name="T11" fmla="*/ 25 h 136"/>
                <a:gd name="T12" fmla="*/ 40 w 86"/>
                <a:gd name="T13" fmla="*/ 1 h 136"/>
                <a:gd name="T14" fmla="*/ 76 w 86"/>
                <a:gd name="T15" fmla="*/ 21 h 136"/>
                <a:gd name="T16" fmla="*/ 86 w 86"/>
                <a:gd name="T17" fmla="*/ 68 h 136"/>
                <a:gd name="T18" fmla="*/ 16 w 86"/>
                <a:gd name="T19" fmla="*/ 67 h 136"/>
                <a:gd name="T20" fmla="*/ 21 w 86"/>
                <a:gd name="T21" fmla="*/ 106 h 136"/>
                <a:gd name="T22" fmla="*/ 31 w 86"/>
                <a:gd name="T23" fmla="*/ 117 h 136"/>
                <a:gd name="T24" fmla="*/ 66 w 86"/>
                <a:gd name="T25" fmla="*/ 102 h 136"/>
                <a:gd name="T26" fmla="*/ 70 w 86"/>
                <a:gd name="T27" fmla="*/ 51 h 136"/>
                <a:gd name="T28" fmla="*/ 63 w 86"/>
                <a:gd name="T29" fmla="*/ 25 h 136"/>
                <a:gd name="T30" fmla="*/ 41 w 86"/>
                <a:gd name="T31" fmla="*/ 14 h 136"/>
                <a:gd name="T32" fmla="*/ 21 w 86"/>
                <a:gd name="T33" fmla="*/ 29 h 136"/>
                <a:gd name="T34" fmla="*/ 16 w 86"/>
                <a:gd name="T35" fmla="*/ 67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36">
                  <a:moveTo>
                    <a:pt x="86" y="68"/>
                  </a:moveTo>
                  <a:cubicBezTo>
                    <a:pt x="85" y="81"/>
                    <a:pt x="84" y="95"/>
                    <a:pt x="80" y="107"/>
                  </a:cubicBezTo>
                  <a:cubicBezTo>
                    <a:pt x="71" y="129"/>
                    <a:pt x="53" y="136"/>
                    <a:pt x="32" y="132"/>
                  </a:cubicBezTo>
                  <a:cubicBezTo>
                    <a:pt x="20" y="129"/>
                    <a:pt x="13" y="120"/>
                    <a:pt x="8" y="109"/>
                  </a:cubicBezTo>
                  <a:cubicBezTo>
                    <a:pt x="1" y="94"/>
                    <a:pt x="0" y="78"/>
                    <a:pt x="1" y="62"/>
                  </a:cubicBezTo>
                  <a:cubicBezTo>
                    <a:pt x="1" y="49"/>
                    <a:pt x="3" y="37"/>
                    <a:pt x="7" y="25"/>
                  </a:cubicBezTo>
                  <a:cubicBezTo>
                    <a:pt x="13" y="10"/>
                    <a:pt x="24" y="2"/>
                    <a:pt x="40" y="1"/>
                  </a:cubicBezTo>
                  <a:cubicBezTo>
                    <a:pt x="56" y="0"/>
                    <a:pt x="68" y="6"/>
                    <a:pt x="76" y="21"/>
                  </a:cubicBezTo>
                  <a:cubicBezTo>
                    <a:pt x="84" y="35"/>
                    <a:pt x="85" y="52"/>
                    <a:pt x="86" y="68"/>
                  </a:cubicBezTo>
                  <a:close/>
                  <a:moveTo>
                    <a:pt x="16" y="67"/>
                  </a:moveTo>
                  <a:cubicBezTo>
                    <a:pt x="15" y="80"/>
                    <a:pt x="16" y="94"/>
                    <a:pt x="21" y="106"/>
                  </a:cubicBezTo>
                  <a:cubicBezTo>
                    <a:pt x="23" y="110"/>
                    <a:pt x="27" y="115"/>
                    <a:pt x="31" y="117"/>
                  </a:cubicBezTo>
                  <a:cubicBezTo>
                    <a:pt x="46" y="125"/>
                    <a:pt x="61" y="119"/>
                    <a:pt x="66" y="102"/>
                  </a:cubicBezTo>
                  <a:cubicBezTo>
                    <a:pt x="72" y="86"/>
                    <a:pt x="71" y="68"/>
                    <a:pt x="70" y="51"/>
                  </a:cubicBezTo>
                  <a:cubicBezTo>
                    <a:pt x="69" y="42"/>
                    <a:pt x="66" y="34"/>
                    <a:pt x="63" y="25"/>
                  </a:cubicBezTo>
                  <a:cubicBezTo>
                    <a:pt x="59" y="16"/>
                    <a:pt x="51" y="13"/>
                    <a:pt x="41" y="14"/>
                  </a:cubicBezTo>
                  <a:cubicBezTo>
                    <a:pt x="31" y="15"/>
                    <a:pt x="24" y="20"/>
                    <a:pt x="21" y="29"/>
                  </a:cubicBezTo>
                  <a:cubicBezTo>
                    <a:pt x="16" y="41"/>
                    <a:pt x="15" y="54"/>
                    <a:pt x="16" y="6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1">
              <a:extLst>
                <a:ext uri="{FF2B5EF4-FFF2-40B4-BE49-F238E27FC236}">
                  <a16:creationId xmlns:a16="http://schemas.microsoft.com/office/drawing/2014/main" id="{E7B6B192-8FF2-46E9-A7B2-3A8BA8CF7F6F}"/>
                </a:ext>
              </a:extLst>
            </p:cNvPr>
            <p:cNvSpPr>
              <a:spLocks noEditPoints="1"/>
            </p:cNvSpPr>
            <p:nvPr/>
          </p:nvSpPr>
          <p:spPr bwMode="auto">
            <a:xfrm>
              <a:off x="7319963" y="2357438"/>
              <a:ext cx="387350" cy="627063"/>
            </a:xfrm>
            <a:custGeom>
              <a:avLst/>
              <a:gdLst>
                <a:gd name="T0" fmla="*/ 85 w 85"/>
                <a:gd name="T1" fmla="*/ 70 h 138"/>
                <a:gd name="T2" fmla="*/ 80 w 85"/>
                <a:gd name="T3" fmla="*/ 110 h 138"/>
                <a:gd name="T4" fmla="*/ 47 w 85"/>
                <a:gd name="T5" fmla="*/ 136 h 138"/>
                <a:gd name="T6" fmla="*/ 9 w 85"/>
                <a:gd name="T7" fmla="*/ 116 h 138"/>
                <a:gd name="T8" fmla="*/ 1 w 85"/>
                <a:gd name="T9" fmla="*/ 84 h 138"/>
                <a:gd name="T10" fmla="*/ 4 w 85"/>
                <a:gd name="T11" fmla="*/ 38 h 138"/>
                <a:gd name="T12" fmla="*/ 31 w 85"/>
                <a:gd name="T13" fmla="*/ 6 h 138"/>
                <a:gd name="T14" fmla="*/ 79 w 85"/>
                <a:gd name="T15" fmla="*/ 31 h 138"/>
                <a:gd name="T16" fmla="*/ 85 w 85"/>
                <a:gd name="T17" fmla="*/ 70 h 138"/>
                <a:gd name="T18" fmla="*/ 71 w 85"/>
                <a:gd name="T19" fmla="*/ 73 h 138"/>
                <a:gd name="T20" fmla="*/ 66 w 85"/>
                <a:gd name="T21" fmla="*/ 35 h 138"/>
                <a:gd name="T22" fmla="*/ 48 w 85"/>
                <a:gd name="T23" fmla="*/ 18 h 138"/>
                <a:gd name="T24" fmla="*/ 19 w 85"/>
                <a:gd name="T25" fmla="*/ 35 h 138"/>
                <a:gd name="T26" fmla="*/ 19 w 85"/>
                <a:gd name="T27" fmla="*/ 104 h 138"/>
                <a:gd name="T28" fmla="*/ 30 w 85"/>
                <a:gd name="T29" fmla="*/ 120 h 138"/>
                <a:gd name="T30" fmla="*/ 66 w 85"/>
                <a:gd name="T31" fmla="*/ 105 h 138"/>
                <a:gd name="T32" fmla="*/ 71 w 85"/>
                <a:gd name="T33" fmla="*/ 7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138">
                  <a:moveTo>
                    <a:pt x="85" y="70"/>
                  </a:moveTo>
                  <a:cubicBezTo>
                    <a:pt x="85" y="84"/>
                    <a:pt x="84" y="97"/>
                    <a:pt x="80" y="110"/>
                  </a:cubicBezTo>
                  <a:cubicBezTo>
                    <a:pt x="74" y="124"/>
                    <a:pt x="65" y="134"/>
                    <a:pt x="47" y="136"/>
                  </a:cubicBezTo>
                  <a:cubicBezTo>
                    <a:pt x="30" y="138"/>
                    <a:pt x="17" y="131"/>
                    <a:pt x="9" y="116"/>
                  </a:cubicBezTo>
                  <a:cubicBezTo>
                    <a:pt x="4" y="106"/>
                    <a:pt x="2" y="95"/>
                    <a:pt x="1" y="84"/>
                  </a:cubicBezTo>
                  <a:cubicBezTo>
                    <a:pt x="0" y="68"/>
                    <a:pt x="0" y="53"/>
                    <a:pt x="4" y="38"/>
                  </a:cubicBezTo>
                  <a:cubicBezTo>
                    <a:pt x="7" y="23"/>
                    <a:pt x="14" y="10"/>
                    <a:pt x="31" y="6"/>
                  </a:cubicBezTo>
                  <a:cubicBezTo>
                    <a:pt x="52" y="0"/>
                    <a:pt x="72" y="10"/>
                    <a:pt x="79" y="31"/>
                  </a:cubicBezTo>
                  <a:cubicBezTo>
                    <a:pt x="84" y="44"/>
                    <a:pt x="85" y="57"/>
                    <a:pt x="85" y="70"/>
                  </a:cubicBezTo>
                  <a:close/>
                  <a:moveTo>
                    <a:pt x="71" y="73"/>
                  </a:moveTo>
                  <a:cubicBezTo>
                    <a:pt x="70" y="61"/>
                    <a:pt x="68" y="48"/>
                    <a:pt x="66" y="35"/>
                  </a:cubicBezTo>
                  <a:cubicBezTo>
                    <a:pt x="64" y="26"/>
                    <a:pt x="58" y="20"/>
                    <a:pt x="48" y="18"/>
                  </a:cubicBezTo>
                  <a:cubicBezTo>
                    <a:pt x="34" y="15"/>
                    <a:pt x="24" y="21"/>
                    <a:pt x="19" y="35"/>
                  </a:cubicBezTo>
                  <a:cubicBezTo>
                    <a:pt x="13" y="58"/>
                    <a:pt x="13" y="81"/>
                    <a:pt x="19" y="104"/>
                  </a:cubicBezTo>
                  <a:cubicBezTo>
                    <a:pt x="21" y="110"/>
                    <a:pt x="24" y="116"/>
                    <a:pt x="30" y="120"/>
                  </a:cubicBezTo>
                  <a:cubicBezTo>
                    <a:pt x="45" y="129"/>
                    <a:pt x="62" y="122"/>
                    <a:pt x="66" y="105"/>
                  </a:cubicBezTo>
                  <a:cubicBezTo>
                    <a:pt x="68" y="95"/>
                    <a:pt x="69" y="84"/>
                    <a:pt x="71" y="7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2">
              <a:extLst>
                <a:ext uri="{FF2B5EF4-FFF2-40B4-BE49-F238E27FC236}">
                  <a16:creationId xmlns:a16="http://schemas.microsoft.com/office/drawing/2014/main" id="{15711B05-51A4-43F5-829C-C46F9BE483C6}"/>
                </a:ext>
              </a:extLst>
            </p:cNvPr>
            <p:cNvSpPr>
              <a:spLocks/>
            </p:cNvSpPr>
            <p:nvPr/>
          </p:nvSpPr>
          <p:spPr bwMode="auto">
            <a:xfrm>
              <a:off x="6164263" y="2371725"/>
              <a:ext cx="387350" cy="595313"/>
            </a:xfrm>
            <a:custGeom>
              <a:avLst/>
              <a:gdLst>
                <a:gd name="T0" fmla="*/ 20 w 85"/>
                <a:gd name="T1" fmla="*/ 118 h 131"/>
                <a:gd name="T2" fmla="*/ 85 w 85"/>
                <a:gd name="T3" fmla="*/ 118 h 131"/>
                <a:gd name="T4" fmla="*/ 85 w 85"/>
                <a:gd name="T5" fmla="*/ 131 h 131"/>
                <a:gd name="T6" fmla="*/ 2 w 85"/>
                <a:gd name="T7" fmla="*/ 131 h 131"/>
                <a:gd name="T8" fmla="*/ 6 w 85"/>
                <a:gd name="T9" fmla="*/ 114 h 131"/>
                <a:gd name="T10" fmla="*/ 54 w 85"/>
                <a:gd name="T11" fmla="*/ 63 h 131"/>
                <a:gd name="T12" fmla="*/ 65 w 85"/>
                <a:gd name="T13" fmla="*/ 38 h 131"/>
                <a:gd name="T14" fmla="*/ 39 w 85"/>
                <a:gd name="T15" fmla="*/ 14 h 131"/>
                <a:gd name="T16" fmla="*/ 11 w 85"/>
                <a:gd name="T17" fmla="*/ 26 h 131"/>
                <a:gd name="T18" fmla="*/ 3 w 85"/>
                <a:gd name="T19" fmla="*/ 16 h 131"/>
                <a:gd name="T20" fmla="*/ 30 w 85"/>
                <a:gd name="T21" fmla="*/ 3 h 131"/>
                <a:gd name="T22" fmla="*/ 67 w 85"/>
                <a:gd name="T23" fmla="*/ 9 h 131"/>
                <a:gd name="T24" fmla="*/ 80 w 85"/>
                <a:gd name="T25" fmla="*/ 40 h 131"/>
                <a:gd name="T26" fmla="*/ 59 w 85"/>
                <a:gd name="T27" fmla="*/ 77 h 131"/>
                <a:gd name="T28" fmla="*/ 23 w 85"/>
                <a:gd name="T29" fmla="*/ 114 h 131"/>
                <a:gd name="T30" fmla="*/ 20 w 85"/>
                <a:gd name="T31" fmla="*/ 11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31">
                  <a:moveTo>
                    <a:pt x="20" y="118"/>
                  </a:moveTo>
                  <a:cubicBezTo>
                    <a:pt x="42" y="118"/>
                    <a:pt x="64" y="118"/>
                    <a:pt x="85" y="118"/>
                  </a:cubicBezTo>
                  <a:cubicBezTo>
                    <a:pt x="85" y="122"/>
                    <a:pt x="85" y="126"/>
                    <a:pt x="85" y="131"/>
                  </a:cubicBezTo>
                  <a:cubicBezTo>
                    <a:pt x="57" y="131"/>
                    <a:pt x="30" y="131"/>
                    <a:pt x="2" y="131"/>
                  </a:cubicBezTo>
                  <a:cubicBezTo>
                    <a:pt x="1" y="125"/>
                    <a:pt x="0" y="119"/>
                    <a:pt x="6" y="114"/>
                  </a:cubicBezTo>
                  <a:cubicBezTo>
                    <a:pt x="22" y="97"/>
                    <a:pt x="39" y="81"/>
                    <a:pt x="54" y="63"/>
                  </a:cubicBezTo>
                  <a:cubicBezTo>
                    <a:pt x="61" y="57"/>
                    <a:pt x="64" y="48"/>
                    <a:pt x="65" y="38"/>
                  </a:cubicBezTo>
                  <a:cubicBezTo>
                    <a:pt x="66" y="20"/>
                    <a:pt x="52" y="13"/>
                    <a:pt x="39" y="14"/>
                  </a:cubicBezTo>
                  <a:cubicBezTo>
                    <a:pt x="28" y="15"/>
                    <a:pt x="19" y="20"/>
                    <a:pt x="11" y="26"/>
                  </a:cubicBezTo>
                  <a:cubicBezTo>
                    <a:pt x="8" y="23"/>
                    <a:pt x="6" y="20"/>
                    <a:pt x="3" y="16"/>
                  </a:cubicBezTo>
                  <a:cubicBezTo>
                    <a:pt x="11" y="9"/>
                    <a:pt x="20" y="5"/>
                    <a:pt x="30" y="3"/>
                  </a:cubicBezTo>
                  <a:cubicBezTo>
                    <a:pt x="43" y="0"/>
                    <a:pt x="55" y="1"/>
                    <a:pt x="67" y="9"/>
                  </a:cubicBezTo>
                  <a:cubicBezTo>
                    <a:pt x="78" y="16"/>
                    <a:pt x="81" y="27"/>
                    <a:pt x="80" y="40"/>
                  </a:cubicBezTo>
                  <a:cubicBezTo>
                    <a:pt x="79" y="55"/>
                    <a:pt x="70" y="67"/>
                    <a:pt x="59" y="77"/>
                  </a:cubicBezTo>
                  <a:cubicBezTo>
                    <a:pt x="48" y="90"/>
                    <a:pt x="35" y="102"/>
                    <a:pt x="23" y="114"/>
                  </a:cubicBezTo>
                  <a:cubicBezTo>
                    <a:pt x="22" y="115"/>
                    <a:pt x="21" y="116"/>
                    <a:pt x="20" y="11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3">
              <a:extLst>
                <a:ext uri="{FF2B5EF4-FFF2-40B4-BE49-F238E27FC236}">
                  <a16:creationId xmlns:a16="http://schemas.microsoft.com/office/drawing/2014/main" id="{0D2CE683-983D-40FF-B7D3-5DA517F4CA99}"/>
                </a:ext>
              </a:extLst>
            </p:cNvPr>
            <p:cNvSpPr>
              <a:spLocks/>
            </p:cNvSpPr>
            <p:nvPr/>
          </p:nvSpPr>
          <p:spPr bwMode="auto">
            <a:xfrm>
              <a:off x="5737225" y="2381250"/>
              <a:ext cx="209550" cy="585788"/>
            </a:xfrm>
            <a:custGeom>
              <a:avLst/>
              <a:gdLst>
                <a:gd name="T0" fmla="*/ 46 w 46"/>
                <a:gd name="T1" fmla="*/ 129 h 129"/>
                <a:gd name="T2" fmla="*/ 33 w 46"/>
                <a:gd name="T3" fmla="*/ 129 h 129"/>
                <a:gd name="T4" fmla="*/ 33 w 46"/>
                <a:gd name="T5" fmla="*/ 17 h 129"/>
                <a:gd name="T6" fmla="*/ 8 w 46"/>
                <a:gd name="T7" fmla="*/ 37 h 129"/>
                <a:gd name="T8" fmla="*/ 0 w 46"/>
                <a:gd name="T9" fmla="*/ 28 h 129"/>
                <a:gd name="T10" fmla="*/ 27 w 46"/>
                <a:gd name="T11" fmla="*/ 7 h 129"/>
                <a:gd name="T12" fmla="*/ 46 w 46"/>
                <a:gd name="T13" fmla="*/ 2 h 129"/>
                <a:gd name="T14" fmla="*/ 46 w 46"/>
                <a:gd name="T15" fmla="*/ 129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129">
                  <a:moveTo>
                    <a:pt x="46" y="129"/>
                  </a:moveTo>
                  <a:cubicBezTo>
                    <a:pt x="41" y="129"/>
                    <a:pt x="37" y="129"/>
                    <a:pt x="33" y="129"/>
                  </a:cubicBezTo>
                  <a:cubicBezTo>
                    <a:pt x="33" y="92"/>
                    <a:pt x="33" y="55"/>
                    <a:pt x="33" y="17"/>
                  </a:cubicBezTo>
                  <a:cubicBezTo>
                    <a:pt x="24" y="24"/>
                    <a:pt x="16" y="31"/>
                    <a:pt x="8" y="37"/>
                  </a:cubicBezTo>
                  <a:cubicBezTo>
                    <a:pt x="6" y="34"/>
                    <a:pt x="3" y="31"/>
                    <a:pt x="0" y="28"/>
                  </a:cubicBezTo>
                  <a:cubicBezTo>
                    <a:pt x="10" y="20"/>
                    <a:pt x="18" y="13"/>
                    <a:pt x="27" y="7"/>
                  </a:cubicBezTo>
                  <a:cubicBezTo>
                    <a:pt x="35" y="0"/>
                    <a:pt x="35" y="1"/>
                    <a:pt x="46" y="2"/>
                  </a:cubicBezTo>
                  <a:cubicBezTo>
                    <a:pt x="46" y="44"/>
                    <a:pt x="46" y="86"/>
                    <a:pt x="46" y="12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4">
              <a:extLst>
                <a:ext uri="{FF2B5EF4-FFF2-40B4-BE49-F238E27FC236}">
                  <a16:creationId xmlns:a16="http://schemas.microsoft.com/office/drawing/2014/main" id="{CE8F3159-735D-4BB6-8559-439E21D9D635}"/>
                </a:ext>
              </a:extLst>
            </p:cNvPr>
            <p:cNvSpPr>
              <a:spLocks/>
            </p:cNvSpPr>
            <p:nvPr/>
          </p:nvSpPr>
          <p:spPr bwMode="auto">
            <a:xfrm>
              <a:off x="7585075" y="1830388"/>
              <a:ext cx="104775" cy="163513"/>
            </a:xfrm>
            <a:custGeom>
              <a:avLst/>
              <a:gdLst>
                <a:gd name="T0" fmla="*/ 23 w 23"/>
                <a:gd name="T1" fmla="*/ 0 h 36"/>
                <a:gd name="T2" fmla="*/ 23 w 23"/>
                <a:gd name="T3" fmla="*/ 36 h 36"/>
                <a:gd name="T4" fmla="*/ 0 w 23"/>
                <a:gd name="T5" fmla="*/ 36 h 36"/>
                <a:gd name="T6" fmla="*/ 0 w 23"/>
                <a:gd name="T7" fmla="*/ 6 h 36"/>
                <a:gd name="T8" fmla="*/ 11 w 23"/>
                <a:gd name="T9" fmla="*/ 6 h 36"/>
                <a:gd name="T10" fmla="*/ 12 w 23"/>
                <a:gd name="T11" fmla="*/ 0 h 36"/>
                <a:gd name="T12" fmla="*/ 23 w 23"/>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3" h="36">
                  <a:moveTo>
                    <a:pt x="23" y="0"/>
                  </a:moveTo>
                  <a:cubicBezTo>
                    <a:pt x="23" y="12"/>
                    <a:pt x="23" y="24"/>
                    <a:pt x="23" y="36"/>
                  </a:cubicBezTo>
                  <a:cubicBezTo>
                    <a:pt x="15" y="36"/>
                    <a:pt x="8" y="36"/>
                    <a:pt x="0" y="36"/>
                  </a:cubicBezTo>
                  <a:cubicBezTo>
                    <a:pt x="0" y="26"/>
                    <a:pt x="0" y="16"/>
                    <a:pt x="0" y="6"/>
                  </a:cubicBezTo>
                  <a:cubicBezTo>
                    <a:pt x="4" y="6"/>
                    <a:pt x="8" y="6"/>
                    <a:pt x="11" y="6"/>
                  </a:cubicBezTo>
                  <a:cubicBezTo>
                    <a:pt x="12" y="4"/>
                    <a:pt x="12" y="2"/>
                    <a:pt x="12" y="0"/>
                  </a:cubicBezTo>
                  <a:cubicBezTo>
                    <a:pt x="16" y="0"/>
                    <a:pt x="19" y="0"/>
                    <a:pt x="23"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5">
              <a:extLst>
                <a:ext uri="{FF2B5EF4-FFF2-40B4-BE49-F238E27FC236}">
                  <a16:creationId xmlns:a16="http://schemas.microsoft.com/office/drawing/2014/main" id="{B8BF1453-567D-4B2C-B551-FBCC78E287C1}"/>
                </a:ext>
              </a:extLst>
            </p:cNvPr>
            <p:cNvSpPr>
              <a:spLocks noEditPoints="1"/>
            </p:cNvSpPr>
            <p:nvPr/>
          </p:nvSpPr>
          <p:spPr bwMode="auto">
            <a:xfrm>
              <a:off x="7229475" y="1844675"/>
              <a:ext cx="200025" cy="136525"/>
            </a:xfrm>
            <a:custGeom>
              <a:avLst/>
              <a:gdLst>
                <a:gd name="T0" fmla="*/ 5 w 44"/>
                <a:gd name="T1" fmla="*/ 30 h 30"/>
                <a:gd name="T2" fmla="*/ 0 w 44"/>
                <a:gd name="T3" fmla="*/ 25 h 30"/>
                <a:gd name="T4" fmla="*/ 0 w 44"/>
                <a:gd name="T5" fmla="*/ 6 h 30"/>
                <a:gd name="T6" fmla="*/ 4 w 44"/>
                <a:gd name="T7" fmla="*/ 5 h 30"/>
                <a:gd name="T8" fmla="*/ 5 w 44"/>
                <a:gd name="T9" fmla="*/ 0 h 30"/>
                <a:gd name="T10" fmla="*/ 44 w 44"/>
                <a:gd name="T11" fmla="*/ 0 h 30"/>
                <a:gd name="T12" fmla="*/ 44 w 44"/>
                <a:gd name="T13" fmla="*/ 30 h 30"/>
                <a:gd name="T14" fmla="*/ 5 w 44"/>
                <a:gd name="T15" fmla="*/ 30 h 30"/>
                <a:gd name="T16" fmla="*/ 18 w 44"/>
                <a:gd name="T17" fmla="*/ 27 h 30"/>
                <a:gd name="T18" fmla="*/ 18 w 44"/>
                <a:gd name="T19" fmla="*/ 4 h 30"/>
                <a:gd name="T20" fmla="*/ 8 w 44"/>
                <a:gd name="T21" fmla="*/ 4 h 30"/>
                <a:gd name="T22" fmla="*/ 8 w 44"/>
                <a:gd name="T23" fmla="*/ 8 h 30"/>
                <a:gd name="T24" fmla="*/ 3 w 44"/>
                <a:gd name="T25" fmla="*/ 9 h 30"/>
                <a:gd name="T26" fmla="*/ 3 w 44"/>
                <a:gd name="T27" fmla="*/ 21 h 30"/>
                <a:gd name="T28" fmla="*/ 4 w 44"/>
                <a:gd name="T29" fmla="*/ 20 h 30"/>
                <a:gd name="T30" fmla="*/ 10 w 44"/>
                <a:gd name="T31" fmla="*/ 27 h 30"/>
                <a:gd name="T32" fmla="*/ 18 w 44"/>
                <a:gd name="T33" fmla="*/ 27 h 30"/>
                <a:gd name="T34" fmla="*/ 37 w 44"/>
                <a:gd name="T35" fmla="*/ 15 h 30"/>
                <a:gd name="T36" fmla="*/ 37 w 44"/>
                <a:gd name="T37" fmla="*/ 25 h 30"/>
                <a:gd name="T38" fmla="*/ 39 w 44"/>
                <a:gd name="T39" fmla="*/ 27 h 30"/>
                <a:gd name="T40" fmla="*/ 41 w 44"/>
                <a:gd name="T41" fmla="*/ 25 h 30"/>
                <a:gd name="T42" fmla="*/ 41 w 44"/>
                <a:gd name="T43" fmla="*/ 6 h 30"/>
                <a:gd name="T44" fmla="*/ 39 w 44"/>
                <a:gd name="T45" fmla="*/ 4 h 30"/>
                <a:gd name="T46" fmla="*/ 37 w 44"/>
                <a:gd name="T47" fmla="*/ 6 h 30"/>
                <a:gd name="T48" fmla="*/ 37 w 44"/>
                <a:gd name="T49" fmla="*/ 15 h 30"/>
                <a:gd name="T50" fmla="*/ 24 w 44"/>
                <a:gd name="T51" fmla="*/ 27 h 30"/>
                <a:gd name="T52" fmla="*/ 26 w 44"/>
                <a:gd name="T53" fmla="*/ 27 h 30"/>
                <a:gd name="T54" fmla="*/ 26 w 44"/>
                <a:gd name="T55" fmla="*/ 7 h 30"/>
                <a:gd name="T56" fmla="*/ 24 w 44"/>
                <a:gd name="T57" fmla="*/ 4 h 30"/>
                <a:gd name="T58" fmla="*/ 22 w 44"/>
                <a:gd name="T59" fmla="*/ 7 h 30"/>
                <a:gd name="T60" fmla="*/ 22 w 44"/>
                <a:gd name="T61" fmla="*/ 24 h 30"/>
                <a:gd name="T62" fmla="*/ 24 w 44"/>
                <a:gd name="T63" fmla="*/ 27 h 30"/>
                <a:gd name="T64" fmla="*/ 32 w 44"/>
                <a:gd name="T65" fmla="*/ 28 h 30"/>
                <a:gd name="T66" fmla="*/ 32 w 44"/>
                <a:gd name="T67" fmla="*/ 4 h 30"/>
                <a:gd name="T68" fmla="*/ 32 w 44"/>
                <a:gd name="T69"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30">
                  <a:moveTo>
                    <a:pt x="5" y="30"/>
                  </a:moveTo>
                  <a:cubicBezTo>
                    <a:pt x="5" y="26"/>
                    <a:pt x="4" y="25"/>
                    <a:pt x="0" y="25"/>
                  </a:cubicBezTo>
                  <a:cubicBezTo>
                    <a:pt x="0" y="19"/>
                    <a:pt x="0" y="12"/>
                    <a:pt x="0" y="6"/>
                  </a:cubicBezTo>
                  <a:cubicBezTo>
                    <a:pt x="1" y="5"/>
                    <a:pt x="3" y="5"/>
                    <a:pt x="4" y="5"/>
                  </a:cubicBezTo>
                  <a:cubicBezTo>
                    <a:pt x="5" y="3"/>
                    <a:pt x="5" y="2"/>
                    <a:pt x="5" y="0"/>
                  </a:cubicBezTo>
                  <a:cubicBezTo>
                    <a:pt x="18" y="0"/>
                    <a:pt x="31" y="0"/>
                    <a:pt x="44" y="0"/>
                  </a:cubicBezTo>
                  <a:cubicBezTo>
                    <a:pt x="44" y="10"/>
                    <a:pt x="44" y="20"/>
                    <a:pt x="44" y="30"/>
                  </a:cubicBezTo>
                  <a:cubicBezTo>
                    <a:pt x="31" y="30"/>
                    <a:pt x="18" y="30"/>
                    <a:pt x="5" y="30"/>
                  </a:cubicBezTo>
                  <a:close/>
                  <a:moveTo>
                    <a:pt x="18" y="27"/>
                  </a:moveTo>
                  <a:cubicBezTo>
                    <a:pt x="18" y="19"/>
                    <a:pt x="18" y="11"/>
                    <a:pt x="18" y="4"/>
                  </a:cubicBezTo>
                  <a:cubicBezTo>
                    <a:pt x="15" y="4"/>
                    <a:pt x="12" y="4"/>
                    <a:pt x="8" y="4"/>
                  </a:cubicBezTo>
                  <a:cubicBezTo>
                    <a:pt x="8" y="6"/>
                    <a:pt x="8" y="7"/>
                    <a:pt x="8" y="8"/>
                  </a:cubicBezTo>
                  <a:cubicBezTo>
                    <a:pt x="6" y="9"/>
                    <a:pt x="5" y="9"/>
                    <a:pt x="3" y="9"/>
                  </a:cubicBezTo>
                  <a:cubicBezTo>
                    <a:pt x="3" y="13"/>
                    <a:pt x="3" y="17"/>
                    <a:pt x="3" y="21"/>
                  </a:cubicBezTo>
                  <a:cubicBezTo>
                    <a:pt x="4" y="21"/>
                    <a:pt x="4" y="21"/>
                    <a:pt x="4" y="20"/>
                  </a:cubicBezTo>
                  <a:cubicBezTo>
                    <a:pt x="6" y="22"/>
                    <a:pt x="8" y="24"/>
                    <a:pt x="10" y="27"/>
                  </a:cubicBezTo>
                  <a:cubicBezTo>
                    <a:pt x="12" y="27"/>
                    <a:pt x="15" y="27"/>
                    <a:pt x="18" y="27"/>
                  </a:cubicBezTo>
                  <a:close/>
                  <a:moveTo>
                    <a:pt x="37" y="15"/>
                  </a:moveTo>
                  <a:cubicBezTo>
                    <a:pt x="37" y="18"/>
                    <a:pt x="37" y="21"/>
                    <a:pt x="37" y="25"/>
                  </a:cubicBezTo>
                  <a:cubicBezTo>
                    <a:pt x="37" y="25"/>
                    <a:pt x="38" y="26"/>
                    <a:pt x="39" y="27"/>
                  </a:cubicBezTo>
                  <a:cubicBezTo>
                    <a:pt x="40" y="26"/>
                    <a:pt x="41" y="26"/>
                    <a:pt x="41" y="25"/>
                  </a:cubicBezTo>
                  <a:cubicBezTo>
                    <a:pt x="41" y="18"/>
                    <a:pt x="41" y="12"/>
                    <a:pt x="41" y="6"/>
                  </a:cubicBezTo>
                  <a:cubicBezTo>
                    <a:pt x="41" y="5"/>
                    <a:pt x="39" y="4"/>
                    <a:pt x="39" y="4"/>
                  </a:cubicBezTo>
                  <a:cubicBezTo>
                    <a:pt x="38" y="4"/>
                    <a:pt x="37" y="5"/>
                    <a:pt x="37" y="6"/>
                  </a:cubicBezTo>
                  <a:cubicBezTo>
                    <a:pt x="37" y="9"/>
                    <a:pt x="37" y="12"/>
                    <a:pt x="37" y="15"/>
                  </a:cubicBezTo>
                  <a:close/>
                  <a:moveTo>
                    <a:pt x="24" y="27"/>
                  </a:moveTo>
                  <a:cubicBezTo>
                    <a:pt x="24" y="27"/>
                    <a:pt x="25" y="27"/>
                    <a:pt x="26" y="27"/>
                  </a:cubicBezTo>
                  <a:cubicBezTo>
                    <a:pt x="26" y="20"/>
                    <a:pt x="26" y="13"/>
                    <a:pt x="26" y="7"/>
                  </a:cubicBezTo>
                  <a:cubicBezTo>
                    <a:pt x="26" y="6"/>
                    <a:pt x="25" y="5"/>
                    <a:pt x="24" y="4"/>
                  </a:cubicBezTo>
                  <a:cubicBezTo>
                    <a:pt x="24" y="5"/>
                    <a:pt x="23" y="6"/>
                    <a:pt x="22" y="7"/>
                  </a:cubicBezTo>
                  <a:cubicBezTo>
                    <a:pt x="22" y="13"/>
                    <a:pt x="22" y="18"/>
                    <a:pt x="22" y="24"/>
                  </a:cubicBezTo>
                  <a:cubicBezTo>
                    <a:pt x="22" y="25"/>
                    <a:pt x="23" y="26"/>
                    <a:pt x="24" y="27"/>
                  </a:cubicBezTo>
                  <a:close/>
                  <a:moveTo>
                    <a:pt x="32" y="28"/>
                  </a:moveTo>
                  <a:cubicBezTo>
                    <a:pt x="32" y="19"/>
                    <a:pt x="32" y="12"/>
                    <a:pt x="32" y="4"/>
                  </a:cubicBezTo>
                  <a:cubicBezTo>
                    <a:pt x="29" y="6"/>
                    <a:pt x="29" y="24"/>
                    <a:pt x="32" y="2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6">
              <a:extLst>
                <a:ext uri="{FF2B5EF4-FFF2-40B4-BE49-F238E27FC236}">
                  <a16:creationId xmlns:a16="http://schemas.microsoft.com/office/drawing/2014/main" id="{AC3BE536-4E7E-4FBA-9E66-5A0FE7D5213D}"/>
                </a:ext>
              </a:extLst>
            </p:cNvPr>
            <p:cNvSpPr>
              <a:spLocks/>
            </p:cNvSpPr>
            <p:nvPr/>
          </p:nvSpPr>
          <p:spPr bwMode="auto">
            <a:xfrm>
              <a:off x="6242050" y="3081338"/>
              <a:ext cx="127000" cy="131763"/>
            </a:xfrm>
            <a:custGeom>
              <a:avLst/>
              <a:gdLst>
                <a:gd name="T0" fmla="*/ 28 w 28"/>
                <a:gd name="T1" fmla="*/ 28 h 29"/>
                <a:gd name="T2" fmla="*/ 23 w 28"/>
                <a:gd name="T3" fmla="*/ 28 h 29"/>
                <a:gd name="T4" fmla="*/ 23 w 28"/>
                <a:gd name="T5" fmla="*/ 11 h 29"/>
                <a:gd name="T6" fmla="*/ 22 w 28"/>
                <a:gd name="T7" fmla="*/ 10 h 29"/>
                <a:gd name="T8" fmla="*/ 17 w 28"/>
                <a:gd name="T9" fmla="*/ 25 h 29"/>
                <a:gd name="T10" fmla="*/ 13 w 28"/>
                <a:gd name="T11" fmla="*/ 28 h 29"/>
                <a:gd name="T12" fmla="*/ 10 w 28"/>
                <a:gd name="T13" fmla="*/ 25 h 29"/>
                <a:gd name="T14" fmla="*/ 5 w 28"/>
                <a:gd name="T15" fmla="*/ 11 h 29"/>
                <a:gd name="T16" fmla="*/ 5 w 28"/>
                <a:gd name="T17" fmla="*/ 25 h 29"/>
                <a:gd name="T18" fmla="*/ 0 w 28"/>
                <a:gd name="T19" fmla="*/ 28 h 29"/>
                <a:gd name="T20" fmla="*/ 0 w 28"/>
                <a:gd name="T21" fmla="*/ 2 h 29"/>
                <a:gd name="T22" fmla="*/ 9 w 28"/>
                <a:gd name="T23" fmla="*/ 7 h 29"/>
                <a:gd name="T24" fmla="*/ 14 w 28"/>
                <a:gd name="T25" fmla="*/ 22 h 29"/>
                <a:gd name="T26" fmla="*/ 18 w 28"/>
                <a:gd name="T27" fmla="*/ 8 h 29"/>
                <a:gd name="T28" fmla="*/ 28 w 28"/>
                <a:gd name="T29" fmla="*/ 3 h 29"/>
                <a:gd name="T30" fmla="*/ 28 w 28"/>
                <a:gd name="T31"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9">
                  <a:moveTo>
                    <a:pt x="28" y="28"/>
                  </a:moveTo>
                  <a:cubicBezTo>
                    <a:pt x="26" y="28"/>
                    <a:pt x="25" y="28"/>
                    <a:pt x="23" y="28"/>
                  </a:cubicBezTo>
                  <a:cubicBezTo>
                    <a:pt x="23" y="22"/>
                    <a:pt x="23" y="16"/>
                    <a:pt x="23" y="11"/>
                  </a:cubicBezTo>
                  <a:cubicBezTo>
                    <a:pt x="23" y="11"/>
                    <a:pt x="22" y="11"/>
                    <a:pt x="22" y="10"/>
                  </a:cubicBezTo>
                  <a:cubicBezTo>
                    <a:pt x="21" y="15"/>
                    <a:pt x="19" y="20"/>
                    <a:pt x="17" y="25"/>
                  </a:cubicBezTo>
                  <a:cubicBezTo>
                    <a:pt x="17" y="27"/>
                    <a:pt x="15" y="28"/>
                    <a:pt x="13" y="28"/>
                  </a:cubicBezTo>
                  <a:cubicBezTo>
                    <a:pt x="12" y="28"/>
                    <a:pt x="10" y="26"/>
                    <a:pt x="10" y="25"/>
                  </a:cubicBezTo>
                  <a:cubicBezTo>
                    <a:pt x="8" y="20"/>
                    <a:pt x="7" y="16"/>
                    <a:pt x="5" y="11"/>
                  </a:cubicBezTo>
                  <a:cubicBezTo>
                    <a:pt x="5" y="16"/>
                    <a:pt x="5" y="20"/>
                    <a:pt x="5" y="25"/>
                  </a:cubicBezTo>
                  <a:cubicBezTo>
                    <a:pt x="5" y="28"/>
                    <a:pt x="4" y="29"/>
                    <a:pt x="0" y="28"/>
                  </a:cubicBezTo>
                  <a:cubicBezTo>
                    <a:pt x="0" y="20"/>
                    <a:pt x="0" y="11"/>
                    <a:pt x="0" y="2"/>
                  </a:cubicBezTo>
                  <a:cubicBezTo>
                    <a:pt x="5" y="1"/>
                    <a:pt x="8" y="1"/>
                    <a:pt x="9" y="7"/>
                  </a:cubicBezTo>
                  <a:cubicBezTo>
                    <a:pt x="10" y="12"/>
                    <a:pt x="12" y="16"/>
                    <a:pt x="14" y="22"/>
                  </a:cubicBezTo>
                  <a:cubicBezTo>
                    <a:pt x="16" y="16"/>
                    <a:pt x="17" y="12"/>
                    <a:pt x="18" y="8"/>
                  </a:cubicBezTo>
                  <a:cubicBezTo>
                    <a:pt x="20" y="3"/>
                    <a:pt x="22" y="0"/>
                    <a:pt x="28" y="3"/>
                  </a:cubicBezTo>
                  <a:cubicBezTo>
                    <a:pt x="28" y="11"/>
                    <a:pt x="28" y="19"/>
                    <a:pt x="28" y="2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7">
              <a:extLst>
                <a:ext uri="{FF2B5EF4-FFF2-40B4-BE49-F238E27FC236}">
                  <a16:creationId xmlns:a16="http://schemas.microsoft.com/office/drawing/2014/main" id="{CD6163B7-8A1E-46EC-A01D-483E18CB8B16}"/>
                </a:ext>
              </a:extLst>
            </p:cNvPr>
            <p:cNvSpPr>
              <a:spLocks/>
            </p:cNvSpPr>
            <p:nvPr/>
          </p:nvSpPr>
          <p:spPr bwMode="auto">
            <a:xfrm>
              <a:off x="6656388" y="3089275"/>
              <a:ext cx="127000" cy="123825"/>
            </a:xfrm>
            <a:custGeom>
              <a:avLst/>
              <a:gdLst>
                <a:gd name="T0" fmla="*/ 21 w 28"/>
                <a:gd name="T1" fmla="*/ 0 h 27"/>
                <a:gd name="T2" fmla="*/ 28 w 28"/>
                <a:gd name="T3" fmla="*/ 0 h 27"/>
                <a:gd name="T4" fmla="*/ 28 w 28"/>
                <a:gd name="T5" fmla="*/ 24 h 27"/>
                <a:gd name="T6" fmla="*/ 26 w 28"/>
                <a:gd name="T7" fmla="*/ 26 h 27"/>
                <a:gd name="T8" fmla="*/ 23 w 28"/>
                <a:gd name="T9" fmla="*/ 24 h 27"/>
                <a:gd name="T10" fmla="*/ 22 w 28"/>
                <a:gd name="T11" fmla="*/ 9 h 27"/>
                <a:gd name="T12" fmla="*/ 17 w 28"/>
                <a:gd name="T13" fmla="*/ 23 h 27"/>
                <a:gd name="T14" fmla="*/ 13 w 28"/>
                <a:gd name="T15" fmla="*/ 26 h 27"/>
                <a:gd name="T16" fmla="*/ 10 w 28"/>
                <a:gd name="T17" fmla="*/ 23 h 27"/>
                <a:gd name="T18" fmla="*/ 5 w 28"/>
                <a:gd name="T19" fmla="*/ 9 h 27"/>
                <a:gd name="T20" fmla="*/ 5 w 28"/>
                <a:gd name="T21" fmla="*/ 26 h 27"/>
                <a:gd name="T22" fmla="*/ 0 w 28"/>
                <a:gd name="T23" fmla="*/ 27 h 27"/>
                <a:gd name="T24" fmla="*/ 0 w 28"/>
                <a:gd name="T25" fmla="*/ 0 h 27"/>
                <a:gd name="T26" fmla="*/ 8 w 28"/>
                <a:gd name="T27" fmla="*/ 0 h 27"/>
                <a:gd name="T28" fmla="*/ 14 w 28"/>
                <a:gd name="T29" fmla="*/ 20 h 27"/>
                <a:gd name="T30" fmla="*/ 21 w 28"/>
                <a:gd name="T3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7">
                  <a:moveTo>
                    <a:pt x="21" y="0"/>
                  </a:moveTo>
                  <a:cubicBezTo>
                    <a:pt x="24" y="0"/>
                    <a:pt x="25" y="0"/>
                    <a:pt x="28" y="0"/>
                  </a:cubicBezTo>
                  <a:cubicBezTo>
                    <a:pt x="28" y="8"/>
                    <a:pt x="28" y="16"/>
                    <a:pt x="28" y="24"/>
                  </a:cubicBezTo>
                  <a:cubicBezTo>
                    <a:pt x="28" y="25"/>
                    <a:pt x="26" y="26"/>
                    <a:pt x="26" y="26"/>
                  </a:cubicBezTo>
                  <a:cubicBezTo>
                    <a:pt x="25" y="26"/>
                    <a:pt x="23" y="25"/>
                    <a:pt x="23" y="24"/>
                  </a:cubicBezTo>
                  <a:cubicBezTo>
                    <a:pt x="23" y="19"/>
                    <a:pt x="23" y="14"/>
                    <a:pt x="22" y="9"/>
                  </a:cubicBezTo>
                  <a:cubicBezTo>
                    <a:pt x="21" y="13"/>
                    <a:pt x="19" y="18"/>
                    <a:pt x="17" y="23"/>
                  </a:cubicBezTo>
                  <a:cubicBezTo>
                    <a:pt x="17" y="24"/>
                    <a:pt x="15" y="26"/>
                    <a:pt x="13" y="26"/>
                  </a:cubicBezTo>
                  <a:cubicBezTo>
                    <a:pt x="13" y="26"/>
                    <a:pt x="11" y="24"/>
                    <a:pt x="10" y="23"/>
                  </a:cubicBezTo>
                  <a:cubicBezTo>
                    <a:pt x="9" y="18"/>
                    <a:pt x="7" y="14"/>
                    <a:pt x="5" y="9"/>
                  </a:cubicBezTo>
                  <a:cubicBezTo>
                    <a:pt x="5" y="15"/>
                    <a:pt x="5" y="20"/>
                    <a:pt x="5" y="26"/>
                  </a:cubicBezTo>
                  <a:cubicBezTo>
                    <a:pt x="4" y="26"/>
                    <a:pt x="2" y="26"/>
                    <a:pt x="0" y="27"/>
                  </a:cubicBezTo>
                  <a:cubicBezTo>
                    <a:pt x="0" y="18"/>
                    <a:pt x="0" y="9"/>
                    <a:pt x="0" y="0"/>
                  </a:cubicBezTo>
                  <a:cubicBezTo>
                    <a:pt x="3" y="0"/>
                    <a:pt x="5" y="0"/>
                    <a:pt x="8" y="0"/>
                  </a:cubicBezTo>
                  <a:cubicBezTo>
                    <a:pt x="10" y="6"/>
                    <a:pt x="12" y="12"/>
                    <a:pt x="14" y="20"/>
                  </a:cubicBezTo>
                  <a:cubicBezTo>
                    <a:pt x="16" y="13"/>
                    <a:pt x="19" y="6"/>
                    <a:pt x="21"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8">
              <a:extLst>
                <a:ext uri="{FF2B5EF4-FFF2-40B4-BE49-F238E27FC236}">
                  <a16:creationId xmlns:a16="http://schemas.microsoft.com/office/drawing/2014/main" id="{405368DC-1266-4AEF-A78D-D68A9FF32D58}"/>
                </a:ext>
              </a:extLst>
            </p:cNvPr>
            <p:cNvSpPr>
              <a:spLocks/>
            </p:cNvSpPr>
            <p:nvPr/>
          </p:nvSpPr>
          <p:spPr bwMode="auto">
            <a:xfrm>
              <a:off x="6656388" y="2520950"/>
              <a:ext cx="100013" cy="109538"/>
            </a:xfrm>
            <a:custGeom>
              <a:avLst/>
              <a:gdLst>
                <a:gd name="T0" fmla="*/ 22 w 22"/>
                <a:gd name="T1" fmla="*/ 12 h 24"/>
                <a:gd name="T2" fmla="*/ 11 w 22"/>
                <a:gd name="T3" fmla="*/ 24 h 24"/>
                <a:gd name="T4" fmla="*/ 0 w 22"/>
                <a:gd name="T5" fmla="*/ 12 h 24"/>
                <a:gd name="T6" fmla="*/ 11 w 22"/>
                <a:gd name="T7" fmla="*/ 0 h 24"/>
                <a:gd name="T8" fmla="*/ 22 w 22"/>
                <a:gd name="T9" fmla="*/ 12 h 24"/>
              </a:gdLst>
              <a:ahLst/>
              <a:cxnLst>
                <a:cxn ang="0">
                  <a:pos x="T0" y="T1"/>
                </a:cxn>
                <a:cxn ang="0">
                  <a:pos x="T2" y="T3"/>
                </a:cxn>
                <a:cxn ang="0">
                  <a:pos x="T4" y="T5"/>
                </a:cxn>
                <a:cxn ang="0">
                  <a:pos x="T6" y="T7"/>
                </a:cxn>
                <a:cxn ang="0">
                  <a:pos x="T8" y="T9"/>
                </a:cxn>
              </a:cxnLst>
              <a:rect l="0" t="0" r="r" b="b"/>
              <a:pathLst>
                <a:path w="22" h="24">
                  <a:moveTo>
                    <a:pt x="22" y="12"/>
                  </a:moveTo>
                  <a:cubicBezTo>
                    <a:pt x="22" y="19"/>
                    <a:pt x="18" y="23"/>
                    <a:pt x="11" y="24"/>
                  </a:cubicBezTo>
                  <a:cubicBezTo>
                    <a:pt x="5" y="24"/>
                    <a:pt x="0" y="19"/>
                    <a:pt x="0" y="12"/>
                  </a:cubicBezTo>
                  <a:cubicBezTo>
                    <a:pt x="0" y="4"/>
                    <a:pt x="4" y="0"/>
                    <a:pt x="11" y="0"/>
                  </a:cubicBezTo>
                  <a:cubicBezTo>
                    <a:pt x="18" y="0"/>
                    <a:pt x="22" y="4"/>
                    <a:pt x="22" y="1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9">
              <a:extLst>
                <a:ext uri="{FF2B5EF4-FFF2-40B4-BE49-F238E27FC236}">
                  <a16:creationId xmlns:a16="http://schemas.microsoft.com/office/drawing/2014/main" id="{12FB91A3-51B0-48CD-AFAF-9556588742CE}"/>
                </a:ext>
              </a:extLst>
            </p:cNvPr>
            <p:cNvSpPr>
              <a:spLocks/>
            </p:cNvSpPr>
            <p:nvPr/>
          </p:nvSpPr>
          <p:spPr bwMode="auto">
            <a:xfrm>
              <a:off x="6656388" y="2871788"/>
              <a:ext cx="100013" cy="109538"/>
            </a:xfrm>
            <a:custGeom>
              <a:avLst/>
              <a:gdLst>
                <a:gd name="T0" fmla="*/ 22 w 22"/>
                <a:gd name="T1" fmla="*/ 12 h 24"/>
                <a:gd name="T2" fmla="*/ 11 w 22"/>
                <a:gd name="T3" fmla="*/ 24 h 24"/>
                <a:gd name="T4" fmla="*/ 0 w 22"/>
                <a:gd name="T5" fmla="*/ 12 h 24"/>
                <a:gd name="T6" fmla="*/ 11 w 22"/>
                <a:gd name="T7" fmla="*/ 0 h 24"/>
                <a:gd name="T8" fmla="*/ 22 w 22"/>
                <a:gd name="T9" fmla="*/ 12 h 24"/>
              </a:gdLst>
              <a:ahLst/>
              <a:cxnLst>
                <a:cxn ang="0">
                  <a:pos x="T0" y="T1"/>
                </a:cxn>
                <a:cxn ang="0">
                  <a:pos x="T2" y="T3"/>
                </a:cxn>
                <a:cxn ang="0">
                  <a:pos x="T4" y="T5"/>
                </a:cxn>
                <a:cxn ang="0">
                  <a:pos x="T6" y="T7"/>
                </a:cxn>
                <a:cxn ang="0">
                  <a:pos x="T8" y="T9"/>
                </a:cxn>
              </a:cxnLst>
              <a:rect l="0" t="0" r="r" b="b"/>
              <a:pathLst>
                <a:path w="22" h="24">
                  <a:moveTo>
                    <a:pt x="22" y="12"/>
                  </a:moveTo>
                  <a:cubicBezTo>
                    <a:pt x="22" y="19"/>
                    <a:pt x="17" y="24"/>
                    <a:pt x="11" y="24"/>
                  </a:cubicBezTo>
                  <a:cubicBezTo>
                    <a:pt x="4" y="24"/>
                    <a:pt x="0" y="19"/>
                    <a:pt x="0" y="12"/>
                  </a:cubicBezTo>
                  <a:cubicBezTo>
                    <a:pt x="0" y="4"/>
                    <a:pt x="4" y="0"/>
                    <a:pt x="11" y="0"/>
                  </a:cubicBezTo>
                  <a:cubicBezTo>
                    <a:pt x="18" y="0"/>
                    <a:pt x="22" y="5"/>
                    <a:pt x="22" y="1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0">
              <a:extLst>
                <a:ext uri="{FF2B5EF4-FFF2-40B4-BE49-F238E27FC236}">
                  <a16:creationId xmlns:a16="http://schemas.microsoft.com/office/drawing/2014/main" id="{290F09BD-B607-40E9-8166-89FC4FC50EF4}"/>
                </a:ext>
              </a:extLst>
            </p:cNvPr>
            <p:cNvSpPr>
              <a:spLocks/>
            </p:cNvSpPr>
            <p:nvPr/>
          </p:nvSpPr>
          <p:spPr bwMode="auto">
            <a:xfrm>
              <a:off x="6902450" y="3113088"/>
              <a:ext cx="95250" cy="134938"/>
            </a:xfrm>
            <a:custGeom>
              <a:avLst/>
              <a:gdLst>
                <a:gd name="T0" fmla="*/ 0 w 21"/>
                <a:gd name="T1" fmla="*/ 1 h 30"/>
                <a:gd name="T2" fmla="*/ 11 w 21"/>
                <a:gd name="T3" fmla="*/ 13 h 30"/>
                <a:gd name="T4" fmla="*/ 14 w 21"/>
                <a:gd name="T5" fmla="*/ 5 h 30"/>
                <a:gd name="T6" fmla="*/ 21 w 21"/>
                <a:gd name="T7" fmla="*/ 2 h 30"/>
                <a:gd name="T8" fmla="*/ 10 w 21"/>
                <a:gd name="T9" fmla="*/ 27 h 30"/>
                <a:gd name="T10" fmla="*/ 5 w 21"/>
                <a:gd name="T11" fmla="*/ 30 h 30"/>
                <a:gd name="T12" fmla="*/ 1 w 21"/>
                <a:gd name="T13" fmla="*/ 28 h 30"/>
                <a:gd name="T14" fmla="*/ 4 w 21"/>
                <a:gd name="T15" fmla="*/ 26 h 30"/>
                <a:gd name="T16" fmla="*/ 7 w 21"/>
                <a:gd name="T17" fmla="*/ 19 h 30"/>
                <a:gd name="T18" fmla="*/ 0 w 21"/>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0" y="1"/>
                  </a:moveTo>
                  <a:cubicBezTo>
                    <a:pt x="10" y="0"/>
                    <a:pt x="6" y="10"/>
                    <a:pt x="11" y="13"/>
                  </a:cubicBezTo>
                  <a:cubicBezTo>
                    <a:pt x="12" y="10"/>
                    <a:pt x="13" y="8"/>
                    <a:pt x="14" y="5"/>
                  </a:cubicBezTo>
                  <a:cubicBezTo>
                    <a:pt x="14" y="1"/>
                    <a:pt x="16" y="0"/>
                    <a:pt x="21" y="2"/>
                  </a:cubicBezTo>
                  <a:cubicBezTo>
                    <a:pt x="17" y="10"/>
                    <a:pt x="14" y="19"/>
                    <a:pt x="10" y="27"/>
                  </a:cubicBezTo>
                  <a:cubicBezTo>
                    <a:pt x="10" y="29"/>
                    <a:pt x="7" y="29"/>
                    <a:pt x="5" y="30"/>
                  </a:cubicBezTo>
                  <a:cubicBezTo>
                    <a:pt x="4" y="30"/>
                    <a:pt x="2" y="29"/>
                    <a:pt x="1" y="28"/>
                  </a:cubicBezTo>
                  <a:cubicBezTo>
                    <a:pt x="2" y="27"/>
                    <a:pt x="3" y="26"/>
                    <a:pt x="4" y="26"/>
                  </a:cubicBezTo>
                  <a:cubicBezTo>
                    <a:pt x="7" y="24"/>
                    <a:pt x="8" y="22"/>
                    <a:pt x="7" y="19"/>
                  </a:cubicBezTo>
                  <a:cubicBezTo>
                    <a:pt x="4" y="13"/>
                    <a:pt x="2" y="8"/>
                    <a:pt x="0" y="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1">
              <a:extLst>
                <a:ext uri="{FF2B5EF4-FFF2-40B4-BE49-F238E27FC236}">
                  <a16:creationId xmlns:a16="http://schemas.microsoft.com/office/drawing/2014/main" id="{02A1CEC6-A861-4A1A-8C32-96E4E2D18574}"/>
                </a:ext>
              </a:extLst>
            </p:cNvPr>
            <p:cNvSpPr>
              <a:spLocks noEditPoints="1"/>
            </p:cNvSpPr>
            <p:nvPr/>
          </p:nvSpPr>
          <p:spPr bwMode="auto">
            <a:xfrm>
              <a:off x="6807200" y="3113088"/>
              <a:ext cx="85725" cy="107950"/>
            </a:xfrm>
            <a:custGeom>
              <a:avLst/>
              <a:gdLst>
                <a:gd name="T0" fmla="*/ 12 w 19"/>
                <a:gd name="T1" fmla="*/ 6 h 24"/>
                <a:gd name="T2" fmla="*/ 7 w 19"/>
                <a:gd name="T3" fmla="*/ 5 h 24"/>
                <a:gd name="T4" fmla="*/ 3 w 19"/>
                <a:gd name="T5" fmla="*/ 4 h 24"/>
                <a:gd name="T6" fmla="*/ 15 w 19"/>
                <a:gd name="T7" fmla="*/ 2 h 24"/>
                <a:gd name="T8" fmla="*/ 18 w 19"/>
                <a:gd name="T9" fmla="*/ 12 h 24"/>
                <a:gd name="T10" fmla="*/ 18 w 19"/>
                <a:gd name="T11" fmla="*/ 16 h 24"/>
                <a:gd name="T12" fmla="*/ 13 w 19"/>
                <a:gd name="T13" fmla="*/ 20 h 24"/>
                <a:gd name="T14" fmla="*/ 10 w 19"/>
                <a:gd name="T15" fmla="*/ 21 h 24"/>
                <a:gd name="T16" fmla="*/ 2 w 19"/>
                <a:gd name="T17" fmla="*/ 20 h 24"/>
                <a:gd name="T18" fmla="*/ 1 w 19"/>
                <a:gd name="T19" fmla="*/ 14 h 24"/>
                <a:gd name="T20" fmla="*/ 7 w 19"/>
                <a:gd name="T21" fmla="*/ 9 h 24"/>
                <a:gd name="T22" fmla="*/ 12 w 19"/>
                <a:gd name="T23" fmla="*/ 9 h 24"/>
                <a:gd name="T24" fmla="*/ 12 w 19"/>
                <a:gd name="T25" fmla="*/ 6 h 24"/>
                <a:gd name="T26" fmla="*/ 12 w 19"/>
                <a:gd name="T27" fmla="*/ 11 h 24"/>
                <a:gd name="T28" fmla="*/ 6 w 19"/>
                <a:gd name="T29" fmla="*/ 15 h 24"/>
                <a:gd name="T30" fmla="*/ 8 w 19"/>
                <a:gd name="T31" fmla="*/ 17 h 24"/>
                <a:gd name="T32" fmla="*/ 12 w 19"/>
                <a:gd name="T33"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4">
                  <a:moveTo>
                    <a:pt x="12" y="6"/>
                  </a:moveTo>
                  <a:cubicBezTo>
                    <a:pt x="11" y="6"/>
                    <a:pt x="9" y="6"/>
                    <a:pt x="7" y="5"/>
                  </a:cubicBezTo>
                  <a:cubicBezTo>
                    <a:pt x="5" y="5"/>
                    <a:pt x="4" y="5"/>
                    <a:pt x="3" y="4"/>
                  </a:cubicBezTo>
                  <a:cubicBezTo>
                    <a:pt x="7" y="0"/>
                    <a:pt x="11" y="0"/>
                    <a:pt x="15" y="2"/>
                  </a:cubicBezTo>
                  <a:cubicBezTo>
                    <a:pt x="19" y="4"/>
                    <a:pt x="18" y="8"/>
                    <a:pt x="18" y="12"/>
                  </a:cubicBezTo>
                  <a:cubicBezTo>
                    <a:pt x="18" y="13"/>
                    <a:pt x="18" y="15"/>
                    <a:pt x="18" y="16"/>
                  </a:cubicBezTo>
                  <a:cubicBezTo>
                    <a:pt x="18" y="19"/>
                    <a:pt x="19" y="24"/>
                    <a:pt x="13" y="20"/>
                  </a:cubicBezTo>
                  <a:cubicBezTo>
                    <a:pt x="13" y="20"/>
                    <a:pt x="11" y="21"/>
                    <a:pt x="10" y="21"/>
                  </a:cubicBezTo>
                  <a:cubicBezTo>
                    <a:pt x="7" y="21"/>
                    <a:pt x="4" y="21"/>
                    <a:pt x="2" y="20"/>
                  </a:cubicBezTo>
                  <a:cubicBezTo>
                    <a:pt x="1" y="19"/>
                    <a:pt x="0" y="15"/>
                    <a:pt x="1" y="14"/>
                  </a:cubicBezTo>
                  <a:cubicBezTo>
                    <a:pt x="2" y="11"/>
                    <a:pt x="5" y="10"/>
                    <a:pt x="7" y="9"/>
                  </a:cubicBezTo>
                  <a:cubicBezTo>
                    <a:pt x="9" y="8"/>
                    <a:pt x="10" y="9"/>
                    <a:pt x="12" y="9"/>
                  </a:cubicBezTo>
                  <a:cubicBezTo>
                    <a:pt x="12" y="8"/>
                    <a:pt x="12" y="7"/>
                    <a:pt x="12" y="6"/>
                  </a:cubicBezTo>
                  <a:close/>
                  <a:moveTo>
                    <a:pt x="12" y="11"/>
                  </a:moveTo>
                  <a:cubicBezTo>
                    <a:pt x="9" y="13"/>
                    <a:pt x="8" y="14"/>
                    <a:pt x="6" y="15"/>
                  </a:cubicBezTo>
                  <a:cubicBezTo>
                    <a:pt x="7" y="16"/>
                    <a:pt x="8" y="17"/>
                    <a:pt x="8" y="17"/>
                  </a:cubicBezTo>
                  <a:cubicBezTo>
                    <a:pt x="12" y="18"/>
                    <a:pt x="13" y="16"/>
                    <a:pt x="12" y="1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2">
              <a:extLst>
                <a:ext uri="{FF2B5EF4-FFF2-40B4-BE49-F238E27FC236}">
                  <a16:creationId xmlns:a16="http://schemas.microsoft.com/office/drawing/2014/main" id="{A402F0EC-AAE3-438A-B8EB-7A8A6D722961}"/>
                </a:ext>
              </a:extLst>
            </p:cNvPr>
            <p:cNvSpPr>
              <a:spLocks/>
            </p:cNvSpPr>
            <p:nvPr/>
          </p:nvSpPr>
          <p:spPr bwMode="auto">
            <a:xfrm>
              <a:off x="7534275" y="1889125"/>
              <a:ext cx="46038" cy="104775"/>
            </a:xfrm>
            <a:custGeom>
              <a:avLst/>
              <a:gdLst>
                <a:gd name="T0" fmla="*/ 10 w 10"/>
                <a:gd name="T1" fmla="*/ 23 h 23"/>
                <a:gd name="T2" fmla="*/ 0 w 10"/>
                <a:gd name="T3" fmla="*/ 23 h 23"/>
                <a:gd name="T4" fmla="*/ 0 w 10"/>
                <a:gd name="T5" fmla="*/ 0 h 23"/>
                <a:gd name="T6" fmla="*/ 10 w 10"/>
                <a:gd name="T7" fmla="*/ 0 h 23"/>
                <a:gd name="T8" fmla="*/ 10 w 10"/>
                <a:gd name="T9" fmla="*/ 23 h 23"/>
              </a:gdLst>
              <a:ahLst/>
              <a:cxnLst>
                <a:cxn ang="0">
                  <a:pos x="T0" y="T1"/>
                </a:cxn>
                <a:cxn ang="0">
                  <a:pos x="T2" y="T3"/>
                </a:cxn>
                <a:cxn ang="0">
                  <a:pos x="T4" y="T5"/>
                </a:cxn>
                <a:cxn ang="0">
                  <a:pos x="T6" y="T7"/>
                </a:cxn>
                <a:cxn ang="0">
                  <a:pos x="T8" y="T9"/>
                </a:cxn>
              </a:cxnLst>
              <a:rect l="0" t="0" r="r" b="b"/>
              <a:pathLst>
                <a:path w="10" h="23">
                  <a:moveTo>
                    <a:pt x="10" y="23"/>
                  </a:moveTo>
                  <a:cubicBezTo>
                    <a:pt x="7" y="23"/>
                    <a:pt x="3" y="23"/>
                    <a:pt x="0" y="23"/>
                  </a:cubicBezTo>
                  <a:cubicBezTo>
                    <a:pt x="0" y="15"/>
                    <a:pt x="0" y="8"/>
                    <a:pt x="0" y="0"/>
                  </a:cubicBezTo>
                  <a:cubicBezTo>
                    <a:pt x="3" y="0"/>
                    <a:pt x="6" y="0"/>
                    <a:pt x="10" y="0"/>
                  </a:cubicBezTo>
                  <a:cubicBezTo>
                    <a:pt x="10" y="7"/>
                    <a:pt x="10" y="15"/>
                    <a:pt x="10" y="2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3">
              <a:extLst>
                <a:ext uri="{FF2B5EF4-FFF2-40B4-BE49-F238E27FC236}">
                  <a16:creationId xmlns:a16="http://schemas.microsoft.com/office/drawing/2014/main" id="{BA07AD0D-3786-4769-A802-9C3553B1EF1B}"/>
                </a:ext>
              </a:extLst>
            </p:cNvPr>
            <p:cNvSpPr>
              <a:spLocks noEditPoints="1"/>
            </p:cNvSpPr>
            <p:nvPr/>
          </p:nvSpPr>
          <p:spPr bwMode="auto">
            <a:xfrm>
              <a:off x="6392863" y="3116263"/>
              <a:ext cx="90488" cy="96838"/>
            </a:xfrm>
            <a:custGeom>
              <a:avLst/>
              <a:gdLst>
                <a:gd name="T0" fmla="*/ 10 w 20"/>
                <a:gd name="T1" fmla="*/ 21 h 21"/>
                <a:gd name="T2" fmla="*/ 0 w 20"/>
                <a:gd name="T3" fmla="*/ 11 h 21"/>
                <a:gd name="T4" fmla="*/ 9 w 20"/>
                <a:gd name="T5" fmla="*/ 0 h 21"/>
                <a:gd name="T6" fmla="*/ 20 w 20"/>
                <a:gd name="T7" fmla="*/ 10 h 21"/>
                <a:gd name="T8" fmla="*/ 10 w 20"/>
                <a:gd name="T9" fmla="*/ 21 h 21"/>
                <a:gd name="T10" fmla="*/ 16 w 20"/>
                <a:gd name="T11" fmla="*/ 10 h 21"/>
                <a:gd name="T12" fmla="*/ 10 w 20"/>
                <a:gd name="T13" fmla="*/ 5 h 21"/>
                <a:gd name="T14" fmla="*/ 5 w 20"/>
                <a:gd name="T15" fmla="*/ 10 h 21"/>
                <a:gd name="T16" fmla="*/ 10 w 20"/>
                <a:gd name="T17" fmla="*/ 16 h 21"/>
                <a:gd name="T18" fmla="*/ 16 w 20"/>
                <a:gd name="T19"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1">
                  <a:moveTo>
                    <a:pt x="10" y="21"/>
                  </a:moveTo>
                  <a:cubicBezTo>
                    <a:pt x="4" y="21"/>
                    <a:pt x="0" y="17"/>
                    <a:pt x="0" y="11"/>
                  </a:cubicBezTo>
                  <a:cubicBezTo>
                    <a:pt x="0" y="4"/>
                    <a:pt x="3" y="0"/>
                    <a:pt x="9" y="0"/>
                  </a:cubicBezTo>
                  <a:cubicBezTo>
                    <a:pt x="15" y="0"/>
                    <a:pt x="19" y="4"/>
                    <a:pt x="20" y="10"/>
                  </a:cubicBezTo>
                  <a:cubicBezTo>
                    <a:pt x="20" y="16"/>
                    <a:pt x="16" y="21"/>
                    <a:pt x="10" y="21"/>
                  </a:cubicBezTo>
                  <a:close/>
                  <a:moveTo>
                    <a:pt x="16" y="10"/>
                  </a:moveTo>
                  <a:cubicBezTo>
                    <a:pt x="13" y="8"/>
                    <a:pt x="12" y="5"/>
                    <a:pt x="10" y="5"/>
                  </a:cubicBezTo>
                  <a:cubicBezTo>
                    <a:pt x="6" y="4"/>
                    <a:pt x="5" y="7"/>
                    <a:pt x="5" y="10"/>
                  </a:cubicBezTo>
                  <a:cubicBezTo>
                    <a:pt x="5" y="13"/>
                    <a:pt x="6" y="16"/>
                    <a:pt x="10" y="16"/>
                  </a:cubicBezTo>
                  <a:cubicBezTo>
                    <a:pt x="12" y="16"/>
                    <a:pt x="13" y="13"/>
                    <a:pt x="16" y="1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4">
              <a:extLst>
                <a:ext uri="{FF2B5EF4-FFF2-40B4-BE49-F238E27FC236}">
                  <a16:creationId xmlns:a16="http://schemas.microsoft.com/office/drawing/2014/main" id="{F8122820-3630-4593-8044-6C6599A05C3C}"/>
                </a:ext>
              </a:extLst>
            </p:cNvPr>
            <p:cNvSpPr>
              <a:spLocks/>
            </p:cNvSpPr>
            <p:nvPr/>
          </p:nvSpPr>
          <p:spPr bwMode="auto">
            <a:xfrm>
              <a:off x="6500813" y="3116263"/>
              <a:ext cx="87313" cy="92075"/>
            </a:xfrm>
            <a:custGeom>
              <a:avLst/>
              <a:gdLst>
                <a:gd name="T0" fmla="*/ 18 w 19"/>
                <a:gd name="T1" fmla="*/ 20 h 20"/>
                <a:gd name="T2" fmla="*/ 14 w 19"/>
                <a:gd name="T3" fmla="*/ 20 h 20"/>
                <a:gd name="T4" fmla="*/ 13 w 19"/>
                <a:gd name="T5" fmla="*/ 17 h 20"/>
                <a:gd name="T6" fmla="*/ 13 w 19"/>
                <a:gd name="T7" fmla="*/ 9 h 20"/>
                <a:gd name="T8" fmla="*/ 10 w 19"/>
                <a:gd name="T9" fmla="*/ 4 h 20"/>
                <a:gd name="T10" fmla="*/ 6 w 19"/>
                <a:gd name="T11" fmla="*/ 9 h 20"/>
                <a:gd name="T12" fmla="*/ 5 w 19"/>
                <a:gd name="T13" fmla="*/ 20 h 20"/>
                <a:gd name="T14" fmla="*/ 0 w 19"/>
                <a:gd name="T15" fmla="*/ 20 h 20"/>
                <a:gd name="T16" fmla="*/ 0 w 19"/>
                <a:gd name="T17" fmla="*/ 1 h 20"/>
                <a:gd name="T18" fmla="*/ 13 w 19"/>
                <a:gd name="T19" fmla="*/ 0 h 20"/>
                <a:gd name="T20" fmla="*/ 18 w 19"/>
                <a:gd name="T21" fmla="*/ 7 h 20"/>
                <a:gd name="T22" fmla="*/ 18 w 19"/>
                <a:gd name="T2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0">
                  <a:moveTo>
                    <a:pt x="18" y="20"/>
                  </a:moveTo>
                  <a:cubicBezTo>
                    <a:pt x="16" y="20"/>
                    <a:pt x="15" y="20"/>
                    <a:pt x="14" y="20"/>
                  </a:cubicBezTo>
                  <a:cubicBezTo>
                    <a:pt x="13" y="19"/>
                    <a:pt x="13" y="18"/>
                    <a:pt x="13" y="17"/>
                  </a:cubicBezTo>
                  <a:cubicBezTo>
                    <a:pt x="13" y="15"/>
                    <a:pt x="14" y="12"/>
                    <a:pt x="13" y="9"/>
                  </a:cubicBezTo>
                  <a:cubicBezTo>
                    <a:pt x="13" y="8"/>
                    <a:pt x="11" y="6"/>
                    <a:pt x="10" y="4"/>
                  </a:cubicBezTo>
                  <a:cubicBezTo>
                    <a:pt x="8" y="6"/>
                    <a:pt x="6" y="7"/>
                    <a:pt x="6" y="9"/>
                  </a:cubicBezTo>
                  <a:cubicBezTo>
                    <a:pt x="5" y="13"/>
                    <a:pt x="5" y="16"/>
                    <a:pt x="5" y="20"/>
                  </a:cubicBezTo>
                  <a:cubicBezTo>
                    <a:pt x="3" y="20"/>
                    <a:pt x="2" y="20"/>
                    <a:pt x="0" y="20"/>
                  </a:cubicBezTo>
                  <a:cubicBezTo>
                    <a:pt x="0" y="14"/>
                    <a:pt x="0" y="7"/>
                    <a:pt x="0" y="1"/>
                  </a:cubicBezTo>
                  <a:cubicBezTo>
                    <a:pt x="5" y="1"/>
                    <a:pt x="9" y="0"/>
                    <a:pt x="13" y="0"/>
                  </a:cubicBezTo>
                  <a:cubicBezTo>
                    <a:pt x="17" y="0"/>
                    <a:pt x="18" y="4"/>
                    <a:pt x="18" y="7"/>
                  </a:cubicBezTo>
                  <a:cubicBezTo>
                    <a:pt x="19" y="11"/>
                    <a:pt x="18" y="15"/>
                    <a:pt x="18" y="2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5">
              <a:extLst>
                <a:ext uri="{FF2B5EF4-FFF2-40B4-BE49-F238E27FC236}">
                  <a16:creationId xmlns:a16="http://schemas.microsoft.com/office/drawing/2014/main" id="{BD753E3E-1376-4EA6-9689-174CFEBBF7D2}"/>
                </a:ext>
              </a:extLst>
            </p:cNvPr>
            <p:cNvSpPr>
              <a:spLocks/>
            </p:cNvSpPr>
            <p:nvPr/>
          </p:nvSpPr>
          <p:spPr bwMode="auto">
            <a:xfrm>
              <a:off x="7480300" y="1908175"/>
              <a:ext cx="49213" cy="85725"/>
            </a:xfrm>
            <a:custGeom>
              <a:avLst/>
              <a:gdLst>
                <a:gd name="T0" fmla="*/ 0 w 11"/>
                <a:gd name="T1" fmla="*/ 0 h 19"/>
                <a:gd name="T2" fmla="*/ 11 w 11"/>
                <a:gd name="T3" fmla="*/ 0 h 19"/>
                <a:gd name="T4" fmla="*/ 11 w 11"/>
                <a:gd name="T5" fmla="*/ 19 h 19"/>
                <a:gd name="T6" fmla="*/ 0 w 11"/>
                <a:gd name="T7" fmla="*/ 19 h 19"/>
                <a:gd name="T8" fmla="*/ 0 w 11"/>
                <a:gd name="T9" fmla="*/ 0 h 19"/>
              </a:gdLst>
              <a:ahLst/>
              <a:cxnLst>
                <a:cxn ang="0">
                  <a:pos x="T0" y="T1"/>
                </a:cxn>
                <a:cxn ang="0">
                  <a:pos x="T2" y="T3"/>
                </a:cxn>
                <a:cxn ang="0">
                  <a:pos x="T4" y="T5"/>
                </a:cxn>
                <a:cxn ang="0">
                  <a:pos x="T6" y="T7"/>
                </a:cxn>
                <a:cxn ang="0">
                  <a:pos x="T8" y="T9"/>
                </a:cxn>
              </a:cxnLst>
              <a:rect l="0" t="0" r="r" b="b"/>
              <a:pathLst>
                <a:path w="11" h="19">
                  <a:moveTo>
                    <a:pt x="0" y="0"/>
                  </a:moveTo>
                  <a:cubicBezTo>
                    <a:pt x="4" y="0"/>
                    <a:pt x="7" y="0"/>
                    <a:pt x="11" y="0"/>
                  </a:cubicBezTo>
                  <a:cubicBezTo>
                    <a:pt x="11" y="6"/>
                    <a:pt x="11" y="13"/>
                    <a:pt x="11" y="19"/>
                  </a:cubicBezTo>
                  <a:cubicBezTo>
                    <a:pt x="7" y="19"/>
                    <a:pt x="4" y="19"/>
                    <a:pt x="0" y="19"/>
                  </a:cubicBezTo>
                  <a:cubicBezTo>
                    <a:pt x="0" y="13"/>
                    <a:pt x="0" y="7"/>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6">
              <a:extLst>
                <a:ext uri="{FF2B5EF4-FFF2-40B4-BE49-F238E27FC236}">
                  <a16:creationId xmlns:a16="http://schemas.microsoft.com/office/drawing/2014/main" id="{FBCEEEE8-D828-4252-9DCC-392DB02CF170}"/>
                </a:ext>
              </a:extLst>
            </p:cNvPr>
            <p:cNvSpPr>
              <a:spLocks/>
            </p:cNvSpPr>
            <p:nvPr/>
          </p:nvSpPr>
          <p:spPr bwMode="auto">
            <a:xfrm>
              <a:off x="7051675" y="3084513"/>
              <a:ext cx="55563" cy="123825"/>
            </a:xfrm>
            <a:custGeom>
              <a:avLst/>
              <a:gdLst>
                <a:gd name="T0" fmla="*/ 12 w 12"/>
                <a:gd name="T1" fmla="*/ 1 h 27"/>
                <a:gd name="T2" fmla="*/ 12 w 12"/>
                <a:gd name="T3" fmla="*/ 27 h 27"/>
                <a:gd name="T4" fmla="*/ 7 w 12"/>
                <a:gd name="T5" fmla="*/ 27 h 27"/>
                <a:gd name="T6" fmla="*/ 7 w 12"/>
                <a:gd name="T7" fmla="*/ 8 h 27"/>
                <a:gd name="T8" fmla="*/ 0 w 12"/>
                <a:gd name="T9" fmla="*/ 8 h 27"/>
                <a:gd name="T10" fmla="*/ 12 w 12"/>
                <a:gd name="T11" fmla="*/ 1 h 27"/>
              </a:gdLst>
              <a:ahLst/>
              <a:cxnLst>
                <a:cxn ang="0">
                  <a:pos x="T0" y="T1"/>
                </a:cxn>
                <a:cxn ang="0">
                  <a:pos x="T2" y="T3"/>
                </a:cxn>
                <a:cxn ang="0">
                  <a:pos x="T4" y="T5"/>
                </a:cxn>
                <a:cxn ang="0">
                  <a:pos x="T6" y="T7"/>
                </a:cxn>
                <a:cxn ang="0">
                  <a:pos x="T8" y="T9"/>
                </a:cxn>
                <a:cxn ang="0">
                  <a:pos x="T10" y="T11"/>
                </a:cxn>
              </a:cxnLst>
              <a:rect l="0" t="0" r="r" b="b"/>
              <a:pathLst>
                <a:path w="12" h="27">
                  <a:moveTo>
                    <a:pt x="12" y="1"/>
                  </a:moveTo>
                  <a:cubicBezTo>
                    <a:pt x="12" y="10"/>
                    <a:pt x="12" y="18"/>
                    <a:pt x="12" y="27"/>
                  </a:cubicBezTo>
                  <a:cubicBezTo>
                    <a:pt x="11" y="27"/>
                    <a:pt x="9" y="27"/>
                    <a:pt x="7" y="27"/>
                  </a:cubicBezTo>
                  <a:cubicBezTo>
                    <a:pt x="7" y="21"/>
                    <a:pt x="7" y="15"/>
                    <a:pt x="7" y="8"/>
                  </a:cubicBezTo>
                  <a:cubicBezTo>
                    <a:pt x="4" y="9"/>
                    <a:pt x="2" y="13"/>
                    <a:pt x="0" y="8"/>
                  </a:cubicBezTo>
                  <a:cubicBezTo>
                    <a:pt x="4" y="5"/>
                    <a:pt x="6" y="0"/>
                    <a:pt x="12" y="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7">
              <a:extLst>
                <a:ext uri="{FF2B5EF4-FFF2-40B4-BE49-F238E27FC236}">
                  <a16:creationId xmlns:a16="http://schemas.microsoft.com/office/drawing/2014/main" id="{4140EA4D-F15C-404C-8EA0-4E41F1966225}"/>
                </a:ext>
              </a:extLst>
            </p:cNvPr>
            <p:cNvSpPr>
              <a:spLocks/>
            </p:cNvSpPr>
            <p:nvPr/>
          </p:nvSpPr>
          <p:spPr bwMode="auto">
            <a:xfrm>
              <a:off x="7148513" y="3089275"/>
              <a:ext cx="58738" cy="119063"/>
            </a:xfrm>
            <a:custGeom>
              <a:avLst/>
              <a:gdLst>
                <a:gd name="T0" fmla="*/ 12 w 13"/>
                <a:gd name="T1" fmla="*/ 0 h 26"/>
                <a:gd name="T2" fmla="*/ 12 w 13"/>
                <a:gd name="T3" fmla="*/ 24 h 26"/>
                <a:gd name="T4" fmla="*/ 10 w 13"/>
                <a:gd name="T5" fmla="*/ 26 h 26"/>
                <a:gd name="T6" fmla="*/ 7 w 13"/>
                <a:gd name="T7" fmla="*/ 24 h 26"/>
                <a:gd name="T8" fmla="*/ 7 w 13"/>
                <a:gd name="T9" fmla="*/ 7 h 26"/>
                <a:gd name="T10" fmla="*/ 2 w 13"/>
                <a:gd name="T11" fmla="*/ 10 h 26"/>
                <a:gd name="T12" fmla="*/ 0 w 13"/>
                <a:gd name="T13" fmla="*/ 6 h 26"/>
                <a:gd name="T14" fmla="*/ 12 w 13"/>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6">
                  <a:moveTo>
                    <a:pt x="12" y="0"/>
                  </a:moveTo>
                  <a:cubicBezTo>
                    <a:pt x="12" y="8"/>
                    <a:pt x="13" y="16"/>
                    <a:pt x="12" y="24"/>
                  </a:cubicBezTo>
                  <a:cubicBezTo>
                    <a:pt x="12" y="25"/>
                    <a:pt x="11" y="25"/>
                    <a:pt x="10" y="26"/>
                  </a:cubicBezTo>
                  <a:cubicBezTo>
                    <a:pt x="9" y="26"/>
                    <a:pt x="7" y="25"/>
                    <a:pt x="7" y="24"/>
                  </a:cubicBezTo>
                  <a:cubicBezTo>
                    <a:pt x="7" y="18"/>
                    <a:pt x="7" y="13"/>
                    <a:pt x="7" y="7"/>
                  </a:cubicBezTo>
                  <a:cubicBezTo>
                    <a:pt x="5" y="8"/>
                    <a:pt x="4" y="9"/>
                    <a:pt x="2" y="10"/>
                  </a:cubicBezTo>
                  <a:cubicBezTo>
                    <a:pt x="1" y="9"/>
                    <a:pt x="0" y="8"/>
                    <a:pt x="0" y="6"/>
                  </a:cubicBezTo>
                  <a:cubicBezTo>
                    <a:pt x="1" y="4"/>
                    <a:pt x="9" y="0"/>
                    <a:pt x="12"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72"/>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E38384"/>
                </a:solidFill>
              </a:rPr>
              <a:t>Competitors</a:t>
            </a:r>
            <a:endParaRPr dirty="0">
              <a:solidFill>
                <a:srgbClr val="E38384"/>
              </a:solidFill>
            </a:endParaRPr>
          </a:p>
        </p:txBody>
      </p:sp>
      <p:sp>
        <p:nvSpPr>
          <p:cNvPr id="1002" name="Google Shape;1002;p72"/>
          <p:cNvSpPr txBox="1">
            <a:spLocks noGrp="1"/>
          </p:cNvSpPr>
          <p:nvPr>
            <p:ph type="subTitle" idx="1"/>
          </p:nvPr>
        </p:nvSpPr>
        <p:spPr>
          <a:xfrm>
            <a:off x="832375" y="2769475"/>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a:t>
            </a:r>
            <a:endParaRPr/>
          </a:p>
        </p:txBody>
      </p:sp>
      <p:sp>
        <p:nvSpPr>
          <p:cNvPr id="1003" name="Google Shape;1003;p72"/>
          <p:cNvSpPr txBox="1">
            <a:spLocks noGrp="1"/>
          </p:cNvSpPr>
          <p:nvPr>
            <p:ph type="subTitle" idx="2"/>
          </p:nvPr>
        </p:nvSpPr>
        <p:spPr>
          <a:xfrm>
            <a:off x="832375" y="3180701"/>
            <a:ext cx="23025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Despite being red, Mars is actually a cold place. It’s full of iron oxide dust</a:t>
            </a:r>
            <a:endParaRPr/>
          </a:p>
        </p:txBody>
      </p:sp>
      <p:sp>
        <p:nvSpPr>
          <p:cNvPr id="1004" name="Google Shape;1004;p72"/>
          <p:cNvSpPr txBox="1">
            <a:spLocks noGrp="1"/>
          </p:cNvSpPr>
          <p:nvPr>
            <p:ph type="subTitle" idx="3"/>
          </p:nvPr>
        </p:nvSpPr>
        <p:spPr>
          <a:xfrm flipH="1">
            <a:off x="6009219" y="2769475"/>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1005" name="Google Shape;1005;p72"/>
          <p:cNvSpPr txBox="1">
            <a:spLocks noGrp="1"/>
          </p:cNvSpPr>
          <p:nvPr>
            <p:ph type="subTitle" idx="4"/>
          </p:nvPr>
        </p:nvSpPr>
        <p:spPr>
          <a:xfrm>
            <a:off x="3420750" y="3180701"/>
            <a:ext cx="23025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Venus has a beautiful name and is the second planet from the Sun</a:t>
            </a:r>
            <a:endParaRPr/>
          </a:p>
        </p:txBody>
      </p:sp>
      <p:sp>
        <p:nvSpPr>
          <p:cNvPr id="1006" name="Google Shape;1006;p72"/>
          <p:cNvSpPr txBox="1">
            <a:spLocks noGrp="1"/>
          </p:cNvSpPr>
          <p:nvPr>
            <p:ph type="subTitle" idx="5"/>
          </p:nvPr>
        </p:nvSpPr>
        <p:spPr>
          <a:xfrm flipH="1">
            <a:off x="3420750" y="2769475"/>
            <a:ext cx="23025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a:t>
            </a:r>
            <a:endParaRPr/>
          </a:p>
        </p:txBody>
      </p:sp>
      <p:sp>
        <p:nvSpPr>
          <p:cNvPr id="1007" name="Google Shape;1007;p72"/>
          <p:cNvSpPr txBox="1">
            <a:spLocks noGrp="1"/>
          </p:cNvSpPr>
          <p:nvPr>
            <p:ph type="subTitle" idx="6"/>
          </p:nvPr>
        </p:nvSpPr>
        <p:spPr>
          <a:xfrm>
            <a:off x="6009219" y="3180701"/>
            <a:ext cx="2302500" cy="76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It’s the closest planet to the Sun and the smallest one in the Solar System</a:t>
            </a:r>
            <a:endParaRPr/>
          </a:p>
        </p:txBody>
      </p:sp>
      <p:sp>
        <p:nvSpPr>
          <p:cNvPr id="1011" name="Google Shape;1011;p72"/>
          <p:cNvSpPr/>
          <p:nvPr/>
        </p:nvSpPr>
        <p:spPr>
          <a:xfrm>
            <a:off x="6864998" y="1930602"/>
            <a:ext cx="591071" cy="591041"/>
          </a:xfrm>
          <a:custGeom>
            <a:avLst/>
            <a:gdLst/>
            <a:ahLst/>
            <a:cxnLst/>
            <a:rect l="l" t="t" r="r" b="b"/>
            <a:pathLst>
              <a:path w="11885" h="11885" extrusionOk="0">
                <a:moveTo>
                  <a:pt x="5954" y="1"/>
                </a:moveTo>
                <a:cubicBezTo>
                  <a:pt x="2668" y="1"/>
                  <a:pt x="1" y="2668"/>
                  <a:pt x="1" y="5955"/>
                </a:cubicBezTo>
                <a:cubicBezTo>
                  <a:pt x="1" y="9241"/>
                  <a:pt x="2668" y="11884"/>
                  <a:pt x="5954" y="11884"/>
                </a:cubicBezTo>
                <a:cubicBezTo>
                  <a:pt x="9217" y="11884"/>
                  <a:pt x="11884" y="9241"/>
                  <a:pt x="11884" y="5955"/>
                </a:cubicBezTo>
                <a:cubicBezTo>
                  <a:pt x="11884" y="2668"/>
                  <a:pt x="9217" y="1"/>
                  <a:pt x="59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upo 2">
            <a:extLst>
              <a:ext uri="{FF2B5EF4-FFF2-40B4-BE49-F238E27FC236}">
                <a16:creationId xmlns:a16="http://schemas.microsoft.com/office/drawing/2014/main" id="{FCB00B6A-3FA6-46B7-510A-A558117230DA}"/>
              </a:ext>
            </a:extLst>
          </p:cNvPr>
          <p:cNvGrpSpPr/>
          <p:nvPr/>
        </p:nvGrpSpPr>
        <p:grpSpPr>
          <a:xfrm>
            <a:off x="6939596" y="2005247"/>
            <a:ext cx="457241" cy="444636"/>
            <a:chOff x="6939596" y="2005247"/>
            <a:chExt cx="457241" cy="444636"/>
          </a:xfrm>
        </p:grpSpPr>
        <p:sp>
          <p:nvSpPr>
            <p:cNvPr id="1012" name="Google Shape;1012;p72"/>
            <p:cNvSpPr/>
            <p:nvPr/>
          </p:nvSpPr>
          <p:spPr>
            <a:xfrm>
              <a:off x="7049754" y="2005247"/>
              <a:ext cx="347083" cy="444636"/>
            </a:xfrm>
            <a:custGeom>
              <a:avLst/>
              <a:gdLst/>
              <a:ahLst/>
              <a:cxnLst/>
              <a:rect l="l" t="t" r="r" b="b"/>
              <a:pathLst>
                <a:path w="6979" h="8941" extrusionOk="0">
                  <a:moveTo>
                    <a:pt x="2239" y="0"/>
                  </a:moveTo>
                  <a:lnTo>
                    <a:pt x="1" y="4477"/>
                  </a:lnTo>
                  <a:lnTo>
                    <a:pt x="2239" y="8931"/>
                  </a:lnTo>
                  <a:cubicBezTo>
                    <a:pt x="2338" y="8937"/>
                    <a:pt x="2435" y="8940"/>
                    <a:pt x="2532" y="8940"/>
                  </a:cubicBezTo>
                  <a:cubicBezTo>
                    <a:pt x="4974" y="8940"/>
                    <a:pt x="6978" y="6951"/>
                    <a:pt x="6978" y="4477"/>
                  </a:cubicBezTo>
                  <a:cubicBezTo>
                    <a:pt x="6978" y="2004"/>
                    <a:pt x="4974" y="15"/>
                    <a:pt x="2532" y="15"/>
                  </a:cubicBezTo>
                  <a:cubicBezTo>
                    <a:pt x="2435" y="15"/>
                    <a:pt x="2338" y="18"/>
                    <a:pt x="2239" y="24"/>
                  </a:cubicBezTo>
                  <a:lnTo>
                    <a:pt x="22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72"/>
            <p:cNvSpPr/>
            <p:nvPr/>
          </p:nvSpPr>
          <p:spPr>
            <a:xfrm>
              <a:off x="6939596" y="2005247"/>
              <a:ext cx="221558" cy="444139"/>
            </a:xfrm>
            <a:custGeom>
              <a:avLst/>
              <a:gdLst/>
              <a:ahLst/>
              <a:cxnLst/>
              <a:rect l="l" t="t" r="r" b="b"/>
              <a:pathLst>
                <a:path w="4455" h="8931" extrusionOk="0">
                  <a:moveTo>
                    <a:pt x="4454" y="0"/>
                  </a:moveTo>
                  <a:cubicBezTo>
                    <a:pt x="1978" y="0"/>
                    <a:pt x="1" y="2001"/>
                    <a:pt x="1" y="4477"/>
                  </a:cubicBezTo>
                  <a:cubicBezTo>
                    <a:pt x="1" y="6930"/>
                    <a:pt x="1978" y="8931"/>
                    <a:pt x="4454" y="8931"/>
                  </a:cubicBezTo>
                  <a:lnTo>
                    <a:pt x="44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72"/>
            <p:cNvSpPr/>
            <p:nvPr/>
          </p:nvSpPr>
          <p:spPr>
            <a:xfrm>
              <a:off x="7077007" y="2060894"/>
              <a:ext cx="249956" cy="332843"/>
            </a:xfrm>
            <a:custGeom>
              <a:avLst/>
              <a:gdLst/>
              <a:ahLst/>
              <a:cxnLst/>
              <a:rect l="l" t="t" r="r" b="b"/>
              <a:pathLst>
                <a:path w="5026" h="6693" extrusionOk="0">
                  <a:moveTo>
                    <a:pt x="1691" y="0"/>
                  </a:moveTo>
                  <a:lnTo>
                    <a:pt x="0" y="3358"/>
                  </a:lnTo>
                  <a:lnTo>
                    <a:pt x="1691" y="6692"/>
                  </a:lnTo>
                  <a:cubicBezTo>
                    <a:pt x="3525" y="6692"/>
                    <a:pt x="5025" y="5192"/>
                    <a:pt x="5025" y="3358"/>
                  </a:cubicBezTo>
                  <a:cubicBezTo>
                    <a:pt x="5025" y="1501"/>
                    <a:pt x="3525" y="0"/>
                    <a:pt x="1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72"/>
            <p:cNvSpPr/>
            <p:nvPr/>
          </p:nvSpPr>
          <p:spPr>
            <a:xfrm>
              <a:off x="6994103" y="2060894"/>
              <a:ext cx="167051" cy="332843"/>
            </a:xfrm>
            <a:custGeom>
              <a:avLst/>
              <a:gdLst/>
              <a:ahLst/>
              <a:cxnLst/>
              <a:rect l="l" t="t" r="r" b="b"/>
              <a:pathLst>
                <a:path w="3359" h="6693" extrusionOk="0">
                  <a:moveTo>
                    <a:pt x="3315" y="0"/>
                  </a:moveTo>
                  <a:cubicBezTo>
                    <a:pt x="1478" y="0"/>
                    <a:pt x="0" y="1515"/>
                    <a:pt x="0" y="3358"/>
                  </a:cubicBezTo>
                  <a:cubicBezTo>
                    <a:pt x="0" y="5192"/>
                    <a:pt x="1501" y="6692"/>
                    <a:pt x="3358" y="6692"/>
                  </a:cubicBezTo>
                  <a:lnTo>
                    <a:pt x="3358" y="0"/>
                  </a:lnTo>
                  <a:cubicBezTo>
                    <a:pt x="3344" y="0"/>
                    <a:pt x="3330" y="0"/>
                    <a:pt x="33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72"/>
            <p:cNvSpPr/>
            <p:nvPr/>
          </p:nvSpPr>
          <p:spPr>
            <a:xfrm>
              <a:off x="7056866" y="2115349"/>
              <a:ext cx="131542" cy="222741"/>
            </a:xfrm>
            <a:custGeom>
              <a:avLst/>
              <a:gdLst/>
              <a:ahLst/>
              <a:cxnLst/>
              <a:rect l="l" t="t" r="r" b="b"/>
              <a:pathLst>
                <a:path w="2645" h="4479" extrusionOk="0">
                  <a:moveTo>
                    <a:pt x="2072" y="1"/>
                  </a:moveTo>
                  <a:cubicBezTo>
                    <a:pt x="906" y="96"/>
                    <a:pt x="1" y="1073"/>
                    <a:pt x="1" y="2240"/>
                  </a:cubicBezTo>
                  <a:cubicBezTo>
                    <a:pt x="1" y="3430"/>
                    <a:pt x="906" y="4383"/>
                    <a:pt x="2072" y="4478"/>
                  </a:cubicBezTo>
                  <a:lnTo>
                    <a:pt x="2644" y="3930"/>
                  </a:lnTo>
                  <a:lnTo>
                    <a:pt x="2072" y="3359"/>
                  </a:lnTo>
                  <a:cubicBezTo>
                    <a:pt x="2058" y="3359"/>
                    <a:pt x="2044" y="3360"/>
                    <a:pt x="2030" y="3360"/>
                  </a:cubicBezTo>
                  <a:cubicBezTo>
                    <a:pt x="1431" y="3360"/>
                    <a:pt x="953" y="2868"/>
                    <a:pt x="953" y="2263"/>
                  </a:cubicBezTo>
                  <a:cubicBezTo>
                    <a:pt x="953" y="1620"/>
                    <a:pt x="1453" y="1120"/>
                    <a:pt x="2072" y="1120"/>
                  </a:cubicBezTo>
                  <a:lnTo>
                    <a:pt x="2644" y="572"/>
                  </a:lnTo>
                  <a:lnTo>
                    <a:pt x="20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72"/>
            <p:cNvSpPr/>
            <p:nvPr/>
          </p:nvSpPr>
          <p:spPr>
            <a:xfrm>
              <a:off x="7161105" y="2115349"/>
              <a:ext cx="107820" cy="84143"/>
            </a:xfrm>
            <a:custGeom>
              <a:avLst/>
              <a:gdLst/>
              <a:ahLst/>
              <a:cxnLst/>
              <a:rect l="l" t="t" r="r" b="b"/>
              <a:pathLst>
                <a:path w="2168" h="1692" extrusionOk="0">
                  <a:moveTo>
                    <a:pt x="0" y="1"/>
                  </a:moveTo>
                  <a:lnTo>
                    <a:pt x="0" y="1120"/>
                  </a:lnTo>
                  <a:cubicBezTo>
                    <a:pt x="405" y="1120"/>
                    <a:pt x="786" y="1335"/>
                    <a:pt x="977" y="1692"/>
                  </a:cubicBezTo>
                  <a:lnTo>
                    <a:pt x="2167" y="1692"/>
                  </a:lnTo>
                  <a:cubicBezTo>
                    <a:pt x="1905" y="692"/>
                    <a:pt x="1024"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72"/>
            <p:cNvSpPr/>
            <p:nvPr/>
          </p:nvSpPr>
          <p:spPr>
            <a:xfrm>
              <a:off x="7161105" y="2253946"/>
              <a:ext cx="107820" cy="84143"/>
            </a:xfrm>
            <a:custGeom>
              <a:avLst/>
              <a:gdLst/>
              <a:ahLst/>
              <a:cxnLst/>
              <a:rect l="l" t="t" r="r" b="b"/>
              <a:pathLst>
                <a:path w="2168" h="1692" extrusionOk="0">
                  <a:moveTo>
                    <a:pt x="977" y="0"/>
                  </a:moveTo>
                  <a:cubicBezTo>
                    <a:pt x="762" y="357"/>
                    <a:pt x="405" y="572"/>
                    <a:pt x="0" y="572"/>
                  </a:cubicBezTo>
                  <a:lnTo>
                    <a:pt x="0" y="1691"/>
                  </a:lnTo>
                  <a:cubicBezTo>
                    <a:pt x="1024" y="1691"/>
                    <a:pt x="1905" y="1000"/>
                    <a:pt x="2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0" name="Google Shape;1020;p72"/>
          <p:cNvSpPr/>
          <p:nvPr/>
        </p:nvSpPr>
        <p:spPr>
          <a:xfrm>
            <a:off x="4276523" y="1933142"/>
            <a:ext cx="591071" cy="590991"/>
          </a:xfrm>
          <a:custGeom>
            <a:avLst/>
            <a:gdLst/>
            <a:ahLst/>
            <a:cxnLst/>
            <a:rect l="l" t="t" r="r" b="b"/>
            <a:pathLst>
              <a:path w="11885" h="11884" extrusionOk="0">
                <a:moveTo>
                  <a:pt x="5931" y="0"/>
                </a:moveTo>
                <a:cubicBezTo>
                  <a:pt x="2644" y="0"/>
                  <a:pt x="1" y="2667"/>
                  <a:pt x="1" y="5930"/>
                </a:cubicBezTo>
                <a:cubicBezTo>
                  <a:pt x="1" y="9216"/>
                  <a:pt x="2644" y="11884"/>
                  <a:pt x="5931" y="11884"/>
                </a:cubicBezTo>
                <a:cubicBezTo>
                  <a:pt x="9217" y="11884"/>
                  <a:pt x="11884" y="9216"/>
                  <a:pt x="11884" y="5930"/>
                </a:cubicBezTo>
                <a:cubicBezTo>
                  <a:pt x="11884" y="2667"/>
                  <a:pt x="9217" y="0"/>
                  <a:pt x="59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8727C124-E085-0815-2CDA-C30F41C4DC94}"/>
              </a:ext>
            </a:extLst>
          </p:cNvPr>
          <p:cNvGrpSpPr/>
          <p:nvPr/>
        </p:nvGrpSpPr>
        <p:grpSpPr>
          <a:xfrm>
            <a:off x="4383150" y="2081138"/>
            <a:ext cx="377818" cy="294948"/>
            <a:chOff x="4383150" y="2081138"/>
            <a:chExt cx="377818" cy="294948"/>
          </a:xfrm>
        </p:grpSpPr>
        <p:sp>
          <p:nvSpPr>
            <p:cNvPr id="1021" name="Google Shape;1021;p72"/>
            <p:cNvSpPr/>
            <p:nvPr/>
          </p:nvSpPr>
          <p:spPr>
            <a:xfrm>
              <a:off x="4524042" y="2081138"/>
              <a:ext cx="236926" cy="248749"/>
            </a:xfrm>
            <a:custGeom>
              <a:avLst/>
              <a:gdLst/>
              <a:ahLst/>
              <a:cxnLst/>
              <a:rect l="l" t="t" r="r" b="b"/>
              <a:pathLst>
                <a:path w="4764" h="5002" extrusionOk="0">
                  <a:moveTo>
                    <a:pt x="1430" y="1"/>
                  </a:moveTo>
                  <a:lnTo>
                    <a:pt x="1" y="2382"/>
                  </a:lnTo>
                  <a:lnTo>
                    <a:pt x="1430" y="5002"/>
                  </a:lnTo>
                  <a:lnTo>
                    <a:pt x="4764" y="5002"/>
                  </a:lnTo>
                  <a:lnTo>
                    <a:pt x="47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72"/>
            <p:cNvSpPr/>
            <p:nvPr/>
          </p:nvSpPr>
          <p:spPr>
            <a:xfrm>
              <a:off x="4429302" y="2081138"/>
              <a:ext cx="165858" cy="248749"/>
            </a:xfrm>
            <a:custGeom>
              <a:avLst/>
              <a:gdLst/>
              <a:ahLst/>
              <a:cxnLst/>
              <a:rect l="l" t="t" r="r" b="b"/>
              <a:pathLst>
                <a:path w="3335" h="5002" extrusionOk="0">
                  <a:moveTo>
                    <a:pt x="1" y="1"/>
                  </a:moveTo>
                  <a:lnTo>
                    <a:pt x="1" y="5002"/>
                  </a:lnTo>
                  <a:lnTo>
                    <a:pt x="3335" y="5002"/>
                  </a:lnTo>
                  <a:lnTo>
                    <a:pt x="33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72"/>
            <p:cNvSpPr/>
            <p:nvPr/>
          </p:nvSpPr>
          <p:spPr>
            <a:xfrm>
              <a:off x="4477890" y="2127337"/>
              <a:ext cx="235732" cy="248749"/>
            </a:xfrm>
            <a:custGeom>
              <a:avLst/>
              <a:gdLst/>
              <a:ahLst/>
              <a:cxnLst/>
              <a:rect l="l" t="t" r="r" b="b"/>
              <a:pathLst>
                <a:path w="4740" h="5002" extrusionOk="0">
                  <a:moveTo>
                    <a:pt x="1405" y="1"/>
                  </a:moveTo>
                  <a:lnTo>
                    <a:pt x="0" y="2382"/>
                  </a:lnTo>
                  <a:lnTo>
                    <a:pt x="1405" y="5002"/>
                  </a:lnTo>
                  <a:lnTo>
                    <a:pt x="4739" y="5002"/>
                  </a:lnTo>
                  <a:lnTo>
                    <a:pt x="47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72"/>
            <p:cNvSpPr/>
            <p:nvPr/>
          </p:nvSpPr>
          <p:spPr>
            <a:xfrm>
              <a:off x="4383150" y="2127337"/>
              <a:ext cx="164664" cy="248749"/>
            </a:xfrm>
            <a:custGeom>
              <a:avLst/>
              <a:gdLst/>
              <a:ahLst/>
              <a:cxnLst/>
              <a:rect l="l" t="t" r="r" b="b"/>
              <a:pathLst>
                <a:path w="3311" h="5002" extrusionOk="0">
                  <a:moveTo>
                    <a:pt x="0" y="1"/>
                  </a:moveTo>
                  <a:lnTo>
                    <a:pt x="0" y="5002"/>
                  </a:lnTo>
                  <a:lnTo>
                    <a:pt x="3310" y="5002"/>
                  </a:lnTo>
                  <a:lnTo>
                    <a:pt x="33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72"/>
            <p:cNvSpPr/>
            <p:nvPr/>
          </p:nvSpPr>
          <p:spPr>
            <a:xfrm>
              <a:off x="4512206" y="2185372"/>
              <a:ext cx="71117" cy="123231"/>
            </a:xfrm>
            <a:custGeom>
              <a:avLst/>
              <a:gdLst/>
              <a:ahLst/>
              <a:cxnLst/>
              <a:rect l="l" t="t" r="r" b="b"/>
              <a:pathLst>
                <a:path w="1430" h="2478" extrusionOk="0">
                  <a:moveTo>
                    <a:pt x="1" y="1"/>
                  </a:moveTo>
                  <a:lnTo>
                    <a:pt x="1" y="2477"/>
                  </a:lnTo>
                  <a:lnTo>
                    <a:pt x="715" y="2049"/>
                  </a:lnTo>
                  <a:lnTo>
                    <a:pt x="1430" y="1239"/>
                  </a:lnTo>
                  <a:lnTo>
                    <a:pt x="715" y="405"/>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72"/>
            <p:cNvSpPr/>
            <p:nvPr/>
          </p:nvSpPr>
          <p:spPr>
            <a:xfrm>
              <a:off x="4547764" y="2205513"/>
              <a:ext cx="72261" cy="81756"/>
            </a:xfrm>
            <a:custGeom>
              <a:avLst/>
              <a:gdLst/>
              <a:ahLst/>
              <a:cxnLst/>
              <a:rect l="l" t="t" r="r" b="b"/>
              <a:pathLst>
                <a:path w="1453" h="1644" extrusionOk="0">
                  <a:moveTo>
                    <a:pt x="0" y="0"/>
                  </a:moveTo>
                  <a:lnTo>
                    <a:pt x="0" y="1644"/>
                  </a:lnTo>
                  <a:lnTo>
                    <a:pt x="1453" y="810"/>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8" name="Google Shape;1028;p72"/>
          <p:cNvSpPr/>
          <p:nvPr/>
        </p:nvSpPr>
        <p:spPr>
          <a:xfrm>
            <a:off x="1688107" y="1933142"/>
            <a:ext cx="591021" cy="590991"/>
          </a:xfrm>
          <a:custGeom>
            <a:avLst/>
            <a:gdLst/>
            <a:ahLst/>
            <a:cxnLst/>
            <a:rect l="l" t="t" r="r" b="b"/>
            <a:pathLst>
              <a:path w="11884" h="11884" extrusionOk="0">
                <a:moveTo>
                  <a:pt x="5954" y="0"/>
                </a:moveTo>
                <a:cubicBezTo>
                  <a:pt x="2668" y="0"/>
                  <a:pt x="0" y="2667"/>
                  <a:pt x="0" y="5930"/>
                </a:cubicBezTo>
                <a:cubicBezTo>
                  <a:pt x="0" y="9216"/>
                  <a:pt x="2668" y="11884"/>
                  <a:pt x="5954" y="11884"/>
                </a:cubicBezTo>
                <a:cubicBezTo>
                  <a:pt x="9217" y="11884"/>
                  <a:pt x="11884" y="9216"/>
                  <a:pt x="11884" y="5930"/>
                </a:cubicBezTo>
                <a:cubicBezTo>
                  <a:pt x="11884" y="2667"/>
                  <a:pt x="9217" y="0"/>
                  <a:pt x="5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upo 3">
            <a:extLst>
              <a:ext uri="{FF2B5EF4-FFF2-40B4-BE49-F238E27FC236}">
                <a16:creationId xmlns:a16="http://schemas.microsoft.com/office/drawing/2014/main" id="{D696DFBD-6351-20E4-EE29-AC4858F20CFB}"/>
              </a:ext>
            </a:extLst>
          </p:cNvPr>
          <p:cNvGrpSpPr/>
          <p:nvPr/>
        </p:nvGrpSpPr>
        <p:grpSpPr>
          <a:xfrm>
            <a:off x="1780460" y="2021960"/>
            <a:ext cx="407508" cy="413356"/>
            <a:chOff x="1780460" y="2021960"/>
            <a:chExt cx="407508" cy="413356"/>
          </a:xfrm>
        </p:grpSpPr>
        <p:sp>
          <p:nvSpPr>
            <p:cNvPr id="1029" name="Google Shape;1029;p72"/>
            <p:cNvSpPr/>
            <p:nvPr/>
          </p:nvSpPr>
          <p:spPr>
            <a:xfrm>
              <a:off x="1943931" y="2021960"/>
              <a:ext cx="244037" cy="413356"/>
            </a:xfrm>
            <a:custGeom>
              <a:avLst/>
              <a:gdLst/>
              <a:ahLst/>
              <a:cxnLst/>
              <a:rect l="l" t="t" r="r" b="b"/>
              <a:pathLst>
                <a:path w="4907" h="8312" extrusionOk="0">
                  <a:moveTo>
                    <a:pt x="2525" y="0"/>
                  </a:moveTo>
                  <a:lnTo>
                    <a:pt x="2072" y="2215"/>
                  </a:lnTo>
                  <a:lnTo>
                    <a:pt x="1191" y="2215"/>
                  </a:lnTo>
                  <a:lnTo>
                    <a:pt x="572" y="2739"/>
                  </a:lnTo>
                  <a:lnTo>
                    <a:pt x="977" y="3263"/>
                  </a:lnTo>
                  <a:lnTo>
                    <a:pt x="1882" y="3263"/>
                  </a:lnTo>
                  <a:lnTo>
                    <a:pt x="1524" y="5073"/>
                  </a:lnTo>
                  <a:lnTo>
                    <a:pt x="620" y="5073"/>
                  </a:lnTo>
                  <a:lnTo>
                    <a:pt x="0" y="5573"/>
                  </a:lnTo>
                  <a:lnTo>
                    <a:pt x="429" y="6097"/>
                  </a:lnTo>
                  <a:lnTo>
                    <a:pt x="1310" y="6097"/>
                  </a:lnTo>
                  <a:lnTo>
                    <a:pt x="858" y="8311"/>
                  </a:lnTo>
                  <a:lnTo>
                    <a:pt x="1906" y="8311"/>
                  </a:lnTo>
                  <a:lnTo>
                    <a:pt x="2358" y="6097"/>
                  </a:lnTo>
                  <a:lnTo>
                    <a:pt x="4144" y="6097"/>
                  </a:lnTo>
                  <a:lnTo>
                    <a:pt x="4335" y="5073"/>
                  </a:lnTo>
                  <a:lnTo>
                    <a:pt x="2572" y="5073"/>
                  </a:lnTo>
                  <a:lnTo>
                    <a:pt x="2930" y="3263"/>
                  </a:lnTo>
                  <a:lnTo>
                    <a:pt x="4692" y="3263"/>
                  </a:lnTo>
                  <a:lnTo>
                    <a:pt x="4906" y="2215"/>
                  </a:lnTo>
                  <a:lnTo>
                    <a:pt x="3144" y="2215"/>
                  </a:lnTo>
                  <a:lnTo>
                    <a:pt x="357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72"/>
            <p:cNvSpPr/>
            <p:nvPr/>
          </p:nvSpPr>
          <p:spPr>
            <a:xfrm>
              <a:off x="1780460" y="2021960"/>
              <a:ext cx="222752" cy="413356"/>
            </a:xfrm>
            <a:custGeom>
              <a:avLst/>
              <a:gdLst/>
              <a:ahLst/>
              <a:cxnLst/>
              <a:rect l="l" t="t" r="r" b="b"/>
              <a:pathLst>
                <a:path w="4479" h="8312" extrusionOk="0">
                  <a:moveTo>
                    <a:pt x="2954" y="0"/>
                  </a:moveTo>
                  <a:lnTo>
                    <a:pt x="2525" y="2215"/>
                  </a:lnTo>
                  <a:lnTo>
                    <a:pt x="763" y="2215"/>
                  </a:lnTo>
                  <a:lnTo>
                    <a:pt x="549" y="3263"/>
                  </a:lnTo>
                  <a:lnTo>
                    <a:pt x="2311" y="3263"/>
                  </a:lnTo>
                  <a:lnTo>
                    <a:pt x="1954" y="5073"/>
                  </a:lnTo>
                  <a:lnTo>
                    <a:pt x="191" y="5073"/>
                  </a:lnTo>
                  <a:lnTo>
                    <a:pt x="1" y="6097"/>
                  </a:lnTo>
                  <a:lnTo>
                    <a:pt x="1763" y="6097"/>
                  </a:lnTo>
                  <a:lnTo>
                    <a:pt x="1335" y="8311"/>
                  </a:lnTo>
                  <a:lnTo>
                    <a:pt x="2359" y="8311"/>
                  </a:lnTo>
                  <a:lnTo>
                    <a:pt x="2811" y="6097"/>
                  </a:lnTo>
                  <a:lnTo>
                    <a:pt x="3692" y="6097"/>
                  </a:lnTo>
                  <a:lnTo>
                    <a:pt x="3907" y="5073"/>
                  </a:lnTo>
                  <a:lnTo>
                    <a:pt x="3025" y="5073"/>
                  </a:lnTo>
                  <a:lnTo>
                    <a:pt x="3383" y="3263"/>
                  </a:lnTo>
                  <a:lnTo>
                    <a:pt x="4264" y="3263"/>
                  </a:lnTo>
                  <a:lnTo>
                    <a:pt x="4478" y="2215"/>
                  </a:lnTo>
                  <a:lnTo>
                    <a:pt x="3573" y="2215"/>
                  </a:lnTo>
                  <a:lnTo>
                    <a:pt x="40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31" name="Google Shape;1031;p72"/>
          <p:cNvCxnSpPr/>
          <p:nvPr/>
        </p:nvCxnSpPr>
        <p:spPr>
          <a:xfrm>
            <a:off x="1750663" y="2740909"/>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032" name="Google Shape;1032;p72"/>
          <p:cNvCxnSpPr/>
          <p:nvPr/>
        </p:nvCxnSpPr>
        <p:spPr>
          <a:xfrm>
            <a:off x="6927425" y="2740909"/>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033" name="Google Shape;1033;p72"/>
          <p:cNvCxnSpPr/>
          <p:nvPr/>
        </p:nvCxnSpPr>
        <p:spPr>
          <a:xfrm>
            <a:off x="4339113" y="2740909"/>
            <a:ext cx="465900" cy="0"/>
          </a:xfrm>
          <a:prstGeom prst="straightConnector1">
            <a:avLst/>
          </a:prstGeom>
          <a:noFill/>
          <a:ln w="9525" cap="flat" cmpd="sng">
            <a:solidFill>
              <a:schemeClr val="dk1"/>
            </a:solidFill>
            <a:prstDash val="solid"/>
            <a:round/>
            <a:headEnd type="none" w="med" len="med"/>
            <a:tailEnd type="none" w="med" len="med"/>
          </a:ln>
        </p:spPr>
      </p:cxnSp>
      <p:grpSp>
        <p:nvGrpSpPr>
          <p:cNvPr id="35" name="Grupo 34">
            <a:extLst>
              <a:ext uri="{FF2B5EF4-FFF2-40B4-BE49-F238E27FC236}">
                <a16:creationId xmlns:a16="http://schemas.microsoft.com/office/drawing/2014/main" id="{0CEFF3CE-7EF1-4F9F-B8C7-CBEBA0168C15}"/>
              </a:ext>
            </a:extLst>
          </p:cNvPr>
          <p:cNvGrpSpPr/>
          <p:nvPr/>
        </p:nvGrpSpPr>
        <p:grpSpPr>
          <a:xfrm>
            <a:off x="171690" y="92198"/>
            <a:ext cx="8823209" cy="974726"/>
            <a:chOff x="230305" y="150813"/>
            <a:chExt cx="8823209" cy="974726"/>
          </a:xfrm>
        </p:grpSpPr>
        <p:sp>
          <p:nvSpPr>
            <p:cNvPr id="36" name="Freeform 5">
              <a:extLst>
                <a:ext uri="{FF2B5EF4-FFF2-40B4-BE49-F238E27FC236}">
                  <a16:creationId xmlns:a16="http://schemas.microsoft.com/office/drawing/2014/main" id="{829DEBEF-84F0-41ED-ACB0-6D5F91284EED}"/>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6">
              <a:extLst>
                <a:ext uri="{FF2B5EF4-FFF2-40B4-BE49-F238E27FC236}">
                  <a16:creationId xmlns:a16="http://schemas.microsoft.com/office/drawing/2014/main" id="{0C8DEF66-09E2-46D1-AED6-3EF68063CBBC}"/>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7">
              <a:extLst>
                <a:ext uri="{FF2B5EF4-FFF2-40B4-BE49-F238E27FC236}">
                  <a16:creationId xmlns:a16="http://schemas.microsoft.com/office/drawing/2014/main" id="{F36A3702-E49A-4971-9ECA-E8777E5BC114}"/>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Rectángulo: esquinas redondeadas 38">
              <a:extLst>
                <a:ext uri="{FF2B5EF4-FFF2-40B4-BE49-F238E27FC236}">
                  <a16:creationId xmlns:a16="http://schemas.microsoft.com/office/drawing/2014/main" id="{B021DA14-C993-4FCB-A3A7-19DA746A2740}"/>
                </a:ext>
              </a:extLst>
            </p:cNvPr>
            <p:cNvSpPr/>
            <p:nvPr/>
          </p:nvSpPr>
          <p:spPr>
            <a:xfrm>
              <a:off x="230305" y="179509"/>
              <a:ext cx="162024" cy="486570"/>
            </a:xfrm>
            <a:prstGeom prst="roundRect">
              <a:avLst/>
            </a:prstGeom>
            <a:solidFill>
              <a:srgbClr val="8A6B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Rectángulo: esquinas redondeadas 39">
              <a:extLst>
                <a:ext uri="{FF2B5EF4-FFF2-40B4-BE49-F238E27FC236}">
                  <a16:creationId xmlns:a16="http://schemas.microsoft.com/office/drawing/2014/main" id="{1903598B-871A-434F-906B-BE351F91C884}"/>
                </a:ext>
              </a:extLst>
            </p:cNvPr>
            <p:cNvSpPr/>
            <p:nvPr/>
          </p:nvSpPr>
          <p:spPr>
            <a:xfrm rot="5400000">
              <a:off x="4277879" y="-3855021"/>
              <a:ext cx="117267" cy="8184077"/>
            </a:xfrm>
            <a:prstGeom prst="roundRect">
              <a:avLst/>
            </a:prstGeom>
            <a:solidFill>
              <a:srgbClr val="8A6B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1" name="Grupo 40">
            <a:extLst>
              <a:ext uri="{FF2B5EF4-FFF2-40B4-BE49-F238E27FC236}">
                <a16:creationId xmlns:a16="http://schemas.microsoft.com/office/drawing/2014/main" id="{950B7A06-75E6-46CA-AD42-9EBD4F04D2C5}"/>
              </a:ext>
            </a:extLst>
          </p:cNvPr>
          <p:cNvGrpSpPr/>
          <p:nvPr/>
        </p:nvGrpSpPr>
        <p:grpSpPr>
          <a:xfrm rot="10800000">
            <a:off x="0" y="4909487"/>
            <a:ext cx="9144000" cy="234014"/>
            <a:chOff x="0" y="4909487"/>
            <a:chExt cx="9144000" cy="234014"/>
          </a:xfrm>
        </p:grpSpPr>
        <p:sp>
          <p:nvSpPr>
            <p:cNvPr id="42" name="Rectángulo 41">
              <a:extLst>
                <a:ext uri="{FF2B5EF4-FFF2-40B4-BE49-F238E27FC236}">
                  <a16:creationId xmlns:a16="http://schemas.microsoft.com/office/drawing/2014/main" id="{98D61531-33E3-4CD9-A1A4-41B1158CD628}"/>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3" name="Rectángulo 42">
              <a:extLst>
                <a:ext uri="{FF2B5EF4-FFF2-40B4-BE49-F238E27FC236}">
                  <a16:creationId xmlns:a16="http://schemas.microsoft.com/office/drawing/2014/main" id="{E62FEF73-67CE-41B5-9681-33AF6E80E6B9}"/>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ectángulo 43">
              <a:extLst>
                <a:ext uri="{FF2B5EF4-FFF2-40B4-BE49-F238E27FC236}">
                  <a16:creationId xmlns:a16="http://schemas.microsoft.com/office/drawing/2014/main" id="{69B56D28-C2F0-452A-BA1B-5857DA9D9CEA}"/>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37"/>
        <p:cNvGrpSpPr/>
        <p:nvPr/>
      </p:nvGrpSpPr>
      <p:grpSpPr>
        <a:xfrm>
          <a:off x="0" y="0"/>
          <a:ext cx="0" cy="0"/>
          <a:chOff x="0" y="0"/>
          <a:chExt cx="0" cy="0"/>
        </a:xfrm>
      </p:grpSpPr>
      <p:sp>
        <p:nvSpPr>
          <p:cNvPr id="71" name="Rectángulo 70">
            <a:extLst>
              <a:ext uri="{FF2B5EF4-FFF2-40B4-BE49-F238E27FC236}">
                <a16:creationId xmlns:a16="http://schemas.microsoft.com/office/drawing/2014/main" id="{D72F0A6C-8EF7-4049-A26A-86C0058036B5}"/>
              </a:ext>
            </a:extLst>
          </p:cNvPr>
          <p:cNvSpPr/>
          <p:nvPr/>
        </p:nvSpPr>
        <p:spPr>
          <a:xfrm>
            <a:off x="7690923" y="3629638"/>
            <a:ext cx="990600" cy="990600"/>
          </a:xfrm>
          <a:prstGeom prst="rect">
            <a:avLst/>
          </a:prstGeom>
          <a:solidFill>
            <a:srgbClr val="4DA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a:extLst>
              <a:ext uri="{FF2B5EF4-FFF2-40B4-BE49-F238E27FC236}">
                <a16:creationId xmlns:a16="http://schemas.microsoft.com/office/drawing/2014/main" id="{01B955A2-5AFD-407E-9E0D-1CA221E85013}"/>
              </a:ext>
            </a:extLst>
          </p:cNvPr>
          <p:cNvSpPr/>
          <p:nvPr/>
        </p:nvSpPr>
        <p:spPr>
          <a:xfrm>
            <a:off x="5767839" y="364179"/>
            <a:ext cx="990600" cy="990600"/>
          </a:xfrm>
          <a:prstGeom prst="rect">
            <a:avLst/>
          </a:prstGeom>
          <a:solidFill>
            <a:srgbClr val="4DA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38" name="Google Shape;1038;p73"/>
          <p:cNvSpPr txBox="1">
            <a:spLocks noGrp="1"/>
          </p:cNvSpPr>
          <p:nvPr>
            <p:ph type="title"/>
          </p:nvPr>
        </p:nvSpPr>
        <p:spPr>
          <a:xfrm>
            <a:off x="-1089886" y="651716"/>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8A6BB4"/>
                </a:solidFill>
              </a:rPr>
              <a:t>Business model</a:t>
            </a:r>
            <a:endParaRPr dirty="0">
              <a:solidFill>
                <a:srgbClr val="8A6BB4"/>
              </a:solidFill>
            </a:endParaRPr>
          </a:p>
        </p:txBody>
      </p:sp>
      <p:sp>
        <p:nvSpPr>
          <p:cNvPr id="1039" name="Google Shape;1039;p73"/>
          <p:cNvSpPr txBox="1"/>
          <p:nvPr/>
        </p:nvSpPr>
        <p:spPr>
          <a:xfrm>
            <a:off x="3318315" y="2269787"/>
            <a:ext cx="2154600" cy="4848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Mars is actually a very cold place</a:t>
            </a:r>
            <a:endParaRPr>
              <a:solidFill>
                <a:schemeClr val="dk1"/>
              </a:solidFill>
              <a:latin typeface="DM Sans"/>
              <a:ea typeface="DM Sans"/>
              <a:cs typeface="DM Sans"/>
              <a:sym typeface="DM Sans"/>
            </a:endParaRPr>
          </a:p>
        </p:txBody>
      </p:sp>
      <p:sp>
        <p:nvSpPr>
          <p:cNvPr id="1040" name="Google Shape;1040;p73"/>
          <p:cNvSpPr txBox="1"/>
          <p:nvPr/>
        </p:nvSpPr>
        <p:spPr>
          <a:xfrm>
            <a:off x="3318315" y="1846762"/>
            <a:ext cx="2154600" cy="3642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sz="2400" b="1">
                <a:solidFill>
                  <a:schemeClr val="dk1"/>
                </a:solidFill>
                <a:latin typeface="Roboto"/>
                <a:ea typeface="Roboto"/>
                <a:cs typeface="Roboto"/>
                <a:sym typeface="Roboto"/>
              </a:rPr>
              <a:t>Technology</a:t>
            </a:r>
            <a:endParaRPr sz="2400" b="1">
              <a:solidFill>
                <a:schemeClr val="dk1"/>
              </a:solidFill>
              <a:latin typeface="Roboto"/>
              <a:ea typeface="Roboto"/>
              <a:cs typeface="Roboto"/>
              <a:sym typeface="Roboto"/>
            </a:endParaRPr>
          </a:p>
        </p:txBody>
      </p:sp>
      <p:sp>
        <p:nvSpPr>
          <p:cNvPr id="1041" name="Google Shape;1041;p73"/>
          <p:cNvSpPr txBox="1"/>
          <p:nvPr/>
        </p:nvSpPr>
        <p:spPr>
          <a:xfrm>
            <a:off x="171690" y="1846762"/>
            <a:ext cx="2154600" cy="3642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sz="2400" b="1">
                <a:solidFill>
                  <a:schemeClr val="dk1"/>
                </a:solidFill>
                <a:latin typeface="Roboto"/>
                <a:ea typeface="Roboto"/>
                <a:cs typeface="Roboto"/>
                <a:sym typeface="Roboto"/>
              </a:rPr>
              <a:t>Training</a:t>
            </a:r>
            <a:endParaRPr sz="2400" b="1">
              <a:solidFill>
                <a:schemeClr val="dk1"/>
              </a:solidFill>
              <a:latin typeface="Roboto"/>
              <a:ea typeface="Roboto"/>
              <a:cs typeface="Roboto"/>
              <a:sym typeface="Roboto"/>
            </a:endParaRPr>
          </a:p>
        </p:txBody>
      </p:sp>
      <p:sp>
        <p:nvSpPr>
          <p:cNvPr id="1042" name="Google Shape;1042;p73"/>
          <p:cNvSpPr txBox="1"/>
          <p:nvPr/>
        </p:nvSpPr>
        <p:spPr>
          <a:xfrm>
            <a:off x="171690" y="2269787"/>
            <a:ext cx="2154600" cy="4848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Venus is the second planet from the Sun</a:t>
            </a:r>
            <a:endParaRPr>
              <a:solidFill>
                <a:schemeClr val="dk1"/>
              </a:solidFill>
              <a:latin typeface="DM Sans"/>
              <a:ea typeface="DM Sans"/>
              <a:cs typeface="DM Sans"/>
              <a:sym typeface="DM Sans"/>
            </a:endParaRPr>
          </a:p>
        </p:txBody>
      </p:sp>
      <p:sp>
        <p:nvSpPr>
          <p:cNvPr id="1043" name="Google Shape;1043;p73"/>
          <p:cNvSpPr txBox="1"/>
          <p:nvPr/>
        </p:nvSpPr>
        <p:spPr>
          <a:xfrm>
            <a:off x="1741913" y="3307274"/>
            <a:ext cx="2154600" cy="3642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sz="2400" b="1">
                <a:solidFill>
                  <a:schemeClr val="dk1"/>
                </a:solidFill>
                <a:latin typeface="Roboto"/>
                <a:ea typeface="Roboto"/>
                <a:cs typeface="Roboto"/>
                <a:sym typeface="Roboto"/>
              </a:rPr>
              <a:t>Marketing</a:t>
            </a:r>
            <a:endParaRPr sz="2400" b="1">
              <a:solidFill>
                <a:schemeClr val="dk1"/>
              </a:solidFill>
              <a:latin typeface="Roboto"/>
              <a:ea typeface="Roboto"/>
              <a:cs typeface="Roboto"/>
              <a:sym typeface="Roboto"/>
            </a:endParaRPr>
          </a:p>
        </p:txBody>
      </p:sp>
      <p:sp>
        <p:nvSpPr>
          <p:cNvPr id="1044" name="Google Shape;1044;p73"/>
          <p:cNvSpPr txBox="1"/>
          <p:nvPr/>
        </p:nvSpPr>
        <p:spPr>
          <a:xfrm>
            <a:off x="1741914" y="3730274"/>
            <a:ext cx="2154600" cy="4848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Jupiter is the biggest planet of them all</a:t>
            </a:r>
            <a:endParaRPr>
              <a:solidFill>
                <a:schemeClr val="dk1"/>
              </a:solidFill>
              <a:latin typeface="DM Sans"/>
              <a:ea typeface="DM Sans"/>
              <a:cs typeface="DM Sans"/>
              <a:sym typeface="DM Sans"/>
            </a:endParaRPr>
          </a:p>
        </p:txBody>
      </p:sp>
      <p:sp>
        <p:nvSpPr>
          <p:cNvPr id="1050" name="Google Shape;1050;p73"/>
          <p:cNvSpPr/>
          <p:nvPr/>
        </p:nvSpPr>
        <p:spPr>
          <a:xfrm>
            <a:off x="432055" y="2900012"/>
            <a:ext cx="1633800" cy="219000"/>
          </a:xfrm>
          <a:prstGeom prst="cube">
            <a:avLst>
              <a:gd name="adj" fmla="val 25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73"/>
          <p:cNvSpPr/>
          <p:nvPr/>
        </p:nvSpPr>
        <p:spPr>
          <a:xfrm>
            <a:off x="2002302" y="2899999"/>
            <a:ext cx="1633800" cy="219000"/>
          </a:xfrm>
          <a:prstGeom prst="cube">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73"/>
          <p:cNvSpPr/>
          <p:nvPr/>
        </p:nvSpPr>
        <p:spPr>
          <a:xfrm>
            <a:off x="3578699" y="2900012"/>
            <a:ext cx="1633800" cy="219000"/>
          </a:xfrm>
          <a:prstGeom prst="cube">
            <a:avLst>
              <a:gd name="adj" fmla="val 25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73"/>
          <p:cNvSpPr/>
          <p:nvPr/>
        </p:nvSpPr>
        <p:spPr>
          <a:xfrm>
            <a:off x="951240" y="3345417"/>
            <a:ext cx="595500" cy="595500"/>
          </a:xfrm>
          <a:prstGeom prst="flowChartConnector">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73"/>
          <p:cNvSpPr/>
          <p:nvPr/>
        </p:nvSpPr>
        <p:spPr>
          <a:xfrm>
            <a:off x="2524552" y="2014804"/>
            <a:ext cx="595500" cy="595500"/>
          </a:xfrm>
          <a:prstGeom prst="flowChartConnector">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73"/>
          <p:cNvSpPr/>
          <p:nvPr/>
        </p:nvSpPr>
        <p:spPr>
          <a:xfrm>
            <a:off x="4097865" y="3345417"/>
            <a:ext cx="595500" cy="595500"/>
          </a:xfrm>
          <a:prstGeom prst="flowChartConnector">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8" name="Google Shape;1058;p73"/>
          <p:cNvGrpSpPr/>
          <p:nvPr/>
        </p:nvGrpSpPr>
        <p:grpSpPr>
          <a:xfrm>
            <a:off x="2661781" y="2103812"/>
            <a:ext cx="375792" cy="373800"/>
            <a:chOff x="3246251" y="2895245"/>
            <a:chExt cx="375792" cy="373800"/>
          </a:xfrm>
        </p:grpSpPr>
        <p:sp>
          <p:nvSpPr>
            <p:cNvPr id="1059" name="Google Shape;1059;p73"/>
            <p:cNvSpPr/>
            <p:nvPr/>
          </p:nvSpPr>
          <p:spPr>
            <a:xfrm>
              <a:off x="3246251" y="2960599"/>
              <a:ext cx="308446" cy="308446"/>
            </a:xfrm>
            <a:custGeom>
              <a:avLst/>
              <a:gdLst/>
              <a:ahLst/>
              <a:cxnLst/>
              <a:rect l="l" t="t" r="r" b="b"/>
              <a:pathLst>
                <a:path w="11766" h="11766" extrusionOk="0">
                  <a:moveTo>
                    <a:pt x="5876" y="1"/>
                  </a:moveTo>
                  <a:cubicBezTo>
                    <a:pt x="2628" y="1"/>
                    <a:pt x="0" y="2628"/>
                    <a:pt x="0" y="5876"/>
                  </a:cubicBezTo>
                  <a:cubicBezTo>
                    <a:pt x="0" y="9138"/>
                    <a:pt x="2628" y="11765"/>
                    <a:pt x="5876" y="11765"/>
                  </a:cubicBezTo>
                  <a:cubicBezTo>
                    <a:pt x="9124" y="11765"/>
                    <a:pt x="11765" y="9138"/>
                    <a:pt x="11765" y="5876"/>
                  </a:cubicBezTo>
                  <a:cubicBezTo>
                    <a:pt x="11765" y="2628"/>
                    <a:pt x="9124" y="1"/>
                    <a:pt x="58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73"/>
            <p:cNvSpPr/>
            <p:nvPr/>
          </p:nvSpPr>
          <p:spPr>
            <a:xfrm>
              <a:off x="3529687" y="2895245"/>
              <a:ext cx="92355" cy="89970"/>
            </a:xfrm>
            <a:custGeom>
              <a:avLst/>
              <a:gdLst/>
              <a:ahLst/>
              <a:cxnLst/>
              <a:rect l="l" t="t" r="r" b="b"/>
              <a:pathLst>
                <a:path w="3523" h="3432" extrusionOk="0">
                  <a:moveTo>
                    <a:pt x="2126" y="1"/>
                  </a:moveTo>
                  <a:cubicBezTo>
                    <a:pt x="2069" y="1"/>
                    <a:pt x="2010" y="22"/>
                    <a:pt x="1964" y="68"/>
                  </a:cubicBezTo>
                  <a:lnTo>
                    <a:pt x="217" y="1815"/>
                  </a:lnTo>
                  <a:cubicBezTo>
                    <a:pt x="87" y="1945"/>
                    <a:pt x="1" y="2118"/>
                    <a:pt x="15" y="2306"/>
                  </a:cubicBezTo>
                  <a:lnTo>
                    <a:pt x="1" y="3432"/>
                  </a:lnTo>
                  <a:lnTo>
                    <a:pt x="1127" y="3432"/>
                  </a:lnTo>
                  <a:cubicBezTo>
                    <a:pt x="1314" y="3432"/>
                    <a:pt x="1487" y="3360"/>
                    <a:pt x="1632" y="3230"/>
                  </a:cubicBezTo>
                  <a:lnTo>
                    <a:pt x="3364" y="1483"/>
                  </a:lnTo>
                  <a:cubicBezTo>
                    <a:pt x="3523" y="1339"/>
                    <a:pt x="3422" y="1079"/>
                    <a:pt x="3205" y="1079"/>
                  </a:cubicBezTo>
                  <a:lnTo>
                    <a:pt x="2368" y="1079"/>
                  </a:lnTo>
                  <a:lnTo>
                    <a:pt x="2368" y="242"/>
                  </a:lnTo>
                  <a:cubicBezTo>
                    <a:pt x="2368" y="95"/>
                    <a:pt x="2248" y="1"/>
                    <a:pt x="21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73"/>
            <p:cNvSpPr/>
            <p:nvPr/>
          </p:nvSpPr>
          <p:spPr>
            <a:xfrm>
              <a:off x="3529687" y="2895245"/>
              <a:ext cx="62103" cy="89970"/>
            </a:xfrm>
            <a:custGeom>
              <a:avLst/>
              <a:gdLst/>
              <a:ahLst/>
              <a:cxnLst/>
              <a:rect l="l" t="t" r="r" b="b"/>
              <a:pathLst>
                <a:path w="2369" h="3432" extrusionOk="0">
                  <a:moveTo>
                    <a:pt x="2126" y="1"/>
                  </a:moveTo>
                  <a:cubicBezTo>
                    <a:pt x="2069" y="1"/>
                    <a:pt x="2010" y="22"/>
                    <a:pt x="1964" y="68"/>
                  </a:cubicBezTo>
                  <a:lnTo>
                    <a:pt x="217" y="1815"/>
                  </a:lnTo>
                  <a:cubicBezTo>
                    <a:pt x="87" y="1945"/>
                    <a:pt x="1" y="2118"/>
                    <a:pt x="15" y="2306"/>
                  </a:cubicBezTo>
                  <a:lnTo>
                    <a:pt x="15" y="3432"/>
                  </a:lnTo>
                  <a:lnTo>
                    <a:pt x="2354" y="1093"/>
                  </a:lnTo>
                  <a:lnTo>
                    <a:pt x="2354" y="242"/>
                  </a:lnTo>
                  <a:lnTo>
                    <a:pt x="2368" y="242"/>
                  </a:lnTo>
                  <a:cubicBezTo>
                    <a:pt x="2368" y="95"/>
                    <a:pt x="2248" y="1"/>
                    <a:pt x="21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73"/>
            <p:cNvSpPr/>
            <p:nvPr/>
          </p:nvSpPr>
          <p:spPr>
            <a:xfrm>
              <a:off x="3283345" y="2997693"/>
              <a:ext cx="234257" cy="234257"/>
            </a:xfrm>
            <a:custGeom>
              <a:avLst/>
              <a:gdLst/>
              <a:ahLst/>
              <a:cxnLst/>
              <a:rect l="l" t="t" r="r" b="b"/>
              <a:pathLst>
                <a:path w="8936" h="8936" extrusionOk="0">
                  <a:moveTo>
                    <a:pt x="4461" y="0"/>
                  </a:moveTo>
                  <a:cubicBezTo>
                    <a:pt x="1992" y="0"/>
                    <a:pt x="0" y="1992"/>
                    <a:pt x="0" y="4461"/>
                  </a:cubicBezTo>
                  <a:cubicBezTo>
                    <a:pt x="0" y="6944"/>
                    <a:pt x="1992" y="8936"/>
                    <a:pt x="4461" y="8936"/>
                  </a:cubicBezTo>
                  <a:cubicBezTo>
                    <a:pt x="6929" y="8936"/>
                    <a:pt x="8936" y="6944"/>
                    <a:pt x="8936" y="4461"/>
                  </a:cubicBezTo>
                  <a:cubicBezTo>
                    <a:pt x="8936" y="1992"/>
                    <a:pt x="6929" y="0"/>
                    <a:pt x="4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73"/>
            <p:cNvSpPr/>
            <p:nvPr/>
          </p:nvSpPr>
          <p:spPr>
            <a:xfrm>
              <a:off x="3313990" y="3028338"/>
              <a:ext cx="172573" cy="172967"/>
            </a:xfrm>
            <a:custGeom>
              <a:avLst/>
              <a:gdLst/>
              <a:ahLst/>
              <a:cxnLst/>
              <a:rect l="l" t="t" r="r" b="b"/>
              <a:pathLst>
                <a:path w="6583" h="6598" extrusionOk="0">
                  <a:moveTo>
                    <a:pt x="3292" y="0"/>
                  </a:moveTo>
                  <a:cubicBezTo>
                    <a:pt x="1473" y="0"/>
                    <a:pt x="0" y="1487"/>
                    <a:pt x="0" y="3292"/>
                  </a:cubicBezTo>
                  <a:cubicBezTo>
                    <a:pt x="0" y="5111"/>
                    <a:pt x="1473" y="6597"/>
                    <a:pt x="3292" y="6597"/>
                  </a:cubicBezTo>
                  <a:cubicBezTo>
                    <a:pt x="5111" y="6597"/>
                    <a:pt x="6583" y="5111"/>
                    <a:pt x="6583" y="3292"/>
                  </a:cubicBezTo>
                  <a:cubicBezTo>
                    <a:pt x="6583" y="1487"/>
                    <a:pt x="5111" y="0"/>
                    <a:pt x="32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73"/>
            <p:cNvSpPr/>
            <p:nvPr/>
          </p:nvSpPr>
          <p:spPr>
            <a:xfrm>
              <a:off x="3351084" y="3065432"/>
              <a:ext cx="98778" cy="98778"/>
            </a:xfrm>
            <a:custGeom>
              <a:avLst/>
              <a:gdLst/>
              <a:ahLst/>
              <a:cxnLst/>
              <a:rect l="l" t="t" r="r" b="b"/>
              <a:pathLst>
                <a:path w="3768" h="3768" extrusionOk="0">
                  <a:moveTo>
                    <a:pt x="1877" y="0"/>
                  </a:moveTo>
                  <a:cubicBezTo>
                    <a:pt x="837" y="0"/>
                    <a:pt x="0" y="837"/>
                    <a:pt x="0" y="1877"/>
                  </a:cubicBezTo>
                  <a:cubicBezTo>
                    <a:pt x="0" y="2930"/>
                    <a:pt x="837" y="3768"/>
                    <a:pt x="1877" y="3768"/>
                  </a:cubicBezTo>
                  <a:cubicBezTo>
                    <a:pt x="2916" y="3768"/>
                    <a:pt x="3768" y="2930"/>
                    <a:pt x="3768" y="1877"/>
                  </a:cubicBezTo>
                  <a:cubicBezTo>
                    <a:pt x="3768" y="837"/>
                    <a:pt x="2916" y="0"/>
                    <a:pt x="1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73"/>
            <p:cNvSpPr/>
            <p:nvPr/>
          </p:nvSpPr>
          <p:spPr>
            <a:xfrm>
              <a:off x="3381730" y="3096445"/>
              <a:ext cx="37120" cy="36753"/>
            </a:xfrm>
            <a:custGeom>
              <a:avLst/>
              <a:gdLst/>
              <a:ahLst/>
              <a:cxnLst/>
              <a:rect l="l" t="t" r="r" b="b"/>
              <a:pathLst>
                <a:path w="1416" h="1402" extrusionOk="0">
                  <a:moveTo>
                    <a:pt x="708" y="1"/>
                  </a:moveTo>
                  <a:cubicBezTo>
                    <a:pt x="318" y="1"/>
                    <a:pt x="0" y="318"/>
                    <a:pt x="0" y="694"/>
                  </a:cubicBezTo>
                  <a:cubicBezTo>
                    <a:pt x="0" y="1083"/>
                    <a:pt x="318" y="1401"/>
                    <a:pt x="708" y="1401"/>
                  </a:cubicBezTo>
                  <a:cubicBezTo>
                    <a:pt x="1097" y="1401"/>
                    <a:pt x="1415" y="1083"/>
                    <a:pt x="1415" y="694"/>
                  </a:cubicBezTo>
                  <a:cubicBezTo>
                    <a:pt x="1415" y="318"/>
                    <a:pt x="1097" y="1"/>
                    <a:pt x="7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73"/>
            <p:cNvSpPr/>
            <p:nvPr/>
          </p:nvSpPr>
          <p:spPr>
            <a:xfrm>
              <a:off x="3391429" y="3079431"/>
              <a:ext cx="44434" cy="41603"/>
            </a:xfrm>
            <a:custGeom>
              <a:avLst/>
              <a:gdLst/>
              <a:ahLst/>
              <a:cxnLst/>
              <a:rect l="l" t="t" r="r" b="b"/>
              <a:pathLst>
                <a:path w="1695" h="1587" extrusionOk="0">
                  <a:moveTo>
                    <a:pt x="1348" y="0"/>
                  </a:moveTo>
                  <a:lnTo>
                    <a:pt x="179" y="1184"/>
                  </a:lnTo>
                  <a:cubicBezTo>
                    <a:pt x="1" y="1351"/>
                    <a:pt x="157" y="1586"/>
                    <a:pt x="344" y="1586"/>
                  </a:cubicBezTo>
                  <a:cubicBezTo>
                    <a:pt x="400" y="1586"/>
                    <a:pt x="458" y="1566"/>
                    <a:pt x="511" y="1516"/>
                  </a:cubicBezTo>
                  <a:lnTo>
                    <a:pt x="1695" y="332"/>
                  </a:lnTo>
                  <a:lnTo>
                    <a:pt x="13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73"/>
            <p:cNvSpPr/>
            <p:nvPr/>
          </p:nvSpPr>
          <p:spPr>
            <a:xfrm>
              <a:off x="3420056" y="2908038"/>
              <a:ext cx="189718" cy="185052"/>
            </a:xfrm>
            <a:custGeom>
              <a:avLst/>
              <a:gdLst/>
              <a:ahLst/>
              <a:cxnLst/>
              <a:rect l="l" t="t" r="r" b="b"/>
              <a:pathLst>
                <a:path w="7237" h="7059" extrusionOk="0">
                  <a:moveTo>
                    <a:pt x="6897" y="1"/>
                  </a:moveTo>
                  <a:cubicBezTo>
                    <a:pt x="6843" y="1"/>
                    <a:pt x="6787" y="22"/>
                    <a:pt x="6738" y="71"/>
                  </a:cubicBezTo>
                  <a:lnTo>
                    <a:pt x="141" y="6668"/>
                  </a:lnTo>
                  <a:cubicBezTo>
                    <a:pt x="0" y="6809"/>
                    <a:pt x="92" y="7058"/>
                    <a:pt x="297" y="7058"/>
                  </a:cubicBezTo>
                  <a:cubicBezTo>
                    <a:pt x="302" y="7058"/>
                    <a:pt x="308" y="7058"/>
                    <a:pt x="314" y="7058"/>
                  </a:cubicBezTo>
                  <a:cubicBezTo>
                    <a:pt x="372" y="7058"/>
                    <a:pt x="429" y="7043"/>
                    <a:pt x="473" y="6986"/>
                  </a:cubicBezTo>
                  <a:lnTo>
                    <a:pt x="7070" y="403"/>
                  </a:lnTo>
                  <a:cubicBezTo>
                    <a:pt x="7237" y="236"/>
                    <a:pt x="7078" y="1"/>
                    <a:pt x="6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 name="Google Shape;1068;p73"/>
          <p:cNvGrpSpPr/>
          <p:nvPr/>
        </p:nvGrpSpPr>
        <p:grpSpPr>
          <a:xfrm>
            <a:off x="4213394" y="3460761"/>
            <a:ext cx="364441" cy="364834"/>
            <a:chOff x="6086331" y="2905337"/>
            <a:chExt cx="364441" cy="364834"/>
          </a:xfrm>
        </p:grpSpPr>
        <p:sp>
          <p:nvSpPr>
            <p:cNvPr id="1069" name="Google Shape;1069;p73"/>
            <p:cNvSpPr/>
            <p:nvPr/>
          </p:nvSpPr>
          <p:spPr>
            <a:xfrm>
              <a:off x="6086331" y="2905337"/>
              <a:ext cx="277407" cy="277433"/>
            </a:xfrm>
            <a:custGeom>
              <a:avLst/>
              <a:gdLst/>
              <a:ahLst/>
              <a:cxnLst/>
              <a:rect l="l" t="t" r="r" b="b"/>
              <a:pathLst>
                <a:path w="10582" h="10583" extrusionOk="0">
                  <a:moveTo>
                    <a:pt x="4952" y="1"/>
                  </a:moveTo>
                  <a:cubicBezTo>
                    <a:pt x="4735" y="1"/>
                    <a:pt x="4533" y="160"/>
                    <a:pt x="4490" y="391"/>
                  </a:cubicBezTo>
                  <a:lnTo>
                    <a:pt x="4245" y="1589"/>
                  </a:lnTo>
                  <a:cubicBezTo>
                    <a:pt x="3956" y="1675"/>
                    <a:pt x="3667" y="1791"/>
                    <a:pt x="3407" y="1935"/>
                  </a:cubicBezTo>
                  <a:lnTo>
                    <a:pt x="2382" y="1257"/>
                  </a:lnTo>
                  <a:cubicBezTo>
                    <a:pt x="2303" y="1202"/>
                    <a:pt x="2210" y="1175"/>
                    <a:pt x="2117" y="1175"/>
                  </a:cubicBezTo>
                  <a:cubicBezTo>
                    <a:pt x="1992" y="1175"/>
                    <a:pt x="1867" y="1223"/>
                    <a:pt x="1776" y="1315"/>
                  </a:cubicBezTo>
                  <a:lnTo>
                    <a:pt x="1314" y="1791"/>
                  </a:lnTo>
                  <a:cubicBezTo>
                    <a:pt x="1155" y="1950"/>
                    <a:pt x="1127" y="2195"/>
                    <a:pt x="1256" y="2397"/>
                  </a:cubicBezTo>
                  <a:lnTo>
                    <a:pt x="1935" y="3408"/>
                  </a:lnTo>
                  <a:cubicBezTo>
                    <a:pt x="1776" y="3668"/>
                    <a:pt x="1661" y="3956"/>
                    <a:pt x="1589" y="4259"/>
                  </a:cubicBezTo>
                  <a:lnTo>
                    <a:pt x="376" y="4490"/>
                  </a:lnTo>
                  <a:cubicBezTo>
                    <a:pt x="159" y="4534"/>
                    <a:pt x="1" y="4736"/>
                    <a:pt x="1" y="4967"/>
                  </a:cubicBezTo>
                  <a:lnTo>
                    <a:pt x="1" y="5616"/>
                  </a:lnTo>
                  <a:cubicBezTo>
                    <a:pt x="1" y="5847"/>
                    <a:pt x="159" y="6049"/>
                    <a:pt x="376" y="6093"/>
                  </a:cubicBezTo>
                  <a:lnTo>
                    <a:pt x="1589" y="6338"/>
                  </a:lnTo>
                  <a:cubicBezTo>
                    <a:pt x="1661" y="6627"/>
                    <a:pt x="1776" y="6915"/>
                    <a:pt x="1935" y="7175"/>
                  </a:cubicBezTo>
                  <a:lnTo>
                    <a:pt x="1256" y="8200"/>
                  </a:lnTo>
                  <a:cubicBezTo>
                    <a:pt x="1127" y="8388"/>
                    <a:pt x="1155" y="8633"/>
                    <a:pt x="1314" y="8807"/>
                  </a:cubicBezTo>
                  <a:lnTo>
                    <a:pt x="1776" y="9268"/>
                  </a:lnTo>
                  <a:cubicBezTo>
                    <a:pt x="1867" y="9360"/>
                    <a:pt x="1992" y="9408"/>
                    <a:pt x="2117" y="9408"/>
                  </a:cubicBezTo>
                  <a:cubicBezTo>
                    <a:pt x="2210" y="9408"/>
                    <a:pt x="2303" y="9381"/>
                    <a:pt x="2382" y="9326"/>
                  </a:cubicBezTo>
                  <a:lnTo>
                    <a:pt x="3407" y="8648"/>
                  </a:lnTo>
                  <a:cubicBezTo>
                    <a:pt x="3667" y="8792"/>
                    <a:pt x="3956" y="8908"/>
                    <a:pt x="4245" y="8994"/>
                  </a:cubicBezTo>
                  <a:lnTo>
                    <a:pt x="4490" y="10192"/>
                  </a:lnTo>
                  <a:cubicBezTo>
                    <a:pt x="4533" y="10423"/>
                    <a:pt x="4735" y="10582"/>
                    <a:pt x="4952" y="10582"/>
                  </a:cubicBezTo>
                  <a:lnTo>
                    <a:pt x="5616" y="10582"/>
                  </a:lnTo>
                  <a:cubicBezTo>
                    <a:pt x="5847" y="10582"/>
                    <a:pt x="6035" y="10423"/>
                    <a:pt x="6078" y="10192"/>
                  </a:cubicBezTo>
                  <a:lnTo>
                    <a:pt x="6323" y="8994"/>
                  </a:lnTo>
                  <a:cubicBezTo>
                    <a:pt x="6612" y="8908"/>
                    <a:pt x="6901" y="8792"/>
                    <a:pt x="7175" y="8648"/>
                  </a:cubicBezTo>
                  <a:lnTo>
                    <a:pt x="8186" y="9326"/>
                  </a:lnTo>
                  <a:cubicBezTo>
                    <a:pt x="8265" y="9381"/>
                    <a:pt x="8358" y="9408"/>
                    <a:pt x="8451" y="9408"/>
                  </a:cubicBezTo>
                  <a:cubicBezTo>
                    <a:pt x="8576" y="9408"/>
                    <a:pt x="8701" y="9360"/>
                    <a:pt x="8792" y="9268"/>
                  </a:cubicBezTo>
                  <a:lnTo>
                    <a:pt x="9254" y="8807"/>
                  </a:lnTo>
                  <a:cubicBezTo>
                    <a:pt x="9413" y="8633"/>
                    <a:pt x="9441" y="8388"/>
                    <a:pt x="9311" y="8200"/>
                  </a:cubicBezTo>
                  <a:lnTo>
                    <a:pt x="8633" y="7175"/>
                  </a:lnTo>
                  <a:cubicBezTo>
                    <a:pt x="8792" y="6915"/>
                    <a:pt x="8907" y="6627"/>
                    <a:pt x="8994" y="6338"/>
                  </a:cubicBezTo>
                  <a:lnTo>
                    <a:pt x="10192" y="6093"/>
                  </a:lnTo>
                  <a:cubicBezTo>
                    <a:pt x="10409" y="6049"/>
                    <a:pt x="10567" y="5847"/>
                    <a:pt x="10582" y="5616"/>
                  </a:cubicBezTo>
                  <a:lnTo>
                    <a:pt x="10582" y="4967"/>
                  </a:lnTo>
                  <a:cubicBezTo>
                    <a:pt x="10567" y="4736"/>
                    <a:pt x="10409" y="4534"/>
                    <a:pt x="10192" y="4490"/>
                  </a:cubicBezTo>
                  <a:lnTo>
                    <a:pt x="8994" y="4259"/>
                  </a:lnTo>
                  <a:cubicBezTo>
                    <a:pt x="8907" y="3956"/>
                    <a:pt x="8792" y="3682"/>
                    <a:pt x="8647" y="3408"/>
                  </a:cubicBezTo>
                  <a:lnTo>
                    <a:pt x="9311" y="2397"/>
                  </a:lnTo>
                  <a:cubicBezTo>
                    <a:pt x="9441" y="2195"/>
                    <a:pt x="9413" y="1950"/>
                    <a:pt x="9254" y="1791"/>
                  </a:cubicBezTo>
                  <a:lnTo>
                    <a:pt x="8792" y="1315"/>
                  </a:lnTo>
                  <a:cubicBezTo>
                    <a:pt x="8701" y="1223"/>
                    <a:pt x="8576" y="1175"/>
                    <a:pt x="8451" y="1175"/>
                  </a:cubicBezTo>
                  <a:cubicBezTo>
                    <a:pt x="8358" y="1175"/>
                    <a:pt x="8265" y="1202"/>
                    <a:pt x="8186" y="1257"/>
                  </a:cubicBezTo>
                  <a:lnTo>
                    <a:pt x="7175" y="1935"/>
                  </a:lnTo>
                  <a:cubicBezTo>
                    <a:pt x="6901" y="1791"/>
                    <a:pt x="6612" y="1675"/>
                    <a:pt x="6323" y="1589"/>
                  </a:cubicBezTo>
                  <a:lnTo>
                    <a:pt x="6078" y="391"/>
                  </a:lnTo>
                  <a:cubicBezTo>
                    <a:pt x="6035" y="160"/>
                    <a:pt x="5847" y="1"/>
                    <a:pt x="56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73"/>
            <p:cNvSpPr/>
            <p:nvPr/>
          </p:nvSpPr>
          <p:spPr>
            <a:xfrm>
              <a:off x="6143480" y="2983301"/>
              <a:ext cx="142321" cy="121821"/>
            </a:xfrm>
            <a:custGeom>
              <a:avLst/>
              <a:gdLst/>
              <a:ahLst/>
              <a:cxnLst/>
              <a:rect l="l" t="t" r="r" b="b"/>
              <a:pathLst>
                <a:path w="5429" h="4647" extrusionOk="0">
                  <a:moveTo>
                    <a:pt x="3104" y="1"/>
                  </a:moveTo>
                  <a:cubicBezTo>
                    <a:pt x="1040" y="1"/>
                    <a:pt x="0" y="2498"/>
                    <a:pt x="1458" y="3956"/>
                  </a:cubicBezTo>
                  <a:cubicBezTo>
                    <a:pt x="1931" y="4433"/>
                    <a:pt x="2515" y="4647"/>
                    <a:pt x="3087" y="4647"/>
                  </a:cubicBezTo>
                  <a:cubicBezTo>
                    <a:pt x="4281" y="4647"/>
                    <a:pt x="5428" y="3720"/>
                    <a:pt x="5428" y="2325"/>
                  </a:cubicBezTo>
                  <a:cubicBezTo>
                    <a:pt x="5428" y="1040"/>
                    <a:pt x="4389" y="1"/>
                    <a:pt x="31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73"/>
            <p:cNvSpPr/>
            <p:nvPr/>
          </p:nvSpPr>
          <p:spPr>
            <a:xfrm>
              <a:off x="6184349" y="3013946"/>
              <a:ext cx="70781" cy="60557"/>
            </a:xfrm>
            <a:custGeom>
              <a:avLst/>
              <a:gdLst/>
              <a:ahLst/>
              <a:cxnLst/>
              <a:rect l="l" t="t" r="r" b="b"/>
              <a:pathLst>
                <a:path w="2700" h="2310" extrusionOk="0">
                  <a:moveTo>
                    <a:pt x="1545" y="1"/>
                  </a:moveTo>
                  <a:cubicBezTo>
                    <a:pt x="520" y="1"/>
                    <a:pt x="0" y="1242"/>
                    <a:pt x="722" y="1964"/>
                  </a:cubicBezTo>
                  <a:cubicBezTo>
                    <a:pt x="961" y="2203"/>
                    <a:pt x="1253" y="2310"/>
                    <a:pt x="1539" y="2310"/>
                  </a:cubicBezTo>
                  <a:cubicBezTo>
                    <a:pt x="2134" y="2310"/>
                    <a:pt x="2700" y="1848"/>
                    <a:pt x="2700" y="1156"/>
                  </a:cubicBezTo>
                  <a:cubicBezTo>
                    <a:pt x="2700" y="506"/>
                    <a:pt x="2180" y="1"/>
                    <a:pt x="1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73"/>
            <p:cNvSpPr/>
            <p:nvPr/>
          </p:nvSpPr>
          <p:spPr>
            <a:xfrm>
              <a:off x="6268368" y="3087374"/>
              <a:ext cx="182404" cy="182797"/>
            </a:xfrm>
            <a:custGeom>
              <a:avLst/>
              <a:gdLst/>
              <a:ahLst/>
              <a:cxnLst/>
              <a:rect l="l" t="t" r="r" b="b"/>
              <a:pathLst>
                <a:path w="6958" h="6973" extrusionOk="0">
                  <a:moveTo>
                    <a:pt x="3262" y="0"/>
                  </a:moveTo>
                  <a:cubicBezTo>
                    <a:pt x="3118" y="0"/>
                    <a:pt x="2988" y="116"/>
                    <a:pt x="2945" y="260"/>
                  </a:cubicBezTo>
                  <a:lnTo>
                    <a:pt x="2801" y="1054"/>
                  </a:lnTo>
                  <a:cubicBezTo>
                    <a:pt x="2598" y="1097"/>
                    <a:pt x="2411" y="1184"/>
                    <a:pt x="2238" y="1285"/>
                  </a:cubicBezTo>
                  <a:lnTo>
                    <a:pt x="1574" y="838"/>
                  </a:lnTo>
                  <a:cubicBezTo>
                    <a:pt x="1518" y="800"/>
                    <a:pt x="1454" y="782"/>
                    <a:pt x="1392" y="782"/>
                  </a:cubicBezTo>
                  <a:cubicBezTo>
                    <a:pt x="1308" y="782"/>
                    <a:pt x="1227" y="815"/>
                    <a:pt x="1169" y="881"/>
                  </a:cubicBezTo>
                  <a:lnTo>
                    <a:pt x="866" y="1184"/>
                  </a:lnTo>
                  <a:cubicBezTo>
                    <a:pt x="765" y="1285"/>
                    <a:pt x="736" y="1458"/>
                    <a:pt x="823" y="1574"/>
                  </a:cubicBezTo>
                  <a:lnTo>
                    <a:pt x="1270" y="2252"/>
                  </a:lnTo>
                  <a:cubicBezTo>
                    <a:pt x="1169" y="2426"/>
                    <a:pt x="1097" y="2613"/>
                    <a:pt x="1039" y="2801"/>
                  </a:cubicBezTo>
                  <a:lnTo>
                    <a:pt x="260" y="2960"/>
                  </a:lnTo>
                  <a:cubicBezTo>
                    <a:pt x="101" y="2988"/>
                    <a:pt x="0" y="3118"/>
                    <a:pt x="0" y="3277"/>
                  </a:cubicBezTo>
                  <a:lnTo>
                    <a:pt x="0" y="3710"/>
                  </a:lnTo>
                  <a:cubicBezTo>
                    <a:pt x="0" y="3855"/>
                    <a:pt x="101" y="3985"/>
                    <a:pt x="260" y="4013"/>
                  </a:cubicBezTo>
                  <a:lnTo>
                    <a:pt x="1039" y="4172"/>
                  </a:lnTo>
                  <a:cubicBezTo>
                    <a:pt x="1097" y="4360"/>
                    <a:pt x="1169" y="4548"/>
                    <a:pt x="1270" y="4735"/>
                  </a:cubicBezTo>
                  <a:lnTo>
                    <a:pt x="823" y="5399"/>
                  </a:lnTo>
                  <a:cubicBezTo>
                    <a:pt x="751" y="5529"/>
                    <a:pt x="765" y="5688"/>
                    <a:pt x="866" y="5803"/>
                  </a:cubicBezTo>
                  <a:lnTo>
                    <a:pt x="1169" y="6107"/>
                  </a:lnTo>
                  <a:cubicBezTo>
                    <a:pt x="1234" y="6163"/>
                    <a:pt x="1312" y="6192"/>
                    <a:pt x="1390" y="6192"/>
                  </a:cubicBezTo>
                  <a:cubicBezTo>
                    <a:pt x="1453" y="6192"/>
                    <a:pt x="1516" y="6174"/>
                    <a:pt x="1574" y="6135"/>
                  </a:cubicBezTo>
                  <a:lnTo>
                    <a:pt x="2238" y="5702"/>
                  </a:lnTo>
                  <a:cubicBezTo>
                    <a:pt x="2411" y="5789"/>
                    <a:pt x="2598" y="5876"/>
                    <a:pt x="2801" y="5919"/>
                  </a:cubicBezTo>
                  <a:lnTo>
                    <a:pt x="2959" y="6713"/>
                  </a:lnTo>
                  <a:cubicBezTo>
                    <a:pt x="2988" y="6857"/>
                    <a:pt x="3118" y="6973"/>
                    <a:pt x="3262" y="6973"/>
                  </a:cubicBezTo>
                  <a:lnTo>
                    <a:pt x="3696" y="6973"/>
                  </a:lnTo>
                  <a:cubicBezTo>
                    <a:pt x="3840" y="6973"/>
                    <a:pt x="3970" y="6857"/>
                    <a:pt x="3999" y="6713"/>
                  </a:cubicBezTo>
                  <a:lnTo>
                    <a:pt x="4157" y="5919"/>
                  </a:lnTo>
                  <a:cubicBezTo>
                    <a:pt x="4360" y="5876"/>
                    <a:pt x="4547" y="5789"/>
                    <a:pt x="4720" y="5702"/>
                  </a:cubicBezTo>
                  <a:lnTo>
                    <a:pt x="5384" y="6135"/>
                  </a:lnTo>
                  <a:cubicBezTo>
                    <a:pt x="5442" y="6174"/>
                    <a:pt x="5505" y="6192"/>
                    <a:pt x="5568" y="6192"/>
                  </a:cubicBezTo>
                  <a:cubicBezTo>
                    <a:pt x="5646" y="6192"/>
                    <a:pt x="5724" y="6163"/>
                    <a:pt x="5789" y="6107"/>
                  </a:cubicBezTo>
                  <a:lnTo>
                    <a:pt x="6092" y="5803"/>
                  </a:lnTo>
                  <a:cubicBezTo>
                    <a:pt x="6193" y="5688"/>
                    <a:pt x="6207" y="5529"/>
                    <a:pt x="6135" y="5399"/>
                  </a:cubicBezTo>
                  <a:lnTo>
                    <a:pt x="5688" y="4735"/>
                  </a:lnTo>
                  <a:cubicBezTo>
                    <a:pt x="5789" y="4548"/>
                    <a:pt x="5861" y="4360"/>
                    <a:pt x="5919" y="4172"/>
                  </a:cubicBezTo>
                  <a:lnTo>
                    <a:pt x="6698" y="4013"/>
                  </a:lnTo>
                  <a:cubicBezTo>
                    <a:pt x="6857" y="3985"/>
                    <a:pt x="6958" y="3855"/>
                    <a:pt x="6958" y="3710"/>
                  </a:cubicBezTo>
                  <a:lnTo>
                    <a:pt x="6958" y="3277"/>
                  </a:lnTo>
                  <a:cubicBezTo>
                    <a:pt x="6958" y="3118"/>
                    <a:pt x="6857" y="2988"/>
                    <a:pt x="6698" y="2960"/>
                  </a:cubicBezTo>
                  <a:lnTo>
                    <a:pt x="5919" y="2801"/>
                  </a:lnTo>
                  <a:cubicBezTo>
                    <a:pt x="5861" y="2613"/>
                    <a:pt x="5774" y="2426"/>
                    <a:pt x="5688" y="2252"/>
                  </a:cubicBezTo>
                  <a:lnTo>
                    <a:pt x="6135" y="1574"/>
                  </a:lnTo>
                  <a:cubicBezTo>
                    <a:pt x="6207" y="1458"/>
                    <a:pt x="6193" y="1285"/>
                    <a:pt x="6092" y="1184"/>
                  </a:cubicBezTo>
                  <a:lnTo>
                    <a:pt x="5789" y="881"/>
                  </a:lnTo>
                  <a:cubicBezTo>
                    <a:pt x="5723" y="815"/>
                    <a:pt x="5643" y="782"/>
                    <a:pt x="5562" y="782"/>
                  </a:cubicBezTo>
                  <a:cubicBezTo>
                    <a:pt x="5501" y="782"/>
                    <a:pt x="5440" y="800"/>
                    <a:pt x="5384" y="838"/>
                  </a:cubicBezTo>
                  <a:lnTo>
                    <a:pt x="4720" y="1285"/>
                  </a:lnTo>
                  <a:cubicBezTo>
                    <a:pt x="4533" y="1184"/>
                    <a:pt x="4360" y="1097"/>
                    <a:pt x="4157" y="1054"/>
                  </a:cubicBezTo>
                  <a:lnTo>
                    <a:pt x="3999" y="260"/>
                  </a:lnTo>
                  <a:cubicBezTo>
                    <a:pt x="3970" y="116"/>
                    <a:pt x="3840" y="0"/>
                    <a:pt x="3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73"/>
            <p:cNvSpPr/>
            <p:nvPr/>
          </p:nvSpPr>
          <p:spPr>
            <a:xfrm>
              <a:off x="6298620" y="3133172"/>
              <a:ext cx="106747" cy="91412"/>
            </a:xfrm>
            <a:custGeom>
              <a:avLst/>
              <a:gdLst/>
              <a:ahLst/>
              <a:cxnLst/>
              <a:rect l="l" t="t" r="r" b="b"/>
              <a:pathLst>
                <a:path w="4072" h="3487" extrusionOk="0">
                  <a:moveTo>
                    <a:pt x="2325" y="0"/>
                  </a:moveTo>
                  <a:cubicBezTo>
                    <a:pt x="780" y="0"/>
                    <a:pt x="1" y="1877"/>
                    <a:pt x="1098" y="2974"/>
                  </a:cubicBezTo>
                  <a:cubicBezTo>
                    <a:pt x="1453" y="3328"/>
                    <a:pt x="1889" y="3487"/>
                    <a:pt x="2317" y="3487"/>
                  </a:cubicBezTo>
                  <a:cubicBezTo>
                    <a:pt x="3212" y="3487"/>
                    <a:pt x="4072" y="2792"/>
                    <a:pt x="4072" y="1747"/>
                  </a:cubicBezTo>
                  <a:cubicBezTo>
                    <a:pt x="4057" y="780"/>
                    <a:pt x="3292" y="0"/>
                    <a:pt x="2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73"/>
            <p:cNvSpPr/>
            <p:nvPr/>
          </p:nvSpPr>
          <p:spPr>
            <a:xfrm>
              <a:off x="6322843" y="3151706"/>
              <a:ext cx="63991" cy="54527"/>
            </a:xfrm>
            <a:custGeom>
              <a:avLst/>
              <a:gdLst/>
              <a:ahLst/>
              <a:cxnLst/>
              <a:rect l="l" t="t" r="r" b="b"/>
              <a:pathLst>
                <a:path w="2441" h="2080" extrusionOk="0">
                  <a:moveTo>
                    <a:pt x="1401" y="0"/>
                  </a:moveTo>
                  <a:cubicBezTo>
                    <a:pt x="477" y="0"/>
                    <a:pt x="1" y="1112"/>
                    <a:pt x="665" y="1776"/>
                  </a:cubicBezTo>
                  <a:cubicBezTo>
                    <a:pt x="874" y="1985"/>
                    <a:pt x="1134" y="2079"/>
                    <a:pt x="1388" y="2079"/>
                  </a:cubicBezTo>
                  <a:cubicBezTo>
                    <a:pt x="1924" y="2079"/>
                    <a:pt x="2440" y="1666"/>
                    <a:pt x="2440" y="1040"/>
                  </a:cubicBezTo>
                  <a:cubicBezTo>
                    <a:pt x="2440" y="462"/>
                    <a:pt x="1978" y="0"/>
                    <a:pt x="14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73"/>
          <p:cNvGrpSpPr/>
          <p:nvPr/>
        </p:nvGrpSpPr>
        <p:grpSpPr>
          <a:xfrm>
            <a:off x="1072282" y="3478156"/>
            <a:ext cx="353415" cy="330027"/>
            <a:chOff x="2747851" y="3359460"/>
            <a:chExt cx="377339" cy="352330"/>
          </a:xfrm>
        </p:grpSpPr>
        <p:sp>
          <p:nvSpPr>
            <p:cNvPr id="1076" name="Google Shape;1076;p73"/>
            <p:cNvSpPr/>
            <p:nvPr/>
          </p:nvSpPr>
          <p:spPr>
            <a:xfrm>
              <a:off x="2806520" y="3611858"/>
              <a:ext cx="46951" cy="46951"/>
            </a:xfrm>
            <a:custGeom>
              <a:avLst/>
              <a:gdLst/>
              <a:ahLst/>
              <a:cxnLst/>
              <a:rect l="l" t="t" r="r" b="b"/>
              <a:pathLst>
                <a:path w="1791" h="1791" extrusionOk="0">
                  <a:moveTo>
                    <a:pt x="231" y="1"/>
                  </a:moveTo>
                  <a:cubicBezTo>
                    <a:pt x="101" y="1"/>
                    <a:pt x="0" y="102"/>
                    <a:pt x="0" y="217"/>
                  </a:cubicBezTo>
                  <a:lnTo>
                    <a:pt x="0" y="1574"/>
                  </a:lnTo>
                  <a:cubicBezTo>
                    <a:pt x="0" y="1690"/>
                    <a:pt x="101" y="1791"/>
                    <a:pt x="231" y="1791"/>
                  </a:cubicBezTo>
                  <a:lnTo>
                    <a:pt x="1574" y="1791"/>
                  </a:lnTo>
                  <a:cubicBezTo>
                    <a:pt x="1689" y="1791"/>
                    <a:pt x="1790" y="1690"/>
                    <a:pt x="1790" y="1574"/>
                  </a:cubicBezTo>
                  <a:lnTo>
                    <a:pt x="1790" y="217"/>
                  </a:lnTo>
                  <a:cubicBezTo>
                    <a:pt x="1790" y="102"/>
                    <a:pt x="1689" y="1"/>
                    <a:pt x="15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73"/>
            <p:cNvSpPr/>
            <p:nvPr/>
          </p:nvSpPr>
          <p:spPr>
            <a:xfrm>
              <a:off x="2960533" y="3488490"/>
              <a:ext cx="110155" cy="94086"/>
            </a:xfrm>
            <a:custGeom>
              <a:avLst/>
              <a:gdLst/>
              <a:ahLst/>
              <a:cxnLst/>
              <a:rect l="l" t="t" r="r" b="b"/>
              <a:pathLst>
                <a:path w="4202" h="3589" extrusionOk="0">
                  <a:moveTo>
                    <a:pt x="2397" y="1"/>
                  </a:moveTo>
                  <a:cubicBezTo>
                    <a:pt x="809" y="1"/>
                    <a:pt x="1" y="1935"/>
                    <a:pt x="1141" y="3061"/>
                  </a:cubicBezTo>
                  <a:cubicBezTo>
                    <a:pt x="1505" y="3425"/>
                    <a:pt x="1954" y="3589"/>
                    <a:pt x="2395" y="3589"/>
                  </a:cubicBezTo>
                  <a:cubicBezTo>
                    <a:pt x="3316" y="3589"/>
                    <a:pt x="4201" y="2875"/>
                    <a:pt x="4201" y="1791"/>
                  </a:cubicBezTo>
                  <a:cubicBezTo>
                    <a:pt x="4187" y="809"/>
                    <a:pt x="3393" y="1"/>
                    <a:pt x="23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73"/>
            <p:cNvSpPr/>
            <p:nvPr/>
          </p:nvSpPr>
          <p:spPr>
            <a:xfrm>
              <a:off x="2835645" y="3382817"/>
              <a:ext cx="158601" cy="305457"/>
            </a:xfrm>
            <a:custGeom>
              <a:avLst/>
              <a:gdLst/>
              <a:ahLst/>
              <a:cxnLst/>
              <a:rect l="l" t="t" r="r" b="b"/>
              <a:pathLst>
                <a:path w="6050" h="11652" extrusionOk="0">
                  <a:moveTo>
                    <a:pt x="5833" y="1"/>
                  </a:moveTo>
                  <a:cubicBezTo>
                    <a:pt x="5755" y="1"/>
                    <a:pt x="5667" y="35"/>
                    <a:pt x="5631" y="120"/>
                  </a:cubicBezTo>
                  <a:cubicBezTo>
                    <a:pt x="5198" y="798"/>
                    <a:pt x="4693" y="1419"/>
                    <a:pt x="4115" y="1982"/>
                  </a:cubicBezTo>
                  <a:cubicBezTo>
                    <a:pt x="3263" y="2805"/>
                    <a:pt x="1878" y="3801"/>
                    <a:pt x="232" y="3801"/>
                  </a:cubicBezTo>
                  <a:cubicBezTo>
                    <a:pt x="102" y="3801"/>
                    <a:pt x="1" y="3902"/>
                    <a:pt x="1" y="4032"/>
                  </a:cubicBezTo>
                  <a:lnTo>
                    <a:pt x="1" y="7612"/>
                  </a:lnTo>
                  <a:cubicBezTo>
                    <a:pt x="1" y="7742"/>
                    <a:pt x="102" y="7843"/>
                    <a:pt x="232" y="7843"/>
                  </a:cubicBezTo>
                  <a:cubicBezTo>
                    <a:pt x="1878" y="7843"/>
                    <a:pt x="3263" y="8839"/>
                    <a:pt x="4115" y="9676"/>
                  </a:cubicBezTo>
                  <a:cubicBezTo>
                    <a:pt x="4693" y="10225"/>
                    <a:pt x="5198" y="10860"/>
                    <a:pt x="5631" y="11538"/>
                  </a:cubicBezTo>
                  <a:cubicBezTo>
                    <a:pt x="5676" y="11617"/>
                    <a:pt x="5749" y="11652"/>
                    <a:pt x="5821" y="11652"/>
                  </a:cubicBezTo>
                  <a:cubicBezTo>
                    <a:pt x="5936" y="11652"/>
                    <a:pt x="6049" y="11564"/>
                    <a:pt x="6049" y="11423"/>
                  </a:cubicBezTo>
                  <a:lnTo>
                    <a:pt x="6049" y="235"/>
                  </a:lnTo>
                  <a:cubicBezTo>
                    <a:pt x="6049" y="134"/>
                    <a:pt x="5977" y="33"/>
                    <a:pt x="5876" y="4"/>
                  </a:cubicBezTo>
                  <a:cubicBezTo>
                    <a:pt x="5863" y="2"/>
                    <a:pt x="5848" y="1"/>
                    <a:pt x="58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73"/>
            <p:cNvSpPr/>
            <p:nvPr/>
          </p:nvSpPr>
          <p:spPr>
            <a:xfrm>
              <a:off x="2835645" y="3564933"/>
              <a:ext cx="158601" cy="123342"/>
            </a:xfrm>
            <a:custGeom>
              <a:avLst/>
              <a:gdLst/>
              <a:ahLst/>
              <a:cxnLst/>
              <a:rect l="l" t="t" r="r" b="b"/>
              <a:pathLst>
                <a:path w="6050" h="4705" extrusionOk="0">
                  <a:moveTo>
                    <a:pt x="1" y="1"/>
                  </a:moveTo>
                  <a:lnTo>
                    <a:pt x="1" y="665"/>
                  </a:lnTo>
                  <a:cubicBezTo>
                    <a:pt x="1" y="795"/>
                    <a:pt x="102" y="896"/>
                    <a:pt x="232" y="896"/>
                  </a:cubicBezTo>
                  <a:cubicBezTo>
                    <a:pt x="1878" y="896"/>
                    <a:pt x="3263" y="1892"/>
                    <a:pt x="4115" y="2729"/>
                  </a:cubicBezTo>
                  <a:cubicBezTo>
                    <a:pt x="4693" y="3278"/>
                    <a:pt x="5198" y="3913"/>
                    <a:pt x="5631" y="4591"/>
                  </a:cubicBezTo>
                  <a:cubicBezTo>
                    <a:pt x="5676" y="4670"/>
                    <a:pt x="5749" y="4705"/>
                    <a:pt x="5821" y="4705"/>
                  </a:cubicBezTo>
                  <a:cubicBezTo>
                    <a:pt x="5936" y="4705"/>
                    <a:pt x="6049" y="4617"/>
                    <a:pt x="6049" y="4476"/>
                  </a:cubicBezTo>
                  <a:lnTo>
                    <a:pt x="6049" y="3364"/>
                  </a:lnTo>
                  <a:cubicBezTo>
                    <a:pt x="6049" y="3451"/>
                    <a:pt x="5992" y="3537"/>
                    <a:pt x="5891" y="3566"/>
                  </a:cubicBezTo>
                  <a:cubicBezTo>
                    <a:pt x="5864" y="3578"/>
                    <a:pt x="5838" y="3583"/>
                    <a:pt x="5812" y="3583"/>
                  </a:cubicBezTo>
                  <a:cubicBezTo>
                    <a:pt x="5740" y="3583"/>
                    <a:pt x="5673" y="3540"/>
                    <a:pt x="5631" y="3465"/>
                  </a:cubicBezTo>
                  <a:cubicBezTo>
                    <a:pt x="5631" y="3465"/>
                    <a:pt x="5068" y="2974"/>
                    <a:pt x="4115" y="2051"/>
                  </a:cubicBezTo>
                  <a:cubicBezTo>
                    <a:pt x="3263" y="1213"/>
                    <a:pt x="1878" y="217"/>
                    <a:pt x="232" y="217"/>
                  </a:cubicBezTo>
                  <a:cubicBezTo>
                    <a:pt x="102" y="217"/>
                    <a:pt x="1" y="116"/>
                    <a:pt x="1" y="1"/>
                  </a:cubicBezTo>
                  <a:close/>
                </a:path>
              </a:pathLst>
            </a:custGeom>
            <a:solidFill>
              <a:srgbClr val="F2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73"/>
            <p:cNvSpPr/>
            <p:nvPr/>
          </p:nvSpPr>
          <p:spPr>
            <a:xfrm>
              <a:off x="2982475" y="3359460"/>
              <a:ext cx="46951" cy="352330"/>
            </a:xfrm>
            <a:custGeom>
              <a:avLst/>
              <a:gdLst/>
              <a:ahLst/>
              <a:cxnLst/>
              <a:rect l="l" t="t" r="r" b="b"/>
              <a:pathLst>
                <a:path w="1791" h="13440" extrusionOk="0">
                  <a:moveTo>
                    <a:pt x="217" y="0"/>
                  </a:moveTo>
                  <a:cubicBezTo>
                    <a:pt x="102" y="0"/>
                    <a:pt x="1" y="101"/>
                    <a:pt x="1" y="217"/>
                  </a:cubicBezTo>
                  <a:lnTo>
                    <a:pt x="1" y="13209"/>
                  </a:lnTo>
                  <a:cubicBezTo>
                    <a:pt x="1" y="13339"/>
                    <a:pt x="102" y="13440"/>
                    <a:pt x="217" y="13440"/>
                  </a:cubicBezTo>
                  <a:lnTo>
                    <a:pt x="1560" y="13440"/>
                  </a:lnTo>
                  <a:cubicBezTo>
                    <a:pt x="1690" y="13440"/>
                    <a:pt x="1791" y="13339"/>
                    <a:pt x="1791" y="13209"/>
                  </a:cubicBezTo>
                  <a:lnTo>
                    <a:pt x="1791" y="217"/>
                  </a:lnTo>
                  <a:cubicBezTo>
                    <a:pt x="1791" y="101"/>
                    <a:pt x="1690" y="0"/>
                    <a:pt x="15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73"/>
            <p:cNvSpPr/>
            <p:nvPr/>
          </p:nvSpPr>
          <p:spPr>
            <a:xfrm>
              <a:off x="2747851" y="3482828"/>
              <a:ext cx="46951" cy="105594"/>
            </a:xfrm>
            <a:custGeom>
              <a:avLst/>
              <a:gdLst/>
              <a:ahLst/>
              <a:cxnLst/>
              <a:rect l="l" t="t" r="r" b="b"/>
              <a:pathLst>
                <a:path w="1791" h="4028" extrusionOk="0">
                  <a:moveTo>
                    <a:pt x="1112" y="0"/>
                  </a:moveTo>
                  <a:cubicBezTo>
                    <a:pt x="492" y="0"/>
                    <a:pt x="1" y="491"/>
                    <a:pt x="1" y="1112"/>
                  </a:cubicBezTo>
                  <a:lnTo>
                    <a:pt x="1" y="2902"/>
                  </a:lnTo>
                  <a:cubicBezTo>
                    <a:pt x="1" y="3523"/>
                    <a:pt x="492" y="4028"/>
                    <a:pt x="1112" y="4028"/>
                  </a:cubicBezTo>
                  <a:lnTo>
                    <a:pt x="1560" y="4028"/>
                  </a:lnTo>
                  <a:cubicBezTo>
                    <a:pt x="1690" y="4028"/>
                    <a:pt x="1791" y="3927"/>
                    <a:pt x="1791" y="3797"/>
                  </a:cubicBezTo>
                  <a:lnTo>
                    <a:pt x="1791" y="217"/>
                  </a:lnTo>
                  <a:cubicBezTo>
                    <a:pt x="1791" y="101"/>
                    <a:pt x="1690" y="0"/>
                    <a:pt x="15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73"/>
            <p:cNvSpPr/>
            <p:nvPr/>
          </p:nvSpPr>
          <p:spPr>
            <a:xfrm>
              <a:off x="2788720" y="3482828"/>
              <a:ext cx="58695" cy="105594"/>
            </a:xfrm>
            <a:custGeom>
              <a:avLst/>
              <a:gdLst/>
              <a:ahLst/>
              <a:cxnLst/>
              <a:rect l="l" t="t" r="r" b="b"/>
              <a:pathLst>
                <a:path w="2239" h="4028" extrusionOk="0">
                  <a:moveTo>
                    <a:pt x="1" y="0"/>
                  </a:moveTo>
                  <a:lnTo>
                    <a:pt x="1" y="4028"/>
                  </a:lnTo>
                  <a:lnTo>
                    <a:pt x="2238" y="4028"/>
                  </a:lnTo>
                  <a:lnTo>
                    <a:pt x="22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73"/>
            <p:cNvSpPr/>
            <p:nvPr/>
          </p:nvSpPr>
          <p:spPr>
            <a:xfrm>
              <a:off x="2788720" y="3588396"/>
              <a:ext cx="59062" cy="93876"/>
            </a:xfrm>
            <a:custGeom>
              <a:avLst/>
              <a:gdLst/>
              <a:ahLst/>
              <a:cxnLst/>
              <a:rect l="l" t="t" r="r" b="b"/>
              <a:pathLst>
                <a:path w="2253" h="3581" extrusionOk="0">
                  <a:moveTo>
                    <a:pt x="1" y="1"/>
                  </a:moveTo>
                  <a:lnTo>
                    <a:pt x="1" y="3364"/>
                  </a:lnTo>
                  <a:cubicBezTo>
                    <a:pt x="1" y="3480"/>
                    <a:pt x="102" y="3581"/>
                    <a:pt x="232" y="3581"/>
                  </a:cubicBezTo>
                  <a:lnTo>
                    <a:pt x="1127" y="3581"/>
                  </a:lnTo>
                  <a:cubicBezTo>
                    <a:pt x="1228" y="3581"/>
                    <a:pt x="1315" y="3509"/>
                    <a:pt x="1343" y="3422"/>
                  </a:cubicBezTo>
                  <a:lnTo>
                    <a:pt x="22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73"/>
            <p:cNvSpPr/>
            <p:nvPr/>
          </p:nvSpPr>
          <p:spPr>
            <a:xfrm>
              <a:off x="3091844" y="3529753"/>
              <a:ext cx="33345" cy="11744"/>
            </a:xfrm>
            <a:custGeom>
              <a:avLst/>
              <a:gdLst/>
              <a:ahLst/>
              <a:cxnLst/>
              <a:rect l="l" t="t" r="r" b="b"/>
              <a:pathLst>
                <a:path w="1272" h="448" extrusionOk="0">
                  <a:moveTo>
                    <a:pt x="304" y="0"/>
                  </a:moveTo>
                  <a:cubicBezTo>
                    <a:pt x="1" y="0"/>
                    <a:pt x="1" y="448"/>
                    <a:pt x="304" y="448"/>
                  </a:cubicBezTo>
                  <a:lnTo>
                    <a:pt x="982" y="448"/>
                  </a:lnTo>
                  <a:cubicBezTo>
                    <a:pt x="1271" y="448"/>
                    <a:pt x="1271" y="0"/>
                    <a:pt x="9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73"/>
            <p:cNvSpPr/>
            <p:nvPr/>
          </p:nvSpPr>
          <p:spPr>
            <a:xfrm>
              <a:off x="3069535" y="3463140"/>
              <a:ext cx="28574" cy="24249"/>
            </a:xfrm>
            <a:custGeom>
              <a:avLst/>
              <a:gdLst/>
              <a:ahLst/>
              <a:cxnLst/>
              <a:rect l="l" t="t" r="r" b="b"/>
              <a:pathLst>
                <a:path w="1090" h="925" extrusionOk="0">
                  <a:moveTo>
                    <a:pt x="768" y="0"/>
                  </a:moveTo>
                  <a:cubicBezTo>
                    <a:pt x="714" y="0"/>
                    <a:pt x="657" y="22"/>
                    <a:pt x="606" y="73"/>
                  </a:cubicBezTo>
                  <a:lnTo>
                    <a:pt x="144" y="549"/>
                  </a:lnTo>
                  <a:cubicBezTo>
                    <a:pt x="0" y="679"/>
                    <a:pt x="101" y="925"/>
                    <a:pt x="303" y="925"/>
                  </a:cubicBezTo>
                  <a:cubicBezTo>
                    <a:pt x="361" y="925"/>
                    <a:pt x="419" y="910"/>
                    <a:pt x="462" y="867"/>
                  </a:cubicBezTo>
                  <a:lnTo>
                    <a:pt x="924" y="390"/>
                  </a:lnTo>
                  <a:cubicBezTo>
                    <a:pt x="1089" y="225"/>
                    <a:pt x="943" y="0"/>
                    <a:pt x="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73"/>
            <p:cNvSpPr/>
            <p:nvPr/>
          </p:nvSpPr>
          <p:spPr>
            <a:xfrm>
              <a:off x="3068958" y="3583467"/>
              <a:ext cx="28601" cy="24249"/>
            </a:xfrm>
            <a:custGeom>
              <a:avLst/>
              <a:gdLst/>
              <a:ahLst/>
              <a:cxnLst/>
              <a:rect l="l" t="t" r="r" b="b"/>
              <a:pathLst>
                <a:path w="1091" h="925" extrusionOk="0">
                  <a:moveTo>
                    <a:pt x="322" y="1"/>
                  </a:moveTo>
                  <a:cubicBezTo>
                    <a:pt x="147" y="1"/>
                    <a:pt x="1" y="225"/>
                    <a:pt x="166" y="391"/>
                  </a:cubicBezTo>
                  <a:lnTo>
                    <a:pt x="643" y="867"/>
                  </a:lnTo>
                  <a:cubicBezTo>
                    <a:pt x="686" y="911"/>
                    <a:pt x="744" y="925"/>
                    <a:pt x="802" y="925"/>
                  </a:cubicBezTo>
                  <a:cubicBezTo>
                    <a:pt x="1004" y="925"/>
                    <a:pt x="1090" y="694"/>
                    <a:pt x="960" y="550"/>
                  </a:cubicBezTo>
                  <a:lnTo>
                    <a:pt x="484" y="73"/>
                  </a:lnTo>
                  <a:cubicBezTo>
                    <a:pt x="433" y="22"/>
                    <a:pt x="376"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93" name="Google Shape;1093;p73"/>
          <p:cNvCxnSpPr/>
          <p:nvPr/>
        </p:nvCxnSpPr>
        <p:spPr>
          <a:xfrm>
            <a:off x="1016040" y="4098758"/>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094" name="Google Shape;1094;p73"/>
          <p:cNvCxnSpPr/>
          <p:nvPr/>
        </p:nvCxnSpPr>
        <p:spPr>
          <a:xfrm>
            <a:off x="2586231" y="2774783"/>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095" name="Google Shape;1095;p73"/>
          <p:cNvCxnSpPr/>
          <p:nvPr/>
        </p:nvCxnSpPr>
        <p:spPr>
          <a:xfrm>
            <a:off x="4162665" y="4098758"/>
            <a:ext cx="465900" cy="0"/>
          </a:xfrm>
          <a:prstGeom prst="straightConnector1">
            <a:avLst/>
          </a:prstGeom>
          <a:noFill/>
          <a:ln w="9525" cap="flat" cmpd="sng">
            <a:solidFill>
              <a:schemeClr val="dk1"/>
            </a:solidFill>
            <a:prstDash val="solid"/>
            <a:round/>
            <a:headEnd type="none" w="med" len="med"/>
            <a:tailEnd type="none" w="med" len="med"/>
          </a:ln>
        </p:spPr>
      </p:cxnSp>
      <p:sp>
        <p:nvSpPr>
          <p:cNvPr id="65" name="Rectángulo: esquinas redondeadas 64">
            <a:extLst>
              <a:ext uri="{FF2B5EF4-FFF2-40B4-BE49-F238E27FC236}">
                <a16:creationId xmlns:a16="http://schemas.microsoft.com/office/drawing/2014/main" id="{00C6D231-69C4-454F-A17F-2B7138767728}"/>
              </a:ext>
            </a:extLst>
          </p:cNvPr>
          <p:cNvSpPr/>
          <p:nvPr/>
        </p:nvSpPr>
        <p:spPr>
          <a:xfrm>
            <a:off x="171690" y="120894"/>
            <a:ext cx="162024" cy="486570"/>
          </a:xfrm>
          <a:prstGeom prst="round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67" name="Grupo 66">
            <a:extLst>
              <a:ext uri="{FF2B5EF4-FFF2-40B4-BE49-F238E27FC236}">
                <a16:creationId xmlns:a16="http://schemas.microsoft.com/office/drawing/2014/main" id="{B79BE54D-EA8F-441E-9298-37B212B5AE89}"/>
              </a:ext>
            </a:extLst>
          </p:cNvPr>
          <p:cNvGrpSpPr/>
          <p:nvPr/>
        </p:nvGrpSpPr>
        <p:grpSpPr>
          <a:xfrm rot="10800000">
            <a:off x="0" y="4909487"/>
            <a:ext cx="9144000" cy="234014"/>
            <a:chOff x="0" y="4909487"/>
            <a:chExt cx="9144000" cy="234014"/>
          </a:xfrm>
        </p:grpSpPr>
        <p:sp>
          <p:nvSpPr>
            <p:cNvPr id="68" name="Rectángulo 67">
              <a:extLst>
                <a:ext uri="{FF2B5EF4-FFF2-40B4-BE49-F238E27FC236}">
                  <a16:creationId xmlns:a16="http://schemas.microsoft.com/office/drawing/2014/main" id="{595BD2B4-2273-42F3-BA49-FF7FCE76BCEC}"/>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9" name="Rectángulo 68">
              <a:extLst>
                <a:ext uri="{FF2B5EF4-FFF2-40B4-BE49-F238E27FC236}">
                  <a16:creationId xmlns:a16="http://schemas.microsoft.com/office/drawing/2014/main" id="{72C6FC4B-0EBF-4826-AB80-0B11BD94AE35}"/>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0" name="Rectángulo 69">
              <a:extLst>
                <a:ext uri="{FF2B5EF4-FFF2-40B4-BE49-F238E27FC236}">
                  <a16:creationId xmlns:a16="http://schemas.microsoft.com/office/drawing/2014/main" id="{99A3E737-84B6-4D86-B862-87B5A5CB2D75}"/>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8194" name="Picture 2">
            <a:extLst>
              <a:ext uri="{FF2B5EF4-FFF2-40B4-BE49-F238E27FC236}">
                <a16:creationId xmlns:a16="http://schemas.microsoft.com/office/drawing/2014/main" id="{73D2FA80-A476-49C4-B7F1-7073BD605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1064" y="512049"/>
            <a:ext cx="2666851" cy="40002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67"/>
        <p:cNvGrpSpPr/>
        <p:nvPr/>
      </p:nvGrpSpPr>
      <p:grpSpPr>
        <a:xfrm>
          <a:off x="0" y="0"/>
          <a:ext cx="0" cy="0"/>
          <a:chOff x="0" y="0"/>
          <a:chExt cx="0" cy="0"/>
        </a:xfrm>
      </p:grpSpPr>
      <p:sp>
        <p:nvSpPr>
          <p:cNvPr id="1768" name="Google Shape;1768;p79"/>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chemeClr val="tx1"/>
                </a:solidFill>
              </a:rPr>
              <a:t>Infographics can help</a:t>
            </a:r>
            <a:endParaRPr dirty="0">
              <a:solidFill>
                <a:schemeClr val="tx1"/>
              </a:solidFill>
            </a:endParaRPr>
          </a:p>
        </p:txBody>
      </p:sp>
      <p:sp>
        <p:nvSpPr>
          <p:cNvPr id="1769" name="Google Shape;1769;p79"/>
          <p:cNvSpPr txBox="1"/>
          <p:nvPr/>
        </p:nvSpPr>
        <p:spPr>
          <a:xfrm>
            <a:off x="715550" y="2974300"/>
            <a:ext cx="2245500" cy="3144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sz="2400" b="1" dirty="0">
                <a:solidFill>
                  <a:srgbClr val="4DA9CF"/>
                </a:solidFill>
                <a:latin typeface="Roboto"/>
                <a:ea typeface="Roboto"/>
                <a:cs typeface="Roboto"/>
                <a:sym typeface="Roboto"/>
              </a:rPr>
              <a:t>Mars</a:t>
            </a:r>
            <a:endParaRPr sz="2400" dirty="0">
              <a:solidFill>
                <a:srgbClr val="4DA9CF"/>
              </a:solidFill>
              <a:latin typeface="Bebas Neue"/>
              <a:ea typeface="Bebas Neue"/>
              <a:cs typeface="Bebas Neue"/>
              <a:sym typeface="Bebas Neue"/>
            </a:endParaRPr>
          </a:p>
        </p:txBody>
      </p:sp>
      <p:sp>
        <p:nvSpPr>
          <p:cNvPr id="1770" name="Google Shape;1770;p79"/>
          <p:cNvSpPr txBox="1"/>
          <p:nvPr/>
        </p:nvSpPr>
        <p:spPr>
          <a:xfrm flipH="1">
            <a:off x="6183049" y="3288550"/>
            <a:ext cx="2245500" cy="8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It’s the closest planet to the Sun and the smallest one in the Solar System</a:t>
            </a:r>
            <a:endParaRPr>
              <a:solidFill>
                <a:schemeClr val="dk1"/>
              </a:solidFill>
              <a:latin typeface="Anaheim"/>
              <a:ea typeface="Anaheim"/>
              <a:cs typeface="Anaheim"/>
              <a:sym typeface="Anaheim"/>
            </a:endParaRPr>
          </a:p>
        </p:txBody>
      </p:sp>
      <p:sp>
        <p:nvSpPr>
          <p:cNvPr id="1771" name="Google Shape;1771;p79"/>
          <p:cNvSpPr txBox="1"/>
          <p:nvPr/>
        </p:nvSpPr>
        <p:spPr>
          <a:xfrm>
            <a:off x="3449250" y="2189700"/>
            <a:ext cx="2245500" cy="3144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sz="2400" b="1">
                <a:solidFill>
                  <a:srgbClr val="4DA9CF"/>
                </a:solidFill>
                <a:latin typeface="Roboto"/>
                <a:ea typeface="Roboto"/>
                <a:cs typeface="Roboto"/>
                <a:sym typeface="Roboto"/>
              </a:rPr>
              <a:t>Venus</a:t>
            </a:r>
            <a:endParaRPr sz="2400">
              <a:solidFill>
                <a:srgbClr val="4DA9CF"/>
              </a:solidFill>
              <a:latin typeface="Bebas Neue"/>
              <a:ea typeface="Bebas Neue"/>
              <a:cs typeface="Bebas Neue"/>
              <a:sym typeface="Bebas Neue"/>
            </a:endParaRPr>
          </a:p>
        </p:txBody>
      </p:sp>
      <p:sp>
        <p:nvSpPr>
          <p:cNvPr id="1772" name="Google Shape;1772;p79"/>
          <p:cNvSpPr txBox="1"/>
          <p:nvPr/>
        </p:nvSpPr>
        <p:spPr>
          <a:xfrm>
            <a:off x="3449250" y="2504066"/>
            <a:ext cx="2245500" cy="8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Venus has a beautiful name and is the second planet from the Sun</a:t>
            </a:r>
            <a:endParaRPr>
              <a:solidFill>
                <a:schemeClr val="dk1"/>
              </a:solidFill>
              <a:latin typeface="Anaheim"/>
              <a:ea typeface="Anaheim"/>
              <a:cs typeface="Anaheim"/>
              <a:sym typeface="Anaheim"/>
            </a:endParaRPr>
          </a:p>
        </p:txBody>
      </p:sp>
      <p:sp>
        <p:nvSpPr>
          <p:cNvPr id="1773" name="Google Shape;1773;p79"/>
          <p:cNvSpPr txBox="1"/>
          <p:nvPr/>
        </p:nvSpPr>
        <p:spPr>
          <a:xfrm>
            <a:off x="6182951" y="2974300"/>
            <a:ext cx="2245500" cy="3144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sz="2400" b="1">
                <a:solidFill>
                  <a:srgbClr val="4DA9CF"/>
                </a:solidFill>
                <a:latin typeface="Roboto"/>
                <a:ea typeface="Roboto"/>
                <a:cs typeface="Roboto"/>
                <a:sym typeface="Roboto"/>
              </a:rPr>
              <a:t>Mercury</a:t>
            </a:r>
            <a:endParaRPr sz="2400">
              <a:solidFill>
                <a:srgbClr val="4DA9CF"/>
              </a:solidFill>
              <a:latin typeface="Bebas Neue"/>
              <a:ea typeface="Bebas Neue"/>
              <a:cs typeface="Bebas Neue"/>
              <a:sym typeface="Bebas Neue"/>
            </a:endParaRPr>
          </a:p>
        </p:txBody>
      </p:sp>
      <p:sp>
        <p:nvSpPr>
          <p:cNvPr id="1774" name="Google Shape;1774;p79"/>
          <p:cNvSpPr txBox="1"/>
          <p:nvPr/>
        </p:nvSpPr>
        <p:spPr>
          <a:xfrm flipH="1">
            <a:off x="715550" y="3288550"/>
            <a:ext cx="2245500" cy="8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DM Sans"/>
                <a:ea typeface="DM Sans"/>
                <a:cs typeface="DM Sans"/>
                <a:sym typeface="DM Sans"/>
              </a:rPr>
              <a:t>Despite being red, Mars is actually a cold place. It’s full of iron oxide dust</a:t>
            </a:r>
            <a:endParaRPr>
              <a:solidFill>
                <a:schemeClr val="dk1"/>
              </a:solidFill>
              <a:latin typeface="Anaheim"/>
              <a:ea typeface="Anaheim"/>
              <a:cs typeface="Anaheim"/>
              <a:sym typeface="Anaheim"/>
            </a:endParaRPr>
          </a:p>
        </p:txBody>
      </p:sp>
      <p:sp>
        <p:nvSpPr>
          <p:cNvPr id="1790" name="Google Shape;1790;p79"/>
          <p:cNvSpPr/>
          <p:nvPr/>
        </p:nvSpPr>
        <p:spPr>
          <a:xfrm>
            <a:off x="7010176" y="2107164"/>
            <a:ext cx="591071" cy="591041"/>
          </a:xfrm>
          <a:custGeom>
            <a:avLst/>
            <a:gdLst/>
            <a:ahLst/>
            <a:cxnLst/>
            <a:rect l="l" t="t" r="r" b="b"/>
            <a:pathLst>
              <a:path w="11885" h="11885" extrusionOk="0">
                <a:moveTo>
                  <a:pt x="5955" y="1"/>
                </a:moveTo>
                <a:cubicBezTo>
                  <a:pt x="2668" y="1"/>
                  <a:pt x="1" y="2668"/>
                  <a:pt x="1" y="5955"/>
                </a:cubicBezTo>
                <a:cubicBezTo>
                  <a:pt x="1" y="9241"/>
                  <a:pt x="2668" y="11884"/>
                  <a:pt x="5955" y="11884"/>
                </a:cubicBezTo>
                <a:cubicBezTo>
                  <a:pt x="9217" y="11884"/>
                  <a:pt x="11884" y="9241"/>
                  <a:pt x="11884" y="5955"/>
                </a:cubicBezTo>
                <a:cubicBezTo>
                  <a:pt x="11884" y="2668"/>
                  <a:pt x="9217" y="1"/>
                  <a:pt x="5955"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upo 3">
            <a:extLst>
              <a:ext uri="{FF2B5EF4-FFF2-40B4-BE49-F238E27FC236}">
                <a16:creationId xmlns:a16="http://schemas.microsoft.com/office/drawing/2014/main" id="{897A6956-EA6E-398C-2EA5-B4EE64A79422}"/>
              </a:ext>
            </a:extLst>
          </p:cNvPr>
          <p:cNvGrpSpPr/>
          <p:nvPr/>
        </p:nvGrpSpPr>
        <p:grpSpPr>
          <a:xfrm>
            <a:off x="7097854" y="2201303"/>
            <a:ext cx="409795" cy="409278"/>
            <a:chOff x="7097854" y="2201303"/>
            <a:chExt cx="409795" cy="409278"/>
          </a:xfrm>
        </p:grpSpPr>
        <p:sp>
          <p:nvSpPr>
            <p:cNvPr id="1791" name="Google Shape;1791;p79"/>
            <p:cNvSpPr/>
            <p:nvPr/>
          </p:nvSpPr>
          <p:spPr>
            <a:xfrm>
              <a:off x="7125058" y="2425784"/>
              <a:ext cx="130349" cy="184797"/>
            </a:xfrm>
            <a:custGeom>
              <a:avLst/>
              <a:gdLst/>
              <a:ahLst/>
              <a:cxnLst/>
              <a:rect l="l" t="t" r="r" b="b"/>
              <a:pathLst>
                <a:path w="2621" h="3716" extrusionOk="0">
                  <a:moveTo>
                    <a:pt x="2454" y="0"/>
                  </a:moveTo>
                  <a:lnTo>
                    <a:pt x="1" y="2453"/>
                  </a:lnTo>
                  <a:lnTo>
                    <a:pt x="1" y="3167"/>
                  </a:lnTo>
                  <a:lnTo>
                    <a:pt x="572" y="3715"/>
                  </a:lnTo>
                  <a:lnTo>
                    <a:pt x="2621" y="1667"/>
                  </a:lnTo>
                  <a:lnTo>
                    <a:pt x="2454" y="0"/>
                  </a:lnTo>
                  <a:close/>
                </a:path>
              </a:pathLst>
            </a:custGeom>
            <a:solidFill>
              <a:srgbClr val="FFD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2" name="Google Shape;1792;p79"/>
            <p:cNvSpPr/>
            <p:nvPr/>
          </p:nvSpPr>
          <p:spPr>
            <a:xfrm>
              <a:off x="7097854" y="2444731"/>
              <a:ext cx="167051" cy="138598"/>
            </a:xfrm>
            <a:custGeom>
              <a:avLst/>
              <a:gdLst/>
              <a:ahLst/>
              <a:cxnLst/>
              <a:rect l="l" t="t" r="r" b="b"/>
              <a:pathLst>
                <a:path w="3359" h="2787" extrusionOk="0">
                  <a:moveTo>
                    <a:pt x="3358" y="0"/>
                  </a:moveTo>
                  <a:lnTo>
                    <a:pt x="2072" y="167"/>
                  </a:lnTo>
                  <a:lnTo>
                    <a:pt x="0" y="2239"/>
                  </a:lnTo>
                  <a:lnTo>
                    <a:pt x="548" y="2786"/>
                  </a:lnTo>
                  <a:lnTo>
                    <a:pt x="33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79"/>
            <p:cNvSpPr/>
            <p:nvPr/>
          </p:nvSpPr>
          <p:spPr>
            <a:xfrm>
              <a:off x="7228103" y="2243374"/>
              <a:ext cx="279546" cy="265359"/>
            </a:xfrm>
            <a:custGeom>
              <a:avLst/>
              <a:gdLst/>
              <a:ahLst/>
              <a:cxnLst/>
              <a:rect l="l" t="t" r="r" b="b"/>
              <a:pathLst>
                <a:path w="5621" h="5336" extrusionOk="0">
                  <a:moveTo>
                    <a:pt x="4787" y="1"/>
                  </a:moveTo>
                  <a:lnTo>
                    <a:pt x="1668" y="929"/>
                  </a:lnTo>
                  <a:lnTo>
                    <a:pt x="1" y="4787"/>
                  </a:lnTo>
                  <a:lnTo>
                    <a:pt x="549" y="5335"/>
                  </a:lnTo>
                  <a:cubicBezTo>
                    <a:pt x="834" y="5049"/>
                    <a:pt x="1239" y="4883"/>
                    <a:pt x="1644" y="4883"/>
                  </a:cubicBezTo>
                  <a:lnTo>
                    <a:pt x="2763" y="4883"/>
                  </a:lnTo>
                  <a:cubicBezTo>
                    <a:pt x="4335" y="4883"/>
                    <a:pt x="5621" y="3597"/>
                    <a:pt x="5621" y="2025"/>
                  </a:cubicBezTo>
                  <a:cubicBezTo>
                    <a:pt x="5621" y="1263"/>
                    <a:pt x="5311" y="525"/>
                    <a:pt x="47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79"/>
            <p:cNvSpPr/>
            <p:nvPr/>
          </p:nvSpPr>
          <p:spPr>
            <a:xfrm>
              <a:off x="7200900" y="2201303"/>
              <a:ext cx="265323" cy="280179"/>
            </a:xfrm>
            <a:custGeom>
              <a:avLst/>
              <a:gdLst/>
              <a:ahLst/>
              <a:cxnLst/>
              <a:rect l="l" t="t" r="r" b="b"/>
              <a:pathLst>
                <a:path w="5335" h="5634" extrusionOk="0">
                  <a:moveTo>
                    <a:pt x="3330" y="0"/>
                  </a:moveTo>
                  <a:cubicBezTo>
                    <a:pt x="1859" y="0"/>
                    <a:pt x="453" y="1146"/>
                    <a:pt x="453" y="2871"/>
                  </a:cubicBezTo>
                  <a:lnTo>
                    <a:pt x="453" y="3966"/>
                  </a:lnTo>
                  <a:cubicBezTo>
                    <a:pt x="453" y="4395"/>
                    <a:pt x="286" y="4776"/>
                    <a:pt x="0" y="5062"/>
                  </a:cubicBezTo>
                  <a:lnTo>
                    <a:pt x="548" y="5633"/>
                  </a:lnTo>
                  <a:lnTo>
                    <a:pt x="5334" y="847"/>
                  </a:lnTo>
                  <a:cubicBezTo>
                    <a:pt x="4749" y="262"/>
                    <a:pt x="4032" y="0"/>
                    <a:pt x="33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79"/>
            <p:cNvSpPr/>
            <p:nvPr/>
          </p:nvSpPr>
          <p:spPr>
            <a:xfrm>
              <a:off x="7301558" y="2280075"/>
              <a:ext cx="190923" cy="154611"/>
            </a:xfrm>
            <a:custGeom>
              <a:avLst/>
              <a:gdLst/>
              <a:ahLst/>
              <a:cxnLst/>
              <a:rect l="l" t="t" r="r" b="b"/>
              <a:pathLst>
                <a:path w="3839" h="3109" extrusionOk="0">
                  <a:moveTo>
                    <a:pt x="2572" y="1"/>
                  </a:moveTo>
                  <a:lnTo>
                    <a:pt x="643" y="644"/>
                  </a:lnTo>
                  <a:lnTo>
                    <a:pt x="0" y="2573"/>
                  </a:lnTo>
                  <a:cubicBezTo>
                    <a:pt x="394" y="2950"/>
                    <a:pt x="829" y="3109"/>
                    <a:pt x="1246" y="3109"/>
                  </a:cubicBezTo>
                  <a:cubicBezTo>
                    <a:pt x="2645" y="3109"/>
                    <a:pt x="3838" y="1322"/>
                    <a:pt x="2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79"/>
            <p:cNvSpPr/>
            <p:nvPr/>
          </p:nvSpPr>
          <p:spPr>
            <a:xfrm>
              <a:off x="7266000" y="2253470"/>
              <a:ext cx="163520" cy="154561"/>
            </a:xfrm>
            <a:custGeom>
              <a:avLst/>
              <a:gdLst/>
              <a:ahLst/>
              <a:cxnLst/>
              <a:rect l="l" t="t" r="r" b="b"/>
              <a:pathLst>
                <a:path w="3288" h="3108" extrusionOk="0">
                  <a:moveTo>
                    <a:pt x="2001" y="0"/>
                  </a:moveTo>
                  <a:cubicBezTo>
                    <a:pt x="1537" y="0"/>
                    <a:pt x="1072" y="179"/>
                    <a:pt x="715" y="536"/>
                  </a:cubicBezTo>
                  <a:cubicBezTo>
                    <a:pt x="1" y="1250"/>
                    <a:pt x="1" y="2393"/>
                    <a:pt x="715" y="3108"/>
                  </a:cubicBezTo>
                  <a:lnTo>
                    <a:pt x="3287" y="536"/>
                  </a:lnTo>
                  <a:cubicBezTo>
                    <a:pt x="2930" y="179"/>
                    <a:pt x="2466" y="0"/>
                    <a:pt x="20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79"/>
            <p:cNvSpPr/>
            <p:nvPr/>
          </p:nvSpPr>
          <p:spPr>
            <a:xfrm>
              <a:off x="7338261" y="2316826"/>
              <a:ext cx="82755" cy="66539"/>
            </a:xfrm>
            <a:custGeom>
              <a:avLst/>
              <a:gdLst/>
              <a:ahLst/>
              <a:cxnLst/>
              <a:rect l="l" t="t" r="r" b="b"/>
              <a:pathLst>
                <a:path w="1664" h="1338" extrusionOk="0">
                  <a:moveTo>
                    <a:pt x="1096" y="0"/>
                  </a:moveTo>
                  <a:lnTo>
                    <a:pt x="262" y="262"/>
                  </a:lnTo>
                  <a:lnTo>
                    <a:pt x="1" y="1096"/>
                  </a:lnTo>
                  <a:cubicBezTo>
                    <a:pt x="166" y="1266"/>
                    <a:pt x="353" y="1338"/>
                    <a:pt x="533" y="1338"/>
                  </a:cubicBezTo>
                  <a:cubicBezTo>
                    <a:pt x="1133" y="1338"/>
                    <a:pt x="1663" y="549"/>
                    <a:pt x="1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79"/>
            <p:cNvSpPr/>
            <p:nvPr/>
          </p:nvSpPr>
          <p:spPr>
            <a:xfrm>
              <a:off x="7322844" y="2305238"/>
              <a:ext cx="69924" cy="66091"/>
            </a:xfrm>
            <a:custGeom>
              <a:avLst/>
              <a:gdLst/>
              <a:ahLst/>
              <a:cxnLst/>
              <a:rect l="l" t="t" r="r" b="b"/>
              <a:pathLst>
                <a:path w="1406" h="1329" extrusionOk="0">
                  <a:moveTo>
                    <a:pt x="858" y="1"/>
                  </a:moveTo>
                  <a:cubicBezTo>
                    <a:pt x="662" y="1"/>
                    <a:pt x="465" y="78"/>
                    <a:pt x="311" y="233"/>
                  </a:cubicBezTo>
                  <a:cubicBezTo>
                    <a:pt x="1" y="519"/>
                    <a:pt x="1" y="1019"/>
                    <a:pt x="311" y="1329"/>
                  </a:cubicBezTo>
                  <a:lnTo>
                    <a:pt x="1406" y="233"/>
                  </a:lnTo>
                  <a:cubicBezTo>
                    <a:pt x="1251" y="78"/>
                    <a:pt x="1055" y="1"/>
                    <a:pt x="8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0" name="Google Shape;1800;p79"/>
          <p:cNvSpPr/>
          <p:nvPr/>
        </p:nvSpPr>
        <p:spPr>
          <a:xfrm>
            <a:off x="4276489" y="1323141"/>
            <a:ext cx="591021" cy="590991"/>
          </a:xfrm>
          <a:custGeom>
            <a:avLst/>
            <a:gdLst/>
            <a:ahLst/>
            <a:cxnLst/>
            <a:rect l="l" t="t" r="r" b="b"/>
            <a:pathLst>
              <a:path w="11884" h="11884" extrusionOk="0">
                <a:moveTo>
                  <a:pt x="5930" y="0"/>
                </a:moveTo>
                <a:cubicBezTo>
                  <a:pt x="2644" y="0"/>
                  <a:pt x="0" y="2667"/>
                  <a:pt x="0" y="5954"/>
                </a:cubicBezTo>
                <a:cubicBezTo>
                  <a:pt x="0" y="9216"/>
                  <a:pt x="2644" y="11884"/>
                  <a:pt x="5930" y="11884"/>
                </a:cubicBezTo>
                <a:cubicBezTo>
                  <a:pt x="9216" y="11884"/>
                  <a:pt x="11884" y="9216"/>
                  <a:pt x="11884" y="5954"/>
                </a:cubicBezTo>
                <a:cubicBezTo>
                  <a:pt x="11884" y="2667"/>
                  <a:pt x="9216" y="0"/>
                  <a:pt x="5930"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1A576954-2F84-C141-7911-FC005BED896B}"/>
              </a:ext>
            </a:extLst>
          </p:cNvPr>
          <p:cNvGrpSpPr/>
          <p:nvPr/>
        </p:nvGrpSpPr>
        <p:grpSpPr>
          <a:xfrm>
            <a:off x="4390177" y="1471187"/>
            <a:ext cx="363644" cy="294899"/>
            <a:chOff x="4390177" y="1471187"/>
            <a:chExt cx="363644" cy="294899"/>
          </a:xfrm>
        </p:grpSpPr>
        <p:sp>
          <p:nvSpPr>
            <p:cNvPr id="1801" name="Google Shape;1801;p79"/>
            <p:cNvSpPr/>
            <p:nvPr/>
          </p:nvSpPr>
          <p:spPr>
            <a:xfrm>
              <a:off x="4538231" y="1471187"/>
              <a:ext cx="215590" cy="204888"/>
            </a:xfrm>
            <a:custGeom>
              <a:avLst/>
              <a:gdLst/>
              <a:ahLst/>
              <a:cxnLst/>
              <a:rect l="l" t="t" r="r" b="b"/>
              <a:pathLst>
                <a:path w="4335" h="4120" extrusionOk="0">
                  <a:moveTo>
                    <a:pt x="1572" y="0"/>
                  </a:moveTo>
                  <a:lnTo>
                    <a:pt x="0" y="2072"/>
                  </a:lnTo>
                  <a:lnTo>
                    <a:pt x="1572" y="4120"/>
                  </a:lnTo>
                  <a:lnTo>
                    <a:pt x="4334" y="4120"/>
                  </a:lnTo>
                  <a:lnTo>
                    <a:pt x="43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79"/>
            <p:cNvSpPr/>
            <p:nvPr/>
          </p:nvSpPr>
          <p:spPr>
            <a:xfrm>
              <a:off x="4480193" y="1471187"/>
              <a:ext cx="136217" cy="204888"/>
            </a:xfrm>
            <a:custGeom>
              <a:avLst/>
              <a:gdLst/>
              <a:ahLst/>
              <a:cxnLst/>
              <a:rect l="l" t="t" r="r" b="b"/>
              <a:pathLst>
                <a:path w="2739" h="4120" extrusionOk="0">
                  <a:moveTo>
                    <a:pt x="0" y="0"/>
                  </a:moveTo>
                  <a:lnTo>
                    <a:pt x="0" y="4120"/>
                  </a:lnTo>
                  <a:lnTo>
                    <a:pt x="2739" y="4120"/>
                  </a:lnTo>
                  <a:lnTo>
                    <a:pt x="27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79"/>
            <p:cNvSpPr/>
            <p:nvPr/>
          </p:nvSpPr>
          <p:spPr>
            <a:xfrm>
              <a:off x="4492029" y="1516193"/>
              <a:ext cx="215590" cy="206081"/>
            </a:xfrm>
            <a:custGeom>
              <a:avLst/>
              <a:gdLst/>
              <a:ahLst/>
              <a:cxnLst/>
              <a:rect l="l" t="t" r="r" b="b"/>
              <a:pathLst>
                <a:path w="4335" h="4144" extrusionOk="0">
                  <a:moveTo>
                    <a:pt x="1596" y="0"/>
                  </a:moveTo>
                  <a:lnTo>
                    <a:pt x="0" y="2072"/>
                  </a:lnTo>
                  <a:lnTo>
                    <a:pt x="1596" y="4144"/>
                  </a:lnTo>
                  <a:lnTo>
                    <a:pt x="4335" y="4144"/>
                  </a:lnTo>
                  <a:lnTo>
                    <a:pt x="4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79"/>
            <p:cNvSpPr/>
            <p:nvPr/>
          </p:nvSpPr>
          <p:spPr>
            <a:xfrm>
              <a:off x="4435185" y="1516193"/>
              <a:ext cx="136217" cy="204888"/>
            </a:xfrm>
            <a:custGeom>
              <a:avLst/>
              <a:gdLst/>
              <a:ahLst/>
              <a:cxnLst/>
              <a:rect l="l" t="t" r="r" b="b"/>
              <a:pathLst>
                <a:path w="2739" h="4120" extrusionOk="0">
                  <a:moveTo>
                    <a:pt x="0" y="0"/>
                  </a:moveTo>
                  <a:lnTo>
                    <a:pt x="0" y="4120"/>
                  </a:lnTo>
                  <a:lnTo>
                    <a:pt x="2739" y="4120"/>
                  </a:lnTo>
                  <a:lnTo>
                    <a:pt x="27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79"/>
            <p:cNvSpPr/>
            <p:nvPr/>
          </p:nvSpPr>
          <p:spPr>
            <a:xfrm>
              <a:off x="4447022" y="1561149"/>
              <a:ext cx="216784" cy="204937"/>
            </a:xfrm>
            <a:custGeom>
              <a:avLst/>
              <a:gdLst/>
              <a:ahLst/>
              <a:cxnLst/>
              <a:rect l="l" t="t" r="r" b="b"/>
              <a:pathLst>
                <a:path w="4359" h="4121" extrusionOk="0">
                  <a:moveTo>
                    <a:pt x="1596" y="1"/>
                  </a:moveTo>
                  <a:lnTo>
                    <a:pt x="0" y="2073"/>
                  </a:lnTo>
                  <a:lnTo>
                    <a:pt x="1596" y="4121"/>
                  </a:lnTo>
                  <a:lnTo>
                    <a:pt x="4358" y="4121"/>
                  </a:lnTo>
                  <a:lnTo>
                    <a:pt x="43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79"/>
            <p:cNvSpPr/>
            <p:nvPr/>
          </p:nvSpPr>
          <p:spPr>
            <a:xfrm>
              <a:off x="4390177" y="1561149"/>
              <a:ext cx="136217" cy="204937"/>
            </a:xfrm>
            <a:custGeom>
              <a:avLst/>
              <a:gdLst/>
              <a:ahLst/>
              <a:cxnLst/>
              <a:rect l="l" t="t" r="r" b="b"/>
              <a:pathLst>
                <a:path w="2739" h="4121" extrusionOk="0">
                  <a:moveTo>
                    <a:pt x="0" y="1"/>
                  </a:moveTo>
                  <a:lnTo>
                    <a:pt x="0" y="4121"/>
                  </a:lnTo>
                  <a:lnTo>
                    <a:pt x="2739" y="4121"/>
                  </a:lnTo>
                  <a:lnTo>
                    <a:pt x="27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79"/>
            <p:cNvSpPr/>
            <p:nvPr/>
          </p:nvSpPr>
          <p:spPr>
            <a:xfrm>
              <a:off x="4503866" y="1606154"/>
              <a:ext cx="113738" cy="58085"/>
            </a:xfrm>
            <a:custGeom>
              <a:avLst/>
              <a:gdLst/>
              <a:ahLst/>
              <a:cxnLst/>
              <a:rect l="l" t="t" r="r" b="b"/>
              <a:pathLst>
                <a:path w="2287" h="1168" extrusionOk="0">
                  <a:moveTo>
                    <a:pt x="453" y="1"/>
                  </a:moveTo>
                  <a:lnTo>
                    <a:pt x="1" y="596"/>
                  </a:lnTo>
                  <a:lnTo>
                    <a:pt x="453" y="1168"/>
                  </a:lnTo>
                  <a:lnTo>
                    <a:pt x="1358" y="1168"/>
                  </a:lnTo>
                  <a:lnTo>
                    <a:pt x="228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79"/>
            <p:cNvSpPr/>
            <p:nvPr/>
          </p:nvSpPr>
          <p:spPr>
            <a:xfrm>
              <a:off x="4435185" y="1606154"/>
              <a:ext cx="91209" cy="58085"/>
            </a:xfrm>
            <a:custGeom>
              <a:avLst/>
              <a:gdLst/>
              <a:ahLst/>
              <a:cxnLst/>
              <a:rect l="l" t="t" r="r" b="b"/>
              <a:pathLst>
                <a:path w="1834" h="1168" extrusionOk="0">
                  <a:moveTo>
                    <a:pt x="0" y="1"/>
                  </a:moveTo>
                  <a:lnTo>
                    <a:pt x="929" y="1168"/>
                  </a:lnTo>
                  <a:lnTo>
                    <a:pt x="1834" y="1168"/>
                  </a:lnTo>
                  <a:lnTo>
                    <a:pt x="18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79"/>
            <p:cNvSpPr/>
            <p:nvPr/>
          </p:nvSpPr>
          <p:spPr>
            <a:xfrm>
              <a:off x="4503866" y="1664189"/>
              <a:ext cx="113738" cy="58085"/>
            </a:xfrm>
            <a:custGeom>
              <a:avLst/>
              <a:gdLst/>
              <a:ahLst/>
              <a:cxnLst/>
              <a:rect l="l" t="t" r="r" b="b"/>
              <a:pathLst>
                <a:path w="2287" h="1168" extrusionOk="0">
                  <a:moveTo>
                    <a:pt x="453" y="1"/>
                  </a:moveTo>
                  <a:lnTo>
                    <a:pt x="1" y="596"/>
                  </a:lnTo>
                  <a:lnTo>
                    <a:pt x="453" y="1168"/>
                  </a:lnTo>
                  <a:lnTo>
                    <a:pt x="2287" y="1168"/>
                  </a:lnTo>
                  <a:lnTo>
                    <a:pt x="135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79"/>
            <p:cNvSpPr/>
            <p:nvPr/>
          </p:nvSpPr>
          <p:spPr>
            <a:xfrm>
              <a:off x="4435185" y="1664189"/>
              <a:ext cx="91209" cy="56891"/>
            </a:xfrm>
            <a:custGeom>
              <a:avLst/>
              <a:gdLst/>
              <a:ahLst/>
              <a:cxnLst/>
              <a:rect l="l" t="t" r="r" b="b"/>
              <a:pathLst>
                <a:path w="1834" h="1144" extrusionOk="0">
                  <a:moveTo>
                    <a:pt x="929" y="1"/>
                  </a:moveTo>
                  <a:lnTo>
                    <a:pt x="0" y="1144"/>
                  </a:lnTo>
                  <a:lnTo>
                    <a:pt x="1834" y="1144"/>
                  </a:lnTo>
                  <a:lnTo>
                    <a:pt x="18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79"/>
            <p:cNvSpPr/>
            <p:nvPr/>
          </p:nvSpPr>
          <p:spPr>
            <a:xfrm>
              <a:off x="4526345" y="1606154"/>
              <a:ext cx="91259" cy="114926"/>
            </a:xfrm>
            <a:custGeom>
              <a:avLst/>
              <a:gdLst/>
              <a:ahLst/>
              <a:cxnLst/>
              <a:rect l="l" t="t" r="r" b="b"/>
              <a:pathLst>
                <a:path w="1835" h="2311" extrusionOk="0">
                  <a:moveTo>
                    <a:pt x="1835" y="1"/>
                  </a:moveTo>
                  <a:lnTo>
                    <a:pt x="1" y="1168"/>
                  </a:lnTo>
                  <a:lnTo>
                    <a:pt x="1835" y="2311"/>
                  </a:lnTo>
                  <a:lnTo>
                    <a:pt x="18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79"/>
            <p:cNvSpPr/>
            <p:nvPr/>
          </p:nvSpPr>
          <p:spPr>
            <a:xfrm>
              <a:off x="4435185" y="1606154"/>
              <a:ext cx="91209" cy="114926"/>
            </a:xfrm>
            <a:custGeom>
              <a:avLst/>
              <a:gdLst/>
              <a:ahLst/>
              <a:cxnLst/>
              <a:rect l="l" t="t" r="r" b="b"/>
              <a:pathLst>
                <a:path w="1834" h="2311" extrusionOk="0">
                  <a:moveTo>
                    <a:pt x="0" y="1"/>
                  </a:moveTo>
                  <a:lnTo>
                    <a:pt x="0" y="2311"/>
                  </a:lnTo>
                  <a:lnTo>
                    <a:pt x="1834" y="1168"/>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4" name="Google Shape;1814;p79"/>
          <p:cNvSpPr/>
          <p:nvPr/>
        </p:nvSpPr>
        <p:spPr>
          <a:xfrm>
            <a:off x="1542758" y="2098004"/>
            <a:ext cx="591071" cy="591041"/>
          </a:xfrm>
          <a:custGeom>
            <a:avLst/>
            <a:gdLst/>
            <a:ahLst/>
            <a:cxnLst/>
            <a:rect l="l" t="t" r="r" b="b"/>
            <a:pathLst>
              <a:path w="11885" h="11885" extrusionOk="0">
                <a:moveTo>
                  <a:pt x="5930" y="1"/>
                </a:moveTo>
                <a:cubicBezTo>
                  <a:pt x="2644" y="1"/>
                  <a:pt x="1" y="2668"/>
                  <a:pt x="1" y="5930"/>
                </a:cubicBezTo>
                <a:cubicBezTo>
                  <a:pt x="1" y="9217"/>
                  <a:pt x="2644" y="11884"/>
                  <a:pt x="5930" y="11884"/>
                </a:cubicBezTo>
                <a:cubicBezTo>
                  <a:pt x="9217" y="11884"/>
                  <a:pt x="11884" y="9217"/>
                  <a:pt x="11884" y="5930"/>
                </a:cubicBezTo>
                <a:cubicBezTo>
                  <a:pt x="11884" y="2668"/>
                  <a:pt x="9217" y="1"/>
                  <a:pt x="5930"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rupo 4">
            <a:extLst>
              <a:ext uri="{FF2B5EF4-FFF2-40B4-BE49-F238E27FC236}">
                <a16:creationId xmlns:a16="http://schemas.microsoft.com/office/drawing/2014/main" id="{3DF0712A-9EE4-3601-ED81-B3629AEEA290}"/>
              </a:ext>
            </a:extLst>
          </p:cNvPr>
          <p:cNvGrpSpPr/>
          <p:nvPr/>
        </p:nvGrpSpPr>
        <p:grpSpPr>
          <a:xfrm>
            <a:off x="1655303" y="2214074"/>
            <a:ext cx="364788" cy="358901"/>
            <a:chOff x="1655303" y="2214074"/>
            <a:chExt cx="364788" cy="358901"/>
          </a:xfrm>
        </p:grpSpPr>
        <p:sp>
          <p:nvSpPr>
            <p:cNvPr id="1815" name="Google Shape;1815;p79"/>
            <p:cNvSpPr/>
            <p:nvPr/>
          </p:nvSpPr>
          <p:spPr>
            <a:xfrm>
              <a:off x="1758299" y="2214074"/>
              <a:ext cx="261792" cy="357708"/>
            </a:xfrm>
            <a:custGeom>
              <a:avLst/>
              <a:gdLst/>
              <a:ahLst/>
              <a:cxnLst/>
              <a:rect l="l" t="t" r="r" b="b"/>
              <a:pathLst>
                <a:path w="5264" h="7193" extrusionOk="0">
                  <a:moveTo>
                    <a:pt x="1620" y="0"/>
                  </a:moveTo>
                  <a:lnTo>
                    <a:pt x="1" y="3620"/>
                  </a:lnTo>
                  <a:lnTo>
                    <a:pt x="1596" y="7192"/>
                  </a:lnTo>
                  <a:lnTo>
                    <a:pt x="2620" y="5811"/>
                  </a:lnTo>
                  <a:lnTo>
                    <a:pt x="4597" y="5811"/>
                  </a:lnTo>
                  <a:cubicBezTo>
                    <a:pt x="4978" y="5811"/>
                    <a:pt x="5264" y="5525"/>
                    <a:pt x="5264" y="5144"/>
                  </a:cubicBezTo>
                  <a:lnTo>
                    <a:pt x="5264" y="691"/>
                  </a:lnTo>
                  <a:cubicBezTo>
                    <a:pt x="5264" y="310"/>
                    <a:pt x="4978" y="0"/>
                    <a:pt x="45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79"/>
            <p:cNvSpPr/>
            <p:nvPr/>
          </p:nvSpPr>
          <p:spPr>
            <a:xfrm>
              <a:off x="1655303" y="2214074"/>
              <a:ext cx="182419" cy="358901"/>
            </a:xfrm>
            <a:custGeom>
              <a:avLst/>
              <a:gdLst/>
              <a:ahLst/>
              <a:cxnLst/>
              <a:rect l="l" t="t" r="r" b="b"/>
              <a:pathLst>
                <a:path w="3668" h="7217" extrusionOk="0">
                  <a:moveTo>
                    <a:pt x="691" y="0"/>
                  </a:moveTo>
                  <a:cubicBezTo>
                    <a:pt x="310" y="0"/>
                    <a:pt x="0" y="310"/>
                    <a:pt x="0" y="691"/>
                  </a:cubicBezTo>
                  <a:lnTo>
                    <a:pt x="0" y="5144"/>
                  </a:lnTo>
                  <a:cubicBezTo>
                    <a:pt x="0" y="5525"/>
                    <a:pt x="310" y="5835"/>
                    <a:pt x="691" y="5835"/>
                  </a:cubicBezTo>
                  <a:lnTo>
                    <a:pt x="2643" y="5835"/>
                  </a:lnTo>
                  <a:lnTo>
                    <a:pt x="3667" y="7216"/>
                  </a:lnTo>
                  <a:lnTo>
                    <a:pt x="36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79"/>
            <p:cNvSpPr/>
            <p:nvPr/>
          </p:nvSpPr>
          <p:spPr>
            <a:xfrm>
              <a:off x="1787940" y="2261467"/>
              <a:ext cx="187143" cy="197826"/>
            </a:xfrm>
            <a:custGeom>
              <a:avLst/>
              <a:gdLst/>
              <a:ahLst/>
              <a:cxnLst/>
              <a:rect l="l" t="t" r="r" b="b"/>
              <a:pathLst>
                <a:path w="3763" h="3978" extrusionOk="0">
                  <a:moveTo>
                    <a:pt x="1000" y="0"/>
                  </a:moveTo>
                  <a:lnTo>
                    <a:pt x="0" y="1977"/>
                  </a:lnTo>
                  <a:lnTo>
                    <a:pt x="1000" y="3977"/>
                  </a:lnTo>
                  <a:lnTo>
                    <a:pt x="3763" y="3977"/>
                  </a:lnTo>
                  <a:lnTo>
                    <a:pt x="37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79"/>
            <p:cNvSpPr/>
            <p:nvPr/>
          </p:nvSpPr>
          <p:spPr>
            <a:xfrm>
              <a:off x="1700261" y="2261467"/>
              <a:ext cx="137461" cy="197826"/>
            </a:xfrm>
            <a:custGeom>
              <a:avLst/>
              <a:gdLst/>
              <a:ahLst/>
              <a:cxnLst/>
              <a:rect l="l" t="t" r="r" b="b"/>
              <a:pathLst>
                <a:path w="2764" h="3978" extrusionOk="0">
                  <a:moveTo>
                    <a:pt x="1" y="0"/>
                  </a:moveTo>
                  <a:lnTo>
                    <a:pt x="1" y="3977"/>
                  </a:lnTo>
                  <a:lnTo>
                    <a:pt x="2763" y="3977"/>
                  </a:lnTo>
                  <a:lnTo>
                    <a:pt x="27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79"/>
            <p:cNvSpPr/>
            <p:nvPr/>
          </p:nvSpPr>
          <p:spPr>
            <a:xfrm>
              <a:off x="1818724" y="2304583"/>
              <a:ext cx="91209" cy="104930"/>
            </a:xfrm>
            <a:custGeom>
              <a:avLst/>
              <a:gdLst/>
              <a:ahLst/>
              <a:cxnLst/>
              <a:rect l="l" t="t" r="r" b="b"/>
              <a:pathLst>
                <a:path w="1834" h="2110" extrusionOk="0">
                  <a:moveTo>
                    <a:pt x="866" y="1"/>
                  </a:moveTo>
                  <a:cubicBezTo>
                    <a:pt x="710" y="1"/>
                    <a:pt x="549" y="61"/>
                    <a:pt x="405" y="205"/>
                  </a:cubicBezTo>
                  <a:lnTo>
                    <a:pt x="381" y="252"/>
                  </a:lnTo>
                  <a:lnTo>
                    <a:pt x="0" y="1181"/>
                  </a:lnTo>
                  <a:lnTo>
                    <a:pt x="381" y="2110"/>
                  </a:lnTo>
                  <a:lnTo>
                    <a:pt x="1358" y="1157"/>
                  </a:lnTo>
                  <a:cubicBezTo>
                    <a:pt x="1833" y="663"/>
                    <a:pt x="1382" y="1"/>
                    <a:pt x="8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79"/>
            <p:cNvSpPr/>
            <p:nvPr/>
          </p:nvSpPr>
          <p:spPr>
            <a:xfrm>
              <a:off x="1765709" y="2304583"/>
              <a:ext cx="72013" cy="104930"/>
            </a:xfrm>
            <a:custGeom>
              <a:avLst/>
              <a:gdLst/>
              <a:ahLst/>
              <a:cxnLst/>
              <a:rect l="l" t="t" r="r" b="b"/>
              <a:pathLst>
                <a:path w="1448" h="2110" extrusionOk="0">
                  <a:moveTo>
                    <a:pt x="963" y="1"/>
                  </a:moveTo>
                  <a:cubicBezTo>
                    <a:pt x="449" y="1"/>
                    <a:pt x="1" y="663"/>
                    <a:pt x="495" y="1157"/>
                  </a:cubicBezTo>
                  <a:lnTo>
                    <a:pt x="1447" y="2110"/>
                  </a:lnTo>
                  <a:lnTo>
                    <a:pt x="1447" y="252"/>
                  </a:lnTo>
                  <a:lnTo>
                    <a:pt x="1424" y="205"/>
                  </a:lnTo>
                  <a:cubicBezTo>
                    <a:pt x="1280" y="61"/>
                    <a:pt x="1119" y="1"/>
                    <a:pt x="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821" name="Google Shape;1821;p79"/>
          <p:cNvCxnSpPr/>
          <p:nvPr/>
        </p:nvCxnSpPr>
        <p:spPr>
          <a:xfrm>
            <a:off x="1605325" y="2862584"/>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822" name="Google Shape;1822;p79"/>
          <p:cNvCxnSpPr/>
          <p:nvPr/>
        </p:nvCxnSpPr>
        <p:spPr>
          <a:xfrm>
            <a:off x="4339050" y="2080696"/>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823" name="Google Shape;1823;p79"/>
          <p:cNvCxnSpPr/>
          <p:nvPr/>
        </p:nvCxnSpPr>
        <p:spPr>
          <a:xfrm>
            <a:off x="7072750" y="2862571"/>
            <a:ext cx="465900" cy="0"/>
          </a:xfrm>
          <a:prstGeom prst="straightConnector1">
            <a:avLst/>
          </a:prstGeom>
          <a:noFill/>
          <a:ln w="9525" cap="flat" cmpd="sng">
            <a:solidFill>
              <a:schemeClr val="dk1"/>
            </a:solidFill>
            <a:prstDash val="solid"/>
            <a:round/>
            <a:headEnd type="none" w="med" len="med"/>
            <a:tailEnd type="none" w="med" len="med"/>
          </a:ln>
        </p:spPr>
      </p:cxnSp>
      <p:grpSp>
        <p:nvGrpSpPr>
          <p:cNvPr id="61" name="Grupo 60">
            <a:extLst>
              <a:ext uri="{FF2B5EF4-FFF2-40B4-BE49-F238E27FC236}">
                <a16:creationId xmlns:a16="http://schemas.microsoft.com/office/drawing/2014/main" id="{85FCF9BB-799F-48A0-BF3D-2A01534D5E11}"/>
              </a:ext>
            </a:extLst>
          </p:cNvPr>
          <p:cNvGrpSpPr/>
          <p:nvPr/>
        </p:nvGrpSpPr>
        <p:grpSpPr>
          <a:xfrm>
            <a:off x="171690" y="92198"/>
            <a:ext cx="8823209" cy="974726"/>
            <a:chOff x="230305" y="150813"/>
            <a:chExt cx="8823209" cy="974726"/>
          </a:xfrm>
        </p:grpSpPr>
        <p:sp>
          <p:nvSpPr>
            <p:cNvPr id="62" name="Freeform 5">
              <a:extLst>
                <a:ext uri="{FF2B5EF4-FFF2-40B4-BE49-F238E27FC236}">
                  <a16:creationId xmlns:a16="http://schemas.microsoft.com/office/drawing/2014/main" id="{05E0952D-47F8-42AC-A59C-057F5DA38287}"/>
                </a:ext>
              </a:extLst>
            </p:cNvPr>
            <p:cNvSpPr>
              <a:spLocks noEditPoints="1"/>
            </p:cNvSpPr>
            <p:nvPr/>
          </p:nvSpPr>
          <p:spPr bwMode="auto">
            <a:xfrm>
              <a:off x="8429626" y="379413"/>
              <a:ext cx="623888" cy="519113"/>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6">
              <a:extLst>
                <a:ext uri="{FF2B5EF4-FFF2-40B4-BE49-F238E27FC236}">
                  <a16:creationId xmlns:a16="http://schemas.microsoft.com/office/drawing/2014/main" id="{1853AE9F-4D3E-4549-A6C1-79FEB3A1CA53}"/>
                </a:ext>
              </a:extLst>
            </p:cNvPr>
            <p:cNvSpPr>
              <a:spLocks/>
            </p:cNvSpPr>
            <p:nvPr/>
          </p:nvSpPr>
          <p:spPr bwMode="auto">
            <a:xfrm>
              <a:off x="8524876" y="946151"/>
              <a:ext cx="376238" cy="179388"/>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4" name="Freeform 7">
              <a:extLst>
                <a:ext uri="{FF2B5EF4-FFF2-40B4-BE49-F238E27FC236}">
                  <a16:creationId xmlns:a16="http://schemas.microsoft.com/office/drawing/2014/main" id="{0615AA33-241F-4D0F-8AA9-8E4AFF380916}"/>
                </a:ext>
              </a:extLst>
            </p:cNvPr>
            <p:cNvSpPr>
              <a:spLocks/>
            </p:cNvSpPr>
            <p:nvPr/>
          </p:nvSpPr>
          <p:spPr bwMode="auto">
            <a:xfrm>
              <a:off x="8524876" y="150813"/>
              <a:ext cx="374650" cy="180975"/>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5" name="Rectángulo: esquinas redondeadas 64">
              <a:extLst>
                <a:ext uri="{FF2B5EF4-FFF2-40B4-BE49-F238E27FC236}">
                  <a16:creationId xmlns:a16="http://schemas.microsoft.com/office/drawing/2014/main" id="{6656153D-5C9D-4B88-B953-4DD9D90044FD}"/>
                </a:ext>
              </a:extLst>
            </p:cNvPr>
            <p:cNvSpPr/>
            <p:nvPr/>
          </p:nvSpPr>
          <p:spPr>
            <a:xfrm>
              <a:off x="230305" y="179509"/>
              <a:ext cx="162024" cy="486570"/>
            </a:xfrm>
            <a:prstGeom prst="roundRect">
              <a:avLst/>
            </a:prstGeom>
            <a:solidFill>
              <a:srgbClr val="8A6B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Rectángulo: esquinas redondeadas 65">
              <a:extLst>
                <a:ext uri="{FF2B5EF4-FFF2-40B4-BE49-F238E27FC236}">
                  <a16:creationId xmlns:a16="http://schemas.microsoft.com/office/drawing/2014/main" id="{E270164A-7049-4E59-9DAE-7D6DF304FCDD}"/>
                </a:ext>
              </a:extLst>
            </p:cNvPr>
            <p:cNvSpPr/>
            <p:nvPr/>
          </p:nvSpPr>
          <p:spPr>
            <a:xfrm rot="5400000">
              <a:off x="4277879" y="-3855021"/>
              <a:ext cx="117267" cy="8184077"/>
            </a:xfrm>
            <a:prstGeom prst="roundRect">
              <a:avLst/>
            </a:prstGeom>
            <a:solidFill>
              <a:srgbClr val="8A6B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28" name="Grupo 27">
            <a:extLst>
              <a:ext uri="{FF2B5EF4-FFF2-40B4-BE49-F238E27FC236}">
                <a16:creationId xmlns:a16="http://schemas.microsoft.com/office/drawing/2014/main" id="{92EFFB26-F0D0-4C85-B722-DD8447600BA7}"/>
              </a:ext>
            </a:extLst>
          </p:cNvPr>
          <p:cNvGrpSpPr/>
          <p:nvPr/>
        </p:nvGrpSpPr>
        <p:grpSpPr>
          <a:xfrm>
            <a:off x="3476625" y="3344863"/>
            <a:ext cx="2243138" cy="1817687"/>
            <a:chOff x="3476625" y="3344863"/>
            <a:chExt cx="2243138" cy="1817687"/>
          </a:xfrm>
          <a:solidFill>
            <a:schemeClr val="tx1"/>
          </a:solidFill>
        </p:grpSpPr>
        <p:sp>
          <p:nvSpPr>
            <p:cNvPr id="8" name="Freeform 6">
              <a:extLst>
                <a:ext uri="{FF2B5EF4-FFF2-40B4-BE49-F238E27FC236}">
                  <a16:creationId xmlns:a16="http://schemas.microsoft.com/office/drawing/2014/main" id="{66B32F3F-32B4-47B7-9B5E-2CDF58646089}"/>
                </a:ext>
              </a:extLst>
            </p:cNvPr>
            <p:cNvSpPr>
              <a:spLocks/>
            </p:cNvSpPr>
            <p:nvPr/>
          </p:nvSpPr>
          <p:spPr bwMode="auto">
            <a:xfrm>
              <a:off x="5019675" y="4195763"/>
              <a:ext cx="57150" cy="87312"/>
            </a:xfrm>
            <a:custGeom>
              <a:avLst/>
              <a:gdLst>
                <a:gd name="T0" fmla="*/ 15 w 15"/>
                <a:gd name="T1" fmla="*/ 23 h 23"/>
                <a:gd name="T2" fmla="*/ 15 w 15"/>
                <a:gd name="T3" fmla="*/ 0 h 23"/>
                <a:gd name="T4" fmla="*/ 5 w 15"/>
                <a:gd name="T5" fmla="*/ 0 h 23"/>
                <a:gd name="T6" fmla="*/ 5 w 15"/>
                <a:gd name="T7" fmla="*/ 5 h 23"/>
                <a:gd name="T8" fmla="*/ 0 w 15"/>
                <a:gd name="T9" fmla="*/ 5 h 23"/>
                <a:gd name="T10" fmla="*/ 0 w 15"/>
                <a:gd name="T11" fmla="*/ 17 h 23"/>
                <a:gd name="T12" fmla="*/ 1 w 15"/>
                <a:gd name="T13" fmla="*/ 16 h 23"/>
                <a:gd name="T14" fmla="*/ 7 w 15"/>
                <a:gd name="T15" fmla="*/ 23 h 23"/>
                <a:gd name="T16" fmla="*/ 15 w 15"/>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3">
                  <a:moveTo>
                    <a:pt x="15" y="23"/>
                  </a:moveTo>
                  <a:cubicBezTo>
                    <a:pt x="15" y="15"/>
                    <a:pt x="15" y="8"/>
                    <a:pt x="15" y="0"/>
                  </a:cubicBezTo>
                  <a:cubicBezTo>
                    <a:pt x="11" y="0"/>
                    <a:pt x="8" y="0"/>
                    <a:pt x="5" y="0"/>
                  </a:cubicBezTo>
                  <a:cubicBezTo>
                    <a:pt x="5" y="2"/>
                    <a:pt x="5" y="3"/>
                    <a:pt x="5" y="5"/>
                  </a:cubicBezTo>
                  <a:cubicBezTo>
                    <a:pt x="3" y="5"/>
                    <a:pt x="2" y="5"/>
                    <a:pt x="0" y="5"/>
                  </a:cubicBezTo>
                  <a:cubicBezTo>
                    <a:pt x="0" y="9"/>
                    <a:pt x="0" y="13"/>
                    <a:pt x="0" y="17"/>
                  </a:cubicBezTo>
                  <a:cubicBezTo>
                    <a:pt x="1" y="17"/>
                    <a:pt x="1" y="17"/>
                    <a:pt x="1" y="16"/>
                  </a:cubicBezTo>
                  <a:cubicBezTo>
                    <a:pt x="3" y="18"/>
                    <a:pt x="5" y="20"/>
                    <a:pt x="7" y="23"/>
                  </a:cubicBezTo>
                  <a:cubicBezTo>
                    <a:pt x="9" y="23"/>
                    <a:pt x="12" y="23"/>
                    <a:pt x="15" y="2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49D06A30-CAEF-43C1-82CC-2E68393C3511}"/>
                </a:ext>
              </a:extLst>
            </p:cNvPr>
            <p:cNvSpPr>
              <a:spLocks/>
            </p:cNvSpPr>
            <p:nvPr/>
          </p:nvSpPr>
          <p:spPr bwMode="auto">
            <a:xfrm>
              <a:off x="5091113" y="4195763"/>
              <a:ext cx="15875" cy="87312"/>
            </a:xfrm>
            <a:custGeom>
              <a:avLst/>
              <a:gdLst>
                <a:gd name="T0" fmla="*/ 2 w 4"/>
                <a:gd name="T1" fmla="*/ 23 h 23"/>
                <a:gd name="T2" fmla="*/ 4 w 4"/>
                <a:gd name="T3" fmla="*/ 23 h 23"/>
                <a:gd name="T4" fmla="*/ 3 w 4"/>
                <a:gd name="T5" fmla="*/ 3 h 23"/>
                <a:gd name="T6" fmla="*/ 2 w 4"/>
                <a:gd name="T7" fmla="*/ 0 h 23"/>
                <a:gd name="T8" fmla="*/ 0 w 4"/>
                <a:gd name="T9" fmla="*/ 3 h 23"/>
                <a:gd name="T10" fmla="*/ 0 w 4"/>
                <a:gd name="T11" fmla="*/ 20 h 23"/>
                <a:gd name="T12" fmla="*/ 2 w 4"/>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4" h="23">
                  <a:moveTo>
                    <a:pt x="2" y="23"/>
                  </a:moveTo>
                  <a:cubicBezTo>
                    <a:pt x="2" y="23"/>
                    <a:pt x="3" y="23"/>
                    <a:pt x="4" y="23"/>
                  </a:cubicBezTo>
                  <a:cubicBezTo>
                    <a:pt x="4" y="16"/>
                    <a:pt x="4" y="9"/>
                    <a:pt x="3" y="3"/>
                  </a:cubicBezTo>
                  <a:cubicBezTo>
                    <a:pt x="3" y="2"/>
                    <a:pt x="3" y="1"/>
                    <a:pt x="2" y="0"/>
                  </a:cubicBezTo>
                  <a:cubicBezTo>
                    <a:pt x="2" y="1"/>
                    <a:pt x="0" y="2"/>
                    <a:pt x="0" y="3"/>
                  </a:cubicBezTo>
                  <a:cubicBezTo>
                    <a:pt x="0" y="9"/>
                    <a:pt x="0" y="14"/>
                    <a:pt x="0" y="20"/>
                  </a:cubicBezTo>
                  <a:cubicBezTo>
                    <a:pt x="0" y="21"/>
                    <a:pt x="1" y="22"/>
                    <a:pt x="2" y="2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160C4DFD-2B65-4D4E-ACFA-A435405A56F8}"/>
                </a:ext>
              </a:extLst>
            </p:cNvPr>
            <p:cNvSpPr>
              <a:spLocks/>
            </p:cNvSpPr>
            <p:nvPr/>
          </p:nvSpPr>
          <p:spPr bwMode="auto">
            <a:xfrm>
              <a:off x="5148263" y="4195763"/>
              <a:ext cx="14288" cy="87312"/>
            </a:xfrm>
            <a:custGeom>
              <a:avLst/>
              <a:gdLst>
                <a:gd name="T0" fmla="*/ 0 w 4"/>
                <a:gd name="T1" fmla="*/ 21 h 23"/>
                <a:gd name="T2" fmla="*/ 2 w 4"/>
                <a:gd name="T3" fmla="*/ 23 h 23"/>
                <a:gd name="T4" fmla="*/ 4 w 4"/>
                <a:gd name="T5" fmla="*/ 21 h 23"/>
                <a:gd name="T6" fmla="*/ 4 w 4"/>
                <a:gd name="T7" fmla="*/ 2 h 23"/>
                <a:gd name="T8" fmla="*/ 2 w 4"/>
                <a:gd name="T9" fmla="*/ 0 h 23"/>
                <a:gd name="T10" fmla="*/ 0 w 4"/>
                <a:gd name="T11" fmla="*/ 2 h 23"/>
                <a:gd name="T12" fmla="*/ 0 w 4"/>
                <a:gd name="T13" fmla="*/ 11 h 23"/>
                <a:gd name="T14" fmla="*/ 0 w 4"/>
                <a:gd name="T15" fmla="*/ 21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23">
                  <a:moveTo>
                    <a:pt x="0" y="21"/>
                  </a:moveTo>
                  <a:cubicBezTo>
                    <a:pt x="0" y="21"/>
                    <a:pt x="1" y="22"/>
                    <a:pt x="2" y="23"/>
                  </a:cubicBezTo>
                  <a:cubicBezTo>
                    <a:pt x="2" y="22"/>
                    <a:pt x="4" y="22"/>
                    <a:pt x="4" y="21"/>
                  </a:cubicBezTo>
                  <a:cubicBezTo>
                    <a:pt x="4" y="15"/>
                    <a:pt x="4" y="8"/>
                    <a:pt x="4" y="2"/>
                  </a:cubicBezTo>
                  <a:cubicBezTo>
                    <a:pt x="4" y="1"/>
                    <a:pt x="2" y="0"/>
                    <a:pt x="2" y="0"/>
                  </a:cubicBezTo>
                  <a:cubicBezTo>
                    <a:pt x="1" y="0"/>
                    <a:pt x="0" y="1"/>
                    <a:pt x="0" y="2"/>
                  </a:cubicBezTo>
                  <a:cubicBezTo>
                    <a:pt x="0" y="5"/>
                    <a:pt x="0" y="8"/>
                    <a:pt x="0" y="11"/>
                  </a:cubicBezTo>
                  <a:cubicBezTo>
                    <a:pt x="0" y="14"/>
                    <a:pt x="0" y="17"/>
                    <a:pt x="0" y="2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06A14F55-75C4-4BDC-AB88-1159CD1D4788}"/>
                </a:ext>
              </a:extLst>
            </p:cNvPr>
            <p:cNvSpPr>
              <a:spLocks/>
            </p:cNvSpPr>
            <p:nvPr/>
          </p:nvSpPr>
          <p:spPr bwMode="auto">
            <a:xfrm>
              <a:off x="5118100" y="4195763"/>
              <a:ext cx="11113" cy="92075"/>
            </a:xfrm>
            <a:custGeom>
              <a:avLst/>
              <a:gdLst>
                <a:gd name="T0" fmla="*/ 3 w 3"/>
                <a:gd name="T1" fmla="*/ 0 h 24"/>
                <a:gd name="T2" fmla="*/ 3 w 3"/>
                <a:gd name="T3" fmla="*/ 24 h 24"/>
                <a:gd name="T4" fmla="*/ 3 w 3"/>
                <a:gd name="T5" fmla="*/ 0 h 24"/>
              </a:gdLst>
              <a:ahLst/>
              <a:cxnLst>
                <a:cxn ang="0">
                  <a:pos x="T0" y="T1"/>
                </a:cxn>
                <a:cxn ang="0">
                  <a:pos x="T2" y="T3"/>
                </a:cxn>
                <a:cxn ang="0">
                  <a:pos x="T4" y="T5"/>
                </a:cxn>
              </a:cxnLst>
              <a:rect l="0" t="0" r="r" b="b"/>
              <a:pathLst>
                <a:path w="3" h="24">
                  <a:moveTo>
                    <a:pt x="3" y="0"/>
                  </a:moveTo>
                  <a:cubicBezTo>
                    <a:pt x="0" y="2"/>
                    <a:pt x="0" y="20"/>
                    <a:pt x="3" y="24"/>
                  </a:cubicBezTo>
                  <a:cubicBezTo>
                    <a:pt x="3" y="15"/>
                    <a:pt x="3" y="8"/>
                    <a:pt x="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F3FB27E2-A626-4D83-94AE-A353E93467BC}"/>
                </a:ext>
              </a:extLst>
            </p:cNvPr>
            <p:cNvSpPr>
              <a:spLocks/>
            </p:cNvSpPr>
            <p:nvPr/>
          </p:nvSpPr>
          <p:spPr bwMode="auto">
            <a:xfrm>
              <a:off x="3987800" y="3344863"/>
              <a:ext cx="1168400" cy="511175"/>
            </a:xfrm>
            <a:custGeom>
              <a:avLst/>
              <a:gdLst>
                <a:gd name="T0" fmla="*/ 0 w 309"/>
                <a:gd name="T1" fmla="*/ 135 h 135"/>
                <a:gd name="T2" fmla="*/ 2 w 309"/>
                <a:gd name="T3" fmla="*/ 106 h 135"/>
                <a:gd name="T4" fmla="*/ 7 w 309"/>
                <a:gd name="T5" fmla="*/ 20 h 135"/>
                <a:gd name="T6" fmla="*/ 28 w 309"/>
                <a:gd name="T7" fmla="*/ 0 h 135"/>
                <a:gd name="T8" fmla="*/ 281 w 309"/>
                <a:gd name="T9" fmla="*/ 0 h 135"/>
                <a:gd name="T10" fmla="*/ 303 w 309"/>
                <a:gd name="T11" fmla="*/ 20 h 135"/>
                <a:gd name="T12" fmla="*/ 307 w 309"/>
                <a:gd name="T13" fmla="*/ 86 h 135"/>
                <a:gd name="T14" fmla="*/ 309 w 309"/>
                <a:gd name="T15" fmla="*/ 135 h 135"/>
                <a:gd name="T16" fmla="*/ 0 w 309"/>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135">
                  <a:moveTo>
                    <a:pt x="0" y="135"/>
                  </a:moveTo>
                  <a:cubicBezTo>
                    <a:pt x="1" y="125"/>
                    <a:pt x="1" y="115"/>
                    <a:pt x="2" y="106"/>
                  </a:cubicBezTo>
                  <a:cubicBezTo>
                    <a:pt x="3" y="77"/>
                    <a:pt x="5" y="49"/>
                    <a:pt x="7" y="20"/>
                  </a:cubicBezTo>
                  <a:cubicBezTo>
                    <a:pt x="7" y="7"/>
                    <a:pt x="16" y="0"/>
                    <a:pt x="28" y="0"/>
                  </a:cubicBezTo>
                  <a:cubicBezTo>
                    <a:pt x="112" y="0"/>
                    <a:pt x="197" y="0"/>
                    <a:pt x="281" y="0"/>
                  </a:cubicBezTo>
                  <a:cubicBezTo>
                    <a:pt x="294" y="0"/>
                    <a:pt x="302" y="7"/>
                    <a:pt x="303" y="20"/>
                  </a:cubicBezTo>
                  <a:cubicBezTo>
                    <a:pt x="304" y="42"/>
                    <a:pt x="306" y="64"/>
                    <a:pt x="307" y="86"/>
                  </a:cubicBezTo>
                  <a:cubicBezTo>
                    <a:pt x="308" y="102"/>
                    <a:pt x="308" y="118"/>
                    <a:pt x="309" y="135"/>
                  </a:cubicBezTo>
                  <a:cubicBezTo>
                    <a:pt x="206" y="135"/>
                    <a:pt x="103" y="135"/>
                    <a:pt x="0" y="13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EB25F271-55DA-4FFE-B863-B9EE97DBD063}"/>
                </a:ext>
              </a:extLst>
            </p:cNvPr>
            <p:cNvSpPr>
              <a:spLocks/>
            </p:cNvSpPr>
            <p:nvPr/>
          </p:nvSpPr>
          <p:spPr bwMode="auto">
            <a:xfrm>
              <a:off x="5676900" y="4362450"/>
              <a:ext cx="42863" cy="425450"/>
            </a:xfrm>
            <a:custGeom>
              <a:avLst/>
              <a:gdLst>
                <a:gd name="T0" fmla="*/ 0 w 11"/>
                <a:gd name="T1" fmla="*/ 112 h 112"/>
                <a:gd name="T2" fmla="*/ 0 w 11"/>
                <a:gd name="T3" fmla="*/ 0 h 112"/>
                <a:gd name="T4" fmla="*/ 11 w 11"/>
                <a:gd name="T5" fmla="*/ 11 h 112"/>
                <a:gd name="T6" fmla="*/ 11 w 11"/>
                <a:gd name="T7" fmla="*/ 100 h 112"/>
                <a:gd name="T8" fmla="*/ 0 w 11"/>
                <a:gd name="T9" fmla="*/ 112 h 112"/>
              </a:gdLst>
              <a:ahLst/>
              <a:cxnLst>
                <a:cxn ang="0">
                  <a:pos x="T0" y="T1"/>
                </a:cxn>
                <a:cxn ang="0">
                  <a:pos x="T2" y="T3"/>
                </a:cxn>
                <a:cxn ang="0">
                  <a:pos x="T4" y="T5"/>
                </a:cxn>
                <a:cxn ang="0">
                  <a:pos x="T6" y="T7"/>
                </a:cxn>
                <a:cxn ang="0">
                  <a:pos x="T8" y="T9"/>
                </a:cxn>
              </a:cxnLst>
              <a:rect l="0" t="0" r="r" b="b"/>
              <a:pathLst>
                <a:path w="11" h="112">
                  <a:moveTo>
                    <a:pt x="0" y="112"/>
                  </a:moveTo>
                  <a:cubicBezTo>
                    <a:pt x="0" y="75"/>
                    <a:pt x="0" y="37"/>
                    <a:pt x="0" y="0"/>
                  </a:cubicBezTo>
                  <a:cubicBezTo>
                    <a:pt x="8" y="1"/>
                    <a:pt x="11" y="4"/>
                    <a:pt x="11" y="11"/>
                  </a:cubicBezTo>
                  <a:cubicBezTo>
                    <a:pt x="11" y="41"/>
                    <a:pt x="11" y="71"/>
                    <a:pt x="11" y="100"/>
                  </a:cubicBezTo>
                  <a:cubicBezTo>
                    <a:pt x="11" y="108"/>
                    <a:pt x="7" y="112"/>
                    <a:pt x="0" y="11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F90350FB-96B7-4716-8C35-0A6BA38798CE}"/>
                </a:ext>
              </a:extLst>
            </p:cNvPr>
            <p:cNvSpPr>
              <a:spLocks/>
            </p:cNvSpPr>
            <p:nvPr/>
          </p:nvSpPr>
          <p:spPr bwMode="auto">
            <a:xfrm>
              <a:off x="3476625" y="3889375"/>
              <a:ext cx="2197100" cy="1273175"/>
            </a:xfrm>
            <a:custGeom>
              <a:avLst/>
              <a:gdLst>
                <a:gd name="T0" fmla="*/ 579 w 581"/>
                <a:gd name="T1" fmla="*/ 75 h 336"/>
                <a:gd name="T2" fmla="*/ 494 w 581"/>
                <a:gd name="T3" fmla="*/ 0 h 336"/>
                <a:gd name="T4" fmla="*/ 85 w 581"/>
                <a:gd name="T5" fmla="*/ 0 h 336"/>
                <a:gd name="T6" fmla="*/ 64 w 581"/>
                <a:gd name="T7" fmla="*/ 3 h 336"/>
                <a:gd name="T8" fmla="*/ 0 w 581"/>
                <a:gd name="T9" fmla="*/ 87 h 336"/>
                <a:gd name="T10" fmla="*/ 0 w 581"/>
                <a:gd name="T11" fmla="*/ 293 h 336"/>
                <a:gd name="T12" fmla="*/ 0 w 581"/>
                <a:gd name="T13" fmla="*/ 293 h 336"/>
                <a:gd name="T14" fmla="*/ 0 w 581"/>
                <a:gd name="T15" fmla="*/ 336 h 336"/>
                <a:gd name="T16" fmla="*/ 46 w 581"/>
                <a:gd name="T17" fmla="*/ 336 h 336"/>
                <a:gd name="T18" fmla="*/ 46 w 581"/>
                <a:gd name="T19" fmla="*/ 232 h 336"/>
                <a:gd name="T20" fmla="*/ 46 w 581"/>
                <a:gd name="T21" fmla="*/ 87 h 336"/>
                <a:gd name="T22" fmla="*/ 76 w 581"/>
                <a:gd name="T23" fmla="*/ 47 h 336"/>
                <a:gd name="T24" fmla="*/ 91 w 581"/>
                <a:gd name="T25" fmla="*/ 46 h 336"/>
                <a:gd name="T26" fmla="*/ 234 w 581"/>
                <a:gd name="T27" fmla="*/ 46 h 336"/>
                <a:gd name="T28" fmla="*/ 490 w 581"/>
                <a:gd name="T29" fmla="*/ 46 h 336"/>
                <a:gd name="T30" fmla="*/ 529 w 581"/>
                <a:gd name="T31" fmla="*/ 67 h 336"/>
                <a:gd name="T32" fmla="*/ 533 w 581"/>
                <a:gd name="T33" fmla="*/ 88 h 336"/>
                <a:gd name="T34" fmla="*/ 534 w 581"/>
                <a:gd name="T35" fmla="*/ 290 h 336"/>
                <a:gd name="T36" fmla="*/ 534 w 581"/>
                <a:gd name="T37" fmla="*/ 290 h 336"/>
                <a:gd name="T38" fmla="*/ 534 w 581"/>
                <a:gd name="T39" fmla="*/ 336 h 336"/>
                <a:gd name="T40" fmla="*/ 580 w 581"/>
                <a:gd name="T41" fmla="*/ 336 h 336"/>
                <a:gd name="T42" fmla="*/ 580 w 581"/>
                <a:gd name="T43" fmla="*/ 122 h 336"/>
                <a:gd name="T44" fmla="*/ 579 w 581"/>
                <a:gd name="T45" fmla="*/ 7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1" h="336">
                  <a:moveTo>
                    <a:pt x="579" y="75"/>
                  </a:moveTo>
                  <a:cubicBezTo>
                    <a:pt x="573" y="32"/>
                    <a:pt x="536" y="0"/>
                    <a:pt x="494" y="0"/>
                  </a:cubicBezTo>
                  <a:cubicBezTo>
                    <a:pt x="358" y="0"/>
                    <a:pt x="221" y="0"/>
                    <a:pt x="85" y="0"/>
                  </a:cubicBezTo>
                  <a:cubicBezTo>
                    <a:pt x="78" y="0"/>
                    <a:pt x="71" y="1"/>
                    <a:pt x="64" y="3"/>
                  </a:cubicBezTo>
                  <a:cubicBezTo>
                    <a:pt x="26" y="13"/>
                    <a:pt x="0" y="48"/>
                    <a:pt x="0" y="87"/>
                  </a:cubicBezTo>
                  <a:cubicBezTo>
                    <a:pt x="0" y="156"/>
                    <a:pt x="0" y="224"/>
                    <a:pt x="0" y="293"/>
                  </a:cubicBezTo>
                  <a:cubicBezTo>
                    <a:pt x="0" y="293"/>
                    <a:pt x="0" y="293"/>
                    <a:pt x="0" y="293"/>
                  </a:cubicBezTo>
                  <a:cubicBezTo>
                    <a:pt x="0" y="307"/>
                    <a:pt x="0" y="321"/>
                    <a:pt x="0" y="336"/>
                  </a:cubicBezTo>
                  <a:cubicBezTo>
                    <a:pt x="46" y="336"/>
                    <a:pt x="46" y="336"/>
                    <a:pt x="46" y="336"/>
                  </a:cubicBezTo>
                  <a:cubicBezTo>
                    <a:pt x="46" y="301"/>
                    <a:pt x="46" y="267"/>
                    <a:pt x="46" y="232"/>
                  </a:cubicBezTo>
                  <a:cubicBezTo>
                    <a:pt x="46" y="184"/>
                    <a:pt x="46" y="136"/>
                    <a:pt x="46" y="87"/>
                  </a:cubicBezTo>
                  <a:cubicBezTo>
                    <a:pt x="46" y="67"/>
                    <a:pt x="57" y="52"/>
                    <a:pt x="76" y="47"/>
                  </a:cubicBezTo>
                  <a:cubicBezTo>
                    <a:pt x="81" y="46"/>
                    <a:pt x="86" y="46"/>
                    <a:pt x="91" y="46"/>
                  </a:cubicBezTo>
                  <a:cubicBezTo>
                    <a:pt x="139" y="46"/>
                    <a:pt x="186" y="46"/>
                    <a:pt x="234" y="46"/>
                  </a:cubicBezTo>
                  <a:cubicBezTo>
                    <a:pt x="319" y="46"/>
                    <a:pt x="404" y="46"/>
                    <a:pt x="490" y="46"/>
                  </a:cubicBezTo>
                  <a:cubicBezTo>
                    <a:pt x="507" y="46"/>
                    <a:pt x="521" y="52"/>
                    <a:pt x="529" y="67"/>
                  </a:cubicBezTo>
                  <a:cubicBezTo>
                    <a:pt x="532" y="73"/>
                    <a:pt x="533" y="81"/>
                    <a:pt x="533" y="88"/>
                  </a:cubicBezTo>
                  <a:cubicBezTo>
                    <a:pt x="534" y="155"/>
                    <a:pt x="534" y="223"/>
                    <a:pt x="534" y="290"/>
                  </a:cubicBezTo>
                  <a:cubicBezTo>
                    <a:pt x="534" y="290"/>
                    <a:pt x="534" y="290"/>
                    <a:pt x="534" y="290"/>
                  </a:cubicBezTo>
                  <a:cubicBezTo>
                    <a:pt x="534" y="306"/>
                    <a:pt x="534" y="321"/>
                    <a:pt x="534" y="336"/>
                  </a:cubicBezTo>
                  <a:cubicBezTo>
                    <a:pt x="580" y="336"/>
                    <a:pt x="580" y="336"/>
                    <a:pt x="580" y="336"/>
                  </a:cubicBezTo>
                  <a:cubicBezTo>
                    <a:pt x="580" y="264"/>
                    <a:pt x="580" y="193"/>
                    <a:pt x="580" y="122"/>
                  </a:cubicBezTo>
                  <a:cubicBezTo>
                    <a:pt x="580" y="106"/>
                    <a:pt x="581" y="90"/>
                    <a:pt x="579" y="7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3">
              <a:extLst>
                <a:ext uri="{FF2B5EF4-FFF2-40B4-BE49-F238E27FC236}">
                  <a16:creationId xmlns:a16="http://schemas.microsoft.com/office/drawing/2014/main" id="{69C0A499-9AF9-468B-A3F5-B27EFD6B7C03}"/>
                </a:ext>
              </a:extLst>
            </p:cNvPr>
            <p:cNvSpPr>
              <a:spLocks/>
            </p:cNvSpPr>
            <p:nvPr/>
          </p:nvSpPr>
          <p:spPr bwMode="auto">
            <a:xfrm>
              <a:off x="3987800" y="3344863"/>
              <a:ext cx="1168400" cy="511175"/>
            </a:xfrm>
            <a:custGeom>
              <a:avLst/>
              <a:gdLst>
                <a:gd name="T0" fmla="*/ 303 w 309"/>
                <a:gd name="T1" fmla="*/ 20 h 135"/>
                <a:gd name="T2" fmla="*/ 281 w 309"/>
                <a:gd name="T3" fmla="*/ 0 h 135"/>
                <a:gd name="T4" fmla="*/ 28 w 309"/>
                <a:gd name="T5" fmla="*/ 0 h 135"/>
                <a:gd name="T6" fmla="*/ 7 w 309"/>
                <a:gd name="T7" fmla="*/ 20 h 135"/>
                <a:gd name="T8" fmla="*/ 2 w 309"/>
                <a:gd name="T9" fmla="*/ 106 h 135"/>
                <a:gd name="T10" fmla="*/ 0 w 309"/>
                <a:gd name="T11" fmla="*/ 135 h 135"/>
                <a:gd name="T12" fmla="*/ 309 w 309"/>
                <a:gd name="T13" fmla="*/ 135 h 135"/>
                <a:gd name="T14" fmla="*/ 307 w 309"/>
                <a:gd name="T15" fmla="*/ 86 h 135"/>
                <a:gd name="T16" fmla="*/ 303 w 309"/>
                <a:gd name="T17" fmla="*/ 2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135">
                  <a:moveTo>
                    <a:pt x="303" y="20"/>
                  </a:moveTo>
                  <a:cubicBezTo>
                    <a:pt x="302" y="7"/>
                    <a:pt x="294" y="0"/>
                    <a:pt x="281" y="0"/>
                  </a:cubicBezTo>
                  <a:cubicBezTo>
                    <a:pt x="197" y="0"/>
                    <a:pt x="112" y="0"/>
                    <a:pt x="28" y="0"/>
                  </a:cubicBezTo>
                  <a:cubicBezTo>
                    <a:pt x="16" y="0"/>
                    <a:pt x="7" y="7"/>
                    <a:pt x="7" y="20"/>
                  </a:cubicBezTo>
                  <a:cubicBezTo>
                    <a:pt x="5" y="49"/>
                    <a:pt x="3" y="77"/>
                    <a:pt x="2" y="106"/>
                  </a:cubicBezTo>
                  <a:cubicBezTo>
                    <a:pt x="1" y="115"/>
                    <a:pt x="1" y="125"/>
                    <a:pt x="0" y="135"/>
                  </a:cubicBezTo>
                  <a:cubicBezTo>
                    <a:pt x="103" y="135"/>
                    <a:pt x="206" y="135"/>
                    <a:pt x="309" y="135"/>
                  </a:cubicBezTo>
                  <a:cubicBezTo>
                    <a:pt x="308" y="118"/>
                    <a:pt x="308" y="102"/>
                    <a:pt x="307" y="86"/>
                  </a:cubicBezTo>
                  <a:cubicBezTo>
                    <a:pt x="306" y="64"/>
                    <a:pt x="304" y="42"/>
                    <a:pt x="303"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4">
              <a:extLst>
                <a:ext uri="{FF2B5EF4-FFF2-40B4-BE49-F238E27FC236}">
                  <a16:creationId xmlns:a16="http://schemas.microsoft.com/office/drawing/2014/main" id="{75CE2072-7E5C-4B81-A532-963B51FCEDFB}"/>
                </a:ext>
              </a:extLst>
            </p:cNvPr>
            <p:cNvSpPr>
              <a:spLocks/>
            </p:cNvSpPr>
            <p:nvPr/>
          </p:nvSpPr>
          <p:spPr bwMode="auto">
            <a:xfrm>
              <a:off x="5676900" y="4976813"/>
              <a:ext cx="42863" cy="185737"/>
            </a:xfrm>
            <a:custGeom>
              <a:avLst/>
              <a:gdLst>
                <a:gd name="T0" fmla="*/ 11 w 11"/>
                <a:gd name="T1" fmla="*/ 12 h 49"/>
                <a:gd name="T2" fmla="*/ 0 w 11"/>
                <a:gd name="T3" fmla="*/ 0 h 49"/>
                <a:gd name="T4" fmla="*/ 0 w 11"/>
                <a:gd name="T5" fmla="*/ 49 h 49"/>
                <a:gd name="T6" fmla="*/ 11 w 11"/>
                <a:gd name="T7" fmla="*/ 49 h 49"/>
                <a:gd name="T8" fmla="*/ 11 w 11"/>
                <a:gd name="T9" fmla="*/ 17 h 49"/>
                <a:gd name="T10" fmla="*/ 11 w 11"/>
                <a:gd name="T11" fmla="*/ 12 h 49"/>
              </a:gdLst>
              <a:ahLst/>
              <a:cxnLst>
                <a:cxn ang="0">
                  <a:pos x="T0" y="T1"/>
                </a:cxn>
                <a:cxn ang="0">
                  <a:pos x="T2" y="T3"/>
                </a:cxn>
                <a:cxn ang="0">
                  <a:pos x="T4" y="T5"/>
                </a:cxn>
                <a:cxn ang="0">
                  <a:pos x="T6" y="T7"/>
                </a:cxn>
                <a:cxn ang="0">
                  <a:pos x="T8" y="T9"/>
                </a:cxn>
                <a:cxn ang="0">
                  <a:pos x="T10" y="T11"/>
                </a:cxn>
              </a:cxnLst>
              <a:rect l="0" t="0" r="r" b="b"/>
              <a:pathLst>
                <a:path w="11" h="49">
                  <a:moveTo>
                    <a:pt x="11" y="12"/>
                  </a:moveTo>
                  <a:cubicBezTo>
                    <a:pt x="11" y="6"/>
                    <a:pt x="6" y="1"/>
                    <a:pt x="0" y="0"/>
                  </a:cubicBezTo>
                  <a:cubicBezTo>
                    <a:pt x="0" y="16"/>
                    <a:pt x="0" y="32"/>
                    <a:pt x="0" y="49"/>
                  </a:cubicBezTo>
                  <a:cubicBezTo>
                    <a:pt x="11" y="49"/>
                    <a:pt x="11" y="49"/>
                    <a:pt x="11" y="49"/>
                  </a:cubicBezTo>
                  <a:cubicBezTo>
                    <a:pt x="11" y="38"/>
                    <a:pt x="11" y="27"/>
                    <a:pt x="11" y="17"/>
                  </a:cubicBezTo>
                  <a:cubicBezTo>
                    <a:pt x="11" y="15"/>
                    <a:pt x="11" y="14"/>
                    <a:pt x="11" y="12"/>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5">
              <a:extLst>
                <a:ext uri="{FF2B5EF4-FFF2-40B4-BE49-F238E27FC236}">
                  <a16:creationId xmlns:a16="http://schemas.microsoft.com/office/drawing/2014/main" id="{48530098-1EFA-4E2F-832C-DF48CA3770DF}"/>
                </a:ext>
              </a:extLst>
            </p:cNvPr>
            <p:cNvSpPr>
              <a:spLocks/>
            </p:cNvSpPr>
            <p:nvPr/>
          </p:nvSpPr>
          <p:spPr bwMode="auto">
            <a:xfrm>
              <a:off x="5676900" y="4362450"/>
              <a:ext cx="42863" cy="425450"/>
            </a:xfrm>
            <a:custGeom>
              <a:avLst/>
              <a:gdLst>
                <a:gd name="T0" fmla="*/ 0 w 11"/>
                <a:gd name="T1" fmla="*/ 0 h 112"/>
                <a:gd name="T2" fmla="*/ 0 w 11"/>
                <a:gd name="T3" fmla="*/ 112 h 112"/>
                <a:gd name="T4" fmla="*/ 11 w 11"/>
                <a:gd name="T5" fmla="*/ 100 h 112"/>
                <a:gd name="T6" fmla="*/ 11 w 11"/>
                <a:gd name="T7" fmla="*/ 11 h 112"/>
                <a:gd name="T8" fmla="*/ 0 w 11"/>
                <a:gd name="T9" fmla="*/ 0 h 112"/>
              </a:gdLst>
              <a:ahLst/>
              <a:cxnLst>
                <a:cxn ang="0">
                  <a:pos x="T0" y="T1"/>
                </a:cxn>
                <a:cxn ang="0">
                  <a:pos x="T2" y="T3"/>
                </a:cxn>
                <a:cxn ang="0">
                  <a:pos x="T4" y="T5"/>
                </a:cxn>
                <a:cxn ang="0">
                  <a:pos x="T6" y="T7"/>
                </a:cxn>
                <a:cxn ang="0">
                  <a:pos x="T8" y="T9"/>
                </a:cxn>
              </a:cxnLst>
              <a:rect l="0" t="0" r="r" b="b"/>
              <a:pathLst>
                <a:path w="11" h="112">
                  <a:moveTo>
                    <a:pt x="0" y="0"/>
                  </a:moveTo>
                  <a:cubicBezTo>
                    <a:pt x="0" y="37"/>
                    <a:pt x="0" y="75"/>
                    <a:pt x="0" y="112"/>
                  </a:cubicBezTo>
                  <a:cubicBezTo>
                    <a:pt x="7" y="112"/>
                    <a:pt x="11" y="108"/>
                    <a:pt x="11" y="100"/>
                  </a:cubicBezTo>
                  <a:cubicBezTo>
                    <a:pt x="11" y="71"/>
                    <a:pt x="11" y="41"/>
                    <a:pt x="11" y="11"/>
                  </a:cubicBezTo>
                  <a:cubicBezTo>
                    <a:pt x="11" y="4"/>
                    <a:pt x="8" y="1"/>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6">
              <a:extLst>
                <a:ext uri="{FF2B5EF4-FFF2-40B4-BE49-F238E27FC236}">
                  <a16:creationId xmlns:a16="http://schemas.microsoft.com/office/drawing/2014/main" id="{29D3B796-0B59-4C9C-8F3A-4A9E869C11F8}"/>
                </a:ext>
              </a:extLst>
            </p:cNvPr>
            <p:cNvSpPr>
              <a:spLocks noEditPoints="1"/>
            </p:cNvSpPr>
            <p:nvPr/>
          </p:nvSpPr>
          <p:spPr bwMode="auto">
            <a:xfrm>
              <a:off x="4694238" y="4621213"/>
              <a:ext cx="325438" cy="514350"/>
            </a:xfrm>
            <a:custGeom>
              <a:avLst/>
              <a:gdLst>
                <a:gd name="T0" fmla="*/ 40 w 86"/>
                <a:gd name="T1" fmla="*/ 1 h 136"/>
                <a:gd name="T2" fmla="*/ 7 w 86"/>
                <a:gd name="T3" fmla="*/ 25 h 136"/>
                <a:gd name="T4" fmla="*/ 1 w 86"/>
                <a:gd name="T5" fmla="*/ 62 h 136"/>
                <a:gd name="T6" fmla="*/ 8 w 86"/>
                <a:gd name="T7" fmla="*/ 109 h 136"/>
                <a:gd name="T8" fmla="*/ 32 w 86"/>
                <a:gd name="T9" fmla="*/ 132 h 136"/>
                <a:gd name="T10" fmla="*/ 80 w 86"/>
                <a:gd name="T11" fmla="*/ 107 h 136"/>
                <a:gd name="T12" fmla="*/ 86 w 86"/>
                <a:gd name="T13" fmla="*/ 68 h 136"/>
                <a:gd name="T14" fmla="*/ 76 w 86"/>
                <a:gd name="T15" fmla="*/ 21 h 136"/>
                <a:gd name="T16" fmla="*/ 40 w 86"/>
                <a:gd name="T17" fmla="*/ 1 h 136"/>
                <a:gd name="T18" fmla="*/ 66 w 86"/>
                <a:gd name="T19" fmla="*/ 103 h 136"/>
                <a:gd name="T20" fmla="*/ 31 w 86"/>
                <a:gd name="T21" fmla="*/ 117 h 136"/>
                <a:gd name="T22" fmla="*/ 21 w 86"/>
                <a:gd name="T23" fmla="*/ 106 h 136"/>
                <a:gd name="T24" fmla="*/ 16 w 86"/>
                <a:gd name="T25" fmla="*/ 67 h 136"/>
                <a:gd name="T26" fmla="*/ 21 w 86"/>
                <a:gd name="T27" fmla="*/ 29 h 136"/>
                <a:gd name="T28" fmla="*/ 41 w 86"/>
                <a:gd name="T29" fmla="*/ 14 h 136"/>
                <a:gd name="T30" fmla="*/ 63 w 86"/>
                <a:gd name="T31" fmla="*/ 25 h 136"/>
                <a:gd name="T32" fmla="*/ 70 w 86"/>
                <a:gd name="T33" fmla="*/ 51 h 136"/>
                <a:gd name="T34" fmla="*/ 66 w 86"/>
                <a:gd name="T35" fmla="*/ 10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36">
                  <a:moveTo>
                    <a:pt x="40" y="1"/>
                  </a:moveTo>
                  <a:cubicBezTo>
                    <a:pt x="24" y="2"/>
                    <a:pt x="13" y="10"/>
                    <a:pt x="7" y="25"/>
                  </a:cubicBezTo>
                  <a:cubicBezTo>
                    <a:pt x="3" y="37"/>
                    <a:pt x="1" y="49"/>
                    <a:pt x="1" y="62"/>
                  </a:cubicBezTo>
                  <a:cubicBezTo>
                    <a:pt x="0" y="78"/>
                    <a:pt x="1" y="94"/>
                    <a:pt x="8" y="109"/>
                  </a:cubicBezTo>
                  <a:cubicBezTo>
                    <a:pt x="12" y="120"/>
                    <a:pt x="20" y="129"/>
                    <a:pt x="32" y="132"/>
                  </a:cubicBezTo>
                  <a:cubicBezTo>
                    <a:pt x="53" y="136"/>
                    <a:pt x="71" y="130"/>
                    <a:pt x="80" y="107"/>
                  </a:cubicBezTo>
                  <a:cubicBezTo>
                    <a:pt x="84" y="95"/>
                    <a:pt x="85" y="81"/>
                    <a:pt x="86" y="68"/>
                  </a:cubicBezTo>
                  <a:cubicBezTo>
                    <a:pt x="85" y="52"/>
                    <a:pt x="84" y="35"/>
                    <a:pt x="76" y="21"/>
                  </a:cubicBezTo>
                  <a:cubicBezTo>
                    <a:pt x="68" y="6"/>
                    <a:pt x="56" y="0"/>
                    <a:pt x="40" y="1"/>
                  </a:cubicBezTo>
                  <a:close/>
                  <a:moveTo>
                    <a:pt x="66" y="103"/>
                  </a:moveTo>
                  <a:cubicBezTo>
                    <a:pt x="61" y="119"/>
                    <a:pt x="46" y="125"/>
                    <a:pt x="31" y="117"/>
                  </a:cubicBezTo>
                  <a:cubicBezTo>
                    <a:pt x="27" y="115"/>
                    <a:pt x="23" y="110"/>
                    <a:pt x="21" y="106"/>
                  </a:cubicBezTo>
                  <a:cubicBezTo>
                    <a:pt x="16" y="94"/>
                    <a:pt x="15" y="80"/>
                    <a:pt x="16" y="67"/>
                  </a:cubicBezTo>
                  <a:cubicBezTo>
                    <a:pt x="15" y="54"/>
                    <a:pt x="16" y="41"/>
                    <a:pt x="21" y="29"/>
                  </a:cubicBezTo>
                  <a:cubicBezTo>
                    <a:pt x="24" y="20"/>
                    <a:pt x="31" y="15"/>
                    <a:pt x="41" y="14"/>
                  </a:cubicBezTo>
                  <a:cubicBezTo>
                    <a:pt x="51" y="13"/>
                    <a:pt x="59" y="16"/>
                    <a:pt x="63" y="25"/>
                  </a:cubicBezTo>
                  <a:cubicBezTo>
                    <a:pt x="66" y="34"/>
                    <a:pt x="69" y="42"/>
                    <a:pt x="70" y="51"/>
                  </a:cubicBezTo>
                  <a:cubicBezTo>
                    <a:pt x="71" y="68"/>
                    <a:pt x="72" y="86"/>
                    <a:pt x="6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7">
              <a:extLst>
                <a:ext uri="{FF2B5EF4-FFF2-40B4-BE49-F238E27FC236}">
                  <a16:creationId xmlns:a16="http://schemas.microsoft.com/office/drawing/2014/main" id="{43D57FC2-D4B5-4F45-9666-5B86FC47B813}"/>
                </a:ext>
              </a:extLst>
            </p:cNvPr>
            <p:cNvSpPr>
              <a:spLocks noEditPoints="1"/>
            </p:cNvSpPr>
            <p:nvPr/>
          </p:nvSpPr>
          <p:spPr bwMode="auto">
            <a:xfrm>
              <a:off x="5083175" y="4608513"/>
              <a:ext cx="322263" cy="523875"/>
            </a:xfrm>
            <a:custGeom>
              <a:avLst/>
              <a:gdLst>
                <a:gd name="T0" fmla="*/ 79 w 85"/>
                <a:gd name="T1" fmla="*/ 31 h 138"/>
                <a:gd name="T2" fmla="*/ 31 w 85"/>
                <a:gd name="T3" fmla="*/ 6 h 138"/>
                <a:gd name="T4" fmla="*/ 4 w 85"/>
                <a:gd name="T5" fmla="*/ 38 h 138"/>
                <a:gd name="T6" fmla="*/ 1 w 85"/>
                <a:gd name="T7" fmla="*/ 84 h 138"/>
                <a:gd name="T8" fmla="*/ 9 w 85"/>
                <a:gd name="T9" fmla="*/ 116 h 138"/>
                <a:gd name="T10" fmla="*/ 47 w 85"/>
                <a:gd name="T11" fmla="*/ 136 h 138"/>
                <a:gd name="T12" fmla="*/ 79 w 85"/>
                <a:gd name="T13" fmla="*/ 110 h 138"/>
                <a:gd name="T14" fmla="*/ 85 w 85"/>
                <a:gd name="T15" fmla="*/ 71 h 138"/>
                <a:gd name="T16" fmla="*/ 79 w 85"/>
                <a:gd name="T17" fmla="*/ 31 h 138"/>
                <a:gd name="T18" fmla="*/ 66 w 85"/>
                <a:gd name="T19" fmla="*/ 105 h 138"/>
                <a:gd name="T20" fmla="*/ 30 w 85"/>
                <a:gd name="T21" fmla="*/ 120 h 138"/>
                <a:gd name="T22" fmla="*/ 19 w 85"/>
                <a:gd name="T23" fmla="*/ 104 h 138"/>
                <a:gd name="T24" fmla="*/ 19 w 85"/>
                <a:gd name="T25" fmla="*/ 36 h 138"/>
                <a:gd name="T26" fmla="*/ 48 w 85"/>
                <a:gd name="T27" fmla="*/ 18 h 138"/>
                <a:gd name="T28" fmla="*/ 66 w 85"/>
                <a:gd name="T29" fmla="*/ 35 h 138"/>
                <a:gd name="T30" fmla="*/ 71 w 85"/>
                <a:gd name="T31" fmla="*/ 73 h 138"/>
                <a:gd name="T32" fmla="*/ 66 w 85"/>
                <a:gd name="T33" fmla="*/ 105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138">
                  <a:moveTo>
                    <a:pt x="79" y="31"/>
                  </a:moveTo>
                  <a:cubicBezTo>
                    <a:pt x="72" y="10"/>
                    <a:pt x="52" y="0"/>
                    <a:pt x="31" y="6"/>
                  </a:cubicBezTo>
                  <a:cubicBezTo>
                    <a:pt x="14" y="11"/>
                    <a:pt x="7" y="23"/>
                    <a:pt x="4" y="38"/>
                  </a:cubicBezTo>
                  <a:cubicBezTo>
                    <a:pt x="0" y="53"/>
                    <a:pt x="0" y="68"/>
                    <a:pt x="1" y="84"/>
                  </a:cubicBezTo>
                  <a:cubicBezTo>
                    <a:pt x="2" y="95"/>
                    <a:pt x="4" y="106"/>
                    <a:pt x="9" y="116"/>
                  </a:cubicBezTo>
                  <a:cubicBezTo>
                    <a:pt x="17" y="131"/>
                    <a:pt x="30" y="138"/>
                    <a:pt x="47" y="136"/>
                  </a:cubicBezTo>
                  <a:cubicBezTo>
                    <a:pt x="65" y="134"/>
                    <a:pt x="74" y="124"/>
                    <a:pt x="79" y="110"/>
                  </a:cubicBezTo>
                  <a:cubicBezTo>
                    <a:pt x="84" y="97"/>
                    <a:pt x="85" y="84"/>
                    <a:pt x="85" y="71"/>
                  </a:cubicBezTo>
                  <a:cubicBezTo>
                    <a:pt x="85" y="57"/>
                    <a:pt x="84" y="44"/>
                    <a:pt x="79" y="31"/>
                  </a:cubicBezTo>
                  <a:close/>
                  <a:moveTo>
                    <a:pt x="66" y="105"/>
                  </a:moveTo>
                  <a:cubicBezTo>
                    <a:pt x="62" y="122"/>
                    <a:pt x="45" y="129"/>
                    <a:pt x="30" y="120"/>
                  </a:cubicBezTo>
                  <a:cubicBezTo>
                    <a:pt x="24" y="116"/>
                    <a:pt x="21" y="110"/>
                    <a:pt x="19" y="104"/>
                  </a:cubicBezTo>
                  <a:cubicBezTo>
                    <a:pt x="13" y="81"/>
                    <a:pt x="13" y="58"/>
                    <a:pt x="19" y="36"/>
                  </a:cubicBezTo>
                  <a:cubicBezTo>
                    <a:pt x="23" y="21"/>
                    <a:pt x="34" y="15"/>
                    <a:pt x="48" y="18"/>
                  </a:cubicBezTo>
                  <a:cubicBezTo>
                    <a:pt x="58" y="20"/>
                    <a:pt x="64" y="26"/>
                    <a:pt x="66" y="35"/>
                  </a:cubicBezTo>
                  <a:cubicBezTo>
                    <a:pt x="68" y="48"/>
                    <a:pt x="70" y="61"/>
                    <a:pt x="71" y="73"/>
                  </a:cubicBezTo>
                  <a:cubicBezTo>
                    <a:pt x="69" y="85"/>
                    <a:pt x="68" y="95"/>
                    <a:pt x="66" y="10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8">
              <a:extLst>
                <a:ext uri="{FF2B5EF4-FFF2-40B4-BE49-F238E27FC236}">
                  <a16:creationId xmlns:a16="http://schemas.microsoft.com/office/drawing/2014/main" id="{6F380353-3C03-4DAD-9EAD-DC359DA217CE}"/>
                </a:ext>
              </a:extLst>
            </p:cNvPr>
            <p:cNvSpPr>
              <a:spLocks/>
            </p:cNvSpPr>
            <p:nvPr/>
          </p:nvSpPr>
          <p:spPr bwMode="auto">
            <a:xfrm>
              <a:off x="4122738" y="4621213"/>
              <a:ext cx="322263" cy="495300"/>
            </a:xfrm>
            <a:custGeom>
              <a:avLst/>
              <a:gdLst>
                <a:gd name="T0" fmla="*/ 23 w 85"/>
                <a:gd name="T1" fmla="*/ 114 h 131"/>
                <a:gd name="T2" fmla="*/ 59 w 85"/>
                <a:gd name="T3" fmla="*/ 77 h 131"/>
                <a:gd name="T4" fmla="*/ 80 w 85"/>
                <a:gd name="T5" fmla="*/ 40 h 131"/>
                <a:gd name="T6" fmla="*/ 67 w 85"/>
                <a:gd name="T7" fmla="*/ 9 h 131"/>
                <a:gd name="T8" fmla="*/ 30 w 85"/>
                <a:gd name="T9" fmla="*/ 3 h 131"/>
                <a:gd name="T10" fmla="*/ 3 w 85"/>
                <a:gd name="T11" fmla="*/ 16 h 131"/>
                <a:gd name="T12" fmla="*/ 11 w 85"/>
                <a:gd name="T13" fmla="*/ 26 h 131"/>
                <a:gd name="T14" fmla="*/ 39 w 85"/>
                <a:gd name="T15" fmla="*/ 14 h 131"/>
                <a:gd name="T16" fmla="*/ 65 w 85"/>
                <a:gd name="T17" fmla="*/ 38 h 131"/>
                <a:gd name="T18" fmla="*/ 54 w 85"/>
                <a:gd name="T19" fmla="*/ 63 h 131"/>
                <a:gd name="T20" fmla="*/ 6 w 85"/>
                <a:gd name="T21" fmla="*/ 114 h 131"/>
                <a:gd name="T22" fmla="*/ 1 w 85"/>
                <a:gd name="T23" fmla="*/ 131 h 131"/>
                <a:gd name="T24" fmla="*/ 85 w 85"/>
                <a:gd name="T25" fmla="*/ 131 h 131"/>
                <a:gd name="T26" fmla="*/ 85 w 85"/>
                <a:gd name="T27" fmla="*/ 118 h 131"/>
                <a:gd name="T28" fmla="*/ 20 w 85"/>
                <a:gd name="T29" fmla="*/ 118 h 131"/>
                <a:gd name="T30" fmla="*/ 23 w 85"/>
                <a:gd name="T31" fmla="*/ 11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31">
                  <a:moveTo>
                    <a:pt x="23" y="114"/>
                  </a:moveTo>
                  <a:cubicBezTo>
                    <a:pt x="35" y="102"/>
                    <a:pt x="48" y="90"/>
                    <a:pt x="59" y="77"/>
                  </a:cubicBezTo>
                  <a:cubicBezTo>
                    <a:pt x="70" y="67"/>
                    <a:pt x="79" y="55"/>
                    <a:pt x="80" y="40"/>
                  </a:cubicBezTo>
                  <a:cubicBezTo>
                    <a:pt x="81" y="27"/>
                    <a:pt x="78" y="16"/>
                    <a:pt x="67" y="9"/>
                  </a:cubicBezTo>
                  <a:cubicBezTo>
                    <a:pt x="55" y="1"/>
                    <a:pt x="43" y="0"/>
                    <a:pt x="30" y="3"/>
                  </a:cubicBezTo>
                  <a:cubicBezTo>
                    <a:pt x="20" y="5"/>
                    <a:pt x="11" y="9"/>
                    <a:pt x="3" y="16"/>
                  </a:cubicBezTo>
                  <a:cubicBezTo>
                    <a:pt x="6" y="20"/>
                    <a:pt x="8" y="23"/>
                    <a:pt x="11" y="26"/>
                  </a:cubicBezTo>
                  <a:cubicBezTo>
                    <a:pt x="19" y="20"/>
                    <a:pt x="28" y="15"/>
                    <a:pt x="39" y="14"/>
                  </a:cubicBezTo>
                  <a:cubicBezTo>
                    <a:pt x="52" y="13"/>
                    <a:pt x="66" y="20"/>
                    <a:pt x="65" y="38"/>
                  </a:cubicBezTo>
                  <a:cubicBezTo>
                    <a:pt x="64" y="48"/>
                    <a:pt x="61" y="57"/>
                    <a:pt x="54" y="63"/>
                  </a:cubicBezTo>
                  <a:cubicBezTo>
                    <a:pt x="39" y="81"/>
                    <a:pt x="22" y="98"/>
                    <a:pt x="6" y="114"/>
                  </a:cubicBezTo>
                  <a:cubicBezTo>
                    <a:pt x="0" y="119"/>
                    <a:pt x="1" y="125"/>
                    <a:pt x="1" y="131"/>
                  </a:cubicBezTo>
                  <a:cubicBezTo>
                    <a:pt x="30" y="131"/>
                    <a:pt x="57" y="131"/>
                    <a:pt x="85" y="131"/>
                  </a:cubicBezTo>
                  <a:cubicBezTo>
                    <a:pt x="85" y="126"/>
                    <a:pt x="85" y="122"/>
                    <a:pt x="85" y="118"/>
                  </a:cubicBezTo>
                  <a:cubicBezTo>
                    <a:pt x="63" y="118"/>
                    <a:pt x="42" y="118"/>
                    <a:pt x="20" y="118"/>
                  </a:cubicBezTo>
                  <a:cubicBezTo>
                    <a:pt x="21" y="116"/>
                    <a:pt x="22" y="115"/>
                    <a:pt x="23" y="1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9">
              <a:extLst>
                <a:ext uri="{FF2B5EF4-FFF2-40B4-BE49-F238E27FC236}">
                  <a16:creationId xmlns:a16="http://schemas.microsoft.com/office/drawing/2014/main" id="{CEE8373F-A4E7-457B-BD23-9E6510B159AC}"/>
                </a:ext>
              </a:extLst>
            </p:cNvPr>
            <p:cNvSpPr>
              <a:spLocks/>
            </p:cNvSpPr>
            <p:nvPr/>
          </p:nvSpPr>
          <p:spPr bwMode="auto">
            <a:xfrm>
              <a:off x="3767138" y="4632325"/>
              <a:ext cx="174625" cy="484187"/>
            </a:xfrm>
            <a:custGeom>
              <a:avLst/>
              <a:gdLst>
                <a:gd name="T0" fmla="*/ 27 w 46"/>
                <a:gd name="T1" fmla="*/ 6 h 128"/>
                <a:gd name="T2" fmla="*/ 0 w 46"/>
                <a:gd name="T3" fmla="*/ 27 h 128"/>
                <a:gd name="T4" fmla="*/ 8 w 46"/>
                <a:gd name="T5" fmla="*/ 36 h 128"/>
                <a:gd name="T6" fmla="*/ 32 w 46"/>
                <a:gd name="T7" fmla="*/ 17 h 128"/>
                <a:gd name="T8" fmla="*/ 32 w 46"/>
                <a:gd name="T9" fmla="*/ 128 h 128"/>
                <a:gd name="T10" fmla="*/ 46 w 46"/>
                <a:gd name="T11" fmla="*/ 128 h 128"/>
                <a:gd name="T12" fmla="*/ 46 w 46"/>
                <a:gd name="T13" fmla="*/ 1 h 128"/>
                <a:gd name="T14" fmla="*/ 27 w 46"/>
                <a:gd name="T15" fmla="*/ 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128">
                  <a:moveTo>
                    <a:pt x="27" y="6"/>
                  </a:moveTo>
                  <a:cubicBezTo>
                    <a:pt x="18" y="12"/>
                    <a:pt x="10" y="19"/>
                    <a:pt x="0" y="27"/>
                  </a:cubicBezTo>
                  <a:cubicBezTo>
                    <a:pt x="3" y="30"/>
                    <a:pt x="6" y="33"/>
                    <a:pt x="8" y="36"/>
                  </a:cubicBezTo>
                  <a:cubicBezTo>
                    <a:pt x="16" y="30"/>
                    <a:pt x="24" y="23"/>
                    <a:pt x="32" y="17"/>
                  </a:cubicBezTo>
                  <a:cubicBezTo>
                    <a:pt x="32" y="54"/>
                    <a:pt x="32" y="91"/>
                    <a:pt x="32" y="128"/>
                  </a:cubicBezTo>
                  <a:cubicBezTo>
                    <a:pt x="37" y="128"/>
                    <a:pt x="41" y="128"/>
                    <a:pt x="46" y="128"/>
                  </a:cubicBezTo>
                  <a:cubicBezTo>
                    <a:pt x="46" y="85"/>
                    <a:pt x="46" y="43"/>
                    <a:pt x="46" y="1"/>
                  </a:cubicBezTo>
                  <a:cubicBezTo>
                    <a:pt x="35" y="0"/>
                    <a:pt x="35" y="0"/>
                    <a:pt x="27"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0">
              <a:extLst>
                <a:ext uri="{FF2B5EF4-FFF2-40B4-BE49-F238E27FC236}">
                  <a16:creationId xmlns:a16="http://schemas.microsoft.com/office/drawing/2014/main" id="{4A3875D1-3B2C-47D6-B720-9C3B5BE67DA0}"/>
                </a:ext>
              </a:extLst>
            </p:cNvPr>
            <p:cNvSpPr>
              <a:spLocks/>
            </p:cNvSpPr>
            <p:nvPr/>
          </p:nvSpPr>
          <p:spPr bwMode="auto">
            <a:xfrm>
              <a:off x="5303838" y="4170363"/>
              <a:ext cx="85725" cy="136525"/>
            </a:xfrm>
            <a:custGeom>
              <a:avLst/>
              <a:gdLst>
                <a:gd name="T0" fmla="*/ 23 w 23"/>
                <a:gd name="T1" fmla="*/ 0 h 36"/>
                <a:gd name="T2" fmla="*/ 12 w 23"/>
                <a:gd name="T3" fmla="*/ 0 h 36"/>
                <a:gd name="T4" fmla="*/ 11 w 23"/>
                <a:gd name="T5" fmla="*/ 6 h 36"/>
                <a:gd name="T6" fmla="*/ 0 w 23"/>
                <a:gd name="T7" fmla="*/ 6 h 36"/>
                <a:gd name="T8" fmla="*/ 0 w 23"/>
                <a:gd name="T9" fmla="*/ 36 h 36"/>
                <a:gd name="T10" fmla="*/ 23 w 23"/>
                <a:gd name="T11" fmla="*/ 36 h 36"/>
                <a:gd name="T12" fmla="*/ 23 w 23"/>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3" h="36">
                  <a:moveTo>
                    <a:pt x="23" y="0"/>
                  </a:moveTo>
                  <a:cubicBezTo>
                    <a:pt x="19" y="0"/>
                    <a:pt x="16" y="0"/>
                    <a:pt x="12" y="0"/>
                  </a:cubicBezTo>
                  <a:cubicBezTo>
                    <a:pt x="12" y="2"/>
                    <a:pt x="12" y="4"/>
                    <a:pt x="11" y="6"/>
                  </a:cubicBezTo>
                  <a:cubicBezTo>
                    <a:pt x="8" y="6"/>
                    <a:pt x="4" y="6"/>
                    <a:pt x="0" y="6"/>
                  </a:cubicBezTo>
                  <a:cubicBezTo>
                    <a:pt x="0" y="16"/>
                    <a:pt x="0" y="26"/>
                    <a:pt x="0" y="36"/>
                  </a:cubicBezTo>
                  <a:cubicBezTo>
                    <a:pt x="8" y="36"/>
                    <a:pt x="15" y="36"/>
                    <a:pt x="23" y="36"/>
                  </a:cubicBezTo>
                  <a:cubicBezTo>
                    <a:pt x="23" y="24"/>
                    <a:pt x="23" y="12"/>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1">
              <a:extLst>
                <a:ext uri="{FF2B5EF4-FFF2-40B4-BE49-F238E27FC236}">
                  <a16:creationId xmlns:a16="http://schemas.microsoft.com/office/drawing/2014/main" id="{9AF10390-20CF-4672-9D66-922F8605A6C5}"/>
                </a:ext>
              </a:extLst>
            </p:cNvPr>
            <p:cNvSpPr>
              <a:spLocks noEditPoints="1"/>
            </p:cNvSpPr>
            <p:nvPr/>
          </p:nvSpPr>
          <p:spPr bwMode="auto">
            <a:xfrm>
              <a:off x="5008563" y="4181475"/>
              <a:ext cx="166688" cy="117475"/>
            </a:xfrm>
            <a:custGeom>
              <a:avLst/>
              <a:gdLst>
                <a:gd name="T0" fmla="*/ 44 w 44"/>
                <a:gd name="T1" fmla="*/ 31 h 31"/>
                <a:gd name="T2" fmla="*/ 44 w 44"/>
                <a:gd name="T3" fmla="*/ 0 h 31"/>
                <a:gd name="T4" fmla="*/ 5 w 44"/>
                <a:gd name="T5" fmla="*/ 0 h 31"/>
                <a:gd name="T6" fmla="*/ 4 w 44"/>
                <a:gd name="T7" fmla="*/ 5 h 31"/>
                <a:gd name="T8" fmla="*/ 0 w 44"/>
                <a:gd name="T9" fmla="*/ 6 h 31"/>
                <a:gd name="T10" fmla="*/ 0 w 44"/>
                <a:gd name="T11" fmla="*/ 25 h 31"/>
                <a:gd name="T12" fmla="*/ 5 w 44"/>
                <a:gd name="T13" fmla="*/ 31 h 31"/>
                <a:gd name="T14" fmla="*/ 44 w 44"/>
                <a:gd name="T15" fmla="*/ 31 h 31"/>
                <a:gd name="T16" fmla="*/ 37 w 44"/>
                <a:gd name="T17" fmla="*/ 6 h 31"/>
                <a:gd name="T18" fmla="*/ 39 w 44"/>
                <a:gd name="T19" fmla="*/ 4 h 31"/>
                <a:gd name="T20" fmla="*/ 41 w 44"/>
                <a:gd name="T21" fmla="*/ 6 h 31"/>
                <a:gd name="T22" fmla="*/ 41 w 44"/>
                <a:gd name="T23" fmla="*/ 25 h 31"/>
                <a:gd name="T24" fmla="*/ 39 w 44"/>
                <a:gd name="T25" fmla="*/ 27 h 31"/>
                <a:gd name="T26" fmla="*/ 37 w 44"/>
                <a:gd name="T27" fmla="*/ 25 h 31"/>
                <a:gd name="T28" fmla="*/ 37 w 44"/>
                <a:gd name="T29" fmla="*/ 15 h 31"/>
                <a:gd name="T30" fmla="*/ 37 w 44"/>
                <a:gd name="T31" fmla="*/ 6 h 31"/>
                <a:gd name="T32" fmla="*/ 32 w 44"/>
                <a:gd name="T33" fmla="*/ 4 h 31"/>
                <a:gd name="T34" fmla="*/ 32 w 44"/>
                <a:gd name="T35" fmla="*/ 28 h 31"/>
                <a:gd name="T36" fmla="*/ 32 w 44"/>
                <a:gd name="T37" fmla="*/ 4 h 31"/>
                <a:gd name="T38" fmla="*/ 22 w 44"/>
                <a:gd name="T39" fmla="*/ 7 h 31"/>
                <a:gd name="T40" fmla="*/ 24 w 44"/>
                <a:gd name="T41" fmla="*/ 4 h 31"/>
                <a:gd name="T42" fmla="*/ 25 w 44"/>
                <a:gd name="T43" fmla="*/ 7 h 31"/>
                <a:gd name="T44" fmla="*/ 26 w 44"/>
                <a:gd name="T45" fmla="*/ 27 h 31"/>
                <a:gd name="T46" fmla="*/ 24 w 44"/>
                <a:gd name="T47" fmla="*/ 27 h 31"/>
                <a:gd name="T48" fmla="*/ 22 w 44"/>
                <a:gd name="T49" fmla="*/ 24 h 31"/>
                <a:gd name="T50" fmla="*/ 22 w 44"/>
                <a:gd name="T51" fmla="*/ 7 h 31"/>
                <a:gd name="T52" fmla="*/ 4 w 44"/>
                <a:gd name="T53" fmla="*/ 20 h 31"/>
                <a:gd name="T54" fmla="*/ 3 w 44"/>
                <a:gd name="T55" fmla="*/ 21 h 31"/>
                <a:gd name="T56" fmla="*/ 3 w 44"/>
                <a:gd name="T57" fmla="*/ 9 h 31"/>
                <a:gd name="T58" fmla="*/ 8 w 44"/>
                <a:gd name="T59" fmla="*/ 9 h 31"/>
                <a:gd name="T60" fmla="*/ 8 w 44"/>
                <a:gd name="T61" fmla="*/ 4 h 31"/>
                <a:gd name="T62" fmla="*/ 18 w 44"/>
                <a:gd name="T63" fmla="*/ 4 h 31"/>
                <a:gd name="T64" fmla="*/ 18 w 44"/>
                <a:gd name="T65" fmla="*/ 27 h 31"/>
                <a:gd name="T66" fmla="*/ 10 w 44"/>
                <a:gd name="T67" fmla="*/ 27 h 31"/>
                <a:gd name="T68" fmla="*/ 4 w 44"/>
                <a:gd name="T69" fmla="*/ 2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31">
                  <a:moveTo>
                    <a:pt x="44" y="31"/>
                  </a:moveTo>
                  <a:cubicBezTo>
                    <a:pt x="44" y="20"/>
                    <a:pt x="44" y="10"/>
                    <a:pt x="44" y="0"/>
                  </a:cubicBezTo>
                  <a:cubicBezTo>
                    <a:pt x="31" y="0"/>
                    <a:pt x="18" y="0"/>
                    <a:pt x="5" y="0"/>
                  </a:cubicBezTo>
                  <a:cubicBezTo>
                    <a:pt x="5" y="2"/>
                    <a:pt x="5" y="3"/>
                    <a:pt x="4" y="5"/>
                  </a:cubicBezTo>
                  <a:cubicBezTo>
                    <a:pt x="3" y="5"/>
                    <a:pt x="1" y="5"/>
                    <a:pt x="0" y="6"/>
                  </a:cubicBezTo>
                  <a:cubicBezTo>
                    <a:pt x="0" y="12"/>
                    <a:pt x="0" y="19"/>
                    <a:pt x="0" y="25"/>
                  </a:cubicBezTo>
                  <a:cubicBezTo>
                    <a:pt x="4" y="25"/>
                    <a:pt x="5" y="26"/>
                    <a:pt x="5" y="31"/>
                  </a:cubicBezTo>
                  <a:cubicBezTo>
                    <a:pt x="18" y="31"/>
                    <a:pt x="31" y="31"/>
                    <a:pt x="44" y="31"/>
                  </a:cubicBezTo>
                  <a:close/>
                  <a:moveTo>
                    <a:pt x="37" y="6"/>
                  </a:moveTo>
                  <a:cubicBezTo>
                    <a:pt x="37" y="5"/>
                    <a:pt x="38" y="4"/>
                    <a:pt x="39" y="4"/>
                  </a:cubicBezTo>
                  <a:cubicBezTo>
                    <a:pt x="39" y="4"/>
                    <a:pt x="41" y="5"/>
                    <a:pt x="41" y="6"/>
                  </a:cubicBezTo>
                  <a:cubicBezTo>
                    <a:pt x="41" y="12"/>
                    <a:pt x="41" y="19"/>
                    <a:pt x="41" y="25"/>
                  </a:cubicBezTo>
                  <a:cubicBezTo>
                    <a:pt x="41" y="26"/>
                    <a:pt x="39" y="26"/>
                    <a:pt x="39" y="27"/>
                  </a:cubicBezTo>
                  <a:cubicBezTo>
                    <a:pt x="38" y="26"/>
                    <a:pt x="37" y="25"/>
                    <a:pt x="37" y="25"/>
                  </a:cubicBezTo>
                  <a:cubicBezTo>
                    <a:pt x="37" y="21"/>
                    <a:pt x="37" y="18"/>
                    <a:pt x="37" y="15"/>
                  </a:cubicBezTo>
                  <a:cubicBezTo>
                    <a:pt x="37" y="12"/>
                    <a:pt x="37" y="9"/>
                    <a:pt x="37" y="6"/>
                  </a:cubicBezTo>
                  <a:close/>
                  <a:moveTo>
                    <a:pt x="32" y="4"/>
                  </a:moveTo>
                  <a:cubicBezTo>
                    <a:pt x="32" y="12"/>
                    <a:pt x="32" y="19"/>
                    <a:pt x="32" y="28"/>
                  </a:cubicBezTo>
                  <a:cubicBezTo>
                    <a:pt x="29" y="24"/>
                    <a:pt x="29" y="6"/>
                    <a:pt x="32" y="4"/>
                  </a:cubicBezTo>
                  <a:close/>
                  <a:moveTo>
                    <a:pt x="22" y="7"/>
                  </a:moveTo>
                  <a:cubicBezTo>
                    <a:pt x="22" y="6"/>
                    <a:pt x="24" y="5"/>
                    <a:pt x="24" y="4"/>
                  </a:cubicBezTo>
                  <a:cubicBezTo>
                    <a:pt x="25" y="5"/>
                    <a:pt x="25" y="6"/>
                    <a:pt x="25" y="7"/>
                  </a:cubicBezTo>
                  <a:cubicBezTo>
                    <a:pt x="26" y="13"/>
                    <a:pt x="26" y="20"/>
                    <a:pt x="26" y="27"/>
                  </a:cubicBezTo>
                  <a:cubicBezTo>
                    <a:pt x="25" y="27"/>
                    <a:pt x="24" y="27"/>
                    <a:pt x="24" y="27"/>
                  </a:cubicBezTo>
                  <a:cubicBezTo>
                    <a:pt x="23" y="26"/>
                    <a:pt x="22" y="25"/>
                    <a:pt x="22" y="24"/>
                  </a:cubicBezTo>
                  <a:cubicBezTo>
                    <a:pt x="22" y="18"/>
                    <a:pt x="22" y="13"/>
                    <a:pt x="22" y="7"/>
                  </a:cubicBezTo>
                  <a:close/>
                  <a:moveTo>
                    <a:pt x="4" y="20"/>
                  </a:moveTo>
                  <a:cubicBezTo>
                    <a:pt x="4" y="21"/>
                    <a:pt x="4" y="21"/>
                    <a:pt x="3" y="21"/>
                  </a:cubicBezTo>
                  <a:cubicBezTo>
                    <a:pt x="3" y="17"/>
                    <a:pt x="3" y="13"/>
                    <a:pt x="3" y="9"/>
                  </a:cubicBezTo>
                  <a:cubicBezTo>
                    <a:pt x="5" y="9"/>
                    <a:pt x="6" y="9"/>
                    <a:pt x="8" y="9"/>
                  </a:cubicBezTo>
                  <a:cubicBezTo>
                    <a:pt x="8" y="7"/>
                    <a:pt x="8" y="6"/>
                    <a:pt x="8" y="4"/>
                  </a:cubicBezTo>
                  <a:cubicBezTo>
                    <a:pt x="11" y="4"/>
                    <a:pt x="14" y="4"/>
                    <a:pt x="18" y="4"/>
                  </a:cubicBezTo>
                  <a:cubicBezTo>
                    <a:pt x="18" y="12"/>
                    <a:pt x="18" y="19"/>
                    <a:pt x="18" y="27"/>
                  </a:cubicBezTo>
                  <a:cubicBezTo>
                    <a:pt x="15" y="27"/>
                    <a:pt x="12" y="27"/>
                    <a:pt x="10" y="27"/>
                  </a:cubicBezTo>
                  <a:cubicBezTo>
                    <a:pt x="8" y="24"/>
                    <a:pt x="6" y="22"/>
                    <a:pt x="4"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2">
              <a:extLst>
                <a:ext uri="{FF2B5EF4-FFF2-40B4-BE49-F238E27FC236}">
                  <a16:creationId xmlns:a16="http://schemas.microsoft.com/office/drawing/2014/main" id="{3E5022F1-C9F9-426F-A773-0C0C26233FDC}"/>
                </a:ext>
              </a:extLst>
            </p:cNvPr>
            <p:cNvSpPr>
              <a:spLocks/>
            </p:cNvSpPr>
            <p:nvPr/>
          </p:nvSpPr>
          <p:spPr bwMode="auto">
            <a:xfrm>
              <a:off x="4532313" y="4745038"/>
              <a:ext cx="82550" cy="92075"/>
            </a:xfrm>
            <a:custGeom>
              <a:avLst/>
              <a:gdLst>
                <a:gd name="T0" fmla="*/ 11 w 22"/>
                <a:gd name="T1" fmla="*/ 24 h 24"/>
                <a:gd name="T2" fmla="*/ 22 w 22"/>
                <a:gd name="T3" fmla="*/ 12 h 24"/>
                <a:gd name="T4" fmla="*/ 11 w 22"/>
                <a:gd name="T5" fmla="*/ 0 h 24"/>
                <a:gd name="T6" fmla="*/ 0 w 22"/>
                <a:gd name="T7" fmla="*/ 12 h 24"/>
                <a:gd name="T8" fmla="*/ 11 w 22"/>
                <a:gd name="T9" fmla="*/ 24 h 24"/>
              </a:gdLst>
              <a:ahLst/>
              <a:cxnLst>
                <a:cxn ang="0">
                  <a:pos x="T0" y="T1"/>
                </a:cxn>
                <a:cxn ang="0">
                  <a:pos x="T2" y="T3"/>
                </a:cxn>
                <a:cxn ang="0">
                  <a:pos x="T4" y="T5"/>
                </a:cxn>
                <a:cxn ang="0">
                  <a:pos x="T6" y="T7"/>
                </a:cxn>
                <a:cxn ang="0">
                  <a:pos x="T8" y="T9"/>
                </a:cxn>
              </a:cxnLst>
              <a:rect l="0" t="0" r="r" b="b"/>
              <a:pathLst>
                <a:path w="22" h="24">
                  <a:moveTo>
                    <a:pt x="11" y="24"/>
                  </a:moveTo>
                  <a:cubicBezTo>
                    <a:pt x="18" y="24"/>
                    <a:pt x="22" y="19"/>
                    <a:pt x="22" y="12"/>
                  </a:cubicBezTo>
                  <a:cubicBezTo>
                    <a:pt x="22" y="4"/>
                    <a:pt x="18" y="0"/>
                    <a:pt x="11" y="0"/>
                  </a:cubicBezTo>
                  <a:cubicBezTo>
                    <a:pt x="4" y="0"/>
                    <a:pt x="0" y="4"/>
                    <a:pt x="0" y="12"/>
                  </a:cubicBezTo>
                  <a:cubicBezTo>
                    <a:pt x="0" y="19"/>
                    <a:pt x="5" y="24"/>
                    <a:pt x="11" y="2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3">
              <a:extLst>
                <a:ext uri="{FF2B5EF4-FFF2-40B4-BE49-F238E27FC236}">
                  <a16:creationId xmlns:a16="http://schemas.microsoft.com/office/drawing/2014/main" id="{0B1EAB79-AA21-4D64-BA15-85263DC49F77}"/>
                </a:ext>
              </a:extLst>
            </p:cNvPr>
            <p:cNvSpPr>
              <a:spLocks/>
            </p:cNvSpPr>
            <p:nvPr/>
          </p:nvSpPr>
          <p:spPr bwMode="auto">
            <a:xfrm>
              <a:off x="4532313" y="5037138"/>
              <a:ext cx="82550" cy="90487"/>
            </a:xfrm>
            <a:custGeom>
              <a:avLst/>
              <a:gdLst>
                <a:gd name="T0" fmla="*/ 11 w 22"/>
                <a:gd name="T1" fmla="*/ 0 h 24"/>
                <a:gd name="T2" fmla="*/ 0 w 22"/>
                <a:gd name="T3" fmla="*/ 12 h 24"/>
                <a:gd name="T4" fmla="*/ 11 w 22"/>
                <a:gd name="T5" fmla="*/ 24 h 24"/>
                <a:gd name="T6" fmla="*/ 22 w 22"/>
                <a:gd name="T7" fmla="*/ 12 h 24"/>
                <a:gd name="T8" fmla="*/ 11 w 22"/>
                <a:gd name="T9" fmla="*/ 0 h 24"/>
              </a:gdLst>
              <a:ahLst/>
              <a:cxnLst>
                <a:cxn ang="0">
                  <a:pos x="T0" y="T1"/>
                </a:cxn>
                <a:cxn ang="0">
                  <a:pos x="T2" y="T3"/>
                </a:cxn>
                <a:cxn ang="0">
                  <a:pos x="T4" y="T5"/>
                </a:cxn>
                <a:cxn ang="0">
                  <a:pos x="T6" y="T7"/>
                </a:cxn>
                <a:cxn ang="0">
                  <a:pos x="T8" y="T9"/>
                </a:cxn>
              </a:cxnLst>
              <a:rect l="0" t="0" r="r" b="b"/>
              <a:pathLst>
                <a:path w="22" h="24">
                  <a:moveTo>
                    <a:pt x="11" y="0"/>
                  </a:moveTo>
                  <a:cubicBezTo>
                    <a:pt x="4" y="0"/>
                    <a:pt x="0" y="4"/>
                    <a:pt x="0" y="12"/>
                  </a:cubicBezTo>
                  <a:cubicBezTo>
                    <a:pt x="0" y="19"/>
                    <a:pt x="4" y="24"/>
                    <a:pt x="11" y="24"/>
                  </a:cubicBezTo>
                  <a:cubicBezTo>
                    <a:pt x="17" y="24"/>
                    <a:pt x="22" y="19"/>
                    <a:pt x="22" y="12"/>
                  </a:cubicBezTo>
                  <a:cubicBezTo>
                    <a:pt x="22" y="5"/>
                    <a:pt x="18" y="0"/>
                    <a:pt x="1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4">
              <a:extLst>
                <a:ext uri="{FF2B5EF4-FFF2-40B4-BE49-F238E27FC236}">
                  <a16:creationId xmlns:a16="http://schemas.microsoft.com/office/drawing/2014/main" id="{6B9DAE76-F698-4D32-8C81-E309A9B746BE}"/>
                </a:ext>
              </a:extLst>
            </p:cNvPr>
            <p:cNvSpPr>
              <a:spLocks/>
            </p:cNvSpPr>
            <p:nvPr/>
          </p:nvSpPr>
          <p:spPr bwMode="auto">
            <a:xfrm>
              <a:off x="5260975" y="4219575"/>
              <a:ext cx="38100" cy="87312"/>
            </a:xfrm>
            <a:custGeom>
              <a:avLst/>
              <a:gdLst>
                <a:gd name="T0" fmla="*/ 10 w 10"/>
                <a:gd name="T1" fmla="*/ 0 h 23"/>
                <a:gd name="T2" fmla="*/ 0 w 10"/>
                <a:gd name="T3" fmla="*/ 0 h 23"/>
                <a:gd name="T4" fmla="*/ 0 w 10"/>
                <a:gd name="T5" fmla="*/ 23 h 23"/>
                <a:gd name="T6" fmla="*/ 10 w 10"/>
                <a:gd name="T7" fmla="*/ 23 h 23"/>
                <a:gd name="T8" fmla="*/ 10 w 10"/>
                <a:gd name="T9" fmla="*/ 0 h 23"/>
              </a:gdLst>
              <a:ahLst/>
              <a:cxnLst>
                <a:cxn ang="0">
                  <a:pos x="T0" y="T1"/>
                </a:cxn>
                <a:cxn ang="0">
                  <a:pos x="T2" y="T3"/>
                </a:cxn>
                <a:cxn ang="0">
                  <a:pos x="T4" y="T5"/>
                </a:cxn>
                <a:cxn ang="0">
                  <a:pos x="T6" y="T7"/>
                </a:cxn>
                <a:cxn ang="0">
                  <a:pos x="T8" y="T9"/>
                </a:cxn>
              </a:cxnLst>
              <a:rect l="0" t="0" r="r" b="b"/>
              <a:pathLst>
                <a:path w="10" h="23">
                  <a:moveTo>
                    <a:pt x="10" y="0"/>
                  </a:moveTo>
                  <a:cubicBezTo>
                    <a:pt x="6" y="0"/>
                    <a:pt x="3" y="0"/>
                    <a:pt x="0" y="0"/>
                  </a:cubicBezTo>
                  <a:cubicBezTo>
                    <a:pt x="0" y="8"/>
                    <a:pt x="0" y="15"/>
                    <a:pt x="0" y="23"/>
                  </a:cubicBezTo>
                  <a:cubicBezTo>
                    <a:pt x="3" y="23"/>
                    <a:pt x="7" y="23"/>
                    <a:pt x="10" y="23"/>
                  </a:cubicBezTo>
                  <a:cubicBezTo>
                    <a:pt x="10" y="15"/>
                    <a:pt x="10" y="8"/>
                    <a:pt x="1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5">
              <a:extLst>
                <a:ext uri="{FF2B5EF4-FFF2-40B4-BE49-F238E27FC236}">
                  <a16:creationId xmlns:a16="http://schemas.microsoft.com/office/drawing/2014/main" id="{F14991C8-2030-44C2-BC78-73B0B4561FFA}"/>
                </a:ext>
              </a:extLst>
            </p:cNvPr>
            <p:cNvSpPr>
              <a:spLocks/>
            </p:cNvSpPr>
            <p:nvPr/>
          </p:nvSpPr>
          <p:spPr bwMode="auto">
            <a:xfrm>
              <a:off x="5216525" y="4233863"/>
              <a:ext cx="41275" cy="73025"/>
            </a:xfrm>
            <a:custGeom>
              <a:avLst/>
              <a:gdLst>
                <a:gd name="T0" fmla="*/ 11 w 11"/>
                <a:gd name="T1" fmla="*/ 0 h 19"/>
                <a:gd name="T2" fmla="*/ 0 w 11"/>
                <a:gd name="T3" fmla="*/ 0 h 19"/>
                <a:gd name="T4" fmla="*/ 0 w 11"/>
                <a:gd name="T5" fmla="*/ 19 h 19"/>
                <a:gd name="T6" fmla="*/ 11 w 11"/>
                <a:gd name="T7" fmla="*/ 19 h 19"/>
                <a:gd name="T8" fmla="*/ 11 w 11"/>
                <a:gd name="T9" fmla="*/ 0 h 19"/>
              </a:gdLst>
              <a:ahLst/>
              <a:cxnLst>
                <a:cxn ang="0">
                  <a:pos x="T0" y="T1"/>
                </a:cxn>
                <a:cxn ang="0">
                  <a:pos x="T2" y="T3"/>
                </a:cxn>
                <a:cxn ang="0">
                  <a:pos x="T4" y="T5"/>
                </a:cxn>
                <a:cxn ang="0">
                  <a:pos x="T6" y="T7"/>
                </a:cxn>
                <a:cxn ang="0">
                  <a:pos x="T8" y="T9"/>
                </a:cxn>
              </a:cxnLst>
              <a:rect l="0" t="0" r="r" b="b"/>
              <a:pathLst>
                <a:path w="11" h="19">
                  <a:moveTo>
                    <a:pt x="11" y="0"/>
                  </a:moveTo>
                  <a:cubicBezTo>
                    <a:pt x="7" y="0"/>
                    <a:pt x="4" y="0"/>
                    <a:pt x="0" y="0"/>
                  </a:cubicBezTo>
                  <a:cubicBezTo>
                    <a:pt x="0" y="7"/>
                    <a:pt x="0" y="13"/>
                    <a:pt x="0" y="19"/>
                  </a:cubicBezTo>
                  <a:cubicBezTo>
                    <a:pt x="4" y="19"/>
                    <a:pt x="7" y="19"/>
                    <a:pt x="11" y="19"/>
                  </a:cubicBezTo>
                  <a:cubicBezTo>
                    <a:pt x="11" y="13"/>
                    <a:pt x="11" y="7"/>
                    <a:pt x="1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866"/>
        <p:cNvGrpSpPr/>
        <p:nvPr/>
      </p:nvGrpSpPr>
      <p:grpSpPr>
        <a:xfrm>
          <a:off x="0" y="0"/>
          <a:ext cx="0" cy="0"/>
          <a:chOff x="0" y="0"/>
          <a:chExt cx="0" cy="0"/>
        </a:xfrm>
      </p:grpSpPr>
      <p:grpSp>
        <p:nvGrpSpPr>
          <p:cNvPr id="2" name="Grupo 1">
            <a:extLst>
              <a:ext uri="{FF2B5EF4-FFF2-40B4-BE49-F238E27FC236}">
                <a16:creationId xmlns:a16="http://schemas.microsoft.com/office/drawing/2014/main" id="{19616BE1-554E-FD73-6E1F-25F09A943B00}"/>
              </a:ext>
            </a:extLst>
          </p:cNvPr>
          <p:cNvGrpSpPr/>
          <p:nvPr/>
        </p:nvGrpSpPr>
        <p:grpSpPr>
          <a:xfrm>
            <a:off x="797158" y="2675897"/>
            <a:ext cx="2818957" cy="590396"/>
            <a:chOff x="797158" y="2675897"/>
            <a:chExt cx="2818957" cy="590396"/>
          </a:xfrm>
        </p:grpSpPr>
        <p:sp>
          <p:nvSpPr>
            <p:cNvPr id="1876" name="Google Shape;1876;p81"/>
            <p:cNvSpPr/>
            <p:nvPr/>
          </p:nvSpPr>
          <p:spPr>
            <a:xfrm>
              <a:off x="2282460" y="2675897"/>
              <a:ext cx="591004" cy="590396"/>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81"/>
            <p:cNvSpPr/>
            <p:nvPr/>
          </p:nvSpPr>
          <p:spPr>
            <a:xfrm>
              <a:off x="3025719" y="2675897"/>
              <a:ext cx="590396" cy="590396"/>
            </a:xfrm>
            <a:custGeom>
              <a:avLst/>
              <a:gdLst/>
              <a:ahLst/>
              <a:cxnLst/>
              <a:rect l="l" t="t" r="r" b="b"/>
              <a:pathLst>
                <a:path w="13599" h="13599" extrusionOk="0">
                  <a:moveTo>
                    <a:pt x="6800" y="0"/>
                  </a:moveTo>
                  <a:cubicBezTo>
                    <a:pt x="3047" y="0"/>
                    <a:pt x="1" y="3046"/>
                    <a:pt x="1" y="6799"/>
                  </a:cubicBezTo>
                  <a:cubicBezTo>
                    <a:pt x="1" y="10552"/>
                    <a:pt x="3047" y="13598"/>
                    <a:pt x="6800" y="13598"/>
                  </a:cubicBezTo>
                  <a:cubicBezTo>
                    <a:pt x="10553" y="13598"/>
                    <a:pt x="13599" y="10552"/>
                    <a:pt x="13599" y="6799"/>
                  </a:cubicBezTo>
                  <a:cubicBezTo>
                    <a:pt x="13599" y="3046"/>
                    <a:pt x="10553" y="0"/>
                    <a:pt x="6800"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81"/>
            <p:cNvSpPr/>
            <p:nvPr/>
          </p:nvSpPr>
          <p:spPr>
            <a:xfrm>
              <a:off x="1539809" y="2675897"/>
              <a:ext cx="591004" cy="590396"/>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81"/>
            <p:cNvSpPr/>
            <p:nvPr/>
          </p:nvSpPr>
          <p:spPr>
            <a:xfrm>
              <a:off x="797158" y="2675897"/>
              <a:ext cx="591004" cy="590396"/>
            </a:xfrm>
            <a:custGeom>
              <a:avLst/>
              <a:gdLst/>
              <a:ahLst/>
              <a:cxnLst/>
              <a:rect l="l" t="t" r="r" b="b"/>
              <a:pathLst>
                <a:path w="13613" h="13599" extrusionOk="0">
                  <a:moveTo>
                    <a:pt x="6799" y="0"/>
                  </a:moveTo>
                  <a:cubicBezTo>
                    <a:pt x="3046" y="0"/>
                    <a:pt x="0" y="3046"/>
                    <a:pt x="0" y="6799"/>
                  </a:cubicBezTo>
                  <a:cubicBezTo>
                    <a:pt x="0" y="10552"/>
                    <a:pt x="3046" y="13598"/>
                    <a:pt x="6799" y="13598"/>
                  </a:cubicBezTo>
                  <a:cubicBezTo>
                    <a:pt x="10567" y="13598"/>
                    <a:pt x="13613" y="10552"/>
                    <a:pt x="13613" y="6799"/>
                  </a:cubicBezTo>
                  <a:cubicBezTo>
                    <a:pt x="13613" y="3046"/>
                    <a:pt x="10567" y="0"/>
                    <a:pt x="6799"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67" name="Google Shape;1867;p81"/>
          <p:cNvSpPr/>
          <p:nvPr/>
        </p:nvSpPr>
        <p:spPr>
          <a:xfrm>
            <a:off x="797151" y="4247425"/>
            <a:ext cx="3000000" cy="369300"/>
          </a:xfrm>
          <a:prstGeom prst="roundRect">
            <a:avLst>
              <a:gd name="adj" fmla="val 50000"/>
            </a:avLst>
          </a:prstGeom>
          <a:solidFill>
            <a:srgbClr val="FCCF7B"/>
          </a:solidFill>
          <a:ln w="9525" cap="flat" cmpd="sng">
            <a:noFill/>
            <a:prstDash val="solid"/>
            <a:round/>
            <a:headEnd type="none" w="sm" len="sm"/>
            <a:tailEnd type="none" w="sm" len="sm"/>
          </a:ln>
        </p:spPr>
        <p:txBody>
          <a:bodyPr spcFirstLastPara="1" wrap="square" lIns="91425" tIns="54850" rIns="91425" bIns="91425" anchor="ctr" anchorCtr="0">
            <a:noAutofit/>
          </a:bodyPr>
          <a:lstStyle/>
          <a:p>
            <a:pPr marL="0" lvl="0" indent="0" algn="ctr" rtl="0">
              <a:spcBef>
                <a:spcPts val="300"/>
              </a:spcBef>
              <a:spcAft>
                <a:spcPts val="0"/>
              </a:spcAft>
              <a:buClr>
                <a:schemeClr val="dk1"/>
              </a:buClr>
              <a:buSzPts val="1100"/>
              <a:buFont typeface="Arial"/>
              <a:buNone/>
            </a:pPr>
            <a:r>
              <a:rPr lang="en" sz="1200" dirty="0">
                <a:solidFill>
                  <a:schemeClr val="accent6"/>
                </a:solidFill>
                <a:latin typeface="DM Sans"/>
                <a:ea typeface="DM Sans"/>
                <a:cs typeface="DM Sans"/>
                <a:sym typeface="DM Sans"/>
              </a:rPr>
              <a:t>Free</a:t>
            </a:r>
            <a:r>
              <a:rPr lang="en" sz="1200" dirty="0">
                <a:solidFill>
                  <a:schemeClr val="dk1"/>
                </a:solidFill>
                <a:latin typeface="DM Sans"/>
                <a:ea typeface="DM Sans"/>
                <a:cs typeface="DM Sans"/>
                <a:sym typeface="DM Sans"/>
              </a:rPr>
              <a:t> </a:t>
            </a:r>
            <a:r>
              <a:rPr lang="en" sz="1200" dirty="0">
                <a:solidFill>
                  <a:schemeClr val="accent6"/>
                </a:solidFill>
                <a:latin typeface="DM Sans"/>
                <a:ea typeface="DM Sans"/>
                <a:cs typeface="DM Sans"/>
                <a:sym typeface="DM Sans"/>
              </a:rPr>
              <a:t>Template</a:t>
            </a:r>
            <a:endParaRPr dirty="0">
              <a:solidFill>
                <a:schemeClr val="accent6"/>
              </a:solidFill>
            </a:endParaRPr>
          </a:p>
        </p:txBody>
      </p:sp>
      <p:pic>
        <p:nvPicPr>
          <p:cNvPr id="1868" name="Google Shape;1868;p81"/>
          <p:cNvPicPr preferRelativeResize="0"/>
          <p:nvPr/>
        </p:nvPicPr>
        <p:blipFill rotWithShape="1">
          <a:blip r:embed="rId3">
            <a:alphaModFix/>
          </a:blip>
          <a:srcRect l="26245" r="26250"/>
          <a:stretch/>
        </p:blipFill>
        <p:spPr>
          <a:xfrm>
            <a:off x="5600615" y="259350"/>
            <a:ext cx="3301802" cy="4624800"/>
          </a:xfrm>
          <a:prstGeom prst="rect">
            <a:avLst/>
          </a:prstGeom>
          <a:noFill/>
          <a:ln>
            <a:noFill/>
          </a:ln>
        </p:spPr>
      </p:pic>
      <p:sp>
        <p:nvSpPr>
          <p:cNvPr id="1869" name="Google Shape;1869;p81"/>
          <p:cNvSpPr txBox="1">
            <a:spLocks noGrp="1"/>
          </p:cNvSpPr>
          <p:nvPr>
            <p:ph type="subTitle" idx="1"/>
          </p:nvPr>
        </p:nvSpPr>
        <p:spPr>
          <a:xfrm>
            <a:off x="714375" y="1552575"/>
            <a:ext cx="3594000" cy="978900"/>
          </a:xfrm>
          <a:prstGeom prst="rect">
            <a:avLst/>
          </a:prstGeom>
        </p:spPr>
        <p:txBody>
          <a:bodyPr spcFirstLastPara="1" wrap="square" lIns="91425" tIns="0" rIns="91425" bIns="91425" anchor="t" anchorCtr="0">
            <a:noAutofit/>
          </a:bodyPr>
          <a:lstStyle/>
          <a:p>
            <a:pPr marL="0" lvl="0" indent="0" algn="l" rtl="0">
              <a:spcBef>
                <a:spcPts val="0"/>
              </a:spcBef>
              <a:spcAft>
                <a:spcPts val="0"/>
              </a:spcAft>
              <a:buClr>
                <a:schemeClr val="dk2"/>
              </a:buClr>
              <a:buSzPts val="1100"/>
              <a:buFont typeface="Arial"/>
              <a:buNone/>
            </a:pPr>
            <a:r>
              <a:rPr lang="en" sz="2800" dirty="0"/>
              <a:t>Do you have any questions?</a:t>
            </a:r>
            <a:endParaRPr sz="2800" dirty="0"/>
          </a:p>
        </p:txBody>
      </p:sp>
      <p:sp>
        <p:nvSpPr>
          <p:cNvPr id="1877" name="Google Shape;1877;p81"/>
          <p:cNvSpPr/>
          <p:nvPr/>
        </p:nvSpPr>
        <p:spPr>
          <a:xfrm>
            <a:off x="2437113" y="2925791"/>
            <a:ext cx="60128" cy="178564"/>
          </a:xfrm>
          <a:custGeom>
            <a:avLst/>
            <a:gdLst/>
            <a:ahLst/>
            <a:cxnLst/>
            <a:rect l="l" t="t" r="r" b="b"/>
            <a:pathLst>
              <a:path w="1502" h="4461" extrusionOk="0">
                <a:moveTo>
                  <a:pt x="58" y="0"/>
                </a:moveTo>
                <a:cubicBezTo>
                  <a:pt x="29" y="0"/>
                  <a:pt x="0" y="29"/>
                  <a:pt x="0" y="58"/>
                </a:cubicBezTo>
                <a:lnTo>
                  <a:pt x="0" y="4403"/>
                </a:lnTo>
                <a:cubicBezTo>
                  <a:pt x="0" y="4432"/>
                  <a:pt x="29" y="4461"/>
                  <a:pt x="58" y="4461"/>
                </a:cubicBezTo>
                <a:lnTo>
                  <a:pt x="1444" y="4461"/>
                </a:lnTo>
                <a:cubicBezTo>
                  <a:pt x="1473" y="4461"/>
                  <a:pt x="1502" y="4446"/>
                  <a:pt x="1502" y="4403"/>
                </a:cubicBezTo>
                <a:lnTo>
                  <a:pt x="1502" y="58"/>
                </a:lnTo>
                <a:cubicBezTo>
                  <a:pt x="1502" y="29"/>
                  <a:pt x="1473" y="0"/>
                  <a:pt x="1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81"/>
          <p:cNvSpPr/>
          <p:nvPr/>
        </p:nvSpPr>
        <p:spPr>
          <a:xfrm>
            <a:off x="2420499" y="2819236"/>
            <a:ext cx="84428" cy="72491"/>
          </a:xfrm>
          <a:custGeom>
            <a:avLst/>
            <a:gdLst/>
            <a:ahLst/>
            <a:cxnLst/>
            <a:rect l="l" t="t" r="r" b="b"/>
            <a:pathLst>
              <a:path w="2109" h="1811" extrusionOk="0">
                <a:moveTo>
                  <a:pt x="1208" y="0"/>
                </a:moveTo>
                <a:cubicBezTo>
                  <a:pt x="987" y="0"/>
                  <a:pt x="761" y="83"/>
                  <a:pt x="578" y="266"/>
                </a:cubicBezTo>
                <a:cubicBezTo>
                  <a:pt x="1" y="829"/>
                  <a:pt x="405" y="1810"/>
                  <a:pt x="1214" y="1810"/>
                </a:cubicBezTo>
                <a:cubicBezTo>
                  <a:pt x="1704" y="1810"/>
                  <a:pt x="2109" y="1406"/>
                  <a:pt x="2109" y="901"/>
                </a:cubicBezTo>
                <a:cubicBezTo>
                  <a:pt x="2109" y="355"/>
                  <a:pt x="1668" y="0"/>
                  <a:pt x="1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81"/>
          <p:cNvSpPr/>
          <p:nvPr/>
        </p:nvSpPr>
        <p:spPr>
          <a:xfrm>
            <a:off x="2555556" y="2925751"/>
            <a:ext cx="190753" cy="179205"/>
          </a:xfrm>
          <a:custGeom>
            <a:avLst/>
            <a:gdLst/>
            <a:ahLst/>
            <a:cxnLst/>
            <a:rect l="l" t="t" r="r" b="b"/>
            <a:pathLst>
              <a:path w="4765" h="4477" extrusionOk="0">
                <a:moveTo>
                  <a:pt x="2716" y="1"/>
                </a:moveTo>
                <a:cubicBezTo>
                  <a:pt x="2701" y="1"/>
                  <a:pt x="2686" y="1"/>
                  <a:pt x="2671" y="1"/>
                </a:cubicBezTo>
                <a:cubicBezTo>
                  <a:pt x="2180" y="1"/>
                  <a:pt x="1718" y="145"/>
                  <a:pt x="1314" y="434"/>
                </a:cubicBezTo>
                <a:cubicBezTo>
                  <a:pt x="1304" y="441"/>
                  <a:pt x="1294" y="444"/>
                  <a:pt x="1284" y="444"/>
                </a:cubicBezTo>
                <a:cubicBezTo>
                  <a:pt x="1248" y="444"/>
                  <a:pt x="1213" y="410"/>
                  <a:pt x="1213" y="376"/>
                </a:cubicBezTo>
                <a:lnTo>
                  <a:pt x="1213" y="59"/>
                </a:lnTo>
                <a:cubicBezTo>
                  <a:pt x="1213" y="30"/>
                  <a:pt x="1170" y="1"/>
                  <a:pt x="1141" y="1"/>
                </a:cubicBezTo>
                <a:lnTo>
                  <a:pt x="58" y="1"/>
                </a:lnTo>
                <a:cubicBezTo>
                  <a:pt x="29" y="1"/>
                  <a:pt x="1" y="30"/>
                  <a:pt x="1" y="59"/>
                </a:cubicBezTo>
                <a:lnTo>
                  <a:pt x="1" y="4389"/>
                </a:lnTo>
                <a:cubicBezTo>
                  <a:pt x="1" y="4433"/>
                  <a:pt x="29" y="4462"/>
                  <a:pt x="58" y="4462"/>
                </a:cubicBezTo>
                <a:lnTo>
                  <a:pt x="1430" y="4462"/>
                </a:lnTo>
                <a:cubicBezTo>
                  <a:pt x="1473" y="4462"/>
                  <a:pt x="1502" y="4433"/>
                  <a:pt x="1502" y="4389"/>
                </a:cubicBezTo>
                <a:lnTo>
                  <a:pt x="1502" y="2859"/>
                </a:lnTo>
                <a:cubicBezTo>
                  <a:pt x="1502" y="2354"/>
                  <a:pt x="1617" y="1502"/>
                  <a:pt x="2382" y="1502"/>
                </a:cubicBezTo>
                <a:cubicBezTo>
                  <a:pt x="3133" y="1502"/>
                  <a:pt x="3249" y="2354"/>
                  <a:pt x="3249" y="2859"/>
                </a:cubicBezTo>
                <a:lnTo>
                  <a:pt x="3249" y="4404"/>
                </a:lnTo>
                <a:cubicBezTo>
                  <a:pt x="3249" y="4433"/>
                  <a:pt x="3277" y="4462"/>
                  <a:pt x="3321" y="4462"/>
                </a:cubicBezTo>
                <a:lnTo>
                  <a:pt x="3321" y="4476"/>
                </a:lnTo>
                <a:lnTo>
                  <a:pt x="4692" y="4476"/>
                </a:lnTo>
                <a:cubicBezTo>
                  <a:pt x="4721" y="4476"/>
                  <a:pt x="4750" y="4433"/>
                  <a:pt x="4750" y="4404"/>
                </a:cubicBezTo>
                <a:lnTo>
                  <a:pt x="4750" y="2383"/>
                </a:lnTo>
                <a:cubicBezTo>
                  <a:pt x="4764" y="1806"/>
                  <a:pt x="4591" y="1243"/>
                  <a:pt x="4259" y="766"/>
                </a:cubicBezTo>
                <a:cubicBezTo>
                  <a:pt x="3893" y="287"/>
                  <a:pt x="3320" y="1"/>
                  <a:pt x="2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81"/>
          <p:cNvSpPr/>
          <p:nvPr/>
        </p:nvSpPr>
        <p:spPr>
          <a:xfrm>
            <a:off x="3151876" y="2840750"/>
            <a:ext cx="348733" cy="287038"/>
          </a:xfrm>
          <a:custGeom>
            <a:avLst/>
            <a:gdLst/>
            <a:ahLst/>
            <a:cxnLst/>
            <a:rect l="l" t="t" r="r" b="b"/>
            <a:pathLst>
              <a:path w="8688" h="7151" extrusionOk="0">
                <a:moveTo>
                  <a:pt x="5678" y="0"/>
                </a:moveTo>
                <a:cubicBezTo>
                  <a:pt x="4639" y="0"/>
                  <a:pt x="3643" y="810"/>
                  <a:pt x="3652" y="2026"/>
                </a:cubicBezTo>
                <a:lnTo>
                  <a:pt x="3652" y="2070"/>
                </a:lnTo>
                <a:lnTo>
                  <a:pt x="3551" y="2070"/>
                </a:lnTo>
                <a:cubicBezTo>
                  <a:pt x="3219" y="2012"/>
                  <a:pt x="2887" y="1940"/>
                  <a:pt x="2570" y="1839"/>
                </a:cubicBezTo>
                <a:cubicBezTo>
                  <a:pt x="1819" y="1579"/>
                  <a:pt x="1155" y="1160"/>
                  <a:pt x="592" y="612"/>
                </a:cubicBezTo>
                <a:lnTo>
                  <a:pt x="390" y="410"/>
                </a:lnTo>
                <a:cubicBezTo>
                  <a:pt x="375" y="395"/>
                  <a:pt x="358" y="388"/>
                  <a:pt x="342" y="388"/>
                </a:cubicBezTo>
                <a:cubicBezTo>
                  <a:pt x="312" y="388"/>
                  <a:pt x="284" y="410"/>
                  <a:pt x="275" y="438"/>
                </a:cubicBezTo>
                <a:lnTo>
                  <a:pt x="202" y="727"/>
                </a:lnTo>
                <a:cubicBezTo>
                  <a:pt x="0" y="1492"/>
                  <a:pt x="318" y="2301"/>
                  <a:pt x="982" y="2734"/>
                </a:cubicBezTo>
                <a:cubicBezTo>
                  <a:pt x="852" y="2734"/>
                  <a:pt x="708" y="2719"/>
                  <a:pt x="578" y="2690"/>
                </a:cubicBezTo>
                <a:lnTo>
                  <a:pt x="332" y="2633"/>
                </a:lnTo>
                <a:cubicBezTo>
                  <a:pt x="327" y="2631"/>
                  <a:pt x="321" y="2630"/>
                  <a:pt x="315" y="2630"/>
                </a:cubicBezTo>
                <a:cubicBezTo>
                  <a:pt x="278" y="2630"/>
                  <a:pt x="246" y="2667"/>
                  <a:pt x="246" y="2705"/>
                </a:cubicBezTo>
                <a:lnTo>
                  <a:pt x="289" y="2950"/>
                </a:lnTo>
                <a:cubicBezTo>
                  <a:pt x="390" y="3513"/>
                  <a:pt x="751" y="3990"/>
                  <a:pt x="1256" y="4221"/>
                </a:cubicBezTo>
                <a:cubicBezTo>
                  <a:pt x="1314" y="4249"/>
                  <a:pt x="1299" y="4336"/>
                  <a:pt x="1242" y="4350"/>
                </a:cubicBezTo>
                <a:lnTo>
                  <a:pt x="967" y="4350"/>
                </a:lnTo>
                <a:cubicBezTo>
                  <a:pt x="910" y="4365"/>
                  <a:pt x="881" y="4408"/>
                  <a:pt x="910" y="4452"/>
                </a:cubicBezTo>
                <a:lnTo>
                  <a:pt x="1040" y="4697"/>
                </a:lnTo>
                <a:cubicBezTo>
                  <a:pt x="1314" y="5173"/>
                  <a:pt x="1790" y="5491"/>
                  <a:pt x="2324" y="5563"/>
                </a:cubicBezTo>
                <a:cubicBezTo>
                  <a:pt x="2382" y="5577"/>
                  <a:pt x="2397" y="5650"/>
                  <a:pt x="2353" y="5693"/>
                </a:cubicBezTo>
                <a:cubicBezTo>
                  <a:pt x="1891" y="6025"/>
                  <a:pt x="1357" y="6256"/>
                  <a:pt x="794" y="6357"/>
                </a:cubicBezTo>
                <a:lnTo>
                  <a:pt x="188" y="6458"/>
                </a:lnTo>
                <a:cubicBezTo>
                  <a:pt x="116" y="6472"/>
                  <a:pt x="116" y="6559"/>
                  <a:pt x="174" y="6588"/>
                </a:cubicBezTo>
                <a:lnTo>
                  <a:pt x="751" y="6804"/>
                </a:lnTo>
                <a:cubicBezTo>
                  <a:pt x="1328" y="7035"/>
                  <a:pt x="1949" y="7151"/>
                  <a:pt x="2570" y="7151"/>
                </a:cubicBezTo>
                <a:cubicBezTo>
                  <a:pt x="5385" y="7136"/>
                  <a:pt x="7680" y="4870"/>
                  <a:pt x="7694" y="2055"/>
                </a:cubicBezTo>
                <a:lnTo>
                  <a:pt x="7694" y="2026"/>
                </a:lnTo>
                <a:lnTo>
                  <a:pt x="7694" y="1983"/>
                </a:lnTo>
                <a:lnTo>
                  <a:pt x="7694" y="1969"/>
                </a:lnTo>
                <a:cubicBezTo>
                  <a:pt x="7896" y="1839"/>
                  <a:pt x="8070" y="1680"/>
                  <a:pt x="8243" y="1507"/>
                </a:cubicBezTo>
                <a:lnTo>
                  <a:pt x="8647" y="1088"/>
                </a:lnTo>
                <a:cubicBezTo>
                  <a:pt x="8687" y="1048"/>
                  <a:pt x="8653" y="971"/>
                  <a:pt x="8591" y="971"/>
                </a:cubicBezTo>
                <a:cubicBezTo>
                  <a:pt x="8586" y="971"/>
                  <a:pt x="8580" y="971"/>
                  <a:pt x="8575" y="973"/>
                </a:cubicBezTo>
                <a:lnTo>
                  <a:pt x="8012" y="1117"/>
                </a:lnTo>
                <a:lnTo>
                  <a:pt x="7824" y="1146"/>
                </a:lnTo>
                <a:cubicBezTo>
                  <a:pt x="7820" y="1147"/>
                  <a:pt x="7816" y="1147"/>
                  <a:pt x="7812" y="1147"/>
                </a:cubicBezTo>
                <a:cubicBezTo>
                  <a:pt x="7761" y="1147"/>
                  <a:pt x="7728" y="1070"/>
                  <a:pt x="7781" y="1030"/>
                </a:cubicBezTo>
                <a:cubicBezTo>
                  <a:pt x="7839" y="973"/>
                  <a:pt x="7896" y="915"/>
                  <a:pt x="7954" y="857"/>
                </a:cubicBezTo>
                <a:lnTo>
                  <a:pt x="8402" y="366"/>
                </a:lnTo>
                <a:cubicBezTo>
                  <a:pt x="8439" y="329"/>
                  <a:pt x="8401" y="259"/>
                  <a:pt x="8353" y="259"/>
                </a:cubicBezTo>
                <a:cubicBezTo>
                  <a:pt x="8346" y="259"/>
                  <a:pt x="8338" y="261"/>
                  <a:pt x="8330" y="265"/>
                </a:cubicBezTo>
                <a:lnTo>
                  <a:pt x="7709" y="467"/>
                </a:lnTo>
                <a:cubicBezTo>
                  <a:pt x="7521" y="525"/>
                  <a:pt x="7334" y="583"/>
                  <a:pt x="7131" y="612"/>
                </a:cubicBezTo>
                <a:cubicBezTo>
                  <a:pt x="7117" y="612"/>
                  <a:pt x="7088" y="597"/>
                  <a:pt x="7074" y="583"/>
                </a:cubicBezTo>
                <a:cubicBezTo>
                  <a:pt x="6667" y="180"/>
                  <a:pt x="6168" y="0"/>
                  <a:pt x="56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5" name="Google Shape;1885;p81"/>
          <p:cNvGrpSpPr/>
          <p:nvPr/>
        </p:nvGrpSpPr>
        <p:grpSpPr>
          <a:xfrm>
            <a:off x="1681525" y="2817313"/>
            <a:ext cx="307558" cy="307572"/>
            <a:chOff x="941961" y="1804289"/>
            <a:chExt cx="235377" cy="235388"/>
          </a:xfrm>
        </p:grpSpPr>
        <p:sp>
          <p:nvSpPr>
            <p:cNvPr id="1886" name="Google Shape;1886;p81"/>
            <p:cNvSpPr/>
            <p:nvPr/>
          </p:nvSpPr>
          <p:spPr>
            <a:xfrm>
              <a:off x="941961" y="1804289"/>
              <a:ext cx="235377" cy="235388"/>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81"/>
            <p:cNvSpPr/>
            <p:nvPr/>
          </p:nvSpPr>
          <p:spPr>
            <a:xfrm>
              <a:off x="1006128" y="1868486"/>
              <a:ext cx="107038" cy="106995"/>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0" name="Google Shape;1890;p81"/>
          <p:cNvSpPr/>
          <p:nvPr/>
        </p:nvSpPr>
        <p:spPr>
          <a:xfrm>
            <a:off x="899924" y="2856389"/>
            <a:ext cx="284987" cy="410544"/>
          </a:xfrm>
          <a:custGeom>
            <a:avLst/>
            <a:gdLst/>
            <a:ahLst/>
            <a:cxnLst/>
            <a:rect l="l" t="t" r="r" b="b"/>
            <a:pathLst>
              <a:path w="7407" h="10668" extrusionOk="0">
                <a:moveTo>
                  <a:pt x="6208" y="0"/>
                </a:moveTo>
                <a:cubicBezTo>
                  <a:pt x="4086" y="14"/>
                  <a:pt x="2079" y="1732"/>
                  <a:pt x="2079" y="3854"/>
                </a:cubicBezTo>
                <a:lnTo>
                  <a:pt x="2079" y="4114"/>
                </a:lnTo>
                <a:cubicBezTo>
                  <a:pt x="2079" y="4129"/>
                  <a:pt x="2051" y="4157"/>
                  <a:pt x="2036" y="4157"/>
                </a:cubicBezTo>
                <a:lnTo>
                  <a:pt x="174" y="4157"/>
                </a:lnTo>
                <a:cubicBezTo>
                  <a:pt x="73" y="4157"/>
                  <a:pt x="1" y="4230"/>
                  <a:pt x="1" y="4331"/>
                </a:cubicBezTo>
                <a:lnTo>
                  <a:pt x="1" y="6048"/>
                </a:lnTo>
                <a:cubicBezTo>
                  <a:pt x="1" y="6149"/>
                  <a:pt x="73" y="6236"/>
                  <a:pt x="174" y="6236"/>
                </a:cubicBezTo>
                <a:lnTo>
                  <a:pt x="2036" y="6236"/>
                </a:lnTo>
                <a:cubicBezTo>
                  <a:pt x="2051" y="6236"/>
                  <a:pt x="2079" y="6251"/>
                  <a:pt x="2079" y="6279"/>
                </a:cubicBezTo>
                <a:lnTo>
                  <a:pt x="2079" y="10220"/>
                </a:lnTo>
                <a:cubicBezTo>
                  <a:pt x="2079" y="10235"/>
                  <a:pt x="2079" y="10249"/>
                  <a:pt x="2108" y="10264"/>
                </a:cubicBezTo>
                <a:cubicBezTo>
                  <a:pt x="2743" y="10495"/>
                  <a:pt x="3422" y="10624"/>
                  <a:pt x="4100" y="10668"/>
                </a:cubicBezTo>
                <a:cubicBezTo>
                  <a:pt x="4129" y="10668"/>
                  <a:pt x="4144" y="10639"/>
                  <a:pt x="4144" y="10624"/>
                </a:cubicBezTo>
                <a:lnTo>
                  <a:pt x="4144" y="6279"/>
                </a:lnTo>
                <a:cubicBezTo>
                  <a:pt x="4144" y="6251"/>
                  <a:pt x="4158" y="6236"/>
                  <a:pt x="4187" y="6236"/>
                </a:cubicBezTo>
                <a:lnTo>
                  <a:pt x="7218" y="6236"/>
                </a:lnTo>
                <a:cubicBezTo>
                  <a:pt x="7319" y="6236"/>
                  <a:pt x="7406" y="6149"/>
                  <a:pt x="7406" y="6048"/>
                </a:cubicBezTo>
                <a:lnTo>
                  <a:pt x="7406" y="4331"/>
                </a:lnTo>
                <a:cubicBezTo>
                  <a:pt x="7406" y="4230"/>
                  <a:pt x="7319" y="4143"/>
                  <a:pt x="7218" y="4143"/>
                </a:cubicBezTo>
                <a:lnTo>
                  <a:pt x="4187" y="4143"/>
                </a:lnTo>
                <a:cubicBezTo>
                  <a:pt x="4158" y="4143"/>
                  <a:pt x="4144" y="4129"/>
                  <a:pt x="4144" y="4100"/>
                </a:cubicBezTo>
                <a:lnTo>
                  <a:pt x="4144" y="3854"/>
                </a:lnTo>
                <a:cubicBezTo>
                  <a:pt x="4144" y="2714"/>
                  <a:pt x="5068" y="2079"/>
                  <a:pt x="6208" y="2079"/>
                </a:cubicBezTo>
                <a:lnTo>
                  <a:pt x="7218" y="2079"/>
                </a:lnTo>
                <a:cubicBezTo>
                  <a:pt x="7319" y="2079"/>
                  <a:pt x="7406" y="1992"/>
                  <a:pt x="7406" y="1891"/>
                </a:cubicBezTo>
                <a:lnTo>
                  <a:pt x="7406" y="173"/>
                </a:lnTo>
                <a:cubicBezTo>
                  <a:pt x="7406" y="72"/>
                  <a:pt x="7319" y="0"/>
                  <a:pt x="7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91" name="Google Shape;1891;p81"/>
          <p:cNvCxnSpPr/>
          <p:nvPr/>
        </p:nvCxnSpPr>
        <p:spPr>
          <a:xfrm>
            <a:off x="864713" y="3389453"/>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892" name="Google Shape;1892;p81"/>
          <p:cNvCxnSpPr/>
          <p:nvPr/>
        </p:nvCxnSpPr>
        <p:spPr>
          <a:xfrm>
            <a:off x="1607575" y="3389453"/>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893" name="Google Shape;1893;p81"/>
          <p:cNvCxnSpPr/>
          <p:nvPr/>
        </p:nvCxnSpPr>
        <p:spPr>
          <a:xfrm>
            <a:off x="2350438" y="3389453"/>
            <a:ext cx="465900" cy="0"/>
          </a:xfrm>
          <a:prstGeom prst="straightConnector1">
            <a:avLst/>
          </a:prstGeom>
          <a:noFill/>
          <a:ln w="9525" cap="flat" cmpd="sng">
            <a:solidFill>
              <a:schemeClr val="dk1"/>
            </a:solidFill>
            <a:prstDash val="solid"/>
            <a:round/>
            <a:headEnd type="none" w="med" len="med"/>
            <a:tailEnd type="none" w="med" len="med"/>
          </a:ln>
        </p:spPr>
      </p:cxnSp>
      <p:cxnSp>
        <p:nvCxnSpPr>
          <p:cNvPr id="1894" name="Google Shape;1894;p81"/>
          <p:cNvCxnSpPr/>
          <p:nvPr/>
        </p:nvCxnSpPr>
        <p:spPr>
          <a:xfrm>
            <a:off x="3093300" y="3389453"/>
            <a:ext cx="465900" cy="0"/>
          </a:xfrm>
          <a:prstGeom prst="straightConnector1">
            <a:avLst/>
          </a:prstGeom>
          <a:noFill/>
          <a:ln w="9525" cap="flat" cmpd="sng">
            <a:solidFill>
              <a:schemeClr val="dk1"/>
            </a:solidFill>
            <a:prstDash val="solid"/>
            <a:round/>
            <a:headEnd type="none" w="med" len="med"/>
            <a:tailEnd type="none" w="med" len="med"/>
          </a:ln>
        </p:spPr>
      </p:cxnSp>
      <p:sp>
        <p:nvSpPr>
          <p:cNvPr id="1895" name="Google Shape;1895;p81"/>
          <p:cNvSpPr txBox="1">
            <a:spLocks noGrp="1"/>
          </p:cNvSpPr>
          <p:nvPr>
            <p:ph type="title"/>
          </p:nvPr>
        </p:nvSpPr>
        <p:spPr>
          <a:xfrm>
            <a:off x="714375" y="538250"/>
            <a:ext cx="3381600" cy="8937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b="0" dirty="0">
                <a:solidFill>
                  <a:srgbClr val="E38384"/>
                </a:solidFill>
                <a:latin typeface="Roboto" panose="02000000000000000000" pitchFamily="2" charset="0"/>
                <a:ea typeface="Roboto" panose="02000000000000000000" pitchFamily="2" charset="0"/>
              </a:rPr>
              <a:t>Thanks</a:t>
            </a:r>
            <a:endParaRPr b="0" dirty="0">
              <a:solidFill>
                <a:srgbClr val="E38384"/>
              </a:solidFill>
              <a:latin typeface="Roboto" panose="02000000000000000000" pitchFamily="2" charset="0"/>
              <a:ea typeface="Roboto" panose="02000000000000000000" pitchFamily="2" charset="0"/>
            </a:endParaRPr>
          </a:p>
        </p:txBody>
      </p:sp>
      <p:grpSp>
        <p:nvGrpSpPr>
          <p:cNvPr id="31" name="Grupo 30">
            <a:extLst>
              <a:ext uri="{FF2B5EF4-FFF2-40B4-BE49-F238E27FC236}">
                <a16:creationId xmlns:a16="http://schemas.microsoft.com/office/drawing/2014/main" id="{03D9A607-AB54-4FB6-9470-AB52FD705022}"/>
              </a:ext>
            </a:extLst>
          </p:cNvPr>
          <p:cNvGrpSpPr/>
          <p:nvPr/>
        </p:nvGrpSpPr>
        <p:grpSpPr>
          <a:xfrm rot="10800000">
            <a:off x="0" y="4909487"/>
            <a:ext cx="9144000" cy="234014"/>
            <a:chOff x="0" y="4909487"/>
            <a:chExt cx="9144000" cy="234014"/>
          </a:xfrm>
          <a:solidFill>
            <a:schemeClr val="tx1"/>
          </a:solidFill>
        </p:grpSpPr>
        <p:sp>
          <p:nvSpPr>
            <p:cNvPr id="32" name="Rectángulo 31">
              <a:extLst>
                <a:ext uri="{FF2B5EF4-FFF2-40B4-BE49-F238E27FC236}">
                  <a16:creationId xmlns:a16="http://schemas.microsoft.com/office/drawing/2014/main" id="{DACB518B-BCD6-4DCC-B704-DC7394197B2A}"/>
                </a:ext>
              </a:extLst>
            </p:cNvPr>
            <p:cNvSpPr/>
            <p:nvPr/>
          </p:nvSpPr>
          <p:spPr>
            <a:xfrm>
              <a:off x="0" y="4911969"/>
              <a:ext cx="6746825" cy="2315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ángulo 32">
              <a:extLst>
                <a:ext uri="{FF2B5EF4-FFF2-40B4-BE49-F238E27FC236}">
                  <a16:creationId xmlns:a16="http://schemas.microsoft.com/office/drawing/2014/main" id="{CE47E3CD-6FA2-456E-8905-6F5113D3AA24}"/>
                </a:ext>
              </a:extLst>
            </p:cNvPr>
            <p:cNvSpPr/>
            <p:nvPr/>
          </p:nvSpPr>
          <p:spPr>
            <a:xfrm>
              <a:off x="8520112" y="4910044"/>
              <a:ext cx="623888" cy="2315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Rectángulo 33">
              <a:extLst>
                <a:ext uri="{FF2B5EF4-FFF2-40B4-BE49-F238E27FC236}">
                  <a16:creationId xmlns:a16="http://schemas.microsoft.com/office/drawing/2014/main" id="{7009FDE3-D5DF-47FE-B151-6A306DEBE87E}"/>
                </a:ext>
              </a:extLst>
            </p:cNvPr>
            <p:cNvSpPr/>
            <p:nvPr/>
          </p:nvSpPr>
          <p:spPr>
            <a:xfrm>
              <a:off x="6984349" y="4909487"/>
              <a:ext cx="1280420" cy="23401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40"/>
          <p:cNvSpPr txBox="1">
            <a:spLocks noGrp="1"/>
          </p:cNvSpPr>
          <p:nvPr>
            <p:ph type="subTitle" idx="1"/>
          </p:nvPr>
        </p:nvSpPr>
        <p:spPr>
          <a:xfrm>
            <a:off x="5698347" y="2258993"/>
            <a:ext cx="3246300" cy="1200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“This is a quote. Words full of wisdom that someone important said and can make the reader get inspired”</a:t>
            </a:r>
            <a:endParaRPr dirty="0"/>
          </a:p>
        </p:txBody>
      </p:sp>
      <p:sp>
        <p:nvSpPr>
          <p:cNvPr id="1087" name="Google Shape;1087;p40"/>
          <p:cNvSpPr txBox="1">
            <a:spLocks noGrp="1"/>
          </p:cNvSpPr>
          <p:nvPr>
            <p:ph type="title"/>
          </p:nvPr>
        </p:nvSpPr>
        <p:spPr>
          <a:xfrm>
            <a:off x="5837097" y="3731517"/>
            <a:ext cx="2968800" cy="478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—Someone famous</a:t>
            </a:r>
            <a:endParaRPr dirty="0"/>
          </a:p>
        </p:txBody>
      </p:sp>
      <p:sp>
        <p:nvSpPr>
          <p:cNvPr id="14" name="Rectángulo 13">
            <a:extLst>
              <a:ext uri="{FF2B5EF4-FFF2-40B4-BE49-F238E27FC236}">
                <a16:creationId xmlns:a16="http://schemas.microsoft.com/office/drawing/2014/main" id="{4BF65232-5C5E-4A62-97B7-6B8BD2AAACBB}"/>
              </a:ext>
            </a:extLst>
          </p:cNvPr>
          <p:cNvSpPr/>
          <p:nvPr/>
        </p:nvSpPr>
        <p:spPr>
          <a:xfrm>
            <a:off x="0" y="4963991"/>
            <a:ext cx="6746825"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93A18EF6-BC18-4605-86E8-51CE3FB20353}"/>
              </a:ext>
            </a:extLst>
          </p:cNvPr>
          <p:cNvSpPr/>
          <p:nvPr/>
        </p:nvSpPr>
        <p:spPr>
          <a:xfrm>
            <a:off x="8520112" y="4962066"/>
            <a:ext cx="623888"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8FDB1BD3-99D8-419B-8E26-F04992871CA4}"/>
              </a:ext>
            </a:extLst>
          </p:cNvPr>
          <p:cNvSpPr/>
          <p:nvPr/>
        </p:nvSpPr>
        <p:spPr>
          <a:xfrm>
            <a:off x="6984349" y="4962067"/>
            <a:ext cx="1280420" cy="1814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42" name="Picture 2" descr="Apple Watch con caja de aluminio en gris espacial y correa deportiva negra">
            <a:extLst>
              <a:ext uri="{FF2B5EF4-FFF2-40B4-BE49-F238E27FC236}">
                <a16:creationId xmlns:a16="http://schemas.microsoft.com/office/drawing/2014/main" id="{28E9994F-B74F-46A3-8F0C-64ECEABB2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353" y="262406"/>
            <a:ext cx="5414047" cy="433123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upo 21">
            <a:extLst>
              <a:ext uri="{FF2B5EF4-FFF2-40B4-BE49-F238E27FC236}">
                <a16:creationId xmlns:a16="http://schemas.microsoft.com/office/drawing/2014/main" id="{49F3C2DC-B309-F15A-7362-BF6578AC3A1F}"/>
              </a:ext>
            </a:extLst>
          </p:cNvPr>
          <p:cNvGrpSpPr/>
          <p:nvPr/>
        </p:nvGrpSpPr>
        <p:grpSpPr>
          <a:xfrm>
            <a:off x="6783388" y="447675"/>
            <a:ext cx="1081088" cy="1674813"/>
            <a:chOff x="6783388" y="447675"/>
            <a:chExt cx="1081088" cy="1674813"/>
          </a:xfrm>
        </p:grpSpPr>
        <p:sp>
          <p:nvSpPr>
            <p:cNvPr id="5" name="Freeform 5">
              <a:extLst>
                <a:ext uri="{FF2B5EF4-FFF2-40B4-BE49-F238E27FC236}">
                  <a16:creationId xmlns:a16="http://schemas.microsoft.com/office/drawing/2014/main" id="{63C733DD-C04D-B60E-9AC6-49D83CD99019}"/>
                </a:ext>
              </a:extLst>
            </p:cNvPr>
            <p:cNvSpPr>
              <a:spLocks/>
            </p:cNvSpPr>
            <p:nvPr/>
          </p:nvSpPr>
          <p:spPr bwMode="auto">
            <a:xfrm>
              <a:off x="6964363" y="447675"/>
              <a:ext cx="644525" cy="311150"/>
            </a:xfrm>
            <a:custGeom>
              <a:avLst/>
              <a:gdLst>
                <a:gd name="T0" fmla="*/ 0 w 919"/>
                <a:gd name="T1" fmla="*/ 425 h 445"/>
                <a:gd name="T2" fmla="*/ 2 w 919"/>
                <a:gd name="T3" fmla="*/ 129 h 445"/>
                <a:gd name="T4" fmla="*/ 65 w 919"/>
                <a:gd name="T5" fmla="*/ 0 h 445"/>
                <a:gd name="T6" fmla="*/ 853 w 919"/>
                <a:gd name="T7" fmla="*/ 0 h 445"/>
                <a:gd name="T8" fmla="*/ 917 w 919"/>
                <a:gd name="T9" fmla="*/ 128 h 445"/>
                <a:gd name="T10" fmla="*/ 918 w 919"/>
                <a:gd name="T11" fmla="*/ 425 h 445"/>
                <a:gd name="T12" fmla="*/ 849 w 919"/>
                <a:gd name="T13" fmla="*/ 443 h 445"/>
                <a:gd name="T14" fmla="*/ 70 w 919"/>
                <a:gd name="T15" fmla="*/ 443 h 445"/>
                <a:gd name="T16" fmla="*/ 0 w 919"/>
                <a:gd name="T17" fmla="*/ 42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9" h="445">
                  <a:moveTo>
                    <a:pt x="0" y="425"/>
                  </a:moveTo>
                  <a:cubicBezTo>
                    <a:pt x="1" y="326"/>
                    <a:pt x="5" y="227"/>
                    <a:pt x="2" y="129"/>
                  </a:cubicBezTo>
                  <a:cubicBezTo>
                    <a:pt x="1" y="73"/>
                    <a:pt x="18" y="30"/>
                    <a:pt x="65" y="0"/>
                  </a:cubicBezTo>
                  <a:cubicBezTo>
                    <a:pt x="328" y="0"/>
                    <a:pt x="590" y="0"/>
                    <a:pt x="853" y="0"/>
                  </a:cubicBezTo>
                  <a:cubicBezTo>
                    <a:pt x="901" y="29"/>
                    <a:pt x="919" y="71"/>
                    <a:pt x="917" y="128"/>
                  </a:cubicBezTo>
                  <a:cubicBezTo>
                    <a:pt x="914" y="227"/>
                    <a:pt x="917" y="326"/>
                    <a:pt x="918" y="425"/>
                  </a:cubicBezTo>
                  <a:cubicBezTo>
                    <a:pt x="899" y="445"/>
                    <a:pt x="873" y="443"/>
                    <a:pt x="849" y="443"/>
                  </a:cubicBezTo>
                  <a:cubicBezTo>
                    <a:pt x="589" y="443"/>
                    <a:pt x="329" y="443"/>
                    <a:pt x="70" y="443"/>
                  </a:cubicBezTo>
                  <a:cubicBezTo>
                    <a:pt x="46" y="443"/>
                    <a:pt x="20" y="445"/>
                    <a:pt x="0" y="425"/>
                  </a:cubicBezTo>
                  <a:close/>
                </a:path>
              </a:pathLst>
            </a:custGeom>
            <a:solidFill>
              <a:srgbClr val="5D6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6B59C309-853B-BBFF-AB1F-5BBBC7104573}"/>
                </a:ext>
              </a:extLst>
            </p:cNvPr>
            <p:cNvSpPr>
              <a:spLocks/>
            </p:cNvSpPr>
            <p:nvPr/>
          </p:nvSpPr>
          <p:spPr bwMode="auto">
            <a:xfrm>
              <a:off x="6964363" y="1811338"/>
              <a:ext cx="644525" cy="311150"/>
            </a:xfrm>
            <a:custGeom>
              <a:avLst/>
              <a:gdLst>
                <a:gd name="T0" fmla="*/ 65 w 919"/>
                <a:gd name="T1" fmla="*/ 445 h 445"/>
                <a:gd name="T2" fmla="*/ 2 w 919"/>
                <a:gd name="T3" fmla="*/ 311 h 445"/>
                <a:gd name="T4" fmla="*/ 0 w 919"/>
                <a:gd name="T5" fmla="*/ 20 h 445"/>
                <a:gd name="T6" fmla="*/ 70 w 919"/>
                <a:gd name="T7" fmla="*/ 2 h 445"/>
                <a:gd name="T8" fmla="*/ 849 w 919"/>
                <a:gd name="T9" fmla="*/ 2 h 445"/>
                <a:gd name="T10" fmla="*/ 918 w 919"/>
                <a:gd name="T11" fmla="*/ 20 h 445"/>
                <a:gd name="T12" fmla="*/ 917 w 919"/>
                <a:gd name="T13" fmla="*/ 317 h 445"/>
                <a:gd name="T14" fmla="*/ 853 w 919"/>
                <a:gd name="T15" fmla="*/ 445 h 445"/>
                <a:gd name="T16" fmla="*/ 65 w 919"/>
                <a:gd name="T17"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9" h="445">
                  <a:moveTo>
                    <a:pt x="65" y="445"/>
                  </a:moveTo>
                  <a:cubicBezTo>
                    <a:pt x="16" y="414"/>
                    <a:pt x="1" y="369"/>
                    <a:pt x="2" y="311"/>
                  </a:cubicBezTo>
                  <a:cubicBezTo>
                    <a:pt x="5" y="214"/>
                    <a:pt x="1" y="117"/>
                    <a:pt x="0" y="20"/>
                  </a:cubicBezTo>
                  <a:cubicBezTo>
                    <a:pt x="20" y="0"/>
                    <a:pt x="46" y="2"/>
                    <a:pt x="70" y="2"/>
                  </a:cubicBezTo>
                  <a:cubicBezTo>
                    <a:pt x="329" y="2"/>
                    <a:pt x="589" y="2"/>
                    <a:pt x="849" y="2"/>
                  </a:cubicBezTo>
                  <a:cubicBezTo>
                    <a:pt x="873" y="2"/>
                    <a:pt x="899" y="0"/>
                    <a:pt x="918" y="20"/>
                  </a:cubicBezTo>
                  <a:cubicBezTo>
                    <a:pt x="917" y="119"/>
                    <a:pt x="914" y="218"/>
                    <a:pt x="917" y="317"/>
                  </a:cubicBezTo>
                  <a:cubicBezTo>
                    <a:pt x="919" y="374"/>
                    <a:pt x="900" y="415"/>
                    <a:pt x="853" y="445"/>
                  </a:cubicBezTo>
                  <a:cubicBezTo>
                    <a:pt x="590" y="445"/>
                    <a:pt x="328" y="445"/>
                    <a:pt x="65" y="445"/>
                  </a:cubicBezTo>
                  <a:close/>
                </a:path>
              </a:pathLst>
            </a:custGeom>
            <a:solidFill>
              <a:srgbClr val="5D6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7BA23DCF-3295-52C7-8C13-A8873AAF66A9}"/>
                </a:ext>
              </a:extLst>
            </p:cNvPr>
            <p:cNvSpPr>
              <a:spLocks/>
            </p:cNvSpPr>
            <p:nvPr/>
          </p:nvSpPr>
          <p:spPr bwMode="auto">
            <a:xfrm>
              <a:off x="6783388" y="744538"/>
              <a:ext cx="1022350" cy="1081088"/>
            </a:xfrm>
            <a:custGeom>
              <a:avLst/>
              <a:gdLst>
                <a:gd name="T0" fmla="*/ 1178 w 1461"/>
                <a:gd name="T1" fmla="*/ 1545 h 1545"/>
                <a:gd name="T2" fmla="*/ 260 w 1461"/>
                <a:gd name="T3" fmla="*/ 1545 h 1545"/>
                <a:gd name="T4" fmla="*/ 0 w 1461"/>
                <a:gd name="T5" fmla="*/ 1283 h 1545"/>
                <a:gd name="T6" fmla="*/ 0 w 1461"/>
                <a:gd name="T7" fmla="*/ 263 h 1545"/>
                <a:gd name="T8" fmla="*/ 260 w 1461"/>
                <a:gd name="T9" fmla="*/ 0 h 1545"/>
                <a:gd name="T10" fmla="*/ 1178 w 1461"/>
                <a:gd name="T11" fmla="*/ 0 h 1545"/>
                <a:gd name="T12" fmla="*/ 1440 w 1461"/>
                <a:gd name="T13" fmla="*/ 267 h 1545"/>
                <a:gd name="T14" fmla="*/ 1443 w 1461"/>
                <a:gd name="T15" fmla="*/ 395 h 1545"/>
                <a:gd name="T16" fmla="*/ 1459 w 1461"/>
                <a:gd name="T17" fmla="*/ 438 h 1545"/>
                <a:gd name="T18" fmla="*/ 1459 w 1461"/>
                <a:gd name="T19" fmla="*/ 649 h 1545"/>
                <a:gd name="T20" fmla="*/ 1443 w 1461"/>
                <a:gd name="T21" fmla="*/ 693 h 1545"/>
                <a:gd name="T22" fmla="*/ 1443 w 1461"/>
                <a:gd name="T23" fmla="*/ 693 h 1545"/>
                <a:gd name="T24" fmla="*/ 1438 w 1461"/>
                <a:gd name="T25" fmla="*/ 750 h 1545"/>
                <a:gd name="T26" fmla="*/ 1437 w 1461"/>
                <a:gd name="T27" fmla="*/ 1306 h 1545"/>
                <a:gd name="T28" fmla="*/ 1434 w 1461"/>
                <a:gd name="T29" fmla="*/ 1364 h 1545"/>
                <a:gd name="T30" fmla="*/ 1178 w 1461"/>
                <a:gd name="T31" fmla="*/ 1545 h 1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61" h="1545">
                  <a:moveTo>
                    <a:pt x="1178" y="1545"/>
                  </a:moveTo>
                  <a:cubicBezTo>
                    <a:pt x="872" y="1545"/>
                    <a:pt x="566" y="1545"/>
                    <a:pt x="260" y="1545"/>
                  </a:cubicBezTo>
                  <a:cubicBezTo>
                    <a:pt x="88" y="1544"/>
                    <a:pt x="0" y="1457"/>
                    <a:pt x="0" y="1283"/>
                  </a:cubicBezTo>
                  <a:cubicBezTo>
                    <a:pt x="0" y="943"/>
                    <a:pt x="0" y="603"/>
                    <a:pt x="0" y="263"/>
                  </a:cubicBezTo>
                  <a:cubicBezTo>
                    <a:pt x="0" y="90"/>
                    <a:pt x="88" y="2"/>
                    <a:pt x="260" y="0"/>
                  </a:cubicBezTo>
                  <a:cubicBezTo>
                    <a:pt x="566" y="0"/>
                    <a:pt x="872" y="0"/>
                    <a:pt x="1178" y="0"/>
                  </a:cubicBezTo>
                  <a:cubicBezTo>
                    <a:pt x="1354" y="2"/>
                    <a:pt x="1440" y="91"/>
                    <a:pt x="1440" y="267"/>
                  </a:cubicBezTo>
                  <a:cubicBezTo>
                    <a:pt x="1440" y="310"/>
                    <a:pt x="1442" y="352"/>
                    <a:pt x="1443" y="395"/>
                  </a:cubicBezTo>
                  <a:cubicBezTo>
                    <a:pt x="1454" y="407"/>
                    <a:pt x="1458" y="422"/>
                    <a:pt x="1459" y="438"/>
                  </a:cubicBezTo>
                  <a:cubicBezTo>
                    <a:pt x="1461" y="509"/>
                    <a:pt x="1460" y="579"/>
                    <a:pt x="1459" y="649"/>
                  </a:cubicBezTo>
                  <a:cubicBezTo>
                    <a:pt x="1458" y="665"/>
                    <a:pt x="1454" y="680"/>
                    <a:pt x="1443" y="693"/>
                  </a:cubicBezTo>
                  <a:cubicBezTo>
                    <a:pt x="1443" y="693"/>
                    <a:pt x="1443" y="693"/>
                    <a:pt x="1443" y="693"/>
                  </a:cubicBezTo>
                  <a:cubicBezTo>
                    <a:pt x="1432" y="711"/>
                    <a:pt x="1438" y="731"/>
                    <a:pt x="1438" y="750"/>
                  </a:cubicBezTo>
                  <a:cubicBezTo>
                    <a:pt x="1437" y="935"/>
                    <a:pt x="1437" y="1121"/>
                    <a:pt x="1437" y="1306"/>
                  </a:cubicBezTo>
                  <a:cubicBezTo>
                    <a:pt x="1437" y="1325"/>
                    <a:pt x="1440" y="1345"/>
                    <a:pt x="1434" y="1364"/>
                  </a:cubicBezTo>
                  <a:cubicBezTo>
                    <a:pt x="1401" y="1488"/>
                    <a:pt x="1323" y="1543"/>
                    <a:pt x="1178" y="1545"/>
                  </a:cubicBezTo>
                  <a:close/>
                </a:path>
              </a:pathLst>
            </a:custGeom>
            <a:solidFill>
              <a:srgbClr val="343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6E38EB7E-974A-1211-68FD-9A9A66CA0F51}"/>
                </a:ext>
              </a:extLst>
            </p:cNvPr>
            <p:cNvSpPr>
              <a:spLocks/>
            </p:cNvSpPr>
            <p:nvPr/>
          </p:nvSpPr>
          <p:spPr bwMode="auto">
            <a:xfrm>
              <a:off x="7794626" y="1020763"/>
              <a:ext cx="69850" cy="214313"/>
            </a:xfrm>
            <a:custGeom>
              <a:avLst/>
              <a:gdLst>
                <a:gd name="T0" fmla="*/ 0 w 100"/>
                <a:gd name="T1" fmla="*/ 298 h 306"/>
                <a:gd name="T2" fmla="*/ 0 w 100"/>
                <a:gd name="T3" fmla="*/ 0 h 306"/>
                <a:gd name="T4" fmla="*/ 94 w 100"/>
                <a:gd name="T5" fmla="*/ 96 h 306"/>
                <a:gd name="T6" fmla="*/ 95 w 100"/>
                <a:gd name="T7" fmla="*/ 239 h 306"/>
                <a:gd name="T8" fmla="*/ 32 w 100"/>
                <a:gd name="T9" fmla="*/ 299 h 306"/>
                <a:gd name="T10" fmla="*/ 0 w 100"/>
                <a:gd name="T11" fmla="*/ 298 h 306"/>
              </a:gdLst>
              <a:ahLst/>
              <a:cxnLst>
                <a:cxn ang="0">
                  <a:pos x="T0" y="T1"/>
                </a:cxn>
                <a:cxn ang="0">
                  <a:pos x="T2" y="T3"/>
                </a:cxn>
                <a:cxn ang="0">
                  <a:pos x="T4" y="T5"/>
                </a:cxn>
                <a:cxn ang="0">
                  <a:pos x="T6" y="T7"/>
                </a:cxn>
                <a:cxn ang="0">
                  <a:pos x="T8" y="T9"/>
                </a:cxn>
                <a:cxn ang="0">
                  <a:pos x="T10" y="T11"/>
                </a:cxn>
              </a:cxnLst>
              <a:rect l="0" t="0" r="r" b="b"/>
              <a:pathLst>
                <a:path w="100" h="306">
                  <a:moveTo>
                    <a:pt x="0" y="298"/>
                  </a:moveTo>
                  <a:cubicBezTo>
                    <a:pt x="0" y="199"/>
                    <a:pt x="0" y="99"/>
                    <a:pt x="0" y="0"/>
                  </a:cubicBezTo>
                  <a:cubicBezTo>
                    <a:pt x="94" y="0"/>
                    <a:pt x="94" y="0"/>
                    <a:pt x="94" y="96"/>
                  </a:cubicBezTo>
                  <a:cubicBezTo>
                    <a:pt x="94" y="144"/>
                    <a:pt x="90" y="192"/>
                    <a:pt x="95" y="239"/>
                  </a:cubicBezTo>
                  <a:cubicBezTo>
                    <a:pt x="100" y="291"/>
                    <a:pt x="79" y="306"/>
                    <a:pt x="32" y="299"/>
                  </a:cubicBezTo>
                  <a:cubicBezTo>
                    <a:pt x="21" y="297"/>
                    <a:pt x="11" y="298"/>
                    <a:pt x="0" y="298"/>
                  </a:cubicBezTo>
                  <a:close/>
                </a:path>
              </a:pathLst>
            </a:custGeom>
            <a:solidFill>
              <a:srgbClr val="A7A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4838345E-55A7-524F-A23C-36AEE2EF5E4A}"/>
                </a:ext>
              </a:extLst>
            </p:cNvPr>
            <p:cNvSpPr>
              <a:spLocks/>
            </p:cNvSpPr>
            <p:nvPr/>
          </p:nvSpPr>
          <p:spPr bwMode="auto">
            <a:xfrm>
              <a:off x="6853238" y="817563"/>
              <a:ext cx="866775" cy="933450"/>
            </a:xfrm>
            <a:custGeom>
              <a:avLst/>
              <a:gdLst>
                <a:gd name="T0" fmla="*/ 1235 w 1236"/>
                <a:gd name="T1" fmla="*/ 673 h 1334"/>
                <a:gd name="T2" fmla="*/ 1235 w 1236"/>
                <a:gd name="T3" fmla="*/ 1173 h 1334"/>
                <a:gd name="T4" fmla="*/ 1077 w 1236"/>
                <a:gd name="T5" fmla="*/ 1334 h 1334"/>
                <a:gd name="T6" fmla="*/ 141 w 1236"/>
                <a:gd name="T7" fmla="*/ 1334 h 1334"/>
                <a:gd name="T8" fmla="*/ 1 w 1236"/>
                <a:gd name="T9" fmla="*/ 1196 h 1334"/>
                <a:gd name="T10" fmla="*/ 0 w 1236"/>
                <a:gd name="T11" fmla="*/ 154 h 1334"/>
                <a:gd name="T12" fmla="*/ 155 w 1236"/>
                <a:gd name="T13" fmla="*/ 1 h 1334"/>
                <a:gd name="T14" fmla="*/ 1091 w 1236"/>
                <a:gd name="T15" fmla="*/ 3 h 1334"/>
                <a:gd name="T16" fmla="*/ 1235 w 1236"/>
                <a:gd name="T17" fmla="*/ 146 h 1334"/>
                <a:gd name="T18" fmla="*/ 1235 w 1236"/>
                <a:gd name="T19" fmla="*/ 673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6" h="1334">
                  <a:moveTo>
                    <a:pt x="1235" y="673"/>
                  </a:moveTo>
                  <a:cubicBezTo>
                    <a:pt x="1235" y="839"/>
                    <a:pt x="1235" y="1006"/>
                    <a:pt x="1235" y="1173"/>
                  </a:cubicBezTo>
                  <a:cubicBezTo>
                    <a:pt x="1235" y="1291"/>
                    <a:pt x="1194" y="1334"/>
                    <a:pt x="1077" y="1334"/>
                  </a:cubicBezTo>
                  <a:cubicBezTo>
                    <a:pt x="765" y="1334"/>
                    <a:pt x="453" y="1334"/>
                    <a:pt x="141" y="1334"/>
                  </a:cubicBezTo>
                  <a:cubicBezTo>
                    <a:pt x="55" y="1334"/>
                    <a:pt x="1" y="1282"/>
                    <a:pt x="1" y="1196"/>
                  </a:cubicBezTo>
                  <a:cubicBezTo>
                    <a:pt x="0" y="849"/>
                    <a:pt x="2" y="501"/>
                    <a:pt x="0" y="154"/>
                  </a:cubicBezTo>
                  <a:cubicBezTo>
                    <a:pt x="0" y="63"/>
                    <a:pt x="64" y="0"/>
                    <a:pt x="155" y="1"/>
                  </a:cubicBezTo>
                  <a:cubicBezTo>
                    <a:pt x="467" y="7"/>
                    <a:pt x="779" y="3"/>
                    <a:pt x="1091" y="3"/>
                  </a:cubicBezTo>
                  <a:cubicBezTo>
                    <a:pt x="1187" y="3"/>
                    <a:pt x="1235" y="50"/>
                    <a:pt x="1235" y="146"/>
                  </a:cubicBezTo>
                  <a:cubicBezTo>
                    <a:pt x="1236" y="322"/>
                    <a:pt x="1235" y="497"/>
                    <a:pt x="1235" y="673"/>
                  </a:cubicBezTo>
                  <a:close/>
                </a:path>
              </a:pathLst>
            </a:custGeom>
            <a:solidFill>
              <a:srgbClr val="1E25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805A14FA-C4CE-AC3B-0AA9-9128E7AE2D11}"/>
                </a:ext>
              </a:extLst>
            </p:cNvPr>
            <p:cNvSpPr>
              <a:spLocks/>
            </p:cNvSpPr>
            <p:nvPr/>
          </p:nvSpPr>
          <p:spPr bwMode="auto">
            <a:xfrm>
              <a:off x="7151688" y="1146175"/>
              <a:ext cx="271463" cy="276225"/>
            </a:xfrm>
            <a:custGeom>
              <a:avLst/>
              <a:gdLst>
                <a:gd name="T0" fmla="*/ 0 w 388"/>
                <a:gd name="T1" fmla="*/ 195 h 394"/>
                <a:gd name="T2" fmla="*/ 197 w 388"/>
                <a:gd name="T3" fmla="*/ 2 h 394"/>
                <a:gd name="T4" fmla="*/ 388 w 388"/>
                <a:gd name="T5" fmla="*/ 197 h 394"/>
                <a:gd name="T6" fmla="*/ 192 w 388"/>
                <a:gd name="T7" fmla="*/ 393 h 394"/>
                <a:gd name="T8" fmla="*/ 0 w 388"/>
                <a:gd name="T9" fmla="*/ 195 h 394"/>
              </a:gdLst>
              <a:ahLst/>
              <a:cxnLst>
                <a:cxn ang="0">
                  <a:pos x="T0" y="T1"/>
                </a:cxn>
                <a:cxn ang="0">
                  <a:pos x="T2" y="T3"/>
                </a:cxn>
                <a:cxn ang="0">
                  <a:pos x="T4" y="T5"/>
                </a:cxn>
                <a:cxn ang="0">
                  <a:pos x="T6" y="T7"/>
                </a:cxn>
                <a:cxn ang="0">
                  <a:pos x="T8" y="T9"/>
                </a:cxn>
              </a:cxnLst>
              <a:rect l="0" t="0" r="r" b="b"/>
              <a:pathLst>
                <a:path w="388" h="394">
                  <a:moveTo>
                    <a:pt x="0" y="195"/>
                  </a:moveTo>
                  <a:cubicBezTo>
                    <a:pt x="1" y="87"/>
                    <a:pt x="89" y="0"/>
                    <a:pt x="197" y="2"/>
                  </a:cubicBezTo>
                  <a:cubicBezTo>
                    <a:pt x="301" y="3"/>
                    <a:pt x="388" y="92"/>
                    <a:pt x="388" y="197"/>
                  </a:cubicBezTo>
                  <a:cubicBezTo>
                    <a:pt x="388" y="305"/>
                    <a:pt x="299" y="394"/>
                    <a:pt x="192" y="393"/>
                  </a:cubicBezTo>
                  <a:cubicBezTo>
                    <a:pt x="84" y="392"/>
                    <a:pt x="0" y="305"/>
                    <a:pt x="0" y="19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C3405F9C-34BC-9E96-478E-7EA7C53D6455}"/>
                </a:ext>
              </a:extLst>
            </p:cNvPr>
            <p:cNvSpPr>
              <a:spLocks/>
            </p:cNvSpPr>
            <p:nvPr/>
          </p:nvSpPr>
          <p:spPr bwMode="auto">
            <a:xfrm>
              <a:off x="7048501" y="1049338"/>
              <a:ext cx="133350" cy="127000"/>
            </a:xfrm>
            <a:custGeom>
              <a:avLst/>
              <a:gdLst>
                <a:gd name="T0" fmla="*/ 97 w 190"/>
                <a:gd name="T1" fmla="*/ 1 h 182"/>
                <a:gd name="T2" fmla="*/ 188 w 190"/>
                <a:gd name="T3" fmla="*/ 92 h 182"/>
                <a:gd name="T4" fmla="*/ 96 w 190"/>
                <a:gd name="T5" fmla="*/ 182 h 182"/>
                <a:gd name="T6" fmla="*/ 1 w 190"/>
                <a:gd name="T7" fmla="*/ 93 h 182"/>
                <a:gd name="T8" fmla="*/ 97 w 190"/>
                <a:gd name="T9" fmla="*/ 1 h 182"/>
              </a:gdLst>
              <a:ahLst/>
              <a:cxnLst>
                <a:cxn ang="0">
                  <a:pos x="T0" y="T1"/>
                </a:cxn>
                <a:cxn ang="0">
                  <a:pos x="T2" y="T3"/>
                </a:cxn>
                <a:cxn ang="0">
                  <a:pos x="T4" y="T5"/>
                </a:cxn>
                <a:cxn ang="0">
                  <a:pos x="T6" y="T7"/>
                </a:cxn>
                <a:cxn ang="0">
                  <a:pos x="T8" y="T9"/>
                </a:cxn>
              </a:cxnLst>
              <a:rect l="0" t="0" r="r" b="b"/>
              <a:pathLst>
                <a:path w="190" h="182">
                  <a:moveTo>
                    <a:pt x="97" y="1"/>
                  </a:moveTo>
                  <a:cubicBezTo>
                    <a:pt x="146" y="1"/>
                    <a:pt x="190" y="45"/>
                    <a:pt x="188" y="92"/>
                  </a:cubicBezTo>
                  <a:cubicBezTo>
                    <a:pt x="186" y="141"/>
                    <a:pt x="145" y="182"/>
                    <a:pt x="96" y="182"/>
                  </a:cubicBezTo>
                  <a:cubicBezTo>
                    <a:pt x="47" y="182"/>
                    <a:pt x="2" y="140"/>
                    <a:pt x="1" y="93"/>
                  </a:cubicBezTo>
                  <a:cubicBezTo>
                    <a:pt x="0" y="44"/>
                    <a:pt x="46" y="0"/>
                    <a:pt x="97" y="1"/>
                  </a:cubicBezTo>
                  <a:close/>
                </a:path>
              </a:pathLst>
            </a:custGeom>
            <a:solidFill>
              <a:srgbClr val="6194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70949256-A443-B9DC-27D4-129C990DFE7E}"/>
                </a:ext>
              </a:extLst>
            </p:cNvPr>
            <p:cNvSpPr>
              <a:spLocks/>
            </p:cNvSpPr>
            <p:nvPr/>
          </p:nvSpPr>
          <p:spPr bwMode="auto">
            <a:xfrm>
              <a:off x="7048501" y="1392238"/>
              <a:ext cx="133350" cy="127000"/>
            </a:xfrm>
            <a:custGeom>
              <a:avLst/>
              <a:gdLst>
                <a:gd name="T0" fmla="*/ 95 w 191"/>
                <a:gd name="T1" fmla="*/ 181 h 181"/>
                <a:gd name="T2" fmla="*/ 1 w 191"/>
                <a:gd name="T3" fmla="*/ 94 h 181"/>
                <a:gd name="T4" fmla="*/ 95 w 191"/>
                <a:gd name="T5" fmla="*/ 0 h 181"/>
                <a:gd name="T6" fmla="*/ 189 w 191"/>
                <a:gd name="T7" fmla="*/ 88 h 181"/>
                <a:gd name="T8" fmla="*/ 95 w 191"/>
                <a:gd name="T9" fmla="*/ 181 h 181"/>
              </a:gdLst>
              <a:ahLst/>
              <a:cxnLst>
                <a:cxn ang="0">
                  <a:pos x="T0" y="T1"/>
                </a:cxn>
                <a:cxn ang="0">
                  <a:pos x="T2" y="T3"/>
                </a:cxn>
                <a:cxn ang="0">
                  <a:pos x="T4" y="T5"/>
                </a:cxn>
                <a:cxn ang="0">
                  <a:pos x="T6" y="T7"/>
                </a:cxn>
                <a:cxn ang="0">
                  <a:pos x="T8" y="T9"/>
                </a:cxn>
              </a:cxnLst>
              <a:rect l="0" t="0" r="r" b="b"/>
              <a:pathLst>
                <a:path w="191" h="181">
                  <a:moveTo>
                    <a:pt x="95" y="181"/>
                  </a:moveTo>
                  <a:cubicBezTo>
                    <a:pt x="46" y="181"/>
                    <a:pt x="1" y="140"/>
                    <a:pt x="1" y="94"/>
                  </a:cubicBezTo>
                  <a:cubicBezTo>
                    <a:pt x="0" y="45"/>
                    <a:pt x="45" y="0"/>
                    <a:pt x="95" y="0"/>
                  </a:cubicBezTo>
                  <a:cubicBezTo>
                    <a:pt x="143" y="0"/>
                    <a:pt x="187" y="42"/>
                    <a:pt x="189" y="88"/>
                  </a:cubicBezTo>
                  <a:cubicBezTo>
                    <a:pt x="191" y="137"/>
                    <a:pt x="146" y="181"/>
                    <a:pt x="95" y="181"/>
                  </a:cubicBezTo>
                  <a:close/>
                </a:path>
              </a:pathLst>
            </a:custGeom>
            <a:solidFill>
              <a:srgbClr val="276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47144AD3-F514-ACDD-3BAD-B006972AA306}"/>
                </a:ext>
              </a:extLst>
            </p:cNvPr>
            <p:cNvSpPr>
              <a:spLocks/>
            </p:cNvSpPr>
            <p:nvPr/>
          </p:nvSpPr>
          <p:spPr bwMode="auto">
            <a:xfrm>
              <a:off x="6980238" y="1220788"/>
              <a:ext cx="127000" cy="127000"/>
            </a:xfrm>
            <a:custGeom>
              <a:avLst/>
              <a:gdLst>
                <a:gd name="T0" fmla="*/ 90 w 181"/>
                <a:gd name="T1" fmla="*/ 0 h 181"/>
                <a:gd name="T2" fmla="*/ 181 w 181"/>
                <a:gd name="T3" fmla="*/ 91 h 181"/>
                <a:gd name="T4" fmla="*/ 90 w 181"/>
                <a:gd name="T5" fmla="*/ 181 h 181"/>
                <a:gd name="T6" fmla="*/ 0 w 181"/>
                <a:gd name="T7" fmla="*/ 90 h 181"/>
                <a:gd name="T8" fmla="*/ 90 w 181"/>
                <a:gd name="T9" fmla="*/ 0 h 181"/>
              </a:gdLst>
              <a:ahLst/>
              <a:cxnLst>
                <a:cxn ang="0">
                  <a:pos x="T0" y="T1"/>
                </a:cxn>
                <a:cxn ang="0">
                  <a:pos x="T2" y="T3"/>
                </a:cxn>
                <a:cxn ang="0">
                  <a:pos x="T4" y="T5"/>
                </a:cxn>
                <a:cxn ang="0">
                  <a:pos x="T6" y="T7"/>
                </a:cxn>
                <a:cxn ang="0">
                  <a:pos x="T8" y="T9"/>
                </a:cxn>
              </a:cxnLst>
              <a:rect l="0" t="0" r="r" b="b"/>
              <a:pathLst>
                <a:path w="181" h="181">
                  <a:moveTo>
                    <a:pt x="90" y="0"/>
                  </a:moveTo>
                  <a:cubicBezTo>
                    <a:pt x="141" y="0"/>
                    <a:pt x="181" y="40"/>
                    <a:pt x="181" y="91"/>
                  </a:cubicBezTo>
                  <a:cubicBezTo>
                    <a:pt x="181" y="141"/>
                    <a:pt x="140" y="181"/>
                    <a:pt x="90" y="181"/>
                  </a:cubicBezTo>
                  <a:cubicBezTo>
                    <a:pt x="38" y="181"/>
                    <a:pt x="0" y="142"/>
                    <a:pt x="0" y="90"/>
                  </a:cubicBezTo>
                  <a:cubicBezTo>
                    <a:pt x="0" y="39"/>
                    <a:pt x="39" y="0"/>
                    <a:pt x="90" y="0"/>
                  </a:cubicBezTo>
                  <a:close/>
                </a:path>
              </a:pathLst>
            </a:custGeom>
            <a:solidFill>
              <a:srgbClr val="FCC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4">
              <a:extLst>
                <a:ext uri="{FF2B5EF4-FFF2-40B4-BE49-F238E27FC236}">
                  <a16:creationId xmlns:a16="http://schemas.microsoft.com/office/drawing/2014/main" id="{E7D75B5D-7302-67A3-5E98-E9D2AC66F3D1}"/>
                </a:ext>
              </a:extLst>
            </p:cNvPr>
            <p:cNvSpPr>
              <a:spLocks/>
            </p:cNvSpPr>
            <p:nvPr/>
          </p:nvSpPr>
          <p:spPr bwMode="auto">
            <a:xfrm>
              <a:off x="7466013" y="1220788"/>
              <a:ext cx="128588" cy="127000"/>
            </a:xfrm>
            <a:custGeom>
              <a:avLst/>
              <a:gdLst>
                <a:gd name="T0" fmla="*/ 183 w 184"/>
                <a:gd name="T1" fmla="*/ 93 h 182"/>
                <a:gd name="T2" fmla="*/ 93 w 184"/>
                <a:gd name="T3" fmla="*/ 182 h 182"/>
                <a:gd name="T4" fmla="*/ 1 w 184"/>
                <a:gd name="T5" fmla="*/ 92 h 182"/>
                <a:gd name="T6" fmla="*/ 96 w 184"/>
                <a:gd name="T7" fmla="*/ 1 h 182"/>
                <a:gd name="T8" fmla="*/ 183 w 184"/>
                <a:gd name="T9" fmla="*/ 93 h 182"/>
              </a:gdLst>
              <a:ahLst/>
              <a:cxnLst>
                <a:cxn ang="0">
                  <a:pos x="T0" y="T1"/>
                </a:cxn>
                <a:cxn ang="0">
                  <a:pos x="T2" y="T3"/>
                </a:cxn>
                <a:cxn ang="0">
                  <a:pos x="T4" y="T5"/>
                </a:cxn>
                <a:cxn ang="0">
                  <a:pos x="T6" y="T7"/>
                </a:cxn>
                <a:cxn ang="0">
                  <a:pos x="T8" y="T9"/>
                </a:cxn>
              </a:cxnLst>
              <a:rect l="0" t="0" r="r" b="b"/>
              <a:pathLst>
                <a:path w="184" h="182">
                  <a:moveTo>
                    <a:pt x="183" y="93"/>
                  </a:moveTo>
                  <a:cubicBezTo>
                    <a:pt x="182" y="147"/>
                    <a:pt x="146" y="182"/>
                    <a:pt x="93" y="182"/>
                  </a:cubicBezTo>
                  <a:cubicBezTo>
                    <a:pt x="42" y="182"/>
                    <a:pt x="1" y="142"/>
                    <a:pt x="1" y="92"/>
                  </a:cubicBezTo>
                  <a:cubicBezTo>
                    <a:pt x="0" y="40"/>
                    <a:pt x="42" y="0"/>
                    <a:pt x="96" y="1"/>
                  </a:cubicBezTo>
                  <a:cubicBezTo>
                    <a:pt x="149" y="2"/>
                    <a:pt x="184" y="39"/>
                    <a:pt x="183" y="93"/>
                  </a:cubicBezTo>
                  <a:close/>
                </a:path>
              </a:pathLst>
            </a:custGeom>
            <a:solidFill>
              <a:srgbClr val="276E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5">
              <a:extLst>
                <a:ext uri="{FF2B5EF4-FFF2-40B4-BE49-F238E27FC236}">
                  <a16:creationId xmlns:a16="http://schemas.microsoft.com/office/drawing/2014/main" id="{F1449DF9-755D-CA17-EADB-D7159BCFAAAC}"/>
                </a:ext>
              </a:extLst>
            </p:cNvPr>
            <p:cNvSpPr>
              <a:spLocks/>
            </p:cNvSpPr>
            <p:nvPr/>
          </p:nvSpPr>
          <p:spPr bwMode="auto">
            <a:xfrm>
              <a:off x="7396163" y="1049338"/>
              <a:ext cx="128588" cy="128588"/>
            </a:xfrm>
            <a:custGeom>
              <a:avLst/>
              <a:gdLst>
                <a:gd name="T0" fmla="*/ 92 w 183"/>
                <a:gd name="T1" fmla="*/ 1 h 183"/>
                <a:gd name="T2" fmla="*/ 183 w 183"/>
                <a:gd name="T3" fmla="*/ 92 h 183"/>
                <a:gd name="T4" fmla="*/ 89 w 183"/>
                <a:gd name="T5" fmla="*/ 182 h 183"/>
                <a:gd name="T6" fmla="*/ 0 w 183"/>
                <a:gd name="T7" fmla="*/ 89 h 183"/>
                <a:gd name="T8" fmla="*/ 92 w 183"/>
                <a:gd name="T9" fmla="*/ 1 h 183"/>
              </a:gdLst>
              <a:ahLst/>
              <a:cxnLst>
                <a:cxn ang="0">
                  <a:pos x="T0" y="T1"/>
                </a:cxn>
                <a:cxn ang="0">
                  <a:pos x="T2" y="T3"/>
                </a:cxn>
                <a:cxn ang="0">
                  <a:pos x="T4" y="T5"/>
                </a:cxn>
                <a:cxn ang="0">
                  <a:pos x="T6" y="T7"/>
                </a:cxn>
                <a:cxn ang="0">
                  <a:pos x="T8" y="T9"/>
                </a:cxn>
              </a:cxnLst>
              <a:rect l="0" t="0" r="r" b="b"/>
              <a:pathLst>
                <a:path w="183" h="183">
                  <a:moveTo>
                    <a:pt x="92" y="1"/>
                  </a:moveTo>
                  <a:cubicBezTo>
                    <a:pt x="142" y="1"/>
                    <a:pt x="183" y="43"/>
                    <a:pt x="183" y="92"/>
                  </a:cubicBezTo>
                  <a:cubicBezTo>
                    <a:pt x="182" y="141"/>
                    <a:pt x="138" y="183"/>
                    <a:pt x="89" y="182"/>
                  </a:cubicBezTo>
                  <a:cubicBezTo>
                    <a:pt x="38" y="182"/>
                    <a:pt x="0" y="141"/>
                    <a:pt x="0" y="89"/>
                  </a:cubicBezTo>
                  <a:cubicBezTo>
                    <a:pt x="1" y="36"/>
                    <a:pt x="38" y="0"/>
                    <a:pt x="92" y="1"/>
                  </a:cubicBezTo>
                  <a:close/>
                </a:path>
              </a:pathLst>
            </a:custGeom>
            <a:solidFill>
              <a:srgbClr val="E0B0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6">
              <a:extLst>
                <a:ext uri="{FF2B5EF4-FFF2-40B4-BE49-F238E27FC236}">
                  <a16:creationId xmlns:a16="http://schemas.microsoft.com/office/drawing/2014/main" id="{7267FCE9-2602-35D7-1182-F2BB0B6981D2}"/>
                </a:ext>
              </a:extLst>
            </p:cNvPr>
            <p:cNvSpPr>
              <a:spLocks/>
            </p:cNvSpPr>
            <p:nvPr/>
          </p:nvSpPr>
          <p:spPr bwMode="auto">
            <a:xfrm>
              <a:off x="7221538" y="974725"/>
              <a:ext cx="130175" cy="130175"/>
            </a:xfrm>
            <a:custGeom>
              <a:avLst/>
              <a:gdLst>
                <a:gd name="T0" fmla="*/ 186 w 187"/>
                <a:gd name="T1" fmla="*/ 95 h 186"/>
                <a:gd name="T2" fmla="*/ 95 w 187"/>
                <a:gd name="T3" fmla="*/ 186 h 186"/>
                <a:gd name="T4" fmla="*/ 2 w 187"/>
                <a:gd name="T5" fmla="*/ 97 h 186"/>
                <a:gd name="T6" fmla="*/ 90 w 187"/>
                <a:gd name="T7" fmla="*/ 2 h 186"/>
                <a:gd name="T8" fmla="*/ 186 w 187"/>
                <a:gd name="T9" fmla="*/ 95 h 186"/>
              </a:gdLst>
              <a:ahLst/>
              <a:cxnLst>
                <a:cxn ang="0">
                  <a:pos x="T0" y="T1"/>
                </a:cxn>
                <a:cxn ang="0">
                  <a:pos x="T2" y="T3"/>
                </a:cxn>
                <a:cxn ang="0">
                  <a:pos x="T4" y="T5"/>
                </a:cxn>
                <a:cxn ang="0">
                  <a:pos x="T6" y="T7"/>
                </a:cxn>
                <a:cxn ang="0">
                  <a:pos x="T8" y="T9"/>
                </a:cxn>
              </a:cxnLst>
              <a:rect l="0" t="0" r="r" b="b"/>
              <a:pathLst>
                <a:path w="187" h="186">
                  <a:moveTo>
                    <a:pt x="186" y="95"/>
                  </a:moveTo>
                  <a:cubicBezTo>
                    <a:pt x="187" y="143"/>
                    <a:pt x="144" y="185"/>
                    <a:pt x="95" y="186"/>
                  </a:cubicBezTo>
                  <a:cubicBezTo>
                    <a:pt x="46" y="186"/>
                    <a:pt x="3" y="145"/>
                    <a:pt x="2" y="97"/>
                  </a:cubicBezTo>
                  <a:cubicBezTo>
                    <a:pt x="0" y="49"/>
                    <a:pt x="42" y="4"/>
                    <a:pt x="90" y="2"/>
                  </a:cubicBezTo>
                  <a:cubicBezTo>
                    <a:pt x="138" y="0"/>
                    <a:pt x="186" y="46"/>
                    <a:pt x="186" y="95"/>
                  </a:cubicBezTo>
                  <a:close/>
                </a:path>
              </a:pathLst>
            </a:custGeom>
            <a:solidFill>
              <a:srgbClr val="ED6C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7">
              <a:extLst>
                <a:ext uri="{FF2B5EF4-FFF2-40B4-BE49-F238E27FC236}">
                  <a16:creationId xmlns:a16="http://schemas.microsoft.com/office/drawing/2014/main" id="{E6514D96-AEA0-259F-849B-91D55EB117C5}"/>
                </a:ext>
              </a:extLst>
            </p:cNvPr>
            <p:cNvSpPr>
              <a:spLocks/>
            </p:cNvSpPr>
            <p:nvPr/>
          </p:nvSpPr>
          <p:spPr bwMode="auto">
            <a:xfrm>
              <a:off x="7396163" y="1392238"/>
              <a:ext cx="128588" cy="128588"/>
            </a:xfrm>
            <a:custGeom>
              <a:avLst/>
              <a:gdLst>
                <a:gd name="T0" fmla="*/ 90 w 183"/>
                <a:gd name="T1" fmla="*/ 182 h 183"/>
                <a:gd name="T2" fmla="*/ 0 w 183"/>
                <a:gd name="T3" fmla="*/ 91 h 183"/>
                <a:gd name="T4" fmla="*/ 91 w 183"/>
                <a:gd name="T5" fmla="*/ 1 h 183"/>
                <a:gd name="T6" fmla="*/ 183 w 183"/>
                <a:gd name="T7" fmla="*/ 93 h 183"/>
                <a:gd name="T8" fmla="*/ 90 w 183"/>
                <a:gd name="T9" fmla="*/ 182 h 183"/>
              </a:gdLst>
              <a:ahLst/>
              <a:cxnLst>
                <a:cxn ang="0">
                  <a:pos x="T0" y="T1"/>
                </a:cxn>
                <a:cxn ang="0">
                  <a:pos x="T2" y="T3"/>
                </a:cxn>
                <a:cxn ang="0">
                  <a:pos x="T4" y="T5"/>
                </a:cxn>
                <a:cxn ang="0">
                  <a:pos x="T6" y="T7"/>
                </a:cxn>
                <a:cxn ang="0">
                  <a:pos x="T8" y="T9"/>
                </a:cxn>
              </a:cxnLst>
              <a:rect l="0" t="0" r="r" b="b"/>
              <a:pathLst>
                <a:path w="183" h="183">
                  <a:moveTo>
                    <a:pt x="90" y="182"/>
                  </a:moveTo>
                  <a:cubicBezTo>
                    <a:pt x="37" y="181"/>
                    <a:pt x="0" y="144"/>
                    <a:pt x="0" y="91"/>
                  </a:cubicBezTo>
                  <a:cubicBezTo>
                    <a:pt x="1" y="40"/>
                    <a:pt x="40" y="0"/>
                    <a:pt x="91" y="1"/>
                  </a:cubicBezTo>
                  <a:cubicBezTo>
                    <a:pt x="140" y="2"/>
                    <a:pt x="183" y="45"/>
                    <a:pt x="183" y="93"/>
                  </a:cubicBezTo>
                  <a:cubicBezTo>
                    <a:pt x="183" y="141"/>
                    <a:pt x="139" y="183"/>
                    <a:pt x="90" y="182"/>
                  </a:cubicBezTo>
                  <a:close/>
                </a:path>
              </a:pathLst>
            </a:custGeom>
            <a:solidFill>
              <a:srgbClr val="ED6C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8">
              <a:extLst>
                <a:ext uri="{FF2B5EF4-FFF2-40B4-BE49-F238E27FC236}">
                  <a16:creationId xmlns:a16="http://schemas.microsoft.com/office/drawing/2014/main" id="{6C9C71DC-7751-9B65-8B23-9ACC0B687ED0}"/>
                </a:ext>
              </a:extLst>
            </p:cNvPr>
            <p:cNvSpPr>
              <a:spLocks/>
            </p:cNvSpPr>
            <p:nvPr/>
          </p:nvSpPr>
          <p:spPr bwMode="auto">
            <a:xfrm>
              <a:off x="7224713" y="1465263"/>
              <a:ext cx="127000" cy="128588"/>
            </a:xfrm>
            <a:custGeom>
              <a:avLst/>
              <a:gdLst>
                <a:gd name="T0" fmla="*/ 0 w 182"/>
                <a:gd name="T1" fmla="*/ 88 h 184"/>
                <a:gd name="T2" fmla="*/ 91 w 182"/>
                <a:gd name="T3" fmla="*/ 1 h 184"/>
                <a:gd name="T4" fmla="*/ 181 w 182"/>
                <a:gd name="T5" fmla="*/ 88 h 184"/>
                <a:gd name="T6" fmla="*/ 86 w 182"/>
                <a:gd name="T7" fmla="*/ 183 h 184"/>
                <a:gd name="T8" fmla="*/ 0 w 182"/>
                <a:gd name="T9" fmla="*/ 88 h 184"/>
              </a:gdLst>
              <a:ahLst/>
              <a:cxnLst>
                <a:cxn ang="0">
                  <a:pos x="T0" y="T1"/>
                </a:cxn>
                <a:cxn ang="0">
                  <a:pos x="T2" y="T3"/>
                </a:cxn>
                <a:cxn ang="0">
                  <a:pos x="T4" y="T5"/>
                </a:cxn>
                <a:cxn ang="0">
                  <a:pos x="T6" y="T7"/>
                </a:cxn>
                <a:cxn ang="0">
                  <a:pos x="T8" y="T9"/>
                </a:cxn>
              </a:cxnLst>
              <a:rect l="0" t="0" r="r" b="b"/>
              <a:pathLst>
                <a:path w="182" h="184">
                  <a:moveTo>
                    <a:pt x="0" y="88"/>
                  </a:moveTo>
                  <a:cubicBezTo>
                    <a:pt x="1" y="36"/>
                    <a:pt x="38" y="0"/>
                    <a:pt x="91" y="1"/>
                  </a:cubicBezTo>
                  <a:cubicBezTo>
                    <a:pt x="138" y="2"/>
                    <a:pt x="180" y="42"/>
                    <a:pt x="181" y="88"/>
                  </a:cubicBezTo>
                  <a:cubicBezTo>
                    <a:pt x="182" y="136"/>
                    <a:pt x="134" y="184"/>
                    <a:pt x="86" y="183"/>
                  </a:cubicBezTo>
                  <a:cubicBezTo>
                    <a:pt x="37" y="182"/>
                    <a:pt x="0" y="141"/>
                    <a:pt x="0" y="88"/>
                  </a:cubicBezTo>
                  <a:close/>
                </a:path>
              </a:pathLst>
            </a:custGeom>
            <a:solidFill>
              <a:srgbClr val="BF5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396939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upo 54">
            <a:extLst>
              <a:ext uri="{FF2B5EF4-FFF2-40B4-BE49-F238E27FC236}">
                <a16:creationId xmlns:a16="http://schemas.microsoft.com/office/drawing/2014/main" id="{701BB467-63F4-473B-922C-0596E0F3C856}"/>
              </a:ext>
            </a:extLst>
          </p:cNvPr>
          <p:cNvGrpSpPr/>
          <p:nvPr/>
        </p:nvGrpSpPr>
        <p:grpSpPr>
          <a:xfrm rot="10800000">
            <a:off x="0" y="4909487"/>
            <a:ext cx="9144000" cy="234014"/>
            <a:chOff x="0" y="4909487"/>
            <a:chExt cx="9144000" cy="234014"/>
          </a:xfrm>
          <a:solidFill>
            <a:schemeClr val="tx1"/>
          </a:solidFill>
        </p:grpSpPr>
        <p:sp>
          <p:nvSpPr>
            <p:cNvPr id="56" name="Rectángulo 55">
              <a:extLst>
                <a:ext uri="{FF2B5EF4-FFF2-40B4-BE49-F238E27FC236}">
                  <a16:creationId xmlns:a16="http://schemas.microsoft.com/office/drawing/2014/main" id="{FE8EB958-1A80-4DB7-941F-992F19DC06E7}"/>
                </a:ext>
              </a:extLst>
            </p:cNvPr>
            <p:cNvSpPr/>
            <p:nvPr/>
          </p:nvSpPr>
          <p:spPr>
            <a:xfrm>
              <a:off x="0" y="4911969"/>
              <a:ext cx="6746825" cy="2315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7" name="Rectángulo 56">
              <a:extLst>
                <a:ext uri="{FF2B5EF4-FFF2-40B4-BE49-F238E27FC236}">
                  <a16:creationId xmlns:a16="http://schemas.microsoft.com/office/drawing/2014/main" id="{8B0B5289-4BA6-4EDA-92A7-D927C4952D30}"/>
                </a:ext>
              </a:extLst>
            </p:cNvPr>
            <p:cNvSpPr/>
            <p:nvPr/>
          </p:nvSpPr>
          <p:spPr>
            <a:xfrm>
              <a:off x="8520112" y="4910044"/>
              <a:ext cx="623888" cy="2315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8" name="Rectángulo 57">
              <a:extLst>
                <a:ext uri="{FF2B5EF4-FFF2-40B4-BE49-F238E27FC236}">
                  <a16:creationId xmlns:a16="http://schemas.microsoft.com/office/drawing/2014/main" id="{2B50E403-73F8-430D-8050-E5BB00AA4F51}"/>
                </a:ext>
              </a:extLst>
            </p:cNvPr>
            <p:cNvSpPr/>
            <p:nvPr/>
          </p:nvSpPr>
          <p:spPr>
            <a:xfrm>
              <a:off x="6984349" y="4909487"/>
              <a:ext cx="1280420" cy="23401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0" name="Google Shape;263;p42"/>
          <p:cNvSpPr txBox="1">
            <a:spLocks/>
          </p:cNvSpPr>
          <p:nvPr/>
        </p:nvSpPr>
        <p:spPr>
          <a:xfrm>
            <a:off x="2537850" y="281610"/>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dirty="0">
                <a:solidFill>
                  <a:srgbClr val="8A6BB4"/>
                </a:solidFill>
                <a:latin typeface="DM Sans" panose="020B0604020202020204" charset="0"/>
                <a:cs typeface="Prompt Black" panose="00000A00000000000000" pitchFamily="2" charset="-34"/>
              </a:rPr>
              <a:t>FUENTE</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8A6BB4"/>
                </a:solidFill>
                <a:latin typeface="DM Sans" panose="020B0604020202020204" charset="0"/>
                <a:ea typeface="Rubik"/>
                <a:cs typeface="Arial" panose="020B0604020202020204" pitchFamily="34" charset="0"/>
                <a:sym typeface="Rubik"/>
              </a:rPr>
              <a:t>ELABORADO POR  </a:t>
            </a:r>
            <a:r>
              <a:rPr lang="es-PE" sz="1600" dirty="0">
                <a:solidFill>
                  <a:srgbClr val="8A6BB4"/>
                </a:solidFill>
                <a:latin typeface="DM Sans" panose="020B0604020202020204" charset="0"/>
                <a:ea typeface="Montserrat"/>
                <a:cs typeface="Arial" panose="020B0604020202020204" pitchFamily="34" charset="0"/>
                <a:sym typeface="Montserrat"/>
              </a:rPr>
              <a:t>: </a:t>
            </a:r>
            <a:r>
              <a:rPr lang="es-PE" sz="1600" dirty="0" smtClean="0">
                <a:solidFill>
                  <a:schemeClr val="bg1">
                    <a:lumMod val="50000"/>
                  </a:schemeClr>
                </a:solidFill>
                <a:latin typeface="DM Sans" panose="020B0604020202020204" charset="0"/>
                <a:ea typeface="Montserrat"/>
                <a:cs typeface="Arial" panose="020B0604020202020204" pitchFamily="34" charset="0"/>
                <a:sym typeface="Montserrat"/>
              </a:rPr>
              <a:t/>
            </a:r>
            <a:br>
              <a:rPr lang="es-PE" sz="1600" dirty="0" smtClean="0">
                <a:solidFill>
                  <a:schemeClr val="bg1">
                    <a:lumMod val="50000"/>
                  </a:schemeClr>
                </a:solidFill>
                <a:latin typeface="DM Sans" panose="020B0604020202020204" charset="0"/>
                <a:ea typeface="Montserrat"/>
                <a:cs typeface="Arial" panose="020B0604020202020204" pitchFamily="34" charset="0"/>
                <a:sym typeface="Montserrat"/>
              </a:rPr>
            </a:br>
            <a:r>
              <a:rPr lang="es-PE" sz="1600" dirty="0" smtClean="0">
                <a:solidFill>
                  <a:schemeClr val="bg1">
                    <a:lumMod val="50000"/>
                  </a:schemeClr>
                </a:solidFill>
                <a:latin typeface="DM Sans" panose="020B0604020202020204" charset="0"/>
                <a:ea typeface="Montserrat"/>
                <a:cs typeface="Arial" panose="020B0604020202020204" pitchFamily="34" charset="0"/>
                <a:sym typeface="Montserrat"/>
              </a:rPr>
              <a:t>plantillaspowerpoint.org</a:t>
            </a:r>
            <a:endParaRPr lang="es-PE" sz="1600" dirty="0">
              <a:solidFill>
                <a:schemeClr val="bg1">
                  <a:lumMod val="50000"/>
                </a:schemeClr>
              </a:solidFill>
              <a:latin typeface="DM Sans" panose="020B0604020202020204" charset="0"/>
              <a:ea typeface="Montserrat"/>
              <a:cs typeface="Arial" panose="020B0604020202020204" pitchFamily="34" charset="0"/>
              <a:sym typeface="Montserrat"/>
            </a:endParaRPr>
          </a:p>
          <a:p>
            <a:pPr lvl="0"/>
            <a:endParaRPr sz="1600" b="1" dirty="0">
              <a:solidFill>
                <a:srgbClr val="02FFB3"/>
              </a:solidFill>
              <a:latin typeface="DM Sans" panose="020B0604020202020204" charset="0"/>
              <a:ea typeface="Rubik"/>
              <a:cs typeface="Arial" panose="020B0604020202020204" pitchFamily="34" charset="0"/>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51"/>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8A6BB4"/>
                  </a:solidFill>
                  <a:latin typeface="DM Sans" panose="020B0604020202020204" charset="0"/>
                  <a:ea typeface="Rubik"/>
                  <a:cs typeface="Arial" panose="020B0604020202020204" pitchFamily="34" charset="0"/>
                  <a:sym typeface="Rubik"/>
                </a:rPr>
                <a:t>IMAGES</a:t>
              </a:r>
              <a:r>
                <a:rPr lang="en" sz="1600" dirty="0">
                  <a:solidFill>
                    <a:srgbClr val="8A6BB4"/>
                  </a:solidFill>
                  <a:latin typeface="DM Sans" panose="020B0604020202020204" charset="0"/>
                  <a:ea typeface="Rubik"/>
                  <a:cs typeface="Arial" panose="020B0604020202020204" pitchFamily="34" charset="0"/>
                  <a:sym typeface="Rubik"/>
                </a:rPr>
                <a:t> :</a:t>
              </a:r>
              <a:endParaRPr sz="1600" dirty="0">
                <a:solidFill>
                  <a:srgbClr val="8A6BB4"/>
                </a:solidFill>
                <a:latin typeface="DM Sans" panose="020B0604020202020204" charset="0"/>
                <a:ea typeface="Rubik"/>
                <a:cs typeface="Arial" panose="020B0604020202020204" pitchFamily="34" charset="0"/>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solidFill>
                    <a:schemeClr val="bg1">
                      <a:lumMod val="50000"/>
                    </a:schemeClr>
                  </a:solidFill>
                  <a:latin typeface="DM Sans" panose="020B0604020202020204" charset="0"/>
                  <a:ea typeface="Montserrat"/>
                  <a:cs typeface="Arial" panose="020B0604020202020204" pitchFamily="34" charset="0"/>
                  <a:sym typeface="Montserrat"/>
                </a:rPr>
                <a:t>unsplash.com</a:t>
              </a:r>
            </a:p>
          </p:txBody>
        </p:sp>
      </p:grpSp>
      <p:sp>
        <p:nvSpPr>
          <p:cNvPr id="16" name="Google Shape;274;p42"/>
          <p:cNvSpPr txBox="1"/>
          <p:nvPr/>
        </p:nvSpPr>
        <p:spPr>
          <a:xfrm>
            <a:off x="877424" y="3467042"/>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8A6BB4"/>
                </a:solidFill>
                <a:latin typeface="DM Sans" panose="020B0604020202020204" charset="0"/>
                <a:ea typeface="Rubik"/>
                <a:cs typeface="Arial" panose="020B0604020202020204" pitchFamily="34" charset="0"/>
                <a:sym typeface="Rubik"/>
              </a:rPr>
              <a:t>FONTS :</a:t>
            </a:r>
            <a:endParaRPr sz="1600" dirty="0">
              <a:solidFill>
                <a:srgbClr val="8A6BB4"/>
              </a:solidFill>
              <a:latin typeface="DM Sans" panose="020B0604020202020204" charset="0"/>
              <a:ea typeface="Rubik"/>
              <a:cs typeface="Arial" panose="020B0604020202020204" pitchFamily="34" charset="0"/>
              <a:sym typeface="Rubik"/>
            </a:endParaRPr>
          </a:p>
        </p:txBody>
      </p:sp>
      <p:sp>
        <p:nvSpPr>
          <p:cNvPr id="17" name="Google Shape;275;p42"/>
          <p:cNvSpPr txBox="1"/>
          <p:nvPr/>
        </p:nvSpPr>
        <p:spPr>
          <a:xfrm>
            <a:off x="877424" y="3775667"/>
            <a:ext cx="2645376" cy="684600"/>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solidFill>
                  <a:schemeClr val="bg1">
                    <a:lumMod val="50000"/>
                  </a:schemeClr>
                </a:solidFill>
                <a:latin typeface="DM Sans" panose="020B0604020202020204" charset="0"/>
                <a:ea typeface="Montserrat"/>
                <a:cs typeface="Arial" panose="020B0604020202020204" pitchFamily="34" charset="0"/>
                <a:sym typeface="Montserrat"/>
              </a:rPr>
              <a:t>Roboto</a:t>
            </a:r>
          </a:p>
          <a:p>
            <a:pPr marL="285722" indent="-285722">
              <a:buFont typeface="Arial" panose="020B0604020202020204" pitchFamily="34" charset="0"/>
              <a:buChar char="•"/>
            </a:pPr>
            <a:r>
              <a:rPr lang="es-PE" sz="1500" dirty="0">
                <a:solidFill>
                  <a:schemeClr val="bg1">
                    <a:lumMod val="50000"/>
                  </a:schemeClr>
                </a:solidFill>
                <a:latin typeface="DM Sans" panose="020B0604020202020204" charset="0"/>
                <a:ea typeface="Montserrat"/>
                <a:cs typeface="Arial" panose="020B0604020202020204" pitchFamily="34" charset="0"/>
                <a:sym typeface="Montserrat"/>
              </a:rPr>
              <a:t>DM Sans</a:t>
            </a:r>
          </a:p>
        </p:txBody>
      </p:sp>
      <p:grpSp>
        <p:nvGrpSpPr>
          <p:cNvPr id="21" name="Grupo 20">
            <a:extLst>
              <a:ext uri="{FF2B5EF4-FFF2-40B4-BE49-F238E27FC236}">
                <a16:creationId xmlns:a16="http://schemas.microsoft.com/office/drawing/2014/main" id="{55C4DA43-2CE9-411D-A82F-C41E7C7C90C6}"/>
              </a:ext>
            </a:extLst>
          </p:cNvPr>
          <p:cNvGrpSpPr/>
          <p:nvPr/>
        </p:nvGrpSpPr>
        <p:grpSpPr>
          <a:xfrm>
            <a:off x="4339929" y="1164781"/>
            <a:ext cx="3019424" cy="3560027"/>
            <a:chOff x="4321176" y="1058862"/>
            <a:chExt cx="3378199" cy="3983038"/>
          </a:xfrm>
          <a:solidFill>
            <a:schemeClr val="tx1">
              <a:lumMod val="75000"/>
              <a:lumOff val="25000"/>
            </a:schemeClr>
          </a:solidFill>
        </p:grpSpPr>
        <p:sp>
          <p:nvSpPr>
            <p:cNvPr id="7" name="Freeform 5">
              <a:extLst>
                <a:ext uri="{FF2B5EF4-FFF2-40B4-BE49-F238E27FC236}">
                  <a16:creationId xmlns:a16="http://schemas.microsoft.com/office/drawing/2014/main" id="{A135DE96-B3C0-48BB-B43B-A0BB2BEAC11B}"/>
                </a:ext>
              </a:extLst>
            </p:cNvPr>
            <p:cNvSpPr>
              <a:spLocks noEditPoints="1"/>
            </p:cNvSpPr>
            <p:nvPr/>
          </p:nvSpPr>
          <p:spPr bwMode="auto">
            <a:xfrm>
              <a:off x="6337300" y="1166813"/>
              <a:ext cx="1250950" cy="3765550"/>
            </a:xfrm>
            <a:custGeom>
              <a:avLst/>
              <a:gdLst>
                <a:gd name="T0" fmla="*/ 2 w 721"/>
                <a:gd name="T1" fmla="*/ 2171 h 2172"/>
                <a:gd name="T2" fmla="*/ 97 w 721"/>
                <a:gd name="T3" fmla="*/ 2117 h 2172"/>
                <a:gd name="T4" fmla="*/ 268 w 721"/>
                <a:gd name="T5" fmla="*/ 1926 h 2172"/>
                <a:gd name="T6" fmla="*/ 303 w 721"/>
                <a:gd name="T7" fmla="*/ 1770 h 2172"/>
                <a:gd name="T8" fmla="*/ 303 w 721"/>
                <a:gd name="T9" fmla="*/ 584 h 2172"/>
                <a:gd name="T10" fmla="*/ 303 w 721"/>
                <a:gd name="T11" fmla="*/ 408 h 2172"/>
                <a:gd name="T12" fmla="*/ 206 w 721"/>
                <a:gd name="T13" fmla="*/ 151 h 2172"/>
                <a:gd name="T14" fmla="*/ 7 w 721"/>
                <a:gd name="T15" fmla="*/ 6 h 2172"/>
                <a:gd name="T16" fmla="*/ 0 w 721"/>
                <a:gd name="T17" fmla="*/ 1 h 2172"/>
                <a:gd name="T18" fmla="*/ 32 w 721"/>
                <a:gd name="T19" fmla="*/ 1 h 2172"/>
                <a:gd name="T20" fmla="*/ 184 w 721"/>
                <a:gd name="T21" fmla="*/ 3 h 2172"/>
                <a:gd name="T22" fmla="*/ 554 w 721"/>
                <a:gd name="T23" fmla="*/ 132 h 2172"/>
                <a:gd name="T24" fmla="*/ 696 w 721"/>
                <a:gd name="T25" fmla="*/ 310 h 2172"/>
                <a:gd name="T26" fmla="*/ 719 w 721"/>
                <a:gd name="T27" fmla="*/ 432 h 2172"/>
                <a:gd name="T28" fmla="*/ 719 w 721"/>
                <a:gd name="T29" fmla="*/ 1343 h 2172"/>
                <a:gd name="T30" fmla="*/ 720 w 721"/>
                <a:gd name="T31" fmla="*/ 1728 h 2172"/>
                <a:gd name="T32" fmla="*/ 614 w 721"/>
                <a:gd name="T33" fmla="*/ 1987 h 2172"/>
                <a:gd name="T34" fmla="*/ 352 w 721"/>
                <a:gd name="T35" fmla="*/ 2141 h 2172"/>
                <a:gd name="T36" fmla="*/ 125 w 721"/>
                <a:gd name="T37" fmla="*/ 2172 h 2172"/>
                <a:gd name="T38" fmla="*/ 6 w 721"/>
                <a:gd name="T39" fmla="*/ 2171 h 2172"/>
                <a:gd name="T40" fmla="*/ 2 w 721"/>
                <a:gd name="T41" fmla="*/ 2171 h 2172"/>
                <a:gd name="T42" fmla="*/ 512 w 721"/>
                <a:gd name="T43" fmla="*/ 861 h 2172"/>
                <a:gd name="T44" fmla="*/ 574 w 721"/>
                <a:gd name="T45" fmla="*/ 796 h 2172"/>
                <a:gd name="T46" fmla="*/ 511 w 721"/>
                <a:gd name="T47" fmla="*/ 733 h 2172"/>
                <a:gd name="T48" fmla="*/ 449 w 721"/>
                <a:gd name="T49" fmla="*/ 799 h 2172"/>
                <a:gd name="T50" fmla="*/ 512 w 721"/>
                <a:gd name="T51" fmla="*/ 861 h 2172"/>
                <a:gd name="T52" fmla="*/ 449 w 721"/>
                <a:gd name="T53" fmla="*/ 1085 h 2172"/>
                <a:gd name="T54" fmla="*/ 511 w 721"/>
                <a:gd name="T55" fmla="*/ 1150 h 2172"/>
                <a:gd name="T56" fmla="*/ 574 w 721"/>
                <a:gd name="T57" fmla="*/ 1087 h 2172"/>
                <a:gd name="T58" fmla="*/ 512 w 721"/>
                <a:gd name="T59" fmla="*/ 1022 h 2172"/>
                <a:gd name="T60" fmla="*/ 449 w 721"/>
                <a:gd name="T61" fmla="*/ 1085 h 2172"/>
                <a:gd name="T62" fmla="*/ 512 w 721"/>
                <a:gd name="T63" fmla="*/ 572 h 2172"/>
                <a:gd name="T64" fmla="*/ 574 w 721"/>
                <a:gd name="T65" fmla="*/ 508 h 2172"/>
                <a:gd name="T66" fmla="*/ 511 w 721"/>
                <a:gd name="T67" fmla="*/ 445 h 2172"/>
                <a:gd name="T68" fmla="*/ 449 w 721"/>
                <a:gd name="T69" fmla="*/ 511 h 2172"/>
                <a:gd name="T70" fmla="*/ 512 w 721"/>
                <a:gd name="T71" fmla="*/ 572 h 2172"/>
                <a:gd name="T72" fmla="*/ 511 w 721"/>
                <a:gd name="T73" fmla="*/ 1438 h 2172"/>
                <a:gd name="T74" fmla="*/ 574 w 721"/>
                <a:gd name="T75" fmla="*/ 1375 h 2172"/>
                <a:gd name="T76" fmla="*/ 511 w 721"/>
                <a:gd name="T77" fmla="*/ 1311 h 2172"/>
                <a:gd name="T78" fmla="*/ 449 w 721"/>
                <a:gd name="T79" fmla="*/ 1374 h 2172"/>
                <a:gd name="T80" fmla="*/ 511 w 721"/>
                <a:gd name="T81" fmla="*/ 1438 h 2172"/>
                <a:gd name="T82" fmla="*/ 511 w 721"/>
                <a:gd name="T83" fmla="*/ 1727 h 2172"/>
                <a:gd name="T84" fmla="*/ 574 w 721"/>
                <a:gd name="T85" fmla="*/ 1664 h 2172"/>
                <a:gd name="T86" fmla="*/ 512 w 721"/>
                <a:gd name="T87" fmla="*/ 1600 h 2172"/>
                <a:gd name="T88" fmla="*/ 449 w 721"/>
                <a:gd name="T89" fmla="*/ 1664 h 2172"/>
                <a:gd name="T90" fmla="*/ 511 w 721"/>
                <a:gd name="T91" fmla="*/ 1727 h 2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21" h="2172">
                  <a:moveTo>
                    <a:pt x="2" y="2171"/>
                  </a:moveTo>
                  <a:cubicBezTo>
                    <a:pt x="33" y="2154"/>
                    <a:pt x="66" y="2137"/>
                    <a:pt x="97" y="2117"/>
                  </a:cubicBezTo>
                  <a:cubicBezTo>
                    <a:pt x="171" y="2069"/>
                    <a:pt x="230" y="2007"/>
                    <a:pt x="268" y="1926"/>
                  </a:cubicBezTo>
                  <a:cubicBezTo>
                    <a:pt x="291" y="1876"/>
                    <a:pt x="303" y="1825"/>
                    <a:pt x="303" y="1770"/>
                  </a:cubicBezTo>
                  <a:cubicBezTo>
                    <a:pt x="303" y="1375"/>
                    <a:pt x="303" y="979"/>
                    <a:pt x="303" y="584"/>
                  </a:cubicBezTo>
                  <a:cubicBezTo>
                    <a:pt x="303" y="525"/>
                    <a:pt x="303" y="466"/>
                    <a:pt x="303" y="408"/>
                  </a:cubicBezTo>
                  <a:cubicBezTo>
                    <a:pt x="304" y="310"/>
                    <a:pt x="269" y="225"/>
                    <a:pt x="206" y="151"/>
                  </a:cubicBezTo>
                  <a:cubicBezTo>
                    <a:pt x="151" y="86"/>
                    <a:pt x="84" y="40"/>
                    <a:pt x="7" y="6"/>
                  </a:cubicBezTo>
                  <a:cubicBezTo>
                    <a:pt x="4" y="5"/>
                    <a:pt x="2" y="3"/>
                    <a:pt x="0" y="1"/>
                  </a:cubicBezTo>
                  <a:cubicBezTo>
                    <a:pt x="11" y="1"/>
                    <a:pt x="21" y="1"/>
                    <a:pt x="32" y="1"/>
                  </a:cubicBezTo>
                  <a:cubicBezTo>
                    <a:pt x="83" y="1"/>
                    <a:pt x="134" y="0"/>
                    <a:pt x="184" y="3"/>
                  </a:cubicBezTo>
                  <a:cubicBezTo>
                    <a:pt x="320" y="11"/>
                    <a:pt x="445" y="49"/>
                    <a:pt x="554" y="132"/>
                  </a:cubicBezTo>
                  <a:cubicBezTo>
                    <a:pt x="617" y="179"/>
                    <a:pt x="666" y="237"/>
                    <a:pt x="696" y="310"/>
                  </a:cubicBezTo>
                  <a:cubicBezTo>
                    <a:pt x="712" y="350"/>
                    <a:pt x="719" y="390"/>
                    <a:pt x="719" y="432"/>
                  </a:cubicBezTo>
                  <a:cubicBezTo>
                    <a:pt x="719" y="736"/>
                    <a:pt x="719" y="1039"/>
                    <a:pt x="719" y="1343"/>
                  </a:cubicBezTo>
                  <a:cubicBezTo>
                    <a:pt x="719" y="1471"/>
                    <a:pt x="719" y="1600"/>
                    <a:pt x="720" y="1728"/>
                  </a:cubicBezTo>
                  <a:cubicBezTo>
                    <a:pt x="721" y="1830"/>
                    <a:pt x="683" y="1915"/>
                    <a:pt x="614" y="1987"/>
                  </a:cubicBezTo>
                  <a:cubicBezTo>
                    <a:pt x="542" y="2063"/>
                    <a:pt x="452" y="2111"/>
                    <a:pt x="352" y="2141"/>
                  </a:cubicBezTo>
                  <a:cubicBezTo>
                    <a:pt x="278" y="2163"/>
                    <a:pt x="202" y="2172"/>
                    <a:pt x="125" y="2172"/>
                  </a:cubicBezTo>
                  <a:cubicBezTo>
                    <a:pt x="85" y="2171"/>
                    <a:pt x="45" y="2171"/>
                    <a:pt x="6" y="2171"/>
                  </a:cubicBezTo>
                  <a:cubicBezTo>
                    <a:pt x="4" y="2171"/>
                    <a:pt x="2" y="2171"/>
                    <a:pt x="2" y="2171"/>
                  </a:cubicBezTo>
                  <a:close/>
                  <a:moveTo>
                    <a:pt x="512" y="861"/>
                  </a:moveTo>
                  <a:cubicBezTo>
                    <a:pt x="547" y="861"/>
                    <a:pt x="575" y="831"/>
                    <a:pt x="574" y="796"/>
                  </a:cubicBezTo>
                  <a:cubicBezTo>
                    <a:pt x="574" y="761"/>
                    <a:pt x="545" y="733"/>
                    <a:pt x="511" y="733"/>
                  </a:cubicBezTo>
                  <a:cubicBezTo>
                    <a:pt x="476" y="734"/>
                    <a:pt x="448" y="763"/>
                    <a:pt x="449" y="799"/>
                  </a:cubicBezTo>
                  <a:cubicBezTo>
                    <a:pt x="450" y="833"/>
                    <a:pt x="478" y="862"/>
                    <a:pt x="512" y="861"/>
                  </a:cubicBezTo>
                  <a:close/>
                  <a:moveTo>
                    <a:pt x="449" y="1085"/>
                  </a:moveTo>
                  <a:cubicBezTo>
                    <a:pt x="448" y="1120"/>
                    <a:pt x="477" y="1150"/>
                    <a:pt x="511" y="1150"/>
                  </a:cubicBezTo>
                  <a:cubicBezTo>
                    <a:pt x="545" y="1151"/>
                    <a:pt x="574" y="1122"/>
                    <a:pt x="574" y="1087"/>
                  </a:cubicBezTo>
                  <a:cubicBezTo>
                    <a:pt x="575" y="1052"/>
                    <a:pt x="547" y="1023"/>
                    <a:pt x="512" y="1022"/>
                  </a:cubicBezTo>
                  <a:cubicBezTo>
                    <a:pt x="478" y="1022"/>
                    <a:pt x="449" y="1050"/>
                    <a:pt x="449" y="1085"/>
                  </a:cubicBezTo>
                  <a:close/>
                  <a:moveTo>
                    <a:pt x="512" y="572"/>
                  </a:moveTo>
                  <a:cubicBezTo>
                    <a:pt x="547" y="571"/>
                    <a:pt x="575" y="543"/>
                    <a:pt x="574" y="508"/>
                  </a:cubicBezTo>
                  <a:cubicBezTo>
                    <a:pt x="573" y="473"/>
                    <a:pt x="545" y="444"/>
                    <a:pt x="511" y="445"/>
                  </a:cubicBezTo>
                  <a:cubicBezTo>
                    <a:pt x="476" y="445"/>
                    <a:pt x="448" y="474"/>
                    <a:pt x="449" y="511"/>
                  </a:cubicBezTo>
                  <a:cubicBezTo>
                    <a:pt x="450" y="545"/>
                    <a:pt x="478" y="573"/>
                    <a:pt x="512" y="572"/>
                  </a:cubicBezTo>
                  <a:close/>
                  <a:moveTo>
                    <a:pt x="511" y="1438"/>
                  </a:moveTo>
                  <a:cubicBezTo>
                    <a:pt x="546" y="1438"/>
                    <a:pt x="574" y="1410"/>
                    <a:pt x="574" y="1375"/>
                  </a:cubicBezTo>
                  <a:cubicBezTo>
                    <a:pt x="575" y="1340"/>
                    <a:pt x="546" y="1311"/>
                    <a:pt x="511" y="1311"/>
                  </a:cubicBezTo>
                  <a:cubicBezTo>
                    <a:pt x="477" y="1311"/>
                    <a:pt x="449" y="1340"/>
                    <a:pt x="449" y="1374"/>
                  </a:cubicBezTo>
                  <a:cubicBezTo>
                    <a:pt x="449" y="1410"/>
                    <a:pt x="476" y="1438"/>
                    <a:pt x="511" y="1438"/>
                  </a:cubicBezTo>
                  <a:close/>
                  <a:moveTo>
                    <a:pt x="511" y="1727"/>
                  </a:moveTo>
                  <a:cubicBezTo>
                    <a:pt x="546" y="1727"/>
                    <a:pt x="574" y="1699"/>
                    <a:pt x="574" y="1664"/>
                  </a:cubicBezTo>
                  <a:cubicBezTo>
                    <a:pt x="575" y="1629"/>
                    <a:pt x="547" y="1601"/>
                    <a:pt x="512" y="1600"/>
                  </a:cubicBezTo>
                  <a:cubicBezTo>
                    <a:pt x="477" y="1600"/>
                    <a:pt x="449" y="1628"/>
                    <a:pt x="449" y="1664"/>
                  </a:cubicBezTo>
                  <a:cubicBezTo>
                    <a:pt x="449" y="1699"/>
                    <a:pt x="477" y="1727"/>
                    <a:pt x="511" y="1727"/>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4FADDC44-3118-4ADD-A114-F9C9323EC364}"/>
                </a:ext>
              </a:extLst>
            </p:cNvPr>
            <p:cNvSpPr>
              <a:spLocks/>
            </p:cNvSpPr>
            <p:nvPr/>
          </p:nvSpPr>
          <p:spPr bwMode="auto">
            <a:xfrm>
              <a:off x="4957763" y="1058862"/>
              <a:ext cx="2741612" cy="3983038"/>
            </a:xfrm>
            <a:custGeom>
              <a:avLst/>
              <a:gdLst>
                <a:gd name="T0" fmla="*/ 1 w 1581"/>
                <a:gd name="T1" fmla="*/ 1766 h 2297"/>
                <a:gd name="T2" fmla="*/ 480 w 1581"/>
                <a:gd name="T3" fmla="*/ 1766 h 2297"/>
                <a:gd name="T4" fmla="*/ 480 w 1581"/>
                <a:gd name="T5" fmla="*/ 1822 h 2297"/>
                <a:gd name="T6" fmla="*/ 548 w 1581"/>
                <a:gd name="T7" fmla="*/ 2046 h 2297"/>
                <a:gd name="T8" fmla="*/ 860 w 1581"/>
                <a:gd name="T9" fmla="*/ 2255 h 2297"/>
                <a:gd name="T10" fmla="*/ 967 w 1581"/>
                <a:gd name="T11" fmla="*/ 2262 h 2297"/>
                <a:gd name="T12" fmla="*/ 1209 w 1581"/>
                <a:gd name="T13" fmla="*/ 2213 h 2297"/>
                <a:gd name="T14" fmla="*/ 1458 w 1581"/>
                <a:gd name="T15" fmla="*/ 2038 h 2297"/>
                <a:gd name="T16" fmla="*/ 1540 w 1581"/>
                <a:gd name="T17" fmla="*/ 1859 h 2297"/>
                <a:gd name="T18" fmla="*/ 1544 w 1581"/>
                <a:gd name="T19" fmla="*/ 1796 h 2297"/>
                <a:gd name="T20" fmla="*/ 1544 w 1581"/>
                <a:gd name="T21" fmla="*/ 898 h 2297"/>
                <a:gd name="T22" fmla="*/ 1544 w 1581"/>
                <a:gd name="T23" fmla="*/ 491 h 2297"/>
                <a:gd name="T24" fmla="*/ 1473 w 1581"/>
                <a:gd name="T25" fmla="*/ 278 h 2297"/>
                <a:gd name="T26" fmla="*/ 1260 w 1581"/>
                <a:gd name="T27" fmla="*/ 105 h 2297"/>
                <a:gd name="T28" fmla="*/ 1015 w 1581"/>
                <a:gd name="T29" fmla="*/ 39 h 2297"/>
                <a:gd name="T30" fmla="*/ 876 w 1581"/>
                <a:gd name="T31" fmla="*/ 34 h 2297"/>
                <a:gd name="T32" fmla="*/ 843 w 1581"/>
                <a:gd name="T33" fmla="*/ 43 h 2297"/>
                <a:gd name="T34" fmla="*/ 587 w 1581"/>
                <a:gd name="T35" fmla="*/ 201 h 2297"/>
                <a:gd name="T36" fmla="*/ 481 w 1581"/>
                <a:gd name="T37" fmla="*/ 437 h 2297"/>
                <a:gd name="T38" fmla="*/ 480 w 1581"/>
                <a:gd name="T39" fmla="*/ 553 h 2297"/>
                <a:gd name="T40" fmla="*/ 480 w 1581"/>
                <a:gd name="T41" fmla="*/ 563 h 2297"/>
                <a:gd name="T42" fmla="*/ 1 w 1581"/>
                <a:gd name="T43" fmla="*/ 563 h 2297"/>
                <a:gd name="T44" fmla="*/ 1 w 1581"/>
                <a:gd name="T45" fmla="*/ 558 h 2297"/>
                <a:gd name="T46" fmla="*/ 1 w 1581"/>
                <a:gd name="T47" fmla="*/ 451 h 2297"/>
                <a:gd name="T48" fmla="*/ 81 w 1581"/>
                <a:gd name="T49" fmla="*/ 233 h 2297"/>
                <a:gd name="T50" fmla="*/ 317 w 1581"/>
                <a:gd name="T51" fmla="*/ 59 h 2297"/>
                <a:gd name="T52" fmla="*/ 551 w 1581"/>
                <a:gd name="T53" fmla="*/ 9 h 2297"/>
                <a:gd name="T54" fmla="*/ 915 w 1581"/>
                <a:gd name="T55" fmla="*/ 2 h 2297"/>
                <a:gd name="T56" fmla="*/ 1263 w 1581"/>
                <a:gd name="T57" fmla="*/ 64 h 2297"/>
                <a:gd name="T58" fmla="*/ 1461 w 1581"/>
                <a:gd name="T59" fmla="*/ 184 h 2297"/>
                <a:gd name="T60" fmla="*/ 1578 w 1581"/>
                <a:gd name="T61" fmla="*/ 433 h 2297"/>
                <a:gd name="T62" fmla="*/ 1579 w 1581"/>
                <a:gd name="T63" fmla="*/ 697 h 2297"/>
                <a:gd name="T64" fmla="*/ 1579 w 1581"/>
                <a:gd name="T65" fmla="*/ 1832 h 2297"/>
                <a:gd name="T66" fmla="*/ 1426 w 1581"/>
                <a:gd name="T67" fmla="*/ 2143 h 2297"/>
                <a:gd name="T68" fmla="*/ 1206 w 1581"/>
                <a:gd name="T69" fmla="*/ 2252 h 2297"/>
                <a:gd name="T70" fmla="*/ 977 w 1581"/>
                <a:gd name="T71" fmla="*/ 2292 h 2297"/>
                <a:gd name="T72" fmla="*/ 664 w 1581"/>
                <a:gd name="T73" fmla="*/ 2291 h 2297"/>
                <a:gd name="T74" fmla="*/ 560 w 1581"/>
                <a:gd name="T75" fmla="*/ 2288 h 2297"/>
                <a:gd name="T76" fmla="*/ 200 w 1581"/>
                <a:gd name="T77" fmla="*/ 2175 h 2297"/>
                <a:gd name="T78" fmla="*/ 46 w 1581"/>
                <a:gd name="T79" fmla="*/ 2009 h 2297"/>
                <a:gd name="T80" fmla="*/ 1 w 1581"/>
                <a:gd name="T81" fmla="*/ 1837 h 2297"/>
                <a:gd name="T82" fmla="*/ 1 w 1581"/>
                <a:gd name="T83" fmla="*/ 1766 h 2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1" h="2297">
                  <a:moveTo>
                    <a:pt x="1" y="1766"/>
                  </a:moveTo>
                  <a:cubicBezTo>
                    <a:pt x="161" y="1766"/>
                    <a:pt x="320" y="1766"/>
                    <a:pt x="480" y="1766"/>
                  </a:cubicBezTo>
                  <a:cubicBezTo>
                    <a:pt x="480" y="1785"/>
                    <a:pt x="481" y="1804"/>
                    <a:pt x="480" y="1822"/>
                  </a:cubicBezTo>
                  <a:cubicBezTo>
                    <a:pt x="478" y="1905"/>
                    <a:pt x="502" y="1979"/>
                    <a:pt x="548" y="2046"/>
                  </a:cubicBezTo>
                  <a:cubicBezTo>
                    <a:pt x="624" y="2157"/>
                    <a:pt x="728" y="2227"/>
                    <a:pt x="860" y="2255"/>
                  </a:cubicBezTo>
                  <a:cubicBezTo>
                    <a:pt x="895" y="2263"/>
                    <a:pt x="931" y="2264"/>
                    <a:pt x="967" y="2262"/>
                  </a:cubicBezTo>
                  <a:cubicBezTo>
                    <a:pt x="1050" y="2258"/>
                    <a:pt x="1131" y="2243"/>
                    <a:pt x="1209" y="2213"/>
                  </a:cubicBezTo>
                  <a:cubicBezTo>
                    <a:pt x="1307" y="2175"/>
                    <a:pt x="1392" y="2120"/>
                    <a:pt x="1458" y="2038"/>
                  </a:cubicBezTo>
                  <a:cubicBezTo>
                    <a:pt x="1501" y="1985"/>
                    <a:pt x="1529" y="1926"/>
                    <a:pt x="1540" y="1859"/>
                  </a:cubicBezTo>
                  <a:cubicBezTo>
                    <a:pt x="1543" y="1839"/>
                    <a:pt x="1544" y="1817"/>
                    <a:pt x="1544" y="1796"/>
                  </a:cubicBezTo>
                  <a:cubicBezTo>
                    <a:pt x="1544" y="1497"/>
                    <a:pt x="1544" y="1197"/>
                    <a:pt x="1544" y="898"/>
                  </a:cubicBezTo>
                  <a:cubicBezTo>
                    <a:pt x="1544" y="763"/>
                    <a:pt x="1544" y="627"/>
                    <a:pt x="1544" y="491"/>
                  </a:cubicBezTo>
                  <a:cubicBezTo>
                    <a:pt x="1544" y="413"/>
                    <a:pt x="1518" y="342"/>
                    <a:pt x="1473" y="278"/>
                  </a:cubicBezTo>
                  <a:cubicBezTo>
                    <a:pt x="1418" y="201"/>
                    <a:pt x="1345" y="146"/>
                    <a:pt x="1260" y="105"/>
                  </a:cubicBezTo>
                  <a:cubicBezTo>
                    <a:pt x="1182" y="68"/>
                    <a:pt x="1101" y="45"/>
                    <a:pt x="1015" y="39"/>
                  </a:cubicBezTo>
                  <a:cubicBezTo>
                    <a:pt x="969" y="35"/>
                    <a:pt x="922" y="35"/>
                    <a:pt x="876" y="34"/>
                  </a:cubicBezTo>
                  <a:cubicBezTo>
                    <a:pt x="865" y="34"/>
                    <a:pt x="854" y="39"/>
                    <a:pt x="843" y="43"/>
                  </a:cubicBezTo>
                  <a:cubicBezTo>
                    <a:pt x="745" y="75"/>
                    <a:pt x="658" y="125"/>
                    <a:pt x="587" y="201"/>
                  </a:cubicBezTo>
                  <a:cubicBezTo>
                    <a:pt x="526" y="268"/>
                    <a:pt x="487" y="346"/>
                    <a:pt x="481" y="437"/>
                  </a:cubicBezTo>
                  <a:cubicBezTo>
                    <a:pt x="479" y="475"/>
                    <a:pt x="481" y="514"/>
                    <a:pt x="480" y="553"/>
                  </a:cubicBezTo>
                  <a:cubicBezTo>
                    <a:pt x="480" y="556"/>
                    <a:pt x="480" y="560"/>
                    <a:pt x="480" y="563"/>
                  </a:cubicBezTo>
                  <a:cubicBezTo>
                    <a:pt x="320" y="563"/>
                    <a:pt x="161" y="563"/>
                    <a:pt x="1" y="563"/>
                  </a:cubicBezTo>
                  <a:cubicBezTo>
                    <a:pt x="1" y="562"/>
                    <a:pt x="1" y="560"/>
                    <a:pt x="1" y="558"/>
                  </a:cubicBezTo>
                  <a:cubicBezTo>
                    <a:pt x="1" y="523"/>
                    <a:pt x="0" y="487"/>
                    <a:pt x="1" y="451"/>
                  </a:cubicBezTo>
                  <a:cubicBezTo>
                    <a:pt x="3" y="370"/>
                    <a:pt x="32" y="298"/>
                    <a:pt x="81" y="233"/>
                  </a:cubicBezTo>
                  <a:cubicBezTo>
                    <a:pt x="142" y="152"/>
                    <a:pt x="223" y="97"/>
                    <a:pt x="317" y="59"/>
                  </a:cubicBezTo>
                  <a:cubicBezTo>
                    <a:pt x="392" y="29"/>
                    <a:pt x="470" y="13"/>
                    <a:pt x="551" y="9"/>
                  </a:cubicBezTo>
                  <a:cubicBezTo>
                    <a:pt x="672" y="4"/>
                    <a:pt x="793" y="0"/>
                    <a:pt x="915" y="2"/>
                  </a:cubicBezTo>
                  <a:cubicBezTo>
                    <a:pt x="1034" y="3"/>
                    <a:pt x="1151" y="21"/>
                    <a:pt x="1263" y="64"/>
                  </a:cubicBezTo>
                  <a:cubicBezTo>
                    <a:pt x="1336" y="92"/>
                    <a:pt x="1404" y="129"/>
                    <a:pt x="1461" y="184"/>
                  </a:cubicBezTo>
                  <a:cubicBezTo>
                    <a:pt x="1532" y="251"/>
                    <a:pt x="1574" y="334"/>
                    <a:pt x="1578" y="433"/>
                  </a:cubicBezTo>
                  <a:cubicBezTo>
                    <a:pt x="1581" y="521"/>
                    <a:pt x="1579" y="609"/>
                    <a:pt x="1579" y="697"/>
                  </a:cubicBezTo>
                  <a:cubicBezTo>
                    <a:pt x="1579" y="1076"/>
                    <a:pt x="1579" y="1454"/>
                    <a:pt x="1579" y="1832"/>
                  </a:cubicBezTo>
                  <a:cubicBezTo>
                    <a:pt x="1579" y="1961"/>
                    <a:pt x="1527" y="2064"/>
                    <a:pt x="1426" y="2143"/>
                  </a:cubicBezTo>
                  <a:cubicBezTo>
                    <a:pt x="1360" y="2194"/>
                    <a:pt x="1285" y="2228"/>
                    <a:pt x="1206" y="2252"/>
                  </a:cubicBezTo>
                  <a:cubicBezTo>
                    <a:pt x="1132" y="2275"/>
                    <a:pt x="1055" y="2288"/>
                    <a:pt x="977" y="2292"/>
                  </a:cubicBezTo>
                  <a:cubicBezTo>
                    <a:pt x="873" y="2297"/>
                    <a:pt x="768" y="2295"/>
                    <a:pt x="664" y="2291"/>
                  </a:cubicBezTo>
                  <a:cubicBezTo>
                    <a:pt x="629" y="2290"/>
                    <a:pt x="595" y="2290"/>
                    <a:pt x="560" y="2288"/>
                  </a:cubicBezTo>
                  <a:cubicBezTo>
                    <a:pt x="431" y="2281"/>
                    <a:pt x="309" y="2249"/>
                    <a:pt x="200" y="2175"/>
                  </a:cubicBezTo>
                  <a:cubicBezTo>
                    <a:pt x="136" y="2132"/>
                    <a:pt x="83" y="2078"/>
                    <a:pt x="46" y="2009"/>
                  </a:cubicBezTo>
                  <a:cubicBezTo>
                    <a:pt x="17" y="1956"/>
                    <a:pt x="1" y="1898"/>
                    <a:pt x="1" y="1837"/>
                  </a:cubicBezTo>
                  <a:cubicBezTo>
                    <a:pt x="0" y="1814"/>
                    <a:pt x="1" y="1790"/>
                    <a:pt x="1" y="1766"/>
                  </a:cubicBezTo>
                  <a:close/>
                </a:path>
              </a:pathLst>
            </a:custGeom>
            <a:solidFill>
              <a:schemeClr val="bg2">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69DCE1E6-53DE-4CBF-8B00-24E0F9B4093E}"/>
                </a:ext>
              </a:extLst>
            </p:cNvPr>
            <p:cNvSpPr>
              <a:spLocks noEditPoints="1"/>
            </p:cNvSpPr>
            <p:nvPr/>
          </p:nvSpPr>
          <p:spPr bwMode="auto">
            <a:xfrm>
              <a:off x="4321176" y="2084388"/>
              <a:ext cx="1965325" cy="1984375"/>
            </a:xfrm>
            <a:custGeom>
              <a:avLst/>
              <a:gdLst>
                <a:gd name="T0" fmla="*/ 566 w 1133"/>
                <a:gd name="T1" fmla="*/ 2 h 1145"/>
                <a:gd name="T2" fmla="*/ 871 w 1133"/>
                <a:gd name="T3" fmla="*/ 2 h 1145"/>
                <a:gd name="T4" fmla="*/ 1130 w 1133"/>
                <a:gd name="T5" fmla="*/ 223 h 1145"/>
                <a:gd name="T6" fmla="*/ 1133 w 1133"/>
                <a:gd name="T7" fmla="*/ 262 h 1145"/>
                <a:gd name="T8" fmla="*/ 1133 w 1133"/>
                <a:gd name="T9" fmla="*/ 887 h 1145"/>
                <a:gd name="T10" fmla="*/ 917 w 1133"/>
                <a:gd name="T11" fmla="*/ 1142 h 1145"/>
                <a:gd name="T12" fmla="*/ 874 w 1133"/>
                <a:gd name="T13" fmla="*/ 1145 h 1145"/>
                <a:gd name="T14" fmla="*/ 260 w 1133"/>
                <a:gd name="T15" fmla="*/ 1145 h 1145"/>
                <a:gd name="T16" fmla="*/ 6 w 1133"/>
                <a:gd name="T17" fmla="*/ 939 h 1145"/>
                <a:gd name="T18" fmla="*/ 0 w 1133"/>
                <a:gd name="T19" fmla="*/ 849 h 1145"/>
                <a:gd name="T20" fmla="*/ 0 w 1133"/>
                <a:gd name="T21" fmla="*/ 296 h 1145"/>
                <a:gd name="T22" fmla="*/ 12 w 1133"/>
                <a:gd name="T23" fmla="*/ 189 h 1145"/>
                <a:gd name="T24" fmla="*/ 223 w 1133"/>
                <a:gd name="T25" fmla="*/ 6 h 1145"/>
                <a:gd name="T26" fmla="*/ 328 w 1133"/>
                <a:gd name="T27" fmla="*/ 2 h 1145"/>
                <a:gd name="T28" fmla="*/ 566 w 1133"/>
                <a:gd name="T29" fmla="*/ 2 h 1145"/>
                <a:gd name="T30" fmla="*/ 938 w 1133"/>
                <a:gd name="T31" fmla="*/ 573 h 1145"/>
                <a:gd name="T32" fmla="*/ 938 w 1133"/>
                <a:gd name="T33" fmla="*/ 281 h 1145"/>
                <a:gd name="T34" fmla="*/ 937 w 1133"/>
                <a:gd name="T35" fmla="*/ 261 h 1145"/>
                <a:gd name="T36" fmla="*/ 802 w 1133"/>
                <a:gd name="T37" fmla="*/ 145 h 1145"/>
                <a:gd name="T38" fmla="*/ 633 w 1133"/>
                <a:gd name="T39" fmla="*/ 145 h 1145"/>
                <a:gd name="T40" fmla="*/ 221 w 1133"/>
                <a:gd name="T41" fmla="*/ 145 h 1145"/>
                <a:gd name="T42" fmla="*/ 88 w 1133"/>
                <a:gd name="T43" fmla="*/ 276 h 1145"/>
                <a:gd name="T44" fmla="*/ 88 w 1133"/>
                <a:gd name="T45" fmla="*/ 868 h 1145"/>
                <a:gd name="T46" fmla="*/ 223 w 1133"/>
                <a:gd name="T47" fmla="*/ 1003 h 1145"/>
                <a:gd name="T48" fmla="*/ 803 w 1133"/>
                <a:gd name="T49" fmla="*/ 1003 h 1145"/>
                <a:gd name="T50" fmla="*/ 823 w 1133"/>
                <a:gd name="T51" fmla="*/ 1001 h 1145"/>
                <a:gd name="T52" fmla="*/ 938 w 1133"/>
                <a:gd name="T53" fmla="*/ 867 h 1145"/>
                <a:gd name="T54" fmla="*/ 938 w 1133"/>
                <a:gd name="T55" fmla="*/ 573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3" h="1145">
                  <a:moveTo>
                    <a:pt x="566" y="2"/>
                  </a:moveTo>
                  <a:cubicBezTo>
                    <a:pt x="668" y="2"/>
                    <a:pt x="770" y="2"/>
                    <a:pt x="871" y="2"/>
                  </a:cubicBezTo>
                  <a:cubicBezTo>
                    <a:pt x="1000" y="2"/>
                    <a:pt x="1109" y="95"/>
                    <a:pt x="1130" y="223"/>
                  </a:cubicBezTo>
                  <a:cubicBezTo>
                    <a:pt x="1132" y="236"/>
                    <a:pt x="1133" y="249"/>
                    <a:pt x="1133" y="262"/>
                  </a:cubicBezTo>
                  <a:cubicBezTo>
                    <a:pt x="1133" y="470"/>
                    <a:pt x="1133" y="679"/>
                    <a:pt x="1133" y="887"/>
                  </a:cubicBezTo>
                  <a:cubicBezTo>
                    <a:pt x="1133" y="1011"/>
                    <a:pt x="1040" y="1121"/>
                    <a:pt x="917" y="1142"/>
                  </a:cubicBezTo>
                  <a:cubicBezTo>
                    <a:pt x="903" y="1144"/>
                    <a:pt x="888" y="1145"/>
                    <a:pt x="874" y="1145"/>
                  </a:cubicBezTo>
                  <a:cubicBezTo>
                    <a:pt x="670" y="1145"/>
                    <a:pt x="465" y="1145"/>
                    <a:pt x="260" y="1145"/>
                  </a:cubicBezTo>
                  <a:cubicBezTo>
                    <a:pt x="138" y="1145"/>
                    <a:pt x="32" y="1059"/>
                    <a:pt x="6" y="939"/>
                  </a:cubicBezTo>
                  <a:cubicBezTo>
                    <a:pt x="0" y="909"/>
                    <a:pt x="0" y="879"/>
                    <a:pt x="0" y="849"/>
                  </a:cubicBezTo>
                  <a:cubicBezTo>
                    <a:pt x="0" y="664"/>
                    <a:pt x="0" y="480"/>
                    <a:pt x="0" y="296"/>
                  </a:cubicBezTo>
                  <a:cubicBezTo>
                    <a:pt x="0" y="260"/>
                    <a:pt x="0" y="224"/>
                    <a:pt x="12" y="189"/>
                  </a:cubicBezTo>
                  <a:cubicBezTo>
                    <a:pt x="46" y="87"/>
                    <a:pt x="116" y="23"/>
                    <a:pt x="223" y="6"/>
                  </a:cubicBezTo>
                  <a:cubicBezTo>
                    <a:pt x="257" y="0"/>
                    <a:pt x="293" y="2"/>
                    <a:pt x="328" y="2"/>
                  </a:cubicBezTo>
                  <a:cubicBezTo>
                    <a:pt x="407" y="2"/>
                    <a:pt x="487" y="2"/>
                    <a:pt x="566" y="2"/>
                  </a:cubicBezTo>
                  <a:close/>
                  <a:moveTo>
                    <a:pt x="938" y="573"/>
                  </a:moveTo>
                  <a:cubicBezTo>
                    <a:pt x="938" y="476"/>
                    <a:pt x="938" y="379"/>
                    <a:pt x="938" y="281"/>
                  </a:cubicBezTo>
                  <a:cubicBezTo>
                    <a:pt x="938" y="274"/>
                    <a:pt x="938" y="268"/>
                    <a:pt x="937" y="261"/>
                  </a:cubicBezTo>
                  <a:cubicBezTo>
                    <a:pt x="926" y="192"/>
                    <a:pt x="872" y="145"/>
                    <a:pt x="802" y="145"/>
                  </a:cubicBezTo>
                  <a:cubicBezTo>
                    <a:pt x="745" y="145"/>
                    <a:pt x="689" y="145"/>
                    <a:pt x="633" y="145"/>
                  </a:cubicBezTo>
                  <a:cubicBezTo>
                    <a:pt x="495" y="145"/>
                    <a:pt x="358" y="145"/>
                    <a:pt x="221" y="145"/>
                  </a:cubicBezTo>
                  <a:cubicBezTo>
                    <a:pt x="148" y="145"/>
                    <a:pt x="89" y="204"/>
                    <a:pt x="88" y="276"/>
                  </a:cubicBezTo>
                  <a:cubicBezTo>
                    <a:pt x="88" y="474"/>
                    <a:pt x="88" y="671"/>
                    <a:pt x="88" y="868"/>
                  </a:cubicBezTo>
                  <a:cubicBezTo>
                    <a:pt x="88" y="945"/>
                    <a:pt x="151" y="1003"/>
                    <a:pt x="223" y="1003"/>
                  </a:cubicBezTo>
                  <a:cubicBezTo>
                    <a:pt x="416" y="1002"/>
                    <a:pt x="610" y="1003"/>
                    <a:pt x="803" y="1003"/>
                  </a:cubicBezTo>
                  <a:cubicBezTo>
                    <a:pt x="810" y="1003"/>
                    <a:pt x="817" y="1003"/>
                    <a:pt x="823" y="1001"/>
                  </a:cubicBezTo>
                  <a:cubicBezTo>
                    <a:pt x="891" y="991"/>
                    <a:pt x="938" y="936"/>
                    <a:pt x="938" y="867"/>
                  </a:cubicBezTo>
                  <a:cubicBezTo>
                    <a:pt x="938" y="769"/>
                    <a:pt x="938" y="671"/>
                    <a:pt x="938" y="57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73982D25-DBDF-4F6A-BEC0-46C2F2ABC805}"/>
                </a:ext>
              </a:extLst>
            </p:cNvPr>
            <p:cNvSpPr>
              <a:spLocks/>
            </p:cNvSpPr>
            <p:nvPr/>
          </p:nvSpPr>
          <p:spPr bwMode="auto">
            <a:xfrm>
              <a:off x="6059488" y="2087563"/>
              <a:ext cx="463550" cy="1982788"/>
            </a:xfrm>
            <a:custGeom>
              <a:avLst/>
              <a:gdLst>
                <a:gd name="T0" fmla="*/ 1 w 268"/>
                <a:gd name="T1" fmla="*/ 1143 h 1144"/>
                <a:gd name="T2" fmla="*/ 91 w 268"/>
                <a:gd name="T3" fmla="*/ 1069 h 1144"/>
                <a:gd name="T4" fmla="*/ 160 w 268"/>
                <a:gd name="T5" fmla="*/ 881 h 1144"/>
                <a:gd name="T6" fmla="*/ 160 w 268"/>
                <a:gd name="T7" fmla="*/ 397 h 1144"/>
                <a:gd name="T8" fmla="*/ 160 w 268"/>
                <a:gd name="T9" fmla="*/ 265 h 1144"/>
                <a:gd name="T10" fmla="*/ 5 w 268"/>
                <a:gd name="T11" fmla="*/ 5 h 1144"/>
                <a:gd name="T12" fmla="*/ 0 w 268"/>
                <a:gd name="T13" fmla="*/ 2 h 1144"/>
                <a:gd name="T14" fmla="*/ 0 w 268"/>
                <a:gd name="T15" fmla="*/ 0 h 1144"/>
                <a:gd name="T16" fmla="*/ 65 w 268"/>
                <a:gd name="T17" fmla="*/ 7 h 1144"/>
                <a:gd name="T18" fmla="*/ 264 w 268"/>
                <a:gd name="T19" fmla="*/ 230 h 1144"/>
                <a:gd name="T20" fmla="*/ 267 w 268"/>
                <a:gd name="T21" fmla="*/ 324 h 1144"/>
                <a:gd name="T22" fmla="*/ 267 w 268"/>
                <a:gd name="T23" fmla="*/ 795 h 1144"/>
                <a:gd name="T24" fmla="*/ 265 w 268"/>
                <a:gd name="T25" fmla="*/ 904 h 1144"/>
                <a:gd name="T26" fmla="*/ 117 w 268"/>
                <a:gd name="T27" fmla="*/ 1119 h 1144"/>
                <a:gd name="T28" fmla="*/ 7 w 268"/>
                <a:gd name="T29" fmla="*/ 1143 h 1144"/>
                <a:gd name="T30" fmla="*/ 1 w 268"/>
                <a:gd name="T31" fmla="*/ 1143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8" h="1144">
                  <a:moveTo>
                    <a:pt x="1" y="1143"/>
                  </a:moveTo>
                  <a:cubicBezTo>
                    <a:pt x="36" y="1123"/>
                    <a:pt x="66" y="1100"/>
                    <a:pt x="91" y="1069"/>
                  </a:cubicBezTo>
                  <a:cubicBezTo>
                    <a:pt x="136" y="1015"/>
                    <a:pt x="160" y="952"/>
                    <a:pt x="160" y="881"/>
                  </a:cubicBezTo>
                  <a:cubicBezTo>
                    <a:pt x="160" y="720"/>
                    <a:pt x="160" y="559"/>
                    <a:pt x="160" y="397"/>
                  </a:cubicBezTo>
                  <a:cubicBezTo>
                    <a:pt x="160" y="353"/>
                    <a:pt x="161" y="309"/>
                    <a:pt x="160" y="265"/>
                  </a:cubicBezTo>
                  <a:cubicBezTo>
                    <a:pt x="158" y="149"/>
                    <a:pt x="105" y="62"/>
                    <a:pt x="5" y="5"/>
                  </a:cubicBezTo>
                  <a:cubicBezTo>
                    <a:pt x="3" y="4"/>
                    <a:pt x="2" y="3"/>
                    <a:pt x="0" y="2"/>
                  </a:cubicBezTo>
                  <a:cubicBezTo>
                    <a:pt x="0" y="1"/>
                    <a:pt x="0" y="1"/>
                    <a:pt x="0" y="0"/>
                  </a:cubicBezTo>
                  <a:cubicBezTo>
                    <a:pt x="22" y="0"/>
                    <a:pt x="44" y="2"/>
                    <a:pt x="65" y="7"/>
                  </a:cubicBezTo>
                  <a:cubicBezTo>
                    <a:pt x="173" y="34"/>
                    <a:pt x="250" y="119"/>
                    <a:pt x="264" y="230"/>
                  </a:cubicBezTo>
                  <a:cubicBezTo>
                    <a:pt x="268" y="261"/>
                    <a:pt x="267" y="293"/>
                    <a:pt x="267" y="324"/>
                  </a:cubicBezTo>
                  <a:cubicBezTo>
                    <a:pt x="267" y="481"/>
                    <a:pt x="267" y="638"/>
                    <a:pt x="267" y="795"/>
                  </a:cubicBezTo>
                  <a:cubicBezTo>
                    <a:pt x="267" y="832"/>
                    <a:pt x="268" y="868"/>
                    <a:pt x="265" y="904"/>
                  </a:cubicBezTo>
                  <a:cubicBezTo>
                    <a:pt x="255" y="1002"/>
                    <a:pt x="205" y="1074"/>
                    <a:pt x="117" y="1119"/>
                  </a:cubicBezTo>
                  <a:cubicBezTo>
                    <a:pt x="82" y="1136"/>
                    <a:pt x="45" y="1144"/>
                    <a:pt x="7" y="1143"/>
                  </a:cubicBezTo>
                  <a:cubicBezTo>
                    <a:pt x="5" y="1143"/>
                    <a:pt x="3" y="1143"/>
                    <a:pt x="1" y="1143"/>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9">
              <a:extLst>
                <a:ext uri="{FF2B5EF4-FFF2-40B4-BE49-F238E27FC236}">
                  <a16:creationId xmlns:a16="http://schemas.microsoft.com/office/drawing/2014/main" id="{F5DA2EB9-953B-474C-A216-D5B8BB8190CF}"/>
                </a:ext>
              </a:extLst>
            </p:cNvPr>
            <p:cNvSpPr>
              <a:spLocks/>
            </p:cNvSpPr>
            <p:nvPr/>
          </p:nvSpPr>
          <p:spPr bwMode="auto">
            <a:xfrm>
              <a:off x="4606925" y="2813050"/>
              <a:ext cx="547687" cy="523875"/>
            </a:xfrm>
            <a:custGeom>
              <a:avLst/>
              <a:gdLst>
                <a:gd name="T0" fmla="*/ 158 w 316"/>
                <a:gd name="T1" fmla="*/ 59 h 302"/>
                <a:gd name="T2" fmla="*/ 182 w 316"/>
                <a:gd name="T3" fmla="*/ 27 h 302"/>
                <a:gd name="T4" fmla="*/ 271 w 316"/>
                <a:gd name="T5" fmla="*/ 15 h 302"/>
                <a:gd name="T6" fmla="*/ 312 w 316"/>
                <a:gd name="T7" fmla="*/ 91 h 302"/>
                <a:gd name="T8" fmla="*/ 280 w 316"/>
                <a:gd name="T9" fmla="*/ 168 h 302"/>
                <a:gd name="T10" fmla="*/ 185 w 316"/>
                <a:gd name="T11" fmla="*/ 274 h 302"/>
                <a:gd name="T12" fmla="*/ 161 w 316"/>
                <a:gd name="T13" fmla="*/ 302 h 302"/>
                <a:gd name="T14" fmla="*/ 106 w 316"/>
                <a:gd name="T15" fmla="*/ 248 h 302"/>
                <a:gd name="T16" fmla="*/ 24 w 316"/>
                <a:gd name="T17" fmla="*/ 149 h 302"/>
                <a:gd name="T18" fmla="*/ 4 w 316"/>
                <a:gd name="T19" fmla="*/ 90 h 302"/>
                <a:gd name="T20" fmla="*/ 78 w 316"/>
                <a:gd name="T21" fmla="*/ 7 h 302"/>
                <a:gd name="T22" fmla="*/ 148 w 316"/>
                <a:gd name="T23" fmla="*/ 43 h 302"/>
                <a:gd name="T24" fmla="*/ 158 w 316"/>
                <a:gd name="T25" fmla="*/ 5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302">
                  <a:moveTo>
                    <a:pt x="158" y="59"/>
                  </a:moveTo>
                  <a:cubicBezTo>
                    <a:pt x="166" y="48"/>
                    <a:pt x="173" y="37"/>
                    <a:pt x="182" y="27"/>
                  </a:cubicBezTo>
                  <a:cubicBezTo>
                    <a:pt x="204" y="5"/>
                    <a:pt x="241" y="0"/>
                    <a:pt x="271" y="15"/>
                  </a:cubicBezTo>
                  <a:cubicBezTo>
                    <a:pt x="300" y="30"/>
                    <a:pt x="316" y="59"/>
                    <a:pt x="312" y="91"/>
                  </a:cubicBezTo>
                  <a:cubicBezTo>
                    <a:pt x="308" y="120"/>
                    <a:pt x="296" y="145"/>
                    <a:pt x="280" y="168"/>
                  </a:cubicBezTo>
                  <a:cubicBezTo>
                    <a:pt x="252" y="207"/>
                    <a:pt x="218" y="240"/>
                    <a:pt x="185" y="274"/>
                  </a:cubicBezTo>
                  <a:cubicBezTo>
                    <a:pt x="176" y="282"/>
                    <a:pt x="169" y="292"/>
                    <a:pt x="161" y="302"/>
                  </a:cubicBezTo>
                  <a:cubicBezTo>
                    <a:pt x="140" y="282"/>
                    <a:pt x="123" y="265"/>
                    <a:pt x="106" y="248"/>
                  </a:cubicBezTo>
                  <a:cubicBezTo>
                    <a:pt x="75" y="218"/>
                    <a:pt x="46" y="186"/>
                    <a:pt x="24" y="149"/>
                  </a:cubicBezTo>
                  <a:cubicBezTo>
                    <a:pt x="14" y="130"/>
                    <a:pt x="6" y="111"/>
                    <a:pt x="4" y="90"/>
                  </a:cubicBezTo>
                  <a:cubicBezTo>
                    <a:pt x="0" y="45"/>
                    <a:pt x="33" y="8"/>
                    <a:pt x="78" y="7"/>
                  </a:cubicBezTo>
                  <a:cubicBezTo>
                    <a:pt x="108" y="6"/>
                    <a:pt x="131" y="18"/>
                    <a:pt x="148" y="43"/>
                  </a:cubicBezTo>
                  <a:cubicBezTo>
                    <a:pt x="151" y="49"/>
                    <a:pt x="154" y="54"/>
                    <a:pt x="158" y="59"/>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dirty="0"/>
            </a:p>
          </p:txBody>
        </p:sp>
        <p:sp>
          <p:nvSpPr>
            <p:cNvPr id="19" name="Freeform 10">
              <a:extLst>
                <a:ext uri="{FF2B5EF4-FFF2-40B4-BE49-F238E27FC236}">
                  <a16:creationId xmlns:a16="http://schemas.microsoft.com/office/drawing/2014/main" id="{E3F0DD88-F28F-4B6B-BBAD-6E23201C1F87}"/>
                </a:ext>
              </a:extLst>
            </p:cNvPr>
            <p:cNvSpPr>
              <a:spLocks/>
            </p:cNvSpPr>
            <p:nvPr/>
          </p:nvSpPr>
          <p:spPr bwMode="auto">
            <a:xfrm>
              <a:off x="5530850" y="2879725"/>
              <a:ext cx="204787" cy="381000"/>
            </a:xfrm>
            <a:custGeom>
              <a:avLst/>
              <a:gdLst>
                <a:gd name="T0" fmla="*/ 3 w 118"/>
                <a:gd name="T1" fmla="*/ 0 h 220"/>
                <a:gd name="T2" fmla="*/ 110 w 118"/>
                <a:gd name="T3" fmla="*/ 0 h 220"/>
                <a:gd name="T4" fmla="*/ 110 w 118"/>
                <a:gd name="T5" fmla="*/ 36 h 220"/>
                <a:gd name="T6" fmla="*/ 44 w 118"/>
                <a:gd name="T7" fmla="*/ 36 h 220"/>
                <a:gd name="T8" fmla="*/ 44 w 118"/>
                <a:gd name="T9" fmla="*/ 70 h 220"/>
                <a:gd name="T10" fmla="*/ 52 w 118"/>
                <a:gd name="T11" fmla="*/ 68 h 220"/>
                <a:gd name="T12" fmla="*/ 110 w 118"/>
                <a:gd name="T13" fmla="*/ 93 h 220"/>
                <a:gd name="T14" fmla="*/ 117 w 118"/>
                <a:gd name="T15" fmla="*/ 122 h 220"/>
                <a:gd name="T16" fmla="*/ 115 w 118"/>
                <a:gd name="T17" fmla="*/ 176 h 220"/>
                <a:gd name="T18" fmla="*/ 55 w 118"/>
                <a:gd name="T19" fmla="*/ 219 h 220"/>
                <a:gd name="T20" fmla="*/ 2 w 118"/>
                <a:gd name="T21" fmla="*/ 172 h 220"/>
                <a:gd name="T22" fmla="*/ 0 w 118"/>
                <a:gd name="T23" fmla="*/ 157 h 220"/>
                <a:gd name="T24" fmla="*/ 42 w 118"/>
                <a:gd name="T25" fmla="*/ 157 h 220"/>
                <a:gd name="T26" fmla="*/ 44 w 118"/>
                <a:gd name="T27" fmla="*/ 166 h 220"/>
                <a:gd name="T28" fmla="*/ 59 w 118"/>
                <a:gd name="T29" fmla="*/ 178 h 220"/>
                <a:gd name="T30" fmla="*/ 74 w 118"/>
                <a:gd name="T31" fmla="*/ 167 h 220"/>
                <a:gd name="T32" fmla="*/ 74 w 118"/>
                <a:gd name="T33" fmla="*/ 116 h 220"/>
                <a:gd name="T34" fmla="*/ 62 w 118"/>
                <a:gd name="T35" fmla="*/ 106 h 220"/>
                <a:gd name="T36" fmla="*/ 46 w 118"/>
                <a:gd name="T37" fmla="*/ 115 h 220"/>
                <a:gd name="T38" fmla="*/ 43 w 118"/>
                <a:gd name="T39" fmla="*/ 123 h 220"/>
                <a:gd name="T40" fmla="*/ 3 w 118"/>
                <a:gd name="T41" fmla="*/ 123 h 220"/>
                <a:gd name="T42" fmla="*/ 3 w 118"/>
                <a:gd name="T43"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 h="220">
                  <a:moveTo>
                    <a:pt x="3" y="0"/>
                  </a:moveTo>
                  <a:cubicBezTo>
                    <a:pt x="39" y="0"/>
                    <a:pt x="74" y="0"/>
                    <a:pt x="110" y="0"/>
                  </a:cubicBezTo>
                  <a:cubicBezTo>
                    <a:pt x="110" y="12"/>
                    <a:pt x="110" y="24"/>
                    <a:pt x="110" y="36"/>
                  </a:cubicBezTo>
                  <a:cubicBezTo>
                    <a:pt x="88" y="36"/>
                    <a:pt x="66" y="36"/>
                    <a:pt x="44" y="36"/>
                  </a:cubicBezTo>
                  <a:cubicBezTo>
                    <a:pt x="44" y="48"/>
                    <a:pt x="44" y="59"/>
                    <a:pt x="44" y="70"/>
                  </a:cubicBezTo>
                  <a:cubicBezTo>
                    <a:pt x="47" y="69"/>
                    <a:pt x="50" y="69"/>
                    <a:pt x="52" y="68"/>
                  </a:cubicBezTo>
                  <a:cubicBezTo>
                    <a:pt x="76" y="61"/>
                    <a:pt x="100" y="70"/>
                    <a:pt x="110" y="93"/>
                  </a:cubicBezTo>
                  <a:cubicBezTo>
                    <a:pt x="114" y="102"/>
                    <a:pt x="117" y="112"/>
                    <a:pt x="117" y="122"/>
                  </a:cubicBezTo>
                  <a:cubicBezTo>
                    <a:pt x="118" y="140"/>
                    <a:pt x="118" y="158"/>
                    <a:pt x="115" y="176"/>
                  </a:cubicBezTo>
                  <a:cubicBezTo>
                    <a:pt x="110" y="205"/>
                    <a:pt x="86" y="220"/>
                    <a:pt x="55" y="219"/>
                  </a:cubicBezTo>
                  <a:cubicBezTo>
                    <a:pt x="27" y="218"/>
                    <a:pt x="6" y="199"/>
                    <a:pt x="2" y="172"/>
                  </a:cubicBezTo>
                  <a:cubicBezTo>
                    <a:pt x="1" y="167"/>
                    <a:pt x="1" y="162"/>
                    <a:pt x="0" y="157"/>
                  </a:cubicBezTo>
                  <a:cubicBezTo>
                    <a:pt x="14" y="157"/>
                    <a:pt x="28" y="157"/>
                    <a:pt x="42" y="157"/>
                  </a:cubicBezTo>
                  <a:cubicBezTo>
                    <a:pt x="43" y="160"/>
                    <a:pt x="44" y="163"/>
                    <a:pt x="44" y="166"/>
                  </a:cubicBezTo>
                  <a:cubicBezTo>
                    <a:pt x="46" y="174"/>
                    <a:pt x="51" y="178"/>
                    <a:pt x="59" y="178"/>
                  </a:cubicBezTo>
                  <a:cubicBezTo>
                    <a:pt x="67" y="178"/>
                    <a:pt x="73" y="174"/>
                    <a:pt x="74" y="167"/>
                  </a:cubicBezTo>
                  <a:cubicBezTo>
                    <a:pt x="75" y="150"/>
                    <a:pt x="75" y="133"/>
                    <a:pt x="74" y="116"/>
                  </a:cubicBezTo>
                  <a:cubicBezTo>
                    <a:pt x="74" y="110"/>
                    <a:pt x="69" y="106"/>
                    <a:pt x="62" y="106"/>
                  </a:cubicBezTo>
                  <a:cubicBezTo>
                    <a:pt x="55" y="106"/>
                    <a:pt x="49" y="107"/>
                    <a:pt x="46" y="115"/>
                  </a:cubicBezTo>
                  <a:cubicBezTo>
                    <a:pt x="45" y="117"/>
                    <a:pt x="44" y="120"/>
                    <a:pt x="43" y="123"/>
                  </a:cubicBezTo>
                  <a:cubicBezTo>
                    <a:pt x="30" y="123"/>
                    <a:pt x="16" y="123"/>
                    <a:pt x="3" y="123"/>
                  </a:cubicBezTo>
                  <a:cubicBezTo>
                    <a:pt x="3" y="82"/>
                    <a:pt x="3" y="41"/>
                    <a:pt x="3"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1">
              <a:extLst>
                <a:ext uri="{FF2B5EF4-FFF2-40B4-BE49-F238E27FC236}">
                  <a16:creationId xmlns:a16="http://schemas.microsoft.com/office/drawing/2014/main" id="{F2B835D6-1B3E-40F9-9DC5-ADFC55C0586E}"/>
                </a:ext>
              </a:extLst>
            </p:cNvPr>
            <p:cNvSpPr>
              <a:spLocks/>
            </p:cNvSpPr>
            <p:nvPr/>
          </p:nvSpPr>
          <p:spPr bwMode="auto">
            <a:xfrm>
              <a:off x="5297488" y="2879725"/>
              <a:ext cx="204787" cy="374650"/>
            </a:xfrm>
            <a:custGeom>
              <a:avLst/>
              <a:gdLst>
                <a:gd name="T0" fmla="*/ 15 w 118"/>
                <a:gd name="T1" fmla="*/ 215 h 216"/>
                <a:gd name="T2" fmla="*/ 68 w 118"/>
                <a:gd name="T3" fmla="*/ 37 h 216"/>
                <a:gd name="T4" fmla="*/ 0 w 118"/>
                <a:gd name="T5" fmla="*/ 37 h 216"/>
                <a:gd name="T6" fmla="*/ 0 w 118"/>
                <a:gd name="T7" fmla="*/ 0 h 216"/>
                <a:gd name="T8" fmla="*/ 118 w 118"/>
                <a:gd name="T9" fmla="*/ 0 h 216"/>
                <a:gd name="T10" fmla="*/ 113 w 118"/>
                <a:gd name="T11" fmla="*/ 41 h 216"/>
                <a:gd name="T12" fmla="*/ 62 w 118"/>
                <a:gd name="T13" fmla="*/ 207 h 216"/>
                <a:gd name="T14" fmla="*/ 51 w 118"/>
                <a:gd name="T15" fmla="*/ 215 h 216"/>
                <a:gd name="T16" fmla="*/ 15 w 118"/>
                <a:gd name="T17" fmla="*/ 21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16">
                  <a:moveTo>
                    <a:pt x="15" y="215"/>
                  </a:moveTo>
                  <a:cubicBezTo>
                    <a:pt x="33" y="155"/>
                    <a:pt x="51" y="97"/>
                    <a:pt x="68" y="37"/>
                  </a:cubicBezTo>
                  <a:cubicBezTo>
                    <a:pt x="45" y="37"/>
                    <a:pt x="22" y="37"/>
                    <a:pt x="0" y="37"/>
                  </a:cubicBezTo>
                  <a:cubicBezTo>
                    <a:pt x="0" y="24"/>
                    <a:pt x="0" y="12"/>
                    <a:pt x="0" y="0"/>
                  </a:cubicBezTo>
                  <a:cubicBezTo>
                    <a:pt x="38" y="0"/>
                    <a:pt x="77" y="0"/>
                    <a:pt x="118" y="0"/>
                  </a:cubicBezTo>
                  <a:cubicBezTo>
                    <a:pt x="116" y="14"/>
                    <a:pt x="116" y="28"/>
                    <a:pt x="113" y="41"/>
                  </a:cubicBezTo>
                  <a:cubicBezTo>
                    <a:pt x="96" y="97"/>
                    <a:pt x="79" y="152"/>
                    <a:pt x="62" y="207"/>
                  </a:cubicBezTo>
                  <a:cubicBezTo>
                    <a:pt x="60" y="213"/>
                    <a:pt x="57" y="216"/>
                    <a:pt x="51" y="215"/>
                  </a:cubicBezTo>
                  <a:cubicBezTo>
                    <a:pt x="39" y="215"/>
                    <a:pt x="28" y="215"/>
                    <a:pt x="15" y="2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22" name="Elipse 21">
            <a:extLst>
              <a:ext uri="{FF2B5EF4-FFF2-40B4-BE49-F238E27FC236}">
                <a16:creationId xmlns:a16="http://schemas.microsoft.com/office/drawing/2014/main" id="{E48D9747-62E8-4817-8DE4-0476CDDF08F3}"/>
              </a:ext>
            </a:extLst>
          </p:cNvPr>
          <p:cNvSpPr/>
          <p:nvPr/>
        </p:nvSpPr>
        <p:spPr>
          <a:xfrm>
            <a:off x="4339929" y="4676884"/>
            <a:ext cx="3241971" cy="1347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686829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417888" y="368877"/>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300" b="1" dirty="0">
                <a:solidFill>
                  <a:srgbClr val="8A6BB4"/>
                </a:solidFill>
                <a:latin typeface="Roboto" panose="02000000000000000000" pitchFamily="2" charset="0"/>
                <a:ea typeface="Roboto" panose="02000000000000000000" pitchFamily="2" charset="0"/>
                <a:cs typeface="Prompt Black" panose="00000A00000000000000" pitchFamily="2" charset="-34"/>
              </a:rPr>
              <a:t>RESOURCES</a:t>
            </a:r>
          </a:p>
        </p:txBody>
      </p:sp>
      <p:sp>
        <p:nvSpPr>
          <p:cNvPr id="6" name="Freeform 5">
            <a:extLst>
              <a:ext uri="{FF2B5EF4-FFF2-40B4-BE49-F238E27FC236}">
                <a16:creationId xmlns:a16="http://schemas.microsoft.com/office/drawing/2014/main" id="{542CFAA3-DFB9-4E11-A7BB-CEF40F474311}"/>
              </a:ext>
            </a:extLst>
          </p:cNvPr>
          <p:cNvSpPr>
            <a:spLocks/>
          </p:cNvSpPr>
          <p:nvPr/>
        </p:nvSpPr>
        <p:spPr bwMode="auto">
          <a:xfrm>
            <a:off x="457200" y="1293813"/>
            <a:ext cx="500062" cy="595313"/>
          </a:xfrm>
          <a:custGeom>
            <a:avLst/>
            <a:gdLst>
              <a:gd name="T0" fmla="*/ 327 w 328"/>
              <a:gd name="T1" fmla="*/ 195 h 391"/>
              <a:gd name="T2" fmla="*/ 327 w 328"/>
              <a:gd name="T3" fmla="*/ 316 h 391"/>
              <a:gd name="T4" fmla="*/ 252 w 328"/>
              <a:gd name="T5" fmla="*/ 391 h 391"/>
              <a:gd name="T6" fmla="*/ 72 w 328"/>
              <a:gd name="T7" fmla="*/ 391 h 391"/>
              <a:gd name="T8" fmla="*/ 1 w 328"/>
              <a:gd name="T9" fmla="*/ 320 h 391"/>
              <a:gd name="T10" fmla="*/ 0 w 328"/>
              <a:gd name="T11" fmla="*/ 71 h 391"/>
              <a:gd name="T12" fmla="*/ 72 w 328"/>
              <a:gd name="T13" fmla="*/ 0 h 391"/>
              <a:gd name="T14" fmla="*/ 257 w 328"/>
              <a:gd name="T15" fmla="*/ 0 h 391"/>
              <a:gd name="T16" fmla="*/ 327 w 328"/>
              <a:gd name="T17" fmla="*/ 70 h 391"/>
              <a:gd name="T18" fmla="*/ 327 w 328"/>
              <a:gd name="T19" fmla="*/ 195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8" h="391">
                <a:moveTo>
                  <a:pt x="327" y="195"/>
                </a:moveTo>
                <a:cubicBezTo>
                  <a:pt x="327" y="236"/>
                  <a:pt x="328" y="276"/>
                  <a:pt x="327" y="316"/>
                </a:cubicBezTo>
                <a:cubicBezTo>
                  <a:pt x="327" y="366"/>
                  <a:pt x="301" y="391"/>
                  <a:pt x="252" y="391"/>
                </a:cubicBezTo>
                <a:cubicBezTo>
                  <a:pt x="192" y="391"/>
                  <a:pt x="132" y="391"/>
                  <a:pt x="72" y="391"/>
                </a:cubicBezTo>
                <a:cubicBezTo>
                  <a:pt x="27" y="390"/>
                  <a:pt x="1" y="364"/>
                  <a:pt x="1" y="320"/>
                </a:cubicBezTo>
                <a:cubicBezTo>
                  <a:pt x="0" y="237"/>
                  <a:pt x="0" y="154"/>
                  <a:pt x="0" y="71"/>
                </a:cubicBezTo>
                <a:cubicBezTo>
                  <a:pt x="1" y="27"/>
                  <a:pt x="27" y="1"/>
                  <a:pt x="72" y="0"/>
                </a:cubicBezTo>
                <a:cubicBezTo>
                  <a:pt x="133" y="0"/>
                  <a:pt x="195" y="0"/>
                  <a:pt x="257" y="0"/>
                </a:cubicBezTo>
                <a:cubicBezTo>
                  <a:pt x="300" y="1"/>
                  <a:pt x="326" y="26"/>
                  <a:pt x="327" y="70"/>
                </a:cubicBezTo>
                <a:cubicBezTo>
                  <a:pt x="328" y="112"/>
                  <a:pt x="327" y="154"/>
                  <a:pt x="327" y="19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F4BB9400-4B7A-4BAB-B59D-8A2E696600A4}"/>
              </a:ext>
            </a:extLst>
          </p:cNvPr>
          <p:cNvSpPr>
            <a:spLocks noEditPoints="1"/>
          </p:cNvSpPr>
          <p:nvPr/>
        </p:nvSpPr>
        <p:spPr bwMode="auto">
          <a:xfrm>
            <a:off x="1905000" y="4016375"/>
            <a:ext cx="500062" cy="595313"/>
          </a:xfrm>
          <a:custGeom>
            <a:avLst/>
            <a:gdLst>
              <a:gd name="T0" fmla="*/ 0 w 328"/>
              <a:gd name="T1" fmla="*/ 194 h 391"/>
              <a:gd name="T2" fmla="*/ 0 w 328"/>
              <a:gd name="T3" fmla="*/ 75 h 391"/>
              <a:gd name="T4" fmla="*/ 74 w 328"/>
              <a:gd name="T5" fmla="*/ 0 h 391"/>
              <a:gd name="T6" fmla="*/ 255 w 328"/>
              <a:gd name="T7" fmla="*/ 0 h 391"/>
              <a:gd name="T8" fmla="*/ 327 w 328"/>
              <a:gd name="T9" fmla="*/ 72 h 391"/>
              <a:gd name="T10" fmla="*/ 327 w 328"/>
              <a:gd name="T11" fmla="*/ 319 h 391"/>
              <a:gd name="T12" fmla="*/ 254 w 328"/>
              <a:gd name="T13" fmla="*/ 390 h 391"/>
              <a:gd name="T14" fmla="*/ 71 w 328"/>
              <a:gd name="T15" fmla="*/ 390 h 391"/>
              <a:gd name="T16" fmla="*/ 0 w 328"/>
              <a:gd name="T17" fmla="*/ 319 h 391"/>
              <a:gd name="T18" fmla="*/ 0 w 328"/>
              <a:gd name="T19" fmla="*/ 194 h 391"/>
              <a:gd name="T20" fmla="*/ 170 w 328"/>
              <a:gd name="T21" fmla="*/ 185 h 391"/>
              <a:gd name="T22" fmla="*/ 229 w 328"/>
              <a:gd name="T23" fmla="*/ 133 h 391"/>
              <a:gd name="T24" fmla="*/ 222 w 328"/>
              <a:gd name="T25" fmla="*/ 127 h 391"/>
              <a:gd name="T26" fmla="*/ 171 w 328"/>
              <a:gd name="T27" fmla="*/ 185 h 391"/>
              <a:gd name="T28" fmla="*/ 149 w 328"/>
              <a:gd name="T29" fmla="*/ 178 h 391"/>
              <a:gd name="T30" fmla="*/ 121 w 328"/>
              <a:gd name="T31" fmla="*/ 160 h 391"/>
              <a:gd name="T32" fmla="*/ 116 w 328"/>
              <a:gd name="T33" fmla="*/ 168 h 391"/>
              <a:gd name="T34" fmla="*/ 166 w 328"/>
              <a:gd name="T35" fmla="*/ 200 h 391"/>
              <a:gd name="T36" fmla="*/ 170 w 328"/>
              <a:gd name="T37" fmla="*/ 185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8" h="391">
                <a:moveTo>
                  <a:pt x="0" y="194"/>
                </a:moveTo>
                <a:cubicBezTo>
                  <a:pt x="0" y="154"/>
                  <a:pt x="0" y="115"/>
                  <a:pt x="0" y="75"/>
                </a:cubicBezTo>
                <a:cubicBezTo>
                  <a:pt x="0" y="26"/>
                  <a:pt x="25" y="0"/>
                  <a:pt x="74" y="0"/>
                </a:cubicBezTo>
                <a:cubicBezTo>
                  <a:pt x="134" y="0"/>
                  <a:pt x="194" y="0"/>
                  <a:pt x="255" y="0"/>
                </a:cubicBezTo>
                <a:cubicBezTo>
                  <a:pt x="301" y="0"/>
                  <a:pt x="327" y="26"/>
                  <a:pt x="327" y="72"/>
                </a:cubicBezTo>
                <a:cubicBezTo>
                  <a:pt x="327" y="154"/>
                  <a:pt x="328" y="237"/>
                  <a:pt x="327" y="319"/>
                </a:cubicBezTo>
                <a:cubicBezTo>
                  <a:pt x="327" y="365"/>
                  <a:pt x="300" y="390"/>
                  <a:pt x="254" y="390"/>
                </a:cubicBezTo>
                <a:cubicBezTo>
                  <a:pt x="193" y="391"/>
                  <a:pt x="132" y="391"/>
                  <a:pt x="71" y="390"/>
                </a:cubicBezTo>
                <a:cubicBezTo>
                  <a:pt x="27" y="390"/>
                  <a:pt x="1" y="364"/>
                  <a:pt x="0" y="319"/>
                </a:cubicBezTo>
                <a:cubicBezTo>
                  <a:pt x="0" y="277"/>
                  <a:pt x="0" y="236"/>
                  <a:pt x="0" y="194"/>
                </a:cubicBezTo>
                <a:close/>
                <a:moveTo>
                  <a:pt x="170" y="185"/>
                </a:moveTo>
                <a:cubicBezTo>
                  <a:pt x="198" y="175"/>
                  <a:pt x="212" y="153"/>
                  <a:pt x="229" y="133"/>
                </a:cubicBezTo>
                <a:cubicBezTo>
                  <a:pt x="227" y="131"/>
                  <a:pt x="224" y="129"/>
                  <a:pt x="222" y="127"/>
                </a:cubicBezTo>
                <a:cubicBezTo>
                  <a:pt x="205" y="146"/>
                  <a:pt x="188" y="166"/>
                  <a:pt x="171" y="185"/>
                </a:cubicBezTo>
                <a:cubicBezTo>
                  <a:pt x="164" y="183"/>
                  <a:pt x="156" y="181"/>
                  <a:pt x="149" y="178"/>
                </a:cubicBezTo>
                <a:cubicBezTo>
                  <a:pt x="139" y="172"/>
                  <a:pt x="130" y="166"/>
                  <a:pt x="121" y="160"/>
                </a:cubicBezTo>
                <a:cubicBezTo>
                  <a:pt x="119" y="163"/>
                  <a:pt x="118" y="165"/>
                  <a:pt x="116" y="168"/>
                </a:cubicBezTo>
                <a:cubicBezTo>
                  <a:pt x="132" y="178"/>
                  <a:pt x="148" y="189"/>
                  <a:pt x="166" y="200"/>
                </a:cubicBezTo>
                <a:cubicBezTo>
                  <a:pt x="168" y="193"/>
                  <a:pt x="169" y="189"/>
                  <a:pt x="170" y="1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12F3DBF6-A0B7-4C39-AF43-FA93F5D0E8F4}"/>
              </a:ext>
            </a:extLst>
          </p:cNvPr>
          <p:cNvSpPr>
            <a:spLocks noEditPoints="1"/>
          </p:cNvSpPr>
          <p:nvPr/>
        </p:nvSpPr>
        <p:spPr bwMode="auto">
          <a:xfrm>
            <a:off x="3354388" y="1293813"/>
            <a:ext cx="498475" cy="595313"/>
          </a:xfrm>
          <a:custGeom>
            <a:avLst/>
            <a:gdLst>
              <a:gd name="T0" fmla="*/ 0 w 327"/>
              <a:gd name="T1" fmla="*/ 194 h 391"/>
              <a:gd name="T2" fmla="*/ 0 w 327"/>
              <a:gd name="T3" fmla="*/ 75 h 391"/>
              <a:gd name="T4" fmla="*/ 74 w 327"/>
              <a:gd name="T5" fmla="*/ 0 h 391"/>
              <a:gd name="T6" fmla="*/ 254 w 327"/>
              <a:gd name="T7" fmla="*/ 0 h 391"/>
              <a:gd name="T8" fmla="*/ 327 w 327"/>
              <a:gd name="T9" fmla="*/ 72 h 391"/>
              <a:gd name="T10" fmla="*/ 327 w 327"/>
              <a:gd name="T11" fmla="*/ 319 h 391"/>
              <a:gd name="T12" fmla="*/ 254 w 327"/>
              <a:gd name="T13" fmla="*/ 391 h 391"/>
              <a:gd name="T14" fmla="*/ 71 w 327"/>
              <a:gd name="T15" fmla="*/ 391 h 391"/>
              <a:gd name="T16" fmla="*/ 0 w 327"/>
              <a:gd name="T17" fmla="*/ 320 h 391"/>
              <a:gd name="T18" fmla="*/ 0 w 327"/>
              <a:gd name="T19" fmla="*/ 194 h 391"/>
              <a:gd name="T20" fmla="*/ 212 w 327"/>
              <a:gd name="T21" fmla="*/ 156 h 391"/>
              <a:gd name="T22" fmla="*/ 208 w 327"/>
              <a:gd name="T23" fmla="*/ 148 h 391"/>
              <a:gd name="T24" fmla="*/ 152 w 327"/>
              <a:gd name="T25" fmla="*/ 147 h 391"/>
              <a:gd name="T26" fmla="*/ 116 w 327"/>
              <a:gd name="T27" fmla="*/ 174 h 391"/>
              <a:gd name="T28" fmla="*/ 134 w 327"/>
              <a:gd name="T29" fmla="*/ 236 h 391"/>
              <a:gd name="T30" fmla="*/ 152 w 327"/>
              <a:gd name="T31" fmla="*/ 242 h 391"/>
              <a:gd name="T32" fmla="*/ 182 w 327"/>
              <a:gd name="T33" fmla="*/ 242 h 391"/>
              <a:gd name="T34" fmla="*/ 205 w 327"/>
              <a:gd name="T35" fmla="*/ 230 h 391"/>
              <a:gd name="T36" fmla="*/ 211 w 327"/>
              <a:gd name="T37" fmla="*/ 208 h 391"/>
              <a:gd name="T38" fmla="*/ 212 w 327"/>
              <a:gd name="T39" fmla="*/ 156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7" h="391">
                <a:moveTo>
                  <a:pt x="0" y="194"/>
                </a:moveTo>
                <a:cubicBezTo>
                  <a:pt x="0" y="155"/>
                  <a:pt x="0" y="115"/>
                  <a:pt x="0" y="75"/>
                </a:cubicBezTo>
                <a:cubicBezTo>
                  <a:pt x="0" y="26"/>
                  <a:pt x="25" y="1"/>
                  <a:pt x="74" y="0"/>
                </a:cubicBezTo>
                <a:cubicBezTo>
                  <a:pt x="134" y="0"/>
                  <a:pt x="194" y="0"/>
                  <a:pt x="254" y="0"/>
                </a:cubicBezTo>
                <a:cubicBezTo>
                  <a:pt x="300" y="1"/>
                  <a:pt x="326" y="26"/>
                  <a:pt x="327" y="72"/>
                </a:cubicBezTo>
                <a:cubicBezTo>
                  <a:pt x="327" y="155"/>
                  <a:pt x="327" y="237"/>
                  <a:pt x="327" y="319"/>
                </a:cubicBezTo>
                <a:cubicBezTo>
                  <a:pt x="326" y="365"/>
                  <a:pt x="300" y="390"/>
                  <a:pt x="254" y="391"/>
                </a:cubicBezTo>
                <a:cubicBezTo>
                  <a:pt x="193" y="391"/>
                  <a:pt x="132" y="391"/>
                  <a:pt x="71" y="391"/>
                </a:cubicBezTo>
                <a:cubicBezTo>
                  <a:pt x="27" y="390"/>
                  <a:pt x="1" y="364"/>
                  <a:pt x="0" y="320"/>
                </a:cubicBezTo>
                <a:cubicBezTo>
                  <a:pt x="0" y="278"/>
                  <a:pt x="0" y="236"/>
                  <a:pt x="0" y="194"/>
                </a:cubicBezTo>
                <a:close/>
                <a:moveTo>
                  <a:pt x="212" y="156"/>
                </a:moveTo>
                <a:cubicBezTo>
                  <a:pt x="210" y="153"/>
                  <a:pt x="209" y="151"/>
                  <a:pt x="208" y="148"/>
                </a:cubicBezTo>
                <a:cubicBezTo>
                  <a:pt x="189" y="148"/>
                  <a:pt x="171" y="149"/>
                  <a:pt x="152" y="147"/>
                </a:cubicBezTo>
                <a:cubicBezTo>
                  <a:pt x="130" y="145"/>
                  <a:pt x="115" y="156"/>
                  <a:pt x="116" y="174"/>
                </a:cubicBezTo>
                <a:cubicBezTo>
                  <a:pt x="116" y="195"/>
                  <a:pt x="126" y="216"/>
                  <a:pt x="134" y="236"/>
                </a:cubicBezTo>
                <a:cubicBezTo>
                  <a:pt x="135" y="240"/>
                  <a:pt x="145" y="242"/>
                  <a:pt x="152" y="242"/>
                </a:cubicBezTo>
                <a:cubicBezTo>
                  <a:pt x="162" y="243"/>
                  <a:pt x="172" y="244"/>
                  <a:pt x="182" y="242"/>
                </a:cubicBezTo>
                <a:cubicBezTo>
                  <a:pt x="190" y="240"/>
                  <a:pt x="199" y="236"/>
                  <a:pt x="205" y="230"/>
                </a:cubicBezTo>
                <a:cubicBezTo>
                  <a:pt x="209" y="225"/>
                  <a:pt x="214" y="211"/>
                  <a:pt x="211" y="208"/>
                </a:cubicBezTo>
                <a:cubicBezTo>
                  <a:pt x="195" y="191"/>
                  <a:pt x="196" y="174"/>
                  <a:pt x="212" y="15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72685585-0DCC-4BE4-9B7A-C1B46EB75A05}"/>
              </a:ext>
            </a:extLst>
          </p:cNvPr>
          <p:cNvSpPr>
            <a:spLocks noEditPoints="1"/>
          </p:cNvSpPr>
          <p:nvPr/>
        </p:nvSpPr>
        <p:spPr bwMode="auto">
          <a:xfrm>
            <a:off x="457200" y="2654300"/>
            <a:ext cx="500062" cy="596900"/>
          </a:xfrm>
          <a:custGeom>
            <a:avLst/>
            <a:gdLst>
              <a:gd name="T0" fmla="*/ 0 w 328"/>
              <a:gd name="T1" fmla="*/ 193 h 391"/>
              <a:gd name="T2" fmla="*/ 0 w 328"/>
              <a:gd name="T3" fmla="*/ 73 h 391"/>
              <a:gd name="T4" fmla="*/ 72 w 328"/>
              <a:gd name="T5" fmla="*/ 0 h 391"/>
              <a:gd name="T6" fmla="*/ 255 w 328"/>
              <a:gd name="T7" fmla="*/ 0 h 391"/>
              <a:gd name="T8" fmla="*/ 327 w 328"/>
              <a:gd name="T9" fmla="*/ 70 h 391"/>
              <a:gd name="T10" fmla="*/ 327 w 328"/>
              <a:gd name="T11" fmla="*/ 319 h 391"/>
              <a:gd name="T12" fmla="*/ 254 w 328"/>
              <a:gd name="T13" fmla="*/ 391 h 391"/>
              <a:gd name="T14" fmla="*/ 74 w 328"/>
              <a:gd name="T15" fmla="*/ 391 h 391"/>
              <a:gd name="T16" fmla="*/ 0 w 328"/>
              <a:gd name="T17" fmla="*/ 317 h 391"/>
              <a:gd name="T18" fmla="*/ 0 w 328"/>
              <a:gd name="T19" fmla="*/ 193 h 391"/>
              <a:gd name="T20" fmla="*/ 195 w 328"/>
              <a:gd name="T21" fmla="*/ 202 h 391"/>
              <a:gd name="T22" fmla="*/ 195 w 328"/>
              <a:gd name="T23" fmla="*/ 190 h 391"/>
              <a:gd name="T24" fmla="*/ 165 w 328"/>
              <a:gd name="T25" fmla="*/ 168 h 391"/>
              <a:gd name="T26" fmla="*/ 137 w 328"/>
              <a:gd name="T27" fmla="*/ 196 h 391"/>
              <a:gd name="T28" fmla="*/ 164 w 328"/>
              <a:gd name="T29" fmla="*/ 222 h 391"/>
              <a:gd name="T30" fmla="*/ 195 w 328"/>
              <a:gd name="T31" fmla="*/ 202 h 391"/>
              <a:gd name="T32" fmla="*/ 161 w 328"/>
              <a:gd name="T33" fmla="*/ 150 h 391"/>
              <a:gd name="T34" fmla="*/ 161 w 328"/>
              <a:gd name="T35" fmla="*/ 138 h 391"/>
              <a:gd name="T36" fmla="*/ 133 w 328"/>
              <a:gd name="T37" fmla="*/ 121 h 391"/>
              <a:gd name="T38" fmla="*/ 112 w 328"/>
              <a:gd name="T39" fmla="*/ 145 h 391"/>
              <a:gd name="T40" fmla="*/ 133 w 328"/>
              <a:gd name="T41" fmla="*/ 165 h 391"/>
              <a:gd name="T42" fmla="*/ 161 w 328"/>
              <a:gd name="T43" fmla="*/ 150 h 391"/>
              <a:gd name="T44" fmla="*/ 140 w 328"/>
              <a:gd name="T45" fmla="*/ 220 h 391"/>
              <a:gd name="T46" fmla="*/ 129 w 328"/>
              <a:gd name="T47" fmla="*/ 220 h 391"/>
              <a:gd name="T48" fmla="*/ 112 w 328"/>
              <a:gd name="T49" fmla="*/ 247 h 391"/>
              <a:gd name="T50" fmla="*/ 135 w 328"/>
              <a:gd name="T51" fmla="*/ 269 h 391"/>
              <a:gd name="T52" fmla="*/ 156 w 328"/>
              <a:gd name="T53" fmla="*/ 248 h 391"/>
              <a:gd name="T54" fmla="*/ 140 w 328"/>
              <a:gd name="T55" fmla="*/ 220 h 391"/>
              <a:gd name="T56" fmla="*/ 98 w 328"/>
              <a:gd name="T57" fmla="*/ 223 h 391"/>
              <a:gd name="T58" fmla="*/ 109 w 328"/>
              <a:gd name="T59" fmla="*/ 223 h 391"/>
              <a:gd name="T60" fmla="*/ 126 w 328"/>
              <a:gd name="T61" fmla="*/ 195 h 391"/>
              <a:gd name="T62" fmla="*/ 103 w 328"/>
              <a:gd name="T63" fmla="*/ 173 h 391"/>
              <a:gd name="T64" fmla="*/ 82 w 328"/>
              <a:gd name="T65" fmla="*/ 195 h 391"/>
              <a:gd name="T66" fmla="*/ 98 w 328"/>
              <a:gd name="T67" fmla="*/ 223 h 391"/>
              <a:gd name="T68" fmla="*/ 229 w 328"/>
              <a:gd name="T69" fmla="*/ 168 h 391"/>
              <a:gd name="T70" fmla="*/ 218 w 328"/>
              <a:gd name="T71" fmla="*/ 168 h 391"/>
              <a:gd name="T72" fmla="*/ 201 w 328"/>
              <a:gd name="T73" fmla="*/ 195 h 391"/>
              <a:gd name="T74" fmla="*/ 222 w 328"/>
              <a:gd name="T75" fmla="*/ 217 h 391"/>
              <a:gd name="T76" fmla="*/ 245 w 328"/>
              <a:gd name="T77" fmla="*/ 196 h 391"/>
              <a:gd name="T78" fmla="*/ 229 w 328"/>
              <a:gd name="T79" fmla="*/ 168 h 391"/>
              <a:gd name="T80" fmla="*/ 221 w 328"/>
              <a:gd name="T81" fmla="*/ 149 h 391"/>
              <a:gd name="T82" fmla="*/ 221 w 328"/>
              <a:gd name="T83" fmla="*/ 138 h 391"/>
              <a:gd name="T84" fmla="*/ 193 w 328"/>
              <a:gd name="T85" fmla="*/ 121 h 391"/>
              <a:gd name="T86" fmla="*/ 172 w 328"/>
              <a:gd name="T87" fmla="*/ 145 h 391"/>
              <a:gd name="T88" fmla="*/ 193 w 328"/>
              <a:gd name="T89" fmla="*/ 165 h 391"/>
              <a:gd name="T90" fmla="*/ 221 w 328"/>
              <a:gd name="T91" fmla="*/ 149 h 391"/>
              <a:gd name="T92" fmla="*/ 221 w 328"/>
              <a:gd name="T93" fmla="*/ 252 h 391"/>
              <a:gd name="T94" fmla="*/ 221 w 328"/>
              <a:gd name="T95" fmla="*/ 242 h 391"/>
              <a:gd name="T96" fmla="*/ 193 w 328"/>
              <a:gd name="T97" fmla="*/ 225 h 391"/>
              <a:gd name="T98" fmla="*/ 172 w 328"/>
              <a:gd name="T99" fmla="*/ 246 h 391"/>
              <a:gd name="T100" fmla="*/ 193 w 328"/>
              <a:gd name="T101" fmla="*/ 270 h 391"/>
              <a:gd name="T102" fmla="*/ 221 w 328"/>
              <a:gd name="T103" fmla="*/ 252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8" h="391">
                <a:moveTo>
                  <a:pt x="0" y="193"/>
                </a:moveTo>
                <a:cubicBezTo>
                  <a:pt x="0" y="153"/>
                  <a:pt x="0" y="113"/>
                  <a:pt x="0" y="73"/>
                </a:cubicBezTo>
                <a:cubicBezTo>
                  <a:pt x="1" y="26"/>
                  <a:pt x="27" y="0"/>
                  <a:pt x="72" y="0"/>
                </a:cubicBezTo>
                <a:cubicBezTo>
                  <a:pt x="133" y="0"/>
                  <a:pt x="194" y="0"/>
                  <a:pt x="255" y="0"/>
                </a:cubicBezTo>
                <a:cubicBezTo>
                  <a:pt x="300" y="0"/>
                  <a:pt x="327" y="26"/>
                  <a:pt x="327" y="70"/>
                </a:cubicBezTo>
                <a:cubicBezTo>
                  <a:pt x="328" y="153"/>
                  <a:pt x="328" y="236"/>
                  <a:pt x="327" y="319"/>
                </a:cubicBezTo>
                <a:cubicBezTo>
                  <a:pt x="327" y="365"/>
                  <a:pt x="300" y="390"/>
                  <a:pt x="254" y="391"/>
                </a:cubicBezTo>
                <a:cubicBezTo>
                  <a:pt x="194" y="391"/>
                  <a:pt x="134" y="391"/>
                  <a:pt x="74" y="391"/>
                </a:cubicBezTo>
                <a:cubicBezTo>
                  <a:pt x="26" y="390"/>
                  <a:pt x="1" y="365"/>
                  <a:pt x="0" y="317"/>
                </a:cubicBezTo>
                <a:cubicBezTo>
                  <a:pt x="0" y="276"/>
                  <a:pt x="0" y="235"/>
                  <a:pt x="0" y="193"/>
                </a:cubicBezTo>
                <a:close/>
                <a:moveTo>
                  <a:pt x="195" y="202"/>
                </a:moveTo>
                <a:cubicBezTo>
                  <a:pt x="195" y="198"/>
                  <a:pt x="195" y="194"/>
                  <a:pt x="195" y="190"/>
                </a:cubicBezTo>
                <a:cubicBezTo>
                  <a:pt x="185" y="183"/>
                  <a:pt x="176" y="172"/>
                  <a:pt x="165" y="168"/>
                </a:cubicBezTo>
                <a:cubicBezTo>
                  <a:pt x="150" y="164"/>
                  <a:pt x="136" y="180"/>
                  <a:pt x="137" y="196"/>
                </a:cubicBezTo>
                <a:cubicBezTo>
                  <a:pt x="137" y="213"/>
                  <a:pt x="148" y="225"/>
                  <a:pt x="164" y="222"/>
                </a:cubicBezTo>
                <a:cubicBezTo>
                  <a:pt x="175" y="221"/>
                  <a:pt x="184" y="209"/>
                  <a:pt x="195" y="202"/>
                </a:cubicBezTo>
                <a:close/>
                <a:moveTo>
                  <a:pt x="161" y="150"/>
                </a:moveTo>
                <a:cubicBezTo>
                  <a:pt x="161" y="146"/>
                  <a:pt x="161" y="142"/>
                  <a:pt x="161" y="138"/>
                </a:cubicBezTo>
                <a:cubicBezTo>
                  <a:pt x="152" y="132"/>
                  <a:pt x="141" y="120"/>
                  <a:pt x="133" y="121"/>
                </a:cubicBezTo>
                <a:cubicBezTo>
                  <a:pt x="125" y="123"/>
                  <a:pt x="113" y="136"/>
                  <a:pt x="112" y="145"/>
                </a:cubicBezTo>
                <a:cubicBezTo>
                  <a:pt x="110" y="151"/>
                  <a:pt x="125" y="165"/>
                  <a:pt x="133" y="165"/>
                </a:cubicBezTo>
                <a:cubicBezTo>
                  <a:pt x="142" y="166"/>
                  <a:pt x="152" y="155"/>
                  <a:pt x="161" y="150"/>
                </a:cubicBezTo>
                <a:close/>
                <a:moveTo>
                  <a:pt x="140" y="220"/>
                </a:moveTo>
                <a:cubicBezTo>
                  <a:pt x="136" y="220"/>
                  <a:pt x="132" y="220"/>
                  <a:pt x="129" y="220"/>
                </a:cubicBezTo>
                <a:cubicBezTo>
                  <a:pt x="122" y="229"/>
                  <a:pt x="110" y="239"/>
                  <a:pt x="112" y="247"/>
                </a:cubicBezTo>
                <a:cubicBezTo>
                  <a:pt x="113" y="256"/>
                  <a:pt x="126" y="267"/>
                  <a:pt x="135" y="269"/>
                </a:cubicBezTo>
                <a:cubicBezTo>
                  <a:pt x="141" y="270"/>
                  <a:pt x="155" y="256"/>
                  <a:pt x="156" y="248"/>
                </a:cubicBezTo>
                <a:cubicBezTo>
                  <a:pt x="156" y="239"/>
                  <a:pt x="146" y="229"/>
                  <a:pt x="140" y="220"/>
                </a:cubicBezTo>
                <a:close/>
                <a:moveTo>
                  <a:pt x="98" y="223"/>
                </a:moveTo>
                <a:cubicBezTo>
                  <a:pt x="102" y="223"/>
                  <a:pt x="106" y="223"/>
                  <a:pt x="109" y="223"/>
                </a:cubicBezTo>
                <a:cubicBezTo>
                  <a:pt x="116" y="213"/>
                  <a:pt x="127" y="203"/>
                  <a:pt x="126" y="195"/>
                </a:cubicBezTo>
                <a:cubicBezTo>
                  <a:pt x="125" y="186"/>
                  <a:pt x="112" y="175"/>
                  <a:pt x="103" y="173"/>
                </a:cubicBezTo>
                <a:cubicBezTo>
                  <a:pt x="97" y="172"/>
                  <a:pt x="83" y="187"/>
                  <a:pt x="82" y="195"/>
                </a:cubicBezTo>
                <a:cubicBezTo>
                  <a:pt x="82" y="204"/>
                  <a:pt x="92" y="213"/>
                  <a:pt x="98" y="223"/>
                </a:cubicBezTo>
                <a:close/>
                <a:moveTo>
                  <a:pt x="229" y="168"/>
                </a:moveTo>
                <a:cubicBezTo>
                  <a:pt x="226" y="168"/>
                  <a:pt x="222" y="168"/>
                  <a:pt x="218" y="168"/>
                </a:cubicBezTo>
                <a:cubicBezTo>
                  <a:pt x="212" y="177"/>
                  <a:pt x="201" y="186"/>
                  <a:pt x="201" y="195"/>
                </a:cubicBezTo>
                <a:cubicBezTo>
                  <a:pt x="202" y="203"/>
                  <a:pt x="215" y="218"/>
                  <a:pt x="222" y="217"/>
                </a:cubicBezTo>
                <a:cubicBezTo>
                  <a:pt x="231" y="216"/>
                  <a:pt x="244" y="205"/>
                  <a:pt x="245" y="196"/>
                </a:cubicBezTo>
                <a:cubicBezTo>
                  <a:pt x="247" y="188"/>
                  <a:pt x="235" y="178"/>
                  <a:pt x="229" y="168"/>
                </a:cubicBezTo>
                <a:close/>
                <a:moveTo>
                  <a:pt x="221" y="149"/>
                </a:moveTo>
                <a:cubicBezTo>
                  <a:pt x="221" y="145"/>
                  <a:pt x="221" y="142"/>
                  <a:pt x="221" y="138"/>
                </a:cubicBezTo>
                <a:cubicBezTo>
                  <a:pt x="211" y="132"/>
                  <a:pt x="201" y="120"/>
                  <a:pt x="193" y="121"/>
                </a:cubicBezTo>
                <a:cubicBezTo>
                  <a:pt x="185" y="122"/>
                  <a:pt x="173" y="136"/>
                  <a:pt x="172" y="145"/>
                </a:cubicBezTo>
                <a:cubicBezTo>
                  <a:pt x="171" y="151"/>
                  <a:pt x="185" y="165"/>
                  <a:pt x="193" y="165"/>
                </a:cubicBezTo>
                <a:cubicBezTo>
                  <a:pt x="202" y="166"/>
                  <a:pt x="212" y="155"/>
                  <a:pt x="221" y="149"/>
                </a:cubicBezTo>
                <a:close/>
                <a:moveTo>
                  <a:pt x="221" y="252"/>
                </a:moveTo>
                <a:cubicBezTo>
                  <a:pt x="221" y="249"/>
                  <a:pt x="221" y="245"/>
                  <a:pt x="221" y="242"/>
                </a:cubicBezTo>
                <a:cubicBezTo>
                  <a:pt x="212" y="236"/>
                  <a:pt x="202" y="225"/>
                  <a:pt x="193" y="225"/>
                </a:cubicBezTo>
                <a:cubicBezTo>
                  <a:pt x="186" y="225"/>
                  <a:pt x="174" y="237"/>
                  <a:pt x="172" y="246"/>
                </a:cubicBezTo>
                <a:cubicBezTo>
                  <a:pt x="168" y="260"/>
                  <a:pt x="179" y="272"/>
                  <a:pt x="193" y="270"/>
                </a:cubicBezTo>
                <a:cubicBezTo>
                  <a:pt x="203" y="269"/>
                  <a:pt x="212" y="258"/>
                  <a:pt x="221" y="25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9810D147-9244-47DC-9D3E-41C63DAD3E84}"/>
              </a:ext>
            </a:extLst>
          </p:cNvPr>
          <p:cNvSpPr>
            <a:spLocks noEditPoints="1"/>
          </p:cNvSpPr>
          <p:nvPr/>
        </p:nvSpPr>
        <p:spPr bwMode="auto">
          <a:xfrm>
            <a:off x="3354388" y="2654300"/>
            <a:ext cx="498475" cy="596900"/>
          </a:xfrm>
          <a:custGeom>
            <a:avLst/>
            <a:gdLst>
              <a:gd name="T0" fmla="*/ 327 w 327"/>
              <a:gd name="T1" fmla="*/ 198 h 391"/>
              <a:gd name="T2" fmla="*/ 327 w 327"/>
              <a:gd name="T3" fmla="*/ 316 h 391"/>
              <a:gd name="T4" fmla="*/ 252 w 327"/>
              <a:gd name="T5" fmla="*/ 391 h 391"/>
              <a:gd name="T6" fmla="*/ 71 w 327"/>
              <a:gd name="T7" fmla="*/ 390 h 391"/>
              <a:gd name="T8" fmla="*/ 0 w 327"/>
              <a:gd name="T9" fmla="*/ 320 h 391"/>
              <a:gd name="T10" fmla="*/ 0 w 327"/>
              <a:gd name="T11" fmla="*/ 71 h 391"/>
              <a:gd name="T12" fmla="*/ 71 w 327"/>
              <a:gd name="T13" fmla="*/ 0 h 391"/>
              <a:gd name="T14" fmla="*/ 256 w 327"/>
              <a:gd name="T15" fmla="*/ 0 h 391"/>
              <a:gd name="T16" fmla="*/ 327 w 327"/>
              <a:gd name="T17" fmla="*/ 70 h 391"/>
              <a:gd name="T18" fmla="*/ 327 w 327"/>
              <a:gd name="T19" fmla="*/ 134 h 391"/>
              <a:gd name="T20" fmla="*/ 327 w 327"/>
              <a:gd name="T21" fmla="*/ 198 h 391"/>
              <a:gd name="T22" fmla="*/ 271 w 327"/>
              <a:gd name="T23" fmla="*/ 206 h 391"/>
              <a:gd name="T24" fmla="*/ 176 w 327"/>
              <a:gd name="T25" fmla="*/ 89 h 391"/>
              <a:gd name="T26" fmla="*/ 154 w 327"/>
              <a:gd name="T27" fmla="*/ 97 h 391"/>
              <a:gd name="T28" fmla="*/ 172 w 327"/>
              <a:gd name="T29" fmla="*/ 109 h 391"/>
              <a:gd name="T30" fmla="*/ 248 w 327"/>
              <a:gd name="T31" fmla="*/ 179 h 391"/>
              <a:gd name="T32" fmla="*/ 211 w 327"/>
              <a:gd name="T33" fmla="*/ 267 h 391"/>
              <a:gd name="T34" fmla="*/ 109 w 327"/>
              <a:gd name="T35" fmla="*/ 264 h 391"/>
              <a:gd name="T36" fmla="*/ 87 w 327"/>
              <a:gd name="T37" fmla="*/ 259 h 391"/>
              <a:gd name="T38" fmla="*/ 97 w 327"/>
              <a:gd name="T39" fmla="*/ 280 h 391"/>
              <a:gd name="T40" fmla="*/ 209 w 327"/>
              <a:gd name="T41" fmla="*/ 293 h 391"/>
              <a:gd name="T42" fmla="*/ 271 w 327"/>
              <a:gd name="T43" fmla="*/ 206 h 391"/>
              <a:gd name="T44" fmla="*/ 238 w 327"/>
              <a:gd name="T45" fmla="*/ 195 h 391"/>
              <a:gd name="T46" fmla="*/ 177 w 327"/>
              <a:gd name="T47" fmla="*/ 121 h 391"/>
              <a:gd name="T48" fmla="*/ 154 w 327"/>
              <a:gd name="T49" fmla="*/ 128 h 391"/>
              <a:gd name="T50" fmla="*/ 170 w 327"/>
              <a:gd name="T51" fmla="*/ 142 h 391"/>
              <a:gd name="T52" fmla="*/ 217 w 327"/>
              <a:gd name="T53" fmla="*/ 196 h 391"/>
              <a:gd name="T54" fmla="*/ 171 w 327"/>
              <a:gd name="T55" fmla="*/ 249 h 391"/>
              <a:gd name="T56" fmla="*/ 155 w 327"/>
              <a:gd name="T57" fmla="*/ 264 h 391"/>
              <a:gd name="T58" fmla="*/ 178 w 327"/>
              <a:gd name="T59" fmla="*/ 269 h 391"/>
              <a:gd name="T60" fmla="*/ 238 w 327"/>
              <a:gd name="T61" fmla="*/ 195 h 391"/>
              <a:gd name="T62" fmla="*/ 205 w 327"/>
              <a:gd name="T63" fmla="*/ 194 h 391"/>
              <a:gd name="T64" fmla="*/ 168 w 327"/>
              <a:gd name="T65" fmla="*/ 153 h 391"/>
              <a:gd name="T66" fmla="*/ 155 w 327"/>
              <a:gd name="T67" fmla="*/ 160 h 391"/>
              <a:gd name="T68" fmla="*/ 163 w 327"/>
              <a:gd name="T69" fmla="*/ 172 h 391"/>
              <a:gd name="T70" fmla="*/ 186 w 327"/>
              <a:gd name="T71" fmla="*/ 196 h 391"/>
              <a:gd name="T72" fmla="*/ 198 w 327"/>
              <a:gd name="T73" fmla="*/ 203 h 391"/>
              <a:gd name="T74" fmla="*/ 205 w 327"/>
              <a:gd name="T75" fmla="*/ 194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7" h="391">
                <a:moveTo>
                  <a:pt x="327" y="198"/>
                </a:moveTo>
                <a:cubicBezTo>
                  <a:pt x="327" y="237"/>
                  <a:pt x="327" y="277"/>
                  <a:pt x="327" y="316"/>
                </a:cubicBezTo>
                <a:cubicBezTo>
                  <a:pt x="326" y="365"/>
                  <a:pt x="301" y="390"/>
                  <a:pt x="252" y="391"/>
                </a:cubicBezTo>
                <a:cubicBezTo>
                  <a:pt x="191" y="391"/>
                  <a:pt x="131" y="391"/>
                  <a:pt x="71" y="390"/>
                </a:cubicBezTo>
                <a:cubicBezTo>
                  <a:pt x="27" y="390"/>
                  <a:pt x="0" y="364"/>
                  <a:pt x="0" y="320"/>
                </a:cubicBezTo>
                <a:cubicBezTo>
                  <a:pt x="0" y="237"/>
                  <a:pt x="0" y="154"/>
                  <a:pt x="0" y="71"/>
                </a:cubicBezTo>
                <a:cubicBezTo>
                  <a:pt x="0" y="26"/>
                  <a:pt x="27" y="0"/>
                  <a:pt x="71" y="0"/>
                </a:cubicBezTo>
                <a:cubicBezTo>
                  <a:pt x="133" y="0"/>
                  <a:pt x="195" y="0"/>
                  <a:pt x="256" y="0"/>
                </a:cubicBezTo>
                <a:cubicBezTo>
                  <a:pt x="299" y="0"/>
                  <a:pt x="325" y="26"/>
                  <a:pt x="327" y="70"/>
                </a:cubicBezTo>
                <a:cubicBezTo>
                  <a:pt x="327" y="91"/>
                  <a:pt x="327" y="112"/>
                  <a:pt x="327" y="134"/>
                </a:cubicBezTo>
                <a:cubicBezTo>
                  <a:pt x="327" y="155"/>
                  <a:pt x="327" y="176"/>
                  <a:pt x="327" y="198"/>
                </a:cubicBezTo>
                <a:close/>
                <a:moveTo>
                  <a:pt x="271" y="206"/>
                </a:moveTo>
                <a:cubicBezTo>
                  <a:pt x="271" y="140"/>
                  <a:pt x="230" y="94"/>
                  <a:pt x="176" y="89"/>
                </a:cubicBezTo>
                <a:cubicBezTo>
                  <a:pt x="169" y="88"/>
                  <a:pt x="161" y="94"/>
                  <a:pt x="154" y="97"/>
                </a:cubicBezTo>
                <a:cubicBezTo>
                  <a:pt x="160" y="101"/>
                  <a:pt x="165" y="108"/>
                  <a:pt x="172" y="109"/>
                </a:cubicBezTo>
                <a:cubicBezTo>
                  <a:pt x="215" y="118"/>
                  <a:pt x="240" y="140"/>
                  <a:pt x="248" y="179"/>
                </a:cubicBezTo>
                <a:cubicBezTo>
                  <a:pt x="255" y="213"/>
                  <a:pt x="241" y="248"/>
                  <a:pt x="211" y="267"/>
                </a:cubicBezTo>
                <a:cubicBezTo>
                  <a:pt x="181" y="288"/>
                  <a:pt x="144" y="286"/>
                  <a:pt x="109" y="264"/>
                </a:cubicBezTo>
                <a:cubicBezTo>
                  <a:pt x="103" y="260"/>
                  <a:pt x="94" y="261"/>
                  <a:pt x="87" y="259"/>
                </a:cubicBezTo>
                <a:cubicBezTo>
                  <a:pt x="90" y="266"/>
                  <a:pt x="92" y="276"/>
                  <a:pt x="97" y="280"/>
                </a:cubicBezTo>
                <a:cubicBezTo>
                  <a:pt x="131" y="306"/>
                  <a:pt x="170" y="311"/>
                  <a:pt x="209" y="293"/>
                </a:cubicBezTo>
                <a:cubicBezTo>
                  <a:pt x="249" y="274"/>
                  <a:pt x="270" y="240"/>
                  <a:pt x="271" y="206"/>
                </a:cubicBezTo>
                <a:close/>
                <a:moveTo>
                  <a:pt x="238" y="195"/>
                </a:moveTo>
                <a:cubicBezTo>
                  <a:pt x="238" y="158"/>
                  <a:pt x="212" y="127"/>
                  <a:pt x="177" y="121"/>
                </a:cubicBezTo>
                <a:cubicBezTo>
                  <a:pt x="170" y="120"/>
                  <a:pt x="162" y="126"/>
                  <a:pt x="154" y="128"/>
                </a:cubicBezTo>
                <a:cubicBezTo>
                  <a:pt x="160" y="133"/>
                  <a:pt x="164" y="140"/>
                  <a:pt x="170" y="142"/>
                </a:cubicBezTo>
                <a:cubicBezTo>
                  <a:pt x="201" y="152"/>
                  <a:pt x="218" y="170"/>
                  <a:pt x="217" y="196"/>
                </a:cubicBezTo>
                <a:cubicBezTo>
                  <a:pt x="217" y="221"/>
                  <a:pt x="200" y="240"/>
                  <a:pt x="171" y="249"/>
                </a:cubicBezTo>
                <a:cubicBezTo>
                  <a:pt x="165" y="251"/>
                  <a:pt x="160" y="258"/>
                  <a:pt x="155" y="264"/>
                </a:cubicBezTo>
                <a:cubicBezTo>
                  <a:pt x="163" y="266"/>
                  <a:pt x="171" y="270"/>
                  <a:pt x="178" y="269"/>
                </a:cubicBezTo>
                <a:cubicBezTo>
                  <a:pt x="214" y="263"/>
                  <a:pt x="238" y="231"/>
                  <a:pt x="238" y="195"/>
                </a:cubicBezTo>
                <a:close/>
                <a:moveTo>
                  <a:pt x="205" y="194"/>
                </a:moveTo>
                <a:cubicBezTo>
                  <a:pt x="204" y="173"/>
                  <a:pt x="186" y="153"/>
                  <a:pt x="168" y="153"/>
                </a:cubicBezTo>
                <a:cubicBezTo>
                  <a:pt x="164" y="153"/>
                  <a:pt x="159" y="158"/>
                  <a:pt x="155" y="160"/>
                </a:cubicBezTo>
                <a:cubicBezTo>
                  <a:pt x="157" y="164"/>
                  <a:pt x="159" y="169"/>
                  <a:pt x="163" y="172"/>
                </a:cubicBezTo>
                <a:cubicBezTo>
                  <a:pt x="170" y="181"/>
                  <a:pt x="178" y="189"/>
                  <a:pt x="186" y="196"/>
                </a:cubicBezTo>
                <a:cubicBezTo>
                  <a:pt x="189" y="199"/>
                  <a:pt x="195" y="204"/>
                  <a:pt x="198" y="203"/>
                </a:cubicBezTo>
                <a:cubicBezTo>
                  <a:pt x="202" y="203"/>
                  <a:pt x="204" y="196"/>
                  <a:pt x="205" y="19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F94C876C-9277-4165-8BC6-B374F0AAFB73}"/>
              </a:ext>
            </a:extLst>
          </p:cNvPr>
          <p:cNvSpPr>
            <a:spLocks noEditPoints="1"/>
          </p:cNvSpPr>
          <p:nvPr/>
        </p:nvSpPr>
        <p:spPr bwMode="auto">
          <a:xfrm>
            <a:off x="3352800" y="4016375"/>
            <a:ext cx="500062" cy="595313"/>
          </a:xfrm>
          <a:custGeom>
            <a:avLst/>
            <a:gdLst>
              <a:gd name="T0" fmla="*/ 1 w 328"/>
              <a:gd name="T1" fmla="*/ 194 h 391"/>
              <a:gd name="T2" fmla="*/ 1 w 328"/>
              <a:gd name="T3" fmla="*/ 71 h 391"/>
              <a:gd name="T4" fmla="*/ 72 w 328"/>
              <a:gd name="T5" fmla="*/ 0 h 391"/>
              <a:gd name="T6" fmla="*/ 257 w 328"/>
              <a:gd name="T7" fmla="*/ 0 h 391"/>
              <a:gd name="T8" fmla="*/ 328 w 328"/>
              <a:gd name="T9" fmla="*/ 69 h 391"/>
              <a:gd name="T10" fmla="*/ 328 w 328"/>
              <a:gd name="T11" fmla="*/ 321 h 391"/>
              <a:gd name="T12" fmla="*/ 257 w 328"/>
              <a:gd name="T13" fmla="*/ 390 h 391"/>
              <a:gd name="T14" fmla="*/ 70 w 328"/>
              <a:gd name="T15" fmla="*/ 390 h 391"/>
              <a:gd name="T16" fmla="*/ 1 w 328"/>
              <a:gd name="T17" fmla="*/ 322 h 391"/>
              <a:gd name="T18" fmla="*/ 1 w 328"/>
              <a:gd name="T19" fmla="*/ 194 h 391"/>
              <a:gd name="T20" fmla="*/ 102 w 328"/>
              <a:gd name="T21" fmla="*/ 228 h 391"/>
              <a:gd name="T22" fmla="*/ 62 w 328"/>
              <a:gd name="T23" fmla="*/ 270 h 391"/>
              <a:gd name="T24" fmla="*/ 104 w 328"/>
              <a:gd name="T25" fmla="*/ 309 h 391"/>
              <a:gd name="T26" fmla="*/ 143 w 328"/>
              <a:gd name="T27" fmla="*/ 269 h 391"/>
              <a:gd name="T28" fmla="*/ 102 w 328"/>
              <a:gd name="T29" fmla="*/ 228 h 391"/>
              <a:gd name="T30" fmla="*/ 268 w 328"/>
              <a:gd name="T31" fmla="*/ 269 h 391"/>
              <a:gd name="T32" fmla="*/ 228 w 328"/>
              <a:gd name="T33" fmla="*/ 228 h 391"/>
              <a:gd name="T34" fmla="*/ 187 w 328"/>
              <a:gd name="T35" fmla="*/ 269 h 391"/>
              <a:gd name="T36" fmla="*/ 226 w 328"/>
              <a:gd name="T37" fmla="*/ 309 h 391"/>
              <a:gd name="T38" fmla="*/ 268 w 328"/>
              <a:gd name="T39" fmla="*/ 269 h 391"/>
              <a:gd name="T40" fmla="*/ 64 w 328"/>
              <a:gd name="T41" fmla="*/ 187 h 391"/>
              <a:gd name="T42" fmla="*/ 68 w 328"/>
              <a:gd name="T43" fmla="*/ 193 h 391"/>
              <a:gd name="T44" fmla="*/ 261 w 328"/>
              <a:gd name="T45" fmla="*/ 193 h 391"/>
              <a:gd name="T46" fmla="*/ 264 w 328"/>
              <a:gd name="T47" fmla="*/ 186 h 391"/>
              <a:gd name="T48" fmla="*/ 246 w 328"/>
              <a:gd name="T49" fmla="*/ 174 h 391"/>
              <a:gd name="T50" fmla="*/ 83 w 328"/>
              <a:gd name="T51" fmla="*/ 174 h 391"/>
              <a:gd name="T52" fmla="*/ 64 w 328"/>
              <a:gd name="T53" fmla="*/ 187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8" h="391">
                <a:moveTo>
                  <a:pt x="1" y="194"/>
                </a:moveTo>
                <a:cubicBezTo>
                  <a:pt x="1" y="153"/>
                  <a:pt x="1" y="112"/>
                  <a:pt x="1" y="71"/>
                </a:cubicBezTo>
                <a:cubicBezTo>
                  <a:pt x="2" y="26"/>
                  <a:pt x="28" y="0"/>
                  <a:pt x="72" y="0"/>
                </a:cubicBezTo>
                <a:cubicBezTo>
                  <a:pt x="134" y="0"/>
                  <a:pt x="196" y="0"/>
                  <a:pt x="257" y="0"/>
                </a:cubicBezTo>
                <a:cubicBezTo>
                  <a:pt x="300" y="0"/>
                  <a:pt x="327" y="26"/>
                  <a:pt x="328" y="69"/>
                </a:cubicBezTo>
                <a:cubicBezTo>
                  <a:pt x="328" y="153"/>
                  <a:pt x="328" y="237"/>
                  <a:pt x="328" y="321"/>
                </a:cubicBezTo>
                <a:cubicBezTo>
                  <a:pt x="327" y="364"/>
                  <a:pt x="300" y="390"/>
                  <a:pt x="257" y="390"/>
                </a:cubicBezTo>
                <a:cubicBezTo>
                  <a:pt x="195" y="391"/>
                  <a:pt x="132" y="391"/>
                  <a:pt x="70" y="390"/>
                </a:cubicBezTo>
                <a:cubicBezTo>
                  <a:pt x="28" y="390"/>
                  <a:pt x="2" y="364"/>
                  <a:pt x="1" y="322"/>
                </a:cubicBezTo>
                <a:cubicBezTo>
                  <a:pt x="0" y="279"/>
                  <a:pt x="1" y="237"/>
                  <a:pt x="1" y="194"/>
                </a:cubicBezTo>
                <a:close/>
                <a:moveTo>
                  <a:pt x="102" y="228"/>
                </a:moveTo>
                <a:cubicBezTo>
                  <a:pt x="79" y="229"/>
                  <a:pt x="62" y="247"/>
                  <a:pt x="62" y="270"/>
                </a:cubicBezTo>
                <a:cubicBezTo>
                  <a:pt x="63" y="292"/>
                  <a:pt x="81" y="310"/>
                  <a:pt x="104" y="309"/>
                </a:cubicBezTo>
                <a:cubicBezTo>
                  <a:pt x="125" y="308"/>
                  <a:pt x="143" y="290"/>
                  <a:pt x="143" y="269"/>
                </a:cubicBezTo>
                <a:cubicBezTo>
                  <a:pt x="143" y="247"/>
                  <a:pt x="124" y="228"/>
                  <a:pt x="102" y="228"/>
                </a:cubicBezTo>
                <a:close/>
                <a:moveTo>
                  <a:pt x="268" y="269"/>
                </a:moveTo>
                <a:cubicBezTo>
                  <a:pt x="268" y="246"/>
                  <a:pt x="251" y="228"/>
                  <a:pt x="228" y="228"/>
                </a:cubicBezTo>
                <a:cubicBezTo>
                  <a:pt x="206" y="228"/>
                  <a:pt x="187" y="248"/>
                  <a:pt x="187" y="269"/>
                </a:cubicBezTo>
                <a:cubicBezTo>
                  <a:pt x="187" y="290"/>
                  <a:pt x="206" y="308"/>
                  <a:pt x="226" y="309"/>
                </a:cubicBezTo>
                <a:cubicBezTo>
                  <a:pt x="249" y="310"/>
                  <a:pt x="267" y="292"/>
                  <a:pt x="268" y="269"/>
                </a:cubicBezTo>
                <a:close/>
                <a:moveTo>
                  <a:pt x="64" y="187"/>
                </a:moveTo>
                <a:cubicBezTo>
                  <a:pt x="66" y="189"/>
                  <a:pt x="67" y="191"/>
                  <a:pt x="68" y="193"/>
                </a:cubicBezTo>
                <a:cubicBezTo>
                  <a:pt x="133" y="193"/>
                  <a:pt x="197" y="193"/>
                  <a:pt x="261" y="193"/>
                </a:cubicBezTo>
                <a:cubicBezTo>
                  <a:pt x="262" y="191"/>
                  <a:pt x="263" y="188"/>
                  <a:pt x="264" y="186"/>
                </a:cubicBezTo>
                <a:cubicBezTo>
                  <a:pt x="258" y="182"/>
                  <a:pt x="252" y="174"/>
                  <a:pt x="246" y="174"/>
                </a:cubicBezTo>
                <a:cubicBezTo>
                  <a:pt x="191" y="173"/>
                  <a:pt x="137" y="173"/>
                  <a:pt x="83" y="174"/>
                </a:cubicBezTo>
                <a:cubicBezTo>
                  <a:pt x="76" y="174"/>
                  <a:pt x="70" y="182"/>
                  <a:pt x="64" y="18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9D00BDFB-81C9-41CA-95C9-2324DCD8AC93}"/>
              </a:ext>
            </a:extLst>
          </p:cNvPr>
          <p:cNvSpPr>
            <a:spLocks noEditPoints="1"/>
          </p:cNvSpPr>
          <p:nvPr/>
        </p:nvSpPr>
        <p:spPr bwMode="auto">
          <a:xfrm>
            <a:off x="1905000" y="2654300"/>
            <a:ext cx="500062" cy="596900"/>
          </a:xfrm>
          <a:custGeom>
            <a:avLst/>
            <a:gdLst>
              <a:gd name="T0" fmla="*/ 0 w 328"/>
              <a:gd name="T1" fmla="*/ 194 h 391"/>
              <a:gd name="T2" fmla="*/ 0 w 328"/>
              <a:gd name="T3" fmla="*/ 71 h 391"/>
              <a:gd name="T4" fmla="*/ 71 w 328"/>
              <a:gd name="T5" fmla="*/ 0 h 391"/>
              <a:gd name="T6" fmla="*/ 257 w 328"/>
              <a:gd name="T7" fmla="*/ 0 h 391"/>
              <a:gd name="T8" fmla="*/ 327 w 328"/>
              <a:gd name="T9" fmla="*/ 70 h 391"/>
              <a:gd name="T10" fmla="*/ 327 w 328"/>
              <a:gd name="T11" fmla="*/ 321 h 391"/>
              <a:gd name="T12" fmla="*/ 257 w 328"/>
              <a:gd name="T13" fmla="*/ 390 h 391"/>
              <a:gd name="T14" fmla="*/ 69 w 328"/>
              <a:gd name="T15" fmla="*/ 390 h 391"/>
              <a:gd name="T16" fmla="*/ 0 w 328"/>
              <a:gd name="T17" fmla="*/ 322 h 391"/>
              <a:gd name="T18" fmla="*/ 0 w 328"/>
              <a:gd name="T19" fmla="*/ 194 h 391"/>
              <a:gd name="T20" fmla="*/ 109 w 328"/>
              <a:gd name="T21" fmla="*/ 194 h 391"/>
              <a:gd name="T22" fmla="*/ 76 w 328"/>
              <a:gd name="T23" fmla="*/ 163 h 391"/>
              <a:gd name="T24" fmla="*/ 45 w 328"/>
              <a:gd name="T25" fmla="*/ 196 h 391"/>
              <a:gd name="T26" fmla="*/ 78 w 328"/>
              <a:gd name="T27" fmla="*/ 227 h 391"/>
              <a:gd name="T28" fmla="*/ 109 w 328"/>
              <a:gd name="T29" fmla="*/ 194 h 391"/>
              <a:gd name="T30" fmla="*/ 77 w 328"/>
              <a:gd name="T31" fmla="*/ 140 h 391"/>
              <a:gd name="T32" fmla="*/ 109 w 328"/>
              <a:gd name="T33" fmla="*/ 108 h 391"/>
              <a:gd name="T34" fmla="*/ 77 w 328"/>
              <a:gd name="T35" fmla="*/ 77 h 391"/>
              <a:gd name="T36" fmla="*/ 45 w 328"/>
              <a:gd name="T37" fmla="*/ 109 h 391"/>
              <a:gd name="T38" fmla="*/ 77 w 328"/>
              <a:gd name="T39" fmla="*/ 140 h 391"/>
              <a:gd name="T40" fmla="*/ 109 w 328"/>
              <a:gd name="T41" fmla="*/ 282 h 391"/>
              <a:gd name="T42" fmla="*/ 76 w 328"/>
              <a:gd name="T43" fmla="*/ 251 h 391"/>
              <a:gd name="T44" fmla="*/ 45 w 328"/>
              <a:gd name="T45" fmla="*/ 283 h 391"/>
              <a:gd name="T46" fmla="*/ 77 w 328"/>
              <a:gd name="T47" fmla="*/ 314 h 391"/>
              <a:gd name="T48" fmla="*/ 109 w 328"/>
              <a:gd name="T49" fmla="*/ 282 h 391"/>
              <a:gd name="T50" fmla="*/ 285 w 328"/>
              <a:gd name="T51" fmla="*/ 279 h 391"/>
              <a:gd name="T52" fmla="*/ 278 w 328"/>
              <a:gd name="T53" fmla="*/ 273 h 391"/>
              <a:gd name="T54" fmla="*/ 154 w 328"/>
              <a:gd name="T55" fmla="*/ 273 h 391"/>
              <a:gd name="T56" fmla="*/ 150 w 328"/>
              <a:gd name="T57" fmla="*/ 280 h 391"/>
              <a:gd name="T58" fmla="*/ 169 w 328"/>
              <a:gd name="T59" fmla="*/ 292 h 391"/>
              <a:gd name="T60" fmla="*/ 268 w 328"/>
              <a:gd name="T61" fmla="*/ 292 h 391"/>
              <a:gd name="T62" fmla="*/ 285 w 328"/>
              <a:gd name="T63" fmla="*/ 279 h 391"/>
              <a:gd name="T64" fmla="*/ 150 w 328"/>
              <a:gd name="T65" fmla="*/ 112 h 391"/>
              <a:gd name="T66" fmla="*/ 155 w 328"/>
              <a:gd name="T67" fmla="*/ 118 h 391"/>
              <a:gd name="T68" fmla="*/ 281 w 328"/>
              <a:gd name="T69" fmla="*/ 118 h 391"/>
              <a:gd name="T70" fmla="*/ 285 w 328"/>
              <a:gd name="T71" fmla="*/ 111 h 391"/>
              <a:gd name="T72" fmla="*/ 268 w 328"/>
              <a:gd name="T73" fmla="*/ 98 h 391"/>
              <a:gd name="T74" fmla="*/ 167 w 328"/>
              <a:gd name="T75" fmla="*/ 99 h 391"/>
              <a:gd name="T76" fmla="*/ 150 w 328"/>
              <a:gd name="T77" fmla="*/ 112 h 391"/>
              <a:gd name="T78" fmla="*/ 218 w 328"/>
              <a:gd name="T79" fmla="*/ 205 h 391"/>
              <a:gd name="T80" fmla="*/ 270 w 328"/>
              <a:gd name="T81" fmla="*/ 205 h 391"/>
              <a:gd name="T82" fmla="*/ 282 w 328"/>
              <a:gd name="T83" fmla="*/ 195 h 391"/>
              <a:gd name="T84" fmla="*/ 270 w 328"/>
              <a:gd name="T85" fmla="*/ 186 h 391"/>
              <a:gd name="T86" fmla="*/ 164 w 328"/>
              <a:gd name="T87" fmla="*/ 186 h 391"/>
              <a:gd name="T88" fmla="*/ 153 w 328"/>
              <a:gd name="T89" fmla="*/ 194 h 391"/>
              <a:gd name="T90" fmla="*/ 164 w 328"/>
              <a:gd name="T91" fmla="*/ 205 h 391"/>
              <a:gd name="T92" fmla="*/ 218 w 328"/>
              <a:gd name="T93" fmla="*/ 205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8" h="391">
                <a:moveTo>
                  <a:pt x="0" y="194"/>
                </a:moveTo>
                <a:cubicBezTo>
                  <a:pt x="0" y="153"/>
                  <a:pt x="0" y="112"/>
                  <a:pt x="0" y="71"/>
                </a:cubicBezTo>
                <a:cubicBezTo>
                  <a:pt x="1" y="26"/>
                  <a:pt x="27" y="0"/>
                  <a:pt x="71" y="0"/>
                </a:cubicBezTo>
                <a:cubicBezTo>
                  <a:pt x="133" y="0"/>
                  <a:pt x="195" y="0"/>
                  <a:pt x="257" y="0"/>
                </a:cubicBezTo>
                <a:cubicBezTo>
                  <a:pt x="300" y="0"/>
                  <a:pt x="326" y="26"/>
                  <a:pt x="327" y="70"/>
                </a:cubicBezTo>
                <a:cubicBezTo>
                  <a:pt x="328" y="153"/>
                  <a:pt x="328" y="237"/>
                  <a:pt x="327" y="321"/>
                </a:cubicBezTo>
                <a:cubicBezTo>
                  <a:pt x="326" y="364"/>
                  <a:pt x="300" y="390"/>
                  <a:pt x="257" y="390"/>
                </a:cubicBezTo>
                <a:cubicBezTo>
                  <a:pt x="194" y="391"/>
                  <a:pt x="132" y="391"/>
                  <a:pt x="69" y="390"/>
                </a:cubicBezTo>
                <a:cubicBezTo>
                  <a:pt x="28" y="390"/>
                  <a:pt x="1" y="364"/>
                  <a:pt x="0" y="322"/>
                </a:cubicBezTo>
                <a:cubicBezTo>
                  <a:pt x="0" y="280"/>
                  <a:pt x="0" y="237"/>
                  <a:pt x="0" y="194"/>
                </a:cubicBezTo>
                <a:close/>
                <a:moveTo>
                  <a:pt x="109" y="194"/>
                </a:moveTo>
                <a:cubicBezTo>
                  <a:pt x="108" y="178"/>
                  <a:pt x="92" y="163"/>
                  <a:pt x="76" y="163"/>
                </a:cubicBezTo>
                <a:cubicBezTo>
                  <a:pt x="59" y="164"/>
                  <a:pt x="44" y="179"/>
                  <a:pt x="45" y="196"/>
                </a:cubicBezTo>
                <a:cubicBezTo>
                  <a:pt x="45" y="213"/>
                  <a:pt x="61" y="228"/>
                  <a:pt x="78" y="227"/>
                </a:cubicBezTo>
                <a:cubicBezTo>
                  <a:pt x="94" y="227"/>
                  <a:pt x="109" y="211"/>
                  <a:pt x="109" y="194"/>
                </a:cubicBezTo>
                <a:close/>
                <a:moveTo>
                  <a:pt x="77" y="140"/>
                </a:moveTo>
                <a:cubicBezTo>
                  <a:pt x="94" y="140"/>
                  <a:pt x="109" y="125"/>
                  <a:pt x="109" y="108"/>
                </a:cubicBezTo>
                <a:cubicBezTo>
                  <a:pt x="109" y="92"/>
                  <a:pt x="93" y="77"/>
                  <a:pt x="77" y="77"/>
                </a:cubicBezTo>
                <a:cubicBezTo>
                  <a:pt x="59" y="77"/>
                  <a:pt x="45" y="91"/>
                  <a:pt x="45" y="109"/>
                </a:cubicBezTo>
                <a:cubicBezTo>
                  <a:pt x="45" y="126"/>
                  <a:pt x="59" y="140"/>
                  <a:pt x="77" y="140"/>
                </a:cubicBezTo>
                <a:close/>
                <a:moveTo>
                  <a:pt x="109" y="282"/>
                </a:moveTo>
                <a:cubicBezTo>
                  <a:pt x="108" y="264"/>
                  <a:pt x="94" y="251"/>
                  <a:pt x="76" y="251"/>
                </a:cubicBezTo>
                <a:cubicBezTo>
                  <a:pt x="59" y="251"/>
                  <a:pt x="44" y="266"/>
                  <a:pt x="45" y="283"/>
                </a:cubicBezTo>
                <a:cubicBezTo>
                  <a:pt x="45" y="300"/>
                  <a:pt x="60" y="314"/>
                  <a:pt x="77" y="314"/>
                </a:cubicBezTo>
                <a:cubicBezTo>
                  <a:pt x="94" y="314"/>
                  <a:pt x="109" y="298"/>
                  <a:pt x="109" y="282"/>
                </a:cubicBezTo>
                <a:close/>
                <a:moveTo>
                  <a:pt x="285" y="279"/>
                </a:moveTo>
                <a:cubicBezTo>
                  <a:pt x="282" y="277"/>
                  <a:pt x="280" y="275"/>
                  <a:pt x="278" y="273"/>
                </a:cubicBezTo>
                <a:cubicBezTo>
                  <a:pt x="237" y="273"/>
                  <a:pt x="195" y="273"/>
                  <a:pt x="154" y="273"/>
                </a:cubicBezTo>
                <a:cubicBezTo>
                  <a:pt x="153" y="275"/>
                  <a:pt x="151" y="278"/>
                  <a:pt x="150" y="280"/>
                </a:cubicBezTo>
                <a:cubicBezTo>
                  <a:pt x="156" y="284"/>
                  <a:pt x="162" y="292"/>
                  <a:pt x="169" y="292"/>
                </a:cubicBezTo>
                <a:cubicBezTo>
                  <a:pt x="202" y="293"/>
                  <a:pt x="235" y="293"/>
                  <a:pt x="268" y="292"/>
                </a:cubicBezTo>
                <a:cubicBezTo>
                  <a:pt x="273" y="292"/>
                  <a:pt x="279" y="283"/>
                  <a:pt x="285" y="279"/>
                </a:cubicBezTo>
                <a:close/>
                <a:moveTo>
                  <a:pt x="150" y="112"/>
                </a:moveTo>
                <a:cubicBezTo>
                  <a:pt x="152" y="114"/>
                  <a:pt x="154" y="116"/>
                  <a:pt x="155" y="118"/>
                </a:cubicBezTo>
                <a:cubicBezTo>
                  <a:pt x="197" y="118"/>
                  <a:pt x="239" y="118"/>
                  <a:pt x="281" y="118"/>
                </a:cubicBezTo>
                <a:cubicBezTo>
                  <a:pt x="282" y="115"/>
                  <a:pt x="284" y="113"/>
                  <a:pt x="285" y="111"/>
                </a:cubicBezTo>
                <a:cubicBezTo>
                  <a:pt x="279" y="107"/>
                  <a:pt x="274" y="99"/>
                  <a:pt x="268" y="98"/>
                </a:cubicBezTo>
                <a:cubicBezTo>
                  <a:pt x="235" y="97"/>
                  <a:pt x="201" y="97"/>
                  <a:pt x="167" y="99"/>
                </a:cubicBezTo>
                <a:cubicBezTo>
                  <a:pt x="161" y="99"/>
                  <a:pt x="156" y="107"/>
                  <a:pt x="150" y="112"/>
                </a:cubicBezTo>
                <a:close/>
                <a:moveTo>
                  <a:pt x="218" y="205"/>
                </a:moveTo>
                <a:cubicBezTo>
                  <a:pt x="235" y="205"/>
                  <a:pt x="253" y="206"/>
                  <a:pt x="270" y="205"/>
                </a:cubicBezTo>
                <a:cubicBezTo>
                  <a:pt x="274" y="205"/>
                  <a:pt x="278" y="199"/>
                  <a:pt x="282" y="195"/>
                </a:cubicBezTo>
                <a:cubicBezTo>
                  <a:pt x="278" y="192"/>
                  <a:pt x="274" y="186"/>
                  <a:pt x="270" y="186"/>
                </a:cubicBezTo>
                <a:cubicBezTo>
                  <a:pt x="234" y="185"/>
                  <a:pt x="199" y="185"/>
                  <a:pt x="164" y="186"/>
                </a:cubicBezTo>
                <a:cubicBezTo>
                  <a:pt x="160" y="186"/>
                  <a:pt x="156" y="191"/>
                  <a:pt x="153" y="194"/>
                </a:cubicBezTo>
                <a:cubicBezTo>
                  <a:pt x="157" y="198"/>
                  <a:pt x="160" y="205"/>
                  <a:pt x="164" y="205"/>
                </a:cubicBezTo>
                <a:cubicBezTo>
                  <a:pt x="182" y="206"/>
                  <a:pt x="200" y="205"/>
                  <a:pt x="218" y="20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BAFFEF54-60E5-4F60-85D6-D6945EB1A126}"/>
              </a:ext>
            </a:extLst>
          </p:cNvPr>
          <p:cNvSpPr>
            <a:spLocks noEditPoints="1"/>
          </p:cNvSpPr>
          <p:nvPr/>
        </p:nvSpPr>
        <p:spPr bwMode="auto">
          <a:xfrm>
            <a:off x="1905000" y="1293813"/>
            <a:ext cx="500062" cy="595313"/>
          </a:xfrm>
          <a:custGeom>
            <a:avLst/>
            <a:gdLst>
              <a:gd name="T0" fmla="*/ 0 w 328"/>
              <a:gd name="T1" fmla="*/ 196 h 391"/>
              <a:gd name="T2" fmla="*/ 0 w 328"/>
              <a:gd name="T3" fmla="*/ 72 h 391"/>
              <a:gd name="T4" fmla="*/ 73 w 328"/>
              <a:gd name="T5" fmla="*/ 0 h 391"/>
              <a:gd name="T6" fmla="*/ 255 w 328"/>
              <a:gd name="T7" fmla="*/ 0 h 391"/>
              <a:gd name="T8" fmla="*/ 327 w 328"/>
              <a:gd name="T9" fmla="*/ 71 h 391"/>
              <a:gd name="T10" fmla="*/ 327 w 328"/>
              <a:gd name="T11" fmla="*/ 320 h 391"/>
              <a:gd name="T12" fmla="*/ 255 w 328"/>
              <a:gd name="T13" fmla="*/ 391 h 391"/>
              <a:gd name="T14" fmla="*/ 70 w 328"/>
              <a:gd name="T15" fmla="*/ 391 h 391"/>
              <a:gd name="T16" fmla="*/ 0 w 328"/>
              <a:gd name="T17" fmla="*/ 321 h 391"/>
              <a:gd name="T18" fmla="*/ 0 w 328"/>
              <a:gd name="T19" fmla="*/ 196 h 391"/>
              <a:gd name="T20" fmla="*/ 282 w 328"/>
              <a:gd name="T21" fmla="*/ 131 h 391"/>
              <a:gd name="T22" fmla="*/ 239 w 328"/>
              <a:gd name="T23" fmla="*/ 88 h 391"/>
              <a:gd name="T24" fmla="*/ 196 w 328"/>
              <a:gd name="T25" fmla="*/ 130 h 391"/>
              <a:gd name="T26" fmla="*/ 239 w 328"/>
              <a:gd name="T27" fmla="*/ 173 h 391"/>
              <a:gd name="T28" fmla="*/ 282 w 328"/>
              <a:gd name="T29" fmla="*/ 131 h 391"/>
              <a:gd name="T30" fmla="*/ 132 w 328"/>
              <a:gd name="T31" fmla="*/ 261 h 391"/>
              <a:gd name="T32" fmla="*/ 89 w 328"/>
              <a:gd name="T33" fmla="*/ 219 h 391"/>
              <a:gd name="T34" fmla="*/ 46 w 328"/>
              <a:gd name="T35" fmla="*/ 262 h 391"/>
              <a:gd name="T36" fmla="*/ 88 w 328"/>
              <a:gd name="T37" fmla="*/ 304 h 391"/>
              <a:gd name="T38" fmla="*/ 132 w 328"/>
              <a:gd name="T39" fmla="*/ 261 h 391"/>
              <a:gd name="T40" fmla="*/ 89 w 328"/>
              <a:gd name="T41" fmla="*/ 88 h 391"/>
              <a:gd name="T42" fmla="*/ 45 w 328"/>
              <a:gd name="T43" fmla="*/ 129 h 391"/>
              <a:gd name="T44" fmla="*/ 87 w 328"/>
              <a:gd name="T45" fmla="*/ 173 h 391"/>
              <a:gd name="T46" fmla="*/ 131 w 328"/>
              <a:gd name="T47" fmla="*/ 133 h 391"/>
              <a:gd name="T48" fmla="*/ 89 w 328"/>
              <a:gd name="T49" fmla="*/ 88 h 391"/>
              <a:gd name="T50" fmla="*/ 281 w 328"/>
              <a:gd name="T51" fmla="*/ 261 h 391"/>
              <a:gd name="T52" fmla="*/ 241 w 328"/>
              <a:gd name="T53" fmla="*/ 219 h 391"/>
              <a:gd name="T54" fmla="*/ 196 w 328"/>
              <a:gd name="T55" fmla="*/ 261 h 391"/>
              <a:gd name="T56" fmla="*/ 240 w 328"/>
              <a:gd name="T57" fmla="*/ 304 h 391"/>
              <a:gd name="T58" fmla="*/ 281 w 328"/>
              <a:gd name="T59" fmla="*/ 261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8" h="391">
                <a:moveTo>
                  <a:pt x="0" y="196"/>
                </a:moveTo>
                <a:cubicBezTo>
                  <a:pt x="0" y="154"/>
                  <a:pt x="0" y="113"/>
                  <a:pt x="0" y="72"/>
                </a:cubicBezTo>
                <a:cubicBezTo>
                  <a:pt x="1" y="26"/>
                  <a:pt x="27" y="1"/>
                  <a:pt x="73" y="0"/>
                </a:cubicBezTo>
                <a:cubicBezTo>
                  <a:pt x="134" y="0"/>
                  <a:pt x="194" y="0"/>
                  <a:pt x="255" y="0"/>
                </a:cubicBezTo>
                <a:cubicBezTo>
                  <a:pt x="300" y="1"/>
                  <a:pt x="326" y="26"/>
                  <a:pt x="327" y="71"/>
                </a:cubicBezTo>
                <a:cubicBezTo>
                  <a:pt x="328" y="154"/>
                  <a:pt x="328" y="237"/>
                  <a:pt x="327" y="320"/>
                </a:cubicBezTo>
                <a:cubicBezTo>
                  <a:pt x="326" y="365"/>
                  <a:pt x="300" y="390"/>
                  <a:pt x="255" y="391"/>
                </a:cubicBezTo>
                <a:cubicBezTo>
                  <a:pt x="194" y="391"/>
                  <a:pt x="132" y="391"/>
                  <a:pt x="70" y="391"/>
                </a:cubicBezTo>
                <a:cubicBezTo>
                  <a:pt x="27" y="390"/>
                  <a:pt x="1" y="364"/>
                  <a:pt x="0" y="321"/>
                </a:cubicBezTo>
                <a:cubicBezTo>
                  <a:pt x="0" y="279"/>
                  <a:pt x="0" y="237"/>
                  <a:pt x="0" y="196"/>
                </a:cubicBezTo>
                <a:close/>
                <a:moveTo>
                  <a:pt x="282" y="131"/>
                </a:moveTo>
                <a:cubicBezTo>
                  <a:pt x="282" y="107"/>
                  <a:pt x="262" y="87"/>
                  <a:pt x="239" y="88"/>
                </a:cubicBezTo>
                <a:cubicBezTo>
                  <a:pt x="216" y="88"/>
                  <a:pt x="196" y="108"/>
                  <a:pt x="196" y="130"/>
                </a:cubicBezTo>
                <a:cubicBezTo>
                  <a:pt x="195" y="153"/>
                  <a:pt x="216" y="174"/>
                  <a:pt x="239" y="173"/>
                </a:cubicBezTo>
                <a:cubicBezTo>
                  <a:pt x="263" y="173"/>
                  <a:pt x="281" y="155"/>
                  <a:pt x="282" y="131"/>
                </a:cubicBezTo>
                <a:close/>
                <a:moveTo>
                  <a:pt x="132" y="261"/>
                </a:moveTo>
                <a:cubicBezTo>
                  <a:pt x="131" y="238"/>
                  <a:pt x="112" y="219"/>
                  <a:pt x="89" y="219"/>
                </a:cubicBezTo>
                <a:cubicBezTo>
                  <a:pt x="64" y="218"/>
                  <a:pt x="45" y="237"/>
                  <a:pt x="46" y="262"/>
                </a:cubicBezTo>
                <a:cubicBezTo>
                  <a:pt x="46" y="285"/>
                  <a:pt x="65" y="304"/>
                  <a:pt x="88" y="304"/>
                </a:cubicBezTo>
                <a:cubicBezTo>
                  <a:pt x="110" y="305"/>
                  <a:pt x="132" y="283"/>
                  <a:pt x="132" y="261"/>
                </a:cubicBezTo>
                <a:close/>
                <a:moveTo>
                  <a:pt x="89" y="88"/>
                </a:moveTo>
                <a:cubicBezTo>
                  <a:pt x="67" y="87"/>
                  <a:pt x="46" y="106"/>
                  <a:pt x="45" y="129"/>
                </a:cubicBezTo>
                <a:cubicBezTo>
                  <a:pt x="44" y="152"/>
                  <a:pt x="63" y="173"/>
                  <a:pt x="87" y="173"/>
                </a:cubicBezTo>
                <a:cubicBezTo>
                  <a:pt x="110" y="174"/>
                  <a:pt x="129" y="156"/>
                  <a:pt x="131" y="133"/>
                </a:cubicBezTo>
                <a:cubicBezTo>
                  <a:pt x="132" y="110"/>
                  <a:pt x="112" y="88"/>
                  <a:pt x="89" y="88"/>
                </a:cubicBezTo>
                <a:close/>
                <a:moveTo>
                  <a:pt x="281" y="261"/>
                </a:moveTo>
                <a:cubicBezTo>
                  <a:pt x="282" y="238"/>
                  <a:pt x="264" y="219"/>
                  <a:pt x="241" y="219"/>
                </a:cubicBezTo>
                <a:cubicBezTo>
                  <a:pt x="217" y="218"/>
                  <a:pt x="196" y="237"/>
                  <a:pt x="196" y="261"/>
                </a:cubicBezTo>
                <a:cubicBezTo>
                  <a:pt x="196" y="283"/>
                  <a:pt x="217" y="305"/>
                  <a:pt x="240" y="304"/>
                </a:cubicBezTo>
                <a:cubicBezTo>
                  <a:pt x="263" y="304"/>
                  <a:pt x="281" y="285"/>
                  <a:pt x="281" y="26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86A7798F-7384-40E8-B923-0AB472460160}"/>
              </a:ext>
            </a:extLst>
          </p:cNvPr>
          <p:cNvSpPr>
            <a:spLocks noEditPoints="1"/>
          </p:cNvSpPr>
          <p:nvPr/>
        </p:nvSpPr>
        <p:spPr bwMode="auto">
          <a:xfrm>
            <a:off x="457200" y="4016375"/>
            <a:ext cx="500062" cy="595313"/>
          </a:xfrm>
          <a:custGeom>
            <a:avLst/>
            <a:gdLst>
              <a:gd name="T0" fmla="*/ 0 w 328"/>
              <a:gd name="T1" fmla="*/ 194 h 391"/>
              <a:gd name="T2" fmla="*/ 0 w 328"/>
              <a:gd name="T3" fmla="*/ 71 h 391"/>
              <a:gd name="T4" fmla="*/ 72 w 328"/>
              <a:gd name="T5" fmla="*/ 0 h 391"/>
              <a:gd name="T6" fmla="*/ 257 w 328"/>
              <a:gd name="T7" fmla="*/ 0 h 391"/>
              <a:gd name="T8" fmla="*/ 327 w 328"/>
              <a:gd name="T9" fmla="*/ 69 h 391"/>
              <a:gd name="T10" fmla="*/ 327 w 328"/>
              <a:gd name="T11" fmla="*/ 321 h 391"/>
              <a:gd name="T12" fmla="*/ 255 w 328"/>
              <a:gd name="T13" fmla="*/ 390 h 391"/>
              <a:gd name="T14" fmla="*/ 72 w 328"/>
              <a:gd name="T15" fmla="*/ 390 h 391"/>
              <a:gd name="T16" fmla="*/ 0 w 328"/>
              <a:gd name="T17" fmla="*/ 317 h 391"/>
              <a:gd name="T18" fmla="*/ 0 w 328"/>
              <a:gd name="T19" fmla="*/ 194 h 391"/>
              <a:gd name="T20" fmla="*/ 46 w 328"/>
              <a:gd name="T21" fmla="*/ 82 h 391"/>
              <a:gd name="T22" fmla="*/ 46 w 328"/>
              <a:gd name="T23" fmla="*/ 302 h 391"/>
              <a:gd name="T24" fmla="*/ 281 w 328"/>
              <a:gd name="T25" fmla="*/ 302 h 391"/>
              <a:gd name="T26" fmla="*/ 281 w 328"/>
              <a:gd name="T27" fmla="*/ 88 h 391"/>
              <a:gd name="T28" fmla="*/ 156 w 328"/>
              <a:gd name="T29" fmla="*/ 88 h 391"/>
              <a:gd name="T30" fmla="*/ 154 w 328"/>
              <a:gd name="T31" fmla="*/ 90 h 391"/>
              <a:gd name="T32" fmla="*/ 111 w 328"/>
              <a:gd name="T33" fmla="*/ 133 h 391"/>
              <a:gd name="T34" fmla="*/ 66 w 328"/>
              <a:gd name="T35" fmla="*/ 96 h 391"/>
              <a:gd name="T36" fmla="*/ 46 w 328"/>
              <a:gd name="T37" fmla="*/ 82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8" h="391">
                <a:moveTo>
                  <a:pt x="0" y="194"/>
                </a:moveTo>
                <a:cubicBezTo>
                  <a:pt x="0" y="153"/>
                  <a:pt x="0" y="112"/>
                  <a:pt x="0" y="71"/>
                </a:cubicBezTo>
                <a:cubicBezTo>
                  <a:pt x="1" y="26"/>
                  <a:pt x="27" y="0"/>
                  <a:pt x="72" y="0"/>
                </a:cubicBezTo>
                <a:cubicBezTo>
                  <a:pt x="133" y="0"/>
                  <a:pt x="195" y="0"/>
                  <a:pt x="257" y="0"/>
                </a:cubicBezTo>
                <a:cubicBezTo>
                  <a:pt x="300" y="0"/>
                  <a:pt x="327" y="26"/>
                  <a:pt x="327" y="69"/>
                </a:cubicBezTo>
                <a:cubicBezTo>
                  <a:pt x="328" y="153"/>
                  <a:pt x="328" y="237"/>
                  <a:pt x="327" y="321"/>
                </a:cubicBezTo>
                <a:cubicBezTo>
                  <a:pt x="327" y="365"/>
                  <a:pt x="300" y="390"/>
                  <a:pt x="255" y="390"/>
                </a:cubicBezTo>
                <a:cubicBezTo>
                  <a:pt x="194" y="391"/>
                  <a:pt x="133" y="391"/>
                  <a:pt x="72" y="390"/>
                </a:cubicBezTo>
                <a:cubicBezTo>
                  <a:pt x="26" y="390"/>
                  <a:pt x="1" y="364"/>
                  <a:pt x="0" y="317"/>
                </a:cubicBezTo>
                <a:cubicBezTo>
                  <a:pt x="0" y="276"/>
                  <a:pt x="0" y="235"/>
                  <a:pt x="0" y="194"/>
                </a:cubicBezTo>
                <a:close/>
                <a:moveTo>
                  <a:pt x="46" y="82"/>
                </a:moveTo>
                <a:cubicBezTo>
                  <a:pt x="46" y="160"/>
                  <a:pt x="46" y="230"/>
                  <a:pt x="46" y="302"/>
                </a:cubicBezTo>
                <a:cubicBezTo>
                  <a:pt x="125" y="302"/>
                  <a:pt x="202" y="302"/>
                  <a:pt x="281" y="302"/>
                </a:cubicBezTo>
                <a:cubicBezTo>
                  <a:pt x="281" y="230"/>
                  <a:pt x="281" y="160"/>
                  <a:pt x="281" y="88"/>
                </a:cubicBezTo>
                <a:cubicBezTo>
                  <a:pt x="238" y="88"/>
                  <a:pt x="197" y="88"/>
                  <a:pt x="156" y="88"/>
                </a:cubicBezTo>
                <a:cubicBezTo>
                  <a:pt x="155" y="89"/>
                  <a:pt x="154" y="89"/>
                  <a:pt x="154" y="90"/>
                </a:cubicBezTo>
                <a:cubicBezTo>
                  <a:pt x="149" y="114"/>
                  <a:pt x="137" y="132"/>
                  <a:pt x="111" y="133"/>
                </a:cubicBezTo>
                <a:cubicBezTo>
                  <a:pt x="87" y="134"/>
                  <a:pt x="72" y="120"/>
                  <a:pt x="66" y="96"/>
                </a:cubicBezTo>
                <a:cubicBezTo>
                  <a:pt x="65" y="91"/>
                  <a:pt x="55" y="88"/>
                  <a:pt x="46" y="8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5E4192B5-9E5F-48B2-845F-DC5F3AC56797}"/>
              </a:ext>
            </a:extLst>
          </p:cNvPr>
          <p:cNvSpPr>
            <a:spLocks/>
          </p:cNvSpPr>
          <p:nvPr/>
        </p:nvSpPr>
        <p:spPr bwMode="auto">
          <a:xfrm>
            <a:off x="557213" y="1127125"/>
            <a:ext cx="298450" cy="131763"/>
          </a:xfrm>
          <a:custGeom>
            <a:avLst/>
            <a:gdLst>
              <a:gd name="T0" fmla="*/ 195 w 195"/>
              <a:gd name="T1" fmla="*/ 86 h 86"/>
              <a:gd name="T2" fmla="*/ 0 w 195"/>
              <a:gd name="T3" fmla="*/ 86 h 86"/>
              <a:gd name="T4" fmla="*/ 21 w 195"/>
              <a:gd name="T5" fmla="*/ 1 h 86"/>
              <a:gd name="T6" fmla="*/ 165 w 195"/>
              <a:gd name="T7" fmla="*/ 1 h 86"/>
              <a:gd name="T8" fmla="*/ 176 w 195"/>
              <a:gd name="T9" fmla="*/ 13 h 86"/>
              <a:gd name="T10" fmla="*/ 195 w 195"/>
              <a:gd name="T11" fmla="*/ 86 h 86"/>
            </a:gdLst>
            <a:ahLst/>
            <a:cxnLst>
              <a:cxn ang="0">
                <a:pos x="T0" y="T1"/>
              </a:cxn>
              <a:cxn ang="0">
                <a:pos x="T2" y="T3"/>
              </a:cxn>
              <a:cxn ang="0">
                <a:pos x="T4" y="T5"/>
              </a:cxn>
              <a:cxn ang="0">
                <a:pos x="T6" y="T7"/>
              </a:cxn>
              <a:cxn ang="0">
                <a:pos x="T8" y="T9"/>
              </a:cxn>
              <a:cxn ang="0">
                <a:pos x="T10" y="T11"/>
              </a:cxn>
            </a:cxnLst>
            <a:rect l="0" t="0" r="r" b="b"/>
            <a:pathLst>
              <a:path w="195" h="86">
                <a:moveTo>
                  <a:pt x="195" y="86"/>
                </a:moveTo>
                <a:cubicBezTo>
                  <a:pt x="129" y="86"/>
                  <a:pt x="66" y="86"/>
                  <a:pt x="0" y="86"/>
                </a:cubicBezTo>
                <a:cubicBezTo>
                  <a:pt x="7" y="57"/>
                  <a:pt x="14" y="30"/>
                  <a:pt x="21" y="1"/>
                </a:cubicBezTo>
                <a:cubicBezTo>
                  <a:pt x="69" y="1"/>
                  <a:pt x="117" y="0"/>
                  <a:pt x="165" y="1"/>
                </a:cubicBezTo>
                <a:cubicBezTo>
                  <a:pt x="169" y="1"/>
                  <a:pt x="175" y="8"/>
                  <a:pt x="176" y="13"/>
                </a:cubicBezTo>
                <a:cubicBezTo>
                  <a:pt x="183" y="36"/>
                  <a:pt x="189" y="60"/>
                  <a:pt x="195" y="8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B7649CBE-BF3E-4C3E-B45B-B1B51C523B42}"/>
              </a:ext>
            </a:extLst>
          </p:cNvPr>
          <p:cNvSpPr>
            <a:spLocks/>
          </p:cNvSpPr>
          <p:nvPr/>
        </p:nvSpPr>
        <p:spPr bwMode="auto">
          <a:xfrm>
            <a:off x="2006600" y="1127125"/>
            <a:ext cx="296862" cy="130175"/>
          </a:xfrm>
          <a:custGeom>
            <a:avLst/>
            <a:gdLst>
              <a:gd name="T0" fmla="*/ 0 w 195"/>
              <a:gd name="T1" fmla="*/ 85 h 85"/>
              <a:gd name="T2" fmla="*/ 21 w 195"/>
              <a:gd name="T3" fmla="*/ 1 h 85"/>
              <a:gd name="T4" fmla="*/ 165 w 195"/>
              <a:gd name="T5" fmla="*/ 1 h 85"/>
              <a:gd name="T6" fmla="*/ 177 w 195"/>
              <a:gd name="T7" fmla="*/ 15 h 85"/>
              <a:gd name="T8" fmla="*/ 195 w 195"/>
              <a:gd name="T9" fmla="*/ 85 h 85"/>
              <a:gd name="T10" fmla="*/ 0 w 195"/>
              <a:gd name="T11" fmla="*/ 85 h 85"/>
            </a:gdLst>
            <a:ahLst/>
            <a:cxnLst>
              <a:cxn ang="0">
                <a:pos x="T0" y="T1"/>
              </a:cxn>
              <a:cxn ang="0">
                <a:pos x="T2" y="T3"/>
              </a:cxn>
              <a:cxn ang="0">
                <a:pos x="T4" y="T5"/>
              </a:cxn>
              <a:cxn ang="0">
                <a:pos x="T6" y="T7"/>
              </a:cxn>
              <a:cxn ang="0">
                <a:pos x="T8" y="T9"/>
              </a:cxn>
              <a:cxn ang="0">
                <a:pos x="T10" y="T11"/>
              </a:cxn>
            </a:cxnLst>
            <a:rect l="0" t="0" r="r" b="b"/>
            <a:pathLst>
              <a:path w="195" h="85">
                <a:moveTo>
                  <a:pt x="0" y="85"/>
                </a:moveTo>
                <a:cubicBezTo>
                  <a:pt x="7" y="57"/>
                  <a:pt x="14" y="30"/>
                  <a:pt x="21" y="1"/>
                </a:cubicBezTo>
                <a:cubicBezTo>
                  <a:pt x="69" y="1"/>
                  <a:pt x="117" y="0"/>
                  <a:pt x="165" y="1"/>
                </a:cubicBezTo>
                <a:cubicBezTo>
                  <a:pt x="169" y="1"/>
                  <a:pt x="175" y="9"/>
                  <a:pt x="177" y="15"/>
                </a:cubicBezTo>
                <a:cubicBezTo>
                  <a:pt x="183" y="37"/>
                  <a:pt x="188" y="60"/>
                  <a:pt x="195" y="85"/>
                </a:cubicBezTo>
                <a:cubicBezTo>
                  <a:pt x="130" y="85"/>
                  <a:pt x="67" y="85"/>
                  <a:pt x="0"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1EF34325-6734-497B-8FF7-ECB06E9CF256}"/>
              </a:ext>
            </a:extLst>
          </p:cNvPr>
          <p:cNvSpPr>
            <a:spLocks/>
          </p:cNvSpPr>
          <p:nvPr/>
        </p:nvSpPr>
        <p:spPr bwMode="auto">
          <a:xfrm>
            <a:off x="3454400" y="1127125"/>
            <a:ext cx="296862" cy="130175"/>
          </a:xfrm>
          <a:custGeom>
            <a:avLst/>
            <a:gdLst>
              <a:gd name="T0" fmla="*/ 0 w 195"/>
              <a:gd name="T1" fmla="*/ 85 h 85"/>
              <a:gd name="T2" fmla="*/ 21 w 195"/>
              <a:gd name="T3" fmla="*/ 1 h 85"/>
              <a:gd name="T4" fmla="*/ 164 w 195"/>
              <a:gd name="T5" fmla="*/ 1 h 85"/>
              <a:gd name="T6" fmla="*/ 176 w 195"/>
              <a:gd name="T7" fmla="*/ 14 h 85"/>
              <a:gd name="T8" fmla="*/ 195 w 195"/>
              <a:gd name="T9" fmla="*/ 85 h 85"/>
              <a:gd name="T10" fmla="*/ 0 w 195"/>
              <a:gd name="T11" fmla="*/ 85 h 85"/>
            </a:gdLst>
            <a:ahLst/>
            <a:cxnLst>
              <a:cxn ang="0">
                <a:pos x="T0" y="T1"/>
              </a:cxn>
              <a:cxn ang="0">
                <a:pos x="T2" y="T3"/>
              </a:cxn>
              <a:cxn ang="0">
                <a:pos x="T4" y="T5"/>
              </a:cxn>
              <a:cxn ang="0">
                <a:pos x="T6" y="T7"/>
              </a:cxn>
              <a:cxn ang="0">
                <a:pos x="T8" y="T9"/>
              </a:cxn>
              <a:cxn ang="0">
                <a:pos x="T10" y="T11"/>
              </a:cxn>
            </a:cxnLst>
            <a:rect l="0" t="0" r="r" b="b"/>
            <a:pathLst>
              <a:path w="195" h="85">
                <a:moveTo>
                  <a:pt x="0" y="85"/>
                </a:moveTo>
                <a:cubicBezTo>
                  <a:pt x="7" y="57"/>
                  <a:pt x="14" y="30"/>
                  <a:pt x="21" y="1"/>
                </a:cubicBezTo>
                <a:cubicBezTo>
                  <a:pt x="69" y="1"/>
                  <a:pt x="116" y="0"/>
                  <a:pt x="164" y="1"/>
                </a:cubicBezTo>
                <a:cubicBezTo>
                  <a:pt x="169" y="1"/>
                  <a:pt x="175" y="9"/>
                  <a:pt x="176" y="14"/>
                </a:cubicBezTo>
                <a:cubicBezTo>
                  <a:pt x="183" y="37"/>
                  <a:pt x="188" y="60"/>
                  <a:pt x="195" y="85"/>
                </a:cubicBezTo>
                <a:cubicBezTo>
                  <a:pt x="130" y="85"/>
                  <a:pt x="67" y="85"/>
                  <a:pt x="0"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A086E631-F896-42EC-B0BA-DEB635DE92C8}"/>
              </a:ext>
            </a:extLst>
          </p:cNvPr>
          <p:cNvSpPr>
            <a:spLocks/>
          </p:cNvSpPr>
          <p:nvPr/>
        </p:nvSpPr>
        <p:spPr bwMode="auto">
          <a:xfrm>
            <a:off x="3454400" y="4646613"/>
            <a:ext cx="296862" cy="130175"/>
          </a:xfrm>
          <a:custGeom>
            <a:avLst/>
            <a:gdLst>
              <a:gd name="T0" fmla="*/ 195 w 195"/>
              <a:gd name="T1" fmla="*/ 0 h 85"/>
              <a:gd name="T2" fmla="*/ 176 w 195"/>
              <a:gd name="T3" fmla="*/ 73 h 85"/>
              <a:gd name="T4" fmla="*/ 162 w 195"/>
              <a:gd name="T5" fmla="*/ 85 h 85"/>
              <a:gd name="T6" fmla="*/ 21 w 195"/>
              <a:gd name="T7" fmla="*/ 85 h 85"/>
              <a:gd name="T8" fmla="*/ 0 w 195"/>
              <a:gd name="T9" fmla="*/ 0 h 85"/>
              <a:gd name="T10" fmla="*/ 195 w 195"/>
              <a:gd name="T11" fmla="*/ 0 h 85"/>
            </a:gdLst>
            <a:ahLst/>
            <a:cxnLst>
              <a:cxn ang="0">
                <a:pos x="T0" y="T1"/>
              </a:cxn>
              <a:cxn ang="0">
                <a:pos x="T2" y="T3"/>
              </a:cxn>
              <a:cxn ang="0">
                <a:pos x="T4" y="T5"/>
              </a:cxn>
              <a:cxn ang="0">
                <a:pos x="T6" y="T7"/>
              </a:cxn>
              <a:cxn ang="0">
                <a:pos x="T8" y="T9"/>
              </a:cxn>
              <a:cxn ang="0">
                <a:pos x="T10" y="T11"/>
              </a:cxn>
            </a:cxnLst>
            <a:rect l="0" t="0" r="r" b="b"/>
            <a:pathLst>
              <a:path w="195" h="85">
                <a:moveTo>
                  <a:pt x="195" y="0"/>
                </a:moveTo>
                <a:cubicBezTo>
                  <a:pt x="188" y="26"/>
                  <a:pt x="183" y="50"/>
                  <a:pt x="176" y="73"/>
                </a:cubicBezTo>
                <a:cubicBezTo>
                  <a:pt x="174" y="78"/>
                  <a:pt x="167" y="85"/>
                  <a:pt x="162" y="85"/>
                </a:cubicBezTo>
                <a:cubicBezTo>
                  <a:pt x="116" y="85"/>
                  <a:pt x="69" y="85"/>
                  <a:pt x="21" y="85"/>
                </a:cubicBezTo>
                <a:cubicBezTo>
                  <a:pt x="14" y="57"/>
                  <a:pt x="7" y="29"/>
                  <a:pt x="0" y="0"/>
                </a:cubicBezTo>
                <a:cubicBezTo>
                  <a:pt x="65" y="0"/>
                  <a:pt x="128" y="0"/>
                  <a:pt x="195"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9578D0CA-6D08-47E2-81A5-BACF609DDC09}"/>
              </a:ext>
            </a:extLst>
          </p:cNvPr>
          <p:cNvSpPr>
            <a:spLocks/>
          </p:cNvSpPr>
          <p:nvPr/>
        </p:nvSpPr>
        <p:spPr bwMode="auto">
          <a:xfrm>
            <a:off x="557213" y="4646613"/>
            <a:ext cx="298450" cy="130175"/>
          </a:xfrm>
          <a:custGeom>
            <a:avLst/>
            <a:gdLst>
              <a:gd name="T0" fmla="*/ 22 w 195"/>
              <a:gd name="T1" fmla="*/ 85 h 85"/>
              <a:gd name="T2" fmla="*/ 0 w 195"/>
              <a:gd name="T3" fmla="*/ 0 h 85"/>
              <a:gd name="T4" fmla="*/ 195 w 195"/>
              <a:gd name="T5" fmla="*/ 0 h 85"/>
              <a:gd name="T6" fmla="*/ 176 w 195"/>
              <a:gd name="T7" fmla="*/ 74 h 85"/>
              <a:gd name="T8" fmla="*/ 164 w 195"/>
              <a:gd name="T9" fmla="*/ 85 h 85"/>
              <a:gd name="T10" fmla="*/ 22 w 195"/>
              <a:gd name="T11" fmla="*/ 85 h 85"/>
            </a:gdLst>
            <a:ahLst/>
            <a:cxnLst>
              <a:cxn ang="0">
                <a:pos x="T0" y="T1"/>
              </a:cxn>
              <a:cxn ang="0">
                <a:pos x="T2" y="T3"/>
              </a:cxn>
              <a:cxn ang="0">
                <a:pos x="T4" y="T5"/>
              </a:cxn>
              <a:cxn ang="0">
                <a:pos x="T6" y="T7"/>
              </a:cxn>
              <a:cxn ang="0">
                <a:pos x="T8" y="T9"/>
              </a:cxn>
              <a:cxn ang="0">
                <a:pos x="T10" y="T11"/>
              </a:cxn>
            </a:cxnLst>
            <a:rect l="0" t="0" r="r" b="b"/>
            <a:pathLst>
              <a:path w="195" h="85">
                <a:moveTo>
                  <a:pt x="22" y="85"/>
                </a:moveTo>
                <a:cubicBezTo>
                  <a:pt x="14" y="56"/>
                  <a:pt x="8" y="29"/>
                  <a:pt x="0" y="0"/>
                </a:cubicBezTo>
                <a:cubicBezTo>
                  <a:pt x="66" y="0"/>
                  <a:pt x="129" y="0"/>
                  <a:pt x="195" y="0"/>
                </a:cubicBezTo>
                <a:cubicBezTo>
                  <a:pt x="189" y="26"/>
                  <a:pt x="183" y="50"/>
                  <a:pt x="176" y="74"/>
                </a:cubicBezTo>
                <a:cubicBezTo>
                  <a:pt x="175" y="78"/>
                  <a:pt x="168" y="85"/>
                  <a:pt x="164" y="85"/>
                </a:cubicBezTo>
                <a:cubicBezTo>
                  <a:pt x="117" y="85"/>
                  <a:pt x="70" y="85"/>
                  <a:pt x="22"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EE7CF7AB-0C53-4CC0-8129-8EE28BA0027C}"/>
              </a:ext>
            </a:extLst>
          </p:cNvPr>
          <p:cNvSpPr>
            <a:spLocks/>
          </p:cNvSpPr>
          <p:nvPr/>
        </p:nvSpPr>
        <p:spPr bwMode="auto">
          <a:xfrm>
            <a:off x="3454400" y="3849688"/>
            <a:ext cx="296862" cy="130175"/>
          </a:xfrm>
          <a:custGeom>
            <a:avLst/>
            <a:gdLst>
              <a:gd name="T0" fmla="*/ 195 w 195"/>
              <a:gd name="T1" fmla="*/ 85 h 85"/>
              <a:gd name="T2" fmla="*/ 0 w 195"/>
              <a:gd name="T3" fmla="*/ 85 h 85"/>
              <a:gd name="T4" fmla="*/ 21 w 195"/>
              <a:gd name="T5" fmla="*/ 0 h 85"/>
              <a:gd name="T6" fmla="*/ 164 w 195"/>
              <a:gd name="T7" fmla="*/ 1 h 85"/>
              <a:gd name="T8" fmla="*/ 176 w 195"/>
              <a:gd name="T9" fmla="*/ 11 h 85"/>
              <a:gd name="T10" fmla="*/ 195 w 195"/>
              <a:gd name="T11" fmla="*/ 85 h 85"/>
            </a:gdLst>
            <a:ahLst/>
            <a:cxnLst>
              <a:cxn ang="0">
                <a:pos x="T0" y="T1"/>
              </a:cxn>
              <a:cxn ang="0">
                <a:pos x="T2" y="T3"/>
              </a:cxn>
              <a:cxn ang="0">
                <a:pos x="T4" y="T5"/>
              </a:cxn>
              <a:cxn ang="0">
                <a:pos x="T6" y="T7"/>
              </a:cxn>
              <a:cxn ang="0">
                <a:pos x="T8" y="T9"/>
              </a:cxn>
              <a:cxn ang="0">
                <a:pos x="T10" y="T11"/>
              </a:cxn>
            </a:cxnLst>
            <a:rect l="0" t="0" r="r" b="b"/>
            <a:pathLst>
              <a:path w="195" h="85">
                <a:moveTo>
                  <a:pt x="195" y="85"/>
                </a:moveTo>
                <a:cubicBezTo>
                  <a:pt x="129" y="85"/>
                  <a:pt x="65" y="85"/>
                  <a:pt x="0" y="85"/>
                </a:cubicBezTo>
                <a:cubicBezTo>
                  <a:pt x="7" y="56"/>
                  <a:pt x="14" y="29"/>
                  <a:pt x="21" y="0"/>
                </a:cubicBezTo>
                <a:cubicBezTo>
                  <a:pt x="69" y="0"/>
                  <a:pt x="117" y="0"/>
                  <a:pt x="164" y="1"/>
                </a:cubicBezTo>
                <a:cubicBezTo>
                  <a:pt x="168" y="1"/>
                  <a:pt x="174" y="7"/>
                  <a:pt x="176" y="11"/>
                </a:cubicBezTo>
                <a:cubicBezTo>
                  <a:pt x="183" y="35"/>
                  <a:pt x="188" y="60"/>
                  <a:pt x="195"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37C7EC79-C5B7-4057-8FF7-73CBA801BC3C}"/>
              </a:ext>
            </a:extLst>
          </p:cNvPr>
          <p:cNvSpPr>
            <a:spLocks/>
          </p:cNvSpPr>
          <p:nvPr/>
        </p:nvSpPr>
        <p:spPr bwMode="auto">
          <a:xfrm>
            <a:off x="557213" y="1924050"/>
            <a:ext cx="298450" cy="131763"/>
          </a:xfrm>
          <a:custGeom>
            <a:avLst/>
            <a:gdLst>
              <a:gd name="T0" fmla="*/ 22 w 195"/>
              <a:gd name="T1" fmla="*/ 85 h 86"/>
              <a:gd name="T2" fmla="*/ 0 w 195"/>
              <a:gd name="T3" fmla="*/ 0 h 86"/>
              <a:gd name="T4" fmla="*/ 195 w 195"/>
              <a:gd name="T5" fmla="*/ 0 h 86"/>
              <a:gd name="T6" fmla="*/ 176 w 195"/>
              <a:gd name="T7" fmla="*/ 74 h 86"/>
              <a:gd name="T8" fmla="*/ 164 w 195"/>
              <a:gd name="T9" fmla="*/ 85 h 86"/>
              <a:gd name="T10" fmla="*/ 22 w 195"/>
              <a:gd name="T11" fmla="*/ 85 h 86"/>
            </a:gdLst>
            <a:ahLst/>
            <a:cxnLst>
              <a:cxn ang="0">
                <a:pos x="T0" y="T1"/>
              </a:cxn>
              <a:cxn ang="0">
                <a:pos x="T2" y="T3"/>
              </a:cxn>
              <a:cxn ang="0">
                <a:pos x="T4" y="T5"/>
              </a:cxn>
              <a:cxn ang="0">
                <a:pos x="T6" y="T7"/>
              </a:cxn>
              <a:cxn ang="0">
                <a:pos x="T8" y="T9"/>
              </a:cxn>
              <a:cxn ang="0">
                <a:pos x="T10" y="T11"/>
              </a:cxn>
            </a:cxnLst>
            <a:rect l="0" t="0" r="r" b="b"/>
            <a:pathLst>
              <a:path w="195" h="86">
                <a:moveTo>
                  <a:pt x="22" y="85"/>
                </a:moveTo>
                <a:cubicBezTo>
                  <a:pt x="14" y="57"/>
                  <a:pt x="8" y="29"/>
                  <a:pt x="0" y="0"/>
                </a:cubicBezTo>
                <a:cubicBezTo>
                  <a:pt x="66" y="0"/>
                  <a:pt x="129" y="0"/>
                  <a:pt x="195" y="0"/>
                </a:cubicBezTo>
                <a:cubicBezTo>
                  <a:pt x="189" y="26"/>
                  <a:pt x="183" y="50"/>
                  <a:pt x="176" y="74"/>
                </a:cubicBezTo>
                <a:cubicBezTo>
                  <a:pt x="175" y="79"/>
                  <a:pt x="168" y="85"/>
                  <a:pt x="164" y="85"/>
                </a:cubicBezTo>
                <a:cubicBezTo>
                  <a:pt x="117" y="86"/>
                  <a:pt x="70" y="85"/>
                  <a:pt x="22"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150CE081-ECDA-4FDD-A854-AFF5176E9BEB}"/>
              </a:ext>
            </a:extLst>
          </p:cNvPr>
          <p:cNvSpPr>
            <a:spLocks/>
          </p:cNvSpPr>
          <p:nvPr/>
        </p:nvSpPr>
        <p:spPr bwMode="auto">
          <a:xfrm>
            <a:off x="2006600" y="1924050"/>
            <a:ext cx="296862" cy="128588"/>
          </a:xfrm>
          <a:custGeom>
            <a:avLst/>
            <a:gdLst>
              <a:gd name="T0" fmla="*/ 0 w 195"/>
              <a:gd name="T1" fmla="*/ 0 h 84"/>
              <a:gd name="T2" fmla="*/ 195 w 195"/>
              <a:gd name="T3" fmla="*/ 0 h 84"/>
              <a:gd name="T4" fmla="*/ 174 w 195"/>
              <a:gd name="T5" fmla="*/ 84 h 84"/>
              <a:gd name="T6" fmla="*/ 21 w 195"/>
              <a:gd name="T7" fmla="*/ 84 h 84"/>
              <a:gd name="T8" fmla="*/ 0 w 195"/>
              <a:gd name="T9" fmla="*/ 0 h 84"/>
            </a:gdLst>
            <a:ahLst/>
            <a:cxnLst>
              <a:cxn ang="0">
                <a:pos x="T0" y="T1"/>
              </a:cxn>
              <a:cxn ang="0">
                <a:pos x="T2" y="T3"/>
              </a:cxn>
              <a:cxn ang="0">
                <a:pos x="T4" y="T5"/>
              </a:cxn>
              <a:cxn ang="0">
                <a:pos x="T6" y="T7"/>
              </a:cxn>
              <a:cxn ang="0">
                <a:pos x="T8" y="T9"/>
              </a:cxn>
            </a:cxnLst>
            <a:rect l="0" t="0" r="r" b="b"/>
            <a:pathLst>
              <a:path w="195" h="84">
                <a:moveTo>
                  <a:pt x="0" y="0"/>
                </a:moveTo>
                <a:cubicBezTo>
                  <a:pt x="66" y="0"/>
                  <a:pt x="129" y="0"/>
                  <a:pt x="195" y="0"/>
                </a:cubicBezTo>
                <a:cubicBezTo>
                  <a:pt x="188" y="28"/>
                  <a:pt x="181" y="55"/>
                  <a:pt x="174" y="84"/>
                </a:cubicBezTo>
                <a:cubicBezTo>
                  <a:pt x="124" y="84"/>
                  <a:pt x="74" y="84"/>
                  <a:pt x="21" y="84"/>
                </a:cubicBezTo>
                <a:cubicBezTo>
                  <a:pt x="14" y="58"/>
                  <a:pt x="8" y="30"/>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1CF5364D-A5A5-4810-A6FE-416E78181B38}"/>
              </a:ext>
            </a:extLst>
          </p:cNvPr>
          <p:cNvSpPr>
            <a:spLocks/>
          </p:cNvSpPr>
          <p:nvPr/>
        </p:nvSpPr>
        <p:spPr bwMode="auto">
          <a:xfrm>
            <a:off x="3454400" y="1925638"/>
            <a:ext cx="295275" cy="130175"/>
          </a:xfrm>
          <a:custGeom>
            <a:avLst/>
            <a:gdLst>
              <a:gd name="T0" fmla="*/ 21 w 194"/>
              <a:gd name="T1" fmla="*/ 85 h 85"/>
              <a:gd name="T2" fmla="*/ 0 w 194"/>
              <a:gd name="T3" fmla="*/ 0 h 85"/>
              <a:gd name="T4" fmla="*/ 194 w 194"/>
              <a:gd name="T5" fmla="*/ 0 h 85"/>
              <a:gd name="T6" fmla="*/ 175 w 194"/>
              <a:gd name="T7" fmla="*/ 75 h 85"/>
              <a:gd name="T8" fmla="*/ 162 w 194"/>
              <a:gd name="T9" fmla="*/ 84 h 85"/>
              <a:gd name="T10" fmla="*/ 21 w 194"/>
              <a:gd name="T11" fmla="*/ 85 h 85"/>
            </a:gdLst>
            <a:ahLst/>
            <a:cxnLst>
              <a:cxn ang="0">
                <a:pos x="T0" y="T1"/>
              </a:cxn>
              <a:cxn ang="0">
                <a:pos x="T2" y="T3"/>
              </a:cxn>
              <a:cxn ang="0">
                <a:pos x="T4" y="T5"/>
              </a:cxn>
              <a:cxn ang="0">
                <a:pos x="T6" y="T7"/>
              </a:cxn>
              <a:cxn ang="0">
                <a:pos x="T8" y="T9"/>
              </a:cxn>
              <a:cxn ang="0">
                <a:pos x="T10" y="T11"/>
              </a:cxn>
            </a:cxnLst>
            <a:rect l="0" t="0" r="r" b="b"/>
            <a:pathLst>
              <a:path w="194" h="85">
                <a:moveTo>
                  <a:pt x="21" y="85"/>
                </a:moveTo>
                <a:cubicBezTo>
                  <a:pt x="14" y="55"/>
                  <a:pt x="7" y="29"/>
                  <a:pt x="0" y="0"/>
                </a:cubicBezTo>
                <a:cubicBezTo>
                  <a:pt x="65" y="0"/>
                  <a:pt x="128" y="0"/>
                  <a:pt x="194" y="0"/>
                </a:cubicBezTo>
                <a:cubicBezTo>
                  <a:pt x="188" y="25"/>
                  <a:pt x="182" y="50"/>
                  <a:pt x="175" y="75"/>
                </a:cubicBezTo>
                <a:cubicBezTo>
                  <a:pt x="174" y="79"/>
                  <a:pt x="167" y="84"/>
                  <a:pt x="162" y="84"/>
                </a:cubicBezTo>
                <a:cubicBezTo>
                  <a:pt x="116" y="85"/>
                  <a:pt x="70" y="85"/>
                  <a:pt x="21"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BDA3586B-BCA4-4461-8005-7D5516AEEC96}"/>
              </a:ext>
            </a:extLst>
          </p:cNvPr>
          <p:cNvSpPr>
            <a:spLocks/>
          </p:cNvSpPr>
          <p:nvPr/>
        </p:nvSpPr>
        <p:spPr bwMode="auto">
          <a:xfrm>
            <a:off x="557213" y="2489200"/>
            <a:ext cx="298450" cy="130175"/>
          </a:xfrm>
          <a:custGeom>
            <a:avLst/>
            <a:gdLst>
              <a:gd name="T0" fmla="*/ 195 w 195"/>
              <a:gd name="T1" fmla="*/ 86 h 86"/>
              <a:gd name="T2" fmla="*/ 0 w 195"/>
              <a:gd name="T3" fmla="*/ 86 h 86"/>
              <a:gd name="T4" fmla="*/ 21 w 195"/>
              <a:gd name="T5" fmla="*/ 0 h 86"/>
              <a:gd name="T6" fmla="*/ 165 w 195"/>
              <a:gd name="T7" fmla="*/ 1 h 86"/>
              <a:gd name="T8" fmla="*/ 176 w 195"/>
              <a:gd name="T9" fmla="*/ 13 h 86"/>
              <a:gd name="T10" fmla="*/ 195 w 195"/>
              <a:gd name="T11" fmla="*/ 86 h 86"/>
            </a:gdLst>
            <a:ahLst/>
            <a:cxnLst>
              <a:cxn ang="0">
                <a:pos x="T0" y="T1"/>
              </a:cxn>
              <a:cxn ang="0">
                <a:pos x="T2" y="T3"/>
              </a:cxn>
              <a:cxn ang="0">
                <a:pos x="T4" y="T5"/>
              </a:cxn>
              <a:cxn ang="0">
                <a:pos x="T6" y="T7"/>
              </a:cxn>
              <a:cxn ang="0">
                <a:pos x="T8" y="T9"/>
              </a:cxn>
              <a:cxn ang="0">
                <a:pos x="T10" y="T11"/>
              </a:cxn>
            </a:cxnLst>
            <a:rect l="0" t="0" r="r" b="b"/>
            <a:pathLst>
              <a:path w="195" h="86">
                <a:moveTo>
                  <a:pt x="195" y="86"/>
                </a:moveTo>
                <a:cubicBezTo>
                  <a:pt x="129" y="86"/>
                  <a:pt x="66" y="86"/>
                  <a:pt x="0" y="86"/>
                </a:cubicBezTo>
                <a:cubicBezTo>
                  <a:pt x="7" y="57"/>
                  <a:pt x="14" y="30"/>
                  <a:pt x="21" y="0"/>
                </a:cubicBezTo>
                <a:cubicBezTo>
                  <a:pt x="69" y="0"/>
                  <a:pt x="117" y="0"/>
                  <a:pt x="165" y="1"/>
                </a:cubicBezTo>
                <a:cubicBezTo>
                  <a:pt x="169" y="1"/>
                  <a:pt x="175" y="8"/>
                  <a:pt x="176" y="13"/>
                </a:cubicBezTo>
                <a:cubicBezTo>
                  <a:pt x="183" y="36"/>
                  <a:pt x="189" y="60"/>
                  <a:pt x="195" y="8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B02630E2-5002-41D9-9B9D-4317D19B2CFF}"/>
              </a:ext>
            </a:extLst>
          </p:cNvPr>
          <p:cNvSpPr>
            <a:spLocks/>
          </p:cNvSpPr>
          <p:nvPr/>
        </p:nvSpPr>
        <p:spPr bwMode="auto">
          <a:xfrm>
            <a:off x="2006600" y="2489200"/>
            <a:ext cx="296862" cy="128588"/>
          </a:xfrm>
          <a:custGeom>
            <a:avLst/>
            <a:gdLst>
              <a:gd name="T0" fmla="*/ 21 w 195"/>
              <a:gd name="T1" fmla="*/ 0 h 85"/>
              <a:gd name="T2" fmla="*/ 162 w 195"/>
              <a:gd name="T3" fmla="*/ 1 h 85"/>
              <a:gd name="T4" fmla="*/ 176 w 195"/>
              <a:gd name="T5" fmla="*/ 14 h 85"/>
              <a:gd name="T6" fmla="*/ 195 w 195"/>
              <a:gd name="T7" fmla="*/ 85 h 85"/>
              <a:gd name="T8" fmla="*/ 0 w 195"/>
              <a:gd name="T9" fmla="*/ 85 h 85"/>
              <a:gd name="T10" fmla="*/ 21 w 195"/>
              <a:gd name="T11" fmla="*/ 0 h 85"/>
            </a:gdLst>
            <a:ahLst/>
            <a:cxnLst>
              <a:cxn ang="0">
                <a:pos x="T0" y="T1"/>
              </a:cxn>
              <a:cxn ang="0">
                <a:pos x="T2" y="T3"/>
              </a:cxn>
              <a:cxn ang="0">
                <a:pos x="T4" y="T5"/>
              </a:cxn>
              <a:cxn ang="0">
                <a:pos x="T6" y="T7"/>
              </a:cxn>
              <a:cxn ang="0">
                <a:pos x="T8" y="T9"/>
              </a:cxn>
              <a:cxn ang="0">
                <a:pos x="T10" y="T11"/>
              </a:cxn>
            </a:cxnLst>
            <a:rect l="0" t="0" r="r" b="b"/>
            <a:pathLst>
              <a:path w="195" h="85">
                <a:moveTo>
                  <a:pt x="21" y="0"/>
                </a:moveTo>
                <a:cubicBezTo>
                  <a:pt x="69" y="0"/>
                  <a:pt x="116" y="0"/>
                  <a:pt x="162" y="1"/>
                </a:cubicBezTo>
                <a:cubicBezTo>
                  <a:pt x="167" y="1"/>
                  <a:pt x="175" y="9"/>
                  <a:pt x="176" y="14"/>
                </a:cubicBezTo>
                <a:cubicBezTo>
                  <a:pt x="183" y="37"/>
                  <a:pt x="188" y="60"/>
                  <a:pt x="195" y="85"/>
                </a:cubicBezTo>
                <a:cubicBezTo>
                  <a:pt x="129" y="85"/>
                  <a:pt x="66" y="85"/>
                  <a:pt x="0" y="85"/>
                </a:cubicBezTo>
                <a:cubicBezTo>
                  <a:pt x="7" y="57"/>
                  <a:pt x="14" y="30"/>
                  <a:pt x="21"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13B31CD1-B0F4-412E-89D9-FFB4CDADF42A}"/>
              </a:ext>
            </a:extLst>
          </p:cNvPr>
          <p:cNvSpPr>
            <a:spLocks/>
          </p:cNvSpPr>
          <p:nvPr/>
        </p:nvSpPr>
        <p:spPr bwMode="auto">
          <a:xfrm>
            <a:off x="3454400" y="2489200"/>
            <a:ext cx="296862" cy="130175"/>
          </a:xfrm>
          <a:custGeom>
            <a:avLst/>
            <a:gdLst>
              <a:gd name="T0" fmla="*/ 195 w 195"/>
              <a:gd name="T1" fmla="*/ 86 h 86"/>
              <a:gd name="T2" fmla="*/ 0 w 195"/>
              <a:gd name="T3" fmla="*/ 86 h 86"/>
              <a:gd name="T4" fmla="*/ 21 w 195"/>
              <a:gd name="T5" fmla="*/ 0 h 86"/>
              <a:gd name="T6" fmla="*/ 164 w 195"/>
              <a:gd name="T7" fmla="*/ 1 h 86"/>
              <a:gd name="T8" fmla="*/ 176 w 195"/>
              <a:gd name="T9" fmla="*/ 11 h 86"/>
              <a:gd name="T10" fmla="*/ 195 w 195"/>
              <a:gd name="T11" fmla="*/ 86 h 86"/>
            </a:gdLst>
            <a:ahLst/>
            <a:cxnLst>
              <a:cxn ang="0">
                <a:pos x="T0" y="T1"/>
              </a:cxn>
              <a:cxn ang="0">
                <a:pos x="T2" y="T3"/>
              </a:cxn>
              <a:cxn ang="0">
                <a:pos x="T4" y="T5"/>
              </a:cxn>
              <a:cxn ang="0">
                <a:pos x="T6" y="T7"/>
              </a:cxn>
              <a:cxn ang="0">
                <a:pos x="T8" y="T9"/>
              </a:cxn>
              <a:cxn ang="0">
                <a:pos x="T10" y="T11"/>
              </a:cxn>
            </a:cxnLst>
            <a:rect l="0" t="0" r="r" b="b"/>
            <a:pathLst>
              <a:path w="195" h="86">
                <a:moveTo>
                  <a:pt x="195" y="86"/>
                </a:moveTo>
                <a:cubicBezTo>
                  <a:pt x="129" y="86"/>
                  <a:pt x="65" y="86"/>
                  <a:pt x="0" y="86"/>
                </a:cubicBezTo>
                <a:cubicBezTo>
                  <a:pt x="7" y="57"/>
                  <a:pt x="14" y="29"/>
                  <a:pt x="21" y="0"/>
                </a:cubicBezTo>
                <a:cubicBezTo>
                  <a:pt x="69" y="0"/>
                  <a:pt x="117" y="0"/>
                  <a:pt x="164" y="1"/>
                </a:cubicBezTo>
                <a:cubicBezTo>
                  <a:pt x="168" y="1"/>
                  <a:pt x="174" y="7"/>
                  <a:pt x="176" y="11"/>
                </a:cubicBezTo>
                <a:cubicBezTo>
                  <a:pt x="183" y="35"/>
                  <a:pt x="188" y="60"/>
                  <a:pt x="195" y="8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AC66ADF8-074A-499D-967E-400793E660A2}"/>
              </a:ext>
            </a:extLst>
          </p:cNvPr>
          <p:cNvSpPr>
            <a:spLocks/>
          </p:cNvSpPr>
          <p:nvPr/>
        </p:nvSpPr>
        <p:spPr bwMode="auto">
          <a:xfrm>
            <a:off x="557213" y="3849688"/>
            <a:ext cx="298450" cy="130175"/>
          </a:xfrm>
          <a:custGeom>
            <a:avLst/>
            <a:gdLst>
              <a:gd name="T0" fmla="*/ 195 w 195"/>
              <a:gd name="T1" fmla="*/ 85 h 85"/>
              <a:gd name="T2" fmla="*/ 0 w 195"/>
              <a:gd name="T3" fmla="*/ 85 h 85"/>
              <a:gd name="T4" fmla="*/ 22 w 195"/>
              <a:gd name="T5" fmla="*/ 0 h 85"/>
              <a:gd name="T6" fmla="*/ 164 w 195"/>
              <a:gd name="T7" fmla="*/ 1 h 85"/>
              <a:gd name="T8" fmla="*/ 176 w 195"/>
              <a:gd name="T9" fmla="*/ 11 h 85"/>
              <a:gd name="T10" fmla="*/ 195 w 195"/>
              <a:gd name="T11" fmla="*/ 85 h 85"/>
            </a:gdLst>
            <a:ahLst/>
            <a:cxnLst>
              <a:cxn ang="0">
                <a:pos x="T0" y="T1"/>
              </a:cxn>
              <a:cxn ang="0">
                <a:pos x="T2" y="T3"/>
              </a:cxn>
              <a:cxn ang="0">
                <a:pos x="T4" y="T5"/>
              </a:cxn>
              <a:cxn ang="0">
                <a:pos x="T6" y="T7"/>
              </a:cxn>
              <a:cxn ang="0">
                <a:pos x="T8" y="T9"/>
              </a:cxn>
              <a:cxn ang="0">
                <a:pos x="T10" y="T11"/>
              </a:cxn>
            </a:cxnLst>
            <a:rect l="0" t="0" r="r" b="b"/>
            <a:pathLst>
              <a:path w="195" h="85">
                <a:moveTo>
                  <a:pt x="195" y="85"/>
                </a:moveTo>
                <a:cubicBezTo>
                  <a:pt x="129" y="85"/>
                  <a:pt x="66" y="85"/>
                  <a:pt x="0" y="85"/>
                </a:cubicBezTo>
                <a:cubicBezTo>
                  <a:pt x="8" y="56"/>
                  <a:pt x="14" y="29"/>
                  <a:pt x="22" y="0"/>
                </a:cubicBezTo>
                <a:cubicBezTo>
                  <a:pt x="70" y="0"/>
                  <a:pt x="117" y="0"/>
                  <a:pt x="164" y="1"/>
                </a:cubicBezTo>
                <a:cubicBezTo>
                  <a:pt x="168" y="1"/>
                  <a:pt x="175" y="7"/>
                  <a:pt x="176" y="11"/>
                </a:cubicBezTo>
                <a:cubicBezTo>
                  <a:pt x="183" y="35"/>
                  <a:pt x="189" y="60"/>
                  <a:pt x="195"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39BDD903-1AF4-4E3A-B4AB-879A84804070}"/>
              </a:ext>
            </a:extLst>
          </p:cNvPr>
          <p:cNvSpPr>
            <a:spLocks/>
          </p:cNvSpPr>
          <p:nvPr/>
        </p:nvSpPr>
        <p:spPr bwMode="auto">
          <a:xfrm>
            <a:off x="3454400" y="3287713"/>
            <a:ext cx="296862" cy="128588"/>
          </a:xfrm>
          <a:custGeom>
            <a:avLst/>
            <a:gdLst>
              <a:gd name="T0" fmla="*/ 195 w 195"/>
              <a:gd name="T1" fmla="*/ 0 h 85"/>
              <a:gd name="T2" fmla="*/ 176 w 195"/>
              <a:gd name="T3" fmla="*/ 72 h 85"/>
              <a:gd name="T4" fmla="*/ 162 w 195"/>
              <a:gd name="T5" fmla="*/ 84 h 85"/>
              <a:gd name="T6" fmla="*/ 21 w 195"/>
              <a:gd name="T7" fmla="*/ 84 h 85"/>
              <a:gd name="T8" fmla="*/ 0 w 195"/>
              <a:gd name="T9" fmla="*/ 0 h 85"/>
              <a:gd name="T10" fmla="*/ 195 w 195"/>
              <a:gd name="T11" fmla="*/ 0 h 85"/>
            </a:gdLst>
            <a:ahLst/>
            <a:cxnLst>
              <a:cxn ang="0">
                <a:pos x="T0" y="T1"/>
              </a:cxn>
              <a:cxn ang="0">
                <a:pos x="T2" y="T3"/>
              </a:cxn>
              <a:cxn ang="0">
                <a:pos x="T4" y="T5"/>
              </a:cxn>
              <a:cxn ang="0">
                <a:pos x="T6" y="T7"/>
              </a:cxn>
              <a:cxn ang="0">
                <a:pos x="T8" y="T9"/>
              </a:cxn>
              <a:cxn ang="0">
                <a:pos x="T10" y="T11"/>
              </a:cxn>
            </a:cxnLst>
            <a:rect l="0" t="0" r="r" b="b"/>
            <a:pathLst>
              <a:path w="195" h="85">
                <a:moveTo>
                  <a:pt x="195" y="0"/>
                </a:moveTo>
                <a:cubicBezTo>
                  <a:pt x="188" y="25"/>
                  <a:pt x="183" y="49"/>
                  <a:pt x="176" y="72"/>
                </a:cubicBezTo>
                <a:cubicBezTo>
                  <a:pt x="174" y="77"/>
                  <a:pt x="167" y="84"/>
                  <a:pt x="162" y="84"/>
                </a:cubicBezTo>
                <a:cubicBezTo>
                  <a:pt x="116" y="85"/>
                  <a:pt x="70" y="84"/>
                  <a:pt x="21" y="84"/>
                </a:cubicBezTo>
                <a:cubicBezTo>
                  <a:pt x="14" y="56"/>
                  <a:pt x="7" y="29"/>
                  <a:pt x="0" y="0"/>
                </a:cubicBezTo>
                <a:cubicBezTo>
                  <a:pt x="65" y="0"/>
                  <a:pt x="128" y="0"/>
                  <a:pt x="195"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5A4495F6-41FE-495F-9F23-418B95069FF9}"/>
              </a:ext>
            </a:extLst>
          </p:cNvPr>
          <p:cNvSpPr>
            <a:spLocks/>
          </p:cNvSpPr>
          <p:nvPr/>
        </p:nvSpPr>
        <p:spPr bwMode="auto">
          <a:xfrm>
            <a:off x="2006600" y="3286125"/>
            <a:ext cx="296862" cy="130175"/>
          </a:xfrm>
          <a:custGeom>
            <a:avLst/>
            <a:gdLst>
              <a:gd name="T0" fmla="*/ 0 w 195"/>
              <a:gd name="T1" fmla="*/ 0 h 86"/>
              <a:gd name="T2" fmla="*/ 195 w 195"/>
              <a:gd name="T3" fmla="*/ 0 h 86"/>
              <a:gd name="T4" fmla="*/ 176 w 195"/>
              <a:gd name="T5" fmla="*/ 75 h 86"/>
              <a:gd name="T6" fmla="*/ 163 w 195"/>
              <a:gd name="T7" fmla="*/ 85 h 86"/>
              <a:gd name="T8" fmla="*/ 22 w 195"/>
              <a:gd name="T9" fmla="*/ 85 h 86"/>
              <a:gd name="T10" fmla="*/ 0 w 195"/>
              <a:gd name="T11" fmla="*/ 0 h 86"/>
            </a:gdLst>
            <a:ahLst/>
            <a:cxnLst>
              <a:cxn ang="0">
                <a:pos x="T0" y="T1"/>
              </a:cxn>
              <a:cxn ang="0">
                <a:pos x="T2" y="T3"/>
              </a:cxn>
              <a:cxn ang="0">
                <a:pos x="T4" y="T5"/>
              </a:cxn>
              <a:cxn ang="0">
                <a:pos x="T6" y="T7"/>
              </a:cxn>
              <a:cxn ang="0">
                <a:pos x="T8" y="T9"/>
              </a:cxn>
              <a:cxn ang="0">
                <a:pos x="T10" y="T11"/>
              </a:cxn>
            </a:cxnLst>
            <a:rect l="0" t="0" r="r" b="b"/>
            <a:pathLst>
              <a:path w="195" h="86">
                <a:moveTo>
                  <a:pt x="0" y="0"/>
                </a:moveTo>
                <a:cubicBezTo>
                  <a:pt x="66" y="0"/>
                  <a:pt x="129" y="0"/>
                  <a:pt x="195" y="0"/>
                </a:cubicBezTo>
                <a:cubicBezTo>
                  <a:pt x="188" y="26"/>
                  <a:pt x="183" y="51"/>
                  <a:pt x="176" y="75"/>
                </a:cubicBezTo>
                <a:cubicBezTo>
                  <a:pt x="174" y="80"/>
                  <a:pt x="167" y="85"/>
                  <a:pt x="163" y="85"/>
                </a:cubicBezTo>
                <a:cubicBezTo>
                  <a:pt x="116" y="86"/>
                  <a:pt x="70" y="85"/>
                  <a:pt x="22" y="85"/>
                </a:cubicBezTo>
                <a:cubicBezTo>
                  <a:pt x="14" y="57"/>
                  <a:pt x="8" y="30"/>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CB3901D1-70C0-485F-B832-02637FCE3D75}"/>
              </a:ext>
            </a:extLst>
          </p:cNvPr>
          <p:cNvSpPr>
            <a:spLocks/>
          </p:cNvSpPr>
          <p:nvPr/>
        </p:nvSpPr>
        <p:spPr bwMode="auto">
          <a:xfrm>
            <a:off x="557213" y="3286125"/>
            <a:ext cx="298450" cy="130175"/>
          </a:xfrm>
          <a:custGeom>
            <a:avLst/>
            <a:gdLst>
              <a:gd name="T0" fmla="*/ 22 w 195"/>
              <a:gd name="T1" fmla="*/ 85 h 86"/>
              <a:gd name="T2" fmla="*/ 0 w 195"/>
              <a:gd name="T3" fmla="*/ 0 h 86"/>
              <a:gd name="T4" fmla="*/ 195 w 195"/>
              <a:gd name="T5" fmla="*/ 0 h 86"/>
              <a:gd name="T6" fmla="*/ 176 w 195"/>
              <a:gd name="T7" fmla="*/ 76 h 86"/>
              <a:gd name="T8" fmla="*/ 163 w 195"/>
              <a:gd name="T9" fmla="*/ 85 h 86"/>
              <a:gd name="T10" fmla="*/ 22 w 195"/>
              <a:gd name="T11" fmla="*/ 85 h 86"/>
            </a:gdLst>
            <a:ahLst/>
            <a:cxnLst>
              <a:cxn ang="0">
                <a:pos x="T0" y="T1"/>
              </a:cxn>
              <a:cxn ang="0">
                <a:pos x="T2" y="T3"/>
              </a:cxn>
              <a:cxn ang="0">
                <a:pos x="T4" y="T5"/>
              </a:cxn>
              <a:cxn ang="0">
                <a:pos x="T6" y="T7"/>
              </a:cxn>
              <a:cxn ang="0">
                <a:pos x="T8" y="T9"/>
              </a:cxn>
              <a:cxn ang="0">
                <a:pos x="T10" y="T11"/>
              </a:cxn>
            </a:cxnLst>
            <a:rect l="0" t="0" r="r" b="b"/>
            <a:pathLst>
              <a:path w="195" h="86">
                <a:moveTo>
                  <a:pt x="22" y="85"/>
                </a:moveTo>
                <a:cubicBezTo>
                  <a:pt x="14" y="56"/>
                  <a:pt x="8" y="29"/>
                  <a:pt x="0" y="0"/>
                </a:cubicBezTo>
                <a:cubicBezTo>
                  <a:pt x="65" y="0"/>
                  <a:pt x="129" y="0"/>
                  <a:pt x="195" y="0"/>
                </a:cubicBezTo>
                <a:cubicBezTo>
                  <a:pt x="188" y="26"/>
                  <a:pt x="183" y="51"/>
                  <a:pt x="176" y="76"/>
                </a:cubicBezTo>
                <a:cubicBezTo>
                  <a:pt x="175" y="80"/>
                  <a:pt x="167" y="85"/>
                  <a:pt x="163" y="85"/>
                </a:cubicBezTo>
                <a:cubicBezTo>
                  <a:pt x="116" y="86"/>
                  <a:pt x="70" y="85"/>
                  <a:pt x="22"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6557BC16-725A-47AB-B032-A4E94FD85730}"/>
              </a:ext>
            </a:extLst>
          </p:cNvPr>
          <p:cNvSpPr>
            <a:spLocks/>
          </p:cNvSpPr>
          <p:nvPr/>
        </p:nvSpPr>
        <p:spPr bwMode="auto">
          <a:xfrm>
            <a:off x="2006600" y="4645025"/>
            <a:ext cx="296862" cy="131763"/>
          </a:xfrm>
          <a:custGeom>
            <a:avLst/>
            <a:gdLst>
              <a:gd name="T0" fmla="*/ 0 w 195"/>
              <a:gd name="T1" fmla="*/ 0 h 86"/>
              <a:gd name="T2" fmla="*/ 195 w 195"/>
              <a:gd name="T3" fmla="*/ 0 h 86"/>
              <a:gd name="T4" fmla="*/ 176 w 195"/>
              <a:gd name="T5" fmla="*/ 76 h 86"/>
              <a:gd name="T6" fmla="*/ 163 w 195"/>
              <a:gd name="T7" fmla="*/ 86 h 86"/>
              <a:gd name="T8" fmla="*/ 22 w 195"/>
              <a:gd name="T9" fmla="*/ 86 h 86"/>
              <a:gd name="T10" fmla="*/ 0 w 195"/>
              <a:gd name="T11" fmla="*/ 0 h 86"/>
            </a:gdLst>
            <a:ahLst/>
            <a:cxnLst>
              <a:cxn ang="0">
                <a:pos x="T0" y="T1"/>
              </a:cxn>
              <a:cxn ang="0">
                <a:pos x="T2" y="T3"/>
              </a:cxn>
              <a:cxn ang="0">
                <a:pos x="T4" y="T5"/>
              </a:cxn>
              <a:cxn ang="0">
                <a:pos x="T6" y="T7"/>
              </a:cxn>
              <a:cxn ang="0">
                <a:pos x="T8" y="T9"/>
              </a:cxn>
              <a:cxn ang="0">
                <a:pos x="T10" y="T11"/>
              </a:cxn>
            </a:cxnLst>
            <a:rect l="0" t="0" r="r" b="b"/>
            <a:pathLst>
              <a:path w="195" h="86">
                <a:moveTo>
                  <a:pt x="0" y="0"/>
                </a:moveTo>
                <a:cubicBezTo>
                  <a:pt x="66" y="0"/>
                  <a:pt x="129" y="0"/>
                  <a:pt x="195" y="0"/>
                </a:cubicBezTo>
                <a:cubicBezTo>
                  <a:pt x="188" y="27"/>
                  <a:pt x="183" y="52"/>
                  <a:pt x="176" y="76"/>
                </a:cubicBezTo>
                <a:cubicBezTo>
                  <a:pt x="174" y="81"/>
                  <a:pt x="167" y="86"/>
                  <a:pt x="163" y="86"/>
                </a:cubicBezTo>
                <a:cubicBezTo>
                  <a:pt x="116" y="86"/>
                  <a:pt x="70" y="86"/>
                  <a:pt x="22" y="86"/>
                </a:cubicBezTo>
                <a:cubicBezTo>
                  <a:pt x="14" y="58"/>
                  <a:pt x="8" y="31"/>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C5697E7D-0E4A-468C-8506-CF83F4BF9B7B}"/>
              </a:ext>
            </a:extLst>
          </p:cNvPr>
          <p:cNvSpPr>
            <a:spLocks/>
          </p:cNvSpPr>
          <p:nvPr/>
        </p:nvSpPr>
        <p:spPr bwMode="auto">
          <a:xfrm>
            <a:off x="2006600" y="3849688"/>
            <a:ext cx="296862" cy="131763"/>
          </a:xfrm>
          <a:custGeom>
            <a:avLst/>
            <a:gdLst>
              <a:gd name="T0" fmla="*/ 195 w 195"/>
              <a:gd name="T1" fmla="*/ 86 h 86"/>
              <a:gd name="T2" fmla="*/ 0 w 195"/>
              <a:gd name="T3" fmla="*/ 86 h 86"/>
              <a:gd name="T4" fmla="*/ 21 w 195"/>
              <a:gd name="T5" fmla="*/ 0 h 86"/>
              <a:gd name="T6" fmla="*/ 167 w 195"/>
              <a:gd name="T7" fmla="*/ 1 h 86"/>
              <a:gd name="T8" fmla="*/ 177 w 195"/>
              <a:gd name="T9" fmla="*/ 14 h 86"/>
              <a:gd name="T10" fmla="*/ 195 w 195"/>
              <a:gd name="T11" fmla="*/ 86 h 86"/>
            </a:gdLst>
            <a:ahLst/>
            <a:cxnLst>
              <a:cxn ang="0">
                <a:pos x="T0" y="T1"/>
              </a:cxn>
              <a:cxn ang="0">
                <a:pos x="T2" y="T3"/>
              </a:cxn>
              <a:cxn ang="0">
                <a:pos x="T4" y="T5"/>
              </a:cxn>
              <a:cxn ang="0">
                <a:pos x="T6" y="T7"/>
              </a:cxn>
              <a:cxn ang="0">
                <a:pos x="T8" y="T9"/>
              </a:cxn>
              <a:cxn ang="0">
                <a:pos x="T10" y="T11"/>
              </a:cxn>
            </a:cxnLst>
            <a:rect l="0" t="0" r="r" b="b"/>
            <a:pathLst>
              <a:path w="195" h="86">
                <a:moveTo>
                  <a:pt x="195" y="86"/>
                </a:moveTo>
                <a:cubicBezTo>
                  <a:pt x="129" y="86"/>
                  <a:pt x="67" y="86"/>
                  <a:pt x="0" y="86"/>
                </a:cubicBezTo>
                <a:cubicBezTo>
                  <a:pt x="7" y="57"/>
                  <a:pt x="14" y="30"/>
                  <a:pt x="21" y="0"/>
                </a:cubicBezTo>
                <a:cubicBezTo>
                  <a:pt x="70" y="0"/>
                  <a:pt x="118" y="0"/>
                  <a:pt x="167" y="1"/>
                </a:cubicBezTo>
                <a:cubicBezTo>
                  <a:pt x="170" y="1"/>
                  <a:pt x="175" y="9"/>
                  <a:pt x="177" y="14"/>
                </a:cubicBezTo>
                <a:cubicBezTo>
                  <a:pt x="183" y="37"/>
                  <a:pt x="188" y="59"/>
                  <a:pt x="195" y="8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222B7DF1-477C-4C10-911D-0ABF3844B971}"/>
              </a:ext>
            </a:extLst>
          </p:cNvPr>
          <p:cNvSpPr>
            <a:spLocks/>
          </p:cNvSpPr>
          <p:nvPr/>
        </p:nvSpPr>
        <p:spPr bwMode="auto">
          <a:xfrm>
            <a:off x="3883025" y="1592263"/>
            <a:ext cx="31750" cy="169863"/>
          </a:xfrm>
          <a:custGeom>
            <a:avLst/>
            <a:gdLst>
              <a:gd name="T0" fmla="*/ 21 w 21"/>
              <a:gd name="T1" fmla="*/ 106 h 111"/>
              <a:gd name="T2" fmla="*/ 0 w 21"/>
              <a:gd name="T3" fmla="*/ 92 h 111"/>
              <a:gd name="T4" fmla="*/ 0 w 21"/>
              <a:gd name="T5" fmla="*/ 16 h 111"/>
              <a:gd name="T6" fmla="*/ 21 w 21"/>
              <a:gd name="T7" fmla="*/ 1 h 111"/>
              <a:gd name="T8" fmla="*/ 21 w 21"/>
              <a:gd name="T9" fmla="*/ 106 h 111"/>
            </a:gdLst>
            <a:ahLst/>
            <a:cxnLst>
              <a:cxn ang="0">
                <a:pos x="T0" y="T1"/>
              </a:cxn>
              <a:cxn ang="0">
                <a:pos x="T2" y="T3"/>
              </a:cxn>
              <a:cxn ang="0">
                <a:pos x="T4" y="T5"/>
              </a:cxn>
              <a:cxn ang="0">
                <a:pos x="T6" y="T7"/>
              </a:cxn>
              <a:cxn ang="0">
                <a:pos x="T8" y="T9"/>
              </a:cxn>
            </a:cxnLst>
            <a:rect l="0" t="0" r="r" b="b"/>
            <a:pathLst>
              <a:path w="21" h="111">
                <a:moveTo>
                  <a:pt x="21" y="106"/>
                </a:moveTo>
                <a:cubicBezTo>
                  <a:pt x="7" y="111"/>
                  <a:pt x="0" y="108"/>
                  <a:pt x="0" y="92"/>
                </a:cubicBezTo>
                <a:cubicBezTo>
                  <a:pt x="0" y="67"/>
                  <a:pt x="0" y="41"/>
                  <a:pt x="0" y="16"/>
                </a:cubicBezTo>
                <a:cubicBezTo>
                  <a:pt x="0" y="0"/>
                  <a:pt x="1" y="0"/>
                  <a:pt x="21" y="1"/>
                </a:cubicBezTo>
                <a:cubicBezTo>
                  <a:pt x="21" y="36"/>
                  <a:pt x="21" y="71"/>
                  <a:pt x="21" y="10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DC37795B-1FD5-43E2-97DF-FEE16272C2BC}"/>
              </a:ext>
            </a:extLst>
          </p:cNvPr>
          <p:cNvSpPr>
            <a:spLocks/>
          </p:cNvSpPr>
          <p:nvPr/>
        </p:nvSpPr>
        <p:spPr bwMode="auto">
          <a:xfrm>
            <a:off x="985838" y="2954338"/>
            <a:ext cx="33337" cy="166688"/>
          </a:xfrm>
          <a:custGeom>
            <a:avLst/>
            <a:gdLst>
              <a:gd name="T0" fmla="*/ 0 w 22"/>
              <a:gd name="T1" fmla="*/ 0 h 110"/>
              <a:gd name="T2" fmla="*/ 22 w 22"/>
              <a:gd name="T3" fmla="*/ 0 h 110"/>
              <a:gd name="T4" fmla="*/ 22 w 22"/>
              <a:gd name="T5" fmla="*/ 105 h 110"/>
              <a:gd name="T6" fmla="*/ 0 w 22"/>
              <a:gd name="T7" fmla="*/ 93 h 110"/>
              <a:gd name="T8" fmla="*/ 0 w 22"/>
              <a:gd name="T9" fmla="*/ 0 h 110"/>
            </a:gdLst>
            <a:ahLst/>
            <a:cxnLst>
              <a:cxn ang="0">
                <a:pos x="T0" y="T1"/>
              </a:cxn>
              <a:cxn ang="0">
                <a:pos x="T2" y="T3"/>
              </a:cxn>
              <a:cxn ang="0">
                <a:pos x="T4" y="T5"/>
              </a:cxn>
              <a:cxn ang="0">
                <a:pos x="T6" y="T7"/>
              </a:cxn>
              <a:cxn ang="0">
                <a:pos x="T8" y="T9"/>
              </a:cxn>
            </a:cxnLst>
            <a:rect l="0" t="0" r="r" b="b"/>
            <a:pathLst>
              <a:path w="22" h="110">
                <a:moveTo>
                  <a:pt x="0" y="0"/>
                </a:moveTo>
                <a:cubicBezTo>
                  <a:pt x="9" y="0"/>
                  <a:pt x="15" y="0"/>
                  <a:pt x="22" y="0"/>
                </a:cubicBezTo>
                <a:cubicBezTo>
                  <a:pt x="22" y="36"/>
                  <a:pt x="22" y="70"/>
                  <a:pt x="22" y="105"/>
                </a:cubicBezTo>
                <a:cubicBezTo>
                  <a:pt x="9" y="110"/>
                  <a:pt x="0" y="110"/>
                  <a:pt x="0" y="93"/>
                </a:cubicBezTo>
                <a:cubicBezTo>
                  <a:pt x="1" y="63"/>
                  <a:pt x="0" y="33"/>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A9EEB084-6C53-4632-BC9F-745B22D8730C}"/>
              </a:ext>
            </a:extLst>
          </p:cNvPr>
          <p:cNvSpPr>
            <a:spLocks/>
          </p:cNvSpPr>
          <p:nvPr/>
        </p:nvSpPr>
        <p:spPr bwMode="auto">
          <a:xfrm>
            <a:off x="2433638" y="2947988"/>
            <a:ext cx="34925" cy="174625"/>
          </a:xfrm>
          <a:custGeom>
            <a:avLst/>
            <a:gdLst>
              <a:gd name="T0" fmla="*/ 23 w 23"/>
              <a:gd name="T1" fmla="*/ 110 h 115"/>
              <a:gd name="T2" fmla="*/ 1 w 23"/>
              <a:gd name="T3" fmla="*/ 96 h 115"/>
              <a:gd name="T4" fmla="*/ 1 w 23"/>
              <a:gd name="T5" fmla="*/ 20 h 115"/>
              <a:gd name="T6" fmla="*/ 23 w 23"/>
              <a:gd name="T7" fmla="*/ 5 h 115"/>
              <a:gd name="T8" fmla="*/ 23 w 23"/>
              <a:gd name="T9" fmla="*/ 110 h 115"/>
            </a:gdLst>
            <a:ahLst/>
            <a:cxnLst>
              <a:cxn ang="0">
                <a:pos x="T0" y="T1"/>
              </a:cxn>
              <a:cxn ang="0">
                <a:pos x="T2" y="T3"/>
              </a:cxn>
              <a:cxn ang="0">
                <a:pos x="T4" y="T5"/>
              </a:cxn>
              <a:cxn ang="0">
                <a:pos x="T6" y="T7"/>
              </a:cxn>
              <a:cxn ang="0">
                <a:pos x="T8" y="T9"/>
              </a:cxn>
            </a:cxnLst>
            <a:rect l="0" t="0" r="r" b="b"/>
            <a:pathLst>
              <a:path w="23" h="115">
                <a:moveTo>
                  <a:pt x="23" y="110"/>
                </a:moveTo>
                <a:cubicBezTo>
                  <a:pt x="9" y="115"/>
                  <a:pt x="1" y="112"/>
                  <a:pt x="1" y="96"/>
                </a:cubicBezTo>
                <a:cubicBezTo>
                  <a:pt x="2" y="71"/>
                  <a:pt x="2" y="46"/>
                  <a:pt x="1" y="20"/>
                </a:cubicBezTo>
                <a:cubicBezTo>
                  <a:pt x="0" y="4"/>
                  <a:pt x="7" y="0"/>
                  <a:pt x="23" y="5"/>
                </a:cubicBezTo>
                <a:cubicBezTo>
                  <a:pt x="23" y="39"/>
                  <a:pt x="23" y="74"/>
                  <a:pt x="23" y="11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06BEB46F-12A4-4BC2-B896-5E32ABD8BF4E}"/>
              </a:ext>
            </a:extLst>
          </p:cNvPr>
          <p:cNvSpPr>
            <a:spLocks/>
          </p:cNvSpPr>
          <p:nvPr/>
        </p:nvSpPr>
        <p:spPr bwMode="auto">
          <a:xfrm>
            <a:off x="3881438" y="2949575"/>
            <a:ext cx="34925" cy="171450"/>
          </a:xfrm>
          <a:custGeom>
            <a:avLst/>
            <a:gdLst>
              <a:gd name="T0" fmla="*/ 23 w 23"/>
              <a:gd name="T1" fmla="*/ 4 h 113"/>
              <a:gd name="T2" fmla="*/ 23 w 23"/>
              <a:gd name="T3" fmla="*/ 108 h 113"/>
              <a:gd name="T4" fmla="*/ 1 w 23"/>
              <a:gd name="T5" fmla="*/ 95 h 113"/>
              <a:gd name="T6" fmla="*/ 1 w 23"/>
              <a:gd name="T7" fmla="*/ 19 h 113"/>
              <a:gd name="T8" fmla="*/ 23 w 23"/>
              <a:gd name="T9" fmla="*/ 4 h 113"/>
            </a:gdLst>
            <a:ahLst/>
            <a:cxnLst>
              <a:cxn ang="0">
                <a:pos x="T0" y="T1"/>
              </a:cxn>
              <a:cxn ang="0">
                <a:pos x="T2" y="T3"/>
              </a:cxn>
              <a:cxn ang="0">
                <a:pos x="T4" y="T5"/>
              </a:cxn>
              <a:cxn ang="0">
                <a:pos x="T6" y="T7"/>
              </a:cxn>
              <a:cxn ang="0">
                <a:pos x="T8" y="T9"/>
              </a:cxn>
            </a:cxnLst>
            <a:rect l="0" t="0" r="r" b="b"/>
            <a:pathLst>
              <a:path w="23" h="113">
                <a:moveTo>
                  <a:pt x="23" y="4"/>
                </a:moveTo>
                <a:cubicBezTo>
                  <a:pt x="23" y="39"/>
                  <a:pt x="23" y="73"/>
                  <a:pt x="23" y="108"/>
                </a:cubicBezTo>
                <a:cubicBezTo>
                  <a:pt x="9" y="113"/>
                  <a:pt x="1" y="113"/>
                  <a:pt x="1" y="95"/>
                </a:cubicBezTo>
                <a:cubicBezTo>
                  <a:pt x="1" y="69"/>
                  <a:pt x="2" y="44"/>
                  <a:pt x="1" y="19"/>
                </a:cubicBezTo>
                <a:cubicBezTo>
                  <a:pt x="0" y="3"/>
                  <a:pt x="8" y="0"/>
                  <a:pt x="23" y="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6">
            <a:extLst>
              <a:ext uri="{FF2B5EF4-FFF2-40B4-BE49-F238E27FC236}">
                <a16:creationId xmlns:a16="http://schemas.microsoft.com/office/drawing/2014/main" id="{9164E96C-EBF1-4571-871D-FE5A65BAF9CB}"/>
              </a:ext>
            </a:extLst>
          </p:cNvPr>
          <p:cNvSpPr>
            <a:spLocks/>
          </p:cNvSpPr>
          <p:nvPr/>
        </p:nvSpPr>
        <p:spPr bwMode="auto">
          <a:xfrm>
            <a:off x="2435225" y="1587500"/>
            <a:ext cx="33337" cy="174625"/>
          </a:xfrm>
          <a:custGeom>
            <a:avLst/>
            <a:gdLst>
              <a:gd name="T0" fmla="*/ 22 w 22"/>
              <a:gd name="T1" fmla="*/ 5 h 114"/>
              <a:gd name="T2" fmla="*/ 22 w 22"/>
              <a:gd name="T3" fmla="*/ 108 h 114"/>
              <a:gd name="T4" fmla="*/ 0 w 22"/>
              <a:gd name="T5" fmla="*/ 94 h 114"/>
              <a:gd name="T6" fmla="*/ 0 w 22"/>
              <a:gd name="T7" fmla="*/ 18 h 114"/>
              <a:gd name="T8" fmla="*/ 22 w 22"/>
              <a:gd name="T9" fmla="*/ 5 h 114"/>
            </a:gdLst>
            <a:ahLst/>
            <a:cxnLst>
              <a:cxn ang="0">
                <a:pos x="T0" y="T1"/>
              </a:cxn>
              <a:cxn ang="0">
                <a:pos x="T2" y="T3"/>
              </a:cxn>
              <a:cxn ang="0">
                <a:pos x="T4" y="T5"/>
              </a:cxn>
              <a:cxn ang="0">
                <a:pos x="T6" y="T7"/>
              </a:cxn>
              <a:cxn ang="0">
                <a:pos x="T8" y="T9"/>
              </a:cxn>
            </a:cxnLst>
            <a:rect l="0" t="0" r="r" b="b"/>
            <a:pathLst>
              <a:path w="22" h="114">
                <a:moveTo>
                  <a:pt x="22" y="5"/>
                </a:moveTo>
                <a:cubicBezTo>
                  <a:pt x="22" y="40"/>
                  <a:pt x="22" y="74"/>
                  <a:pt x="22" y="108"/>
                </a:cubicBezTo>
                <a:cubicBezTo>
                  <a:pt x="7" y="114"/>
                  <a:pt x="0" y="112"/>
                  <a:pt x="0" y="94"/>
                </a:cubicBezTo>
                <a:cubicBezTo>
                  <a:pt x="1" y="69"/>
                  <a:pt x="1" y="44"/>
                  <a:pt x="0" y="18"/>
                </a:cubicBezTo>
                <a:cubicBezTo>
                  <a:pt x="0" y="2"/>
                  <a:pt x="8" y="0"/>
                  <a:pt x="22" y="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7">
            <a:extLst>
              <a:ext uri="{FF2B5EF4-FFF2-40B4-BE49-F238E27FC236}">
                <a16:creationId xmlns:a16="http://schemas.microsoft.com/office/drawing/2014/main" id="{BDD7821E-BFA6-4D2D-AC81-A0A616288383}"/>
              </a:ext>
            </a:extLst>
          </p:cNvPr>
          <p:cNvSpPr>
            <a:spLocks/>
          </p:cNvSpPr>
          <p:nvPr/>
        </p:nvSpPr>
        <p:spPr bwMode="auto">
          <a:xfrm>
            <a:off x="985838" y="4308475"/>
            <a:ext cx="33337" cy="174625"/>
          </a:xfrm>
          <a:custGeom>
            <a:avLst/>
            <a:gdLst>
              <a:gd name="T0" fmla="*/ 22 w 22"/>
              <a:gd name="T1" fmla="*/ 5 h 114"/>
              <a:gd name="T2" fmla="*/ 22 w 22"/>
              <a:gd name="T3" fmla="*/ 109 h 114"/>
              <a:gd name="T4" fmla="*/ 0 w 22"/>
              <a:gd name="T5" fmla="*/ 96 h 114"/>
              <a:gd name="T6" fmla="*/ 0 w 22"/>
              <a:gd name="T7" fmla="*/ 20 h 114"/>
              <a:gd name="T8" fmla="*/ 22 w 22"/>
              <a:gd name="T9" fmla="*/ 5 h 114"/>
            </a:gdLst>
            <a:ahLst/>
            <a:cxnLst>
              <a:cxn ang="0">
                <a:pos x="T0" y="T1"/>
              </a:cxn>
              <a:cxn ang="0">
                <a:pos x="T2" y="T3"/>
              </a:cxn>
              <a:cxn ang="0">
                <a:pos x="T4" y="T5"/>
              </a:cxn>
              <a:cxn ang="0">
                <a:pos x="T6" y="T7"/>
              </a:cxn>
              <a:cxn ang="0">
                <a:pos x="T8" y="T9"/>
              </a:cxn>
            </a:cxnLst>
            <a:rect l="0" t="0" r="r" b="b"/>
            <a:pathLst>
              <a:path w="22" h="114">
                <a:moveTo>
                  <a:pt x="22" y="5"/>
                </a:moveTo>
                <a:cubicBezTo>
                  <a:pt x="22" y="41"/>
                  <a:pt x="22" y="75"/>
                  <a:pt x="22" y="109"/>
                </a:cubicBezTo>
                <a:cubicBezTo>
                  <a:pt x="8" y="114"/>
                  <a:pt x="0" y="112"/>
                  <a:pt x="0" y="96"/>
                </a:cubicBezTo>
                <a:cubicBezTo>
                  <a:pt x="1" y="71"/>
                  <a:pt x="1" y="45"/>
                  <a:pt x="0" y="20"/>
                </a:cubicBezTo>
                <a:cubicBezTo>
                  <a:pt x="0" y="4"/>
                  <a:pt x="7" y="0"/>
                  <a:pt x="22" y="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8">
            <a:extLst>
              <a:ext uri="{FF2B5EF4-FFF2-40B4-BE49-F238E27FC236}">
                <a16:creationId xmlns:a16="http://schemas.microsoft.com/office/drawing/2014/main" id="{17AE3C9C-8010-4D5C-A04E-011A736C23E8}"/>
              </a:ext>
            </a:extLst>
          </p:cNvPr>
          <p:cNvSpPr>
            <a:spLocks/>
          </p:cNvSpPr>
          <p:nvPr/>
        </p:nvSpPr>
        <p:spPr bwMode="auto">
          <a:xfrm>
            <a:off x="2435225" y="4314825"/>
            <a:ext cx="33337" cy="169863"/>
          </a:xfrm>
          <a:custGeom>
            <a:avLst/>
            <a:gdLst>
              <a:gd name="T0" fmla="*/ 22 w 22"/>
              <a:gd name="T1" fmla="*/ 105 h 111"/>
              <a:gd name="T2" fmla="*/ 0 w 22"/>
              <a:gd name="T3" fmla="*/ 92 h 111"/>
              <a:gd name="T4" fmla="*/ 0 w 22"/>
              <a:gd name="T5" fmla="*/ 16 h 111"/>
              <a:gd name="T6" fmla="*/ 22 w 22"/>
              <a:gd name="T7" fmla="*/ 0 h 111"/>
              <a:gd name="T8" fmla="*/ 22 w 22"/>
              <a:gd name="T9" fmla="*/ 105 h 111"/>
            </a:gdLst>
            <a:ahLst/>
            <a:cxnLst>
              <a:cxn ang="0">
                <a:pos x="T0" y="T1"/>
              </a:cxn>
              <a:cxn ang="0">
                <a:pos x="T2" y="T3"/>
              </a:cxn>
              <a:cxn ang="0">
                <a:pos x="T4" y="T5"/>
              </a:cxn>
              <a:cxn ang="0">
                <a:pos x="T6" y="T7"/>
              </a:cxn>
              <a:cxn ang="0">
                <a:pos x="T8" y="T9"/>
              </a:cxn>
            </a:cxnLst>
            <a:rect l="0" t="0" r="r" b="b"/>
            <a:pathLst>
              <a:path w="22" h="111">
                <a:moveTo>
                  <a:pt x="22" y="105"/>
                </a:moveTo>
                <a:cubicBezTo>
                  <a:pt x="7" y="111"/>
                  <a:pt x="0" y="108"/>
                  <a:pt x="0" y="92"/>
                </a:cubicBezTo>
                <a:cubicBezTo>
                  <a:pt x="1" y="66"/>
                  <a:pt x="0" y="41"/>
                  <a:pt x="0" y="16"/>
                </a:cubicBezTo>
                <a:cubicBezTo>
                  <a:pt x="1" y="0"/>
                  <a:pt x="1" y="0"/>
                  <a:pt x="22" y="0"/>
                </a:cubicBezTo>
                <a:cubicBezTo>
                  <a:pt x="22" y="35"/>
                  <a:pt x="22" y="70"/>
                  <a:pt x="22" y="10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9">
            <a:extLst>
              <a:ext uri="{FF2B5EF4-FFF2-40B4-BE49-F238E27FC236}">
                <a16:creationId xmlns:a16="http://schemas.microsoft.com/office/drawing/2014/main" id="{A56D55EF-E753-40AF-911C-08300FB5457B}"/>
              </a:ext>
            </a:extLst>
          </p:cNvPr>
          <p:cNvSpPr>
            <a:spLocks/>
          </p:cNvSpPr>
          <p:nvPr/>
        </p:nvSpPr>
        <p:spPr bwMode="auto">
          <a:xfrm>
            <a:off x="3881438" y="4308475"/>
            <a:ext cx="33337" cy="174625"/>
          </a:xfrm>
          <a:custGeom>
            <a:avLst/>
            <a:gdLst>
              <a:gd name="T0" fmla="*/ 22 w 22"/>
              <a:gd name="T1" fmla="*/ 110 h 114"/>
              <a:gd name="T2" fmla="*/ 1 w 22"/>
              <a:gd name="T3" fmla="*/ 96 h 114"/>
              <a:gd name="T4" fmla="*/ 1 w 22"/>
              <a:gd name="T5" fmla="*/ 20 h 114"/>
              <a:gd name="T6" fmla="*/ 22 w 22"/>
              <a:gd name="T7" fmla="*/ 5 h 114"/>
              <a:gd name="T8" fmla="*/ 22 w 22"/>
              <a:gd name="T9" fmla="*/ 110 h 114"/>
            </a:gdLst>
            <a:ahLst/>
            <a:cxnLst>
              <a:cxn ang="0">
                <a:pos x="T0" y="T1"/>
              </a:cxn>
              <a:cxn ang="0">
                <a:pos x="T2" y="T3"/>
              </a:cxn>
              <a:cxn ang="0">
                <a:pos x="T4" y="T5"/>
              </a:cxn>
              <a:cxn ang="0">
                <a:pos x="T6" y="T7"/>
              </a:cxn>
              <a:cxn ang="0">
                <a:pos x="T8" y="T9"/>
              </a:cxn>
            </a:cxnLst>
            <a:rect l="0" t="0" r="r" b="b"/>
            <a:pathLst>
              <a:path w="22" h="114">
                <a:moveTo>
                  <a:pt x="22" y="110"/>
                </a:moveTo>
                <a:cubicBezTo>
                  <a:pt x="9" y="114"/>
                  <a:pt x="1" y="113"/>
                  <a:pt x="1" y="96"/>
                </a:cubicBezTo>
                <a:cubicBezTo>
                  <a:pt x="1" y="71"/>
                  <a:pt x="2" y="45"/>
                  <a:pt x="1" y="20"/>
                </a:cubicBezTo>
                <a:cubicBezTo>
                  <a:pt x="0" y="5"/>
                  <a:pt x="6" y="0"/>
                  <a:pt x="22" y="5"/>
                </a:cubicBezTo>
                <a:cubicBezTo>
                  <a:pt x="22" y="39"/>
                  <a:pt x="22" y="74"/>
                  <a:pt x="22" y="11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40">
            <a:extLst>
              <a:ext uri="{FF2B5EF4-FFF2-40B4-BE49-F238E27FC236}">
                <a16:creationId xmlns:a16="http://schemas.microsoft.com/office/drawing/2014/main" id="{A2AE6511-EFE7-46DA-89C2-993AF1BE414D}"/>
              </a:ext>
            </a:extLst>
          </p:cNvPr>
          <p:cNvSpPr>
            <a:spLocks/>
          </p:cNvSpPr>
          <p:nvPr/>
        </p:nvSpPr>
        <p:spPr bwMode="auto">
          <a:xfrm>
            <a:off x="985838" y="1587500"/>
            <a:ext cx="33337" cy="174625"/>
          </a:xfrm>
          <a:custGeom>
            <a:avLst/>
            <a:gdLst>
              <a:gd name="T0" fmla="*/ 22 w 22"/>
              <a:gd name="T1" fmla="*/ 109 h 114"/>
              <a:gd name="T2" fmla="*/ 0 w 22"/>
              <a:gd name="T3" fmla="*/ 95 h 114"/>
              <a:gd name="T4" fmla="*/ 0 w 22"/>
              <a:gd name="T5" fmla="*/ 19 h 114"/>
              <a:gd name="T6" fmla="*/ 22 w 22"/>
              <a:gd name="T7" fmla="*/ 4 h 114"/>
              <a:gd name="T8" fmla="*/ 22 w 22"/>
              <a:gd name="T9" fmla="*/ 109 h 114"/>
            </a:gdLst>
            <a:ahLst/>
            <a:cxnLst>
              <a:cxn ang="0">
                <a:pos x="T0" y="T1"/>
              </a:cxn>
              <a:cxn ang="0">
                <a:pos x="T2" y="T3"/>
              </a:cxn>
              <a:cxn ang="0">
                <a:pos x="T4" y="T5"/>
              </a:cxn>
              <a:cxn ang="0">
                <a:pos x="T6" y="T7"/>
              </a:cxn>
              <a:cxn ang="0">
                <a:pos x="T8" y="T9"/>
              </a:cxn>
            </a:cxnLst>
            <a:rect l="0" t="0" r="r" b="b"/>
            <a:pathLst>
              <a:path w="22" h="114">
                <a:moveTo>
                  <a:pt x="22" y="109"/>
                </a:moveTo>
                <a:cubicBezTo>
                  <a:pt x="7" y="114"/>
                  <a:pt x="0" y="111"/>
                  <a:pt x="0" y="95"/>
                </a:cubicBezTo>
                <a:cubicBezTo>
                  <a:pt x="1" y="70"/>
                  <a:pt x="1" y="44"/>
                  <a:pt x="0" y="19"/>
                </a:cubicBezTo>
                <a:cubicBezTo>
                  <a:pt x="0" y="3"/>
                  <a:pt x="7" y="0"/>
                  <a:pt x="22" y="4"/>
                </a:cubicBezTo>
                <a:cubicBezTo>
                  <a:pt x="22" y="38"/>
                  <a:pt x="22" y="73"/>
                  <a:pt x="22" y="10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41">
            <a:extLst>
              <a:ext uri="{FF2B5EF4-FFF2-40B4-BE49-F238E27FC236}">
                <a16:creationId xmlns:a16="http://schemas.microsoft.com/office/drawing/2014/main" id="{BADE3E08-3D68-44C0-BB0E-E17277BCE7D6}"/>
              </a:ext>
            </a:extLst>
          </p:cNvPr>
          <p:cNvSpPr>
            <a:spLocks/>
          </p:cNvSpPr>
          <p:nvPr/>
        </p:nvSpPr>
        <p:spPr bwMode="auto">
          <a:xfrm>
            <a:off x="3884613" y="4144963"/>
            <a:ext cx="31750" cy="103188"/>
          </a:xfrm>
          <a:custGeom>
            <a:avLst/>
            <a:gdLst>
              <a:gd name="T0" fmla="*/ 21 w 21"/>
              <a:gd name="T1" fmla="*/ 0 h 67"/>
              <a:gd name="T2" fmla="*/ 21 w 21"/>
              <a:gd name="T3" fmla="*/ 67 h 67"/>
              <a:gd name="T4" fmla="*/ 2 w 21"/>
              <a:gd name="T5" fmla="*/ 64 h 67"/>
              <a:gd name="T6" fmla="*/ 1 w 21"/>
              <a:gd name="T7" fmla="*/ 6 h 67"/>
              <a:gd name="T8" fmla="*/ 21 w 21"/>
              <a:gd name="T9" fmla="*/ 0 h 67"/>
            </a:gdLst>
            <a:ahLst/>
            <a:cxnLst>
              <a:cxn ang="0">
                <a:pos x="T0" y="T1"/>
              </a:cxn>
              <a:cxn ang="0">
                <a:pos x="T2" y="T3"/>
              </a:cxn>
              <a:cxn ang="0">
                <a:pos x="T4" y="T5"/>
              </a:cxn>
              <a:cxn ang="0">
                <a:pos x="T6" y="T7"/>
              </a:cxn>
              <a:cxn ang="0">
                <a:pos x="T8" y="T9"/>
              </a:cxn>
            </a:cxnLst>
            <a:rect l="0" t="0" r="r" b="b"/>
            <a:pathLst>
              <a:path w="21" h="67">
                <a:moveTo>
                  <a:pt x="21" y="0"/>
                </a:moveTo>
                <a:cubicBezTo>
                  <a:pt x="21" y="25"/>
                  <a:pt x="21" y="44"/>
                  <a:pt x="21" y="67"/>
                </a:cubicBezTo>
                <a:cubicBezTo>
                  <a:pt x="14" y="66"/>
                  <a:pt x="2" y="65"/>
                  <a:pt x="2" y="64"/>
                </a:cubicBezTo>
                <a:cubicBezTo>
                  <a:pt x="1" y="44"/>
                  <a:pt x="0" y="25"/>
                  <a:pt x="1" y="6"/>
                </a:cubicBezTo>
                <a:cubicBezTo>
                  <a:pt x="1" y="4"/>
                  <a:pt x="13" y="2"/>
                  <a:pt x="21"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42">
            <a:extLst>
              <a:ext uri="{FF2B5EF4-FFF2-40B4-BE49-F238E27FC236}">
                <a16:creationId xmlns:a16="http://schemas.microsoft.com/office/drawing/2014/main" id="{143F6603-E861-4148-8ACE-1EB6F37C4EC2}"/>
              </a:ext>
            </a:extLst>
          </p:cNvPr>
          <p:cNvSpPr>
            <a:spLocks/>
          </p:cNvSpPr>
          <p:nvPr/>
        </p:nvSpPr>
        <p:spPr bwMode="auto">
          <a:xfrm>
            <a:off x="982663" y="1427163"/>
            <a:ext cx="36512" cy="101600"/>
          </a:xfrm>
          <a:custGeom>
            <a:avLst/>
            <a:gdLst>
              <a:gd name="T0" fmla="*/ 24 w 24"/>
              <a:gd name="T1" fmla="*/ 62 h 66"/>
              <a:gd name="T2" fmla="*/ 2 w 24"/>
              <a:gd name="T3" fmla="*/ 49 h 66"/>
              <a:gd name="T4" fmla="*/ 24 w 24"/>
              <a:gd name="T5" fmla="*/ 0 h 66"/>
              <a:gd name="T6" fmla="*/ 24 w 24"/>
              <a:gd name="T7" fmla="*/ 62 h 66"/>
            </a:gdLst>
            <a:ahLst/>
            <a:cxnLst>
              <a:cxn ang="0">
                <a:pos x="T0" y="T1"/>
              </a:cxn>
              <a:cxn ang="0">
                <a:pos x="T2" y="T3"/>
              </a:cxn>
              <a:cxn ang="0">
                <a:pos x="T4" y="T5"/>
              </a:cxn>
              <a:cxn ang="0">
                <a:pos x="T6" y="T7"/>
              </a:cxn>
            </a:cxnLst>
            <a:rect l="0" t="0" r="r" b="b"/>
            <a:pathLst>
              <a:path w="24" h="66">
                <a:moveTo>
                  <a:pt x="24" y="62"/>
                </a:moveTo>
                <a:cubicBezTo>
                  <a:pt x="11" y="66"/>
                  <a:pt x="3" y="66"/>
                  <a:pt x="2" y="49"/>
                </a:cubicBezTo>
                <a:cubicBezTo>
                  <a:pt x="0" y="3"/>
                  <a:pt x="0" y="0"/>
                  <a:pt x="24" y="0"/>
                </a:cubicBezTo>
                <a:cubicBezTo>
                  <a:pt x="24" y="20"/>
                  <a:pt x="24" y="41"/>
                  <a:pt x="24" y="6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43">
            <a:extLst>
              <a:ext uri="{FF2B5EF4-FFF2-40B4-BE49-F238E27FC236}">
                <a16:creationId xmlns:a16="http://schemas.microsoft.com/office/drawing/2014/main" id="{783FA1B6-51E5-4DB2-8751-69AE7E9E1C6D}"/>
              </a:ext>
            </a:extLst>
          </p:cNvPr>
          <p:cNvSpPr>
            <a:spLocks/>
          </p:cNvSpPr>
          <p:nvPr/>
        </p:nvSpPr>
        <p:spPr bwMode="auto">
          <a:xfrm>
            <a:off x="3860800" y="2778125"/>
            <a:ext cx="55562" cy="109538"/>
          </a:xfrm>
          <a:custGeom>
            <a:avLst/>
            <a:gdLst>
              <a:gd name="T0" fmla="*/ 37 w 37"/>
              <a:gd name="T1" fmla="*/ 72 h 72"/>
              <a:gd name="T2" fmla="*/ 16 w 37"/>
              <a:gd name="T3" fmla="*/ 26 h 72"/>
              <a:gd name="T4" fmla="*/ 37 w 37"/>
              <a:gd name="T5" fmla="*/ 8 h 72"/>
              <a:gd name="T6" fmla="*/ 37 w 37"/>
              <a:gd name="T7" fmla="*/ 72 h 72"/>
            </a:gdLst>
            <a:ahLst/>
            <a:cxnLst>
              <a:cxn ang="0">
                <a:pos x="T0" y="T1"/>
              </a:cxn>
              <a:cxn ang="0">
                <a:pos x="T2" y="T3"/>
              </a:cxn>
              <a:cxn ang="0">
                <a:pos x="T4" y="T5"/>
              </a:cxn>
              <a:cxn ang="0">
                <a:pos x="T6" y="T7"/>
              </a:cxn>
            </a:cxnLst>
            <a:rect l="0" t="0" r="r" b="b"/>
            <a:pathLst>
              <a:path w="37" h="72">
                <a:moveTo>
                  <a:pt x="37" y="72"/>
                </a:moveTo>
                <a:cubicBezTo>
                  <a:pt x="0" y="68"/>
                  <a:pt x="20" y="41"/>
                  <a:pt x="16" y="26"/>
                </a:cubicBezTo>
                <a:cubicBezTo>
                  <a:pt x="12" y="12"/>
                  <a:pt x="16" y="0"/>
                  <a:pt x="37" y="8"/>
                </a:cubicBezTo>
                <a:cubicBezTo>
                  <a:pt x="37" y="28"/>
                  <a:pt x="37" y="48"/>
                  <a:pt x="37" y="7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44">
            <a:extLst>
              <a:ext uri="{FF2B5EF4-FFF2-40B4-BE49-F238E27FC236}">
                <a16:creationId xmlns:a16="http://schemas.microsoft.com/office/drawing/2014/main" id="{8B86DCC6-8141-480F-ADB9-DBBA99FEC9D0}"/>
              </a:ext>
            </a:extLst>
          </p:cNvPr>
          <p:cNvSpPr>
            <a:spLocks/>
          </p:cNvSpPr>
          <p:nvPr/>
        </p:nvSpPr>
        <p:spPr bwMode="auto">
          <a:xfrm>
            <a:off x="2413000" y="2778125"/>
            <a:ext cx="55562" cy="107950"/>
          </a:xfrm>
          <a:custGeom>
            <a:avLst/>
            <a:gdLst>
              <a:gd name="T0" fmla="*/ 36 w 36"/>
              <a:gd name="T1" fmla="*/ 71 h 71"/>
              <a:gd name="T2" fmla="*/ 15 w 36"/>
              <a:gd name="T3" fmla="*/ 29 h 71"/>
              <a:gd name="T4" fmla="*/ 36 w 36"/>
              <a:gd name="T5" fmla="*/ 7 h 71"/>
              <a:gd name="T6" fmla="*/ 36 w 36"/>
              <a:gd name="T7" fmla="*/ 71 h 71"/>
            </a:gdLst>
            <a:ahLst/>
            <a:cxnLst>
              <a:cxn ang="0">
                <a:pos x="T0" y="T1"/>
              </a:cxn>
              <a:cxn ang="0">
                <a:pos x="T2" y="T3"/>
              </a:cxn>
              <a:cxn ang="0">
                <a:pos x="T4" y="T5"/>
              </a:cxn>
              <a:cxn ang="0">
                <a:pos x="T6" y="T7"/>
              </a:cxn>
            </a:cxnLst>
            <a:rect l="0" t="0" r="r" b="b"/>
            <a:pathLst>
              <a:path w="36" h="71">
                <a:moveTo>
                  <a:pt x="36" y="71"/>
                </a:moveTo>
                <a:cubicBezTo>
                  <a:pt x="0" y="70"/>
                  <a:pt x="18" y="43"/>
                  <a:pt x="15" y="29"/>
                </a:cubicBezTo>
                <a:cubicBezTo>
                  <a:pt x="12" y="16"/>
                  <a:pt x="12" y="0"/>
                  <a:pt x="36" y="7"/>
                </a:cubicBezTo>
                <a:cubicBezTo>
                  <a:pt x="36" y="27"/>
                  <a:pt x="36" y="47"/>
                  <a:pt x="36" y="7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5">
            <a:extLst>
              <a:ext uri="{FF2B5EF4-FFF2-40B4-BE49-F238E27FC236}">
                <a16:creationId xmlns:a16="http://schemas.microsoft.com/office/drawing/2014/main" id="{A8BCE356-060E-4597-8D0F-CA546F04A141}"/>
              </a:ext>
            </a:extLst>
          </p:cNvPr>
          <p:cNvSpPr>
            <a:spLocks/>
          </p:cNvSpPr>
          <p:nvPr/>
        </p:nvSpPr>
        <p:spPr bwMode="auto">
          <a:xfrm>
            <a:off x="963613" y="2784475"/>
            <a:ext cx="55562" cy="107950"/>
          </a:xfrm>
          <a:custGeom>
            <a:avLst/>
            <a:gdLst>
              <a:gd name="T0" fmla="*/ 37 w 37"/>
              <a:gd name="T1" fmla="*/ 0 h 71"/>
              <a:gd name="T2" fmla="*/ 37 w 37"/>
              <a:gd name="T3" fmla="*/ 65 h 71"/>
              <a:gd name="T4" fmla="*/ 16 w 37"/>
              <a:gd name="T5" fmla="*/ 49 h 71"/>
              <a:gd name="T6" fmla="*/ 37 w 37"/>
              <a:gd name="T7" fmla="*/ 0 h 71"/>
            </a:gdLst>
            <a:ahLst/>
            <a:cxnLst>
              <a:cxn ang="0">
                <a:pos x="T0" y="T1"/>
              </a:cxn>
              <a:cxn ang="0">
                <a:pos x="T2" y="T3"/>
              </a:cxn>
              <a:cxn ang="0">
                <a:pos x="T4" y="T5"/>
              </a:cxn>
              <a:cxn ang="0">
                <a:pos x="T6" y="T7"/>
              </a:cxn>
            </a:cxnLst>
            <a:rect l="0" t="0" r="r" b="b"/>
            <a:pathLst>
              <a:path w="37" h="71">
                <a:moveTo>
                  <a:pt x="37" y="0"/>
                </a:moveTo>
                <a:cubicBezTo>
                  <a:pt x="37" y="25"/>
                  <a:pt x="37" y="45"/>
                  <a:pt x="37" y="65"/>
                </a:cubicBezTo>
                <a:cubicBezTo>
                  <a:pt x="20" y="71"/>
                  <a:pt x="12" y="64"/>
                  <a:pt x="16" y="49"/>
                </a:cubicBezTo>
                <a:cubicBezTo>
                  <a:pt x="20" y="33"/>
                  <a:pt x="0" y="6"/>
                  <a:pt x="37"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6">
            <a:extLst>
              <a:ext uri="{FF2B5EF4-FFF2-40B4-BE49-F238E27FC236}">
                <a16:creationId xmlns:a16="http://schemas.microsoft.com/office/drawing/2014/main" id="{1429063F-23F2-43DC-974F-DB3AE7D75806}"/>
              </a:ext>
            </a:extLst>
          </p:cNvPr>
          <p:cNvSpPr>
            <a:spLocks/>
          </p:cNvSpPr>
          <p:nvPr/>
        </p:nvSpPr>
        <p:spPr bwMode="auto">
          <a:xfrm>
            <a:off x="2411413" y="1420813"/>
            <a:ext cx="57150" cy="107950"/>
          </a:xfrm>
          <a:custGeom>
            <a:avLst/>
            <a:gdLst>
              <a:gd name="T0" fmla="*/ 37 w 37"/>
              <a:gd name="T1" fmla="*/ 71 h 71"/>
              <a:gd name="T2" fmla="*/ 16 w 37"/>
              <a:gd name="T3" fmla="*/ 22 h 71"/>
              <a:gd name="T4" fmla="*/ 37 w 37"/>
              <a:gd name="T5" fmla="*/ 6 h 71"/>
              <a:gd name="T6" fmla="*/ 37 w 37"/>
              <a:gd name="T7" fmla="*/ 71 h 71"/>
            </a:gdLst>
            <a:ahLst/>
            <a:cxnLst>
              <a:cxn ang="0">
                <a:pos x="T0" y="T1"/>
              </a:cxn>
              <a:cxn ang="0">
                <a:pos x="T2" y="T3"/>
              </a:cxn>
              <a:cxn ang="0">
                <a:pos x="T4" y="T5"/>
              </a:cxn>
              <a:cxn ang="0">
                <a:pos x="T6" y="T7"/>
              </a:cxn>
            </a:cxnLst>
            <a:rect l="0" t="0" r="r" b="b"/>
            <a:pathLst>
              <a:path w="37" h="71">
                <a:moveTo>
                  <a:pt x="37" y="71"/>
                </a:moveTo>
                <a:cubicBezTo>
                  <a:pt x="0" y="65"/>
                  <a:pt x="20" y="38"/>
                  <a:pt x="16" y="22"/>
                </a:cubicBezTo>
                <a:cubicBezTo>
                  <a:pt x="12" y="7"/>
                  <a:pt x="20" y="0"/>
                  <a:pt x="37" y="6"/>
                </a:cubicBezTo>
                <a:cubicBezTo>
                  <a:pt x="37" y="26"/>
                  <a:pt x="37" y="46"/>
                  <a:pt x="37" y="7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7">
            <a:extLst>
              <a:ext uri="{FF2B5EF4-FFF2-40B4-BE49-F238E27FC236}">
                <a16:creationId xmlns:a16="http://schemas.microsoft.com/office/drawing/2014/main" id="{EFCAE144-EBE0-4567-BD36-36EDD949DB6A}"/>
              </a:ext>
            </a:extLst>
          </p:cNvPr>
          <p:cNvSpPr>
            <a:spLocks/>
          </p:cNvSpPr>
          <p:nvPr/>
        </p:nvSpPr>
        <p:spPr bwMode="auto">
          <a:xfrm>
            <a:off x="3884613" y="1422400"/>
            <a:ext cx="31750" cy="104775"/>
          </a:xfrm>
          <a:custGeom>
            <a:avLst/>
            <a:gdLst>
              <a:gd name="T0" fmla="*/ 21 w 21"/>
              <a:gd name="T1" fmla="*/ 0 h 68"/>
              <a:gd name="T2" fmla="*/ 21 w 21"/>
              <a:gd name="T3" fmla="*/ 68 h 68"/>
              <a:gd name="T4" fmla="*/ 2 w 21"/>
              <a:gd name="T5" fmla="*/ 64 h 68"/>
              <a:gd name="T6" fmla="*/ 1 w 21"/>
              <a:gd name="T7" fmla="*/ 6 h 68"/>
              <a:gd name="T8" fmla="*/ 21 w 21"/>
              <a:gd name="T9" fmla="*/ 0 h 68"/>
            </a:gdLst>
            <a:ahLst/>
            <a:cxnLst>
              <a:cxn ang="0">
                <a:pos x="T0" y="T1"/>
              </a:cxn>
              <a:cxn ang="0">
                <a:pos x="T2" y="T3"/>
              </a:cxn>
              <a:cxn ang="0">
                <a:pos x="T4" y="T5"/>
              </a:cxn>
              <a:cxn ang="0">
                <a:pos x="T6" y="T7"/>
              </a:cxn>
              <a:cxn ang="0">
                <a:pos x="T8" y="T9"/>
              </a:cxn>
            </a:cxnLst>
            <a:rect l="0" t="0" r="r" b="b"/>
            <a:pathLst>
              <a:path w="21" h="68">
                <a:moveTo>
                  <a:pt x="21" y="0"/>
                </a:moveTo>
                <a:cubicBezTo>
                  <a:pt x="21" y="25"/>
                  <a:pt x="21" y="45"/>
                  <a:pt x="21" y="68"/>
                </a:cubicBezTo>
                <a:cubicBezTo>
                  <a:pt x="14" y="66"/>
                  <a:pt x="2" y="66"/>
                  <a:pt x="2" y="64"/>
                </a:cubicBezTo>
                <a:cubicBezTo>
                  <a:pt x="1" y="45"/>
                  <a:pt x="0" y="25"/>
                  <a:pt x="1" y="6"/>
                </a:cubicBezTo>
                <a:cubicBezTo>
                  <a:pt x="1" y="4"/>
                  <a:pt x="13" y="3"/>
                  <a:pt x="21"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8">
            <a:extLst>
              <a:ext uri="{FF2B5EF4-FFF2-40B4-BE49-F238E27FC236}">
                <a16:creationId xmlns:a16="http://schemas.microsoft.com/office/drawing/2014/main" id="{D0C00294-28C9-4714-AFCD-2760E2FBB242}"/>
              </a:ext>
            </a:extLst>
          </p:cNvPr>
          <p:cNvSpPr>
            <a:spLocks/>
          </p:cNvSpPr>
          <p:nvPr/>
        </p:nvSpPr>
        <p:spPr bwMode="auto">
          <a:xfrm>
            <a:off x="984250" y="4144963"/>
            <a:ext cx="36512" cy="107950"/>
          </a:xfrm>
          <a:custGeom>
            <a:avLst/>
            <a:gdLst>
              <a:gd name="T0" fmla="*/ 24 w 24"/>
              <a:gd name="T1" fmla="*/ 4 h 71"/>
              <a:gd name="T2" fmla="*/ 24 w 24"/>
              <a:gd name="T3" fmla="*/ 65 h 71"/>
              <a:gd name="T4" fmla="*/ 1 w 24"/>
              <a:gd name="T5" fmla="*/ 52 h 71"/>
              <a:gd name="T6" fmla="*/ 1 w 24"/>
              <a:gd name="T7" fmla="*/ 19 h 71"/>
              <a:gd name="T8" fmla="*/ 24 w 24"/>
              <a:gd name="T9" fmla="*/ 4 h 71"/>
            </a:gdLst>
            <a:ahLst/>
            <a:cxnLst>
              <a:cxn ang="0">
                <a:pos x="T0" y="T1"/>
              </a:cxn>
              <a:cxn ang="0">
                <a:pos x="T2" y="T3"/>
              </a:cxn>
              <a:cxn ang="0">
                <a:pos x="T4" y="T5"/>
              </a:cxn>
              <a:cxn ang="0">
                <a:pos x="T6" y="T7"/>
              </a:cxn>
              <a:cxn ang="0">
                <a:pos x="T8" y="T9"/>
              </a:cxn>
            </a:cxnLst>
            <a:rect l="0" t="0" r="r" b="b"/>
            <a:pathLst>
              <a:path w="24" h="71">
                <a:moveTo>
                  <a:pt x="24" y="4"/>
                </a:moveTo>
                <a:cubicBezTo>
                  <a:pt x="24" y="25"/>
                  <a:pt x="24" y="45"/>
                  <a:pt x="24" y="65"/>
                </a:cubicBezTo>
                <a:cubicBezTo>
                  <a:pt x="9" y="71"/>
                  <a:pt x="1" y="70"/>
                  <a:pt x="1" y="52"/>
                </a:cubicBezTo>
                <a:cubicBezTo>
                  <a:pt x="2" y="41"/>
                  <a:pt x="2" y="30"/>
                  <a:pt x="1" y="19"/>
                </a:cubicBezTo>
                <a:cubicBezTo>
                  <a:pt x="0" y="2"/>
                  <a:pt x="8" y="0"/>
                  <a:pt x="24" y="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9">
            <a:extLst>
              <a:ext uri="{FF2B5EF4-FFF2-40B4-BE49-F238E27FC236}">
                <a16:creationId xmlns:a16="http://schemas.microsoft.com/office/drawing/2014/main" id="{867BB64A-09A3-47A3-BC38-2B5CD52FDF15}"/>
              </a:ext>
            </a:extLst>
          </p:cNvPr>
          <p:cNvSpPr>
            <a:spLocks/>
          </p:cNvSpPr>
          <p:nvPr/>
        </p:nvSpPr>
        <p:spPr bwMode="auto">
          <a:xfrm>
            <a:off x="2432050" y="4148138"/>
            <a:ext cx="36512" cy="103188"/>
          </a:xfrm>
          <a:custGeom>
            <a:avLst/>
            <a:gdLst>
              <a:gd name="T0" fmla="*/ 24 w 24"/>
              <a:gd name="T1" fmla="*/ 0 h 67"/>
              <a:gd name="T2" fmla="*/ 24 w 24"/>
              <a:gd name="T3" fmla="*/ 63 h 67"/>
              <a:gd name="T4" fmla="*/ 2 w 24"/>
              <a:gd name="T5" fmla="*/ 50 h 67"/>
              <a:gd name="T6" fmla="*/ 24 w 24"/>
              <a:gd name="T7" fmla="*/ 0 h 67"/>
            </a:gdLst>
            <a:ahLst/>
            <a:cxnLst>
              <a:cxn ang="0">
                <a:pos x="T0" y="T1"/>
              </a:cxn>
              <a:cxn ang="0">
                <a:pos x="T2" y="T3"/>
              </a:cxn>
              <a:cxn ang="0">
                <a:pos x="T4" y="T5"/>
              </a:cxn>
              <a:cxn ang="0">
                <a:pos x="T6" y="T7"/>
              </a:cxn>
            </a:cxnLst>
            <a:rect l="0" t="0" r="r" b="b"/>
            <a:pathLst>
              <a:path w="24" h="67">
                <a:moveTo>
                  <a:pt x="24" y="0"/>
                </a:moveTo>
                <a:cubicBezTo>
                  <a:pt x="24" y="22"/>
                  <a:pt x="24" y="42"/>
                  <a:pt x="24" y="63"/>
                </a:cubicBezTo>
                <a:cubicBezTo>
                  <a:pt x="10" y="67"/>
                  <a:pt x="3" y="66"/>
                  <a:pt x="2" y="50"/>
                </a:cubicBezTo>
                <a:cubicBezTo>
                  <a:pt x="0" y="3"/>
                  <a:pt x="0" y="0"/>
                  <a:pt x="24"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50">
            <a:extLst>
              <a:ext uri="{FF2B5EF4-FFF2-40B4-BE49-F238E27FC236}">
                <a16:creationId xmlns:a16="http://schemas.microsoft.com/office/drawing/2014/main" id="{4239A574-27AE-434B-9CFA-B8479B251645}"/>
              </a:ext>
            </a:extLst>
          </p:cNvPr>
          <p:cNvSpPr>
            <a:spLocks noEditPoints="1"/>
          </p:cNvSpPr>
          <p:nvPr/>
        </p:nvSpPr>
        <p:spPr bwMode="auto">
          <a:xfrm>
            <a:off x="2254250" y="1482725"/>
            <a:ext cx="28575" cy="22225"/>
          </a:xfrm>
          <a:custGeom>
            <a:avLst/>
            <a:gdLst>
              <a:gd name="T0" fmla="*/ 0 w 18"/>
              <a:gd name="T1" fmla="*/ 9 h 15"/>
              <a:gd name="T2" fmla="*/ 14 w 18"/>
              <a:gd name="T3" fmla="*/ 0 h 15"/>
              <a:gd name="T4" fmla="*/ 17 w 18"/>
              <a:gd name="T5" fmla="*/ 9 h 15"/>
              <a:gd name="T6" fmla="*/ 4 w 18"/>
              <a:gd name="T7" fmla="*/ 15 h 15"/>
              <a:gd name="T8" fmla="*/ 0 w 18"/>
              <a:gd name="T9" fmla="*/ 9 h 15"/>
              <a:gd name="T10" fmla="*/ 11 w 18"/>
              <a:gd name="T11" fmla="*/ 8 h 15"/>
              <a:gd name="T12" fmla="*/ 12 w 18"/>
              <a:gd name="T13" fmla="*/ 7 h 15"/>
              <a:gd name="T14" fmla="*/ 11 w 18"/>
              <a:gd name="T15" fmla="*/ 6 h 15"/>
              <a:gd name="T16" fmla="*/ 9 w 18"/>
              <a:gd name="T17" fmla="*/ 8 h 15"/>
              <a:gd name="T18" fmla="*/ 11 w 18"/>
              <a:gd name="T1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5">
                <a:moveTo>
                  <a:pt x="0" y="9"/>
                </a:moveTo>
                <a:cubicBezTo>
                  <a:pt x="5" y="6"/>
                  <a:pt x="9" y="3"/>
                  <a:pt x="14" y="0"/>
                </a:cubicBezTo>
                <a:cubicBezTo>
                  <a:pt x="15" y="3"/>
                  <a:pt x="18" y="9"/>
                  <a:pt x="17" y="9"/>
                </a:cubicBezTo>
                <a:cubicBezTo>
                  <a:pt x="13" y="12"/>
                  <a:pt x="9" y="13"/>
                  <a:pt x="4" y="15"/>
                </a:cubicBezTo>
                <a:cubicBezTo>
                  <a:pt x="3" y="13"/>
                  <a:pt x="2" y="11"/>
                  <a:pt x="0" y="9"/>
                </a:cubicBezTo>
                <a:close/>
                <a:moveTo>
                  <a:pt x="11" y="8"/>
                </a:moveTo>
                <a:cubicBezTo>
                  <a:pt x="11" y="8"/>
                  <a:pt x="12" y="8"/>
                  <a:pt x="12" y="7"/>
                </a:cubicBezTo>
                <a:cubicBezTo>
                  <a:pt x="12" y="7"/>
                  <a:pt x="11" y="6"/>
                  <a:pt x="11" y="6"/>
                </a:cubicBezTo>
                <a:cubicBezTo>
                  <a:pt x="10" y="6"/>
                  <a:pt x="10" y="7"/>
                  <a:pt x="9" y="8"/>
                </a:cubicBezTo>
                <a:cubicBezTo>
                  <a:pt x="10" y="8"/>
                  <a:pt x="10" y="8"/>
                  <a:pt x="11" y="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51">
            <a:extLst>
              <a:ext uri="{FF2B5EF4-FFF2-40B4-BE49-F238E27FC236}">
                <a16:creationId xmlns:a16="http://schemas.microsoft.com/office/drawing/2014/main" id="{095FB703-2FBC-4056-A91F-0F085AF4009C}"/>
              </a:ext>
            </a:extLst>
          </p:cNvPr>
          <p:cNvSpPr>
            <a:spLocks/>
          </p:cNvSpPr>
          <p:nvPr/>
        </p:nvSpPr>
        <p:spPr bwMode="auto">
          <a:xfrm>
            <a:off x="2017713" y="1677988"/>
            <a:ext cx="71437" cy="49213"/>
          </a:xfrm>
          <a:custGeom>
            <a:avLst/>
            <a:gdLst>
              <a:gd name="T0" fmla="*/ 15 w 46"/>
              <a:gd name="T1" fmla="*/ 0 h 33"/>
              <a:gd name="T2" fmla="*/ 46 w 46"/>
              <a:gd name="T3" fmla="*/ 31 h 33"/>
              <a:gd name="T4" fmla="*/ 0 w 46"/>
              <a:gd name="T5" fmla="*/ 33 h 33"/>
              <a:gd name="T6" fmla="*/ 15 w 46"/>
              <a:gd name="T7" fmla="*/ 0 h 33"/>
            </a:gdLst>
            <a:ahLst/>
            <a:cxnLst>
              <a:cxn ang="0">
                <a:pos x="T0" y="T1"/>
              </a:cxn>
              <a:cxn ang="0">
                <a:pos x="T2" y="T3"/>
              </a:cxn>
              <a:cxn ang="0">
                <a:pos x="T4" y="T5"/>
              </a:cxn>
              <a:cxn ang="0">
                <a:pos x="T6" y="T7"/>
              </a:cxn>
            </a:cxnLst>
            <a:rect l="0" t="0" r="r" b="b"/>
            <a:pathLst>
              <a:path w="46" h="33">
                <a:moveTo>
                  <a:pt x="15" y="0"/>
                </a:moveTo>
                <a:cubicBezTo>
                  <a:pt x="25" y="10"/>
                  <a:pt x="33" y="18"/>
                  <a:pt x="46" y="31"/>
                </a:cubicBezTo>
                <a:cubicBezTo>
                  <a:pt x="28" y="32"/>
                  <a:pt x="16" y="33"/>
                  <a:pt x="0" y="33"/>
                </a:cubicBezTo>
                <a:cubicBezTo>
                  <a:pt x="6" y="21"/>
                  <a:pt x="10" y="12"/>
                  <a:pt x="15"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52">
            <a:extLst>
              <a:ext uri="{FF2B5EF4-FFF2-40B4-BE49-F238E27FC236}">
                <a16:creationId xmlns:a16="http://schemas.microsoft.com/office/drawing/2014/main" id="{71E3D969-D214-4C96-9B7C-D45228985767}"/>
              </a:ext>
            </a:extLst>
          </p:cNvPr>
          <p:cNvSpPr>
            <a:spLocks/>
          </p:cNvSpPr>
          <p:nvPr/>
        </p:nvSpPr>
        <p:spPr bwMode="auto">
          <a:xfrm>
            <a:off x="1995488" y="1455738"/>
            <a:ext cx="85725" cy="84138"/>
          </a:xfrm>
          <a:custGeom>
            <a:avLst/>
            <a:gdLst>
              <a:gd name="T0" fmla="*/ 47 w 56"/>
              <a:gd name="T1" fmla="*/ 56 h 56"/>
              <a:gd name="T2" fmla="*/ 29 w 56"/>
              <a:gd name="T3" fmla="*/ 41 h 56"/>
              <a:gd name="T4" fmla="*/ 11 w 56"/>
              <a:gd name="T5" fmla="*/ 55 h 56"/>
              <a:gd name="T6" fmla="*/ 28 w 56"/>
              <a:gd name="T7" fmla="*/ 0 h 56"/>
              <a:gd name="T8" fmla="*/ 47 w 56"/>
              <a:gd name="T9" fmla="*/ 56 h 56"/>
            </a:gdLst>
            <a:ahLst/>
            <a:cxnLst>
              <a:cxn ang="0">
                <a:pos x="T0" y="T1"/>
              </a:cxn>
              <a:cxn ang="0">
                <a:pos x="T2" y="T3"/>
              </a:cxn>
              <a:cxn ang="0">
                <a:pos x="T4" y="T5"/>
              </a:cxn>
              <a:cxn ang="0">
                <a:pos x="T6" y="T7"/>
              </a:cxn>
              <a:cxn ang="0">
                <a:pos x="T8" y="T9"/>
              </a:cxn>
            </a:cxnLst>
            <a:rect l="0" t="0" r="r" b="b"/>
            <a:pathLst>
              <a:path w="56" h="56">
                <a:moveTo>
                  <a:pt x="47" y="56"/>
                </a:moveTo>
                <a:cubicBezTo>
                  <a:pt x="40" y="50"/>
                  <a:pt x="34" y="46"/>
                  <a:pt x="29" y="41"/>
                </a:cubicBezTo>
                <a:cubicBezTo>
                  <a:pt x="24" y="45"/>
                  <a:pt x="18" y="50"/>
                  <a:pt x="11" y="55"/>
                </a:cubicBezTo>
                <a:cubicBezTo>
                  <a:pt x="0" y="29"/>
                  <a:pt x="6" y="11"/>
                  <a:pt x="28" y="0"/>
                </a:cubicBezTo>
                <a:cubicBezTo>
                  <a:pt x="51" y="10"/>
                  <a:pt x="56" y="27"/>
                  <a:pt x="47" y="5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53">
            <a:extLst>
              <a:ext uri="{FF2B5EF4-FFF2-40B4-BE49-F238E27FC236}">
                <a16:creationId xmlns:a16="http://schemas.microsoft.com/office/drawing/2014/main" id="{12A072A8-510B-46AE-A6C7-B9A671451B96}"/>
              </a:ext>
            </a:extLst>
          </p:cNvPr>
          <p:cNvSpPr>
            <a:spLocks/>
          </p:cNvSpPr>
          <p:nvPr/>
        </p:nvSpPr>
        <p:spPr bwMode="auto">
          <a:xfrm>
            <a:off x="2227263" y="1654175"/>
            <a:ext cx="82550" cy="77788"/>
          </a:xfrm>
          <a:custGeom>
            <a:avLst/>
            <a:gdLst>
              <a:gd name="T0" fmla="*/ 50 w 54"/>
              <a:gd name="T1" fmla="*/ 44 h 51"/>
              <a:gd name="T2" fmla="*/ 0 w 54"/>
              <a:gd name="T3" fmla="*/ 51 h 51"/>
              <a:gd name="T4" fmla="*/ 10 w 54"/>
              <a:gd name="T5" fmla="*/ 6 h 51"/>
              <a:gd name="T6" fmla="*/ 47 w 54"/>
              <a:gd name="T7" fmla="*/ 7 h 51"/>
              <a:gd name="T8" fmla="*/ 50 w 54"/>
              <a:gd name="T9" fmla="*/ 45 h 51"/>
              <a:gd name="T10" fmla="*/ 41 w 54"/>
              <a:gd name="T11" fmla="*/ 22 h 51"/>
              <a:gd name="T12" fmla="*/ 8 w 54"/>
              <a:gd name="T13" fmla="*/ 21 h 51"/>
              <a:gd name="T14" fmla="*/ 9 w 54"/>
              <a:gd name="T15" fmla="*/ 44 h 51"/>
              <a:gd name="T16" fmla="*/ 50 w 54"/>
              <a:gd name="T17" fmla="*/ 4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51">
                <a:moveTo>
                  <a:pt x="50" y="44"/>
                </a:moveTo>
                <a:cubicBezTo>
                  <a:pt x="36" y="46"/>
                  <a:pt x="21" y="48"/>
                  <a:pt x="0" y="51"/>
                </a:cubicBezTo>
                <a:cubicBezTo>
                  <a:pt x="4" y="32"/>
                  <a:pt x="2" y="14"/>
                  <a:pt x="10" y="6"/>
                </a:cubicBezTo>
                <a:cubicBezTo>
                  <a:pt x="17" y="0"/>
                  <a:pt x="40" y="0"/>
                  <a:pt x="47" y="7"/>
                </a:cubicBezTo>
                <a:cubicBezTo>
                  <a:pt x="54" y="13"/>
                  <a:pt x="49" y="32"/>
                  <a:pt x="50" y="45"/>
                </a:cubicBezTo>
                <a:cubicBezTo>
                  <a:pt x="47" y="37"/>
                  <a:pt x="46" y="24"/>
                  <a:pt x="41" y="22"/>
                </a:cubicBezTo>
                <a:cubicBezTo>
                  <a:pt x="32" y="18"/>
                  <a:pt x="20" y="21"/>
                  <a:pt x="8" y="21"/>
                </a:cubicBezTo>
                <a:cubicBezTo>
                  <a:pt x="8" y="30"/>
                  <a:pt x="9" y="36"/>
                  <a:pt x="9" y="44"/>
                </a:cubicBezTo>
                <a:cubicBezTo>
                  <a:pt x="24" y="44"/>
                  <a:pt x="37" y="44"/>
                  <a:pt x="50" y="4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4">
            <a:extLst>
              <a:ext uri="{FF2B5EF4-FFF2-40B4-BE49-F238E27FC236}">
                <a16:creationId xmlns:a16="http://schemas.microsoft.com/office/drawing/2014/main" id="{D4B0A2E3-2241-4EFB-855E-B28763622D2D}"/>
              </a:ext>
            </a:extLst>
          </p:cNvPr>
          <p:cNvSpPr>
            <a:spLocks/>
          </p:cNvSpPr>
          <p:nvPr/>
        </p:nvSpPr>
        <p:spPr bwMode="auto">
          <a:xfrm>
            <a:off x="587375" y="4278313"/>
            <a:ext cx="238125" cy="33338"/>
          </a:xfrm>
          <a:custGeom>
            <a:avLst/>
            <a:gdLst>
              <a:gd name="T0" fmla="*/ 0 w 157"/>
              <a:gd name="T1" fmla="*/ 15 h 22"/>
              <a:gd name="T2" fmla="*/ 18 w 157"/>
              <a:gd name="T3" fmla="*/ 1 h 22"/>
              <a:gd name="T4" fmla="*/ 139 w 157"/>
              <a:gd name="T5" fmla="*/ 1 h 22"/>
              <a:gd name="T6" fmla="*/ 157 w 157"/>
              <a:gd name="T7" fmla="*/ 14 h 22"/>
              <a:gd name="T8" fmla="*/ 153 w 157"/>
              <a:gd name="T9" fmla="*/ 22 h 22"/>
              <a:gd name="T10" fmla="*/ 6 w 157"/>
              <a:gd name="T11" fmla="*/ 22 h 22"/>
              <a:gd name="T12" fmla="*/ 0 w 157"/>
              <a:gd name="T13" fmla="*/ 15 h 22"/>
            </a:gdLst>
            <a:ahLst/>
            <a:cxnLst>
              <a:cxn ang="0">
                <a:pos x="T0" y="T1"/>
              </a:cxn>
              <a:cxn ang="0">
                <a:pos x="T2" y="T3"/>
              </a:cxn>
              <a:cxn ang="0">
                <a:pos x="T4" y="T5"/>
              </a:cxn>
              <a:cxn ang="0">
                <a:pos x="T6" y="T7"/>
              </a:cxn>
              <a:cxn ang="0">
                <a:pos x="T8" y="T9"/>
              </a:cxn>
              <a:cxn ang="0">
                <a:pos x="T10" y="T11"/>
              </a:cxn>
              <a:cxn ang="0">
                <a:pos x="T12" y="T13"/>
              </a:cxn>
            </a:cxnLst>
            <a:rect l="0" t="0" r="r" b="b"/>
            <a:pathLst>
              <a:path w="157" h="22">
                <a:moveTo>
                  <a:pt x="0" y="15"/>
                </a:moveTo>
                <a:cubicBezTo>
                  <a:pt x="6" y="10"/>
                  <a:pt x="12" y="2"/>
                  <a:pt x="18" y="1"/>
                </a:cubicBezTo>
                <a:cubicBezTo>
                  <a:pt x="58" y="0"/>
                  <a:pt x="98" y="0"/>
                  <a:pt x="139" y="1"/>
                </a:cubicBezTo>
                <a:cubicBezTo>
                  <a:pt x="145" y="2"/>
                  <a:pt x="151" y="10"/>
                  <a:pt x="157" y="14"/>
                </a:cubicBezTo>
                <a:cubicBezTo>
                  <a:pt x="156" y="17"/>
                  <a:pt x="155" y="19"/>
                  <a:pt x="153" y="22"/>
                </a:cubicBezTo>
                <a:cubicBezTo>
                  <a:pt x="104" y="22"/>
                  <a:pt x="55" y="22"/>
                  <a:pt x="6" y="22"/>
                </a:cubicBezTo>
                <a:cubicBezTo>
                  <a:pt x="4" y="19"/>
                  <a:pt x="2" y="17"/>
                  <a:pt x="0" y="1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5">
            <a:extLst>
              <a:ext uri="{FF2B5EF4-FFF2-40B4-BE49-F238E27FC236}">
                <a16:creationId xmlns:a16="http://schemas.microsoft.com/office/drawing/2014/main" id="{5CF17E36-C2FD-4489-A9B7-E2221A1F2C66}"/>
              </a:ext>
            </a:extLst>
          </p:cNvPr>
          <p:cNvSpPr>
            <a:spLocks/>
          </p:cNvSpPr>
          <p:nvPr/>
        </p:nvSpPr>
        <p:spPr bwMode="auto">
          <a:xfrm>
            <a:off x="590550" y="4344988"/>
            <a:ext cx="133350" cy="34925"/>
          </a:xfrm>
          <a:custGeom>
            <a:avLst/>
            <a:gdLst>
              <a:gd name="T0" fmla="*/ 45 w 88"/>
              <a:gd name="T1" fmla="*/ 22 h 23"/>
              <a:gd name="T2" fmla="*/ 12 w 88"/>
              <a:gd name="T3" fmla="*/ 22 h 23"/>
              <a:gd name="T4" fmla="*/ 0 w 88"/>
              <a:gd name="T5" fmla="*/ 13 h 23"/>
              <a:gd name="T6" fmla="*/ 11 w 88"/>
              <a:gd name="T7" fmla="*/ 1 h 23"/>
              <a:gd name="T8" fmla="*/ 77 w 88"/>
              <a:gd name="T9" fmla="*/ 1 h 23"/>
              <a:gd name="T10" fmla="*/ 88 w 88"/>
              <a:gd name="T11" fmla="*/ 13 h 23"/>
              <a:gd name="T12" fmla="*/ 75 w 88"/>
              <a:gd name="T13" fmla="*/ 22 h 23"/>
              <a:gd name="T14" fmla="*/ 45 w 88"/>
              <a:gd name="T15" fmla="*/ 2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3">
                <a:moveTo>
                  <a:pt x="45" y="22"/>
                </a:moveTo>
                <a:cubicBezTo>
                  <a:pt x="34" y="22"/>
                  <a:pt x="23" y="23"/>
                  <a:pt x="12" y="22"/>
                </a:cubicBezTo>
                <a:cubicBezTo>
                  <a:pt x="8" y="21"/>
                  <a:pt x="4" y="16"/>
                  <a:pt x="0" y="13"/>
                </a:cubicBezTo>
                <a:cubicBezTo>
                  <a:pt x="4" y="9"/>
                  <a:pt x="7" y="2"/>
                  <a:pt x="11" y="1"/>
                </a:cubicBezTo>
                <a:cubicBezTo>
                  <a:pt x="33" y="0"/>
                  <a:pt x="55" y="0"/>
                  <a:pt x="77" y="1"/>
                </a:cubicBezTo>
                <a:cubicBezTo>
                  <a:pt x="81" y="2"/>
                  <a:pt x="84" y="9"/>
                  <a:pt x="88" y="13"/>
                </a:cubicBezTo>
                <a:cubicBezTo>
                  <a:pt x="84" y="16"/>
                  <a:pt x="80" y="21"/>
                  <a:pt x="75" y="22"/>
                </a:cubicBezTo>
                <a:cubicBezTo>
                  <a:pt x="65" y="23"/>
                  <a:pt x="55" y="22"/>
                  <a:pt x="45" y="2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6">
            <a:extLst>
              <a:ext uri="{FF2B5EF4-FFF2-40B4-BE49-F238E27FC236}">
                <a16:creationId xmlns:a16="http://schemas.microsoft.com/office/drawing/2014/main" id="{730ABFDC-D8C2-4A34-B097-C4719A610A90}"/>
              </a:ext>
            </a:extLst>
          </p:cNvPr>
          <p:cNvSpPr>
            <a:spLocks/>
          </p:cNvSpPr>
          <p:nvPr/>
        </p:nvSpPr>
        <p:spPr bwMode="auto">
          <a:xfrm>
            <a:off x="2268538" y="1492250"/>
            <a:ext cx="4762" cy="3175"/>
          </a:xfrm>
          <a:custGeom>
            <a:avLst/>
            <a:gdLst>
              <a:gd name="T0" fmla="*/ 2 w 3"/>
              <a:gd name="T1" fmla="*/ 2 h 2"/>
              <a:gd name="T2" fmla="*/ 0 w 3"/>
              <a:gd name="T3" fmla="*/ 2 h 2"/>
              <a:gd name="T4" fmla="*/ 2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1" y="2"/>
                  <a:pt x="0" y="2"/>
                </a:cubicBezTo>
                <a:cubicBezTo>
                  <a:pt x="1" y="1"/>
                  <a:pt x="1" y="0"/>
                  <a:pt x="2" y="0"/>
                </a:cubicBezTo>
                <a:cubicBezTo>
                  <a:pt x="2" y="0"/>
                  <a:pt x="3" y="1"/>
                  <a:pt x="3" y="1"/>
                </a:cubicBezTo>
                <a:cubicBezTo>
                  <a:pt x="3" y="2"/>
                  <a:pt x="2" y="2"/>
                  <a:pt x="2" y="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60">
            <a:extLst>
              <a:ext uri="{FF2B5EF4-FFF2-40B4-BE49-F238E27FC236}">
                <a16:creationId xmlns:a16="http://schemas.microsoft.com/office/drawing/2014/main" id="{3EE88082-1F63-4557-922D-67CB44A4659A}"/>
              </a:ext>
            </a:extLst>
          </p:cNvPr>
          <p:cNvSpPr>
            <a:spLocks/>
          </p:cNvSpPr>
          <p:nvPr/>
        </p:nvSpPr>
        <p:spPr bwMode="auto">
          <a:xfrm>
            <a:off x="7945438" y="4171950"/>
            <a:ext cx="950913" cy="796925"/>
          </a:xfrm>
          <a:custGeom>
            <a:avLst/>
            <a:gdLst>
              <a:gd name="T0" fmla="*/ 349 w 474"/>
              <a:gd name="T1" fmla="*/ 49 h 397"/>
              <a:gd name="T2" fmla="*/ 314 w 474"/>
              <a:gd name="T3" fmla="*/ 53 h 397"/>
              <a:gd name="T4" fmla="*/ 307 w 474"/>
              <a:gd name="T5" fmla="*/ 62 h 397"/>
              <a:gd name="T6" fmla="*/ 353 w 474"/>
              <a:gd name="T7" fmla="*/ 62 h 397"/>
              <a:gd name="T8" fmla="*/ 397 w 474"/>
              <a:gd name="T9" fmla="*/ 123 h 397"/>
              <a:gd name="T10" fmla="*/ 360 w 474"/>
              <a:gd name="T11" fmla="*/ 123 h 397"/>
              <a:gd name="T12" fmla="*/ 354 w 474"/>
              <a:gd name="T13" fmla="*/ 134 h 397"/>
              <a:gd name="T14" fmla="*/ 386 w 474"/>
              <a:gd name="T15" fmla="*/ 133 h 397"/>
              <a:gd name="T16" fmla="*/ 431 w 474"/>
              <a:gd name="T17" fmla="*/ 192 h 397"/>
              <a:gd name="T18" fmla="*/ 418 w 474"/>
              <a:gd name="T19" fmla="*/ 202 h 397"/>
              <a:gd name="T20" fmla="*/ 383 w 474"/>
              <a:gd name="T21" fmla="*/ 201 h 397"/>
              <a:gd name="T22" fmla="*/ 373 w 474"/>
              <a:gd name="T23" fmla="*/ 210 h 397"/>
              <a:gd name="T24" fmla="*/ 431 w 474"/>
              <a:gd name="T25" fmla="*/ 215 h 397"/>
              <a:gd name="T26" fmla="*/ 464 w 474"/>
              <a:gd name="T27" fmla="*/ 238 h 397"/>
              <a:gd name="T28" fmla="*/ 435 w 474"/>
              <a:gd name="T29" fmla="*/ 290 h 397"/>
              <a:gd name="T30" fmla="*/ 379 w 474"/>
              <a:gd name="T31" fmla="*/ 293 h 397"/>
              <a:gd name="T32" fmla="*/ 301 w 474"/>
              <a:gd name="T33" fmla="*/ 320 h 397"/>
              <a:gd name="T34" fmla="*/ 267 w 474"/>
              <a:gd name="T35" fmla="*/ 346 h 397"/>
              <a:gd name="T36" fmla="*/ 263 w 474"/>
              <a:gd name="T37" fmla="*/ 356 h 397"/>
              <a:gd name="T38" fmla="*/ 267 w 474"/>
              <a:gd name="T39" fmla="*/ 359 h 397"/>
              <a:gd name="T40" fmla="*/ 292 w 474"/>
              <a:gd name="T41" fmla="*/ 343 h 397"/>
              <a:gd name="T42" fmla="*/ 309 w 474"/>
              <a:gd name="T43" fmla="*/ 328 h 397"/>
              <a:gd name="T44" fmla="*/ 357 w 474"/>
              <a:gd name="T45" fmla="*/ 330 h 397"/>
              <a:gd name="T46" fmla="*/ 371 w 474"/>
              <a:gd name="T47" fmla="*/ 329 h 397"/>
              <a:gd name="T48" fmla="*/ 361 w 474"/>
              <a:gd name="T49" fmla="*/ 317 h 397"/>
              <a:gd name="T50" fmla="*/ 386 w 474"/>
              <a:gd name="T51" fmla="*/ 304 h 397"/>
              <a:gd name="T52" fmla="*/ 438 w 474"/>
              <a:gd name="T53" fmla="*/ 302 h 397"/>
              <a:gd name="T54" fmla="*/ 455 w 474"/>
              <a:gd name="T55" fmla="*/ 309 h 397"/>
              <a:gd name="T56" fmla="*/ 452 w 474"/>
              <a:gd name="T57" fmla="*/ 325 h 397"/>
              <a:gd name="T58" fmla="*/ 403 w 474"/>
              <a:gd name="T59" fmla="*/ 357 h 397"/>
              <a:gd name="T60" fmla="*/ 383 w 474"/>
              <a:gd name="T61" fmla="*/ 384 h 397"/>
              <a:gd name="T62" fmla="*/ 360 w 474"/>
              <a:gd name="T63" fmla="*/ 395 h 397"/>
              <a:gd name="T64" fmla="*/ 244 w 474"/>
              <a:gd name="T65" fmla="*/ 396 h 397"/>
              <a:gd name="T66" fmla="*/ 186 w 474"/>
              <a:gd name="T67" fmla="*/ 378 h 397"/>
              <a:gd name="T68" fmla="*/ 92 w 474"/>
              <a:gd name="T69" fmla="*/ 317 h 397"/>
              <a:gd name="T70" fmla="*/ 36 w 474"/>
              <a:gd name="T71" fmla="*/ 288 h 397"/>
              <a:gd name="T72" fmla="*/ 0 w 474"/>
              <a:gd name="T73" fmla="*/ 281 h 397"/>
              <a:gd name="T74" fmla="*/ 39 w 474"/>
              <a:gd name="T75" fmla="*/ 214 h 397"/>
              <a:gd name="T76" fmla="*/ 55 w 474"/>
              <a:gd name="T77" fmla="*/ 194 h 397"/>
              <a:gd name="T78" fmla="*/ 55 w 474"/>
              <a:gd name="T79" fmla="*/ 140 h 397"/>
              <a:gd name="T80" fmla="*/ 40 w 474"/>
              <a:gd name="T81" fmla="*/ 123 h 397"/>
              <a:gd name="T82" fmla="*/ 1 w 474"/>
              <a:gd name="T83" fmla="*/ 57 h 397"/>
              <a:gd name="T84" fmla="*/ 8 w 474"/>
              <a:gd name="T85" fmla="*/ 52 h 397"/>
              <a:gd name="T86" fmla="*/ 101 w 474"/>
              <a:gd name="T87" fmla="*/ 24 h 397"/>
              <a:gd name="T88" fmla="*/ 225 w 474"/>
              <a:gd name="T89" fmla="*/ 3 h 397"/>
              <a:gd name="T90" fmla="*/ 289 w 474"/>
              <a:gd name="T91" fmla="*/ 1 h 397"/>
              <a:gd name="T92" fmla="*/ 349 w 474"/>
              <a:gd name="T93" fmla="*/ 49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4" h="397">
                <a:moveTo>
                  <a:pt x="349" y="49"/>
                </a:moveTo>
                <a:cubicBezTo>
                  <a:pt x="337" y="50"/>
                  <a:pt x="326" y="52"/>
                  <a:pt x="314" y="53"/>
                </a:cubicBezTo>
                <a:cubicBezTo>
                  <a:pt x="306" y="53"/>
                  <a:pt x="304" y="57"/>
                  <a:pt x="307" y="62"/>
                </a:cubicBezTo>
                <a:cubicBezTo>
                  <a:pt x="323" y="62"/>
                  <a:pt x="338" y="61"/>
                  <a:pt x="353" y="62"/>
                </a:cubicBezTo>
                <a:cubicBezTo>
                  <a:pt x="390" y="65"/>
                  <a:pt x="404" y="83"/>
                  <a:pt x="397" y="123"/>
                </a:cubicBezTo>
                <a:cubicBezTo>
                  <a:pt x="385" y="123"/>
                  <a:pt x="373" y="123"/>
                  <a:pt x="360" y="123"/>
                </a:cubicBezTo>
                <a:cubicBezTo>
                  <a:pt x="353" y="123"/>
                  <a:pt x="351" y="127"/>
                  <a:pt x="354" y="134"/>
                </a:cubicBezTo>
                <a:cubicBezTo>
                  <a:pt x="365" y="134"/>
                  <a:pt x="376" y="133"/>
                  <a:pt x="386" y="133"/>
                </a:cubicBezTo>
                <a:cubicBezTo>
                  <a:pt x="421" y="134"/>
                  <a:pt x="441" y="161"/>
                  <a:pt x="431" y="192"/>
                </a:cubicBezTo>
                <a:cubicBezTo>
                  <a:pt x="429" y="199"/>
                  <a:pt x="426" y="203"/>
                  <a:pt x="418" y="202"/>
                </a:cubicBezTo>
                <a:cubicBezTo>
                  <a:pt x="406" y="200"/>
                  <a:pt x="394" y="200"/>
                  <a:pt x="383" y="201"/>
                </a:cubicBezTo>
                <a:cubicBezTo>
                  <a:pt x="380" y="201"/>
                  <a:pt x="377" y="206"/>
                  <a:pt x="373" y="210"/>
                </a:cubicBezTo>
                <a:cubicBezTo>
                  <a:pt x="395" y="212"/>
                  <a:pt x="413" y="213"/>
                  <a:pt x="431" y="215"/>
                </a:cubicBezTo>
                <a:cubicBezTo>
                  <a:pt x="445" y="216"/>
                  <a:pt x="458" y="223"/>
                  <a:pt x="464" y="238"/>
                </a:cubicBezTo>
                <a:cubicBezTo>
                  <a:pt x="474" y="262"/>
                  <a:pt x="462" y="286"/>
                  <a:pt x="435" y="290"/>
                </a:cubicBezTo>
                <a:cubicBezTo>
                  <a:pt x="416" y="293"/>
                  <a:pt x="398" y="294"/>
                  <a:pt x="379" y="293"/>
                </a:cubicBezTo>
                <a:cubicBezTo>
                  <a:pt x="349" y="291"/>
                  <a:pt x="324" y="300"/>
                  <a:pt x="301" y="320"/>
                </a:cubicBezTo>
                <a:cubicBezTo>
                  <a:pt x="290" y="329"/>
                  <a:pt x="278" y="337"/>
                  <a:pt x="267" y="346"/>
                </a:cubicBezTo>
                <a:cubicBezTo>
                  <a:pt x="264" y="348"/>
                  <a:pt x="264" y="352"/>
                  <a:pt x="263" y="356"/>
                </a:cubicBezTo>
                <a:cubicBezTo>
                  <a:pt x="264" y="357"/>
                  <a:pt x="265" y="358"/>
                  <a:pt x="267" y="359"/>
                </a:cubicBezTo>
                <a:cubicBezTo>
                  <a:pt x="275" y="353"/>
                  <a:pt x="284" y="348"/>
                  <a:pt x="292" y="343"/>
                </a:cubicBezTo>
                <a:cubicBezTo>
                  <a:pt x="298" y="338"/>
                  <a:pt x="304" y="333"/>
                  <a:pt x="309" y="328"/>
                </a:cubicBezTo>
                <a:cubicBezTo>
                  <a:pt x="326" y="311"/>
                  <a:pt x="338" y="314"/>
                  <a:pt x="357" y="330"/>
                </a:cubicBezTo>
                <a:cubicBezTo>
                  <a:pt x="362" y="334"/>
                  <a:pt x="365" y="337"/>
                  <a:pt x="371" y="329"/>
                </a:cubicBezTo>
                <a:cubicBezTo>
                  <a:pt x="368" y="325"/>
                  <a:pt x="365" y="321"/>
                  <a:pt x="361" y="317"/>
                </a:cubicBezTo>
                <a:cubicBezTo>
                  <a:pt x="367" y="308"/>
                  <a:pt x="374" y="303"/>
                  <a:pt x="386" y="304"/>
                </a:cubicBezTo>
                <a:cubicBezTo>
                  <a:pt x="403" y="304"/>
                  <a:pt x="421" y="302"/>
                  <a:pt x="438" y="302"/>
                </a:cubicBezTo>
                <a:cubicBezTo>
                  <a:pt x="444" y="302"/>
                  <a:pt x="451" y="305"/>
                  <a:pt x="455" y="309"/>
                </a:cubicBezTo>
                <a:cubicBezTo>
                  <a:pt x="461" y="314"/>
                  <a:pt x="460" y="320"/>
                  <a:pt x="452" y="325"/>
                </a:cubicBezTo>
                <a:cubicBezTo>
                  <a:pt x="435" y="334"/>
                  <a:pt x="416" y="341"/>
                  <a:pt x="403" y="357"/>
                </a:cubicBezTo>
                <a:cubicBezTo>
                  <a:pt x="396" y="366"/>
                  <a:pt x="389" y="375"/>
                  <a:pt x="383" y="384"/>
                </a:cubicBezTo>
                <a:cubicBezTo>
                  <a:pt x="377" y="391"/>
                  <a:pt x="370" y="395"/>
                  <a:pt x="360" y="395"/>
                </a:cubicBezTo>
                <a:cubicBezTo>
                  <a:pt x="321" y="395"/>
                  <a:pt x="283" y="396"/>
                  <a:pt x="244" y="396"/>
                </a:cubicBezTo>
                <a:cubicBezTo>
                  <a:pt x="223" y="397"/>
                  <a:pt x="203" y="389"/>
                  <a:pt x="186" y="378"/>
                </a:cubicBezTo>
                <a:cubicBezTo>
                  <a:pt x="154" y="359"/>
                  <a:pt x="124" y="337"/>
                  <a:pt x="92" y="317"/>
                </a:cubicBezTo>
                <a:cubicBezTo>
                  <a:pt x="74" y="306"/>
                  <a:pt x="55" y="297"/>
                  <a:pt x="36" y="288"/>
                </a:cubicBezTo>
                <a:cubicBezTo>
                  <a:pt x="26" y="284"/>
                  <a:pt x="15" y="284"/>
                  <a:pt x="0" y="281"/>
                </a:cubicBezTo>
                <a:cubicBezTo>
                  <a:pt x="31" y="267"/>
                  <a:pt x="44" y="245"/>
                  <a:pt x="39" y="214"/>
                </a:cubicBezTo>
                <a:cubicBezTo>
                  <a:pt x="54" y="214"/>
                  <a:pt x="55" y="205"/>
                  <a:pt x="55" y="194"/>
                </a:cubicBezTo>
                <a:cubicBezTo>
                  <a:pt x="54" y="176"/>
                  <a:pt x="54" y="158"/>
                  <a:pt x="55" y="140"/>
                </a:cubicBezTo>
                <a:cubicBezTo>
                  <a:pt x="55" y="130"/>
                  <a:pt x="52" y="123"/>
                  <a:pt x="40" y="123"/>
                </a:cubicBezTo>
                <a:cubicBezTo>
                  <a:pt x="44" y="92"/>
                  <a:pt x="31" y="70"/>
                  <a:pt x="1" y="57"/>
                </a:cubicBezTo>
                <a:cubicBezTo>
                  <a:pt x="5" y="54"/>
                  <a:pt x="6" y="53"/>
                  <a:pt x="8" y="52"/>
                </a:cubicBezTo>
                <a:cubicBezTo>
                  <a:pt x="39" y="43"/>
                  <a:pt x="70" y="34"/>
                  <a:pt x="101" y="24"/>
                </a:cubicBezTo>
                <a:cubicBezTo>
                  <a:pt x="141" y="10"/>
                  <a:pt x="183" y="7"/>
                  <a:pt x="225" y="3"/>
                </a:cubicBezTo>
                <a:cubicBezTo>
                  <a:pt x="246" y="1"/>
                  <a:pt x="268" y="0"/>
                  <a:pt x="289" y="1"/>
                </a:cubicBezTo>
                <a:cubicBezTo>
                  <a:pt x="323" y="2"/>
                  <a:pt x="344" y="19"/>
                  <a:pt x="349" y="4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61">
            <a:extLst>
              <a:ext uri="{FF2B5EF4-FFF2-40B4-BE49-F238E27FC236}">
                <a16:creationId xmlns:a16="http://schemas.microsoft.com/office/drawing/2014/main" id="{5C7E6814-CB1E-4FC0-95B7-B97BB8245978}"/>
              </a:ext>
            </a:extLst>
          </p:cNvPr>
          <p:cNvSpPr>
            <a:spLocks/>
          </p:cNvSpPr>
          <p:nvPr/>
        </p:nvSpPr>
        <p:spPr bwMode="auto">
          <a:xfrm>
            <a:off x="6357938" y="4171950"/>
            <a:ext cx="889000" cy="796925"/>
          </a:xfrm>
          <a:custGeom>
            <a:avLst/>
            <a:gdLst>
              <a:gd name="T0" fmla="*/ 1 w 443"/>
              <a:gd name="T1" fmla="*/ 280 h 397"/>
              <a:gd name="T2" fmla="*/ 9 w 443"/>
              <a:gd name="T3" fmla="*/ 262 h 397"/>
              <a:gd name="T4" fmla="*/ 18 w 443"/>
              <a:gd name="T5" fmla="*/ 239 h 397"/>
              <a:gd name="T6" fmla="*/ 18 w 443"/>
              <a:gd name="T7" fmla="*/ 197 h 397"/>
              <a:gd name="T8" fmla="*/ 22 w 443"/>
              <a:gd name="T9" fmla="*/ 198 h 397"/>
              <a:gd name="T10" fmla="*/ 30 w 443"/>
              <a:gd name="T11" fmla="*/ 183 h 397"/>
              <a:gd name="T12" fmla="*/ 21 w 443"/>
              <a:gd name="T13" fmla="*/ 149 h 397"/>
              <a:gd name="T14" fmla="*/ 30 w 443"/>
              <a:gd name="T15" fmla="*/ 131 h 397"/>
              <a:gd name="T16" fmla="*/ 30 w 443"/>
              <a:gd name="T17" fmla="*/ 107 h 397"/>
              <a:gd name="T18" fmla="*/ 29 w 443"/>
              <a:gd name="T19" fmla="*/ 104 h 397"/>
              <a:gd name="T20" fmla="*/ 5 w 443"/>
              <a:gd name="T21" fmla="*/ 70 h 397"/>
              <a:gd name="T22" fmla="*/ 0 w 443"/>
              <a:gd name="T23" fmla="*/ 50 h 397"/>
              <a:gd name="T24" fmla="*/ 154 w 443"/>
              <a:gd name="T25" fmla="*/ 7 h 397"/>
              <a:gd name="T26" fmla="*/ 259 w 443"/>
              <a:gd name="T27" fmla="*/ 1 h 397"/>
              <a:gd name="T28" fmla="*/ 295 w 443"/>
              <a:gd name="T29" fmla="*/ 9 h 397"/>
              <a:gd name="T30" fmla="*/ 324 w 443"/>
              <a:gd name="T31" fmla="*/ 49 h 397"/>
              <a:gd name="T32" fmla="*/ 289 w 443"/>
              <a:gd name="T33" fmla="*/ 53 h 397"/>
              <a:gd name="T34" fmla="*/ 281 w 443"/>
              <a:gd name="T35" fmla="*/ 60 h 397"/>
              <a:gd name="T36" fmla="*/ 291 w 443"/>
              <a:gd name="T37" fmla="*/ 64 h 397"/>
              <a:gd name="T38" fmla="*/ 333 w 443"/>
              <a:gd name="T39" fmla="*/ 63 h 397"/>
              <a:gd name="T40" fmla="*/ 371 w 443"/>
              <a:gd name="T41" fmla="*/ 123 h 397"/>
              <a:gd name="T42" fmla="*/ 336 w 443"/>
              <a:gd name="T43" fmla="*/ 123 h 397"/>
              <a:gd name="T44" fmla="*/ 328 w 443"/>
              <a:gd name="T45" fmla="*/ 130 h 397"/>
              <a:gd name="T46" fmla="*/ 337 w 443"/>
              <a:gd name="T47" fmla="*/ 134 h 397"/>
              <a:gd name="T48" fmla="*/ 375 w 443"/>
              <a:gd name="T49" fmla="*/ 135 h 397"/>
              <a:gd name="T50" fmla="*/ 406 w 443"/>
              <a:gd name="T51" fmla="*/ 193 h 397"/>
              <a:gd name="T52" fmla="*/ 393 w 443"/>
              <a:gd name="T53" fmla="*/ 202 h 397"/>
              <a:gd name="T54" fmla="*/ 352 w 443"/>
              <a:gd name="T55" fmla="*/ 201 h 397"/>
              <a:gd name="T56" fmla="*/ 359 w 443"/>
              <a:gd name="T57" fmla="*/ 212 h 397"/>
              <a:gd name="T58" fmla="*/ 414 w 443"/>
              <a:gd name="T59" fmla="*/ 217 h 397"/>
              <a:gd name="T60" fmla="*/ 442 w 443"/>
              <a:gd name="T61" fmla="*/ 254 h 397"/>
              <a:gd name="T62" fmla="*/ 415 w 443"/>
              <a:gd name="T63" fmla="*/ 289 h 397"/>
              <a:gd name="T64" fmla="*/ 359 w 443"/>
              <a:gd name="T65" fmla="*/ 293 h 397"/>
              <a:gd name="T66" fmla="*/ 272 w 443"/>
              <a:gd name="T67" fmla="*/ 324 h 397"/>
              <a:gd name="T68" fmla="*/ 243 w 443"/>
              <a:gd name="T69" fmla="*/ 345 h 397"/>
              <a:gd name="T70" fmla="*/ 238 w 443"/>
              <a:gd name="T71" fmla="*/ 353 h 397"/>
              <a:gd name="T72" fmla="*/ 248 w 443"/>
              <a:gd name="T73" fmla="*/ 355 h 397"/>
              <a:gd name="T74" fmla="*/ 270 w 443"/>
              <a:gd name="T75" fmla="*/ 340 h 397"/>
              <a:gd name="T76" fmla="*/ 283 w 443"/>
              <a:gd name="T77" fmla="*/ 328 h 397"/>
              <a:gd name="T78" fmla="*/ 332 w 443"/>
              <a:gd name="T79" fmla="*/ 330 h 397"/>
              <a:gd name="T80" fmla="*/ 346 w 443"/>
              <a:gd name="T81" fmla="*/ 329 h 397"/>
              <a:gd name="T82" fmla="*/ 336 w 443"/>
              <a:gd name="T83" fmla="*/ 317 h 397"/>
              <a:gd name="T84" fmla="*/ 362 w 443"/>
              <a:gd name="T85" fmla="*/ 304 h 397"/>
              <a:gd name="T86" fmla="*/ 412 w 443"/>
              <a:gd name="T87" fmla="*/ 302 h 397"/>
              <a:gd name="T88" fmla="*/ 430 w 443"/>
              <a:gd name="T89" fmla="*/ 308 h 397"/>
              <a:gd name="T90" fmla="*/ 426 w 443"/>
              <a:gd name="T91" fmla="*/ 325 h 397"/>
              <a:gd name="T92" fmla="*/ 387 w 443"/>
              <a:gd name="T93" fmla="*/ 349 h 397"/>
              <a:gd name="T94" fmla="*/ 362 w 443"/>
              <a:gd name="T95" fmla="*/ 379 h 397"/>
              <a:gd name="T96" fmla="*/ 331 w 443"/>
              <a:gd name="T97" fmla="*/ 395 h 397"/>
              <a:gd name="T98" fmla="*/ 222 w 443"/>
              <a:gd name="T99" fmla="*/ 396 h 397"/>
              <a:gd name="T100" fmla="*/ 167 w 443"/>
              <a:gd name="T101" fmla="*/ 381 h 397"/>
              <a:gd name="T102" fmla="*/ 81 w 443"/>
              <a:gd name="T103" fmla="*/ 326 h 397"/>
              <a:gd name="T104" fmla="*/ 1 w 443"/>
              <a:gd name="T105" fmla="*/ 28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3" h="397">
                <a:moveTo>
                  <a:pt x="1" y="280"/>
                </a:moveTo>
                <a:cubicBezTo>
                  <a:pt x="3" y="275"/>
                  <a:pt x="7" y="269"/>
                  <a:pt x="9" y="262"/>
                </a:cubicBezTo>
                <a:cubicBezTo>
                  <a:pt x="13" y="254"/>
                  <a:pt x="17" y="247"/>
                  <a:pt x="18" y="239"/>
                </a:cubicBezTo>
                <a:cubicBezTo>
                  <a:pt x="19" y="225"/>
                  <a:pt x="18" y="211"/>
                  <a:pt x="18" y="197"/>
                </a:cubicBezTo>
                <a:cubicBezTo>
                  <a:pt x="19" y="197"/>
                  <a:pt x="20" y="198"/>
                  <a:pt x="22" y="198"/>
                </a:cubicBezTo>
                <a:cubicBezTo>
                  <a:pt x="25" y="193"/>
                  <a:pt x="31" y="188"/>
                  <a:pt x="30" y="183"/>
                </a:cubicBezTo>
                <a:cubicBezTo>
                  <a:pt x="29" y="171"/>
                  <a:pt x="39" y="154"/>
                  <a:pt x="21" y="149"/>
                </a:cubicBezTo>
                <a:cubicBezTo>
                  <a:pt x="24" y="143"/>
                  <a:pt x="29" y="138"/>
                  <a:pt x="30" y="131"/>
                </a:cubicBezTo>
                <a:cubicBezTo>
                  <a:pt x="32" y="124"/>
                  <a:pt x="31" y="115"/>
                  <a:pt x="30" y="107"/>
                </a:cubicBezTo>
                <a:cubicBezTo>
                  <a:pt x="30" y="106"/>
                  <a:pt x="30" y="104"/>
                  <a:pt x="29" y="104"/>
                </a:cubicBezTo>
                <a:cubicBezTo>
                  <a:pt x="13" y="99"/>
                  <a:pt x="18" y="79"/>
                  <a:pt x="5" y="70"/>
                </a:cubicBezTo>
                <a:cubicBezTo>
                  <a:pt x="1" y="67"/>
                  <a:pt x="2" y="57"/>
                  <a:pt x="0" y="50"/>
                </a:cubicBezTo>
                <a:cubicBezTo>
                  <a:pt x="52" y="35"/>
                  <a:pt x="100" y="11"/>
                  <a:pt x="154" y="7"/>
                </a:cubicBezTo>
                <a:cubicBezTo>
                  <a:pt x="189" y="5"/>
                  <a:pt x="224" y="2"/>
                  <a:pt x="259" y="1"/>
                </a:cubicBezTo>
                <a:cubicBezTo>
                  <a:pt x="271" y="0"/>
                  <a:pt x="284" y="4"/>
                  <a:pt x="295" y="9"/>
                </a:cubicBezTo>
                <a:cubicBezTo>
                  <a:pt x="313" y="16"/>
                  <a:pt x="321" y="29"/>
                  <a:pt x="324" y="49"/>
                </a:cubicBezTo>
                <a:cubicBezTo>
                  <a:pt x="312" y="50"/>
                  <a:pt x="301" y="51"/>
                  <a:pt x="289" y="53"/>
                </a:cubicBezTo>
                <a:cubicBezTo>
                  <a:pt x="286" y="54"/>
                  <a:pt x="284" y="58"/>
                  <a:pt x="281" y="60"/>
                </a:cubicBezTo>
                <a:cubicBezTo>
                  <a:pt x="284" y="62"/>
                  <a:pt x="288" y="64"/>
                  <a:pt x="291" y="64"/>
                </a:cubicBezTo>
                <a:cubicBezTo>
                  <a:pt x="305" y="64"/>
                  <a:pt x="319" y="61"/>
                  <a:pt x="333" y="63"/>
                </a:cubicBezTo>
                <a:cubicBezTo>
                  <a:pt x="366" y="66"/>
                  <a:pt x="381" y="88"/>
                  <a:pt x="371" y="123"/>
                </a:cubicBezTo>
                <a:cubicBezTo>
                  <a:pt x="360" y="123"/>
                  <a:pt x="348" y="123"/>
                  <a:pt x="336" y="123"/>
                </a:cubicBezTo>
                <a:cubicBezTo>
                  <a:pt x="333" y="124"/>
                  <a:pt x="330" y="128"/>
                  <a:pt x="328" y="130"/>
                </a:cubicBezTo>
                <a:cubicBezTo>
                  <a:pt x="331" y="132"/>
                  <a:pt x="334" y="134"/>
                  <a:pt x="337" y="134"/>
                </a:cubicBezTo>
                <a:cubicBezTo>
                  <a:pt x="350" y="135"/>
                  <a:pt x="363" y="133"/>
                  <a:pt x="375" y="135"/>
                </a:cubicBezTo>
                <a:cubicBezTo>
                  <a:pt x="402" y="141"/>
                  <a:pt x="415" y="167"/>
                  <a:pt x="406" y="193"/>
                </a:cubicBezTo>
                <a:cubicBezTo>
                  <a:pt x="404" y="200"/>
                  <a:pt x="400" y="202"/>
                  <a:pt x="393" y="202"/>
                </a:cubicBezTo>
                <a:cubicBezTo>
                  <a:pt x="380" y="201"/>
                  <a:pt x="366" y="201"/>
                  <a:pt x="352" y="201"/>
                </a:cubicBezTo>
                <a:cubicBezTo>
                  <a:pt x="350" y="209"/>
                  <a:pt x="351" y="212"/>
                  <a:pt x="359" y="212"/>
                </a:cubicBezTo>
                <a:cubicBezTo>
                  <a:pt x="378" y="213"/>
                  <a:pt x="396" y="214"/>
                  <a:pt x="414" y="217"/>
                </a:cubicBezTo>
                <a:cubicBezTo>
                  <a:pt x="432" y="220"/>
                  <a:pt x="442" y="236"/>
                  <a:pt x="442" y="254"/>
                </a:cubicBezTo>
                <a:cubicBezTo>
                  <a:pt x="443" y="271"/>
                  <a:pt x="434" y="285"/>
                  <a:pt x="415" y="289"/>
                </a:cubicBezTo>
                <a:cubicBezTo>
                  <a:pt x="397" y="292"/>
                  <a:pt x="378" y="294"/>
                  <a:pt x="359" y="293"/>
                </a:cubicBezTo>
                <a:cubicBezTo>
                  <a:pt x="325" y="290"/>
                  <a:pt x="296" y="300"/>
                  <a:pt x="272" y="324"/>
                </a:cubicBezTo>
                <a:cubicBezTo>
                  <a:pt x="263" y="332"/>
                  <a:pt x="252" y="338"/>
                  <a:pt x="243" y="345"/>
                </a:cubicBezTo>
                <a:cubicBezTo>
                  <a:pt x="240" y="347"/>
                  <a:pt x="240" y="350"/>
                  <a:pt x="238" y="353"/>
                </a:cubicBezTo>
                <a:cubicBezTo>
                  <a:pt x="241" y="354"/>
                  <a:pt x="246" y="356"/>
                  <a:pt x="248" y="355"/>
                </a:cubicBezTo>
                <a:cubicBezTo>
                  <a:pt x="255" y="350"/>
                  <a:pt x="263" y="345"/>
                  <a:pt x="270" y="340"/>
                </a:cubicBezTo>
                <a:cubicBezTo>
                  <a:pt x="275" y="337"/>
                  <a:pt x="279" y="333"/>
                  <a:pt x="283" y="328"/>
                </a:cubicBezTo>
                <a:cubicBezTo>
                  <a:pt x="301" y="309"/>
                  <a:pt x="316" y="315"/>
                  <a:pt x="332" y="330"/>
                </a:cubicBezTo>
                <a:cubicBezTo>
                  <a:pt x="337" y="335"/>
                  <a:pt x="341" y="337"/>
                  <a:pt x="346" y="329"/>
                </a:cubicBezTo>
                <a:cubicBezTo>
                  <a:pt x="343" y="325"/>
                  <a:pt x="340" y="321"/>
                  <a:pt x="336" y="317"/>
                </a:cubicBezTo>
                <a:cubicBezTo>
                  <a:pt x="342" y="308"/>
                  <a:pt x="350" y="303"/>
                  <a:pt x="362" y="304"/>
                </a:cubicBezTo>
                <a:cubicBezTo>
                  <a:pt x="378" y="305"/>
                  <a:pt x="395" y="302"/>
                  <a:pt x="412" y="302"/>
                </a:cubicBezTo>
                <a:cubicBezTo>
                  <a:pt x="418" y="302"/>
                  <a:pt x="425" y="304"/>
                  <a:pt x="430" y="308"/>
                </a:cubicBezTo>
                <a:cubicBezTo>
                  <a:pt x="436" y="314"/>
                  <a:pt x="435" y="321"/>
                  <a:pt x="426" y="325"/>
                </a:cubicBezTo>
                <a:cubicBezTo>
                  <a:pt x="413" y="333"/>
                  <a:pt x="399" y="340"/>
                  <a:pt x="387" y="349"/>
                </a:cubicBezTo>
                <a:cubicBezTo>
                  <a:pt x="377" y="357"/>
                  <a:pt x="369" y="368"/>
                  <a:pt x="362" y="379"/>
                </a:cubicBezTo>
                <a:cubicBezTo>
                  <a:pt x="354" y="389"/>
                  <a:pt x="346" y="395"/>
                  <a:pt x="331" y="395"/>
                </a:cubicBezTo>
                <a:cubicBezTo>
                  <a:pt x="295" y="394"/>
                  <a:pt x="258" y="395"/>
                  <a:pt x="222" y="396"/>
                </a:cubicBezTo>
                <a:cubicBezTo>
                  <a:pt x="202" y="397"/>
                  <a:pt x="183" y="391"/>
                  <a:pt x="167" y="381"/>
                </a:cubicBezTo>
                <a:cubicBezTo>
                  <a:pt x="138" y="364"/>
                  <a:pt x="110" y="344"/>
                  <a:pt x="81" y="326"/>
                </a:cubicBezTo>
                <a:cubicBezTo>
                  <a:pt x="56" y="311"/>
                  <a:pt x="30" y="297"/>
                  <a:pt x="1" y="28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896" name="Freeform 62">
            <a:extLst>
              <a:ext uri="{FF2B5EF4-FFF2-40B4-BE49-F238E27FC236}">
                <a16:creationId xmlns:a16="http://schemas.microsoft.com/office/drawing/2014/main" id="{34B64C20-E1C3-46D2-94CD-69B1A2C0AD20}"/>
              </a:ext>
            </a:extLst>
          </p:cNvPr>
          <p:cNvSpPr>
            <a:spLocks/>
          </p:cNvSpPr>
          <p:nvPr/>
        </p:nvSpPr>
        <p:spPr bwMode="auto">
          <a:xfrm>
            <a:off x="4683126" y="4162425"/>
            <a:ext cx="898525" cy="822325"/>
          </a:xfrm>
          <a:custGeom>
            <a:avLst/>
            <a:gdLst>
              <a:gd name="T0" fmla="*/ 254 w 448"/>
              <a:gd name="T1" fmla="*/ 276 h 410"/>
              <a:gd name="T2" fmla="*/ 227 w 448"/>
              <a:gd name="T3" fmla="*/ 309 h 410"/>
              <a:gd name="T4" fmla="*/ 183 w 448"/>
              <a:gd name="T5" fmla="*/ 316 h 410"/>
              <a:gd name="T6" fmla="*/ 175 w 448"/>
              <a:gd name="T7" fmla="*/ 327 h 410"/>
              <a:gd name="T8" fmla="*/ 251 w 448"/>
              <a:gd name="T9" fmla="*/ 312 h 410"/>
              <a:gd name="T10" fmla="*/ 251 w 448"/>
              <a:gd name="T11" fmla="*/ 325 h 410"/>
              <a:gd name="T12" fmla="*/ 261 w 448"/>
              <a:gd name="T13" fmla="*/ 324 h 410"/>
              <a:gd name="T14" fmla="*/ 310 w 448"/>
              <a:gd name="T15" fmla="*/ 343 h 410"/>
              <a:gd name="T16" fmla="*/ 359 w 448"/>
              <a:gd name="T17" fmla="*/ 332 h 410"/>
              <a:gd name="T18" fmla="*/ 410 w 448"/>
              <a:gd name="T19" fmla="*/ 354 h 410"/>
              <a:gd name="T20" fmla="*/ 421 w 448"/>
              <a:gd name="T21" fmla="*/ 366 h 410"/>
              <a:gd name="T22" fmla="*/ 414 w 448"/>
              <a:gd name="T23" fmla="*/ 383 h 410"/>
              <a:gd name="T24" fmla="*/ 391 w 448"/>
              <a:gd name="T25" fmla="*/ 384 h 410"/>
              <a:gd name="T26" fmla="*/ 345 w 448"/>
              <a:gd name="T27" fmla="*/ 396 h 410"/>
              <a:gd name="T28" fmla="*/ 294 w 448"/>
              <a:gd name="T29" fmla="*/ 403 h 410"/>
              <a:gd name="T30" fmla="*/ 267 w 448"/>
              <a:gd name="T31" fmla="*/ 395 h 410"/>
              <a:gd name="T32" fmla="*/ 200 w 448"/>
              <a:gd name="T33" fmla="*/ 382 h 410"/>
              <a:gd name="T34" fmla="*/ 134 w 448"/>
              <a:gd name="T35" fmla="*/ 352 h 410"/>
              <a:gd name="T36" fmla="*/ 81 w 448"/>
              <a:gd name="T37" fmla="*/ 296 h 410"/>
              <a:gd name="T38" fmla="*/ 0 w 448"/>
              <a:gd name="T39" fmla="*/ 251 h 410"/>
              <a:gd name="T40" fmla="*/ 16 w 448"/>
              <a:gd name="T41" fmla="*/ 216 h 410"/>
              <a:gd name="T42" fmla="*/ 41 w 448"/>
              <a:gd name="T43" fmla="*/ 206 h 410"/>
              <a:gd name="T44" fmla="*/ 42 w 448"/>
              <a:gd name="T45" fmla="*/ 199 h 410"/>
              <a:gd name="T46" fmla="*/ 42 w 448"/>
              <a:gd name="T47" fmla="*/ 168 h 410"/>
              <a:gd name="T48" fmla="*/ 58 w 448"/>
              <a:gd name="T49" fmla="*/ 158 h 410"/>
              <a:gd name="T50" fmla="*/ 58 w 448"/>
              <a:gd name="T51" fmla="*/ 128 h 410"/>
              <a:gd name="T52" fmla="*/ 56 w 448"/>
              <a:gd name="T53" fmla="*/ 126 h 410"/>
              <a:gd name="T54" fmla="*/ 35 w 448"/>
              <a:gd name="T55" fmla="*/ 98 h 410"/>
              <a:gd name="T56" fmla="*/ 35 w 448"/>
              <a:gd name="T57" fmla="*/ 73 h 410"/>
              <a:gd name="T58" fmla="*/ 29 w 448"/>
              <a:gd name="T59" fmla="*/ 69 h 410"/>
              <a:gd name="T60" fmla="*/ 5 w 448"/>
              <a:gd name="T61" fmla="*/ 41 h 410"/>
              <a:gd name="T62" fmla="*/ 187 w 448"/>
              <a:gd name="T63" fmla="*/ 7 h 410"/>
              <a:gd name="T64" fmla="*/ 263 w 448"/>
              <a:gd name="T65" fmla="*/ 0 h 410"/>
              <a:gd name="T66" fmla="*/ 303 w 448"/>
              <a:gd name="T67" fmla="*/ 9 h 410"/>
              <a:gd name="T68" fmla="*/ 397 w 448"/>
              <a:gd name="T69" fmla="*/ 60 h 410"/>
              <a:gd name="T70" fmla="*/ 405 w 448"/>
              <a:gd name="T71" fmla="*/ 93 h 410"/>
              <a:gd name="T72" fmla="*/ 322 w 448"/>
              <a:gd name="T73" fmla="*/ 51 h 410"/>
              <a:gd name="T74" fmla="*/ 316 w 448"/>
              <a:gd name="T75" fmla="*/ 59 h 410"/>
              <a:gd name="T76" fmla="*/ 322 w 448"/>
              <a:gd name="T77" fmla="*/ 64 h 410"/>
              <a:gd name="T78" fmla="*/ 387 w 448"/>
              <a:gd name="T79" fmla="*/ 96 h 410"/>
              <a:gd name="T80" fmla="*/ 429 w 448"/>
              <a:gd name="T81" fmla="*/ 124 h 410"/>
              <a:gd name="T82" fmla="*/ 428 w 448"/>
              <a:gd name="T83" fmla="*/ 174 h 410"/>
              <a:gd name="T84" fmla="*/ 344 w 448"/>
              <a:gd name="T85" fmla="*/ 123 h 410"/>
              <a:gd name="T86" fmla="*/ 331 w 448"/>
              <a:gd name="T87" fmla="*/ 128 h 410"/>
              <a:gd name="T88" fmla="*/ 375 w 448"/>
              <a:gd name="T89" fmla="*/ 154 h 410"/>
              <a:gd name="T90" fmla="*/ 420 w 448"/>
              <a:gd name="T91" fmla="*/ 185 h 410"/>
              <a:gd name="T92" fmla="*/ 416 w 448"/>
              <a:gd name="T93" fmla="*/ 244 h 410"/>
              <a:gd name="T94" fmla="*/ 403 w 448"/>
              <a:gd name="T95" fmla="*/ 244 h 410"/>
              <a:gd name="T96" fmla="*/ 320 w 448"/>
              <a:gd name="T97" fmla="*/ 199 h 410"/>
              <a:gd name="T98" fmla="*/ 309 w 448"/>
              <a:gd name="T99" fmla="*/ 201 h 410"/>
              <a:gd name="T100" fmla="*/ 309 w 448"/>
              <a:gd name="T101" fmla="*/ 206 h 410"/>
              <a:gd name="T102" fmla="*/ 362 w 448"/>
              <a:gd name="T103" fmla="*/ 234 h 410"/>
              <a:gd name="T104" fmla="*/ 395 w 448"/>
              <a:gd name="T105" fmla="*/ 253 h 410"/>
              <a:gd name="T106" fmla="*/ 413 w 448"/>
              <a:gd name="T107" fmla="*/ 291 h 410"/>
              <a:gd name="T108" fmla="*/ 376 w 448"/>
              <a:gd name="T109" fmla="*/ 319 h 410"/>
              <a:gd name="T110" fmla="*/ 335 w 448"/>
              <a:gd name="T111" fmla="*/ 309 h 410"/>
              <a:gd name="T112" fmla="*/ 277 w 448"/>
              <a:gd name="T113" fmla="*/ 278 h 410"/>
              <a:gd name="T114" fmla="*/ 254 w 448"/>
              <a:gd name="T115" fmla="*/ 27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48" h="410">
                <a:moveTo>
                  <a:pt x="254" y="276"/>
                </a:moveTo>
                <a:cubicBezTo>
                  <a:pt x="253" y="296"/>
                  <a:pt x="243" y="305"/>
                  <a:pt x="227" y="309"/>
                </a:cubicBezTo>
                <a:cubicBezTo>
                  <a:pt x="213" y="312"/>
                  <a:pt x="198" y="314"/>
                  <a:pt x="183" y="316"/>
                </a:cubicBezTo>
                <a:cubicBezTo>
                  <a:pt x="175" y="317"/>
                  <a:pt x="175" y="317"/>
                  <a:pt x="175" y="327"/>
                </a:cubicBezTo>
                <a:cubicBezTo>
                  <a:pt x="202" y="330"/>
                  <a:pt x="227" y="321"/>
                  <a:pt x="251" y="312"/>
                </a:cubicBezTo>
                <a:cubicBezTo>
                  <a:pt x="251" y="318"/>
                  <a:pt x="251" y="321"/>
                  <a:pt x="251" y="325"/>
                </a:cubicBezTo>
                <a:cubicBezTo>
                  <a:pt x="254" y="325"/>
                  <a:pt x="258" y="325"/>
                  <a:pt x="261" y="324"/>
                </a:cubicBezTo>
                <a:cubicBezTo>
                  <a:pt x="278" y="317"/>
                  <a:pt x="296" y="323"/>
                  <a:pt x="310" y="343"/>
                </a:cubicBezTo>
                <a:cubicBezTo>
                  <a:pt x="323" y="324"/>
                  <a:pt x="342" y="328"/>
                  <a:pt x="359" y="332"/>
                </a:cubicBezTo>
                <a:cubicBezTo>
                  <a:pt x="376" y="337"/>
                  <a:pt x="393" y="346"/>
                  <a:pt x="410" y="354"/>
                </a:cubicBezTo>
                <a:cubicBezTo>
                  <a:pt x="415" y="356"/>
                  <a:pt x="418" y="362"/>
                  <a:pt x="421" y="366"/>
                </a:cubicBezTo>
                <a:cubicBezTo>
                  <a:pt x="425" y="374"/>
                  <a:pt x="423" y="381"/>
                  <a:pt x="414" y="383"/>
                </a:cubicBezTo>
                <a:cubicBezTo>
                  <a:pt x="406" y="384"/>
                  <a:pt x="398" y="385"/>
                  <a:pt x="391" y="384"/>
                </a:cubicBezTo>
                <a:cubicBezTo>
                  <a:pt x="374" y="382"/>
                  <a:pt x="359" y="386"/>
                  <a:pt x="345" y="396"/>
                </a:cubicBezTo>
                <a:cubicBezTo>
                  <a:pt x="329" y="407"/>
                  <a:pt x="313" y="410"/>
                  <a:pt x="294" y="403"/>
                </a:cubicBezTo>
                <a:cubicBezTo>
                  <a:pt x="285" y="400"/>
                  <a:pt x="276" y="398"/>
                  <a:pt x="267" y="395"/>
                </a:cubicBezTo>
                <a:cubicBezTo>
                  <a:pt x="245" y="388"/>
                  <a:pt x="223" y="382"/>
                  <a:pt x="200" y="382"/>
                </a:cubicBezTo>
                <a:cubicBezTo>
                  <a:pt x="175" y="382"/>
                  <a:pt x="153" y="369"/>
                  <a:pt x="134" y="352"/>
                </a:cubicBezTo>
                <a:cubicBezTo>
                  <a:pt x="115" y="335"/>
                  <a:pt x="97" y="316"/>
                  <a:pt x="81" y="296"/>
                </a:cubicBezTo>
                <a:cubicBezTo>
                  <a:pt x="60" y="271"/>
                  <a:pt x="43" y="243"/>
                  <a:pt x="0" y="251"/>
                </a:cubicBezTo>
                <a:cubicBezTo>
                  <a:pt x="7" y="237"/>
                  <a:pt x="12" y="226"/>
                  <a:pt x="16" y="216"/>
                </a:cubicBezTo>
                <a:cubicBezTo>
                  <a:pt x="32" y="220"/>
                  <a:pt x="37" y="218"/>
                  <a:pt x="41" y="206"/>
                </a:cubicBezTo>
                <a:cubicBezTo>
                  <a:pt x="42" y="203"/>
                  <a:pt x="43" y="201"/>
                  <a:pt x="42" y="199"/>
                </a:cubicBezTo>
                <a:cubicBezTo>
                  <a:pt x="37" y="183"/>
                  <a:pt x="36" y="183"/>
                  <a:pt x="42" y="168"/>
                </a:cubicBezTo>
                <a:cubicBezTo>
                  <a:pt x="49" y="164"/>
                  <a:pt x="57" y="162"/>
                  <a:pt x="58" y="158"/>
                </a:cubicBezTo>
                <a:cubicBezTo>
                  <a:pt x="60" y="148"/>
                  <a:pt x="58" y="138"/>
                  <a:pt x="58" y="128"/>
                </a:cubicBezTo>
                <a:cubicBezTo>
                  <a:pt x="58" y="127"/>
                  <a:pt x="57" y="126"/>
                  <a:pt x="56" y="126"/>
                </a:cubicBezTo>
                <a:cubicBezTo>
                  <a:pt x="40" y="115"/>
                  <a:pt x="40" y="115"/>
                  <a:pt x="35" y="98"/>
                </a:cubicBezTo>
                <a:cubicBezTo>
                  <a:pt x="44" y="88"/>
                  <a:pt x="44" y="82"/>
                  <a:pt x="35" y="73"/>
                </a:cubicBezTo>
                <a:cubicBezTo>
                  <a:pt x="34" y="71"/>
                  <a:pt x="31" y="69"/>
                  <a:pt x="29" y="69"/>
                </a:cubicBezTo>
                <a:cubicBezTo>
                  <a:pt x="11" y="67"/>
                  <a:pt x="7" y="63"/>
                  <a:pt x="5" y="41"/>
                </a:cubicBezTo>
                <a:cubicBezTo>
                  <a:pt x="68" y="43"/>
                  <a:pt x="125" y="14"/>
                  <a:pt x="187" y="7"/>
                </a:cubicBezTo>
                <a:cubicBezTo>
                  <a:pt x="212" y="4"/>
                  <a:pt x="238" y="0"/>
                  <a:pt x="263" y="0"/>
                </a:cubicBezTo>
                <a:cubicBezTo>
                  <a:pt x="277" y="0"/>
                  <a:pt x="291" y="3"/>
                  <a:pt x="303" y="9"/>
                </a:cubicBezTo>
                <a:cubicBezTo>
                  <a:pt x="335" y="25"/>
                  <a:pt x="366" y="42"/>
                  <a:pt x="397" y="60"/>
                </a:cubicBezTo>
                <a:cubicBezTo>
                  <a:pt x="409" y="66"/>
                  <a:pt x="411" y="78"/>
                  <a:pt x="405" y="93"/>
                </a:cubicBezTo>
                <a:cubicBezTo>
                  <a:pt x="378" y="79"/>
                  <a:pt x="350" y="65"/>
                  <a:pt x="322" y="51"/>
                </a:cubicBezTo>
                <a:cubicBezTo>
                  <a:pt x="320" y="54"/>
                  <a:pt x="318" y="56"/>
                  <a:pt x="316" y="59"/>
                </a:cubicBezTo>
                <a:cubicBezTo>
                  <a:pt x="319" y="61"/>
                  <a:pt x="320" y="63"/>
                  <a:pt x="322" y="64"/>
                </a:cubicBezTo>
                <a:cubicBezTo>
                  <a:pt x="344" y="75"/>
                  <a:pt x="366" y="85"/>
                  <a:pt x="387" y="96"/>
                </a:cubicBezTo>
                <a:cubicBezTo>
                  <a:pt x="401" y="104"/>
                  <a:pt x="416" y="113"/>
                  <a:pt x="429" y="124"/>
                </a:cubicBezTo>
                <a:cubicBezTo>
                  <a:pt x="448" y="140"/>
                  <a:pt x="447" y="158"/>
                  <a:pt x="428" y="174"/>
                </a:cubicBezTo>
                <a:cubicBezTo>
                  <a:pt x="400" y="156"/>
                  <a:pt x="372" y="140"/>
                  <a:pt x="344" y="123"/>
                </a:cubicBezTo>
                <a:cubicBezTo>
                  <a:pt x="336" y="118"/>
                  <a:pt x="336" y="118"/>
                  <a:pt x="331" y="128"/>
                </a:cubicBezTo>
                <a:cubicBezTo>
                  <a:pt x="346" y="137"/>
                  <a:pt x="361" y="145"/>
                  <a:pt x="375" y="154"/>
                </a:cubicBezTo>
                <a:cubicBezTo>
                  <a:pt x="391" y="164"/>
                  <a:pt x="406" y="173"/>
                  <a:pt x="420" y="185"/>
                </a:cubicBezTo>
                <a:cubicBezTo>
                  <a:pt x="442" y="203"/>
                  <a:pt x="440" y="229"/>
                  <a:pt x="416" y="244"/>
                </a:cubicBezTo>
                <a:cubicBezTo>
                  <a:pt x="413" y="246"/>
                  <a:pt x="407" y="246"/>
                  <a:pt x="403" y="244"/>
                </a:cubicBezTo>
                <a:cubicBezTo>
                  <a:pt x="376" y="229"/>
                  <a:pt x="348" y="214"/>
                  <a:pt x="320" y="199"/>
                </a:cubicBezTo>
                <a:cubicBezTo>
                  <a:pt x="317" y="198"/>
                  <a:pt x="313" y="200"/>
                  <a:pt x="309" y="201"/>
                </a:cubicBezTo>
                <a:cubicBezTo>
                  <a:pt x="309" y="202"/>
                  <a:pt x="309" y="204"/>
                  <a:pt x="309" y="206"/>
                </a:cubicBezTo>
                <a:cubicBezTo>
                  <a:pt x="327" y="215"/>
                  <a:pt x="344" y="224"/>
                  <a:pt x="362" y="234"/>
                </a:cubicBezTo>
                <a:cubicBezTo>
                  <a:pt x="373" y="240"/>
                  <a:pt x="384" y="246"/>
                  <a:pt x="395" y="253"/>
                </a:cubicBezTo>
                <a:cubicBezTo>
                  <a:pt x="412" y="263"/>
                  <a:pt x="417" y="276"/>
                  <a:pt x="413" y="291"/>
                </a:cubicBezTo>
                <a:cubicBezTo>
                  <a:pt x="408" y="307"/>
                  <a:pt x="393" y="320"/>
                  <a:pt x="376" y="319"/>
                </a:cubicBezTo>
                <a:cubicBezTo>
                  <a:pt x="362" y="318"/>
                  <a:pt x="348" y="315"/>
                  <a:pt x="335" y="309"/>
                </a:cubicBezTo>
                <a:cubicBezTo>
                  <a:pt x="315" y="300"/>
                  <a:pt x="297" y="288"/>
                  <a:pt x="277" y="278"/>
                </a:cubicBezTo>
                <a:cubicBezTo>
                  <a:pt x="271" y="275"/>
                  <a:pt x="263" y="277"/>
                  <a:pt x="254" y="276"/>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897" name="Freeform 63">
            <a:extLst>
              <a:ext uri="{FF2B5EF4-FFF2-40B4-BE49-F238E27FC236}">
                <a16:creationId xmlns:a16="http://schemas.microsoft.com/office/drawing/2014/main" id="{87E2F8AC-D020-4471-A00C-734CDF2EDD1E}"/>
              </a:ext>
            </a:extLst>
          </p:cNvPr>
          <p:cNvSpPr>
            <a:spLocks noEditPoints="1"/>
          </p:cNvSpPr>
          <p:nvPr/>
        </p:nvSpPr>
        <p:spPr bwMode="auto">
          <a:xfrm>
            <a:off x="7740651" y="2568575"/>
            <a:ext cx="731838" cy="746125"/>
          </a:xfrm>
          <a:custGeom>
            <a:avLst/>
            <a:gdLst>
              <a:gd name="T0" fmla="*/ 365 w 365"/>
              <a:gd name="T1" fmla="*/ 186 h 372"/>
              <a:gd name="T2" fmla="*/ 365 w 365"/>
              <a:gd name="T3" fmla="*/ 296 h 372"/>
              <a:gd name="T4" fmla="*/ 288 w 365"/>
              <a:gd name="T5" fmla="*/ 372 h 372"/>
              <a:gd name="T6" fmla="*/ 77 w 365"/>
              <a:gd name="T7" fmla="*/ 372 h 372"/>
              <a:gd name="T8" fmla="*/ 1 w 365"/>
              <a:gd name="T9" fmla="*/ 298 h 372"/>
              <a:gd name="T10" fmla="*/ 1 w 365"/>
              <a:gd name="T11" fmla="*/ 75 h 372"/>
              <a:gd name="T12" fmla="*/ 77 w 365"/>
              <a:gd name="T13" fmla="*/ 0 h 372"/>
              <a:gd name="T14" fmla="*/ 289 w 365"/>
              <a:gd name="T15" fmla="*/ 0 h 372"/>
              <a:gd name="T16" fmla="*/ 365 w 365"/>
              <a:gd name="T17" fmla="*/ 76 h 372"/>
              <a:gd name="T18" fmla="*/ 365 w 365"/>
              <a:gd name="T19" fmla="*/ 186 h 372"/>
              <a:gd name="T20" fmla="*/ 332 w 365"/>
              <a:gd name="T21" fmla="*/ 187 h 372"/>
              <a:gd name="T22" fmla="*/ 332 w 365"/>
              <a:gd name="T23" fmla="*/ 187 h 372"/>
              <a:gd name="T24" fmla="*/ 332 w 365"/>
              <a:gd name="T25" fmla="*/ 84 h 372"/>
              <a:gd name="T26" fmla="*/ 281 w 365"/>
              <a:gd name="T27" fmla="*/ 33 h 372"/>
              <a:gd name="T28" fmla="*/ 84 w 365"/>
              <a:gd name="T29" fmla="*/ 33 h 372"/>
              <a:gd name="T30" fmla="*/ 34 w 365"/>
              <a:gd name="T31" fmla="*/ 83 h 372"/>
              <a:gd name="T32" fmla="*/ 34 w 365"/>
              <a:gd name="T33" fmla="*/ 290 h 372"/>
              <a:gd name="T34" fmla="*/ 84 w 365"/>
              <a:gd name="T35" fmla="*/ 339 h 372"/>
              <a:gd name="T36" fmla="*/ 282 w 365"/>
              <a:gd name="T37" fmla="*/ 339 h 372"/>
              <a:gd name="T38" fmla="*/ 332 w 365"/>
              <a:gd name="T39" fmla="*/ 288 h 372"/>
              <a:gd name="T40" fmla="*/ 332 w 365"/>
              <a:gd name="T41" fmla="*/ 187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 h="372">
                <a:moveTo>
                  <a:pt x="365" y="186"/>
                </a:moveTo>
                <a:cubicBezTo>
                  <a:pt x="365" y="223"/>
                  <a:pt x="365" y="259"/>
                  <a:pt x="365" y="296"/>
                </a:cubicBezTo>
                <a:cubicBezTo>
                  <a:pt x="365" y="341"/>
                  <a:pt x="333" y="372"/>
                  <a:pt x="288" y="372"/>
                </a:cubicBezTo>
                <a:cubicBezTo>
                  <a:pt x="218" y="372"/>
                  <a:pt x="147" y="372"/>
                  <a:pt x="77" y="372"/>
                </a:cubicBezTo>
                <a:cubicBezTo>
                  <a:pt x="33" y="372"/>
                  <a:pt x="1" y="341"/>
                  <a:pt x="1" y="298"/>
                </a:cubicBezTo>
                <a:cubicBezTo>
                  <a:pt x="0" y="224"/>
                  <a:pt x="0" y="149"/>
                  <a:pt x="1" y="75"/>
                </a:cubicBezTo>
                <a:cubicBezTo>
                  <a:pt x="1" y="31"/>
                  <a:pt x="33" y="0"/>
                  <a:pt x="77" y="0"/>
                </a:cubicBezTo>
                <a:cubicBezTo>
                  <a:pt x="148" y="0"/>
                  <a:pt x="218" y="0"/>
                  <a:pt x="289" y="0"/>
                </a:cubicBezTo>
                <a:cubicBezTo>
                  <a:pt x="333" y="0"/>
                  <a:pt x="365" y="31"/>
                  <a:pt x="365" y="76"/>
                </a:cubicBezTo>
                <a:cubicBezTo>
                  <a:pt x="365" y="113"/>
                  <a:pt x="365" y="150"/>
                  <a:pt x="365" y="186"/>
                </a:cubicBezTo>
                <a:close/>
                <a:moveTo>
                  <a:pt x="332" y="187"/>
                </a:moveTo>
                <a:cubicBezTo>
                  <a:pt x="332" y="187"/>
                  <a:pt x="332" y="187"/>
                  <a:pt x="332" y="187"/>
                </a:cubicBezTo>
                <a:cubicBezTo>
                  <a:pt x="332" y="153"/>
                  <a:pt x="332" y="118"/>
                  <a:pt x="332" y="84"/>
                </a:cubicBezTo>
                <a:cubicBezTo>
                  <a:pt x="332" y="53"/>
                  <a:pt x="311" y="33"/>
                  <a:pt x="281" y="33"/>
                </a:cubicBezTo>
                <a:cubicBezTo>
                  <a:pt x="216" y="33"/>
                  <a:pt x="150" y="33"/>
                  <a:pt x="84" y="33"/>
                </a:cubicBezTo>
                <a:cubicBezTo>
                  <a:pt x="55" y="33"/>
                  <a:pt x="34" y="53"/>
                  <a:pt x="34" y="83"/>
                </a:cubicBezTo>
                <a:cubicBezTo>
                  <a:pt x="33" y="152"/>
                  <a:pt x="33" y="221"/>
                  <a:pt x="34" y="290"/>
                </a:cubicBezTo>
                <a:cubicBezTo>
                  <a:pt x="34" y="319"/>
                  <a:pt x="54" y="339"/>
                  <a:pt x="84" y="339"/>
                </a:cubicBezTo>
                <a:cubicBezTo>
                  <a:pt x="150" y="339"/>
                  <a:pt x="216" y="339"/>
                  <a:pt x="282" y="339"/>
                </a:cubicBezTo>
                <a:cubicBezTo>
                  <a:pt x="312" y="339"/>
                  <a:pt x="332" y="319"/>
                  <a:pt x="332" y="288"/>
                </a:cubicBezTo>
                <a:cubicBezTo>
                  <a:pt x="332" y="255"/>
                  <a:pt x="332" y="221"/>
                  <a:pt x="332" y="18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898" name="Freeform 64">
            <a:extLst>
              <a:ext uri="{FF2B5EF4-FFF2-40B4-BE49-F238E27FC236}">
                <a16:creationId xmlns:a16="http://schemas.microsoft.com/office/drawing/2014/main" id="{D80B0D38-1F58-46D9-BA9F-1D7321251561}"/>
              </a:ext>
            </a:extLst>
          </p:cNvPr>
          <p:cNvSpPr>
            <a:spLocks noEditPoints="1"/>
          </p:cNvSpPr>
          <p:nvPr/>
        </p:nvSpPr>
        <p:spPr bwMode="auto">
          <a:xfrm>
            <a:off x="7804151" y="828675"/>
            <a:ext cx="677863" cy="871538"/>
          </a:xfrm>
          <a:custGeom>
            <a:avLst/>
            <a:gdLst>
              <a:gd name="T0" fmla="*/ 306 w 338"/>
              <a:gd name="T1" fmla="*/ 434 h 434"/>
              <a:gd name="T2" fmla="*/ 32 w 338"/>
              <a:gd name="T3" fmla="*/ 434 h 434"/>
              <a:gd name="T4" fmla="*/ 8 w 338"/>
              <a:gd name="T5" fmla="*/ 381 h 434"/>
              <a:gd name="T6" fmla="*/ 0 w 338"/>
              <a:gd name="T7" fmla="*/ 358 h 434"/>
              <a:gd name="T8" fmla="*/ 1 w 338"/>
              <a:gd name="T9" fmla="*/ 75 h 434"/>
              <a:gd name="T10" fmla="*/ 10 w 338"/>
              <a:gd name="T11" fmla="*/ 50 h 434"/>
              <a:gd name="T12" fmla="*/ 32 w 338"/>
              <a:gd name="T13" fmla="*/ 0 h 434"/>
              <a:gd name="T14" fmla="*/ 305 w 338"/>
              <a:gd name="T15" fmla="*/ 0 h 434"/>
              <a:gd name="T16" fmla="*/ 330 w 338"/>
              <a:gd name="T17" fmla="*/ 53 h 434"/>
              <a:gd name="T18" fmla="*/ 337 w 338"/>
              <a:gd name="T19" fmla="*/ 75 h 434"/>
              <a:gd name="T20" fmla="*/ 337 w 338"/>
              <a:gd name="T21" fmla="*/ 358 h 434"/>
              <a:gd name="T22" fmla="*/ 328 w 338"/>
              <a:gd name="T23" fmla="*/ 383 h 434"/>
              <a:gd name="T24" fmla="*/ 306 w 338"/>
              <a:gd name="T25" fmla="*/ 434 h 434"/>
              <a:gd name="T26" fmla="*/ 324 w 338"/>
              <a:gd name="T27" fmla="*/ 217 h 434"/>
              <a:gd name="T28" fmla="*/ 324 w 338"/>
              <a:gd name="T29" fmla="*/ 84 h 434"/>
              <a:gd name="T30" fmla="*/ 299 w 338"/>
              <a:gd name="T31" fmla="*/ 59 h 434"/>
              <a:gd name="T32" fmla="*/ 38 w 338"/>
              <a:gd name="T33" fmla="*/ 59 h 434"/>
              <a:gd name="T34" fmla="*/ 13 w 338"/>
              <a:gd name="T35" fmla="*/ 85 h 434"/>
              <a:gd name="T36" fmla="*/ 13 w 338"/>
              <a:gd name="T37" fmla="*/ 348 h 434"/>
              <a:gd name="T38" fmla="*/ 39 w 338"/>
              <a:gd name="T39" fmla="*/ 374 h 434"/>
              <a:gd name="T40" fmla="*/ 140 w 338"/>
              <a:gd name="T41" fmla="*/ 374 h 434"/>
              <a:gd name="T42" fmla="*/ 300 w 338"/>
              <a:gd name="T43" fmla="*/ 374 h 434"/>
              <a:gd name="T44" fmla="*/ 324 w 338"/>
              <a:gd name="T45" fmla="*/ 350 h 434"/>
              <a:gd name="T46" fmla="*/ 324 w 338"/>
              <a:gd name="T47" fmla="*/ 217 h 434"/>
              <a:gd name="T48" fmla="*/ 168 w 338"/>
              <a:gd name="T49" fmla="*/ 424 h 434"/>
              <a:gd name="T50" fmla="*/ 212 w 338"/>
              <a:gd name="T51" fmla="*/ 424 h 434"/>
              <a:gd name="T52" fmla="*/ 229 w 338"/>
              <a:gd name="T53" fmla="*/ 406 h 434"/>
              <a:gd name="T54" fmla="*/ 212 w 338"/>
              <a:gd name="T55" fmla="*/ 384 h 434"/>
              <a:gd name="T56" fmla="*/ 125 w 338"/>
              <a:gd name="T57" fmla="*/ 384 h 434"/>
              <a:gd name="T58" fmla="*/ 108 w 338"/>
              <a:gd name="T59" fmla="*/ 401 h 434"/>
              <a:gd name="T60" fmla="*/ 126 w 338"/>
              <a:gd name="T61" fmla="*/ 424 h 434"/>
              <a:gd name="T62" fmla="*/ 168 w 338"/>
              <a:gd name="T63" fmla="*/ 424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8" h="434">
                <a:moveTo>
                  <a:pt x="306" y="434"/>
                </a:moveTo>
                <a:cubicBezTo>
                  <a:pt x="214" y="434"/>
                  <a:pt x="124" y="434"/>
                  <a:pt x="32" y="434"/>
                </a:cubicBezTo>
                <a:cubicBezTo>
                  <a:pt x="34" y="411"/>
                  <a:pt x="22" y="396"/>
                  <a:pt x="8" y="381"/>
                </a:cubicBezTo>
                <a:cubicBezTo>
                  <a:pt x="3" y="376"/>
                  <a:pt x="1" y="366"/>
                  <a:pt x="0" y="358"/>
                </a:cubicBezTo>
                <a:cubicBezTo>
                  <a:pt x="0" y="263"/>
                  <a:pt x="0" y="169"/>
                  <a:pt x="1" y="75"/>
                </a:cubicBezTo>
                <a:cubicBezTo>
                  <a:pt x="1" y="66"/>
                  <a:pt x="4" y="56"/>
                  <a:pt x="10" y="50"/>
                </a:cubicBezTo>
                <a:cubicBezTo>
                  <a:pt x="24" y="36"/>
                  <a:pt x="33" y="21"/>
                  <a:pt x="32" y="0"/>
                </a:cubicBezTo>
                <a:cubicBezTo>
                  <a:pt x="123" y="0"/>
                  <a:pt x="214" y="0"/>
                  <a:pt x="305" y="0"/>
                </a:cubicBezTo>
                <a:cubicBezTo>
                  <a:pt x="304" y="22"/>
                  <a:pt x="315" y="38"/>
                  <a:pt x="330" y="53"/>
                </a:cubicBezTo>
                <a:cubicBezTo>
                  <a:pt x="335" y="58"/>
                  <a:pt x="337" y="67"/>
                  <a:pt x="337" y="75"/>
                </a:cubicBezTo>
                <a:cubicBezTo>
                  <a:pt x="338" y="169"/>
                  <a:pt x="338" y="263"/>
                  <a:pt x="337" y="358"/>
                </a:cubicBezTo>
                <a:cubicBezTo>
                  <a:pt x="337" y="366"/>
                  <a:pt x="334" y="377"/>
                  <a:pt x="328" y="383"/>
                </a:cubicBezTo>
                <a:cubicBezTo>
                  <a:pt x="314" y="397"/>
                  <a:pt x="304" y="411"/>
                  <a:pt x="306" y="434"/>
                </a:cubicBezTo>
                <a:close/>
                <a:moveTo>
                  <a:pt x="324" y="217"/>
                </a:moveTo>
                <a:cubicBezTo>
                  <a:pt x="324" y="173"/>
                  <a:pt x="325" y="128"/>
                  <a:pt x="324" y="84"/>
                </a:cubicBezTo>
                <a:cubicBezTo>
                  <a:pt x="324" y="64"/>
                  <a:pt x="319" y="59"/>
                  <a:pt x="299" y="59"/>
                </a:cubicBezTo>
                <a:cubicBezTo>
                  <a:pt x="212" y="59"/>
                  <a:pt x="125" y="59"/>
                  <a:pt x="38" y="59"/>
                </a:cubicBezTo>
                <a:cubicBezTo>
                  <a:pt x="18" y="59"/>
                  <a:pt x="13" y="64"/>
                  <a:pt x="13" y="85"/>
                </a:cubicBezTo>
                <a:cubicBezTo>
                  <a:pt x="13" y="173"/>
                  <a:pt x="13" y="260"/>
                  <a:pt x="13" y="348"/>
                </a:cubicBezTo>
                <a:cubicBezTo>
                  <a:pt x="13" y="369"/>
                  <a:pt x="18" y="374"/>
                  <a:pt x="39" y="374"/>
                </a:cubicBezTo>
                <a:cubicBezTo>
                  <a:pt x="73" y="374"/>
                  <a:pt x="107" y="374"/>
                  <a:pt x="140" y="374"/>
                </a:cubicBezTo>
                <a:cubicBezTo>
                  <a:pt x="193" y="374"/>
                  <a:pt x="247" y="374"/>
                  <a:pt x="300" y="374"/>
                </a:cubicBezTo>
                <a:cubicBezTo>
                  <a:pt x="319" y="374"/>
                  <a:pt x="324" y="369"/>
                  <a:pt x="324" y="350"/>
                </a:cubicBezTo>
                <a:cubicBezTo>
                  <a:pt x="325" y="306"/>
                  <a:pt x="325" y="262"/>
                  <a:pt x="324" y="217"/>
                </a:cubicBezTo>
                <a:close/>
                <a:moveTo>
                  <a:pt x="168" y="424"/>
                </a:moveTo>
                <a:cubicBezTo>
                  <a:pt x="182" y="424"/>
                  <a:pt x="197" y="424"/>
                  <a:pt x="212" y="424"/>
                </a:cubicBezTo>
                <a:cubicBezTo>
                  <a:pt x="224" y="423"/>
                  <a:pt x="229" y="418"/>
                  <a:pt x="229" y="406"/>
                </a:cubicBezTo>
                <a:cubicBezTo>
                  <a:pt x="229" y="390"/>
                  <a:pt x="225" y="384"/>
                  <a:pt x="212" y="384"/>
                </a:cubicBezTo>
                <a:cubicBezTo>
                  <a:pt x="183" y="383"/>
                  <a:pt x="154" y="383"/>
                  <a:pt x="125" y="384"/>
                </a:cubicBezTo>
                <a:cubicBezTo>
                  <a:pt x="114" y="384"/>
                  <a:pt x="108" y="390"/>
                  <a:pt x="108" y="401"/>
                </a:cubicBezTo>
                <a:cubicBezTo>
                  <a:pt x="108" y="418"/>
                  <a:pt x="112" y="423"/>
                  <a:pt x="126" y="424"/>
                </a:cubicBezTo>
                <a:cubicBezTo>
                  <a:pt x="139" y="424"/>
                  <a:pt x="154" y="424"/>
                  <a:pt x="168" y="424"/>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899" name="Freeform 65">
            <a:extLst>
              <a:ext uri="{FF2B5EF4-FFF2-40B4-BE49-F238E27FC236}">
                <a16:creationId xmlns:a16="http://schemas.microsoft.com/office/drawing/2014/main" id="{02F51A0D-E457-4722-9106-09BDA7A8EA7C}"/>
              </a:ext>
            </a:extLst>
          </p:cNvPr>
          <p:cNvSpPr>
            <a:spLocks/>
          </p:cNvSpPr>
          <p:nvPr/>
        </p:nvSpPr>
        <p:spPr bwMode="auto">
          <a:xfrm>
            <a:off x="5861051" y="4276725"/>
            <a:ext cx="185738" cy="465138"/>
          </a:xfrm>
          <a:custGeom>
            <a:avLst/>
            <a:gdLst>
              <a:gd name="T0" fmla="*/ 93 w 93"/>
              <a:gd name="T1" fmla="*/ 1 h 232"/>
              <a:gd name="T2" fmla="*/ 83 w 93"/>
              <a:gd name="T3" fmla="*/ 22 h 232"/>
              <a:gd name="T4" fmla="*/ 74 w 93"/>
              <a:gd name="T5" fmla="*/ 47 h 232"/>
              <a:gd name="T6" fmla="*/ 74 w 93"/>
              <a:gd name="T7" fmla="*/ 187 h 232"/>
              <a:gd name="T8" fmla="*/ 83 w 93"/>
              <a:gd name="T9" fmla="*/ 211 h 232"/>
              <a:gd name="T10" fmla="*/ 93 w 93"/>
              <a:gd name="T11" fmla="*/ 232 h 232"/>
              <a:gd name="T12" fmla="*/ 35 w 93"/>
              <a:gd name="T13" fmla="*/ 231 h 232"/>
              <a:gd name="T14" fmla="*/ 26 w 93"/>
              <a:gd name="T15" fmla="*/ 222 h 232"/>
              <a:gd name="T16" fmla="*/ 4 w 93"/>
              <a:gd name="T17" fmla="*/ 134 h 232"/>
              <a:gd name="T18" fmla="*/ 12 w 93"/>
              <a:gd name="T19" fmla="*/ 12 h 232"/>
              <a:gd name="T20" fmla="*/ 27 w 93"/>
              <a:gd name="T21" fmla="*/ 1 h 232"/>
              <a:gd name="T22" fmla="*/ 93 w 93"/>
              <a:gd name="T23" fmla="*/ 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3" h="232">
                <a:moveTo>
                  <a:pt x="93" y="1"/>
                </a:moveTo>
                <a:cubicBezTo>
                  <a:pt x="89" y="10"/>
                  <a:pt x="86" y="16"/>
                  <a:pt x="83" y="22"/>
                </a:cubicBezTo>
                <a:cubicBezTo>
                  <a:pt x="80" y="31"/>
                  <a:pt x="74" y="39"/>
                  <a:pt x="74" y="47"/>
                </a:cubicBezTo>
                <a:cubicBezTo>
                  <a:pt x="73" y="94"/>
                  <a:pt x="73" y="140"/>
                  <a:pt x="74" y="187"/>
                </a:cubicBezTo>
                <a:cubicBezTo>
                  <a:pt x="74" y="195"/>
                  <a:pt x="80" y="203"/>
                  <a:pt x="83" y="211"/>
                </a:cubicBezTo>
                <a:cubicBezTo>
                  <a:pt x="86" y="217"/>
                  <a:pt x="89" y="223"/>
                  <a:pt x="93" y="232"/>
                </a:cubicBezTo>
                <a:cubicBezTo>
                  <a:pt x="71" y="232"/>
                  <a:pt x="53" y="232"/>
                  <a:pt x="35" y="231"/>
                </a:cubicBezTo>
                <a:cubicBezTo>
                  <a:pt x="32" y="231"/>
                  <a:pt x="28" y="226"/>
                  <a:pt x="26" y="222"/>
                </a:cubicBezTo>
                <a:cubicBezTo>
                  <a:pt x="12" y="194"/>
                  <a:pt x="6" y="164"/>
                  <a:pt x="4" y="134"/>
                </a:cubicBezTo>
                <a:cubicBezTo>
                  <a:pt x="0" y="93"/>
                  <a:pt x="1" y="52"/>
                  <a:pt x="12" y="12"/>
                </a:cubicBezTo>
                <a:cubicBezTo>
                  <a:pt x="14" y="4"/>
                  <a:pt x="18" y="0"/>
                  <a:pt x="27" y="1"/>
                </a:cubicBezTo>
                <a:cubicBezTo>
                  <a:pt x="47" y="1"/>
                  <a:pt x="68" y="1"/>
                  <a:pt x="93" y="1"/>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0" name="Freeform 66">
            <a:extLst>
              <a:ext uri="{FF2B5EF4-FFF2-40B4-BE49-F238E27FC236}">
                <a16:creationId xmlns:a16="http://schemas.microsoft.com/office/drawing/2014/main" id="{31EBB03E-8EA7-41BB-AC86-684FC864767F}"/>
              </a:ext>
            </a:extLst>
          </p:cNvPr>
          <p:cNvSpPr>
            <a:spLocks/>
          </p:cNvSpPr>
          <p:nvPr/>
        </p:nvSpPr>
        <p:spPr bwMode="auto">
          <a:xfrm>
            <a:off x="4192588" y="4224338"/>
            <a:ext cx="196850" cy="441325"/>
          </a:xfrm>
          <a:custGeom>
            <a:avLst/>
            <a:gdLst>
              <a:gd name="T0" fmla="*/ 98 w 98"/>
              <a:gd name="T1" fmla="*/ 3 h 220"/>
              <a:gd name="T2" fmla="*/ 79 w 98"/>
              <a:gd name="T3" fmla="*/ 39 h 220"/>
              <a:gd name="T4" fmla="*/ 77 w 98"/>
              <a:gd name="T5" fmla="*/ 184 h 220"/>
              <a:gd name="T6" fmla="*/ 87 w 98"/>
              <a:gd name="T7" fmla="*/ 199 h 220"/>
              <a:gd name="T8" fmla="*/ 94 w 98"/>
              <a:gd name="T9" fmla="*/ 219 h 220"/>
              <a:gd name="T10" fmla="*/ 28 w 98"/>
              <a:gd name="T11" fmla="*/ 219 h 220"/>
              <a:gd name="T12" fmla="*/ 18 w 98"/>
              <a:gd name="T13" fmla="*/ 210 h 220"/>
              <a:gd name="T14" fmla="*/ 6 w 98"/>
              <a:gd name="T15" fmla="*/ 170 h 220"/>
              <a:gd name="T16" fmla="*/ 22 w 98"/>
              <a:gd name="T17" fmla="*/ 12 h 220"/>
              <a:gd name="T18" fmla="*/ 37 w 98"/>
              <a:gd name="T19" fmla="*/ 0 h 220"/>
              <a:gd name="T20" fmla="*/ 98 w 98"/>
              <a:gd name="T21" fmla="*/ 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220">
                <a:moveTo>
                  <a:pt x="98" y="3"/>
                </a:moveTo>
                <a:cubicBezTo>
                  <a:pt x="91" y="17"/>
                  <a:pt x="86" y="30"/>
                  <a:pt x="79" y="39"/>
                </a:cubicBezTo>
                <a:cubicBezTo>
                  <a:pt x="45" y="82"/>
                  <a:pt x="44" y="141"/>
                  <a:pt x="77" y="184"/>
                </a:cubicBezTo>
                <a:cubicBezTo>
                  <a:pt x="80" y="189"/>
                  <a:pt x="85" y="193"/>
                  <a:pt x="87" y="199"/>
                </a:cubicBezTo>
                <a:cubicBezTo>
                  <a:pt x="90" y="204"/>
                  <a:pt x="91" y="210"/>
                  <a:pt x="94" y="219"/>
                </a:cubicBezTo>
                <a:cubicBezTo>
                  <a:pt x="71" y="219"/>
                  <a:pt x="49" y="220"/>
                  <a:pt x="28" y="219"/>
                </a:cubicBezTo>
                <a:cubicBezTo>
                  <a:pt x="24" y="219"/>
                  <a:pt x="19" y="213"/>
                  <a:pt x="18" y="210"/>
                </a:cubicBezTo>
                <a:cubicBezTo>
                  <a:pt x="13" y="196"/>
                  <a:pt x="7" y="183"/>
                  <a:pt x="6" y="170"/>
                </a:cubicBezTo>
                <a:cubicBezTo>
                  <a:pt x="0" y="116"/>
                  <a:pt x="7" y="63"/>
                  <a:pt x="22" y="12"/>
                </a:cubicBezTo>
                <a:cubicBezTo>
                  <a:pt x="24" y="4"/>
                  <a:pt x="28" y="0"/>
                  <a:pt x="37" y="0"/>
                </a:cubicBezTo>
                <a:cubicBezTo>
                  <a:pt x="56" y="2"/>
                  <a:pt x="75" y="2"/>
                  <a:pt x="98" y="3"/>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1" name="Freeform 67">
            <a:extLst>
              <a:ext uri="{FF2B5EF4-FFF2-40B4-BE49-F238E27FC236}">
                <a16:creationId xmlns:a16="http://schemas.microsoft.com/office/drawing/2014/main" id="{80A5C543-79C8-40DA-8C9C-C7E97D1F0B3F}"/>
              </a:ext>
            </a:extLst>
          </p:cNvPr>
          <p:cNvSpPr>
            <a:spLocks noEditPoints="1"/>
          </p:cNvSpPr>
          <p:nvPr/>
        </p:nvSpPr>
        <p:spPr bwMode="auto">
          <a:xfrm>
            <a:off x="7599363" y="4308475"/>
            <a:ext cx="403225" cy="403225"/>
          </a:xfrm>
          <a:custGeom>
            <a:avLst/>
            <a:gdLst>
              <a:gd name="T0" fmla="*/ 0 w 201"/>
              <a:gd name="T1" fmla="*/ 100 h 201"/>
              <a:gd name="T2" fmla="*/ 0 w 201"/>
              <a:gd name="T3" fmla="*/ 41 h 201"/>
              <a:gd name="T4" fmla="*/ 41 w 201"/>
              <a:gd name="T5" fmla="*/ 0 h 201"/>
              <a:gd name="T6" fmla="*/ 160 w 201"/>
              <a:gd name="T7" fmla="*/ 0 h 201"/>
              <a:gd name="T8" fmla="*/ 201 w 201"/>
              <a:gd name="T9" fmla="*/ 39 h 201"/>
              <a:gd name="T10" fmla="*/ 201 w 201"/>
              <a:gd name="T11" fmla="*/ 162 h 201"/>
              <a:gd name="T12" fmla="*/ 161 w 201"/>
              <a:gd name="T13" fmla="*/ 201 h 201"/>
              <a:gd name="T14" fmla="*/ 41 w 201"/>
              <a:gd name="T15" fmla="*/ 201 h 201"/>
              <a:gd name="T16" fmla="*/ 0 w 201"/>
              <a:gd name="T17" fmla="*/ 159 h 201"/>
              <a:gd name="T18" fmla="*/ 0 w 201"/>
              <a:gd name="T19" fmla="*/ 100 h 201"/>
              <a:gd name="T20" fmla="*/ 0 w 201"/>
              <a:gd name="T21" fmla="*/ 100 h 201"/>
              <a:gd name="T22" fmla="*/ 100 w 201"/>
              <a:gd name="T23" fmla="*/ 16 h 201"/>
              <a:gd name="T24" fmla="*/ 48 w 201"/>
              <a:gd name="T25" fmla="*/ 16 h 201"/>
              <a:gd name="T26" fmla="*/ 16 w 201"/>
              <a:gd name="T27" fmla="*/ 47 h 201"/>
              <a:gd name="T28" fmla="*/ 16 w 201"/>
              <a:gd name="T29" fmla="*/ 154 h 201"/>
              <a:gd name="T30" fmla="*/ 48 w 201"/>
              <a:gd name="T31" fmla="*/ 185 h 201"/>
              <a:gd name="T32" fmla="*/ 154 w 201"/>
              <a:gd name="T33" fmla="*/ 185 h 201"/>
              <a:gd name="T34" fmla="*/ 185 w 201"/>
              <a:gd name="T35" fmla="*/ 153 h 201"/>
              <a:gd name="T36" fmla="*/ 185 w 201"/>
              <a:gd name="T37" fmla="*/ 48 h 201"/>
              <a:gd name="T38" fmla="*/ 152 w 201"/>
              <a:gd name="T39" fmla="*/ 16 h 201"/>
              <a:gd name="T40" fmla="*/ 100 w 201"/>
              <a:gd name="T41" fmla="*/ 1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1" h="201">
                <a:moveTo>
                  <a:pt x="0" y="100"/>
                </a:moveTo>
                <a:cubicBezTo>
                  <a:pt x="0" y="80"/>
                  <a:pt x="0" y="61"/>
                  <a:pt x="0" y="41"/>
                </a:cubicBezTo>
                <a:cubicBezTo>
                  <a:pt x="1" y="17"/>
                  <a:pt x="17" y="0"/>
                  <a:pt x="41" y="0"/>
                </a:cubicBezTo>
                <a:cubicBezTo>
                  <a:pt x="81" y="0"/>
                  <a:pt x="121" y="0"/>
                  <a:pt x="160" y="0"/>
                </a:cubicBezTo>
                <a:cubicBezTo>
                  <a:pt x="183" y="0"/>
                  <a:pt x="200" y="16"/>
                  <a:pt x="201" y="39"/>
                </a:cubicBezTo>
                <a:cubicBezTo>
                  <a:pt x="201" y="80"/>
                  <a:pt x="201" y="121"/>
                  <a:pt x="201" y="162"/>
                </a:cubicBezTo>
                <a:cubicBezTo>
                  <a:pt x="200" y="184"/>
                  <a:pt x="183" y="200"/>
                  <a:pt x="161" y="201"/>
                </a:cubicBezTo>
                <a:cubicBezTo>
                  <a:pt x="121" y="201"/>
                  <a:pt x="81" y="201"/>
                  <a:pt x="41" y="201"/>
                </a:cubicBezTo>
                <a:cubicBezTo>
                  <a:pt x="16" y="200"/>
                  <a:pt x="0" y="184"/>
                  <a:pt x="0" y="159"/>
                </a:cubicBezTo>
                <a:cubicBezTo>
                  <a:pt x="0" y="139"/>
                  <a:pt x="0" y="120"/>
                  <a:pt x="0" y="100"/>
                </a:cubicBezTo>
                <a:cubicBezTo>
                  <a:pt x="0" y="100"/>
                  <a:pt x="0" y="100"/>
                  <a:pt x="0" y="100"/>
                </a:cubicBezTo>
                <a:close/>
                <a:moveTo>
                  <a:pt x="100" y="16"/>
                </a:moveTo>
                <a:cubicBezTo>
                  <a:pt x="82" y="16"/>
                  <a:pt x="65" y="16"/>
                  <a:pt x="48" y="16"/>
                </a:cubicBezTo>
                <a:cubicBezTo>
                  <a:pt x="27" y="16"/>
                  <a:pt x="16" y="27"/>
                  <a:pt x="16" y="47"/>
                </a:cubicBezTo>
                <a:cubicBezTo>
                  <a:pt x="16" y="83"/>
                  <a:pt x="16" y="118"/>
                  <a:pt x="16" y="154"/>
                </a:cubicBezTo>
                <a:cubicBezTo>
                  <a:pt x="16" y="174"/>
                  <a:pt x="27" y="185"/>
                  <a:pt x="48" y="185"/>
                </a:cubicBezTo>
                <a:cubicBezTo>
                  <a:pt x="83" y="185"/>
                  <a:pt x="118" y="185"/>
                  <a:pt x="154" y="185"/>
                </a:cubicBezTo>
                <a:cubicBezTo>
                  <a:pt x="174" y="185"/>
                  <a:pt x="185" y="173"/>
                  <a:pt x="185" y="153"/>
                </a:cubicBezTo>
                <a:cubicBezTo>
                  <a:pt x="185" y="118"/>
                  <a:pt x="185" y="83"/>
                  <a:pt x="185" y="48"/>
                </a:cubicBezTo>
                <a:cubicBezTo>
                  <a:pt x="185" y="27"/>
                  <a:pt x="173" y="16"/>
                  <a:pt x="152" y="16"/>
                </a:cubicBezTo>
                <a:cubicBezTo>
                  <a:pt x="135" y="16"/>
                  <a:pt x="117" y="16"/>
                  <a:pt x="100" y="16"/>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2" name="Freeform 68">
            <a:extLst>
              <a:ext uri="{FF2B5EF4-FFF2-40B4-BE49-F238E27FC236}">
                <a16:creationId xmlns:a16="http://schemas.microsoft.com/office/drawing/2014/main" id="{C1F59735-7F9C-4831-A35E-C41F0FBC26CF}"/>
              </a:ext>
            </a:extLst>
          </p:cNvPr>
          <p:cNvSpPr>
            <a:spLocks/>
          </p:cNvSpPr>
          <p:nvPr/>
        </p:nvSpPr>
        <p:spPr bwMode="auto">
          <a:xfrm>
            <a:off x="7869238" y="3349625"/>
            <a:ext cx="474663" cy="92075"/>
          </a:xfrm>
          <a:custGeom>
            <a:avLst/>
            <a:gdLst>
              <a:gd name="T0" fmla="*/ 236 w 237"/>
              <a:gd name="T1" fmla="*/ 0 h 46"/>
              <a:gd name="T2" fmla="*/ 236 w 237"/>
              <a:gd name="T3" fmla="*/ 31 h 46"/>
              <a:gd name="T4" fmla="*/ 218 w 237"/>
              <a:gd name="T5" fmla="*/ 46 h 46"/>
              <a:gd name="T6" fmla="*/ 20 w 237"/>
              <a:gd name="T7" fmla="*/ 46 h 46"/>
              <a:gd name="T8" fmla="*/ 1 w 237"/>
              <a:gd name="T9" fmla="*/ 30 h 46"/>
              <a:gd name="T10" fmla="*/ 1 w 237"/>
              <a:gd name="T11" fmla="*/ 0 h 46"/>
              <a:gd name="T12" fmla="*/ 236 w 23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37" h="46">
                <a:moveTo>
                  <a:pt x="236" y="0"/>
                </a:moveTo>
                <a:cubicBezTo>
                  <a:pt x="236" y="10"/>
                  <a:pt x="237" y="21"/>
                  <a:pt x="236" y="31"/>
                </a:cubicBezTo>
                <a:cubicBezTo>
                  <a:pt x="235" y="40"/>
                  <a:pt x="228" y="46"/>
                  <a:pt x="218" y="46"/>
                </a:cubicBezTo>
                <a:cubicBezTo>
                  <a:pt x="152" y="46"/>
                  <a:pt x="86" y="46"/>
                  <a:pt x="20" y="46"/>
                </a:cubicBezTo>
                <a:cubicBezTo>
                  <a:pt x="9" y="46"/>
                  <a:pt x="3" y="40"/>
                  <a:pt x="1" y="30"/>
                </a:cubicBezTo>
                <a:cubicBezTo>
                  <a:pt x="0" y="20"/>
                  <a:pt x="1" y="10"/>
                  <a:pt x="1" y="0"/>
                </a:cubicBezTo>
                <a:cubicBezTo>
                  <a:pt x="80" y="0"/>
                  <a:pt x="157" y="0"/>
                  <a:pt x="236"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3" name="Freeform 69">
            <a:extLst>
              <a:ext uri="{FF2B5EF4-FFF2-40B4-BE49-F238E27FC236}">
                <a16:creationId xmlns:a16="http://schemas.microsoft.com/office/drawing/2014/main" id="{85DB3F03-167A-4818-B1C3-EBA04AE51C32}"/>
              </a:ext>
            </a:extLst>
          </p:cNvPr>
          <p:cNvSpPr>
            <a:spLocks/>
          </p:cNvSpPr>
          <p:nvPr/>
        </p:nvSpPr>
        <p:spPr bwMode="auto">
          <a:xfrm>
            <a:off x="7870826" y="2441575"/>
            <a:ext cx="473075" cy="95250"/>
          </a:xfrm>
          <a:custGeom>
            <a:avLst/>
            <a:gdLst>
              <a:gd name="T0" fmla="*/ 0 w 236"/>
              <a:gd name="T1" fmla="*/ 47 h 47"/>
              <a:gd name="T2" fmla="*/ 0 w 236"/>
              <a:gd name="T3" fmla="*/ 18 h 47"/>
              <a:gd name="T4" fmla="*/ 18 w 236"/>
              <a:gd name="T5" fmla="*/ 0 h 47"/>
              <a:gd name="T6" fmla="*/ 217 w 236"/>
              <a:gd name="T7" fmla="*/ 0 h 47"/>
              <a:gd name="T8" fmla="*/ 235 w 236"/>
              <a:gd name="T9" fmla="*/ 19 h 47"/>
              <a:gd name="T10" fmla="*/ 235 w 236"/>
              <a:gd name="T11" fmla="*/ 47 h 47"/>
              <a:gd name="T12" fmla="*/ 0 w 236"/>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236" h="47">
                <a:moveTo>
                  <a:pt x="0" y="47"/>
                </a:moveTo>
                <a:cubicBezTo>
                  <a:pt x="0" y="37"/>
                  <a:pt x="0" y="27"/>
                  <a:pt x="0" y="18"/>
                </a:cubicBezTo>
                <a:cubicBezTo>
                  <a:pt x="1" y="7"/>
                  <a:pt x="8" y="1"/>
                  <a:pt x="18" y="0"/>
                </a:cubicBezTo>
                <a:cubicBezTo>
                  <a:pt x="85" y="0"/>
                  <a:pt x="151" y="0"/>
                  <a:pt x="217" y="0"/>
                </a:cubicBezTo>
                <a:cubicBezTo>
                  <a:pt x="229" y="1"/>
                  <a:pt x="235" y="8"/>
                  <a:pt x="235" y="19"/>
                </a:cubicBezTo>
                <a:cubicBezTo>
                  <a:pt x="236" y="28"/>
                  <a:pt x="235" y="37"/>
                  <a:pt x="235" y="47"/>
                </a:cubicBezTo>
                <a:cubicBezTo>
                  <a:pt x="157" y="47"/>
                  <a:pt x="79" y="47"/>
                  <a:pt x="0" y="4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4" name="Freeform 70">
            <a:extLst>
              <a:ext uri="{FF2B5EF4-FFF2-40B4-BE49-F238E27FC236}">
                <a16:creationId xmlns:a16="http://schemas.microsoft.com/office/drawing/2014/main" id="{EFEDDCD3-E6C8-4D28-97B7-BEEB2D7A9439}"/>
              </a:ext>
            </a:extLst>
          </p:cNvPr>
          <p:cNvSpPr>
            <a:spLocks/>
          </p:cNvSpPr>
          <p:nvPr/>
        </p:nvSpPr>
        <p:spPr bwMode="auto">
          <a:xfrm>
            <a:off x="7483476" y="4276725"/>
            <a:ext cx="166688" cy="465138"/>
          </a:xfrm>
          <a:custGeom>
            <a:avLst/>
            <a:gdLst>
              <a:gd name="T0" fmla="*/ 83 w 83"/>
              <a:gd name="T1" fmla="*/ 232 h 232"/>
              <a:gd name="T2" fmla="*/ 33 w 83"/>
              <a:gd name="T3" fmla="*/ 231 h 232"/>
              <a:gd name="T4" fmla="*/ 24 w 83"/>
              <a:gd name="T5" fmla="*/ 222 h 232"/>
              <a:gd name="T6" fmla="*/ 6 w 83"/>
              <a:gd name="T7" fmla="*/ 151 h 232"/>
              <a:gd name="T8" fmla="*/ 14 w 83"/>
              <a:gd name="T9" fmla="*/ 15 h 232"/>
              <a:gd name="T10" fmla="*/ 34 w 83"/>
              <a:gd name="T11" fmla="*/ 1 h 232"/>
              <a:gd name="T12" fmla="*/ 82 w 83"/>
              <a:gd name="T13" fmla="*/ 1 h 232"/>
              <a:gd name="T14" fmla="*/ 83 w 83"/>
              <a:gd name="T15" fmla="*/ 5 h 232"/>
              <a:gd name="T16" fmla="*/ 75 w 83"/>
              <a:gd name="T17" fmla="*/ 10 h 232"/>
              <a:gd name="T18" fmla="*/ 47 w 83"/>
              <a:gd name="T19" fmla="*/ 57 h 232"/>
              <a:gd name="T20" fmla="*/ 47 w 83"/>
              <a:gd name="T21" fmla="*/ 172 h 232"/>
              <a:gd name="T22" fmla="*/ 77 w 83"/>
              <a:gd name="T23" fmla="*/ 223 h 232"/>
              <a:gd name="T24" fmla="*/ 82 w 83"/>
              <a:gd name="T25" fmla="*/ 226 h 232"/>
              <a:gd name="T26" fmla="*/ 83 w 83"/>
              <a:gd name="T27" fmla="*/ 23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 h="232">
                <a:moveTo>
                  <a:pt x="83" y="232"/>
                </a:moveTo>
                <a:cubicBezTo>
                  <a:pt x="66" y="232"/>
                  <a:pt x="50" y="232"/>
                  <a:pt x="33" y="231"/>
                </a:cubicBezTo>
                <a:cubicBezTo>
                  <a:pt x="30" y="231"/>
                  <a:pt x="26" y="226"/>
                  <a:pt x="24" y="222"/>
                </a:cubicBezTo>
                <a:cubicBezTo>
                  <a:pt x="18" y="198"/>
                  <a:pt x="10" y="175"/>
                  <a:pt x="6" y="151"/>
                </a:cubicBezTo>
                <a:cubicBezTo>
                  <a:pt x="0" y="105"/>
                  <a:pt x="3" y="60"/>
                  <a:pt x="14" y="15"/>
                </a:cubicBezTo>
                <a:cubicBezTo>
                  <a:pt x="17" y="3"/>
                  <a:pt x="22" y="0"/>
                  <a:pt x="34" y="1"/>
                </a:cubicBezTo>
                <a:cubicBezTo>
                  <a:pt x="50" y="2"/>
                  <a:pt x="66" y="1"/>
                  <a:pt x="82" y="1"/>
                </a:cubicBezTo>
                <a:cubicBezTo>
                  <a:pt x="82" y="2"/>
                  <a:pt x="83" y="4"/>
                  <a:pt x="83" y="5"/>
                </a:cubicBezTo>
                <a:cubicBezTo>
                  <a:pt x="81" y="7"/>
                  <a:pt x="78" y="9"/>
                  <a:pt x="75" y="10"/>
                </a:cubicBezTo>
                <a:cubicBezTo>
                  <a:pt x="57" y="20"/>
                  <a:pt x="47" y="36"/>
                  <a:pt x="47" y="57"/>
                </a:cubicBezTo>
                <a:cubicBezTo>
                  <a:pt x="47" y="95"/>
                  <a:pt x="47" y="134"/>
                  <a:pt x="47" y="172"/>
                </a:cubicBezTo>
                <a:cubicBezTo>
                  <a:pt x="47" y="196"/>
                  <a:pt x="56" y="213"/>
                  <a:pt x="77" y="223"/>
                </a:cubicBezTo>
                <a:cubicBezTo>
                  <a:pt x="78" y="224"/>
                  <a:pt x="80" y="225"/>
                  <a:pt x="82" y="226"/>
                </a:cubicBezTo>
                <a:cubicBezTo>
                  <a:pt x="82" y="227"/>
                  <a:pt x="82" y="228"/>
                  <a:pt x="83" y="23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5" name="Freeform 71">
            <a:extLst>
              <a:ext uri="{FF2B5EF4-FFF2-40B4-BE49-F238E27FC236}">
                <a16:creationId xmlns:a16="http://schemas.microsoft.com/office/drawing/2014/main" id="{AE19F08A-AAB3-42CA-A68C-02BBFBD399A4}"/>
              </a:ext>
            </a:extLst>
          </p:cNvPr>
          <p:cNvSpPr>
            <a:spLocks/>
          </p:cNvSpPr>
          <p:nvPr/>
        </p:nvSpPr>
        <p:spPr bwMode="auto">
          <a:xfrm>
            <a:off x="7900988" y="1733550"/>
            <a:ext cx="485775" cy="84138"/>
          </a:xfrm>
          <a:custGeom>
            <a:avLst/>
            <a:gdLst>
              <a:gd name="T0" fmla="*/ 0 w 242"/>
              <a:gd name="T1" fmla="*/ 0 h 42"/>
              <a:gd name="T2" fmla="*/ 242 w 242"/>
              <a:gd name="T3" fmla="*/ 0 h 42"/>
              <a:gd name="T4" fmla="*/ 233 w 242"/>
              <a:gd name="T5" fmla="*/ 36 h 42"/>
              <a:gd name="T6" fmla="*/ 222 w 242"/>
              <a:gd name="T7" fmla="*/ 41 h 42"/>
              <a:gd name="T8" fmla="*/ 83 w 242"/>
              <a:gd name="T9" fmla="*/ 42 h 42"/>
              <a:gd name="T10" fmla="*/ 18 w 242"/>
              <a:gd name="T11" fmla="*/ 42 h 42"/>
              <a:gd name="T12" fmla="*/ 7 w 242"/>
              <a:gd name="T13" fmla="*/ 33 h 42"/>
              <a:gd name="T14" fmla="*/ 0 w 242"/>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 h="42">
                <a:moveTo>
                  <a:pt x="0" y="0"/>
                </a:moveTo>
                <a:cubicBezTo>
                  <a:pt x="81" y="0"/>
                  <a:pt x="161" y="0"/>
                  <a:pt x="242" y="0"/>
                </a:cubicBezTo>
                <a:cubicBezTo>
                  <a:pt x="239" y="13"/>
                  <a:pt x="237" y="25"/>
                  <a:pt x="233" y="36"/>
                </a:cubicBezTo>
                <a:cubicBezTo>
                  <a:pt x="232" y="39"/>
                  <a:pt x="226" y="41"/>
                  <a:pt x="222" y="41"/>
                </a:cubicBezTo>
                <a:cubicBezTo>
                  <a:pt x="176" y="42"/>
                  <a:pt x="130" y="42"/>
                  <a:pt x="83" y="42"/>
                </a:cubicBezTo>
                <a:cubicBezTo>
                  <a:pt x="62" y="42"/>
                  <a:pt x="40" y="41"/>
                  <a:pt x="18" y="42"/>
                </a:cubicBezTo>
                <a:cubicBezTo>
                  <a:pt x="12" y="42"/>
                  <a:pt x="8" y="40"/>
                  <a:pt x="7" y="33"/>
                </a:cubicBezTo>
                <a:cubicBezTo>
                  <a:pt x="5" y="22"/>
                  <a:pt x="2" y="11"/>
                  <a:pt x="0"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6" name="Freeform 72">
            <a:extLst>
              <a:ext uri="{FF2B5EF4-FFF2-40B4-BE49-F238E27FC236}">
                <a16:creationId xmlns:a16="http://schemas.microsoft.com/office/drawing/2014/main" id="{BF87810F-DDC5-4427-862A-C9757C6517C5}"/>
              </a:ext>
            </a:extLst>
          </p:cNvPr>
          <p:cNvSpPr>
            <a:spLocks/>
          </p:cNvSpPr>
          <p:nvPr/>
        </p:nvSpPr>
        <p:spPr bwMode="auto">
          <a:xfrm>
            <a:off x="7900988" y="711200"/>
            <a:ext cx="485775" cy="80963"/>
          </a:xfrm>
          <a:custGeom>
            <a:avLst/>
            <a:gdLst>
              <a:gd name="T0" fmla="*/ 0 w 242"/>
              <a:gd name="T1" fmla="*/ 41 h 41"/>
              <a:gd name="T2" fmla="*/ 7 w 242"/>
              <a:gd name="T3" fmla="*/ 7 h 41"/>
              <a:gd name="T4" fmla="*/ 17 w 242"/>
              <a:gd name="T5" fmla="*/ 0 h 41"/>
              <a:gd name="T6" fmla="*/ 224 w 242"/>
              <a:gd name="T7" fmla="*/ 0 h 41"/>
              <a:gd name="T8" fmla="*/ 234 w 242"/>
              <a:gd name="T9" fmla="*/ 6 h 41"/>
              <a:gd name="T10" fmla="*/ 242 w 242"/>
              <a:gd name="T11" fmla="*/ 41 h 41"/>
              <a:gd name="T12" fmla="*/ 0 w 24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242" h="41">
                <a:moveTo>
                  <a:pt x="0" y="41"/>
                </a:moveTo>
                <a:cubicBezTo>
                  <a:pt x="2" y="29"/>
                  <a:pt x="4" y="18"/>
                  <a:pt x="7" y="7"/>
                </a:cubicBezTo>
                <a:cubicBezTo>
                  <a:pt x="8" y="4"/>
                  <a:pt x="14" y="0"/>
                  <a:pt x="17" y="0"/>
                </a:cubicBezTo>
                <a:cubicBezTo>
                  <a:pt x="86" y="0"/>
                  <a:pt x="155" y="0"/>
                  <a:pt x="224" y="0"/>
                </a:cubicBezTo>
                <a:cubicBezTo>
                  <a:pt x="228" y="0"/>
                  <a:pt x="233" y="3"/>
                  <a:pt x="234" y="6"/>
                </a:cubicBezTo>
                <a:cubicBezTo>
                  <a:pt x="237" y="17"/>
                  <a:pt x="239" y="29"/>
                  <a:pt x="242" y="41"/>
                </a:cubicBezTo>
                <a:cubicBezTo>
                  <a:pt x="161" y="41"/>
                  <a:pt x="81" y="41"/>
                  <a:pt x="0" y="41"/>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73">
            <a:extLst>
              <a:ext uri="{FF2B5EF4-FFF2-40B4-BE49-F238E27FC236}">
                <a16:creationId xmlns:a16="http://schemas.microsoft.com/office/drawing/2014/main" id="{60DE254E-5D3B-4A13-A1EE-9794D7A28EE9}"/>
              </a:ext>
            </a:extLst>
          </p:cNvPr>
          <p:cNvSpPr>
            <a:spLocks noEditPoints="1"/>
          </p:cNvSpPr>
          <p:nvPr/>
        </p:nvSpPr>
        <p:spPr bwMode="auto">
          <a:xfrm>
            <a:off x="6030913" y="4287838"/>
            <a:ext cx="341313" cy="441325"/>
          </a:xfrm>
          <a:custGeom>
            <a:avLst/>
            <a:gdLst>
              <a:gd name="T0" fmla="*/ 20 w 170"/>
              <a:gd name="T1" fmla="*/ 0 h 220"/>
              <a:gd name="T2" fmla="*/ 29 w 170"/>
              <a:gd name="T3" fmla="*/ 0 h 220"/>
              <a:gd name="T4" fmla="*/ 149 w 170"/>
              <a:gd name="T5" fmla="*/ 0 h 220"/>
              <a:gd name="T6" fmla="*/ 165 w 170"/>
              <a:gd name="T7" fmla="*/ 26 h 220"/>
              <a:gd name="T8" fmla="*/ 170 w 170"/>
              <a:gd name="T9" fmla="*/ 42 h 220"/>
              <a:gd name="T10" fmla="*/ 170 w 170"/>
              <a:gd name="T11" fmla="*/ 180 h 220"/>
              <a:gd name="T12" fmla="*/ 165 w 170"/>
              <a:gd name="T13" fmla="*/ 195 h 220"/>
              <a:gd name="T14" fmla="*/ 150 w 170"/>
              <a:gd name="T15" fmla="*/ 220 h 220"/>
              <a:gd name="T16" fmla="*/ 20 w 170"/>
              <a:gd name="T17" fmla="*/ 220 h 220"/>
              <a:gd name="T18" fmla="*/ 5 w 170"/>
              <a:gd name="T19" fmla="*/ 195 h 220"/>
              <a:gd name="T20" fmla="*/ 0 w 170"/>
              <a:gd name="T21" fmla="*/ 179 h 220"/>
              <a:gd name="T22" fmla="*/ 0 w 170"/>
              <a:gd name="T23" fmla="*/ 42 h 220"/>
              <a:gd name="T24" fmla="*/ 5 w 170"/>
              <a:gd name="T25" fmla="*/ 26 h 220"/>
              <a:gd name="T26" fmla="*/ 20 w 170"/>
              <a:gd name="T27" fmla="*/ 0 h 220"/>
              <a:gd name="T28" fmla="*/ 166 w 170"/>
              <a:gd name="T29" fmla="*/ 111 h 220"/>
              <a:gd name="T30" fmla="*/ 166 w 170"/>
              <a:gd name="T31" fmla="*/ 44 h 220"/>
              <a:gd name="T32" fmla="*/ 151 w 170"/>
              <a:gd name="T33" fmla="*/ 29 h 220"/>
              <a:gd name="T34" fmla="*/ 19 w 170"/>
              <a:gd name="T35" fmla="*/ 29 h 220"/>
              <a:gd name="T36" fmla="*/ 4 w 170"/>
              <a:gd name="T37" fmla="*/ 44 h 220"/>
              <a:gd name="T38" fmla="*/ 4 w 170"/>
              <a:gd name="T39" fmla="*/ 177 h 220"/>
              <a:gd name="T40" fmla="*/ 19 w 170"/>
              <a:gd name="T41" fmla="*/ 193 h 220"/>
              <a:gd name="T42" fmla="*/ 151 w 170"/>
              <a:gd name="T43" fmla="*/ 193 h 220"/>
              <a:gd name="T44" fmla="*/ 166 w 170"/>
              <a:gd name="T45" fmla="*/ 177 h 220"/>
              <a:gd name="T46" fmla="*/ 166 w 170"/>
              <a:gd name="T47" fmla="*/ 111 h 220"/>
              <a:gd name="T48" fmla="*/ 87 w 170"/>
              <a:gd name="T49" fmla="*/ 195 h 220"/>
              <a:gd name="T50" fmla="*/ 64 w 170"/>
              <a:gd name="T51" fmla="*/ 195 h 220"/>
              <a:gd name="T52" fmla="*/ 53 w 170"/>
              <a:gd name="T53" fmla="*/ 206 h 220"/>
              <a:gd name="T54" fmla="*/ 63 w 170"/>
              <a:gd name="T55" fmla="*/ 218 h 220"/>
              <a:gd name="T56" fmla="*/ 106 w 170"/>
              <a:gd name="T57" fmla="*/ 218 h 220"/>
              <a:gd name="T58" fmla="*/ 117 w 170"/>
              <a:gd name="T59" fmla="*/ 207 h 220"/>
              <a:gd name="T60" fmla="*/ 106 w 170"/>
              <a:gd name="T61" fmla="*/ 195 h 220"/>
              <a:gd name="T62" fmla="*/ 87 w 170"/>
              <a:gd name="T63" fmla="*/ 19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0" h="220">
                <a:moveTo>
                  <a:pt x="20" y="0"/>
                </a:moveTo>
                <a:cubicBezTo>
                  <a:pt x="21" y="0"/>
                  <a:pt x="25" y="0"/>
                  <a:pt x="29" y="0"/>
                </a:cubicBezTo>
                <a:cubicBezTo>
                  <a:pt x="70" y="0"/>
                  <a:pt x="111" y="0"/>
                  <a:pt x="149" y="0"/>
                </a:cubicBezTo>
                <a:cubicBezTo>
                  <a:pt x="155" y="10"/>
                  <a:pt x="161" y="18"/>
                  <a:pt x="165" y="26"/>
                </a:cubicBezTo>
                <a:cubicBezTo>
                  <a:pt x="168" y="31"/>
                  <a:pt x="170" y="37"/>
                  <a:pt x="170" y="42"/>
                </a:cubicBezTo>
                <a:cubicBezTo>
                  <a:pt x="170" y="88"/>
                  <a:pt x="170" y="134"/>
                  <a:pt x="170" y="180"/>
                </a:cubicBezTo>
                <a:cubicBezTo>
                  <a:pt x="170" y="185"/>
                  <a:pt x="168" y="190"/>
                  <a:pt x="165" y="195"/>
                </a:cubicBezTo>
                <a:cubicBezTo>
                  <a:pt x="161" y="203"/>
                  <a:pt x="156" y="211"/>
                  <a:pt x="150" y="220"/>
                </a:cubicBezTo>
                <a:cubicBezTo>
                  <a:pt x="107" y="220"/>
                  <a:pt x="63" y="220"/>
                  <a:pt x="20" y="220"/>
                </a:cubicBezTo>
                <a:cubicBezTo>
                  <a:pt x="14" y="211"/>
                  <a:pt x="9" y="203"/>
                  <a:pt x="5" y="195"/>
                </a:cubicBezTo>
                <a:cubicBezTo>
                  <a:pt x="2" y="190"/>
                  <a:pt x="0" y="185"/>
                  <a:pt x="0" y="179"/>
                </a:cubicBezTo>
                <a:cubicBezTo>
                  <a:pt x="0" y="134"/>
                  <a:pt x="0" y="88"/>
                  <a:pt x="0" y="42"/>
                </a:cubicBezTo>
                <a:cubicBezTo>
                  <a:pt x="0" y="37"/>
                  <a:pt x="2" y="31"/>
                  <a:pt x="5" y="26"/>
                </a:cubicBezTo>
                <a:cubicBezTo>
                  <a:pt x="9" y="18"/>
                  <a:pt x="14" y="10"/>
                  <a:pt x="20" y="0"/>
                </a:cubicBezTo>
                <a:close/>
                <a:moveTo>
                  <a:pt x="166" y="111"/>
                </a:moveTo>
                <a:cubicBezTo>
                  <a:pt x="166" y="89"/>
                  <a:pt x="166" y="66"/>
                  <a:pt x="166" y="44"/>
                </a:cubicBezTo>
                <a:cubicBezTo>
                  <a:pt x="166" y="33"/>
                  <a:pt x="162" y="29"/>
                  <a:pt x="151" y="29"/>
                </a:cubicBezTo>
                <a:cubicBezTo>
                  <a:pt x="107" y="29"/>
                  <a:pt x="63" y="29"/>
                  <a:pt x="19" y="29"/>
                </a:cubicBezTo>
                <a:cubicBezTo>
                  <a:pt x="8" y="29"/>
                  <a:pt x="4" y="33"/>
                  <a:pt x="4" y="44"/>
                </a:cubicBezTo>
                <a:cubicBezTo>
                  <a:pt x="4" y="88"/>
                  <a:pt x="4" y="133"/>
                  <a:pt x="4" y="177"/>
                </a:cubicBezTo>
                <a:cubicBezTo>
                  <a:pt x="4" y="188"/>
                  <a:pt x="8" y="193"/>
                  <a:pt x="19" y="193"/>
                </a:cubicBezTo>
                <a:cubicBezTo>
                  <a:pt x="63" y="192"/>
                  <a:pt x="107" y="192"/>
                  <a:pt x="151" y="193"/>
                </a:cubicBezTo>
                <a:cubicBezTo>
                  <a:pt x="162" y="193"/>
                  <a:pt x="166" y="188"/>
                  <a:pt x="166" y="177"/>
                </a:cubicBezTo>
                <a:cubicBezTo>
                  <a:pt x="165" y="155"/>
                  <a:pt x="166" y="133"/>
                  <a:pt x="166" y="111"/>
                </a:cubicBezTo>
                <a:close/>
                <a:moveTo>
                  <a:pt x="87" y="195"/>
                </a:moveTo>
                <a:cubicBezTo>
                  <a:pt x="79" y="195"/>
                  <a:pt x="71" y="195"/>
                  <a:pt x="64" y="195"/>
                </a:cubicBezTo>
                <a:cubicBezTo>
                  <a:pt x="56" y="195"/>
                  <a:pt x="53" y="199"/>
                  <a:pt x="53" y="206"/>
                </a:cubicBezTo>
                <a:cubicBezTo>
                  <a:pt x="53" y="213"/>
                  <a:pt x="55" y="218"/>
                  <a:pt x="63" y="218"/>
                </a:cubicBezTo>
                <a:cubicBezTo>
                  <a:pt x="77" y="218"/>
                  <a:pt x="92" y="218"/>
                  <a:pt x="106" y="218"/>
                </a:cubicBezTo>
                <a:cubicBezTo>
                  <a:pt x="113" y="218"/>
                  <a:pt x="117" y="214"/>
                  <a:pt x="117" y="207"/>
                </a:cubicBezTo>
                <a:cubicBezTo>
                  <a:pt x="117" y="199"/>
                  <a:pt x="114" y="195"/>
                  <a:pt x="106" y="195"/>
                </a:cubicBezTo>
                <a:cubicBezTo>
                  <a:pt x="99" y="195"/>
                  <a:pt x="93" y="195"/>
                  <a:pt x="87" y="195"/>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74">
            <a:extLst>
              <a:ext uri="{FF2B5EF4-FFF2-40B4-BE49-F238E27FC236}">
                <a16:creationId xmlns:a16="http://schemas.microsoft.com/office/drawing/2014/main" id="{18AC6A56-9702-42D7-B39B-CD5CCFF959E2}"/>
              </a:ext>
            </a:extLst>
          </p:cNvPr>
          <p:cNvSpPr>
            <a:spLocks noEditPoints="1"/>
          </p:cNvSpPr>
          <p:nvPr/>
        </p:nvSpPr>
        <p:spPr bwMode="auto">
          <a:xfrm>
            <a:off x="4319588" y="4235450"/>
            <a:ext cx="431800" cy="431800"/>
          </a:xfrm>
          <a:custGeom>
            <a:avLst/>
            <a:gdLst>
              <a:gd name="T0" fmla="*/ 1 w 215"/>
              <a:gd name="T1" fmla="*/ 106 h 215"/>
              <a:gd name="T2" fmla="*/ 110 w 215"/>
              <a:gd name="T3" fmla="*/ 1 h 215"/>
              <a:gd name="T4" fmla="*/ 214 w 215"/>
              <a:gd name="T5" fmla="*/ 110 h 215"/>
              <a:gd name="T6" fmla="*/ 105 w 215"/>
              <a:gd name="T7" fmla="*/ 213 h 215"/>
              <a:gd name="T8" fmla="*/ 1 w 215"/>
              <a:gd name="T9" fmla="*/ 106 h 215"/>
              <a:gd name="T10" fmla="*/ 200 w 215"/>
              <a:gd name="T11" fmla="*/ 107 h 215"/>
              <a:gd name="T12" fmla="*/ 107 w 215"/>
              <a:gd name="T13" fmla="*/ 14 h 215"/>
              <a:gd name="T14" fmla="*/ 14 w 215"/>
              <a:gd name="T15" fmla="*/ 108 h 215"/>
              <a:gd name="T16" fmla="*/ 106 w 215"/>
              <a:gd name="T17" fmla="*/ 200 h 215"/>
              <a:gd name="T18" fmla="*/ 200 w 215"/>
              <a:gd name="T19" fmla="*/ 10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215">
                <a:moveTo>
                  <a:pt x="1" y="106"/>
                </a:moveTo>
                <a:cubicBezTo>
                  <a:pt x="2" y="46"/>
                  <a:pt x="50" y="0"/>
                  <a:pt x="110" y="1"/>
                </a:cubicBezTo>
                <a:cubicBezTo>
                  <a:pt x="168" y="2"/>
                  <a:pt x="215" y="51"/>
                  <a:pt x="214" y="110"/>
                </a:cubicBezTo>
                <a:cubicBezTo>
                  <a:pt x="212" y="168"/>
                  <a:pt x="164" y="215"/>
                  <a:pt x="105" y="213"/>
                </a:cubicBezTo>
                <a:cubicBezTo>
                  <a:pt x="52" y="212"/>
                  <a:pt x="0" y="169"/>
                  <a:pt x="1" y="106"/>
                </a:cubicBezTo>
                <a:close/>
                <a:moveTo>
                  <a:pt x="200" y="107"/>
                </a:moveTo>
                <a:cubicBezTo>
                  <a:pt x="200" y="56"/>
                  <a:pt x="159" y="14"/>
                  <a:pt x="107" y="14"/>
                </a:cubicBezTo>
                <a:cubicBezTo>
                  <a:pt x="57" y="14"/>
                  <a:pt x="14" y="57"/>
                  <a:pt x="14" y="108"/>
                </a:cubicBezTo>
                <a:cubicBezTo>
                  <a:pt x="15" y="154"/>
                  <a:pt x="54" y="201"/>
                  <a:pt x="106" y="200"/>
                </a:cubicBezTo>
                <a:cubicBezTo>
                  <a:pt x="159" y="199"/>
                  <a:pt x="200" y="159"/>
                  <a:pt x="200" y="10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09" name="Freeform 75">
            <a:extLst>
              <a:ext uri="{FF2B5EF4-FFF2-40B4-BE49-F238E27FC236}">
                <a16:creationId xmlns:a16="http://schemas.microsoft.com/office/drawing/2014/main" id="{B4BB2CA4-A73A-40CD-BA1D-3A0AB13F5E0B}"/>
              </a:ext>
            </a:extLst>
          </p:cNvPr>
          <p:cNvSpPr>
            <a:spLocks/>
          </p:cNvSpPr>
          <p:nvPr/>
        </p:nvSpPr>
        <p:spPr bwMode="auto">
          <a:xfrm>
            <a:off x="7672388" y="4225925"/>
            <a:ext cx="258763" cy="58738"/>
          </a:xfrm>
          <a:custGeom>
            <a:avLst/>
            <a:gdLst>
              <a:gd name="T0" fmla="*/ 129 w 129"/>
              <a:gd name="T1" fmla="*/ 29 h 29"/>
              <a:gd name="T2" fmla="*/ 0 w 129"/>
              <a:gd name="T3" fmla="*/ 29 h 29"/>
              <a:gd name="T4" fmla="*/ 0 w 129"/>
              <a:gd name="T5" fmla="*/ 12 h 29"/>
              <a:gd name="T6" fmla="*/ 12 w 129"/>
              <a:gd name="T7" fmla="*/ 0 h 29"/>
              <a:gd name="T8" fmla="*/ 117 w 129"/>
              <a:gd name="T9" fmla="*/ 0 h 29"/>
              <a:gd name="T10" fmla="*/ 129 w 129"/>
              <a:gd name="T11" fmla="*/ 12 h 29"/>
              <a:gd name="T12" fmla="*/ 129 w 129"/>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29" h="29">
                <a:moveTo>
                  <a:pt x="129" y="29"/>
                </a:moveTo>
                <a:cubicBezTo>
                  <a:pt x="86" y="29"/>
                  <a:pt x="44" y="29"/>
                  <a:pt x="0" y="29"/>
                </a:cubicBezTo>
                <a:cubicBezTo>
                  <a:pt x="0" y="23"/>
                  <a:pt x="0" y="18"/>
                  <a:pt x="0" y="12"/>
                </a:cubicBezTo>
                <a:cubicBezTo>
                  <a:pt x="0" y="4"/>
                  <a:pt x="4" y="0"/>
                  <a:pt x="12" y="0"/>
                </a:cubicBezTo>
                <a:cubicBezTo>
                  <a:pt x="47" y="0"/>
                  <a:pt x="82" y="0"/>
                  <a:pt x="117" y="0"/>
                </a:cubicBezTo>
                <a:cubicBezTo>
                  <a:pt x="125" y="0"/>
                  <a:pt x="129" y="4"/>
                  <a:pt x="129" y="12"/>
                </a:cubicBezTo>
                <a:cubicBezTo>
                  <a:pt x="129" y="18"/>
                  <a:pt x="129" y="23"/>
                  <a:pt x="129" y="2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0" name="Freeform 76">
            <a:extLst>
              <a:ext uri="{FF2B5EF4-FFF2-40B4-BE49-F238E27FC236}">
                <a16:creationId xmlns:a16="http://schemas.microsoft.com/office/drawing/2014/main" id="{C7BB53A8-3535-411A-8FEB-04358E910088}"/>
              </a:ext>
            </a:extLst>
          </p:cNvPr>
          <p:cNvSpPr>
            <a:spLocks/>
          </p:cNvSpPr>
          <p:nvPr/>
        </p:nvSpPr>
        <p:spPr bwMode="auto">
          <a:xfrm>
            <a:off x="7672388" y="4733925"/>
            <a:ext cx="260350" cy="60325"/>
          </a:xfrm>
          <a:custGeom>
            <a:avLst/>
            <a:gdLst>
              <a:gd name="T0" fmla="*/ 128 w 130"/>
              <a:gd name="T1" fmla="*/ 0 h 30"/>
              <a:gd name="T2" fmla="*/ 129 w 130"/>
              <a:gd name="T3" fmla="*/ 3 h 30"/>
              <a:gd name="T4" fmla="*/ 104 w 130"/>
              <a:gd name="T5" fmla="*/ 30 h 30"/>
              <a:gd name="T6" fmla="*/ 20 w 130"/>
              <a:gd name="T7" fmla="*/ 30 h 30"/>
              <a:gd name="T8" fmla="*/ 0 w 130"/>
              <a:gd name="T9" fmla="*/ 9 h 30"/>
              <a:gd name="T10" fmla="*/ 1 w 130"/>
              <a:gd name="T11" fmla="*/ 0 h 30"/>
              <a:gd name="T12" fmla="*/ 128 w 13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30" h="30">
                <a:moveTo>
                  <a:pt x="128" y="0"/>
                </a:moveTo>
                <a:cubicBezTo>
                  <a:pt x="128" y="2"/>
                  <a:pt x="129" y="3"/>
                  <a:pt x="129" y="3"/>
                </a:cubicBezTo>
                <a:cubicBezTo>
                  <a:pt x="130" y="29"/>
                  <a:pt x="129" y="30"/>
                  <a:pt x="104" y="30"/>
                </a:cubicBezTo>
                <a:cubicBezTo>
                  <a:pt x="76" y="30"/>
                  <a:pt x="48" y="30"/>
                  <a:pt x="20" y="30"/>
                </a:cubicBezTo>
                <a:cubicBezTo>
                  <a:pt x="1" y="30"/>
                  <a:pt x="0" y="29"/>
                  <a:pt x="0" y="9"/>
                </a:cubicBezTo>
                <a:cubicBezTo>
                  <a:pt x="0" y="7"/>
                  <a:pt x="1" y="4"/>
                  <a:pt x="1" y="0"/>
                </a:cubicBezTo>
                <a:cubicBezTo>
                  <a:pt x="43" y="0"/>
                  <a:pt x="85" y="0"/>
                  <a:pt x="128"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1" name="Freeform 77">
            <a:extLst>
              <a:ext uri="{FF2B5EF4-FFF2-40B4-BE49-F238E27FC236}">
                <a16:creationId xmlns:a16="http://schemas.microsoft.com/office/drawing/2014/main" id="{A16F6E3F-943D-4144-8D44-43C37B31DB89}"/>
              </a:ext>
            </a:extLst>
          </p:cNvPr>
          <p:cNvSpPr>
            <a:spLocks/>
          </p:cNvSpPr>
          <p:nvPr/>
        </p:nvSpPr>
        <p:spPr bwMode="auto">
          <a:xfrm>
            <a:off x="8501063" y="2809875"/>
            <a:ext cx="36513" cy="265113"/>
          </a:xfrm>
          <a:custGeom>
            <a:avLst/>
            <a:gdLst>
              <a:gd name="T0" fmla="*/ 18 w 18"/>
              <a:gd name="T1" fmla="*/ 132 h 132"/>
              <a:gd name="T2" fmla="*/ 8 w 18"/>
              <a:gd name="T3" fmla="*/ 132 h 132"/>
              <a:gd name="T4" fmla="*/ 0 w 18"/>
              <a:gd name="T5" fmla="*/ 131 h 132"/>
              <a:gd name="T6" fmla="*/ 0 w 18"/>
              <a:gd name="T7" fmla="*/ 0 h 132"/>
              <a:gd name="T8" fmla="*/ 18 w 18"/>
              <a:gd name="T9" fmla="*/ 0 h 132"/>
              <a:gd name="T10" fmla="*/ 18 w 18"/>
              <a:gd name="T11" fmla="*/ 132 h 132"/>
            </a:gdLst>
            <a:ahLst/>
            <a:cxnLst>
              <a:cxn ang="0">
                <a:pos x="T0" y="T1"/>
              </a:cxn>
              <a:cxn ang="0">
                <a:pos x="T2" y="T3"/>
              </a:cxn>
              <a:cxn ang="0">
                <a:pos x="T4" y="T5"/>
              </a:cxn>
              <a:cxn ang="0">
                <a:pos x="T6" y="T7"/>
              </a:cxn>
              <a:cxn ang="0">
                <a:pos x="T8" y="T9"/>
              </a:cxn>
              <a:cxn ang="0">
                <a:pos x="T10" y="T11"/>
              </a:cxn>
            </a:cxnLst>
            <a:rect l="0" t="0" r="r" b="b"/>
            <a:pathLst>
              <a:path w="18" h="132">
                <a:moveTo>
                  <a:pt x="18" y="132"/>
                </a:moveTo>
                <a:cubicBezTo>
                  <a:pt x="14" y="132"/>
                  <a:pt x="11" y="132"/>
                  <a:pt x="8" y="132"/>
                </a:cubicBezTo>
                <a:cubicBezTo>
                  <a:pt x="6" y="132"/>
                  <a:pt x="3" y="132"/>
                  <a:pt x="0" y="131"/>
                </a:cubicBezTo>
                <a:cubicBezTo>
                  <a:pt x="0" y="88"/>
                  <a:pt x="0" y="44"/>
                  <a:pt x="0" y="0"/>
                </a:cubicBezTo>
                <a:cubicBezTo>
                  <a:pt x="6" y="0"/>
                  <a:pt x="12" y="0"/>
                  <a:pt x="18" y="0"/>
                </a:cubicBezTo>
                <a:cubicBezTo>
                  <a:pt x="18" y="44"/>
                  <a:pt x="18" y="88"/>
                  <a:pt x="18" y="13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2" name="Freeform 78">
            <a:extLst>
              <a:ext uri="{FF2B5EF4-FFF2-40B4-BE49-F238E27FC236}">
                <a16:creationId xmlns:a16="http://schemas.microsoft.com/office/drawing/2014/main" id="{E694DD94-965C-4D55-B8C6-6535C9C3CEC7}"/>
              </a:ext>
            </a:extLst>
          </p:cNvPr>
          <p:cNvSpPr>
            <a:spLocks/>
          </p:cNvSpPr>
          <p:nvPr/>
        </p:nvSpPr>
        <p:spPr bwMode="auto">
          <a:xfrm>
            <a:off x="6083301" y="4230688"/>
            <a:ext cx="236538" cy="34925"/>
          </a:xfrm>
          <a:custGeom>
            <a:avLst/>
            <a:gdLst>
              <a:gd name="T0" fmla="*/ 118 w 118"/>
              <a:gd name="T1" fmla="*/ 18 h 18"/>
              <a:gd name="T2" fmla="*/ 1 w 118"/>
              <a:gd name="T3" fmla="*/ 18 h 18"/>
              <a:gd name="T4" fmla="*/ 16 w 118"/>
              <a:gd name="T5" fmla="*/ 0 h 18"/>
              <a:gd name="T6" fmla="*/ 99 w 118"/>
              <a:gd name="T7" fmla="*/ 0 h 18"/>
              <a:gd name="T8" fmla="*/ 118 w 118"/>
              <a:gd name="T9" fmla="*/ 18 h 18"/>
            </a:gdLst>
            <a:ahLst/>
            <a:cxnLst>
              <a:cxn ang="0">
                <a:pos x="T0" y="T1"/>
              </a:cxn>
              <a:cxn ang="0">
                <a:pos x="T2" y="T3"/>
              </a:cxn>
              <a:cxn ang="0">
                <a:pos x="T4" y="T5"/>
              </a:cxn>
              <a:cxn ang="0">
                <a:pos x="T6" y="T7"/>
              </a:cxn>
              <a:cxn ang="0">
                <a:pos x="T8" y="T9"/>
              </a:cxn>
            </a:cxnLst>
            <a:rect l="0" t="0" r="r" b="b"/>
            <a:pathLst>
              <a:path w="118" h="18">
                <a:moveTo>
                  <a:pt x="118" y="18"/>
                </a:moveTo>
                <a:cubicBezTo>
                  <a:pt x="79" y="18"/>
                  <a:pt x="40" y="18"/>
                  <a:pt x="1" y="18"/>
                </a:cubicBezTo>
                <a:cubicBezTo>
                  <a:pt x="0" y="1"/>
                  <a:pt x="1" y="0"/>
                  <a:pt x="16" y="0"/>
                </a:cubicBezTo>
                <a:cubicBezTo>
                  <a:pt x="44" y="0"/>
                  <a:pt x="72" y="0"/>
                  <a:pt x="99" y="0"/>
                </a:cubicBezTo>
                <a:cubicBezTo>
                  <a:pt x="116" y="0"/>
                  <a:pt x="116" y="0"/>
                  <a:pt x="118" y="18"/>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4" name="Freeform 79">
            <a:extLst>
              <a:ext uri="{FF2B5EF4-FFF2-40B4-BE49-F238E27FC236}">
                <a16:creationId xmlns:a16="http://schemas.microsoft.com/office/drawing/2014/main" id="{755D5DA4-AE62-4E15-8E4D-C1EB30C2AF83}"/>
              </a:ext>
            </a:extLst>
          </p:cNvPr>
          <p:cNvSpPr>
            <a:spLocks/>
          </p:cNvSpPr>
          <p:nvPr/>
        </p:nvSpPr>
        <p:spPr bwMode="auto">
          <a:xfrm>
            <a:off x="6083301" y="4752975"/>
            <a:ext cx="236538" cy="36513"/>
          </a:xfrm>
          <a:custGeom>
            <a:avLst/>
            <a:gdLst>
              <a:gd name="T0" fmla="*/ 0 w 118"/>
              <a:gd name="T1" fmla="*/ 0 h 18"/>
              <a:gd name="T2" fmla="*/ 118 w 118"/>
              <a:gd name="T3" fmla="*/ 0 h 18"/>
              <a:gd name="T4" fmla="*/ 100 w 118"/>
              <a:gd name="T5" fmla="*/ 18 h 18"/>
              <a:gd name="T6" fmla="*/ 17 w 118"/>
              <a:gd name="T7" fmla="*/ 18 h 18"/>
              <a:gd name="T8" fmla="*/ 0 w 118"/>
              <a:gd name="T9" fmla="*/ 0 h 18"/>
            </a:gdLst>
            <a:ahLst/>
            <a:cxnLst>
              <a:cxn ang="0">
                <a:pos x="T0" y="T1"/>
              </a:cxn>
              <a:cxn ang="0">
                <a:pos x="T2" y="T3"/>
              </a:cxn>
              <a:cxn ang="0">
                <a:pos x="T4" y="T5"/>
              </a:cxn>
              <a:cxn ang="0">
                <a:pos x="T6" y="T7"/>
              </a:cxn>
              <a:cxn ang="0">
                <a:pos x="T8" y="T9"/>
              </a:cxn>
            </a:cxnLst>
            <a:rect l="0" t="0" r="r" b="b"/>
            <a:pathLst>
              <a:path w="118" h="18">
                <a:moveTo>
                  <a:pt x="0" y="0"/>
                </a:moveTo>
                <a:cubicBezTo>
                  <a:pt x="39" y="0"/>
                  <a:pt x="79" y="0"/>
                  <a:pt x="118" y="0"/>
                </a:cubicBezTo>
                <a:cubicBezTo>
                  <a:pt x="117" y="18"/>
                  <a:pt x="117" y="18"/>
                  <a:pt x="100" y="18"/>
                </a:cubicBezTo>
                <a:cubicBezTo>
                  <a:pt x="72" y="18"/>
                  <a:pt x="44" y="18"/>
                  <a:pt x="17" y="18"/>
                </a:cubicBezTo>
                <a:cubicBezTo>
                  <a:pt x="1" y="18"/>
                  <a:pt x="0" y="18"/>
                  <a:pt x="0"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5" name="Freeform 80">
            <a:extLst>
              <a:ext uri="{FF2B5EF4-FFF2-40B4-BE49-F238E27FC236}">
                <a16:creationId xmlns:a16="http://schemas.microsoft.com/office/drawing/2014/main" id="{B619E1FA-7DBC-4C29-B43C-542C94475F25}"/>
              </a:ext>
            </a:extLst>
          </p:cNvPr>
          <p:cNvSpPr>
            <a:spLocks/>
          </p:cNvSpPr>
          <p:nvPr/>
        </p:nvSpPr>
        <p:spPr bwMode="auto">
          <a:xfrm>
            <a:off x="4403726" y="4645025"/>
            <a:ext cx="265113" cy="57150"/>
          </a:xfrm>
          <a:custGeom>
            <a:avLst/>
            <a:gdLst>
              <a:gd name="T0" fmla="*/ 132 w 132"/>
              <a:gd name="T1" fmla="*/ 0 h 28"/>
              <a:gd name="T2" fmla="*/ 126 w 132"/>
              <a:gd name="T3" fmla="*/ 22 h 28"/>
              <a:gd name="T4" fmla="*/ 118 w 132"/>
              <a:gd name="T5" fmla="*/ 28 h 28"/>
              <a:gd name="T6" fmla="*/ 12 w 132"/>
              <a:gd name="T7" fmla="*/ 28 h 28"/>
              <a:gd name="T8" fmla="*/ 4 w 132"/>
              <a:gd name="T9" fmla="*/ 21 h 28"/>
              <a:gd name="T10" fmla="*/ 0 w 132"/>
              <a:gd name="T11" fmla="*/ 1 h 28"/>
              <a:gd name="T12" fmla="*/ 132 w 132"/>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132" h="28">
                <a:moveTo>
                  <a:pt x="132" y="0"/>
                </a:moveTo>
                <a:cubicBezTo>
                  <a:pt x="130" y="9"/>
                  <a:pt x="129" y="16"/>
                  <a:pt x="126" y="22"/>
                </a:cubicBezTo>
                <a:cubicBezTo>
                  <a:pt x="125" y="24"/>
                  <a:pt x="121" y="28"/>
                  <a:pt x="118" y="28"/>
                </a:cubicBezTo>
                <a:cubicBezTo>
                  <a:pt x="83" y="28"/>
                  <a:pt x="47" y="28"/>
                  <a:pt x="12" y="28"/>
                </a:cubicBezTo>
                <a:cubicBezTo>
                  <a:pt x="9" y="28"/>
                  <a:pt x="5" y="24"/>
                  <a:pt x="4" y="21"/>
                </a:cubicBezTo>
                <a:cubicBezTo>
                  <a:pt x="2" y="15"/>
                  <a:pt x="1" y="9"/>
                  <a:pt x="0" y="1"/>
                </a:cubicBezTo>
                <a:cubicBezTo>
                  <a:pt x="43" y="27"/>
                  <a:pt x="87" y="27"/>
                  <a:pt x="132"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6" name="Freeform 81">
            <a:extLst>
              <a:ext uri="{FF2B5EF4-FFF2-40B4-BE49-F238E27FC236}">
                <a16:creationId xmlns:a16="http://schemas.microsoft.com/office/drawing/2014/main" id="{D7956B22-50DA-4A89-8406-33220E6E1C90}"/>
              </a:ext>
            </a:extLst>
          </p:cNvPr>
          <p:cNvSpPr>
            <a:spLocks/>
          </p:cNvSpPr>
          <p:nvPr/>
        </p:nvSpPr>
        <p:spPr bwMode="auto">
          <a:xfrm>
            <a:off x="4398963" y="4200525"/>
            <a:ext cx="269875" cy="55563"/>
          </a:xfrm>
          <a:custGeom>
            <a:avLst/>
            <a:gdLst>
              <a:gd name="T0" fmla="*/ 0 w 134"/>
              <a:gd name="T1" fmla="*/ 28 h 28"/>
              <a:gd name="T2" fmla="*/ 8 w 134"/>
              <a:gd name="T3" fmla="*/ 1 h 28"/>
              <a:gd name="T4" fmla="*/ 120 w 134"/>
              <a:gd name="T5" fmla="*/ 1 h 28"/>
              <a:gd name="T6" fmla="*/ 128 w 134"/>
              <a:gd name="T7" fmla="*/ 7 h 28"/>
              <a:gd name="T8" fmla="*/ 134 w 134"/>
              <a:gd name="T9" fmla="*/ 28 h 28"/>
              <a:gd name="T10" fmla="*/ 0 w 134"/>
              <a:gd name="T11" fmla="*/ 28 h 28"/>
            </a:gdLst>
            <a:ahLst/>
            <a:cxnLst>
              <a:cxn ang="0">
                <a:pos x="T0" y="T1"/>
              </a:cxn>
              <a:cxn ang="0">
                <a:pos x="T2" y="T3"/>
              </a:cxn>
              <a:cxn ang="0">
                <a:pos x="T4" y="T5"/>
              </a:cxn>
              <a:cxn ang="0">
                <a:pos x="T6" y="T7"/>
              </a:cxn>
              <a:cxn ang="0">
                <a:pos x="T8" y="T9"/>
              </a:cxn>
              <a:cxn ang="0">
                <a:pos x="T10" y="T11"/>
              </a:cxn>
            </a:cxnLst>
            <a:rect l="0" t="0" r="r" b="b"/>
            <a:pathLst>
              <a:path w="134" h="28">
                <a:moveTo>
                  <a:pt x="0" y="28"/>
                </a:moveTo>
                <a:cubicBezTo>
                  <a:pt x="3" y="18"/>
                  <a:pt x="5" y="9"/>
                  <a:pt x="8" y="1"/>
                </a:cubicBezTo>
                <a:cubicBezTo>
                  <a:pt x="46" y="1"/>
                  <a:pt x="83" y="0"/>
                  <a:pt x="120" y="1"/>
                </a:cubicBezTo>
                <a:cubicBezTo>
                  <a:pt x="123" y="1"/>
                  <a:pt x="127" y="4"/>
                  <a:pt x="128" y="7"/>
                </a:cubicBezTo>
                <a:cubicBezTo>
                  <a:pt x="131" y="13"/>
                  <a:pt x="132" y="19"/>
                  <a:pt x="134" y="28"/>
                </a:cubicBezTo>
                <a:cubicBezTo>
                  <a:pt x="89" y="1"/>
                  <a:pt x="45" y="1"/>
                  <a:pt x="0" y="28"/>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7" name="Freeform 82">
            <a:extLst>
              <a:ext uri="{FF2B5EF4-FFF2-40B4-BE49-F238E27FC236}">
                <a16:creationId xmlns:a16="http://schemas.microsoft.com/office/drawing/2014/main" id="{B2AC75F6-B343-4747-934B-9CBA5F8F618D}"/>
              </a:ext>
            </a:extLst>
          </p:cNvPr>
          <p:cNvSpPr>
            <a:spLocks/>
          </p:cNvSpPr>
          <p:nvPr/>
        </p:nvSpPr>
        <p:spPr bwMode="auto">
          <a:xfrm>
            <a:off x="8509001" y="1230313"/>
            <a:ext cx="25400" cy="107950"/>
          </a:xfrm>
          <a:custGeom>
            <a:avLst/>
            <a:gdLst>
              <a:gd name="T0" fmla="*/ 0 w 13"/>
              <a:gd name="T1" fmla="*/ 50 h 54"/>
              <a:gd name="T2" fmla="*/ 0 w 13"/>
              <a:gd name="T3" fmla="*/ 0 h 54"/>
              <a:gd name="T4" fmla="*/ 13 w 13"/>
              <a:gd name="T5" fmla="*/ 0 h 54"/>
              <a:gd name="T6" fmla="*/ 13 w 13"/>
              <a:gd name="T7" fmla="*/ 44 h 54"/>
              <a:gd name="T8" fmla="*/ 0 w 13"/>
              <a:gd name="T9" fmla="*/ 50 h 54"/>
            </a:gdLst>
            <a:ahLst/>
            <a:cxnLst>
              <a:cxn ang="0">
                <a:pos x="T0" y="T1"/>
              </a:cxn>
              <a:cxn ang="0">
                <a:pos x="T2" y="T3"/>
              </a:cxn>
              <a:cxn ang="0">
                <a:pos x="T4" y="T5"/>
              </a:cxn>
              <a:cxn ang="0">
                <a:pos x="T6" y="T7"/>
              </a:cxn>
              <a:cxn ang="0">
                <a:pos x="T8" y="T9"/>
              </a:cxn>
            </a:cxnLst>
            <a:rect l="0" t="0" r="r" b="b"/>
            <a:pathLst>
              <a:path w="13" h="54">
                <a:moveTo>
                  <a:pt x="0" y="50"/>
                </a:moveTo>
                <a:cubicBezTo>
                  <a:pt x="0" y="33"/>
                  <a:pt x="0" y="17"/>
                  <a:pt x="0" y="0"/>
                </a:cubicBezTo>
                <a:cubicBezTo>
                  <a:pt x="4" y="0"/>
                  <a:pt x="8" y="0"/>
                  <a:pt x="13" y="0"/>
                </a:cubicBezTo>
                <a:cubicBezTo>
                  <a:pt x="13" y="15"/>
                  <a:pt x="13" y="30"/>
                  <a:pt x="13" y="44"/>
                </a:cubicBezTo>
                <a:cubicBezTo>
                  <a:pt x="13" y="54"/>
                  <a:pt x="7" y="51"/>
                  <a:pt x="0" y="5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8" name="Freeform 83">
            <a:extLst>
              <a:ext uri="{FF2B5EF4-FFF2-40B4-BE49-F238E27FC236}">
                <a16:creationId xmlns:a16="http://schemas.microsoft.com/office/drawing/2014/main" id="{D93B3A63-05EB-453E-AC60-1B2A118B63EE}"/>
              </a:ext>
            </a:extLst>
          </p:cNvPr>
          <p:cNvSpPr>
            <a:spLocks/>
          </p:cNvSpPr>
          <p:nvPr/>
        </p:nvSpPr>
        <p:spPr bwMode="auto">
          <a:xfrm>
            <a:off x="8509001" y="1031875"/>
            <a:ext cx="23813" cy="101600"/>
          </a:xfrm>
          <a:custGeom>
            <a:avLst/>
            <a:gdLst>
              <a:gd name="T0" fmla="*/ 12 w 12"/>
              <a:gd name="T1" fmla="*/ 0 h 51"/>
              <a:gd name="T2" fmla="*/ 12 w 12"/>
              <a:gd name="T3" fmla="*/ 51 h 51"/>
              <a:gd name="T4" fmla="*/ 0 w 12"/>
              <a:gd name="T5" fmla="*/ 51 h 51"/>
              <a:gd name="T6" fmla="*/ 0 w 12"/>
              <a:gd name="T7" fmla="*/ 0 h 51"/>
              <a:gd name="T8" fmla="*/ 12 w 12"/>
              <a:gd name="T9" fmla="*/ 0 h 51"/>
            </a:gdLst>
            <a:ahLst/>
            <a:cxnLst>
              <a:cxn ang="0">
                <a:pos x="T0" y="T1"/>
              </a:cxn>
              <a:cxn ang="0">
                <a:pos x="T2" y="T3"/>
              </a:cxn>
              <a:cxn ang="0">
                <a:pos x="T4" y="T5"/>
              </a:cxn>
              <a:cxn ang="0">
                <a:pos x="T6" y="T7"/>
              </a:cxn>
              <a:cxn ang="0">
                <a:pos x="T8" y="T9"/>
              </a:cxn>
            </a:cxnLst>
            <a:rect l="0" t="0" r="r" b="b"/>
            <a:pathLst>
              <a:path w="12" h="51">
                <a:moveTo>
                  <a:pt x="12" y="0"/>
                </a:moveTo>
                <a:cubicBezTo>
                  <a:pt x="12" y="17"/>
                  <a:pt x="12" y="33"/>
                  <a:pt x="12" y="51"/>
                </a:cubicBezTo>
                <a:cubicBezTo>
                  <a:pt x="8" y="51"/>
                  <a:pt x="5" y="51"/>
                  <a:pt x="0" y="51"/>
                </a:cubicBezTo>
                <a:cubicBezTo>
                  <a:pt x="0" y="34"/>
                  <a:pt x="0" y="17"/>
                  <a:pt x="0" y="0"/>
                </a:cubicBezTo>
                <a:cubicBezTo>
                  <a:pt x="4" y="0"/>
                  <a:pt x="8" y="0"/>
                  <a:pt x="12"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19" name="Freeform 84">
            <a:extLst>
              <a:ext uri="{FF2B5EF4-FFF2-40B4-BE49-F238E27FC236}">
                <a16:creationId xmlns:a16="http://schemas.microsoft.com/office/drawing/2014/main" id="{1B27F814-A1B9-4993-A464-8D48C307C826}"/>
              </a:ext>
            </a:extLst>
          </p:cNvPr>
          <p:cNvSpPr>
            <a:spLocks/>
          </p:cNvSpPr>
          <p:nvPr/>
        </p:nvSpPr>
        <p:spPr bwMode="auto">
          <a:xfrm>
            <a:off x="5249863" y="4756150"/>
            <a:ext cx="79375" cy="49213"/>
          </a:xfrm>
          <a:custGeom>
            <a:avLst/>
            <a:gdLst>
              <a:gd name="T0" fmla="*/ 1 w 39"/>
              <a:gd name="T1" fmla="*/ 0 h 25"/>
              <a:gd name="T2" fmla="*/ 39 w 39"/>
              <a:gd name="T3" fmla="*/ 21 h 25"/>
              <a:gd name="T4" fmla="*/ 1 w 39"/>
              <a:gd name="T5" fmla="*/ 0 h 25"/>
            </a:gdLst>
            <a:ahLst/>
            <a:cxnLst>
              <a:cxn ang="0">
                <a:pos x="T0" y="T1"/>
              </a:cxn>
              <a:cxn ang="0">
                <a:pos x="T2" y="T3"/>
              </a:cxn>
              <a:cxn ang="0">
                <a:pos x="T4" y="T5"/>
              </a:cxn>
            </a:cxnLst>
            <a:rect l="0" t="0" r="r" b="b"/>
            <a:pathLst>
              <a:path w="39" h="25">
                <a:moveTo>
                  <a:pt x="1" y="0"/>
                </a:moveTo>
                <a:cubicBezTo>
                  <a:pt x="14" y="7"/>
                  <a:pt x="26" y="14"/>
                  <a:pt x="39" y="21"/>
                </a:cubicBezTo>
                <a:cubicBezTo>
                  <a:pt x="19" y="25"/>
                  <a:pt x="0" y="16"/>
                  <a:pt x="1"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0" name="Freeform 85">
            <a:extLst>
              <a:ext uri="{FF2B5EF4-FFF2-40B4-BE49-F238E27FC236}">
                <a16:creationId xmlns:a16="http://schemas.microsoft.com/office/drawing/2014/main" id="{5E94CAF6-2B04-4431-B2EE-55C91BC57A5B}"/>
              </a:ext>
            </a:extLst>
          </p:cNvPr>
          <p:cNvSpPr>
            <a:spLocks/>
          </p:cNvSpPr>
          <p:nvPr/>
        </p:nvSpPr>
        <p:spPr bwMode="auto">
          <a:xfrm>
            <a:off x="8027988" y="4446588"/>
            <a:ext cx="1588" cy="127000"/>
          </a:xfrm>
          <a:custGeom>
            <a:avLst/>
            <a:gdLst>
              <a:gd name="T0" fmla="*/ 0 w 1"/>
              <a:gd name="T1" fmla="*/ 63 h 63"/>
              <a:gd name="T2" fmla="*/ 0 w 1"/>
              <a:gd name="T3" fmla="*/ 0 h 63"/>
              <a:gd name="T4" fmla="*/ 1 w 1"/>
              <a:gd name="T5" fmla="*/ 0 h 63"/>
              <a:gd name="T6" fmla="*/ 1 w 1"/>
              <a:gd name="T7" fmla="*/ 63 h 63"/>
              <a:gd name="T8" fmla="*/ 0 w 1"/>
              <a:gd name="T9" fmla="*/ 63 h 63"/>
            </a:gdLst>
            <a:ahLst/>
            <a:cxnLst>
              <a:cxn ang="0">
                <a:pos x="T0" y="T1"/>
              </a:cxn>
              <a:cxn ang="0">
                <a:pos x="T2" y="T3"/>
              </a:cxn>
              <a:cxn ang="0">
                <a:pos x="T4" y="T5"/>
              </a:cxn>
              <a:cxn ang="0">
                <a:pos x="T6" y="T7"/>
              </a:cxn>
              <a:cxn ang="0">
                <a:pos x="T8" y="T9"/>
              </a:cxn>
            </a:cxnLst>
            <a:rect l="0" t="0" r="r" b="b"/>
            <a:pathLst>
              <a:path w="1" h="63">
                <a:moveTo>
                  <a:pt x="0" y="63"/>
                </a:moveTo>
                <a:cubicBezTo>
                  <a:pt x="0" y="42"/>
                  <a:pt x="0" y="21"/>
                  <a:pt x="0" y="0"/>
                </a:cubicBezTo>
                <a:cubicBezTo>
                  <a:pt x="0" y="0"/>
                  <a:pt x="1" y="0"/>
                  <a:pt x="1" y="0"/>
                </a:cubicBezTo>
                <a:cubicBezTo>
                  <a:pt x="1" y="21"/>
                  <a:pt x="1" y="42"/>
                  <a:pt x="1" y="63"/>
                </a:cubicBezTo>
                <a:cubicBezTo>
                  <a:pt x="1" y="63"/>
                  <a:pt x="0" y="63"/>
                  <a:pt x="0" y="63"/>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1" name="Freeform 86">
            <a:extLst>
              <a:ext uri="{FF2B5EF4-FFF2-40B4-BE49-F238E27FC236}">
                <a16:creationId xmlns:a16="http://schemas.microsoft.com/office/drawing/2014/main" id="{7B85D885-AB6A-4790-A85B-1EFEABE9F69A}"/>
              </a:ext>
            </a:extLst>
          </p:cNvPr>
          <p:cNvSpPr>
            <a:spLocks/>
          </p:cNvSpPr>
          <p:nvPr/>
        </p:nvSpPr>
        <p:spPr bwMode="auto">
          <a:xfrm>
            <a:off x="5197476" y="4735513"/>
            <a:ext cx="30163" cy="50800"/>
          </a:xfrm>
          <a:custGeom>
            <a:avLst/>
            <a:gdLst>
              <a:gd name="T0" fmla="*/ 0 w 15"/>
              <a:gd name="T1" fmla="*/ 18 h 25"/>
              <a:gd name="T2" fmla="*/ 11 w 15"/>
              <a:gd name="T3" fmla="*/ 0 h 25"/>
              <a:gd name="T4" fmla="*/ 14 w 15"/>
              <a:gd name="T5" fmla="*/ 2 h 25"/>
              <a:gd name="T6" fmla="*/ 15 w 15"/>
              <a:gd name="T7" fmla="*/ 25 h 25"/>
              <a:gd name="T8" fmla="*/ 0 w 15"/>
              <a:gd name="T9" fmla="*/ 18 h 25"/>
            </a:gdLst>
            <a:ahLst/>
            <a:cxnLst>
              <a:cxn ang="0">
                <a:pos x="T0" y="T1"/>
              </a:cxn>
              <a:cxn ang="0">
                <a:pos x="T2" y="T3"/>
              </a:cxn>
              <a:cxn ang="0">
                <a:pos x="T4" y="T5"/>
              </a:cxn>
              <a:cxn ang="0">
                <a:pos x="T6" y="T7"/>
              </a:cxn>
              <a:cxn ang="0">
                <a:pos x="T8" y="T9"/>
              </a:cxn>
            </a:cxnLst>
            <a:rect l="0" t="0" r="r" b="b"/>
            <a:pathLst>
              <a:path w="15" h="25">
                <a:moveTo>
                  <a:pt x="0" y="18"/>
                </a:moveTo>
                <a:cubicBezTo>
                  <a:pt x="4" y="11"/>
                  <a:pt x="7" y="6"/>
                  <a:pt x="11" y="0"/>
                </a:cubicBezTo>
                <a:cubicBezTo>
                  <a:pt x="12" y="1"/>
                  <a:pt x="13" y="1"/>
                  <a:pt x="14" y="2"/>
                </a:cubicBezTo>
                <a:cubicBezTo>
                  <a:pt x="14" y="9"/>
                  <a:pt x="15" y="15"/>
                  <a:pt x="15" y="25"/>
                </a:cubicBezTo>
                <a:cubicBezTo>
                  <a:pt x="10" y="23"/>
                  <a:pt x="5" y="21"/>
                  <a:pt x="0" y="18"/>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2" name="Freeform 87">
            <a:extLst>
              <a:ext uri="{FF2B5EF4-FFF2-40B4-BE49-F238E27FC236}">
                <a16:creationId xmlns:a16="http://schemas.microsoft.com/office/drawing/2014/main" id="{D02E77FC-0AF4-4621-9509-85C46FD0E825}"/>
              </a:ext>
            </a:extLst>
          </p:cNvPr>
          <p:cNvSpPr>
            <a:spLocks noEditPoints="1"/>
          </p:cNvSpPr>
          <p:nvPr/>
        </p:nvSpPr>
        <p:spPr bwMode="auto">
          <a:xfrm>
            <a:off x="4530726" y="835025"/>
            <a:ext cx="623888" cy="857250"/>
          </a:xfrm>
          <a:custGeom>
            <a:avLst/>
            <a:gdLst>
              <a:gd name="T0" fmla="*/ 30 w 311"/>
              <a:gd name="T1" fmla="*/ 0 h 427"/>
              <a:gd name="T2" fmla="*/ 280 w 311"/>
              <a:gd name="T3" fmla="*/ 0 h 427"/>
              <a:gd name="T4" fmla="*/ 303 w 311"/>
              <a:gd name="T5" fmla="*/ 52 h 427"/>
              <a:gd name="T6" fmla="*/ 310 w 311"/>
              <a:gd name="T7" fmla="*/ 74 h 427"/>
              <a:gd name="T8" fmla="*/ 310 w 311"/>
              <a:gd name="T9" fmla="*/ 353 h 427"/>
              <a:gd name="T10" fmla="*/ 302 w 311"/>
              <a:gd name="T11" fmla="*/ 376 h 427"/>
              <a:gd name="T12" fmla="*/ 280 w 311"/>
              <a:gd name="T13" fmla="*/ 427 h 427"/>
              <a:gd name="T14" fmla="*/ 32 w 311"/>
              <a:gd name="T15" fmla="*/ 427 h 427"/>
              <a:gd name="T16" fmla="*/ 30 w 311"/>
              <a:gd name="T17" fmla="*/ 420 h 427"/>
              <a:gd name="T18" fmla="*/ 13 w 311"/>
              <a:gd name="T19" fmla="*/ 382 h 427"/>
              <a:gd name="T20" fmla="*/ 0 w 311"/>
              <a:gd name="T21" fmla="*/ 351 h 427"/>
              <a:gd name="T22" fmla="*/ 0 w 311"/>
              <a:gd name="T23" fmla="*/ 75 h 427"/>
              <a:gd name="T24" fmla="*/ 7 w 311"/>
              <a:gd name="T25" fmla="*/ 53 h 427"/>
              <a:gd name="T26" fmla="*/ 30 w 311"/>
              <a:gd name="T27" fmla="*/ 0 h 427"/>
              <a:gd name="T28" fmla="*/ 297 w 311"/>
              <a:gd name="T29" fmla="*/ 214 h 427"/>
              <a:gd name="T30" fmla="*/ 297 w 311"/>
              <a:gd name="T31" fmla="*/ 80 h 427"/>
              <a:gd name="T32" fmla="*/ 275 w 311"/>
              <a:gd name="T33" fmla="*/ 59 h 427"/>
              <a:gd name="T34" fmla="*/ 34 w 311"/>
              <a:gd name="T35" fmla="*/ 59 h 427"/>
              <a:gd name="T36" fmla="*/ 13 w 311"/>
              <a:gd name="T37" fmla="*/ 79 h 427"/>
              <a:gd name="T38" fmla="*/ 13 w 311"/>
              <a:gd name="T39" fmla="*/ 349 h 427"/>
              <a:gd name="T40" fmla="*/ 32 w 311"/>
              <a:gd name="T41" fmla="*/ 369 h 427"/>
              <a:gd name="T42" fmla="*/ 277 w 311"/>
              <a:gd name="T43" fmla="*/ 369 h 427"/>
              <a:gd name="T44" fmla="*/ 297 w 311"/>
              <a:gd name="T45" fmla="*/ 347 h 427"/>
              <a:gd name="T46" fmla="*/ 297 w 311"/>
              <a:gd name="T47" fmla="*/ 214 h 427"/>
              <a:gd name="T48" fmla="*/ 156 w 311"/>
              <a:gd name="T49" fmla="*/ 390 h 427"/>
              <a:gd name="T50" fmla="*/ 115 w 311"/>
              <a:gd name="T51" fmla="*/ 390 h 427"/>
              <a:gd name="T52" fmla="*/ 105 w 311"/>
              <a:gd name="T53" fmla="*/ 399 h 427"/>
              <a:gd name="T54" fmla="*/ 114 w 311"/>
              <a:gd name="T55" fmla="*/ 408 h 427"/>
              <a:gd name="T56" fmla="*/ 196 w 311"/>
              <a:gd name="T57" fmla="*/ 408 h 427"/>
              <a:gd name="T58" fmla="*/ 205 w 311"/>
              <a:gd name="T59" fmla="*/ 399 h 427"/>
              <a:gd name="T60" fmla="*/ 195 w 311"/>
              <a:gd name="T61" fmla="*/ 390 h 427"/>
              <a:gd name="T62" fmla="*/ 156 w 311"/>
              <a:gd name="T63" fmla="*/ 39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1" h="427">
                <a:moveTo>
                  <a:pt x="30" y="0"/>
                </a:moveTo>
                <a:cubicBezTo>
                  <a:pt x="114" y="0"/>
                  <a:pt x="196" y="0"/>
                  <a:pt x="280" y="0"/>
                </a:cubicBezTo>
                <a:cubicBezTo>
                  <a:pt x="277" y="22"/>
                  <a:pt x="289" y="37"/>
                  <a:pt x="303" y="52"/>
                </a:cubicBezTo>
                <a:cubicBezTo>
                  <a:pt x="308" y="57"/>
                  <a:pt x="310" y="67"/>
                  <a:pt x="310" y="74"/>
                </a:cubicBezTo>
                <a:cubicBezTo>
                  <a:pt x="311" y="167"/>
                  <a:pt x="311" y="260"/>
                  <a:pt x="310" y="353"/>
                </a:cubicBezTo>
                <a:cubicBezTo>
                  <a:pt x="310" y="361"/>
                  <a:pt x="307" y="371"/>
                  <a:pt x="302" y="376"/>
                </a:cubicBezTo>
                <a:cubicBezTo>
                  <a:pt x="288" y="390"/>
                  <a:pt x="278" y="406"/>
                  <a:pt x="280" y="427"/>
                </a:cubicBezTo>
                <a:cubicBezTo>
                  <a:pt x="196" y="427"/>
                  <a:pt x="114" y="427"/>
                  <a:pt x="32" y="427"/>
                </a:cubicBezTo>
                <a:cubicBezTo>
                  <a:pt x="31" y="425"/>
                  <a:pt x="30" y="423"/>
                  <a:pt x="30" y="420"/>
                </a:cubicBezTo>
                <a:cubicBezTo>
                  <a:pt x="31" y="405"/>
                  <a:pt x="25" y="392"/>
                  <a:pt x="13" y="382"/>
                </a:cubicBezTo>
                <a:cubicBezTo>
                  <a:pt x="4" y="374"/>
                  <a:pt x="0" y="364"/>
                  <a:pt x="0" y="351"/>
                </a:cubicBezTo>
                <a:cubicBezTo>
                  <a:pt x="0" y="259"/>
                  <a:pt x="0" y="167"/>
                  <a:pt x="0" y="75"/>
                </a:cubicBezTo>
                <a:cubicBezTo>
                  <a:pt x="0" y="67"/>
                  <a:pt x="2" y="58"/>
                  <a:pt x="7" y="53"/>
                </a:cubicBezTo>
                <a:cubicBezTo>
                  <a:pt x="21" y="38"/>
                  <a:pt x="34" y="23"/>
                  <a:pt x="30" y="0"/>
                </a:cubicBezTo>
                <a:close/>
                <a:moveTo>
                  <a:pt x="297" y="214"/>
                </a:moveTo>
                <a:cubicBezTo>
                  <a:pt x="297" y="169"/>
                  <a:pt x="297" y="125"/>
                  <a:pt x="297" y="80"/>
                </a:cubicBezTo>
                <a:cubicBezTo>
                  <a:pt x="297" y="62"/>
                  <a:pt x="293" y="59"/>
                  <a:pt x="275" y="59"/>
                </a:cubicBezTo>
                <a:cubicBezTo>
                  <a:pt x="195" y="59"/>
                  <a:pt x="114" y="59"/>
                  <a:pt x="34" y="59"/>
                </a:cubicBezTo>
                <a:cubicBezTo>
                  <a:pt x="18" y="59"/>
                  <a:pt x="13" y="63"/>
                  <a:pt x="13" y="79"/>
                </a:cubicBezTo>
                <a:cubicBezTo>
                  <a:pt x="13" y="169"/>
                  <a:pt x="13" y="259"/>
                  <a:pt x="13" y="349"/>
                </a:cubicBezTo>
                <a:cubicBezTo>
                  <a:pt x="13" y="364"/>
                  <a:pt x="18" y="369"/>
                  <a:pt x="32" y="369"/>
                </a:cubicBezTo>
                <a:cubicBezTo>
                  <a:pt x="114" y="369"/>
                  <a:pt x="195" y="369"/>
                  <a:pt x="277" y="369"/>
                </a:cubicBezTo>
                <a:cubicBezTo>
                  <a:pt x="293" y="369"/>
                  <a:pt x="297" y="364"/>
                  <a:pt x="297" y="347"/>
                </a:cubicBezTo>
                <a:cubicBezTo>
                  <a:pt x="297" y="303"/>
                  <a:pt x="297" y="258"/>
                  <a:pt x="297" y="214"/>
                </a:cubicBezTo>
                <a:close/>
                <a:moveTo>
                  <a:pt x="156" y="390"/>
                </a:moveTo>
                <a:cubicBezTo>
                  <a:pt x="142" y="390"/>
                  <a:pt x="129" y="390"/>
                  <a:pt x="115" y="390"/>
                </a:cubicBezTo>
                <a:cubicBezTo>
                  <a:pt x="109" y="390"/>
                  <a:pt x="105" y="391"/>
                  <a:pt x="105" y="399"/>
                </a:cubicBezTo>
                <a:cubicBezTo>
                  <a:pt x="105" y="405"/>
                  <a:pt x="108" y="408"/>
                  <a:pt x="114" y="408"/>
                </a:cubicBezTo>
                <a:cubicBezTo>
                  <a:pt x="141" y="408"/>
                  <a:pt x="169" y="408"/>
                  <a:pt x="196" y="408"/>
                </a:cubicBezTo>
                <a:cubicBezTo>
                  <a:pt x="202" y="408"/>
                  <a:pt x="205" y="406"/>
                  <a:pt x="205" y="399"/>
                </a:cubicBezTo>
                <a:cubicBezTo>
                  <a:pt x="205" y="392"/>
                  <a:pt x="201" y="390"/>
                  <a:pt x="195" y="390"/>
                </a:cubicBezTo>
                <a:cubicBezTo>
                  <a:pt x="182" y="390"/>
                  <a:pt x="169" y="390"/>
                  <a:pt x="156" y="39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3" name="Freeform 88">
            <a:extLst>
              <a:ext uri="{FF2B5EF4-FFF2-40B4-BE49-F238E27FC236}">
                <a16:creationId xmlns:a16="http://schemas.microsoft.com/office/drawing/2014/main" id="{220D9A75-5060-4F79-82B9-23608112E345}"/>
              </a:ext>
            </a:extLst>
          </p:cNvPr>
          <p:cNvSpPr>
            <a:spLocks/>
          </p:cNvSpPr>
          <p:nvPr/>
        </p:nvSpPr>
        <p:spPr bwMode="auto">
          <a:xfrm>
            <a:off x="4608513" y="1725613"/>
            <a:ext cx="466725" cy="103188"/>
          </a:xfrm>
          <a:custGeom>
            <a:avLst/>
            <a:gdLst>
              <a:gd name="T0" fmla="*/ 233 w 233"/>
              <a:gd name="T1" fmla="*/ 0 h 51"/>
              <a:gd name="T2" fmla="*/ 219 w 233"/>
              <a:gd name="T3" fmla="*/ 43 h 51"/>
              <a:gd name="T4" fmla="*/ 204 w 233"/>
              <a:gd name="T5" fmla="*/ 51 h 51"/>
              <a:gd name="T6" fmla="*/ 29 w 233"/>
              <a:gd name="T7" fmla="*/ 51 h 51"/>
              <a:gd name="T8" fmla="*/ 12 w 233"/>
              <a:gd name="T9" fmla="*/ 40 h 51"/>
              <a:gd name="T10" fmla="*/ 0 w 233"/>
              <a:gd name="T11" fmla="*/ 0 h 51"/>
              <a:gd name="T12" fmla="*/ 233 w 233"/>
              <a:gd name="T13" fmla="*/ 0 h 51"/>
            </a:gdLst>
            <a:ahLst/>
            <a:cxnLst>
              <a:cxn ang="0">
                <a:pos x="T0" y="T1"/>
              </a:cxn>
              <a:cxn ang="0">
                <a:pos x="T2" y="T3"/>
              </a:cxn>
              <a:cxn ang="0">
                <a:pos x="T4" y="T5"/>
              </a:cxn>
              <a:cxn ang="0">
                <a:pos x="T6" y="T7"/>
              </a:cxn>
              <a:cxn ang="0">
                <a:pos x="T8" y="T9"/>
              </a:cxn>
              <a:cxn ang="0">
                <a:pos x="T10" y="T11"/>
              </a:cxn>
              <a:cxn ang="0">
                <a:pos x="T12" y="T13"/>
              </a:cxn>
            </a:cxnLst>
            <a:rect l="0" t="0" r="r" b="b"/>
            <a:pathLst>
              <a:path w="233" h="51">
                <a:moveTo>
                  <a:pt x="233" y="0"/>
                </a:moveTo>
                <a:cubicBezTo>
                  <a:pt x="228" y="15"/>
                  <a:pt x="224" y="29"/>
                  <a:pt x="219" y="43"/>
                </a:cubicBezTo>
                <a:cubicBezTo>
                  <a:pt x="217" y="47"/>
                  <a:pt x="209" y="51"/>
                  <a:pt x="204" y="51"/>
                </a:cubicBezTo>
                <a:cubicBezTo>
                  <a:pt x="146" y="51"/>
                  <a:pt x="87" y="51"/>
                  <a:pt x="29" y="51"/>
                </a:cubicBezTo>
                <a:cubicBezTo>
                  <a:pt x="23" y="50"/>
                  <a:pt x="15" y="45"/>
                  <a:pt x="12" y="40"/>
                </a:cubicBezTo>
                <a:cubicBezTo>
                  <a:pt x="7" y="27"/>
                  <a:pt x="4" y="14"/>
                  <a:pt x="0" y="0"/>
                </a:cubicBezTo>
                <a:cubicBezTo>
                  <a:pt x="77" y="0"/>
                  <a:pt x="154" y="0"/>
                  <a:pt x="233"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4" name="Freeform 89">
            <a:extLst>
              <a:ext uri="{FF2B5EF4-FFF2-40B4-BE49-F238E27FC236}">
                <a16:creationId xmlns:a16="http://schemas.microsoft.com/office/drawing/2014/main" id="{F25FE115-87D5-4E76-91E3-649BE0237075}"/>
              </a:ext>
            </a:extLst>
          </p:cNvPr>
          <p:cNvSpPr>
            <a:spLocks/>
          </p:cNvSpPr>
          <p:nvPr/>
        </p:nvSpPr>
        <p:spPr bwMode="auto">
          <a:xfrm>
            <a:off x="4608513" y="698500"/>
            <a:ext cx="466725" cy="104775"/>
          </a:xfrm>
          <a:custGeom>
            <a:avLst/>
            <a:gdLst>
              <a:gd name="T0" fmla="*/ 0 w 233"/>
              <a:gd name="T1" fmla="*/ 52 h 52"/>
              <a:gd name="T2" fmla="*/ 12 w 233"/>
              <a:gd name="T3" fmla="*/ 12 h 52"/>
              <a:gd name="T4" fmla="*/ 30 w 233"/>
              <a:gd name="T5" fmla="*/ 0 h 52"/>
              <a:gd name="T6" fmla="*/ 203 w 233"/>
              <a:gd name="T7" fmla="*/ 0 h 52"/>
              <a:gd name="T8" fmla="*/ 219 w 233"/>
              <a:gd name="T9" fmla="*/ 10 h 52"/>
              <a:gd name="T10" fmla="*/ 233 w 233"/>
              <a:gd name="T11" fmla="*/ 52 h 52"/>
              <a:gd name="T12" fmla="*/ 0 w 233"/>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233" h="52">
                <a:moveTo>
                  <a:pt x="0" y="52"/>
                </a:moveTo>
                <a:cubicBezTo>
                  <a:pt x="4" y="38"/>
                  <a:pt x="8" y="25"/>
                  <a:pt x="12" y="12"/>
                </a:cubicBezTo>
                <a:cubicBezTo>
                  <a:pt x="14" y="4"/>
                  <a:pt x="21" y="0"/>
                  <a:pt x="30" y="0"/>
                </a:cubicBezTo>
                <a:cubicBezTo>
                  <a:pt x="87" y="0"/>
                  <a:pt x="145" y="0"/>
                  <a:pt x="203" y="0"/>
                </a:cubicBezTo>
                <a:cubicBezTo>
                  <a:pt x="209" y="0"/>
                  <a:pt x="217" y="5"/>
                  <a:pt x="219" y="10"/>
                </a:cubicBezTo>
                <a:cubicBezTo>
                  <a:pt x="225" y="23"/>
                  <a:pt x="228" y="37"/>
                  <a:pt x="233" y="52"/>
                </a:cubicBezTo>
                <a:cubicBezTo>
                  <a:pt x="154" y="52"/>
                  <a:pt x="78" y="52"/>
                  <a:pt x="0" y="5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5" name="Freeform 90">
            <a:extLst>
              <a:ext uri="{FF2B5EF4-FFF2-40B4-BE49-F238E27FC236}">
                <a16:creationId xmlns:a16="http://schemas.microsoft.com/office/drawing/2014/main" id="{B8B1F567-0D1D-451F-8B23-1F46708C9AC0}"/>
              </a:ext>
            </a:extLst>
          </p:cNvPr>
          <p:cNvSpPr>
            <a:spLocks/>
          </p:cNvSpPr>
          <p:nvPr/>
        </p:nvSpPr>
        <p:spPr bwMode="auto">
          <a:xfrm>
            <a:off x="5176838" y="1022350"/>
            <a:ext cx="30163" cy="141288"/>
          </a:xfrm>
          <a:custGeom>
            <a:avLst/>
            <a:gdLst>
              <a:gd name="T0" fmla="*/ 0 w 15"/>
              <a:gd name="T1" fmla="*/ 68 h 71"/>
              <a:gd name="T2" fmla="*/ 0 w 15"/>
              <a:gd name="T3" fmla="*/ 3 h 71"/>
              <a:gd name="T4" fmla="*/ 15 w 15"/>
              <a:gd name="T5" fmla="*/ 14 h 71"/>
              <a:gd name="T6" fmla="*/ 15 w 15"/>
              <a:gd name="T7" fmla="*/ 57 h 71"/>
              <a:gd name="T8" fmla="*/ 0 w 15"/>
              <a:gd name="T9" fmla="*/ 68 h 71"/>
            </a:gdLst>
            <a:ahLst/>
            <a:cxnLst>
              <a:cxn ang="0">
                <a:pos x="T0" y="T1"/>
              </a:cxn>
              <a:cxn ang="0">
                <a:pos x="T2" y="T3"/>
              </a:cxn>
              <a:cxn ang="0">
                <a:pos x="T4" y="T5"/>
              </a:cxn>
              <a:cxn ang="0">
                <a:pos x="T6" y="T7"/>
              </a:cxn>
              <a:cxn ang="0">
                <a:pos x="T8" y="T9"/>
              </a:cxn>
            </a:cxnLst>
            <a:rect l="0" t="0" r="r" b="b"/>
            <a:pathLst>
              <a:path w="15" h="71">
                <a:moveTo>
                  <a:pt x="0" y="68"/>
                </a:moveTo>
                <a:cubicBezTo>
                  <a:pt x="0" y="46"/>
                  <a:pt x="0" y="24"/>
                  <a:pt x="0" y="3"/>
                </a:cubicBezTo>
                <a:cubicBezTo>
                  <a:pt x="11" y="0"/>
                  <a:pt x="15" y="2"/>
                  <a:pt x="15" y="14"/>
                </a:cubicBezTo>
                <a:cubicBezTo>
                  <a:pt x="15" y="28"/>
                  <a:pt x="15" y="42"/>
                  <a:pt x="15" y="57"/>
                </a:cubicBezTo>
                <a:cubicBezTo>
                  <a:pt x="15" y="67"/>
                  <a:pt x="10" y="71"/>
                  <a:pt x="0" y="68"/>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6" name="Freeform 91">
            <a:extLst>
              <a:ext uri="{FF2B5EF4-FFF2-40B4-BE49-F238E27FC236}">
                <a16:creationId xmlns:a16="http://schemas.microsoft.com/office/drawing/2014/main" id="{24B26D20-BBD6-495F-BB17-31DD65F303C1}"/>
              </a:ext>
            </a:extLst>
          </p:cNvPr>
          <p:cNvSpPr>
            <a:spLocks/>
          </p:cNvSpPr>
          <p:nvPr/>
        </p:nvSpPr>
        <p:spPr bwMode="auto">
          <a:xfrm>
            <a:off x="5176838" y="1220788"/>
            <a:ext cx="30163" cy="141288"/>
          </a:xfrm>
          <a:custGeom>
            <a:avLst/>
            <a:gdLst>
              <a:gd name="T0" fmla="*/ 0 w 15"/>
              <a:gd name="T1" fmla="*/ 68 h 71"/>
              <a:gd name="T2" fmla="*/ 0 w 15"/>
              <a:gd name="T3" fmla="*/ 3 h 71"/>
              <a:gd name="T4" fmla="*/ 15 w 15"/>
              <a:gd name="T5" fmla="*/ 13 h 71"/>
              <a:gd name="T6" fmla="*/ 15 w 15"/>
              <a:gd name="T7" fmla="*/ 57 h 71"/>
              <a:gd name="T8" fmla="*/ 0 w 15"/>
              <a:gd name="T9" fmla="*/ 68 h 71"/>
            </a:gdLst>
            <a:ahLst/>
            <a:cxnLst>
              <a:cxn ang="0">
                <a:pos x="T0" y="T1"/>
              </a:cxn>
              <a:cxn ang="0">
                <a:pos x="T2" y="T3"/>
              </a:cxn>
              <a:cxn ang="0">
                <a:pos x="T4" y="T5"/>
              </a:cxn>
              <a:cxn ang="0">
                <a:pos x="T6" y="T7"/>
              </a:cxn>
              <a:cxn ang="0">
                <a:pos x="T8" y="T9"/>
              </a:cxn>
            </a:cxnLst>
            <a:rect l="0" t="0" r="r" b="b"/>
            <a:pathLst>
              <a:path w="15" h="71">
                <a:moveTo>
                  <a:pt x="0" y="68"/>
                </a:moveTo>
                <a:cubicBezTo>
                  <a:pt x="0" y="47"/>
                  <a:pt x="0" y="25"/>
                  <a:pt x="0" y="3"/>
                </a:cubicBezTo>
                <a:cubicBezTo>
                  <a:pt x="9" y="0"/>
                  <a:pt x="15" y="3"/>
                  <a:pt x="15" y="13"/>
                </a:cubicBezTo>
                <a:cubicBezTo>
                  <a:pt x="15" y="28"/>
                  <a:pt x="15" y="43"/>
                  <a:pt x="15" y="57"/>
                </a:cubicBezTo>
                <a:cubicBezTo>
                  <a:pt x="15" y="67"/>
                  <a:pt x="10" y="71"/>
                  <a:pt x="0" y="68"/>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7" name="Freeform 92">
            <a:extLst>
              <a:ext uri="{FF2B5EF4-FFF2-40B4-BE49-F238E27FC236}">
                <a16:creationId xmlns:a16="http://schemas.microsoft.com/office/drawing/2014/main" id="{0333AD4C-F9D8-48F7-82CD-8D0958651C00}"/>
              </a:ext>
            </a:extLst>
          </p:cNvPr>
          <p:cNvSpPr>
            <a:spLocks noEditPoints="1"/>
          </p:cNvSpPr>
          <p:nvPr/>
        </p:nvSpPr>
        <p:spPr bwMode="auto">
          <a:xfrm>
            <a:off x="4467226" y="2559050"/>
            <a:ext cx="733425" cy="747713"/>
          </a:xfrm>
          <a:custGeom>
            <a:avLst/>
            <a:gdLst>
              <a:gd name="T0" fmla="*/ 364 w 365"/>
              <a:gd name="T1" fmla="*/ 187 h 373"/>
              <a:gd name="T2" fmla="*/ 364 w 365"/>
              <a:gd name="T3" fmla="*/ 297 h 373"/>
              <a:gd name="T4" fmla="*/ 290 w 365"/>
              <a:gd name="T5" fmla="*/ 373 h 373"/>
              <a:gd name="T6" fmla="*/ 74 w 365"/>
              <a:gd name="T7" fmla="*/ 373 h 373"/>
              <a:gd name="T8" fmla="*/ 0 w 365"/>
              <a:gd name="T9" fmla="*/ 299 h 373"/>
              <a:gd name="T10" fmla="*/ 0 w 365"/>
              <a:gd name="T11" fmla="*/ 75 h 373"/>
              <a:gd name="T12" fmla="*/ 73 w 365"/>
              <a:gd name="T13" fmla="*/ 1 h 373"/>
              <a:gd name="T14" fmla="*/ 292 w 365"/>
              <a:gd name="T15" fmla="*/ 1 h 373"/>
              <a:gd name="T16" fmla="*/ 364 w 365"/>
              <a:gd name="T17" fmla="*/ 74 h 373"/>
              <a:gd name="T18" fmla="*/ 364 w 365"/>
              <a:gd name="T19" fmla="*/ 187 h 373"/>
              <a:gd name="T20" fmla="*/ 332 w 365"/>
              <a:gd name="T21" fmla="*/ 187 h 373"/>
              <a:gd name="T22" fmla="*/ 332 w 365"/>
              <a:gd name="T23" fmla="*/ 87 h 373"/>
              <a:gd name="T24" fmla="*/ 278 w 365"/>
              <a:gd name="T25" fmla="*/ 33 h 373"/>
              <a:gd name="T26" fmla="*/ 86 w 365"/>
              <a:gd name="T27" fmla="*/ 33 h 373"/>
              <a:gd name="T28" fmla="*/ 33 w 365"/>
              <a:gd name="T29" fmla="*/ 87 h 373"/>
              <a:gd name="T30" fmla="*/ 33 w 365"/>
              <a:gd name="T31" fmla="*/ 286 h 373"/>
              <a:gd name="T32" fmla="*/ 87 w 365"/>
              <a:gd name="T33" fmla="*/ 340 h 373"/>
              <a:gd name="T34" fmla="*/ 277 w 365"/>
              <a:gd name="T35" fmla="*/ 340 h 373"/>
              <a:gd name="T36" fmla="*/ 332 w 365"/>
              <a:gd name="T37" fmla="*/ 286 h 373"/>
              <a:gd name="T38" fmla="*/ 332 w 365"/>
              <a:gd name="T39" fmla="*/ 187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5" h="373">
                <a:moveTo>
                  <a:pt x="364" y="187"/>
                </a:moveTo>
                <a:cubicBezTo>
                  <a:pt x="364" y="224"/>
                  <a:pt x="365" y="261"/>
                  <a:pt x="364" y="297"/>
                </a:cubicBezTo>
                <a:cubicBezTo>
                  <a:pt x="364" y="342"/>
                  <a:pt x="334" y="373"/>
                  <a:pt x="290" y="373"/>
                </a:cubicBezTo>
                <a:cubicBezTo>
                  <a:pt x="218" y="373"/>
                  <a:pt x="146" y="373"/>
                  <a:pt x="74" y="373"/>
                </a:cubicBezTo>
                <a:cubicBezTo>
                  <a:pt x="32" y="373"/>
                  <a:pt x="1" y="341"/>
                  <a:pt x="0" y="299"/>
                </a:cubicBezTo>
                <a:cubicBezTo>
                  <a:pt x="0" y="224"/>
                  <a:pt x="0" y="149"/>
                  <a:pt x="0" y="75"/>
                </a:cubicBezTo>
                <a:cubicBezTo>
                  <a:pt x="1" y="33"/>
                  <a:pt x="31" y="1"/>
                  <a:pt x="73" y="1"/>
                </a:cubicBezTo>
                <a:cubicBezTo>
                  <a:pt x="146" y="0"/>
                  <a:pt x="219" y="0"/>
                  <a:pt x="292" y="1"/>
                </a:cubicBezTo>
                <a:cubicBezTo>
                  <a:pt x="333" y="1"/>
                  <a:pt x="364" y="32"/>
                  <a:pt x="364" y="74"/>
                </a:cubicBezTo>
                <a:cubicBezTo>
                  <a:pt x="365" y="111"/>
                  <a:pt x="364" y="149"/>
                  <a:pt x="364" y="187"/>
                </a:cubicBezTo>
                <a:close/>
                <a:moveTo>
                  <a:pt x="332" y="187"/>
                </a:moveTo>
                <a:cubicBezTo>
                  <a:pt x="332" y="154"/>
                  <a:pt x="332" y="120"/>
                  <a:pt x="332" y="87"/>
                </a:cubicBezTo>
                <a:cubicBezTo>
                  <a:pt x="332" y="53"/>
                  <a:pt x="312" y="33"/>
                  <a:pt x="278" y="33"/>
                </a:cubicBezTo>
                <a:cubicBezTo>
                  <a:pt x="214" y="33"/>
                  <a:pt x="150" y="33"/>
                  <a:pt x="86" y="33"/>
                </a:cubicBezTo>
                <a:cubicBezTo>
                  <a:pt x="53" y="33"/>
                  <a:pt x="33" y="53"/>
                  <a:pt x="33" y="87"/>
                </a:cubicBezTo>
                <a:cubicBezTo>
                  <a:pt x="33" y="153"/>
                  <a:pt x="33" y="220"/>
                  <a:pt x="33" y="286"/>
                </a:cubicBezTo>
                <a:cubicBezTo>
                  <a:pt x="33" y="320"/>
                  <a:pt x="53" y="340"/>
                  <a:pt x="87" y="340"/>
                </a:cubicBezTo>
                <a:cubicBezTo>
                  <a:pt x="151" y="340"/>
                  <a:pt x="214" y="340"/>
                  <a:pt x="277" y="340"/>
                </a:cubicBezTo>
                <a:cubicBezTo>
                  <a:pt x="312" y="340"/>
                  <a:pt x="332" y="321"/>
                  <a:pt x="332" y="286"/>
                </a:cubicBezTo>
                <a:cubicBezTo>
                  <a:pt x="332" y="253"/>
                  <a:pt x="332" y="220"/>
                  <a:pt x="332" y="18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8" name="Freeform 93">
            <a:extLst>
              <a:ext uri="{FF2B5EF4-FFF2-40B4-BE49-F238E27FC236}">
                <a16:creationId xmlns:a16="http://schemas.microsoft.com/office/drawing/2014/main" id="{6ABDA1A3-A89E-4C4D-8B05-AD2D86BE9550}"/>
              </a:ext>
            </a:extLst>
          </p:cNvPr>
          <p:cNvSpPr>
            <a:spLocks/>
          </p:cNvSpPr>
          <p:nvPr/>
        </p:nvSpPr>
        <p:spPr bwMode="auto">
          <a:xfrm>
            <a:off x="4598988" y="2433638"/>
            <a:ext cx="473075" cy="93663"/>
          </a:xfrm>
          <a:custGeom>
            <a:avLst/>
            <a:gdLst>
              <a:gd name="T0" fmla="*/ 235 w 236"/>
              <a:gd name="T1" fmla="*/ 46 h 46"/>
              <a:gd name="T2" fmla="*/ 0 w 236"/>
              <a:gd name="T3" fmla="*/ 46 h 46"/>
              <a:gd name="T4" fmla="*/ 0 w 236"/>
              <a:gd name="T5" fmla="*/ 16 h 46"/>
              <a:gd name="T6" fmla="*/ 21 w 236"/>
              <a:gd name="T7" fmla="*/ 0 h 46"/>
              <a:gd name="T8" fmla="*/ 216 w 236"/>
              <a:gd name="T9" fmla="*/ 0 h 46"/>
              <a:gd name="T10" fmla="*/ 235 w 236"/>
              <a:gd name="T11" fmla="*/ 19 h 46"/>
              <a:gd name="T12" fmla="*/ 235 w 236"/>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236" h="46">
                <a:moveTo>
                  <a:pt x="235" y="46"/>
                </a:moveTo>
                <a:cubicBezTo>
                  <a:pt x="157" y="46"/>
                  <a:pt x="79" y="46"/>
                  <a:pt x="0" y="46"/>
                </a:cubicBezTo>
                <a:cubicBezTo>
                  <a:pt x="0" y="36"/>
                  <a:pt x="0" y="26"/>
                  <a:pt x="0" y="16"/>
                </a:cubicBezTo>
                <a:cubicBezTo>
                  <a:pt x="1" y="4"/>
                  <a:pt x="10" y="0"/>
                  <a:pt x="21" y="0"/>
                </a:cubicBezTo>
                <a:cubicBezTo>
                  <a:pt x="86" y="0"/>
                  <a:pt x="151" y="0"/>
                  <a:pt x="216" y="0"/>
                </a:cubicBezTo>
                <a:cubicBezTo>
                  <a:pt x="228" y="0"/>
                  <a:pt x="235" y="7"/>
                  <a:pt x="235" y="19"/>
                </a:cubicBezTo>
                <a:cubicBezTo>
                  <a:pt x="236" y="28"/>
                  <a:pt x="235" y="37"/>
                  <a:pt x="235" y="46"/>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29" name="Freeform 94">
            <a:extLst>
              <a:ext uri="{FF2B5EF4-FFF2-40B4-BE49-F238E27FC236}">
                <a16:creationId xmlns:a16="http://schemas.microsoft.com/office/drawing/2014/main" id="{6BA3B193-9C0A-49F7-B1C1-5C6CA0982634}"/>
              </a:ext>
            </a:extLst>
          </p:cNvPr>
          <p:cNvSpPr>
            <a:spLocks/>
          </p:cNvSpPr>
          <p:nvPr/>
        </p:nvSpPr>
        <p:spPr bwMode="auto">
          <a:xfrm>
            <a:off x="4598988" y="3338513"/>
            <a:ext cx="473075" cy="93663"/>
          </a:xfrm>
          <a:custGeom>
            <a:avLst/>
            <a:gdLst>
              <a:gd name="T0" fmla="*/ 235 w 236"/>
              <a:gd name="T1" fmla="*/ 0 h 46"/>
              <a:gd name="T2" fmla="*/ 235 w 236"/>
              <a:gd name="T3" fmla="*/ 28 h 46"/>
              <a:gd name="T4" fmla="*/ 216 w 236"/>
              <a:gd name="T5" fmla="*/ 46 h 46"/>
              <a:gd name="T6" fmla="*/ 19 w 236"/>
              <a:gd name="T7" fmla="*/ 46 h 46"/>
              <a:gd name="T8" fmla="*/ 0 w 236"/>
              <a:gd name="T9" fmla="*/ 28 h 46"/>
              <a:gd name="T10" fmla="*/ 0 w 236"/>
              <a:gd name="T11" fmla="*/ 0 h 46"/>
              <a:gd name="T12" fmla="*/ 235 w 23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36" h="46">
                <a:moveTo>
                  <a:pt x="235" y="0"/>
                </a:moveTo>
                <a:cubicBezTo>
                  <a:pt x="235" y="10"/>
                  <a:pt x="236" y="19"/>
                  <a:pt x="235" y="28"/>
                </a:cubicBezTo>
                <a:cubicBezTo>
                  <a:pt x="235" y="40"/>
                  <a:pt x="228" y="46"/>
                  <a:pt x="216" y="46"/>
                </a:cubicBezTo>
                <a:cubicBezTo>
                  <a:pt x="150" y="46"/>
                  <a:pt x="84" y="46"/>
                  <a:pt x="19" y="46"/>
                </a:cubicBezTo>
                <a:cubicBezTo>
                  <a:pt x="7" y="46"/>
                  <a:pt x="1" y="40"/>
                  <a:pt x="0" y="28"/>
                </a:cubicBezTo>
                <a:cubicBezTo>
                  <a:pt x="0" y="19"/>
                  <a:pt x="0" y="10"/>
                  <a:pt x="0" y="0"/>
                </a:cubicBezTo>
                <a:cubicBezTo>
                  <a:pt x="79" y="0"/>
                  <a:pt x="156" y="0"/>
                  <a:pt x="235"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0" name="Freeform 95">
            <a:extLst>
              <a:ext uri="{FF2B5EF4-FFF2-40B4-BE49-F238E27FC236}">
                <a16:creationId xmlns:a16="http://schemas.microsoft.com/office/drawing/2014/main" id="{60AAF19A-4CDB-4981-89C2-F3E2DC79339A}"/>
              </a:ext>
            </a:extLst>
          </p:cNvPr>
          <p:cNvSpPr>
            <a:spLocks/>
          </p:cNvSpPr>
          <p:nvPr/>
        </p:nvSpPr>
        <p:spPr bwMode="auto">
          <a:xfrm>
            <a:off x="5227638" y="2801938"/>
            <a:ext cx="36513" cy="261938"/>
          </a:xfrm>
          <a:custGeom>
            <a:avLst/>
            <a:gdLst>
              <a:gd name="T0" fmla="*/ 0 w 18"/>
              <a:gd name="T1" fmla="*/ 131 h 131"/>
              <a:gd name="T2" fmla="*/ 0 w 18"/>
              <a:gd name="T3" fmla="*/ 0 h 131"/>
              <a:gd name="T4" fmla="*/ 18 w 18"/>
              <a:gd name="T5" fmla="*/ 0 h 131"/>
              <a:gd name="T6" fmla="*/ 18 w 18"/>
              <a:gd name="T7" fmla="*/ 131 h 131"/>
              <a:gd name="T8" fmla="*/ 0 w 18"/>
              <a:gd name="T9" fmla="*/ 131 h 131"/>
            </a:gdLst>
            <a:ahLst/>
            <a:cxnLst>
              <a:cxn ang="0">
                <a:pos x="T0" y="T1"/>
              </a:cxn>
              <a:cxn ang="0">
                <a:pos x="T2" y="T3"/>
              </a:cxn>
              <a:cxn ang="0">
                <a:pos x="T4" y="T5"/>
              </a:cxn>
              <a:cxn ang="0">
                <a:pos x="T6" y="T7"/>
              </a:cxn>
              <a:cxn ang="0">
                <a:pos x="T8" y="T9"/>
              </a:cxn>
            </a:cxnLst>
            <a:rect l="0" t="0" r="r" b="b"/>
            <a:pathLst>
              <a:path w="18" h="131">
                <a:moveTo>
                  <a:pt x="0" y="131"/>
                </a:moveTo>
                <a:cubicBezTo>
                  <a:pt x="0" y="87"/>
                  <a:pt x="0" y="44"/>
                  <a:pt x="0" y="0"/>
                </a:cubicBezTo>
                <a:cubicBezTo>
                  <a:pt x="6" y="0"/>
                  <a:pt x="11" y="0"/>
                  <a:pt x="18" y="0"/>
                </a:cubicBezTo>
                <a:cubicBezTo>
                  <a:pt x="18" y="43"/>
                  <a:pt x="18" y="87"/>
                  <a:pt x="18" y="131"/>
                </a:cubicBezTo>
                <a:cubicBezTo>
                  <a:pt x="12" y="131"/>
                  <a:pt x="6" y="131"/>
                  <a:pt x="0" y="131"/>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1" name="Freeform 96">
            <a:extLst>
              <a:ext uri="{FF2B5EF4-FFF2-40B4-BE49-F238E27FC236}">
                <a16:creationId xmlns:a16="http://schemas.microsoft.com/office/drawing/2014/main" id="{E8350A12-F455-4082-A766-B1B442C2D45B}"/>
              </a:ext>
            </a:extLst>
          </p:cNvPr>
          <p:cNvSpPr>
            <a:spLocks noEditPoints="1"/>
          </p:cNvSpPr>
          <p:nvPr/>
        </p:nvSpPr>
        <p:spPr bwMode="auto">
          <a:xfrm>
            <a:off x="6115051" y="849313"/>
            <a:ext cx="830263" cy="828675"/>
          </a:xfrm>
          <a:custGeom>
            <a:avLst/>
            <a:gdLst>
              <a:gd name="T0" fmla="*/ 0 w 414"/>
              <a:gd name="T1" fmla="*/ 206 h 413"/>
              <a:gd name="T2" fmla="*/ 208 w 414"/>
              <a:gd name="T3" fmla="*/ 0 h 413"/>
              <a:gd name="T4" fmla="*/ 414 w 414"/>
              <a:gd name="T5" fmla="*/ 207 h 413"/>
              <a:gd name="T6" fmla="*/ 207 w 414"/>
              <a:gd name="T7" fmla="*/ 413 h 413"/>
              <a:gd name="T8" fmla="*/ 0 w 414"/>
              <a:gd name="T9" fmla="*/ 206 h 413"/>
              <a:gd name="T10" fmla="*/ 382 w 414"/>
              <a:gd name="T11" fmla="*/ 206 h 413"/>
              <a:gd name="T12" fmla="*/ 206 w 414"/>
              <a:gd name="T13" fmla="*/ 31 h 413"/>
              <a:gd name="T14" fmla="*/ 31 w 414"/>
              <a:gd name="T15" fmla="*/ 206 h 413"/>
              <a:gd name="T16" fmla="*/ 209 w 414"/>
              <a:gd name="T17" fmla="*/ 382 h 413"/>
              <a:gd name="T18" fmla="*/ 382 w 414"/>
              <a:gd name="T19" fmla="*/ 206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4" h="413">
                <a:moveTo>
                  <a:pt x="0" y="206"/>
                </a:moveTo>
                <a:cubicBezTo>
                  <a:pt x="0" y="92"/>
                  <a:pt x="93" y="0"/>
                  <a:pt x="208" y="0"/>
                </a:cubicBezTo>
                <a:cubicBezTo>
                  <a:pt x="321" y="0"/>
                  <a:pt x="414" y="93"/>
                  <a:pt x="414" y="207"/>
                </a:cubicBezTo>
                <a:cubicBezTo>
                  <a:pt x="413" y="321"/>
                  <a:pt x="320" y="413"/>
                  <a:pt x="207" y="413"/>
                </a:cubicBezTo>
                <a:cubicBezTo>
                  <a:pt x="92" y="413"/>
                  <a:pt x="0" y="321"/>
                  <a:pt x="0" y="206"/>
                </a:cubicBezTo>
                <a:close/>
                <a:moveTo>
                  <a:pt x="382" y="206"/>
                </a:moveTo>
                <a:cubicBezTo>
                  <a:pt x="382" y="109"/>
                  <a:pt x="303" y="31"/>
                  <a:pt x="206" y="31"/>
                </a:cubicBezTo>
                <a:cubicBezTo>
                  <a:pt x="110" y="31"/>
                  <a:pt x="31" y="110"/>
                  <a:pt x="31" y="206"/>
                </a:cubicBezTo>
                <a:cubicBezTo>
                  <a:pt x="31" y="304"/>
                  <a:pt x="110" y="382"/>
                  <a:pt x="209" y="382"/>
                </a:cubicBezTo>
                <a:cubicBezTo>
                  <a:pt x="304" y="382"/>
                  <a:pt x="382" y="302"/>
                  <a:pt x="382" y="206"/>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2" name="Freeform 97">
            <a:extLst>
              <a:ext uri="{FF2B5EF4-FFF2-40B4-BE49-F238E27FC236}">
                <a16:creationId xmlns:a16="http://schemas.microsoft.com/office/drawing/2014/main" id="{77EBCF25-7568-486D-8688-B383FA670052}"/>
              </a:ext>
            </a:extLst>
          </p:cNvPr>
          <p:cNvSpPr>
            <a:spLocks/>
          </p:cNvSpPr>
          <p:nvPr/>
        </p:nvSpPr>
        <p:spPr bwMode="auto">
          <a:xfrm>
            <a:off x="6246813" y="1611313"/>
            <a:ext cx="566738" cy="180975"/>
          </a:xfrm>
          <a:custGeom>
            <a:avLst/>
            <a:gdLst>
              <a:gd name="T0" fmla="*/ 22 w 282"/>
              <a:gd name="T1" fmla="*/ 89 h 90"/>
              <a:gd name="T2" fmla="*/ 0 w 282"/>
              <a:gd name="T3" fmla="*/ 0 h 90"/>
              <a:gd name="T4" fmla="*/ 282 w 282"/>
              <a:gd name="T5" fmla="*/ 1 h 90"/>
              <a:gd name="T6" fmla="*/ 260 w 282"/>
              <a:gd name="T7" fmla="*/ 86 h 90"/>
              <a:gd name="T8" fmla="*/ 253 w 282"/>
              <a:gd name="T9" fmla="*/ 90 h 90"/>
              <a:gd name="T10" fmla="*/ 25 w 282"/>
              <a:gd name="T11" fmla="*/ 90 h 90"/>
              <a:gd name="T12" fmla="*/ 22 w 282"/>
              <a:gd name="T13" fmla="*/ 89 h 90"/>
            </a:gdLst>
            <a:ahLst/>
            <a:cxnLst>
              <a:cxn ang="0">
                <a:pos x="T0" y="T1"/>
              </a:cxn>
              <a:cxn ang="0">
                <a:pos x="T2" y="T3"/>
              </a:cxn>
              <a:cxn ang="0">
                <a:pos x="T4" y="T5"/>
              </a:cxn>
              <a:cxn ang="0">
                <a:pos x="T6" y="T7"/>
              </a:cxn>
              <a:cxn ang="0">
                <a:pos x="T8" y="T9"/>
              </a:cxn>
              <a:cxn ang="0">
                <a:pos x="T10" y="T11"/>
              </a:cxn>
              <a:cxn ang="0">
                <a:pos x="T12" y="T13"/>
              </a:cxn>
            </a:cxnLst>
            <a:rect l="0" t="0" r="r" b="b"/>
            <a:pathLst>
              <a:path w="282" h="90">
                <a:moveTo>
                  <a:pt x="22" y="89"/>
                </a:moveTo>
                <a:cubicBezTo>
                  <a:pt x="14" y="60"/>
                  <a:pt x="7" y="31"/>
                  <a:pt x="0" y="0"/>
                </a:cubicBezTo>
                <a:cubicBezTo>
                  <a:pt x="94" y="66"/>
                  <a:pt x="187" y="66"/>
                  <a:pt x="282" y="1"/>
                </a:cubicBezTo>
                <a:cubicBezTo>
                  <a:pt x="275" y="30"/>
                  <a:pt x="268" y="58"/>
                  <a:pt x="260" y="86"/>
                </a:cubicBezTo>
                <a:cubicBezTo>
                  <a:pt x="260" y="88"/>
                  <a:pt x="256" y="90"/>
                  <a:pt x="253" y="90"/>
                </a:cubicBezTo>
                <a:cubicBezTo>
                  <a:pt x="177" y="90"/>
                  <a:pt x="101" y="90"/>
                  <a:pt x="25" y="90"/>
                </a:cubicBezTo>
                <a:cubicBezTo>
                  <a:pt x="24" y="90"/>
                  <a:pt x="23" y="90"/>
                  <a:pt x="22" y="8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3" name="Freeform 98">
            <a:extLst>
              <a:ext uri="{FF2B5EF4-FFF2-40B4-BE49-F238E27FC236}">
                <a16:creationId xmlns:a16="http://schemas.microsoft.com/office/drawing/2014/main" id="{71CD1621-2ABA-4F20-B4DD-3047E3AAC998}"/>
              </a:ext>
            </a:extLst>
          </p:cNvPr>
          <p:cNvSpPr>
            <a:spLocks/>
          </p:cNvSpPr>
          <p:nvPr/>
        </p:nvSpPr>
        <p:spPr bwMode="auto">
          <a:xfrm>
            <a:off x="6245226" y="735013"/>
            <a:ext cx="568325" cy="184150"/>
          </a:xfrm>
          <a:custGeom>
            <a:avLst/>
            <a:gdLst>
              <a:gd name="T0" fmla="*/ 0 w 283"/>
              <a:gd name="T1" fmla="*/ 92 h 92"/>
              <a:gd name="T2" fmla="*/ 20 w 283"/>
              <a:gd name="T3" fmla="*/ 9 h 92"/>
              <a:gd name="T4" fmla="*/ 33 w 283"/>
              <a:gd name="T5" fmla="*/ 0 h 92"/>
              <a:gd name="T6" fmla="*/ 172 w 283"/>
              <a:gd name="T7" fmla="*/ 1 h 92"/>
              <a:gd name="T8" fmla="*/ 250 w 283"/>
              <a:gd name="T9" fmla="*/ 0 h 92"/>
              <a:gd name="T10" fmla="*/ 263 w 283"/>
              <a:gd name="T11" fmla="*/ 10 h 92"/>
              <a:gd name="T12" fmla="*/ 283 w 283"/>
              <a:gd name="T13" fmla="*/ 91 h 92"/>
              <a:gd name="T14" fmla="*/ 141 w 283"/>
              <a:gd name="T15" fmla="*/ 41 h 92"/>
              <a:gd name="T16" fmla="*/ 0 w 283"/>
              <a:gd name="T17"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92">
                <a:moveTo>
                  <a:pt x="0" y="92"/>
                </a:moveTo>
                <a:cubicBezTo>
                  <a:pt x="7" y="62"/>
                  <a:pt x="14" y="36"/>
                  <a:pt x="20" y="9"/>
                </a:cubicBezTo>
                <a:cubicBezTo>
                  <a:pt x="22" y="2"/>
                  <a:pt x="26" y="0"/>
                  <a:pt x="33" y="0"/>
                </a:cubicBezTo>
                <a:cubicBezTo>
                  <a:pt x="79" y="1"/>
                  <a:pt x="126" y="1"/>
                  <a:pt x="172" y="1"/>
                </a:cubicBezTo>
                <a:cubicBezTo>
                  <a:pt x="198" y="1"/>
                  <a:pt x="224" y="1"/>
                  <a:pt x="250" y="0"/>
                </a:cubicBezTo>
                <a:cubicBezTo>
                  <a:pt x="258" y="0"/>
                  <a:pt x="262" y="2"/>
                  <a:pt x="263" y="10"/>
                </a:cubicBezTo>
                <a:cubicBezTo>
                  <a:pt x="269" y="36"/>
                  <a:pt x="276" y="62"/>
                  <a:pt x="283" y="91"/>
                </a:cubicBezTo>
                <a:cubicBezTo>
                  <a:pt x="240" y="58"/>
                  <a:pt x="193" y="41"/>
                  <a:pt x="141" y="41"/>
                </a:cubicBezTo>
                <a:cubicBezTo>
                  <a:pt x="89" y="41"/>
                  <a:pt x="43" y="59"/>
                  <a:pt x="0" y="9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4" name="Freeform 99">
            <a:extLst>
              <a:ext uri="{FF2B5EF4-FFF2-40B4-BE49-F238E27FC236}">
                <a16:creationId xmlns:a16="http://schemas.microsoft.com/office/drawing/2014/main" id="{8401C269-A541-40E4-8C4B-F4ED11B0782C}"/>
              </a:ext>
            </a:extLst>
          </p:cNvPr>
          <p:cNvSpPr>
            <a:spLocks/>
          </p:cNvSpPr>
          <p:nvPr/>
        </p:nvSpPr>
        <p:spPr bwMode="auto">
          <a:xfrm>
            <a:off x="6978651" y="1220788"/>
            <a:ext cx="39688" cy="84138"/>
          </a:xfrm>
          <a:custGeom>
            <a:avLst/>
            <a:gdLst>
              <a:gd name="T0" fmla="*/ 0 w 20"/>
              <a:gd name="T1" fmla="*/ 0 h 42"/>
              <a:gd name="T2" fmla="*/ 20 w 20"/>
              <a:gd name="T3" fmla="*/ 0 h 42"/>
              <a:gd name="T4" fmla="*/ 20 w 20"/>
              <a:gd name="T5" fmla="*/ 42 h 42"/>
              <a:gd name="T6" fmla="*/ 0 w 20"/>
              <a:gd name="T7" fmla="*/ 42 h 42"/>
              <a:gd name="T8" fmla="*/ 0 w 20"/>
              <a:gd name="T9" fmla="*/ 0 h 42"/>
            </a:gdLst>
            <a:ahLst/>
            <a:cxnLst>
              <a:cxn ang="0">
                <a:pos x="T0" y="T1"/>
              </a:cxn>
              <a:cxn ang="0">
                <a:pos x="T2" y="T3"/>
              </a:cxn>
              <a:cxn ang="0">
                <a:pos x="T4" y="T5"/>
              </a:cxn>
              <a:cxn ang="0">
                <a:pos x="T6" y="T7"/>
              </a:cxn>
              <a:cxn ang="0">
                <a:pos x="T8" y="T9"/>
              </a:cxn>
            </a:cxnLst>
            <a:rect l="0" t="0" r="r" b="b"/>
            <a:pathLst>
              <a:path w="20" h="42">
                <a:moveTo>
                  <a:pt x="0" y="0"/>
                </a:moveTo>
                <a:cubicBezTo>
                  <a:pt x="7" y="0"/>
                  <a:pt x="13" y="0"/>
                  <a:pt x="20" y="0"/>
                </a:cubicBezTo>
                <a:cubicBezTo>
                  <a:pt x="20" y="14"/>
                  <a:pt x="20" y="28"/>
                  <a:pt x="20" y="42"/>
                </a:cubicBezTo>
                <a:cubicBezTo>
                  <a:pt x="13" y="42"/>
                  <a:pt x="7" y="42"/>
                  <a:pt x="0" y="42"/>
                </a:cubicBezTo>
                <a:cubicBezTo>
                  <a:pt x="0" y="29"/>
                  <a:pt x="0" y="15"/>
                  <a:pt x="0"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5" name="Freeform 100">
            <a:extLst>
              <a:ext uri="{FF2B5EF4-FFF2-40B4-BE49-F238E27FC236}">
                <a16:creationId xmlns:a16="http://schemas.microsoft.com/office/drawing/2014/main" id="{DF185A8F-6400-4101-8A6E-B80CA24C3DCD}"/>
              </a:ext>
            </a:extLst>
          </p:cNvPr>
          <p:cNvSpPr>
            <a:spLocks/>
          </p:cNvSpPr>
          <p:nvPr/>
        </p:nvSpPr>
        <p:spPr bwMode="auto">
          <a:xfrm>
            <a:off x="6897688" y="1485900"/>
            <a:ext cx="50800" cy="49213"/>
          </a:xfrm>
          <a:custGeom>
            <a:avLst/>
            <a:gdLst>
              <a:gd name="T0" fmla="*/ 16 w 25"/>
              <a:gd name="T1" fmla="*/ 25 h 25"/>
              <a:gd name="T2" fmla="*/ 0 w 25"/>
              <a:gd name="T3" fmla="*/ 15 h 25"/>
              <a:gd name="T4" fmla="*/ 10 w 25"/>
              <a:gd name="T5" fmla="*/ 0 h 25"/>
              <a:gd name="T6" fmla="*/ 25 w 25"/>
              <a:gd name="T7" fmla="*/ 9 h 25"/>
              <a:gd name="T8" fmla="*/ 16 w 25"/>
              <a:gd name="T9" fmla="*/ 25 h 25"/>
            </a:gdLst>
            <a:ahLst/>
            <a:cxnLst>
              <a:cxn ang="0">
                <a:pos x="T0" y="T1"/>
              </a:cxn>
              <a:cxn ang="0">
                <a:pos x="T2" y="T3"/>
              </a:cxn>
              <a:cxn ang="0">
                <a:pos x="T4" y="T5"/>
              </a:cxn>
              <a:cxn ang="0">
                <a:pos x="T6" y="T7"/>
              </a:cxn>
              <a:cxn ang="0">
                <a:pos x="T8" y="T9"/>
              </a:cxn>
            </a:cxnLst>
            <a:rect l="0" t="0" r="r" b="b"/>
            <a:pathLst>
              <a:path w="25" h="25">
                <a:moveTo>
                  <a:pt x="16" y="25"/>
                </a:moveTo>
                <a:cubicBezTo>
                  <a:pt x="10" y="21"/>
                  <a:pt x="6" y="18"/>
                  <a:pt x="0" y="15"/>
                </a:cubicBezTo>
                <a:cubicBezTo>
                  <a:pt x="4" y="10"/>
                  <a:pt x="7" y="5"/>
                  <a:pt x="10" y="0"/>
                </a:cubicBezTo>
                <a:cubicBezTo>
                  <a:pt x="15" y="3"/>
                  <a:pt x="20" y="6"/>
                  <a:pt x="25" y="9"/>
                </a:cubicBezTo>
                <a:cubicBezTo>
                  <a:pt x="22" y="14"/>
                  <a:pt x="20" y="19"/>
                  <a:pt x="16" y="25"/>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6" name="Freeform 101">
            <a:extLst>
              <a:ext uri="{FF2B5EF4-FFF2-40B4-BE49-F238E27FC236}">
                <a16:creationId xmlns:a16="http://schemas.microsoft.com/office/drawing/2014/main" id="{C7E43319-E9A8-4A95-AD16-D5FCF9D7BDD6}"/>
              </a:ext>
            </a:extLst>
          </p:cNvPr>
          <p:cNvSpPr>
            <a:spLocks/>
          </p:cNvSpPr>
          <p:nvPr/>
        </p:nvSpPr>
        <p:spPr bwMode="auto">
          <a:xfrm>
            <a:off x="6897688" y="993775"/>
            <a:ext cx="50800" cy="47625"/>
          </a:xfrm>
          <a:custGeom>
            <a:avLst/>
            <a:gdLst>
              <a:gd name="T0" fmla="*/ 0 w 25"/>
              <a:gd name="T1" fmla="*/ 9 h 24"/>
              <a:gd name="T2" fmla="*/ 16 w 25"/>
              <a:gd name="T3" fmla="*/ 0 h 24"/>
              <a:gd name="T4" fmla="*/ 25 w 25"/>
              <a:gd name="T5" fmla="*/ 15 h 24"/>
              <a:gd name="T6" fmla="*/ 10 w 25"/>
              <a:gd name="T7" fmla="*/ 24 h 24"/>
              <a:gd name="T8" fmla="*/ 0 w 25"/>
              <a:gd name="T9" fmla="*/ 9 h 24"/>
            </a:gdLst>
            <a:ahLst/>
            <a:cxnLst>
              <a:cxn ang="0">
                <a:pos x="T0" y="T1"/>
              </a:cxn>
              <a:cxn ang="0">
                <a:pos x="T2" y="T3"/>
              </a:cxn>
              <a:cxn ang="0">
                <a:pos x="T4" y="T5"/>
              </a:cxn>
              <a:cxn ang="0">
                <a:pos x="T6" y="T7"/>
              </a:cxn>
              <a:cxn ang="0">
                <a:pos x="T8" y="T9"/>
              </a:cxn>
            </a:cxnLst>
            <a:rect l="0" t="0" r="r" b="b"/>
            <a:pathLst>
              <a:path w="25" h="24">
                <a:moveTo>
                  <a:pt x="0" y="9"/>
                </a:moveTo>
                <a:cubicBezTo>
                  <a:pt x="6" y="6"/>
                  <a:pt x="10" y="3"/>
                  <a:pt x="16" y="0"/>
                </a:cubicBezTo>
                <a:cubicBezTo>
                  <a:pt x="19" y="5"/>
                  <a:pt x="22" y="9"/>
                  <a:pt x="25" y="15"/>
                </a:cubicBezTo>
                <a:cubicBezTo>
                  <a:pt x="20" y="18"/>
                  <a:pt x="16" y="21"/>
                  <a:pt x="10" y="24"/>
                </a:cubicBezTo>
                <a:cubicBezTo>
                  <a:pt x="7" y="19"/>
                  <a:pt x="4" y="14"/>
                  <a:pt x="0" y="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7" name="Freeform 102">
            <a:extLst>
              <a:ext uri="{FF2B5EF4-FFF2-40B4-BE49-F238E27FC236}">
                <a16:creationId xmlns:a16="http://schemas.microsoft.com/office/drawing/2014/main" id="{33D6BE4E-6CC9-4B79-A9E6-866911FF645A}"/>
              </a:ext>
            </a:extLst>
          </p:cNvPr>
          <p:cNvSpPr>
            <a:spLocks noEditPoints="1"/>
          </p:cNvSpPr>
          <p:nvPr/>
        </p:nvSpPr>
        <p:spPr bwMode="auto">
          <a:xfrm>
            <a:off x="6154738" y="2552700"/>
            <a:ext cx="763588" cy="762000"/>
          </a:xfrm>
          <a:custGeom>
            <a:avLst/>
            <a:gdLst>
              <a:gd name="T0" fmla="*/ 189 w 380"/>
              <a:gd name="T1" fmla="*/ 0 h 380"/>
              <a:gd name="T2" fmla="*/ 301 w 380"/>
              <a:gd name="T3" fmla="*/ 0 h 380"/>
              <a:gd name="T4" fmla="*/ 379 w 380"/>
              <a:gd name="T5" fmla="*/ 76 h 380"/>
              <a:gd name="T6" fmla="*/ 379 w 380"/>
              <a:gd name="T7" fmla="*/ 305 h 380"/>
              <a:gd name="T8" fmla="*/ 303 w 380"/>
              <a:gd name="T9" fmla="*/ 379 h 380"/>
              <a:gd name="T10" fmla="*/ 77 w 380"/>
              <a:gd name="T11" fmla="*/ 379 h 380"/>
              <a:gd name="T12" fmla="*/ 0 w 380"/>
              <a:gd name="T13" fmla="*/ 300 h 380"/>
              <a:gd name="T14" fmla="*/ 0 w 380"/>
              <a:gd name="T15" fmla="*/ 82 h 380"/>
              <a:gd name="T16" fmla="*/ 82 w 380"/>
              <a:gd name="T17" fmla="*/ 0 h 380"/>
              <a:gd name="T18" fmla="*/ 189 w 380"/>
              <a:gd name="T19" fmla="*/ 0 h 380"/>
              <a:gd name="T20" fmla="*/ 345 w 380"/>
              <a:gd name="T21" fmla="*/ 189 h 380"/>
              <a:gd name="T22" fmla="*/ 344 w 380"/>
              <a:gd name="T23" fmla="*/ 90 h 380"/>
              <a:gd name="T24" fmla="*/ 290 w 380"/>
              <a:gd name="T25" fmla="*/ 34 h 380"/>
              <a:gd name="T26" fmla="*/ 87 w 380"/>
              <a:gd name="T27" fmla="*/ 34 h 380"/>
              <a:gd name="T28" fmla="*/ 34 w 380"/>
              <a:gd name="T29" fmla="*/ 88 h 380"/>
              <a:gd name="T30" fmla="*/ 34 w 380"/>
              <a:gd name="T31" fmla="*/ 291 h 380"/>
              <a:gd name="T32" fmla="*/ 87 w 380"/>
              <a:gd name="T33" fmla="*/ 345 h 380"/>
              <a:gd name="T34" fmla="*/ 291 w 380"/>
              <a:gd name="T35" fmla="*/ 345 h 380"/>
              <a:gd name="T36" fmla="*/ 345 w 380"/>
              <a:gd name="T37" fmla="*/ 291 h 380"/>
              <a:gd name="T38" fmla="*/ 345 w 380"/>
              <a:gd name="T39" fmla="*/ 18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0" h="380">
                <a:moveTo>
                  <a:pt x="189" y="0"/>
                </a:moveTo>
                <a:cubicBezTo>
                  <a:pt x="226" y="0"/>
                  <a:pt x="263" y="0"/>
                  <a:pt x="301" y="0"/>
                </a:cubicBezTo>
                <a:cubicBezTo>
                  <a:pt x="345" y="0"/>
                  <a:pt x="378" y="31"/>
                  <a:pt x="379" y="76"/>
                </a:cubicBezTo>
                <a:cubicBezTo>
                  <a:pt x="380" y="152"/>
                  <a:pt x="380" y="229"/>
                  <a:pt x="379" y="305"/>
                </a:cubicBezTo>
                <a:cubicBezTo>
                  <a:pt x="378" y="347"/>
                  <a:pt x="346" y="379"/>
                  <a:pt x="303" y="379"/>
                </a:cubicBezTo>
                <a:cubicBezTo>
                  <a:pt x="228" y="380"/>
                  <a:pt x="152" y="380"/>
                  <a:pt x="77" y="379"/>
                </a:cubicBezTo>
                <a:cubicBezTo>
                  <a:pt x="31" y="379"/>
                  <a:pt x="0" y="345"/>
                  <a:pt x="0" y="300"/>
                </a:cubicBezTo>
                <a:cubicBezTo>
                  <a:pt x="0" y="227"/>
                  <a:pt x="0" y="155"/>
                  <a:pt x="0" y="82"/>
                </a:cubicBezTo>
                <a:cubicBezTo>
                  <a:pt x="0" y="32"/>
                  <a:pt x="31" y="0"/>
                  <a:pt x="82" y="0"/>
                </a:cubicBezTo>
                <a:cubicBezTo>
                  <a:pt x="117" y="0"/>
                  <a:pt x="153" y="0"/>
                  <a:pt x="189" y="0"/>
                </a:cubicBezTo>
                <a:close/>
                <a:moveTo>
                  <a:pt x="345" y="189"/>
                </a:moveTo>
                <a:cubicBezTo>
                  <a:pt x="345" y="156"/>
                  <a:pt x="345" y="123"/>
                  <a:pt x="344" y="90"/>
                </a:cubicBezTo>
                <a:cubicBezTo>
                  <a:pt x="344" y="54"/>
                  <a:pt x="325" y="34"/>
                  <a:pt x="290" y="34"/>
                </a:cubicBezTo>
                <a:cubicBezTo>
                  <a:pt x="222" y="34"/>
                  <a:pt x="155" y="34"/>
                  <a:pt x="87" y="34"/>
                </a:cubicBezTo>
                <a:cubicBezTo>
                  <a:pt x="55" y="34"/>
                  <a:pt x="34" y="56"/>
                  <a:pt x="34" y="88"/>
                </a:cubicBezTo>
                <a:cubicBezTo>
                  <a:pt x="34" y="156"/>
                  <a:pt x="34" y="224"/>
                  <a:pt x="34" y="291"/>
                </a:cubicBezTo>
                <a:cubicBezTo>
                  <a:pt x="34" y="324"/>
                  <a:pt x="55" y="345"/>
                  <a:pt x="87" y="345"/>
                </a:cubicBezTo>
                <a:cubicBezTo>
                  <a:pt x="155" y="345"/>
                  <a:pt x="223" y="345"/>
                  <a:pt x="291" y="345"/>
                </a:cubicBezTo>
                <a:cubicBezTo>
                  <a:pt x="324" y="345"/>
                  <a:pt x="344" y="324"/>
                  <a:pt x="345" y="291"/>
                </a:cubicBezTo>
                <a:cubicBezTo>
                  <a:pt x="345" y="257"/>
                  <a:pt x="345" y="223"/>
                  <a:pt x="345" y="18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8" name="Freeform 103">
            <a:extLst>
              <a:ext uri="{FF2B5EF4-FFF2-40B4-BE49-F238E27FC236}">
                <a16:creationId xmlns:a16="http://schemas.microsoft.com/office/drawing/2014/main" id="{F6C70D37-D9DF-49B3-8E8C-DC9C35038A7E}"/>
              </a:ext>
            </a:extLst>
          </p:cNvPr>
          <p:cNvSpPr>
            <a:spLocks noEditPoints="1"/>
          </p:cNvSpPr>
          <p:nvPr/>
        </p:nvSpPr>
        <p:spPr bwMode="auto">
          <a:xfrm>
            <a:off x="6289676" y="3346450"/>
            <a:ext cx="492125" cy="136525"/>
          </a:xfrm>
          <a:custGeom>
            <a:avLst/>
            <a:gdLst>
              <a:gd name="T0" fmla="*/ 0 w 245"/>
              <a:gd name="T1" fmla="*/ 0 h 68"/>
              <a:gd name="T2" fmla="*/ 244 w 245"/>
              <a:gd name="T3" fmla="*/ 0 h 68"/>
              <a:gd name="T4" fmla="*/ 244 w 245"/>
              <a:gd name="T5" fmla="*/ 54 h 68"/>
              <a:gd name="T6" fmla="*/ 221 w 245"/>
              <a:gd name="T7" fmla="*/ 68 h 68"/>
              <a:gd name="T8" fmla="*/ 76 w 245"/>
              <a:gd name="T9" fmla="*/ 68 h 68"/>
              <a:gd name="T10" fmla="*/ 23 w 245"/>
              <a:gd name="T11" fmla="*/ 68 h 68"/>
              <a:gd name="T12" fmla="*/ 0 w 245"/>
              <a:gd name="T13" fmla="*/ 45 h 68"/>
              <a:gd name="T14" fmla="*/ 0 w 245"/>
              <a:gd name="T15" fmla="*/ 0 h 68"/>
              <a:gd name="T16" fmla="*/ 105 w 245"/>
              <a:gd name="T17" fmla="*/ 24 h 68"/>
              <a:gd name="T18" fmla="*/ 30 w 245"/>
              <a:gd name="T19" fmla="*/ 24 h 68"/>
              <a:gd name="T20" fmla="*/ 30 w 245"/>
              <a:gd name="T21" fmla="*/ 40 h 68"/>
              <a:gd name="T22" fmla="*/ 92 w 245"/>
              <a:gd name="T23" fmla="*/ 40 h 68"/>
              <a:gd name="T24" fmla="*/ 105 w 245"/>
              <a:gd name="T25" fmla="*/ 24 h 68"/>
              <a:gd name="T26" fmla="*/ 139 w 245"/>
              <a:gd name="T27" fmla="*/ 39 h 68"/>
              <a:gd name="T28" fmla="*/ 214 w 245"/>
              <a:gd name="T29" fmla="*/ 39 h 68"/>
              <a:gd name="T30" fmla="*/ 214 w 245"/>
              <a:gd name="T31" fmla="*/ 24 h 68"/>
              <a:gd name="T32" fmla="*/ 139 w 245"/>
              <a:gd name="T33" fmla="*/ 24 h 68"/>
              <a:gd name="T34" fmla="*/ 139 w 245"/>
              <a:gd name="T35" fmla="*/ 3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68">
                <a:moveTo>
                  <a:pt x="0" y="0"/>
                </a:moveTo>
                <a:cubicBezTo>
                  <a:pt x="82" y="0"/>
                  <a:pt x="162" y="0"/>
                  <a:pt x="244" y="0"/>
                </a:cubicBezTo>
                <a:cubicBezTo>
                  <a:pt x="244" y="18"/>
                  <a:pt x="245" y="36"/>
                  <a:pt x="244" y="54"/>
                </a:cubicBezTo>
                <a:cubicBezTo>
                  <a:pt x="242" y="66"/>
                  <a:pt x="231" y="68"/>
                  <a:pt x="221" y="68"/>
                </a:cubicBezTo>
                <a:cubicBezTo>
                  <a:pt x="172" y="68"/>
                  <a:pt x="124" y="68"/>
                  <a:pt x="76" y="68"/>
                </a:cubicBezTo>
                <a:cubicBezTo>
                  <a:pt x="59" y="68"/>
                  <a:pt x="41" y="68"/>
                  <a:pt x="23" y="68"/>
                </a:cubicBezTo>
                <a:cubicBezTo>
                  <a:pt x="6" y="68"/>
                  <a:pt x="0" y="61"/>
                  <a:pt x="0" y="45"/>
                </a:cubicBezTo>
                <a:cubicBezTo>
                  <a:pt x="0" y="30"/>
                  <a:pt x="0" y="16"/>
                  <a:pt x="0" y="0"/>
                </a:cubicBezTo>
                <a:close/>
                <a:moveTo>
                  <a:pt x="105" y="24"/>
                </a:moveTo>
                <a:cubicBezTo>
                  <a:pt x="79" y="24"/>
                  <a:pt x="54" y="24"/>
                  <a:pt x="30" y="24"/>
                </a:cubicBezTo>
                <a:cubicBezTo>
                  <a:pt x="30" y="30"/>
                  <a:pt x="30" y="34"/>
                  <a:pt x="30" y="40"/>
                </a:cubicBezTo>
                <a:cubicBezTo>
                  <a:pt x="51" y="40"/>
                  <a:pt x="71" y="39"/>
                  <a:pt x="92" y="40"/>
                </a:cubicBezTo>
                <a:cubicBezTo>
                  <a:pt x="103" y="40"/>
                  <a:pt x="109" y="37"/>
                  <a:pt x="105" y="24"/>
                </a:cubicBezTo>
                <a:close/>
                <a:moveTo>
                  <a:pt x="139" y="39"/>
                </a:moveTo>
                <a:cubicBezTo>
                  <a:pt x="164" y="39"/>
                  <a:pt x="189" y="39"/>
                  <a:pt x="214" y="39"/>
                </a:cubicBezTo>
                <a:cubicBezTo>
                  <a:pt x="214" y="34"/>
                  <a:pt x="214" y="29"/>
                  <a:pt x="214" y="24"/>
                </a:cubicBezTo>
                <a:cubicBezTo>
                  <a:pt x="189" y="24"/>
                  <a:pt x="164" y="24"/>
                  <a:pt x="139" y="24"/>
                </a:cubicBezTo>
                <a:cubicBezTo>
                  <a:pt x="139" y="29"/>
                  <a:pt x="139" y="34"/>
                  <a:pt x="139" y="3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39" name="Freeform 104">
            <a:extLst>
              <a:ext uri="{FF2B5EF4-FFF2-40B4-BE49-F238E27FC236}">
                <a16:creationId xmlns:a16="http://schemas.microsoft.com/office/drawing/2014/main" id="{3CD06083-4D94-46EB-8377-900B41730848}"/>
              </a:ext>
            </a:extLst>
          </p:cNvPr>
          <p:cNvSpPr>
            <a:spLocks noEditPoints="1"/>
          </p:cNvSpPr>
          <p:nvPr/>
        </p:nvSpPr>
        <p:spPr bwMode="auto">
          <a:xfrm>
            <a:off x="6288088" y="2384425"/>
            <a:ext cx="493713" cy="133350"/>
          </a:xfrm>
          <a:custGeom>
            <a:avLst/>
            <a:gdLst>
              <a:gd name="T0" fmla="*/ 246 w 246"/>
              <a:gd name="T1" fmla="*/ 67 h 67"/>
              <a:gd name="T2" fmla="*/ 1 w 246"/>
              <a:gd name="T3" fmla="*/ 67 h 67"/>
              <a:gd name="T4" fmla="*/ 2 w 246"/>
              <a:gd name="T5" fmla="*/ 15 h 67"/>
              <a:gd name="T6" fmla="*/ 22 w 246"/>
              <a:gd name="T7" fmla="*/ 0 h 67"/>
              <a:gd name="T8" fmla="*/ 138 w 246"/>
              <a:gd name="T9" fmla="*/ 0 h 67"/>
              <a:gd name="T10" fmla="*/ 223 w 246"/>
              <a:gd name="T11" fmla="*/ 0 h 67"/>
              <a:gd name="T12" fmla="*/ 246 w 246"/>
              <a:gd name="T13" fmla="*/ 23 h 67"/>
              <a:gd name="T14" fmla="*/ 246 w 246"/>
              <a:gd name="T15" fmla="*/ 67 h 67"/>
              <a:gd name="T16" fmla="*/ 106 w 246"/>
              <a:gd name="T17" fmla="*/ 29 h 67"/>
              <a:gd name="T18" fmla="*/ 30 w 246"/>
              <a:gd name="T19" fmla="*/ 29 h 67"/>
              <a:gd name="T20" fmla="*/ 30 w 246"/>
              <a:gd name="T21" fmla="*/ 43 h 67"/>
              <a:gd name="T22" fmla="*/ 106 w 246"/>
              <a:gd name="T23" fmla="*/ 43 h 67"/>
              <a:gd name="T24" fmla="*/ 106 w 246"/>
              <a:gd name="T25" fmla="*/ 29 h 67"/>
              <a:gd name="T26" fmla="*/ 215 w 246"/>
              <a:gd name="T27" fmla="*/ 29 h 67"/>
              <a:gd name="T28" fmla="*/ 140 w 246"/>
              <a:gd name="T29" fmla="*/ 29 h 67"/>
              <a:gd name="T30" fmla="*/ 140 w 246"/>
              <a:gd name="T31" fmla="*/ 43 h 67"/>
              <a:gd name="T32" fmla="*/ 215 w 246"/>
              <a:gd name="T33" fmla="*/ 43 h 67"/>
              <a:gd name="T34" fmla="*/ 215 w 246"/>
              <a:gd name="T35"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6" h="67">
                <a:moveTo>
                  <a:pt x="246" y="67"/>
                </a:moveTo>
                <a:cubicBezTo>
                  <a:pt x="164" y="67"/>
                  <a:pt x="83" y="67"/>
                  <a:pt x="1" y="67"/>
                </a:cubicBezTo>
                <a:cubicBezTo>
                  <a:pt x="1" y="49"/>
                  <a:pt x="0" y="32"/>
                  <a:pt x="2" y="15"/>
                </a:cubicBezTo>
                <a:cubicBezTo>
                  <a:pt x="2" y="4"/>
                  <a:pt x="11" y="0"/>
                  <a:pt x="22" y="0"/>
                </a:cubicBezTo>
                <a:cubicBezTo>
                  <a:pt x="61" y="0"/>
                  <a:pt x="99" y="0"/>
                  <a:pt x="138" y="0"/>
                </a:cubicBezTo>
                <a:cubicBezTo>
                  <a:pt x="166" y="0"/>
                  <a:pt x="195" y="0"/>
                  <a:pt x="223" y="0"/>
                </a:cubicBezTo>
                <a:cubicBezTo>
                  <a:pt x="240" y="0"/>
                  <a:pt x="246" y="7"/>
                  <a:pt x="246" y="23"/>
                </a:cubicBezTo>
                <a:cubicBezTo>
                  <a:pt x="246" y="37"/>
                  <a:pt x="246" y="51"/>
                  <a:pt x="246" y="67"/>
                </a:cubicBezTo>
                <a:close/>
                <a:moveTo>
                  <a:pt x="106" y="29"/>
                </a:moveTo>
                <a:cubicBezTo>
                  <a:pt x="81" y="29"/>
                  <a:pt x="56" y="29"/>
                  <a:pt x="30" y="29"/>
                </a:cubicBezTo>
                <a:cubicBezTo>
                  <a:pt x="30" y="34"/>
                  <a:pt x="30" y="38"/>
                  <a:pt x="30" y="43"/>
                </a:cubicBezTo>
                <a:cubicBezTo>
                  <a:pt x="56" y="43"/>
                  <a:pt x="81" y="43"/>
                  <a:pt x="106" y="43"/>
                </a:cubicBezTo>
                <a:cubicBezTo>
                  <a:pt x="106" y="38"/>
                  <a:pt x="106" y="34"/>
                  <a:pt x="106" y="29"/>
                </a:cubicBezTo>
                <a:close/>
                <a:moveTo>
                  <a:pt x="215" y="29"/>
                </a:moveTo>
                <a:cubicBezTo>
                  <a:pt x="190" y="29"/>
                  <a:pt x="165" y="29"/>
                  <a:pt x="140" y="29"/>
                </a:cubicBezTo>
                <a:cubicBezTo>
                  <a:pt x="140" y="34"/>
                  <a:pt x="140" y="38"/>
                  <a:pt x="140" y="43"/>
                </a:cubicBezTo>
                <a:cubicBezTo>
                  <a:pt x="166" y="43"/>
                  <a:pt x="191" y="43"/>
                  <a:pt x="215" y="43"/>
                </a:cubicBezTo>
                <a:cubicBezTo>
                  <a:pt x="215" y="38"/>
                  <a:pt x="215" y="34"/>
                  <a:pt x="215" y="2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0" name="Freeform 105">
            <a:extLst>
              <a:ext uri="{FF2B5EF4-FFF2-40B4-BE49-F238E27FC236}">
                <a16:creationId xmlns:a16="http://schemas.microsoft.com/office/drawing/2014/main" id="{E4B734A4-6A22-4F7B-B039-710B2575C81A}"/>
              </a:ext>
            </a:extLst>
          </p:cNvPr>
          <p:cNvSpPr>
            <a:spLocks noEditPoints="1"/>
          </p:cNvSpPr>
          <p:nvPr/>
        </p:nvSpPr>
        <p:spPr bwMode="auto">
          <a:xfrm>
            <a:off x="7839076" y="2665413"/>
            <a:ext cx="534988" cy="554038"/>
          </a:xfrm>
          <a:custGeom>
            <a:avLst/>
            <a:gdLst>
              <a:gd name="T0" fmla="*/ 1 w 267"/>
              <a:gd name="T1" fmla="*/ 138 h 276"/>
              <a:gd name="T2" fmla="*/ 1 w 267"/>
              <a:gd name="T3" fmla="*/ 38 h 276"/>
              <a:gd name="T4" fmla="*/ 38 w 267"/>
              <a:gd name="T5" fmla="*/ 0 h 276"/>
              <a:gd name="T6" fmla="*/ 230 w 267"/>
              <a:gd name="T7" fmla="*/ 0 h 276"/>
              <a:gd name="T8" fmla="*/ 267 w 267"/>
              <a:gd name="T9" fmla="*/ 39 h 276"/>
              <a:gd name="T10" fmla="*/ 267 w 267"/>
              <a:gd name="T11" fmla="*/ 238 h 276"/>
              <a:gd name="T12" fmla="*/ 230 w 267"/>
              <a:gd name="T13" fmla="*/ 276 h 276"/>
              <a:gd name="T14" fmla="*/ 38 w 267"/>
              <a:gd name="T15" fmla="*/ 276 h 276"/>
              <a:gd name="T16" fmla="*/ 1 w 267"/>
              <a:gd name="T17" fmla="*/ 239 h 276"/>
              <a:gd name="T18" fmla="*/ 1 w 267"/>
              <a:gd name="T19" fmla="*/ 138 h 276"/>
              <a:gd name="T20" fmla="*/ 1 w 267"/>
              <a:gd name="T21" fmla="*/ 138 h 276"/>
              <a:gd name="T22" fmla="*/ 83 w 267"/>
              <a:gd name="T23" fmla="*/ 76 h 276"/>
              <a:gd name="T24" fmla="*/ 79 w 267"/>
              <a:gd name="T25" fmla="*/ 76 h 276"/>
              <a:gd name="T26" fmla="*/ 65 w 267"/>
              <a:gd name="T27" fmla="*/ 86 h 276"/>
              <a:gd name="T28" fmla="*/ 79 w 267"/>
              <a:gd name="T29" fmla="*/ 96 h 276"/>
              <a:gd name="T30" fmla="*/ 180 w 267"/>
              <a:gd name="T31" fmla="*/ 198 h 276"/>
              <a:gd name="T32" fmla="*/ 190 w 267"/>
              <a:gd name="T33" fmla="*/ 211 h 276"/>
              <a:gd name="T34" fmla="*/ 201 w 267"/>
              <a:gd name="T35" fmla="*/ 196 h 276"/>
              <a:gd name="T36" fmla="*/ 83 w 267"/>
              <a:gd name="T37" fmla="*/ 76 h 276"/>
              <a:gd name="T38" fmla="*/ 82 w 267"/>
              <a:gd name="T39" fmla="*/ 114 h 276"/>
              <a:gd name="T40" fmla="*/ 64 w 267"/>
              <a:gd name="T41" fmla="*/ 125 h 276"/>
              <a:gd name="T42" fmla="*/ 80 w 267"/>
              <a:gd name="T43" fmla="*/ 135 h 276"/>
              <a:gd name="T44" fmla="*/ 120 w 267"/>
              <a:gd name="T45" fmla="*/ 151 h 276"/>
              <a:gd name="T46" fmla="*/ 142 w 267"/>
              <a:gd name="T47" fmla="*/ 200 h 276"/>
              <a:gd name="T48" fmla="*/ 154 w 267"/>
              <a:gd name="T49" fmla="*/ 211 h 276"/>
              <a:gd name="T50" fmla="*/ 162 w 267"/>
              <a:gd name="T51" fmla="*/ 196 h 276"/>
              <a:gd name="T52" fmla="*/ 82 w 267"/>
              <a:gd name="T53" fmla="*/ 114 h 276"/>
              <a:gd name="T54" fmla="*/ 77 w 267"/>
              <a:gd name="T55" fmla="*/ 150 h 276"/>
              <a:gd name="T56" fmla="*/ 63 w 267"/>
              <a:gd name="T57" fmla="*/ 163 h 276"/>
              <a:gd name="T58" fmla="*/ 73 w 267"/>
              <a:gd name="T59" fmla="*/ 173 h 276"/>
              <a:gd name="T60" fmla="*/ 104 w 267"/>
              <a:gd name="T61" fmla="*/ 202 h 276"/>
              <a:gd name="T62" fmla="*/ 111 w 267"/>
              <a:gd name="T63" fmla="*/ 213 h 276"/>
              <a:gd name="T64" fmla="*/ 122 w 267"/>
              <a:gd name="T65" fmla="*/ 204 h 276"/>
              <a:gd name="T66" fmla="*/ 124 w 267"/>
              <a:gd name="T67" fmla="*/ 196 h 276"/>
              <a:gd name="T68" fmla="*/ 77 w 267"/>
              <a:gd name="T69" fmla="*/ 15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7" h="276">
                <a:moveTo>
                  <a:pt x="1" y="138"/>
                </a:moveTo>
                <a:cubicBezTo>
                  <a:pt x="1" y="105"/>
                  <a:pt x="0" y="71"/>
                  <a:pt x="1" y="38"/>
                </a:cubicBezTo>
                <a:cubicBezTo>
                  <a:pt x="1" y="13"/>
                  <a:pt x="13" y="0"/>
                  <a:pt x="38" y="0"/>
                </a:cubicBezTo>
                <a:cubicBezTo>
                  <a:pt x="102" y="0"/>
                  <a:pt x="166" y="0"/>
                  <a:pt x="230" y="0"/>
                </a:cubicBezTo>
                <a:cubicBezTo>
                  <a:pt x="255" y="0"/>
                  <a:pt x="267" y="13"/>
                  <a:pt x="267" y="39"/>
                </a:cubicBezTo>
                <a:cubicBezTo>
                  <a:pt x="267" y="105"/>
                  <a:pt x="267" y="172"/>
                  <a:pt x="267" y="238"/>
                </a:cubicBezTo>
                <a:cubicBezTo>
                  <a:pt x="267" y="262"/>
                  <a:pt x="254" y="276"/>
                  <a:pt x="230" y="276"/>
                </a:cubicBezTo>
                <a:cubicBezTo>
                  <a:pt x="166" y="276"/>
                  <a:pt x="102" y="276"/>
                  <a:pt x="38" y="276"/>
                </a:cubicBezTo>
                <a:cubicBezTo>
                  <a:pt x="13" y="276"/>
                  <a:pt x="1" y="263"/>
                  <a:pt x="1" y="239"/>
                </a:cubicBezTo>
                <a:cubicBezTo>
                  <a:pt x="1" y="205"/>
                  <a:pt x="1" y="172"/>
                  <a:pt x="1" y="138"/>
                </a:cubicBezTo>
                <a:cubicBezTo>
                  <a:pt x="1" y="138"/>
                  <a:pt x="1" y="138"/>
                  <a:pt x="1" y="138"/>
                </a:cubicBezTo>
                <a:close/>
                <a:moveTo>
                  <a:pt x="83" y="76"/>
                </a:moveTo>
                <a:cubicBezTo>
                  <a:pt x="83" y="76"/>
                  <a:pt x="81" y="76"/>
                  <a:pt x="79" y="76"/>
                </a:cubicBezTo>
                <a:cubicBezTo>
                  <a:pt x="72" y="76"/>
                  <a:pt x="66" y="78"/>
                  <a:pt x="65" y="86"/>
                </a:cubicBezTo>
                <a:cubicBezTo>
                  <a:pt x="65" y="95"/>
                  <a:pt x="72" y="96"/>
                  <a:pt x="79" y="96"/>
                </a:cubicBezTo>
                <a:cubicBezTo>
                  <a:pt x="138" y="99"/>
                  <a:pt x="177" y="138"/>
                  <a:pt x="180" y="198"/>
                </a:cubicBezTo>
                <a:cubicBezTo>
                  <a:pt x="181" y="204"/>
                  <a:pt x="181" y="211"/>
                  <a:pt x="190" y="211"/>
                </a:cubicBezTo>
                <a:cubicBezTo>
                  <a:pt x="199" y="211"/>
                  <a:pt x="201" y="204"/>
                  <a:pt x="201" y="196"/>
                </a:cubicBezTo>
                <a:cubicBezTo>
                  <a:pt x="201" y="133"/>
                  <a:pt x="148" y="78"/>
                  <a:pt x="83" y="76"/>
                </a:cubicBezTo>
                <a:close/>
                <a:moveTo>
                  <a:pt x="82" y="114"/>
                </a:moveTo>
                <a:cubicBezTo>
                  <a:pt x="74" y="114"/>
                  <a:pt x="65" y="114"/>
                  <a:pt x="64" y="125"/>
                </a:cubicBezTo>
                <a:cubicBezTo>
                  <a:pt x="64" y="136"/>
                  <a:pt x="73" y="134"/>
                  <a:pt x="80" y="135"/>
                </a:cubicBezTo>
                <a:cubicBezTo>
                  <a:pt x="95" y="135"/>
                  <a:pt x="109" y="140"/>
                  <a:pt x="120" y="151"/>
                </a:cubicBezTo>
                <a:cubicBezTo>
                  <a:pt x="135" y="164"/>
                  <a:pt x="141" y="180"/>
                  <a:pt x="142" y="200"/>
                </a:cubicBezTo>
                <a:cubicBezTo>
                  <a:pt x="142" y="210"/>
                  <a:pt x="148" y="215"/>
                  <a:pt x="154" y="211"/>
                </a:cubicBezTo>
                <a:cubicBezTo>
                  <a:pt x="158" y="208"/>
                  <a:pt x="162" y="201"/>
                  <a:pt x="162" y="196"/>
                </a:cubicBezTo>
                <a:cubicBezTo>
                  <a:pt x="162" y="153"/>
                  <a:pt x="125" y="116"/>
                  <a:pt x="82" y="114"/>
                </a:cubicBezTo>
                <a:close/>
                <a:moveTo>
                  <a:pt x="77" y="150"/>
                </a:moveTo>
                <a:cubicBezTo>
                  <a:pt x="73" y="155"/>
                  <a:pt x="68" y="159"/>
                  <a:pt x="63" y="163"/>
                </a:cubicBezTo>
                <a:cubicBezTo>
                  <a:pt x="67" y="167"/>
                  <a:pt x="70" y="172"/>
                  <a:pt x="73" y="173"/>
                </a:cubicBezTo>
                <a:cubicBezTo>
                  <a:pt x="97" y="177"/>
                  <a:pt x="99" y="179"/>
                  <a:pt x="104" y="202"/>
                </a:cubicBezTo>
                <a:cubicBezTo>
                  <a:pt x="104" y="206"/>
                  <a:pt x="108" y="209"/>
                  <a:pt x="111" y="213"/>
                </a:cubicBezTo>
                <a:cubicBezTo>
                  <a:pt x="115" y="210"/>
                  <a:pt x="119" y="207"/>
                  <a:pt x="122" y="204"/>
                </a:cubicBezTo>
                <a:cubicBezTo>
                  <a:pt x="124" y="202"/>
                  <a:pt x="124" y="199"/>
                  <a:pt x="124" y="196"/>
                </a:cubicBezTo>
                <a:cubicBezTo>
                  <a:pt x="123" y="173"/>
                  <a:pt x="102" y="153"/>
                  <a:pt x="77" y="15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1" name="Freeform 106">
            <a:extLst>
              <a:ext uri="{FF2B5EF4-FFF2-40B4-BE49-F238E27FC236}">
                <a16:creationId xmlns:a16="http://schemas.microsoft.com/office/drawing/2014/main" id="{42F4CF40-5F72-4C74-AD55-31953C9126C8}"/>
              </a:ext>
            </a:extLst>
          </p:cNvPr>
          <p:cNvSpPr>
            <a:spLocks noEditPoints="1"/>
          </p:cNvSpPr>
          <p:nvPr/>
        </p:nvSpPr>
        <p:spPr bwMode="auto">
          <a:xfrm>
            <a:off x="7866063" y="984250"/>
            <a:ext cx="554038" cy="558800"/>
          </a:xfrm>
          <a:custGeom>
            <a:avLst/>
            <a:gdLst>
              <a:gd name="T0" fmla="*/ 276 w 276"/>
              <a:gd name="T1" fmla="*/ 0 h 279"/>
              <a:gd name="T2" fmla="*/ 276 w 276"/>
              <a:gd name="T3" fmla="*/ 279 h 279"/>
              <a:gd name="T4" fmla="*/ 0 w 276"/>
              <a:gd name="T5" fmla="*/ 279 h 279"/>
              <a:gd name="T6" fmla="*/ 0 w 276"/>
              <a:gd name="T7" fmla="*/ 0 h 279"/>
              <a:gd name="T8" fmla="*/ 276 w 276"/>
              <a:gd name="T9" fmla="*/ 0 h 279"/>
              <a:gd name="T10" fmla="*/ 138 w 276"/>
              <a:gd name="T11" fmla="*/ 228 h 279"/>
              <a:gd name="T12" fmla="*/ 171 w 276"/>
              <a:gd name="T13" fmla="*/ 171 h 279"/>
              <a:gd name="T14" fmla="*/ 190 w 276"/>
              <a:gd name="T15" fmla="*/ 136 h 279"/>
              <a:gd name="T16" fmla="*/ 180 w 276"/>
              <a:gd name="T17" fmla="*/ 80 h 279"/>
              <a:gd name="T18" fmla="*/ 126 w 276"/>
              <a:gd name="T19" fmla="*/ 61 h 279"/>
              <a:gd name="T20" fmla="*/ 87 w 276"/>
              <a:gd name="T21" fmla="*/ 141 h 279"/>
              <a:gd name="T22" fmla="*/ 138 w 276"/>
              <a:gd name="T23" fmla="*/ 22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279">
                <a:moveTo>
                  <a:pt x="276" y="0"/>
                </a:moveTo>
                <a:cubicBezTo>
                  <a:pt x="276" y="93"/>
                  <a:pt x="276" y="186"/>
                  <a:pt x="276" y="279"/>
                </a:cubicBezTo>
                <a:cubicBezTo>
                  <a:pt x="184" y="279"/>
                  <a:pt x="92" y="279"/>
                  <a:pt x="0" y="279"/>
                </a:cubicBezTo>
                <a:cubicBezTo>
                  <a:pt x="0" y="186"/>
                  <a:pt x="0" y="94"/>
                  <a:pt x="0" y="0"/>
                </a:cubicBezTo>
                <a:cubicBezTo>
                  <a:pt x="91" y="0"/>
                  <a:pt x="183" y="0"/>
                  <a:pt x="276" y="0"/>
                </a:cubicBezTo>
                <a:close/>
                <a:moveTo>
                  <a:pt x="138" y="228"/>
                </a:moveTo>
                <a:cubicBezTo>
                  <a:pt x="149" y="208"/>
                  <a:pt x="160" y="190"/>
                  <a:pt x="171" y="171"/>
                </a:cubicBezTo>
                <a:cubicBezTo>
                  <a:pt x="177" y="159"/>
                  <a:pt x="185" y="148"/>
                  <a:pt x="190" y="136"/>
                </a:cubicBezTo>
                <a:cubicBezTo>
                  <a:pt x="199" y="115"/>
                  <a:pt x="195" y="96"/>
                  <a:pt x="180" y="80"/>
                </a:cubicBezTo>
                <a:cubicBezTo>
                  <a:pt x="166" y="63"/>
                  <a:pt x="148" y="57"/>
                  <a:pt x="126" y="61"/>
                </a:cubicBezTo>
                <a:cubicBezTo>
                  <a:pt x="90" y="69"/>
                  <a:pt x="70" y="107"/>
                  <a:pt x="87" y="141"/>
                </a:cubicBezTo>
                <a:cubicBezTo>
                  <a:pt x="102" y="170"/>
                  <a:pt x="121" y="198"/>
                  <a:pt x="138" y="228"/>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2" name="Freeform 107">
            <a:extLst>
              <a:ext uri="{FF2B5EF4-FFF2-40B4-BE49-F238E27FC236}">
                <a16:creationId xmlns:a16="http://schemas.microsoft.com/office/drawing/2014/main" id="{66C08125-0610-4134-B877-F284D485A2BB}"/>
              </a:ext>
            </a:extLst>
          </p:cNvPr>
          <p:cNvSpPr>
            <a:spLocks/>
          </p:cNvSpPr>
          <p:nvPr/>
        </p:nvSpPr>
        <p:spPr bwMode="auto">
          <a:xfrm>
            <a:off x="8053388" y="1630363"/>
            <a:ext cx="182563" cy="19050"/>
          </a:xfrm>
          <a:custGeom>
            <a:avLst/>
            <a:gdLst>
              <a:gd name="T0" fmla="*/ 91 w 91"/>
              <a:gd name="T1" fmla="*/ 4 h 10"/>
              <a:gd name="T2" fmla="*/ 83 w 91"/>
              <a:gd name="T3" fmla="*/ 9 h 10"/>
              <a:gd name="T4" fmla="*/ 7 w 91"/>
              <a:gd name="T5" fmla="*/ 9 h 10"/>
              <a:gd name="T6" fmla="*/ 0 w 91"/>
              <a:gd name="T7" fmla="*/ 5 h 10"/>
              <a:gd name="T8" fmla="*/ 7 w 91"/>
              <a:gd name="T9" fmla="*/ 0 h 10"/>
              <a:gd name="T10" fmla="*/ 88 w 91"/>
              <a:gd name="T11" fmla="*/ 0 h 10"/>
              <a:gd name="T12" fmla="*/ 91 w 91"/>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91" h="10">
                <a:moveTo>
                  <a:pt x="91" y="4"/>
                </a:moveTo>
                <a:cubicBezTo>
                  <a:pt x="88" y="6"/>
                  <a:pt x="85" y="9"/>
                  <a:pt x="83" y="9"/>
                </a:cubicBezTo>
                <a:cubicBezTo>
                  <a:pt x="57" y="10"/>
                  <a:pt x="32" y="10"/>
                  <a:pt x="7" y="9"/>
                </a:cubicBezTo>
                <a:cubicBezTo>
                  <a:pt x="5" y="9"/>
                  <a:pt x="2" y="7"/>
                  <a:pt x="0" y="5"/>
                </a:cubicBezTo>
                <a:cubicBezTo>
                  <a:pt x="3" y="3"/>
                  <a:pt x="5" y="0"/>
                  <a:pt x="7" y="0"/>
                </a:cubicBezTo>
                <a:cubicBezTo>
                  <a:pt x="34" y="0"/>
                  <a:pt x="61" y="0"/>
                  <a:pt x="88" y="0"/>
                </a:cubicBezTo>
                <a:cubicBezTo>
                  <a:pt x="89" y="1"/>
                  <a:pt x="90" y="3"/>
                  <a:pt x="91" y="4"/>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3" name="Freeform 108">
            <a:extLst>
              <a:ext uri="{FF2B5EF4-FFF2-40B4-BE49-F238E27FC236}">
                <a16:creationId xmlns:a16="http://schemas.microsoft.com/office/drawing/2014/main" id="{D00AC9E4-F518-4935-8E8F-81D8BBB17B0D}"/>
              </a:ext>
            </a:extLst>
          </p:cNvPr>
          <p:cNvSpPr>
            <a:spLocks noEditPoints="1"/>
          </p:cNvSpPr>
          <p:nvPr/>
        </p:nvSpPr>
        <p:spPr bwMode="auto">
          <a:xfrm>
            <a:off x="7653338" y="4362450"/>
            <a:ext cx="293688" cy="293688"/>
          </a:xfrm>
          <a:custGeom>
            <a:avLst/>
            <a:gdLst>
              <a:gd name="T0" fmla="*/ 74 w 146"/>
              <a:gd name="T1" fmla="*/ 146 h 146"/>
              <a:gd name="T2" fmla="*/ 20 w 146"/>
              <a:gd name="T3" fmla="*/ 146 h 146"/>
              <a:gd name="T4" fmla="*/ 0 w 146"/>
              <a:gd name="T5" fmla="*/ 128 h 146"/>
              <a:gd name="T6" fmla="*/ 0 w 146"/>
              <a:gd name="T7" fmla="*/ 19 h 146"/>
              <a:gd name="T8" fmla="*/ 21 w 146"/>
              <a:gd name="T9" fmla="*/ 0 h 146"/>
              <a:gd name="T10" fmla="*/ 123 w 146"/>
              <a:gd name="T11" fmla="*/ 0 h 146"/>
              <a:gd name="T12" fmla="*/ 146 w 146"/>
              <a:gd name="T13" fmla="*/ 24 h 146"/>
              <a:gd name="T14" fmla="*/ 146 w 146"/>
              <a:gd name="T15" fmla="*/ 124 h 146"/>
              <a:gd name="T16" fmla="*/ 124 w 146"/>
              <a:gd name="T17" fmla="*/ 146 h 146"/>
              <a:gd name="T18" fmla="*/ 74 w 146"/>
              <a:gd name="T19" fmla="*/ 146 h 146"/>
              <a:gd name="T20" fmla="*/ 74 w 146"/>
              <a:gd name="T21" fmla="*/ 146 h 146"/>
              <a:gd name="T22" fmla="*/ 53 w 146"/>
              <a:gd name="T23" fmla="*/ 67 h 146"/>
              <a:gd name="T24" fmla="*/ 59 w 146"/>
              <a:gd name="T25" fmla="*/ 38 h 146"/>
              <a:gd name="T26" fmla="*/ 53 w 146"/>
              <a:gd name="T27" fmla="*/ 29 h 146"/>
              <a:gd name="T28" fmla="*/ 22 w 146"/>
              <a:gd name="T29" fmla="*/ 29 h 146"/>
              <a:gd name="T30" fmla="*/ 20 w 146"/>
              <a:gd name="T31" fmla="*/ 54 h 146"/>
              <a:gd name="T32" fmla="*/ 91 w 146"/>
              <a:gd name="T33" fmla="*/ 127 h 146"/>
              <a:gd name="T34" fmla="*/ 112 w 146"/>
              <a:gd name="T35" fmla="*/ 127 h 146"/>
              <a:gd name="T36" fmla="*/ 129 w 146"/>
              <a:gd name="T37" fmla="*/ 108 h 146"/>
              <a:gd name="T38" fmla="*/ 116 w 146"/>
              <a:gd name="T39" fmla="*/ 93 h 146"/>
              <a:gd name="T40" fmla="*/ 109 w 146"/>
              <a:gd name="T41" fmla="*/ 89 h 146"/>
              <a:gd name="T42" fmla="*/ 81 w 146"/>
              <a:gd name="T43" fmla="*/ 94 h 146"/>
              <a:gd name="T44" fmla="*/ 53 w 146"/>
              <a:gd name="T45" fmla="*/ 6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6" h="146">
                <a:moveTo>
                  <a:pt x="74" y="146"/>
                </a:moveTo>
                <a:cubicBezTo>
                  <a:pt x="56" y="146"/>
                  <a:pt x="38" y="146"/>
                  <a:pt x="20" y="146"/>
                </a:cubicBezTo>
                <a:cubicBezTo>
                  <a:pt x="7" y="146"/>
                  <a:pt x="0" y="141"/>
                  <a:pt x="0" y="128"/>
                </a:cubicBezTo>
                <a:cubicBezTo>
                  <a:pt x="0" y="92"/>
                  <a:pt x="0" y="55"/>
                  <a:pt x="0" y="19"/>
                </a:cubicBezTo>
                <a:cubicBezTo>
                  <a:pt x="1" y="6"/>
                  <a:pt x="8" y="0"/>
                  <a:pt x="21" y="0"/>
                </a:cubicBezTo>
                <a:cubicBezTo>
                  <a:pt x="55" y="0"/>
                  <a:pt x="89" y="0"/>
                  <a:pt x="123" y="0"/>
                </a:cubicBezTo>
                <a:cubicBezTo>
                  <a:pt x="142" y="0"/>
                  <a:pt x="146" y="5"/>
                  <a:pt x="146" y="24"/>
                </a:cubicBezTo>
                <a:cubicBezTo>
                  <a:pt x="146" y="57"/>
                  <a:pt x="146" y="91"/>
                  <a:pt x="146" y="124"/>
                </a:cubicBezTo>
                <a:cubicBezTo>
                  <a:pt x="146" y="141"/>
                  <a:pt x="141" y="146"/>
                  <a:pt x="124" y="146"/>
                </a:cubicBezTo>
                <a:cubicBezTo>
                  <a:pt x="108" y="146"/>
                  <a:pt x="91" y="146"/>
                  <a:pt x="74" y="146"/>
                </a:cubicBezTo>
                <a:cubicBezTo>
                  <a:pt x="74" y="146"/>
                  <a:pt x="74" y="146"/>
                  <a:pt x="74" y="146"/>
                </a:cubicBezTo>
                <a:close/>
                <a:moveTo>
                  <a:pt x="53" y="67"/>
                </a:moveTo>
                <a:cubicBezTo>
                  <a:pt x="68" y="53"/>
                  <a:pt x="68" y="52"/>
                  <a:pt x="59" y="38"/>
                </a:cubicBezTo>
                <a:cubicBezTo>
                  <a:pt x="57" y="35"/>
                  <a:pt x="55" y="32"/>
                  <a:pt x="53" y="29"/>
                </a:cubicBezTo>
                <a:cubicBezTo>
                  <a:pt x="43" y="13"/>
                  <a:pt x="32" y="12"/>
                  <a:pt x="22" y="29"/>
                </a:cubicBezTo>
                <a:cubicBezTo>
                  <a:pt x="19" y="36"/>
                  <a:pt x="17" y="47"/>
                  <a:pt x="20" y="54"/>
                </a:cubicBezTo>
                <a:cubicBezTo>
                  <a:pt x="33" y="87"/>
                  <a:pt x="58" y="111"/>
                  <a:pt x="91" y="127"/>
                </a:cubicBezTo>
                <a:cubicBezTo>
                  <a:pt x="97" y="130"/>
                  <a:pt x="107" y="130"/>
                  <a:pt x="112" y="127"/>
                </a:cubicBezTo>
                <a:cubicBezTo>
                  <a:pt x="119" y="124"/>
                  <a:pt x="126" y="116"/>
                  <a:pt x="129" y="108"/>
                </a:cubicBezTo>
                <a:cubicBezTo>
                  <a:pt x="130" y="105"/>
                  <a:pt x="121" y="98"/>
                  <a:pt x="116" y="93"/>
                </a:cubicBezTo>
                <a:cubicBezTo>
                  <a:pt x="114" y="91"/>
                  <a:pt x="112" y="90"/>
                  <a:pt x="109" y="89"/>
                </a:cubicBezTo>
                <a:cubicBezTo>
                  <a:pt x="100" y="81"/>
                  <a:pt x="90" y="79"/>
                  <a:pt x="81" y="94"/>
                </a:cubicBezTo>
                <a:cubicBezTo>
                  <a:pt x="71" y="85"/>
                  <a:pt x="62" y="76"/>
                  <a:pt x="53" y="6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4" name="Freeform 109">
            <a:extLst>
              <a:ext uri="{FF2B5EF4-FFF2-40B4-BE49-F238E27FC236}">
                <a16:creationId xmlns:a16="http://schemas.microsoft.com/office/drawing/2014/main" id="{083D426B-2D5E-4A0E-AA52-BE18A410D2EA}"/>
              </a:ext>
            </a:extLst>
          </p:cNvPr>
          <p:cNvSpPr>
            <a:spLocks noEditPoints="1"/>
          </p:cNvSpPr>
          <p:nvPr/>
        </p:nvSpPr>
        <p:spPr bwMode="auto">
          <a:xfrm>
            <a:off x="6062663" y="4370388"/>
            <a:ext cx="277813" cy="279400"/>
          </a:xfrm>
          <a:custGeom>
            <a:avLst/>
            <a:gdLst>
              <a:gd name="T0" fmla="*/ 138 w 138"/>
              <a:gd name="T1" fmla="*/ 139 h 139"/>
              <a:gd name="T2" fmla="*/ 0 w 138"/>
              <a:gd name="T3" fmla="*/ 139 h 139"/>
              <a:gd name="T4" fmla="*/ 0 w 138"/>
              <a:gd name="T5" fmla="*/ 0 h 139"/>
              <a:gd name="T6" fmla="*/ 138 w 138"/>
              <a:gd name="T7" fmla="*/ 0 h 139"/>
              <a:gd name="T8" fmla="*/ 138 w 138"/>
              <a:gd name="T9" fmla="*/ 139 h 139"/>
              <a:gd name="T10" fmla="*/ 69 w 138"/>
              <a:gd name="T11" fmla="*/ 117 h 139"/>
              <a:gd name="T12" fmla="*/ 94 w 138"/>
              <a:gd name="T13" fmla="*/ 74 h 139"/>
              <a:gd name="T14" fmla="*/ 88 w 138"/>
              <a:gd name="T15" fmla="*/ 35 h 139"/>
              <a:gd name="T16" fmla="*/ 50 w 138"/>
              <a:gd name="T17" fmla="*/ 35 h 139"/>
              <a:gd name="T18" fmla="*/ 43 w 138"/>
              <a:gd name="T19" fmla="*/ 74 h 139"/>
              <a:gd name="T20" fmla="*/ 69 w 138"/>
              <a:gd name="T21" fmla="*/ 117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 h="139">
                <a:moveTo>
                  <a:pt x="138" y="139"/>
                </a:moveTo>
                <a:cubicBezTo>
                  <a:pt x="92" y="139"/>
                  <a:pt x="47" y="139"/>
                  <a:pt x="0" y="139"/>
                </a:cubicBezTo>
                <a:cubicBezTo>
                  <a:pt x="0" y="93"/>
                  <a:pt x="0" y="47"/>
                  <a:pt x="0" y="0"/>
                </a:cubicBezTo>
                <a:cubicBezTo>
                  <a:pt x="46" y="0"/>
                  <a:pt x="92" y="0"/>
                  <a:pt x="138" y="0"/>
                </a:cubicBezTo>
                <a:cubicBezTo>
                  <a:pt x="138" y="46"/>
                  <a:pt x="138" y="92"/>
                  <a:pt x="138" y="139"/>
                </a:cubicBezTo>
                <a:close/>
                <a:moveTo>
                  <a:pt x="69" y="117"/>
                </a:moveTo>
                <a:cubicBezTo>
                  <a:pt x="77" y="102"/>
                  <a:pt x="86" y="88"/>
                  <a:pt x="94" y="74"/>
                </a:cubicBezTo>
                <a:cubicBezTo>
                  <a:pt x="102" y="59"/>
                  <a:pt x="100" y="45"/>
                  <a:pt x="88" y="35"/>
                </a:cubicBezTo>
                <a:cubicBezTo>
                  <a:pt x="77" y="26"/>
                  <a:pt x="61" y="25"/>
                  <a:pt x="50" y="35"/>
                </a:cubicBezTo>
                <a:cubicBezTo>
                  <a:pt x="38" y="44"/>
                  <a:pt x="35" y="59"/>
                  <a:pt x="43" y="74"/>
                </a:cubicBezTo>
                <a:cubicBezTo>
                  <a:pt x="51" y="88"/>
                  <a:pt x="60" y="102"/>
                  <a:pt x="69" y="11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5" name="Freeform 110">
            <a:extLst>
              <a:ext uri="{FF2B5EF4-FFF2-40B4-BE49-F238E27FC236}">
                <a16:creationId xmlns:a16="http://schemas.microsoft.com/office/drawing/2014/main" id="{FEA17D01-2E39-41C9-BC6F-EB3559007590}"/>
              </a:ext>
            </a:extLst>
          </p:cNvPr>
          <p:cNvSpPr>
            <a:spLocks noEditPoints="1"/>
          </p:cNvSpPr>
          <p:nvPr/>
        </p:nvSpPr>
        <p:spPr bwMode="auto">
          <a:xfrm>
            <a:off x="4371976" y="4287838"/>
            <a:ext cx="327025" cy="327025"/>
          </a:xfrm>
          <a:custGeom>
            <a:avLst/>
            <a:gdLst>
              <a:gd name="T0" fmla="*/ 0 w 163"/>
              <a:gd name="T1" fmla="*/ 81 h 163"/>
              <a:gd name="T2" fmla="*/ 82 w 163"/>
              <a:gd name="T3" fmla="*/ 0 h 163"/>
              <a:gd name="T4" fmla="*/ 163 w 163"/>
              <a:gd name="T5" fmla="*/ 82 h 163"/>
              <a:gd name="T6" fmla="*/ 81 w 163"/>
              <a:gd name="T7" fmla="*/ 163 h 163"/>
              <a:gd name="T8" fmla="*/ 0 w 163"/>
              <a:gd name="T9" fmla="*/ 81 h 163"/>
              <a:gd name="T10" fmla="*/ 58 w 163"/>
              <a:gd name="T11" fmla="*/ 115 h 163"/>
              <a:gd name="T12" fmla="*/ 58 w 163"/>
              <a:gd name="T13" fmla="*/ 126 h 163"/>
              <a:gd name="T14" fmla="*/ 63 w 163"/>
              <a:gd name="T15" fmla="*/ 141 h 163"/>
              <a:gd name="T16" fmla="*/ 75 w 163"/>
              <a:gd name="T17" fmla="*/ 132 h 163"/>
              <a:gd name="T18" fmla="*/ 109 w 163"/>
              <a:gd name="T19" fmla="*/ 114 h 163"/>
              <a:gd name="T20" fmla="*/ 129 w 163"/>
              <a:gd name="T21" fmla="*/ 96 h 163"/>
              <a:gd name="T22" fmla="*/ 129 w 163"/>
              <a:gd name="T23" fmla="*/ 59 h 163"/>
              <a:gd name="T24" fmla="*/ 110 w 163"/>
              <a:gd name="T25" fmla="*/ 39 h 163"/>
              <a:gd name="T26" fmla="*/ 55 w 163"/>
              <a:gd name="T27" fmla="*/ 39 h 163"/>
              <a:gd name="T28" fmla="*/ 35 w 163"/>
              <a:gd name="T29" fmla="*/ 61 h 163"/>
              <a:gd name="T30" fmla="*/ 35 w 163"/>
              <a:gd name="T31" fmla="*/ 88 h 163"/>
              <a:gd name="T32" fmla="*/ 58 w 163"/>
              <a:gd name="T33" fmla="*/ 11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3" h="163">
                <a:moveTo>
                  <a:pt x="0" y="81"/>
                </a:moveTo>
                <a:cubicBezTo>
                  <a:pt x="0" y="35"/>
                  <a:pt x="36" y="0"/>
                  <a:pt x="82" y="0"/>
                </a:cubicBezTo>
                <a:cubicBezTo>
                  <a:pt x="127" y="0"/>
                  <a:pt x="163" y="37"/>
                  <a:pt x="163" y="82"/>
                </a:cubicBezTo>
                <a:cubicBezTo>
                  <a:pt x="162" y="127"/>
                  <a:pt x="125" y="163"/>
                  <a:pt x="81" y="163"/>
                </a:cubicBezTo>
                <a:cubicBezTo>
                  <a:pt x="36" y="163"/>
                  <a:pt x="0" y="126"/>
                  <a:pt x="0" y="81"/>
                </a:cubicBezTo>
                <a:close/>
                <a:moveTo>
                  <a:pt x="58" y="115"/>
                </a:moveTo>
                <a:cubicBezTo>
                  <a:pt x="58" y="119"/>
                  <a:pt x="57" y="123"/>
                  <a:pt x="58" y="126"/>
                </a:cubicBezTo>
                <a:cubicBezTo>
                  <a:pt x="59" y="131"/>
                  <a:pt x="61" y="136"/>
                  <a:pt x="63" y="141"/>
                </a:cubicBezTo>
                <a:cubicBezTo>
                  <a:pt x="67" y="138"/>
                  <a:pt x="72" y="136"/>
                  <a:pt x="75" y="132"/>
                </a:cubicBezTo>
                <a:cubicBezTo>
                  <a:pt x="84" y="121"/>
                  <a:pt x="91" y="110"/>
                  <a:pt x="109" y="114"/>
                </a:cubicBezTo>
                <a:cubicBezTo>
                  <a:pt x="120" y="116"/>
                  <a:pt x="129" y="107"/>
                  <a:pt x="129" y="96"/>
                </a:cubicBezTo>
                <a:cubicBezTo>
                  <a:pt x="130" y="84"/>
                  <a:pt x="130" y="72"/>
                  <a:pt x="129" y="59"/>
                </a:cubicBezTo>
                <a:cubicBezTo>
                  <a:pt x="129" y="46"/>
                  <a:pt x="122" y="40"/>
                  <a:pt x="110" y="39"/>
                </a:cubicBezTo>
                <a:cubicBezTo>
                  <a:pt x="92" y="39"/>
                  <a:pt x="74" y="39"/>
                  <a:pt x="55" y="39"/>
                </a:cubicBezTo>
                <a:cubicBezTo>
                  <a:pt x="42" y="40"/>
                  <a:pt x="35" y="47"/>
                  <a:pt x="35" y="61"/>
                </a:cubicBezTo>
                <a:cubicBezTo>
                  <a:pt x="35" y="70"/>
                  <a:pt x="35" y="79"/>
                  <a:pt x="35" y="88"/>
                </a:cubicBezTo>
                <a:cubicBezTo>
                  <a:pt x="35" y="106"/>
                  <a:pt x="39" y="111"/>
                  <a:pt x="58" y="115"/>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6" name="Freeform 111">
            <a:extLst>
              <a:ext uri="{FF2B5EF4-FFF2-40B4-BE49-F238E27FC236}">
                <a16:creationId xmlns:a16="http://schemas.microsoft.com/office/drawing/2014/main" id="{A71AB288-F8CF-4BB1-8D01-10A7E934A1E9}"/>
              </a:ext>
            </a:extLst>
          </p:cNvPr>
          <p:cNvSpPr>
            <a:spLocks noEditPoints="1"/>
          </p:cNvSpPr>
          <p:nvPr/>
        </p:nvSpPr>
        <p:spPr bwMode="auto">
          <a:xfrm>
            <a:off x="4586288" y="981075"/>
            <a:ext cx="509588" cy="563563"/>
          </a:xfrm>
          <a:custGeom>
            <a:avLst/>
            <a:gdLst>
              <a:gd name="T0" fmla="*/ 243 w 254"/>
              <a:gd name="T1" fmla="*/ 281 h 281"/>
              <a:gd name="T2" fmla="*/ 0 w 254"/>
              <a:gd name="T3" fmla="*/ 13 h 281"/>
              <a:gd name="T4" fmla="*/ 254 w 254"/>
              <a:gd name="T5" fmla="*/ 13 h 281"/>
              <a:gd name="T6" fmla="*/ 98 w 254"/>
              <a:gd name="T7" fmla="*/ 252 h 281"/>
              <a:gd name="T8" fmla="*/ 149 w 254"/>
              <a:gd name="T9" fmla="*/ 207 h 281"/>
              <a:gd name="T10" fmla="*/ 64 w 254"/>
              <a:gd name="T11" fmla="*/ 200 h 281"/>
              <a:gd name="T12" fmla="*/ 63 w 254"/>
              <a:gd name="T13" fmla="*/ 252 h 281"/>
              <a:gd name="T14" fmla="*/ 205 w 254"/>
              <a:gd name="T15" fmla="*/ 60 h 281"/>
              <a:gd name="T16" fmla="*/ 202 w 254"/>
              <a:gd name="T17" fmla="*/ 75 h 281"/>
              <a:gd name="T18" fmla="*/ 231 w 254"/>
              <a:gd name="T19" fmla="*/ 69 h 281"/>
              <a:gd name="T20" fmla="*/ 221 w 254"/>
              <a:gd name="T21" fmla="*/ 39 h 281"/>
              <a:gd name="T22" fmla="*/ 195 w 254"/>
              <a:gd name="T23" fmla="*/ 29 h 281"/>
              <a:gd name="T24" fmla="*/ 61 w 254"/>
              <a:gd name="T25" fmla="*/ 89 h 281"/>
              <a:gd name="T26" fmla="*/ 94 w 254"/>
              <a:gd name="T27" fmla="*/ 80 h 281"/>
              <a:gd name="T28" fmla="*/ 97 w 254"/>
              <a:gd name="T29" fmla="*/ 36 h 281"/>
              <a:gd name="T30" fmla="*/ 72 w 254"/>
              <a:gd name="T31" fmla="*/ 45 h 281"/>
              <a:gd name="T32" fmla="*/ 86 w 254"/>
              <a:gd name="T33" fmla="*/ 54 h 281"/>
              <a:gd name="T34" fmla="*/ 142 w 254"/>
              <a:gd name="T35" fmla="*/ 65 h 281"/>
              <a:gd name="T36" fmla="*/ 179 w 254"/>
              <a:gd name="T37" fmla="*/ 61 h 281"/>
              <a:gd name="T38" fmla="*/ 145 w 254"/>
              <a:gd name="T39" fmla="*/ 39 h 281"/>
              <a:gd name="T40" fmla="*/ 165 w 254"/>
              <a:gd name="T41" fmla="*/ 39 h 281"/>
              <a:gd name="T42" fmla="*/ 158 w 254"/>
              <a:gd name="T43" fmla="*/ 58 h 281"/>
              <a:gd name="T44" fmla="*/ 165 w 254"/>
              <a:gd name="T45" fmla="*/ 79 h 281"/>
              <a:gd name="T46" fmla="*/ 184 w 254"/>
              <a:gd name="T47" fmla="*/ 179 h 281"/>
              <a:gd name="T48" fmla="*/ 208 w 254"/>
              <a:gd name="T49" fmla="*/ 184 h 281"/>
              <a:gd name="T50" fmla="*/ 182 w 254"/>
              <a:gd name="T51" fmla="*/ 162 h 281"/>
              <a:gd name="T52" fmla="*/ 198 w 254"/>
              <a:gd name="T53" fmla="*/ 183 h 281"/>
              <a:gd name="T54" fmla="*/ 20 w 254"/>
              <a:gd name="T55" fmla="*/ 42 h 281"/>
              <a:gd name="T56" fmla="*/ 32 w 254"/>
              <a:gd name="T57" fmla="*/ 83 h 281"/>
              <a:gd name="T58" fmla="*/ 43 w 254"/>
              <a:gd name="T59" fmla="*/ 27 h 281"/>
              <a:gd name="T60" fmla="*/ 43 w 254"/>
              <a:gd name="T61" fmla="*/ 182 h 281"/>
              <a:gd name="T62" fmla="*/ 71 w 254"/>
              <a:gd name="T63" fmla="*/ 182 h 281"/>
              <a:gd name="T64" fmla="*/ 161 w 254"/>
              <a:gd name="T65" fmla="*/ 177 h 281"/>
              <a:gd name="T66" fmla="*/ 172 w 254"/>
              <a:gd name="T67" fmla="*/ 186 h 281"/>
              <a:gd name="T68" fmla="*/ 150 w 254"/>
              <a:gd name="T69" fmla="*/ 161 h 281"/>
              <a:gd name="T70" fmla="*/ 214 w 254"/>
              <a:gd name="T71" fmla="*/ 149 h 281"/>
              <a:gd name="T72" fmla="*/ 35 w 254"/>
              <a:gd name="T73" fmla="*/ 201 h 281"/>
              <a:gd name="T74" fmla="*/ 18 w 254"/>
              <a:gd name="T75" fmla="*/ 200 h 281"/>
              <a:gd name="T76" fmla="*/ 89 w 254"/>
              <a:gd name="T77" fmla="*/ 153 h 281"/>
              <a:gd name="T78" fmla="*/ 94 w 254"/>
              <a:gd name="T79" fmla="*/ 160 h 281"/>
              <a:gd name="T80" fmla="*/ 58 w 254"/>
              <a:gd name="T81" fmla="*/ 164 h 281"/>
              <a:gd name="T82" fmla="*/ 51 w 254"/>
              <a:gd name="T83" fmla="*/ 154 h 281"/>
              <a:gd name="T84" fmla="*/ 26 w 254"/>
              <a:gd name="T85" fmla="*/ 17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81">
                <a:moveTo>
                  <a:pt x="254" y="141"/>
                </a:moveTo>
                <a:cubicBezTo>
                  <a:pt x="254" y="184"/>
                  <a:pt x="254" y="226"/>
                  <a:pt x="254" y="269"/>
                </a:cubicBezTo>
                <a:cubicBezTo>
                  <a:pt x="254" y="278"/>
                  <a:pt x="252" y="281"/>
                  <a:pt x="243" y="281"/>
                </a:cubicBezTo>
                <a:cubicBezTo>
                  <a:pt x="166" y="280"/>
                  <a:pt x="89" y="280"/>
                  <a:pt x="12" y="281"/>
                </a:cubicBezTo>
                <a:cubicBezTo>
                  <a:pt x="3" y="281"/>
                  <a:pt x="0" y="278"/>
                  <a:pt x="0" y="269"/>
                </a:cubicBezTo>
                <a:cubicBezTo>
                  <a:pt x="0" y="183"/>
                  <a:pt x="0" y="98"/>
                  <a:pt x="0" y="13"/>
                </a:cubicBezTo>
                <a:cubicBezTo>
                  <a:pt x="0" y="3"/>
                  <a:pt x="3" y="0"/>
                  <a:pt x="12" y="0"/>
                </a:cubicBezTo>
                <a:cubicBezTo>
                  <a:pt x="89" y="1"/>
                  <a:pt x="165" y="1"/>
                  <a:pt x="242" y="0"/>
                </a:cubicBezTo>
                <a:cubicBezTo>
                  <a:pt x="251" y="0"/>
                  <a:pt x="254" y="3"/>
                  <a:pt x="254" y="13"/>
                </a:cubicBezTo>
                <a:cubicBezTo>
                  <a:pt x="254" y="56"/>
                  <a:pt x="254" y="98"/>
                  <a:pt x="254" y="141"/>
                </a:cubicBezTo>
                <a:close/>
                <a:moveTo>
                  <a:pt x="98" y="252"/>
                </a:moveTo>
                <a:cubicBezTo>
                  <a:pt x="98" y="252"/>
                  <a:pt x="98" y="252"/>
                  <a:pt x="98" y="252"/>
                </a:cubicBezTo>
                <a:cubicBezTo>
                  <a:pt x="110" y="252"/>
                  <a:pt x="123" y="252"/>
                  <a:pt x="136" y="252"/>
                </a:cubicBezTo>
                <a:cubicBezTo>
                  <a:pt x="147" y="251"/>
                  <a:pt x="155" y="245"/>
                  <a:pt x="158" y="234"/>
                </a:cubicBezTo>
                <a:cubicBezTo>
                  <a:pt x="161" y="224"/>
                  <a:pt x="158" y="214"/>
                  <a:pt x="149" y="207"/>
                </a:cubicBezTo>
                <a:cubicBezTo>
                  <a:pt x="145" y="204"/>
                  <a:pt x="141" y="200"/>
                  <a:pt x="139" y="195"/>
                </a:cubicBezTo>
                <a:cubicBezTo>
                  <a:pt x="133" y="183"/>
                  <a:pt x="122" y="175"/>
                  <a:pt x="110" y="179"/>
                </a:cubicBezTo>
                <a:cubicBezTo>
                  <a:pt x="94" y="183"/>
                  <a:pt x="79" y="192"/>
                  <a:pt x="64" y="200"/>
                </a:cubicBezTo>
                <a:cubicBezTo>
                  <a:pt x="59" y="203"/>
                  <a:pt x="56" y="209"/>
                  <a:pt x="52" y="213"/>
                </a:cubicBezTo>
                <a:cubicBezTo>
                  <a:pt x="44" y="219"/>
                  <a:pt x="40" y="226"/>
                  <a:pt x="43" y="236"/>
                </a:cubicBezTo>
                <a:cubicBezTo>
                  <a:pt x="46" y="246"/>
                  <a:pt x="52" y="252"/>
                  <a:pt x="63" y="252"/>
                </a:cubicBezTo>
                <a:cubicBezTo>
                  <a:pt x="74" y="252"/>
                  <a:pt x="86" y="252"/>
                  <a:pt x="98" y="252"/>
                </a:cubicBezTo>
                <a:close/>
                <a:moveTo>
                  <a:pt x="191" y="65"/>
                </a:moveTo>
                <a:cubicBezTo>
                  <a:pt x="197" y="62"/>
                  <a:pt x="201" y="60"/>
                  <a:pt x="205" y="60"/>
                </a:cubicBezTo>
                <a:cubicBezTo>
                  <a:pt x="210" y="60"/>
                  <a:pt x="216" y="61"/>
                  <a:pt x="219" y="64"/>
                </a:cubicBezTo>
                <a:cubicBezTo>
                  <a:pt x="221" y="67"/>
                  <a:pt x="219" y="76"/>
                  <a:pt x="216" y="78"/>
                </a:cubicBezTo>
                <a:cubicBezTo>
                  <a:pt x="213" y="79"/>
                  <a:pt x="206" y="76"/>
                  <a:pt x="202" y="75"/>
                </a:cubicBezTo>
                <a:cubicBezTo>
                  <a:pt x="198" y="74"/>
                  <a:pt x="195" y="71"/>
                  <a:pt x="190" y="68"/>
                </a:cubicBezTo>
                <a:cubicBezTo>
                  <a:pt x="193" y="86"/>
                  <a:pt x="201" y="92"/>
                  <a:pt x="214" y="90"/>
                </a:cubicBezTo>
                <a:cubicBezTo>
                  <a:pt x="224" y="89"/>
                  <a:pt x="231" y="81"/>
                  <a:pt x="231" y="69"/>
                </a:cubicBezTo>
                <a:cubicBezTo>
                  <a:pt x="231" y="55"/>
                  <a:pt x="224" y="50"/>
                  <a:pt x="201" y="47"/>
                </a:cubicBezTo>
                <a:cubicBezTo>
                  <a:pt x="205" y="44"/>
                  <a:pt x="207" y="40"/>
                  <a:pt x="209" y="40"/>
                </a:cubicBezTo>
                <a:cubicBezTo>
                  <a:pt x="213" y="39"/>
                  <a:pt x="217" y="40"/>
                  <a:pt x="221" y="39"/>
                </a:cubicBezTo>
                <a:cubicBezTo>
                  <a:pt x="224" y="39"/>
                  <a:pt x="226" y="36"/>
                  <a:pt x="228" y="35"/>
                </a:cubicBezTo>
                <a:cubicBezTo>
                  <a:pt x="226" y="33"/>
                  <a:pt x="224" y="30"/>
                  <a:pt x="222" y="30"/>
                </a:cubicBezTo>
                <a:cubicBezTo>
                  <a:pt x="214" y="29"/>
                  <a:pt x="205" y="29"/>
                  <a:pt x="195" y="29"/>
                </a:cubicBezTo>
                <a:cubicBezTo>
                  <a:pt x="194" y="41"/>
                  <a:pt x="192" y="52"/>
                  <a:pt x="191" y="65"/>
                </a:cubicBezTo>
                <a:close/>
                <a:moveTo>
                  <a:pt x="57" y="85"/>
                </a:moveTo>
                <a:cubicBezTo>
                  <a:pt x="59" y="87"/>
                  <a:pt x="60" y="88"/>
                  <a:pt x="61" y="89"/>
                </a:cubicBezTo>
                <a:cubicBezTo>
                  <a:pt x="72" y="89"/>
                  <a:pt x="83" y="90"/>
                  <a:pt x="94" y="89"/>
                </a:cubicBezTo>
                <a:cubicBezTo>
                  <a:pt x="96" y="89"/>
                  <a:pt x="98" y="85"/>
                  <a:pt x="100" y="83"/>
                </a:cubicBezTo>
                <a:cubicBezTo>
                  <a:pt x="98" y="82"/>
                  <a:pt x="96" y="80"/>
                  <a:pt x="94" y="80"/>
                </a:cubicBezTo>
                <a:cubicBezTo>
                  <a:pt x="88" y="79"/>
                  <a:pt x="82" y="79"/>
                  <a:pt x="75" y="79"/>
                </a:cubicBezTo>
                <a:cubicBezTo>
                  <a:pt x="81" y="71"/>
                  <a:pt x="88" y="67"/>
                  <a:pt x="94" y="61"/>
                </a:cubicBezTo>
                <a:cubicBezTo>
                  <a:pt x="102" y="54"/>
                  <a:pt x="103" y="45"/>
                  <a:pt x="97" y="36"/>
                </a:cubicBezTo>
                <a:cubicBezTo>
                  <a:pt x="91" y="27"/>
                  <a:pt x="82" y="26"/>
                  <a:pt x="73" y="30"/>
                </a:cubicBezTo>
                <a:cubicBezTo>
                  <a:pt x="63" y="33"/>
                  <a:pt x="60" y="41"/>
                  <a:pt x="63" y="55"/>
                </a:cubicBezTo>
                <a:cubicBezTo>
                  <a:pt x="67" y="50"/>
                  <a:pt x="70" y="48"/>
                  <a:pt x="72" y="45"/>
                </a:cubicBezTo>
                <a:cubicBezTo>
                  <a:pt x="75" y="43"/>
                  <a:pt x="78" y="40"/>
                  <a:pt x="81" y="39"/>
                </a:cubicBezTo>
                <a:cubicBezTo>
                  <a:pt x="83" y="39"/>
                  <a:pt x="88" y="42"/>
                  <a:pt x="88" y="44"/>
                </a:cubicBezTo>
                <a:cubicBezTo>
                  <a:pt x="89" y="47"/>
                  <a:pt x="88" y="52"/>
                  <a:pt x="86" y="54"/>
                </a:cubicBezTo>
                <a:cubicBezTo>
                  <a:pt x="82" y="59"/>
                  <a:pt x="76" y="61"/>
                  <a:pt x="72" y="65"/>
                </a:cubicBezTo>
                <a:cubicBezTo>
                  <a:pt x="66" y="72"/>
                  <a:pt x="62" y="79"/>
                  <a:pt x="57" y="85"/>
                </a:cubicBezTo>
                <a:close/>
                <a:moveTo>
                  <a:pt x="142" y="65"/>
                </a:moveTo>
                <a:cubicBezTo>
                  <a:pt x="142" y="80"/>
                  <a:pt x="146" y="86"/>
                  <a:pt x="155" y="89"/>
                </a:cubicBezTo>
                <a:cubicBezTo>
                  <a:pt x="164" y="92"/>
                  <a:pt x="172" y="91"/>
                  <a:pt x="179" y="83"/>
                </a:cubicBezTo>
                <a:cubicBezTo>
                  <a:pt x="184" y="76"/>
                  <a:pt x="184" y="69"/>
                  <a:pt x="179" y="61"/>
                </a:cubicBezTo>
                <a:cubicBezTo>
                  <a:pt x="178" y="59"/>
                  <a:pt x="178" y="56"/>
                  <a:pt x="179" y="53"/>
                </a:cubicBezTo>
                <a:cubicBezTo>
                  <a:pt x="183" y="43"/>
                  <a:pt x="180" y="34"/>
                  <a:pt x="171" y="30"/>
                </a:cubicBezTo>
                <a:cubicBezTo>
                  <a:pt x="161" y="25"/>
                  <a:pt x="149" y="29"/>
                  <a:pt x="145" y="39"/>
                </a:cubicBezTo>
                <a:cubicBezTo>
                  <a:pt x="144" y="42"/>
                  <a:pt x="145" y="46"/>
                  <a:pt x="145" y="49"/>
                </a:cubicBezTo>
                <a:cubicBezTo>
                  <a:pt x="148" y="47"/>
                  <a:pt x="151" y="46"/>
                  <a:pt x="154" y="44"/>
                </a:cubicBezTo>
                <a:cubicBezTo>
                  <a:pt x="158" y="43"/>
                  <a:pt x="161" y="40"/>
                  <a:pt x="165" y="39"/>
                </a:cubicBezTo>
                <a:cubicBezTo>
                  <a:pt x="166" y="39"/>
                  <a:pt x="170" y="44"/>
                  <a:pt x="169" y="45"/>
                </a:cubicBezTo>
                <a:cubicBezTo>
                  <a:pt x="168" y="48"/>
                  <a:pt x="165" y="50"/>
                  <a:pt x="163" y="53"/>
                </a:cubicBezTo>
                <a:cubicBezTo>
                  <a:pt x="161" y="55"/>
                  <a:pt x="158" y="56"/>
                  <a:pt x="158" y="58"/>
                </a:cubicBezTo>
                <a:cubicBezTo>
                  <a:pt x="158" y="59"/>
                  <a:pt x="160" y="61"/>
                  <a:pt x="162" y="63"/>
                </a:cubicBezTo>
                <a:cubicBezTo>
                  <a:pt x="165" y="66"/>
                  <a:pt x="169" y="69"/>
                  <a:pt x="171" y="73"/>
                </a:cubicBezTo>
                <a:cubicBezTo>
                  <a:pt x="172" y="74"/>
                  <a:pt x="167" y="80"/>
                  <a:pt x="165" y="79"/>
                </a:cubicBezTo>
                <a:cubicBezTo>
                  <a:pt x="161" y="78"/>
                  <a:pt x="156" y="75"/>
                  <a:pt x="152" y="72"/>
                </a:cubicBezTo>
                <a:cubicBezTo>
                  <a:pt x="149" y="70"/>
                  <a:pt x="146" y="68"/>
                  <a:pt x="142" y="65"/>
                </a:cubicBezTo>
                <a:close/>
                <a:moveTo>
                  <a:pt x="184" y="179"/>
                </a:moveTo>
                <a:cubicBezTo>
                  <a:pt x="183" y="181"/>
                  <a:pt x="182" y="182"/>
                  <a:pt x="181" y="184"/>
                </a:cubicBezTo>
                <a:cubicBezTo>
                  <a:pt x="185" y="187"/>
                  <a:pt x="189" y="192"/>
                  <a:pt x="194" y="192"/>
                </a:cubicBezTo>
                <a:cubicBezTo>
                  <a:pt x="199" y="192"/>
                  <a:pt x="207" y="188"/>
                  <a:pt x="208" y="184"/>
                </a:cubicBezTo>
                <a:cubicBezTo>
                  <a:pt x="210" y="176"/>
                  <a:pt x="209" y="166"/>
                  <a:pt x="207" y="158"/>
                </a:cubicBezTo>
                <a:cubicBezTo>
                  <a:pt x="206" y="154"/>
                  <a:pt x="198" y="150"/>
                  <a:pt x="193" y="151"/>
                </a:cubicBezTo>
                <a:cubicBezTo>
                  <a:pt x="189" y="152"/>
                  <a:pt x="182" y="158"/>
                  <a:pt x="182" y="162"/>
                </a:cubicBezTo>
                <a:cubicBezTo>
                  <a:pt x="182" y="167"/>
                  <a:pt x="186" y="173"/>
                  <a:pt x="190" y="177"/>
                </a:cubicBezTo>
                <a:cubicBezTo>
                  <a:pt x="191" y="179"/>
                  <a:pt x="196" y="179"/>
                  <a:pt x="199" y="180"/>
                </a:cubicBezTo>
                <a:cubicBezTo>
                  <a:pt x="198" y="181"/>
                  <a:pt x="198" y="182"/>
                  <a:pt x="198" y="183"/>
                </a:cubicBezTo>
                <a:cubicBezTo>
                  <a:pt x="193" y="182"/>
                  <a:pt x="188" y="181"/>
                  <a:pt x="184" y="179"/>
                </a:cubicBezTo>
                <a:close/>
                <a:moveTo>
                  <a:pt x="43" y="27"/>
                </a:moveTo>
                <a:cubicBezTo>
                  <a:pt x="34" y="33"/>
                  <a:pt x="27" y="37"/>
                  <a:pt x="20" y="42"/>
                </a:cubicBezTo>
                <a:cubicBezTo>
                  <a:pt x="20" y="42"/>
                  <a:pt x="21" y="47"/>
                  <a:pt x="23" y="48"/>
                </a:cubicBezTo>
                <a:cubicBezTo>
                  <a:pt x="25" y="49"/>
                  <a:pt x="28" y="49"/>
                  <a:pt x="32" y="50"/>
                </a:cubicBezTo>
                <a:cubicBezTo>
                  <a:pt x="32" y="61"/>
                  <a:pt x="32" y="72"/>
                  <a:pt x="32" y="83"/>
                </a:cubicBezTo>
                <a:cubicBezTo>
                  <a:pt x="33" y="85"/>
                  <a:pt x="36" y="87"/>
                  <a:pt x="37" y="89"/>
                </a:cubicBezTo>
                <a:cubicBezTo>
                  <a:pt x="39" y="87"/>
                  <a:pt x="42" y="85"/>
                  <a:pt x="42" y="83"/>
                </a:cubicBezTo>
                <a:cubicBezTo>
                  <a:pt x="43" y="65"/>
                  <a:pt x="43" y="48"/>
                  <a:pt x="43" y="27"/>
                </a:cubicBezTo>
                <a:close/>
                <a:moveTo>
                  <a:pt x="85" y="184"/>
                </a:moveTo>
                <a:cubicBezTo>
                  <a:pt x="81" y="173"/>
                  <a:pt x="74" y="170"/>
                  <a:pt x="66" y="169"/>
                </a:cubicBezTo>
                <a:cubicBezTo>
                  <a:pt x="56" y="169"/>
                  <a:pt x="48" y="173"/>
                  <a:pt x="43" y="182"/>
                </a:cubicBezTo>
                <a:cubicBezTo>
                  <a:pt x="38" y="190"/>
                  <a:pt x="38" y="199"/>
                  <a:pt x="47" y="211"/>
                </a:cubicBezTo>
                <a:cubicBezTo>
                  <a:pt x="48" y="205"/>
                  <a:pt x="51" y="201"/>
                  <a:pt x="50" y="198"/>
                </a:cubicBezTo>
                <a:cubicBezTo>
                  <a:pt x="49" y="184"/>
                  <a:pt x="59" y="177"/>
                  <a:pt x="71" y="182"/>
                </a:cubicBezTo>
                <a:cubicBezTo>
                  <a:pt x="75" y="183"/>
                  <a:pt x="79" y="183"/>
                  <a:pt x="85" y="184"/>
                </a:cubicBezTo>
                <a:close/>
                <a:moveTo>
                  <a:pt x="150" y="161"/>
                </a:moveTo>
                <a:cubicBezTo>
                  <a:pt x="160" y="164"/>
                  <a:pt x="162" y="169"/>
                  <a:pt x="161" y="177"/>
                </a:cubicBezTo>
                <a:cubicBezTo>
                  <a:pt x="161" y="180"/>
                  <a:pt x="160" y="183"/>
                  <a:pt x="161" y="185"/>
                </a:cubicBezTo>
                <a:cubicBezTo>
                  <a:pt x="162" y="188"/>
                  <a:pt x="165" y="190"/>
                  <a:pt x="167" y="192"/>
                </a:cubicBezTo>
                <a:cubicBezTo>
                  <a:pt x="168" y="190"/>
                  <a:pt x="172" y="188"/>
                  <a:pt x="172" y="186"/>
                </a:cubicBezTo>
                <a:cubicBezTo>
                  <a:pt x="172" y="176"/>
                  <a:pt x="172" y="166"/>
                  <a:pt x="172" y="157"/>
                </a:cubicBezTo>
                <a:cubicBezTo>
                  <a:pt x="172" y="155"/>
                  <a:pt x="167" y="151"/>
                  <a:pt x="165" y="151"/>
                </a:cubicBezTo>
                <a:cubicBezTo>
                  <a:pt x="160" y="154"/>
                  <a:pt x="155" y="158"/>
                  <a:pt x="150" y="161"/>
                </a:cubicBezTo>
                <a:close/>
                <a:moveTo>
                  <a:pt x="236" y="148"/>
                </a:moveTo>
                <a:cubicBezTo>
                  <a:pt x="229" y="144"/>
                  <a:pt x="225" y="139"/>
                  <a:pt x="222" y="140"/>
                </a:cubicBezTo>
                <a:cubicBezTo>
                  <a:pt x="219" y="140"/>
                  <a:pt x="214" y="146"/>
                  <a:pt x="214" y="149"/>
                </a:cubicBezTo>
                <a:cubicBezTo>
                  <a:pt x="214" y="152"/>
                  <a:pt x="219" y="157"/>
                  <a:pt x="223" y="157"/>
                </a:cubicBezTo>
                <a:cubicBezTo>
                  <a:pt x="226" y="157"/>
                  <a:pt x="230" y="153"/>
                  <a:pt x="236" y="148"/>
                </a:cubicBezTo>
                <a:close/>
                <a:moveTo>
                  <a:pt x="35" y="201"/>
                </a:moveTo>
                <a:cubicBezTo>
                  <a:pt x="35" y="200"/>
                  <a:pt x="35" y="198"/>
                  <a:pt x="35" y="197"/>
                </a:cubicBezTo>
                <a:cubicBezTo>
                  <a:pt x="32" y="196"/>
                  <a:pt x="29" y="194"/>
                  <a:pt x="26" y="194"/>
                </a:cubicBezTo>
                <a:cubicBezTo>
                  <a:pt x="23" y="195"/>
                  <a:pt x="21" y="198"/>
                  <a:pt x="18" y="200"/>
                </a:cubicBezTo>
                <a:cubicBezTo>
                  <a:pt x="21" y="202"/>
                  <a:pt x="23" y="205"/>
                  <a:pt x="26" y="205"/>
                </a:cubicBezTo>
                <a:cubicBezTo>
                  <a:pt x="29" y="205"/>
                  <a:pt x="32" y="202"/>
                  <a:pt x="35" y="201"/>
                </a:cubicBezTo>
                <a:close/>
                <a:moveTo>
                  <a:pt x="89" y="153"/>
                </a:moveTo>
                <a:cubicBezTo>
                  <a:pt x="85" y="158"/>
                  <a:pt x="82" y="162"/>
                  <a:pt x="80" y="166"/>
                </a:cubicBezTo>
                <a:cubicBezTo>
                  <a:pt x="80" y="166"/>
                  <a:pt x="84" y="169"/>
                  <a:pt x="85" y="171"/>
                </a:cubicBezTo>
                <a:cubicBezTo>
                  <a:pt x="88" y="167"/>
                  <a:pt x="91" y="164"/>
                  <a:pt x="94" y="160"/>
                </a:cubicBezTo>
                <a:cubicBezTo>
                  <a:pt x="94" y="160"/>
                  <a:pt x="91" y="157"/>
                  <a:pt x="89" y="153"/>
                </a:cubicBezTo>
                <a:close/>
                <a:moveTo>
                  <a:pt x="51" y="154"/>
                </a:moveTo>
                <a:cubicBezTo>
                  <a:pt x="54" y="158"/>
                  <a:pt x="56" y="161"/>
                  <a:pt x="58" y="164"/>
                </a:cubicBezTo>
                <a:cubicBezTo>
                  <a:pt x="60" y="162"/>
                  <a:pt x="64" y="159"/>
                  <a:pt x="64" y="157"/>
                </a:cubicBezTo>
                <a:cubicBezTo>
                  <a:pt x="63" y="154"/>
                  <a:pt x="60" y="151"/>
                  <a:pt x="58" y="148"/>
                </a:cubicBezTo>
                <a:cubicBezTo>
                  <a:pt x="56" y="149"/>
                  <a:pt x="54" y="151"/>
                  <a:pt x="51" y="154"/>
                </a:cubicBezTo>
                <a:close/>
                <a:moveTo>
                  <a:pt x="43" y="172"/>
                </a:moveTo>
                <a:cubicBezTo>
                  <a:pt x="38" y="169"/>
                  <a:pt x="34" y="166"/>
                  <a:pt x="30" y="164"/>
                </a:cubicBezTo>
                <a:cubicBezTo>
                  <a:pt x="30" y="164"/>
                  <a:pt x="27" y="168"/>
                  <a:pt x="26" y="170"/>
                </a:cubicBezTo>
                <a:cubicBezTo>
                  <a:pt x="29" y="173"/>
                  <a:pt x="33" y="176"/>
                  <a:pt x="37" y="178"/>
                </a:cubicBezTo>
                <a:cubicBezTo>
                  <a:pt x="37" y="178"/>
                  <a:pt x="40" y="175"/>
                  <a:pt x="43" y="17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7" name="Freeform 112">
            <a:extLst>
              <a:ext uri="{FF2B5EF4-FFF2-40B4-BE49-F238E27FC236}">
                <a16:creationId xmlns:a16="http://schemas.microsoft.com/office/drawing/2014/main" id="{146A06BA-A413-4B09-9C43-67E788DBFAA2}"/>
              </a:ext>
            </a:extLst>
          </p:cNvPr>
          <p:cNvSpPr>
            <a:spLocks noEditPoints="1"/>
          </p:cNvSpPr>
          <p:nvPr/>
        </p:nvSpPr>
        <p:spPr bwMode="auto">
          <a:xfrm>
            <a:off x="4565651" y="2657475"/>
            <a:ext cx="536575" cy="550863"/>
          </a:xfrm>
          <a:custGeom>
            <a:avLst/>
            <a:gdLst>
              <a:gd name="T0" fmla="*/ 267 w 267"/>
              <a:gd name="T1" fmla="*/ 138 h 275"/>
              <a:gd name="T2" fmla="*/ 267 w 267"/>
              <a:gd name="T3" fmla="*/ 238 h 275"/>
              <a:gd name="T4" fmla="*/ 230 w 267"/>
              <a:gd name="T5" fmla="*/ 275 h 275"/>
              <a:gd name="T6" fmla="*/ 36 w 267"/>
              <a:gd name="T7" fmla="*/ 275 h 275"/>
              <a:gd name="T8" fmla="*/ 0 w 267"/>
              <a:gd name="T9" fmla="*/ 239 h 275"/>
              <a:gd name="T10" fmla="*/ 0 w 267"/>
              <a:gd name="T11" fmla="*/ 36 h 275"/>
              <a:gd name="T12" fmla="*/ 36 w 267"/>
              <a:gd name="T13" fmla="*/ 0 h 275"/>
              <a:gd name="T14" fmla="*/ 231 w 267"/>
              <a:gd name="T15" fmla="*/ 0 h 275"/>
              <a:gd name="T16" fmla="*/ 267 w 267"/>
              <a:gd name="T17" fmla="*/ 36 h 275"/>
              <a:gd name="T18" fmla="*/ 267 w 267"/>
              <a:gd name="T19" fmla="*/ 138 h 275"/>
              <a:gd name="T20" fmla="*/ 267 w 267"/>
              <a:gd name="T21" fmla="*/ 138 h 275"/>
              <a:gd name="T22" fmla="*/ 130 w 267"/>
              <a:gd name="T23" fmla="*/ 109 h 275"/>
              <a:gd name="T24" fmla="*/ 129 w 267"/>
              <a:gd name="T25" fmla="*/ 87 h 275"/>
              <a:gd name="T26" fmla="*/ 125 w 267"/>
              <a:gd name="T27" fmla="*/ 76 h 275"/>
              <a:gd name="T28" fmla="*/ 115 w 267"/>
              <a:gd name="T29" fmla="*/ 81 h 275"/>
              <a:gd name="T30" fmla="*/ 67 w 267"/>
              <a:gd name="T31" fmla="*/ 130 h 275"/>
              <a:gd name="T32" fmla="*/ 68 w 267"/>
              <a:gd name="T33" fmla="*/ 151 h 275"/>
              <a:gd name="T34" fmla="*/ 116 w 267"/>
              <a:gd name="T35" fmla="*/ 196 h 275"/>
              <a:gd name="T36" fmla="*/ 130 w 267"/>
              <a:gd name="T37" fmla="*/ 201 h 275"/>
              <a:gd name="T38" fmla="*/ 130 w 267"/>
              <a:gd name="T39" fmla="*/ 166 h 275"/>
              <a:gd name="T40" fmla="*/ 160 w 267"/>
              <a:gd name="T41" fmla="*/ 166 h 275"/>
              <a:gd name="T42" fmla="*/ 160 w 267"/>
              <a:gd name="T43" fmla="*/ 109 h 275"/>
              <a:gd name="T44" fmla="*/ 130 w 267"/>
              <a:gd name="T45" fmla="*/ 109 h 275"/>
              <a:gd name="T46" fmla="*/ 210 w 267"/>
              <a:gd name="T47" fmla="*/ 164 h 275"/>
              <a:gd name="T48" fmla="*/ 210 w 267"/>
              <a:gd name="T49" fmla="*/ 111 h 275"/>
              <a:gd name="T50" fmla="*/ 197 w 267"/>
              <a:gd name="T51" fmla="*/ 111 h 275"/>
              <a:gd name="T52" fmla="*/ 197 w 267"/>
              <a:gd name="T53" fmla="*/ 156 h 275"/>
              <a:gd name="T54" fmla="*/ 210 w 267"/>
              <a:gd name="T55" fmla="*/ 164 h 275"/>
              <a:gd name="T56" fmla="*/ 185 w 267"/>
              <a:gd name="T57" fmla="*/ 138 h 275"/>
              <a:gd name="T58" fmla="*/ 185 w 267"/>
              <a:gd name="T59" fmla="*/ 117 h 275"/>
              <a:gd name="T60" fmla="*/ 179 w 267"/>
              <a:gd name="T61" fmla="*/ 111 h 275"/>
              <a:gd name="T62" fmla="*/ 173 w 267"/>
              <a:gd name="T63" fmla="*/ 117 h 275"/>
              <a:gd name="T64" fmla="*/ 173 w 267"/>
              <a:gd name="T65" fmla="*/ 159 h 275"/>
              <a:gd name="T66" fmla="*/ 179 w 267"/>
              <a:gd name="T67" fmla="*/ 165 h 275"/>
              <a:gd name="T68" fmla="*/ 185 w 267"/>
              <a:gd name="T69" fmla="*/ 158 h 275"/>
              <a:gd name="T70" fmla="*/ 185 w 267"/>
              <a:gd name="T71" fmla="*/ 13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7" h="275">
                <a:moveTo>
                  <a:pt x="267" y="138"/>
                </a:moveTo>
                <a:cubicBezTo>
                  <a:pt x="267" y="172"/>
                  <a:pt x="267" y="205"/>
                  <a:pt x="267" y="238"/>
                </a:cubicBezTo>
                <a:cubicBezTo>
                  <a:pt x="267" y="263"/>
                  <a:pt x="254" y="275"/>
                  <a:pt x="230" y="275"/>
                </a:cubicBezTo>
                <a:cubicBezTo>
                  <a:pt x="165" y="275"/>
                  <a:pt x="101" y="275"/>
                  <a:pt x="36" y="275"/>
                </a:cubicBezTo>
                <a:cubicBezTo>
                  <a:pt x="13" y="275"/>
                  <a:pt x="0" y="262"/>
                  <a:pt x="0" y="239"/>
                </a:cubicBezTo>
                <a:cubicBezTo>
                  <a:pt x="0" y="172"/>
                  <a:pt x="0" y="104"/>
                  <a:pt x="0" y="36"/>
                </a:cubicBezTo>
                <a:cubicBezTo>
                  <a:pt x="0" y="13"/>
                  <a:pt x="13" y="0"/>
                  <a:pt x="36" y="0"/>
                </a:cubicBezTo>
                <a:cubicBezTo>
                  <a:pt x="101" y="0"/>
                  <a:pt x="166" y="0"/>
                  <a:pt x="231" y="0"/>
                </a:cubicBezTo>
                <a:cubicBezTo>
                  <a:pt x="255" y="1"/>
                  <a:pt x="267" y="13"/>
                  <a:pt x="267" y="36"/>
                </a:cubicBezTo>
                <a:cubicBezTo>
                  <a:pt x="267" y="70"/>
                  <a:pt x="267" y="104"/>
                  <a:pt x="267" y="138"/>
                </a:cubicBezTo>
                <a:cubicBezTo>
                  <a:pt x="267" y="138"/>
                  <a:pt x="267" y="138"/>
                  <a:pt x="267" y="138"/>
                </a:cubicBezTo>
                <a:close/>
                <a:moveTo>
                  <a:pt x="130" y="109"/>
                </a:moveTo>
                <a:cubicBezTo>
                  <a:pt x="130" y="101"/>
                  <a:pt x="130" y="94"/>
                  <a:pt x="129" y="87"/>
                </a:cubicBezTo>
                <a:cubicBezTo>
                  <a:pt x="129" y="83"/>
                  <a:pt x="126" y="80"/>
                  <a:pt x="125" y="76"/>
                </a:cubicBezTo>
                <a:cubicBezTo>
                  <a:pt x="122" y="78"/>
                  <a:pt x="118" y="79"/>
                  <a:pt x="115" y="81"/>
                </a:cubicBezTo>
                <a:cubicBezTo>
                  <a:pt x="99" y="98"/>
                  <a:pt x="83" y="114"/>
                  <a:pt x="67" y="130"/>
                </a:cubicBezTo>
                <a:cubicBezTo>
                  <a:pt x="60" y="138"/>
                  <a:pt x="60" y="144"/>
                  <a:pt x="68" y="151"/>
                </a:cubicBezTo>
                <a:cubicBezTo>
                  <a:pt x="84" y="166"/>
                  <a:pt x="100" y="181"/>
                  <a:pt x="116" y="196"/>
                </a:cubicBezTo>
                <a:cubicBezTo>
                  <a:pt x="119" y="198"/>
                  <a:pt x="124" y="199"/>
                  <a:pt x="130" y="201"/>
                </a:cubicBezTo>
                <a:cubicBezTo>
                  <a:pt x="130" y="188"/>
                  <a:pt x="130" y="178"/>
                  <a:pt x="130" y="166"/>
                </a:cubicBezTo>
                <a:cubicBezTo>
                  <a:pt x="140" y="166"/>
                  <a:pt x="150" y="166"/>
                  <a:pt x="160" y="166"/>
                </a:cubicBezTo>
                <a:cubicBezTo>
                  <a:pt x="160" y="146"/>
                  <a:pt x="160" y="128"/>
                  <a:pt x="160" y="109"/>
                </a:cubicBezTo>
                <a:cubicBezTo>
                  <a:pt x="150" y="109"/>
                  <a:pt x="141" y="109"/>
                  <a:pt x="130" y="109"/>
                </a:cubicBezTo>
                <a:close/>
                <a:moveTo>
                  <a:pt x="210" y="164"/>
                </a:moveTo>
                <a:cubicBezTo>
                  <a:pt x="210" y="146"/>
                  <a:pt x="210" y="129"/>
                  <a:pt x="210" y="111"/>
                </a:cubicBezTo>
                <a:cubicBezTo>
                  <a:pt x="205" y="111"/>
                  <a:pt x="202" y="111"/>
                  <a:pt x="197" y="111"/>
                </a:cubicBezTo>
                <a:cubicBezTo>
                  <a:pt x="197" y="127"/>
                  <a:pt x="198" y="141"/>
                  <a:pt x="197" y="156"/>
                </a:cubicBezTo>
                <a:cubicBezTo>
                  <a:pt x="197" y="164"/>
                  <a:pt x="201" y="166"/>
                  <a:pt x="210" y="164"/>
                </a:cubicBezTo>
                <a:close/>
                <a:moveTo>
                  <a:pt x="185" y="138"/>
                </a:moveTo>
                <a:cubicBezTo>
                  <a:pt x="185" y="131"/>
                  <a:pt x="186" y="124"/>
                  <a:pt x="185" y="117"/>
                </a:cubicBezTo>
                <a:cubicBezTo>
                  <a:pt x="185" y="115"/>
                  <a:pt x="181" y="113"/>
                  <a:pt x="179" y="111"/>
                </a:cubicBezTo>
                <a:cubicBezTo>
                  <a:pt x="177" y="113"/>
                  <a:pt x="173" y="115"/>
                  <a:pt x="173" y="117"/>
                </a:cubicBezTo>
                <a:cubicBezTo>
                  <a:pt x="172" y="131"/>
                  <a:pt x="172" y="145"/>
                  <a:pt x="173" y="159"/>
                </a:cubicBezTo>
                <a:cubicBezTo>
                  <a:pt x="173" y="161"/>
                  <a:pt x="177" y="163"/>
                  <a:pt x="179" y="165"/>
                </a:cubicBezTo>
                <a:cubicBezTo>
                  <a:pt x="181" y="163"/>
                  <a:pt x="185" y="160"/>
                  <a:pt x="185" y="158"/>
                </a:cubicBezTo>
                <a:cubicBezTo>
                  <a:pt x="186" y="151"/>
                  <a:pt x="185" y="144"/>
                  <a:pt x="185" y="138"/>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8" name="Freeform 113">
            <a:extLst>
              <a:ext uri="{FF2B5EF4-FFF2-40B4-BE49-F238E27FC236}">
                <a16:creationId xmlns:a16="http://schemas.microsoft.com/office/drawing/2014/main" id="{F01246FE-BD21-421C-BFFE-08FA5E355078}"/>
              </a:ext>
            </a:extLst>
          </p:cNvPr>
          <p:cNvSpPr>
            <a:spLocks noEditPoints="1"/>
          </p:cNvSpPr>
          <p:nvPr/>
        </p:nvSpPr>
        <p:spPr bwMode="auto">
          <a:xfrm>
            <a:off x="6207126" y="939800"/>
            <a:ext cx="646113" cy="647700"/>
          </a:xfrm>
          <a:custGeom>
            <a:avLst/>
            <a:gdLst>
              <a:gd name="T0" fmla="*/ 159 w 322"/>
              <a:gd name="T1" fmla="*/ 321 h 323"/>
              <a:gd name="T2" fmla="*/ 1 w 322"/>
              <a:gd name="T3" fmla="*/ 159 h 323"/>
              <a:gd name="T4" fmla="*/ 167 w 322"/>
              <a:gd name="T5" fmla="*/ 2 h 323"/>
              <a:gd name="T6" fmla="*/ 320 w 322"/>
              <a:gd name="T7" fmla="*/ 167 h 323"/>
              <a:gd name="T8" fmla="*/ 159 w 322"/>
              <a:gd name="T9" fmla="*/ 321 h 323"/>
              <a:gd name="T10" fmla="*/ 120 w 322"/>
              <a:gd name="T11" fmla="*/ 223 h 323"/>
              <a:gd name="T12" fmla="*/ 121 w 322"/>
              <a:gd name="T13" fmla="*/ 264 h 323"/>
              <a:gd name="T14" fmla="*/ 126 w 322"/>
              <a:gd name="T15" fmla="*/ 274 h 323"/>
              <a:gd name="T16" fmla="*/ 137 w 322"/>
              <a:gd name="T17" fmla="*/ 270 h 323"/>
              <a:gd name="T18" fmla="*/ 152 w 322"/>
              <a:gd name="T19" fmla="*/ 251 h 323"/>
              <a:gd name="T20" fmla="*/ 212 w 322"/>
              <a:gd name="T21" fmla="*/ 221 h 323"/>
              <a:gd name="T22" fmla="*/ 214 w 322"/>
              <a:gd name="T23" fmla="*/ 221 h 323"/>
              <a:gd name="T24" fmla="*/ 250 w 322"/>
              <a:gd name="T25" fmla="*/ 186 h 323"/>
              <a:gd name="T26" fmla="*/ 250 w 322"/>
              <a:gd name="T27" fmla="*/ 118 h 323"/>
              <a:gd name="T28" fmla="*/ 217 w 322"/>
              <a:gd name="T29" fmla="*/ 84 h 323"/>
              <a:gd name="T30" fmla="*/ 108 w 322"/>
              <a:gd name="T31" fmla="*/ 84 h 323"/>
              <a:gd name="T32" fmla="*/ 75 w 322"/>
              <a:gd name="T33" fmla="*/ 117 h 323"/>
              <a:gd name="T34" fmla="*/ 75 w 322"/>
              <a:gd name="T35" fmla="*/ 188 h 323"/>
              <a:gd name="T36" fmla="*/ 96 w 322"/>
              <a:gd name="T37" fmla="*/ 218 h 323"/>
              <a:gd name="T38" fmla="*/ 120 w 322"/>
              <a:gd name="T39" fmla="*/ 2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2" h="323">
                <a:moveTo>
                  <a:pt x="159" y="321"/>
                </a:moveTo>
                <a:cubicBezTo>
                  <a:pt x="70" y="319"/>
                  <a:pt x="0" y="248"/>
                  <a:pt x="1" y="159"/>
                </a:cubicBezTo>
                <a:cubicBezTo>
                  <a:pt x="3" y="70"/>
                  <a:pt x="76" y="0"/>
                  <a:pt x="167" y="2"/>
                </a:cubicBezTo>
                <a:cubicBezTo>
                  <a:pt x="253" y="4"/>
                  <a:pt x="322" y="78"/>
                  <a:pt x="320" y="167"/>
                </a:cubicBezTo>
                <a:cubicBezTo>
                  <a:pt x="318" y="252"/>
                  <a:pt x="245" y="323"/>
                  <a:pt x="159" y="321"/>
                </a:cubicBezTo>
                <a:close/>
                <a:moveTo>
                  <a:pt x="120" y="223"/>
                </a:moveTo>
                <a:cubicBezTo>
                  <a:pt x="120" y="237"/>
                  <a:pt x="120" y="250"/>
                  <a:pt x="121" y="264"/>
                </a:cubicBezTo>
                <a:cubicBezTo>
                  <a:pt x="121" y="267"/>
                  <a:pt x="123" y="273"/>
                  <a:pt x="126" y="274"/>
                </a:cubicBezTo>
                <a:cubicBezTo>
                  <a:pt x="129" y="275"/>
                  <a:pt x="135" y="272"/>
                  <a:pt x="137" y="270"/>
                </a:cubicBezTo>
                <a:cubicBezTo>
                  <a:pt x="143" y="264"/>
                  <a:pt x="148" y="258"/>
                  <a:pt x="152" y="251"/>
                </a:cubicBezTo>
                <a:cubicBezTo>
                  <a:pt x="165" y="227"/>
                  <a:pt x="184" y="216"/>
                  <a:pt x="212" y="221"/>
                </a:cubicBezTo>
                <a:cubicBezTo>
                  <a:pt x="213" y="221"/>
                  <a:pt x="213" y="221"/>
                  <a:pt x="214" y="221"/>
                </a:cubicBezTo>
                <a:cubicBezTo>
                  <a:pt x="235" y="221"/>
                  <a:pt x="250" y="207"/>
                  <a:pt x="250" y="186"/>
                </a:cubicBezTo>
                <a:cubicBezTo>
                  <a:pt x="251" y="163"/>
                  <a:pt x="251" y="141"/>
                  <a:pt x="250" y="118"/>
                </a:cubicBezTo>
                <a:cubicBezTo>
                  <a:pt x="250" y="99"/>
                  <a:pt x="236" y="84"/>
                  <a:pt x="217" y="84"/>
                </a:cubicBezTo>
                <a:cubicBezTo>
                  <a:pt x="181" y="83"/>
                  <a:pt x="144" y="83"/>
                  <a:pt x="108" y="84"/>
                </a:cubicBezTo>
                <a:cubicBezTo>
                  <a:pt x="89" y="84"/>
                  <a:pt x="75" y="98"/>
                  <a:pt x="75" y="117"/>
                </a:cubicBezTo>
                <a:cubicBezTo>
                  <a:pt x="74" y="141"/>
                  <a:pt x="74" y="164"/>
                  <a:pt x="75" y="188"/>
                </a:cubicBezTo>
                <a:cubicBezTo>
                  <a:pt x="75" y="202"/>
                  <a:pt x="82" y="213"/>
                  <a:pt x="96" y="218"/>
                </a:cubicBezTo>
                <a:cubicBezTo>
                  <a:pt x="103" y="221"/>
                  <a:pt x="111" y="221"/>
                  <a:pt x="120" y="223"/>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49" name="Freeform 114">
            <a:extLst>
              <a:ext uri="{FF2B5EF4-FFF2-40B4-BE49-F238E27FC236}">
                <a16:creationId xmlns:a16="http://schemas.microsoft.com/office/drawing/2014/main" id="{F581526C-F04F-4E44-BC48-B7E145D43C49}"/>
              </a:ext>
            </a:extLst>
          </p:cNvPr>
          <p:cNvSpPr>
            <a:spLocks noEditPoints="1"/>
          </p:cNvSpPr>
          <p:nvPr/>
        </p:nvSpPr>
        <p:spPr bwMode="auto">
          <a:xfrm>
            <a:off x="6256338" y="2654300"/>
            <a:ext cx="558800" cy="558800"/>
          </a:xfrm>
          <a:custGeom>
            <a:avLst/>
            <a:gdLst>
              <a:gd name="T0" fmla="*/ 140 w 279"/>
              <a:gd name="T1" fmla="*/ 0 h 278"/>
              <a:gd name="T2" fmla="*/ 243 w 279"/>
              <a:gd name="T3" fmla="*/ 0 h 278"/>
              <a:gd name="T4" fmla="*/ 278 w 279"/>
              <a:gd name="T5" fmla="*/ 38 h 278"/>
              <a:gd name="T6" fmla="*/ 278 w 279"/>
              <a:gd name="T7" fmla="*/ 220 h 278"/>
              <a:gd name="T8" fmla="*/ 278 w 279"/>
              <a:gd name="T9" fmla="*/ 243 h 278"/>
              <a:gd name="T10" fmla="*/ 245 w 279"/>
              <a:gd name="T11" fmla="*/ 278 h 278"/>
              <a:gd name="T12" fmla="*/ 34 w 279"/>
              <a:gd name="T13" fmla="*/ 277 h 278"/>
              <a:gd name="T14" fmla="*/ 0 w 279"/>
              <a:gd name="T15" fmla="*/ 241 h 278"/>
              <a:gd name="T16" fmla="*/ 0 w 279"/>
              <a:gd name="T17" fmla="*/ 37 h 278"/>
              <a:gd name="T18" fmla="*/ 38 w 279"/>
              <a:gd name="T19" fmla="*/ 0 h 278"/>
              <a:gd name="T20" fmla="*/ 140 w 279"/>
              <a:gd name="T21" fmla="*/ 0 h 278"/>
              <a:gd name="T22" fmla="*/ 140 w 279"/>
              <a:gd name="T23" fmla="*/ 0 h 278"/>
              <a:gd name="T24" fmla="*/ 36 w 279"/>
              <a:gd name="T25" fmla="*/ 87 h 278"/>
              <a:gd name="T26" fmla="*/ 40 w 279"/>
              <a:gd name="T27" fmla="*/ 101 h 278"/>
              <a:gd name="T28" fmla="*/ 73 w 279"/>
              <a:gd name="T29" fmla="*/ 156 h 278"/>
              <a:gd name="T30" fmla="*/ 169 w 279"/>
              <a:gd name="T31" fmla="*/ 236 h 278"/>
              <a:gd name="T32" fmla="*/ 238 w 279"/>
              <a:gd name="T33" fmla="*/ 215 h 278"/>
              <a:gd name="T34" fmla="*/ 233 w 279"/>
              <a:gd name="T35" fmla="*/ 188 h 278"/>
              <a:gd name="T36" fmla="*/ 192 w 279"/>
              <a:gd name="T37" fmla="*/ 161 h 278"/>
              <a:gd name="T38" fmla="*/ 165 w 279"/>
              <a:gd name="T39" fmla="*/ 168 h 278"/>
              <a:gd name="T40" fmla="*/ 149 w 279"/>
              <a:gd name="T41" fmla="*/ 171 h 278"/>
              <a:gd name="T42" fmla="*/ 109 w 279"/>
              <a:gd name="T43" fmla="*/ 132 h 278"/>
              <a:gd name="T44" fmla="*/ 112 w 279"/>
              <a:gd name="T45" fmla="*/ 112 h 278"/>
              <a:gd name="T46" fmla="*/ 119 w 279"/>
              <a:gd name="T47" fmla="*/ 88 h 278"/>
              <a:gd name="T48" fmla="*/ 89 w 279"/>
              <a:gd name="T49" fmla="*/ 42 h 278"/>
              <a:gd name="T50" fmla="*/ 69 w 279"/>
              <a:gd name="T51" fmla="*/ 36 h 278"/>
              <a:gd name="T52" fmla="*/ 36 w 279"/>
              <a:gd name="T53" fmla="*/ 8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9" h="278">
                <a:moveTo>
                  <a:pt x="140" y="0"/>
                </a:moveTo>
                <a:cubicBezTo>
                  <a:pt x="175" y="0"/>
                  <a:pt x="209" y="0"/>
                  <a:pt x="243" y="0"/>
                </a:cubicBezTo>
                <a:cubicBezTo>
                  <a:pt x="266" y="1"/>
                  <a:pt x="278" y="14"/>
                  <a:pt x="278" y="38"/>
                </a:cubicBezTo>
                <a:cubicBezTo>
                  <a:pt x="279" y="99"/>
                  <a:pt x="278" y="159"/>
                  <a:pt x="278" y="220"/>
                </a:cubicBezTo>
                <a:cubicBezTo>
                  <a:pt x="278" y="227"/>
                  <a:pt x="279" y="235"/>
                  <a:pt x="278" y="243"/>
                </a:cubicBezTo>
                <a:cubicBezTo>
                  <a:pt x="278" y="263"/>
                  <a:pt x="265" y="277"/>
                  <a:pt x="245" y="278"/>
                </a:cubicBezTo>
                <a:cubicBezTo>
                  <a:pt x="174" y="278"/>
                  <a:pt x="104" y="278"/>
                  <a:pt x="34" y="277"/>
                </a:cubicBezTo>
                <a:cubicBezTo>
                  <a:pt x="13" y="277"/>
                  <a:pt x="0" y="263"/>
                  <a:pt x="0" y="241"/>
                </a:cubicBezTo>
                <a:cubicBezTo>
                  <a:pt x="0" y="173"/>
                  <a:pt x="0" y="105"/>
                  <a:pt x="0" y="37"/>
                </a:cubicBezTo>
                <a:cubicBezTo>
                  <a:pt x="0" y="13"/>
                  <a:pt x="14" y="0"/>
                  <a:pt x="38" y="0"/>
                </a:cubicBezTo>
                <a:cubicBezTo>
                  <a:pt x="72" y="0"/>
                  <a:pt x="106" y="0"/>
                  <a:pt x="140" y="0"/>
                </a:cubicBezTo>
                <a:cubicBezTo>
                  <a:pt x="140" y="0"/>
                  <a:pt x="140" y="0"/>
                  <a:pt x="140" y="0"/>
                </a:cubicBezTo>
                <a:close/>
                <a:moveTo>
                  <a:pt x="36" y="87"/>
                </a:moveTo>
                <a:cubicBezTo>
                  <a:pt x="37" y="89"/>
                  <a:pt x="37" y="96"/>
                  <a:pt x="40" y="101"/>
                </a:cubicBezTo>
                <a:cubicBezTo>
                  <a:pt x="50" y="120"/>
                  <a:pt x="60" y="139"/>
                  <a:pt x="73" y="156"/>
                </a:cubicBezTo>
                <a:cubicBezTo>
                  <a:pt x="99" y="189"/>
                  <a:pt x="130" y="218"/>
                  <a:pt x="169" y="236"/>
                </a:cubicBezTo>
                <a:cubicBezTo>
                  <a:pt x="197" y="249"/>
                  <a:pt x="221" y="241"/>
                  <a:pt x="238" y="215"/>
                </a:cubicBezTo>
                <a:cubicBezTo>
                  <a:pt x="245" y="204"/>
                  <a:pt x="244" y="196"/>
                  <a:pt x="233" y="188"/>
                </a:cubicBezTo>
                <a:cubicBezTo>
                  <a:pt x="220" y="179"/>
                  <a:pt x="206" y="170"/>
                  <a:pt x="192" y="161"/>
                </a:cubicBezTo>
                <a:cubicBezTo>
                  <a:pt x="180" y="153"/>
                  <a:pt x="172" y="155"/>
                  <a:pt x="165" y="168"/>
                </a:cubicBezTo>
                <a:cubicBezTo>
                  <a:pt x="160" y="176"/>
                  <a:pt x="155" y="177"/>
                  <a:pt x="149" y="171"/>
                </a:cubicBezTo>
                <a:cubicBezTo>
                  <a:pt x="135" y="159"/>
                  <a:pt x="122" y="146"/>
                  <a:pt x="109" y="132"/>
                </a:cubicBezTo>
                <a:cubicBezTo>
                  <a:pt x="102" y="125"/>
                  <a:pt x="102" y="118"/>
                  <a:pt x="112" y="112"/>
                </a:cubicBezTo>
                <a:cubicBezTo>
                  <a:pt x="123" y="106"/>
                  <a:pt x="125" y="97"/>
                  <a:pt x="119" y="88"/>
                </a:cubicBezTo>
                <a:cubicBezTo>
                  <a:pt x="110" y="72"/>
                  <a:pt x="99" y="57"/>
                  <a:pt x="89" y="42"/>
                </a:cubicBezTo>
                <a:cubicBezTo>
                  <a:pt x="84" y="35"/>
                  <a:pt x="76" y="33"/>
                  <a:pt x="69" y="36"/>
                </a:cubicBezTo>
                <a:cubicBezTo>
                  <a:pt x="51" y="43"/>
                  <a:pt x="36" y="65"/>
                  <a:pt x="36" y="8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0" name="Freeform 115">
            <a:extLst>
              <a:ext uri="{FF2B5EF4-FFF2-40B4-BE49-F238E27FC236}">
                <a16:creationId xmlns:a16="http://schemas.microsoft.com/office/drawing/2014/main" id="{0ACE9BB1-EBB0-4CD2-A7C7-9589155D90CF}"/>
              </a:ext>
            </a:extLst>
          </p:cNvPr>
          <p:cNvSpPr>
            <a:spLocks noEditPoints="1"/>
          </p:cNvSpPr>
          <p:nvPr/>
        </p:nvSpPr>
        <p:spPr bwMode="auto">
          <a:xfrm>
            <a:off x="8051801" y="1128713"/>
            <a:ext cx="169863" cy="241300"/>
          </a:xfrm>
          <a:custGeom>
            <a:avLst/>
            <a:gdLst>
              <a:gd name="T0" fmla="*/ 45 w 85"/>
              <a:gd name="T1" fmla="*/ 121 h 121"/>
              <a:gd name="T2" fmla="*/ 10 w 85"/>
              <a:gd name="T3" fmla="*/ 60 h 121"/>
              <a:gd name="T4" fmla="*/ 34 w 85"/>
              <a:gd name="T5" fmla="*/ 7 h 121"/>
              <a:gd name="T6" fmla="*/ 83 w 85"/>
              <a:gd name="T7" fmla="*/ 34 h 121"/>
              <a:gd name="T8" fmla="*/ 79 w 85"/>
              <a:gd name="T9" fmla="*/ 65 h 121"/>
              <a:gd name="T10" fmla="*/ 73 w 85"/>
              <a:gd name="T11" fmla="*/ 76 h 121"/>
              <a:gd name="T12" fmla="*/ 45 w 85"/>
              <a:gd name="T13" fmla="*/ 121 h 121"/>
              <a:gd name="T14" fmla="*/ 46 w 85"/>
              <a:gd name="T15" fmla="*/ 26 h 121"/>
              <a:gd name="T16" fmla="*/ 27 w 85"/>
              <a:gd name="T17" fmla="*/ 45 h 121"/>
              <a:gd name="T18" fmla="*/ 46 w 85"/>
              <a:gd name="T19" fmla="*/ 64 h 121"/>
              <a:gd name="T20" fmla="*/ 64 w 85"/>
              <a:gd name="T21" fmla="*/ 46 h 121"/>
              <a:gd name="T22" fmla="*/ 46 w 85"/>
              <a:gd name="T23" fmla="*/ 2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121">
                <a:moveTo>
                  <a:pt x="45" y="121"/>
                </a:moveTo>
                <a:cubicBezTo>
                  <a:pt x="33" y="100"/>
                  <a:pt x="20" y="81"/>
                  <a:pt x="10" y="60"/>
                </a:cubicBezTo>
                <a:cubicBezTo>
                  <a:pt x="0" y="38"/>
                  <a:pt x="11" y="14"/>
                  <a:pt x="34" y="7"/>
                </a:cubicBezTo>
                <a:cubicBezTo>
                  <a:pt x="55" y="0"/>
                  <a:pt x="79" y="12"/>
                  <a:pt x="83" y="34"/>
                </a:cubicBezTo>
                <a:cubicBezTo>
                  <a:pt x="85" y="44"/>
                  <a:pt x="81" y="55"/>
                  <a:pt x="79" y="65"/>
                </a:cubicBezTo>
                <a:cubicBezTo>
                  <a:pt x="78" y="69"/>
                  <a:pt x="75" y="72"/>
                  <a:pt x="73" y="76"/>
                </a:cubicBezTo>
                <a:cubicBezTo>
                  <a:pt x="64" y="90"/>
                  <a:pt x="56" y="104"/>
                  <a:pt x="45" y="121"/>
                </a:cubicBezTo>
                <a:close/>
                <a:moveTo>
                  <a:pt x="46" y="26"/>
                </a:moveTo>
                <a:cubicBezTo>
                  <a:pt x="36" y="26"/>
                  <a:pt x="27" y="35"/>
                  <a:pt x="27" y="45"/>
                </a:cubicBezTo>
                <a:cubicBezTo>
                  <a:pt x="27" y="56"/>
                  <a:pt x="35" y="64"/>
                  <a:pt x="46" y="64"/>
                </a:cubicBezTo>
                <a:cubicBezTo>
                  <a:pt x="56" y="64"/>
                  <a:pt x="64" y="56"/>
                  <a:pt x="64" y="46"/>
                </a:cubicBezTo>
                <a:cubicBezTo>
                  <a:pt x="65" y="35"/>
                  <a:pt x="57" y="27"/>
                  <a:pt x="46" y="26"/>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1" name="Freeform 116">
            <a:extLst>
              <a:ext uri="{FF2B5EF4-FFF2-40B4-BE49-F238E27FC236}">
                <a16:creationId xmlns:a16="http://schemas.microsoft.com/office/drawing/2014/main" id="{F4B567F4-9F2C-436E-9CE1-D3187EE8425E}"/>
              </a:ext>
            </a:extLst>
          </p:cNvPr>
          <p:cNvSpPr>
            <a:spLocks/>
          </p:cNvSpPr>
          <p:nvPr/>
        </p:nvSpPr>
        <p:spPr bwMode="auto">
          <a:xfrm>
            <a:off x="7705726" y="4421188"/>
            <a:ext cx="182563" cy="185738"/>
          </a:xfrm>
          <a:custGeom>
            <a:avLst/>
            <a:gdLst>
              <a:gd name="T0" fmla="*/ 71 w 91"/>
              <a:gd name="T1" fmla="*/ 65 h 93"/>
              <a:gd name="T2" fmla="*/ 91 w 91"/>
              <a:gd name="T3" fmla="*/ 78 h 93"/>
              <a:gd name="T4" fmla="*/ 68 w 91"/>
              <a:gd name="T5" fmla="*/ 87 h 93"/>
              <a:gd name="T6" fmla="*/ 5 w 91"/>
              <a:gd name="T7" fmla="*/ 25 h 93"/>
              <a:gd name="T8" fmla="*/ 13 w 91"/>
              <a:gd name="T9" fmla="*/ 0 h 93"/>
              <a:gd name="T10" fmla="*/ 26 w 91"/>
              <a:gd name="T11" fmla="*/ 20 h 93"/>
              <a:gd name="T12" fmla="*/ 37 w 91"/>
              <a:gd name="T13" fmla="*/ 62 h 93"/>
              <a:gd name="T14" fmla="*/ 71 w 91"/>
              <a:gd name="T15" fmla="*/ 65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93">
                <a:moveTo>
                  <a:pt x="71" y="65"/>
                </a:moveTo>
                <a:cubicBezTo>
                  <a:pt x="78" y="70"/>
                  <a:pt x="85" y="74"/>
                  <a:pt x="91" y="78"/>
                </a:cubicBezTo>
                <a:cubicBezTo>
                  <a:pt x="84" y="90"/>
                  <a:pt x="78" y="93"/>
                  <a:pt x="68" y="87"/>
                </a:cubicBezTo>
                <a:cubicBezTo>
                  <a:pt x="40" y="73"/>
                  <a:pt x="19" y="52"/>
                  <a:pt x="5" y="25"/>
                </a:cubicBezTo>
                <a:cubicBezTo>
                  <a:pt x="0" y="15"/>
                  <a:pt x="2" y="6"/>
                  <a:pt x="13" y="0"/>
                </a:cubicBezTo>
                <a:cubicBezTo>
                  <a:pt x="18" y="7"/>
                  <a:pt x="22" y="13"/>
                  <a:pt x="26" y="20"/>
                </a:cubicBezTo>
                <a:cubicBezTo>
                  <a:pt x="14" y="35"/>
                  <a:pt x="16" y="43"/>
                  <a:pt x="37" y="62"/>
                </a:cubicBezTo>
                <a:cubicBezTo>
                  <a:pt x="52" y="76"/>
                  <a:pt x="59" y="77"/>
                  <a:pt x="71" y="65"/>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2" name="Freeform 117">
            <a:extLst>
              <a:ext uri="{FF2B5EF4-FFF2-40B4-BE49-F238E27FC236}">
                <a16:creationId xmlns:a16="http://schemas.microsoft.com/office/drawing/2014/main" id="{717F126C-AF70-453F-A0D2-CE806DD9C730}"/>
              </a:ext>
            </a:extLst>
          </p:cNvPr>
          <p:cNvSpPr>
            <a:spLocks noEditPoints="1"/>
          </p:cNvSpPr>
          <p:nvPr/>
        </p:nvSpPr>
        <p:spPr bwMode="auto">
          <a:xfrm>
            <a:off x="6159501" y="4445000"/>
            <a:ext cx="84138" cy="114300"/>
          </a:xfrm>
          <a:custGeom>
            <a:avLst/>
            <a:gdLst>
              <a:gd name="T0" fmla="*/ 21 w 42"/>
              <a:gd name="T1" fmla="*/ 57 h 57"/>
              <a:gd name="T2" fmla="*/ 5 w 42"/>
              <a:gd name="T3" fmla="*/ 30 h 57"/>
              <a:gd name="T4" fmla="*/ 9 w 42"/>
              <a:gd name="T5" fmla="*/ 6 h 57"/>
              <a:gd name="T6" fmla="*/ 31 w 42"/>
              <a:gd name="T7" fmla="*/ 5 h 57"/>
              <a:gd name="T8" fmla="*/ 38 w 42"/>
              <a:gd name="T9" fmla="*/ 29 h 57"/>
              <a:gd name="T10" fmla="*/ 21 w 42"/>
              <a:gd name="T11" fmla="*/ 57 h 57"/>
              <a:gd name="T12" fmla="*/ 36 w 42"/>
              <a:gd name="T13" fmla="*/ 22 h 57"/>
              <a:gd name="T14" fmla="*/ 22 w 42"/>
              <a:gd name="T15" fmla="*/ 11 h 57"/>
              <a:gd name="T16" fmla="*/ 10 w 42"/>
              <a:gd name="T17" fmla="*/ 21 h 57"/>
              <a:gd name="T18" fmla="*/ 21 w 42"/>
              <a:gd name="T19" fmla="*/ 32 h 57"/>
              <a:gd name="T20" fmla="*/ 36 w 42"/>
              <a:gd name="T21" fmla="*/ 2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57">
                <a:moveTo>
                  <a:pt x="21" y="57"/>
                </a:moveTo>
                <a:cubicBezTo>
                  <a:pt x="15" y="47"/>
                  <a:pt x="9" y="39"/>
                  <a:pt x="5" y="30"/>
                </a:cubicBezTo>
                <a:cubicBezTo>
                  <a:pt x="0" y="21"/>
                  <a:pt x="1" y="13"/>
                  <a:pt x="9" y="6"/>
                </a:cubicBezTo>
                <a:cubicBezTo>
                  <a:pt x="16" y="0"/>
                  <a:pt x="24" y="0"/>
                  <a:pt x="31" y="5"/>
                </a:cubicBezTo>
                <a:cubicBezTo>
                  <a:pt x="40" y="11"/>
                  <a:pt x="42" y="20"/>
                  <a:pt x="38" y="29"/>
                </a:cubicBezTo>
                <a:cubicBezTo>
                  <a:pt x="33" y="38"/>
                  <a:pt x="27" y="47"/>
                  <a:pt x="21" y="57"/>
                </a:cubicBezTo>
                <a:close/>
                <a:moveTo>
                  <a:pt x="36" y="22"/>
                </a:moveTo>
                <a:cubicBezTo>
                  <a:pt x="29" y="17"/>
                  <a:pt x="25" y="11"/>
                  <a:pt x="22" y="11"/>
                </a:cubicBezTo>
                <a:cubicBezTo>
                  <a:pt x="17" y="12"/>
                  <a:pt x="14" y="18"/>
                  <a:pt x="10" y="21"/>
                </a:cubicBezTo>
                <a:cubicBezTo>
                  <a:pt x="13" y="25"/>
                  <a:pt x="17" y="31"/>
                  <a:pt x="21" y="32"/>
                </a:cubicBezTo>
                <a:cubicBezTo>
                  <a:pt x="24" y="32"/>
                  <a:pt x="29" y="27"/>
                  <a:pt x="36" y="2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3" name="Freeform 118">
            <a:extLst>
              <a:ext uri="{FF2B5EF4-FFF2-40B4-BE49-F238E27FC236}">
                <a16:creationId xmlns:a16="http://schemas.microsoft.com/office/drawing/2014/main" id="{88F8416E-1032-403B-BF4E-69479D94FF7C}"/>
              </a:ext>
            </a:extLst>
          </p:cNvPr>
          <p:cNvSpPr>
            <a:spLocks/>
          </p:cNvSpPr>
          <p:nvPr/>
        </p:nvSpPr>
        <p:spPr bwMode="auto">
          <a:xfrm>
            <a:off x="4457701" y="4383088"/>
            <a:ext cx="150813" cy="139700"/>
          </a:xfrm>
          <a:custGeom>
            <a:avLst/>
            <a:gdLst>
              <a:gd name="T0" fmla="*/ 27 w 75"/>
              <a:gd name="T1" fmla="*/ 70 h 70"/>
              <a:gd name="T2" fmla="*/ 27 w 75"/>
              <a:gd name="T3" fmla="*/ 57 h 70"/>
              <a:gd name="T4" fmla="*/ 24 w 75"/>
              <a:gd name="T5" fmla="*/ 56 h 70"/>
              <a:gd name="T6" fmla="*/ 3 w 75"/>
              <a:gd name="T7" fmla="*/ 33 h 70"/>
              <a:gd name="T8" fmla="*/ 33 w 75"/>
              <a:gd name="T9" fmla="*/ 3 h 70"/>
              <a:gd name="T10" fmla="*/ 64 w 75"/>
              <a:gd name="T11" fmla="*/ 3 h 70"/>
              <a:gd name="T12" fmla="*/ 75 w 75"/>
              <a:gd name="T13" fmla="*/ 14 h 70"/>
              <a:gd name="T14" fmla="*/ 75 w 75"/>
              <a:gd name="T15" fmla="*/ 44 h 70"/>
              <a:gd name="T16" fmla="*/ 62 w 75"/>
              <a:gd name="T17" fmla="*/ 55 h 70"/>
              <a:gd name="T18" fmla="*/ 27 w 75"/>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0">
                <a:moveTo>
                  <a:pt x="27" y="70"/>
                </a:moveTo>
                <a:cubicBezTo>
                  <a:pt x="27" y="66"/>
                  <a:pt x="27" y="61"/>
                  <a:pt x="27" y="57"/>
                </a:cubicBezTo>
                <a:cubicBezTo>
                  <a:pt x="25" y="57"/>
                  <a:pt x="25" y="56"/>
                  <a:pt x="24" y="56"/>
                </a:cubicBezTo>
                <a:cubicBezTo>
                  <a:pt x="3" y="54"/>
                  <a:pt x="3" y="54"/>
                  <a:pt x="3" y="33"/>
                </a:cubicBezTo>
                <a:cubicBezTo>
                  <a:pt x="3" y="0"/>
                  <a:pt x="0" y="4"/>
                  <a:pt x="33" y="3"/>
                </a:cubicBezTo>
                <a:cubicBezTo>
                  <a:pt x="43" y="3"/>
                  <a:pt x="54" y="4"/>
                  <a:pt x="64" y="3"/>
                </a:cubicBezTo>
                <a:cubicBezTo>
                  <a:pt x="72" y="3"/>
                  <a:pt x="75" y="7"/>
                  <a:pt x="75" y="14"/>
                </a:cubicBezTo>
                <a:cubicBezTo>
                  <a:pt x="75" y="24"/>
                  <a:pt x="75" y="34"/>
                  <a:pt x="75" y="44"/>
                </a:cubicBezTo>
                <a:cubicBezTo>
                  <a:pt x="75" y="53"/>
                  <a:pt x="69" y="56"/>
                  <a:pt x="62" y="55"/>
                </a:cubicBezTo>
                <a:cubicBezTo>
                  <a:pt x="48" y="54"/>
                  <a:pt x="36" y="56"/>
                  <a:pt x="27" y="7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4" name="Freeform 119">
            <a:extLst>
              <a:ext uri="{FF2B5EF4-FFF2-40B4-BE49-F238E27FC236}">
                <a16:creationId xmlns:a16="http://schemas.microsoft.com/office/drawing/2014/main" id="{C5CC0A53-5163-48EE-BDF3-61E11A0643A4}"/>
              </a:ext>
            </a:extLst>
          </p:cNvPr>
          <p:cNvSpPr>
            <a:spLocks/>
          </p:cNvSpPr>
          <p:nvPr/>
        </p:nvSpPr>
        <p:spPr bwMode="auto">
          <a:xfrm>
            <a:off x="4691063" y="1358900"/>
            <a:ext cx="192088" cy="107950"/>
          </a:xfrm>
          <a:custGeom>
            <a:avLst/>
            <a:gdLst>
              <a:gd name="T0" fmla="*/ 47 w 96"/>
              <a:gd name="T1" fmla="*/ 53 h 54"/>
              <a:gd name="T2" fmla="*/ 13 w 96"/>
              <a:gd name="T3" fmla="*/ 53 h 54"/>
              <a:gd name="T4" fmla="*/ 2 w 96"/>
              <a:gd name="T5" fmla="*/ 44 h 54"/>
              <a:gd name="T6" fmla="*/ 9 w 96"/>
              <a:gd name="T7" fmla="*/ 33 h 54"/>
              <a:gd name="T8" fmla="*/ 10 w 96"/>
              <a:gd name="T9" fmla="*/ 32 h 54"/>
              <a:gd name="T10" fmla="*/ 26 w 96"/>
              <a:gd name="T11" fmla="*/ 15 h 54"/>
              <a:gd name="T12" fmla="*/ 47 w 96"/>
              <a:gd name="T13" fmla="*/ 6 h 54"/>
              <a:gd name="T14" fmla="*/ 65 w 96"/>
              <a:gd name="T15" fmla="*/ 2 h 54"/>
              <a:gd name="T16" fmla="*/ 79 w 96"/>
              <a:gd name="T17" fmla="*/ 16 h 54"/>
              <a:gd name="T18" fmla="*/ 87 w 96"/>
              <a:gd name="T19" fmla="*/ 26 h 54"/>
              <a:gd name="T20" fmla="*/ 95 w 96"/>
              <a:gd name="T21" fmla="*/ 41 h 54"/>
              <a:gd name="T22" fmla="*/ 81 w 96"/>
              <a:gd name="T23" fmla="*/ 53 h 54"/>
              <a:gd name="T24" fmla="*/ 47 w 96"/>
              <a:gd name="T25" fmla="*/ 53 h 54"/>
              <a:gd name="T26" fmla="*/ 47 w 96"/>
              <a:gd name="T27"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54">
                <a:moveTo>
                  <a:pt x="47" y="53"/>
                </a:moveTo>
                <a:cubicBezTo>
                  <a:pt x="36" y="53"/>
                  <a:pt x="24" y="54"/>
                  <a:pt x="13" y="53"/>
                </a:cubicBezTo>
                <a:cubicBezTo>
                  <a:pt x="9" y="52"/>
                  <a:pt x="3" y="48"/>
                  <a:pt x="2" y="44"/>
                </a:cubicBezTo>
                <a:cubicBezTo>
                  <a:pt x="0" y="42"/>
                  <a:pt x="6" y="36"/>
                  <a:pt x="9" y="33"/>
                </a:cubicBezTo>
                <a:cubicBezTo>
                  <a:pt x="9" y="32"/>
                  <a:pt x="9" y="32"/>
                  <a:pt x="10" y="32"/>
                </a:cubicBezTo>
                <a:cubicBezTo>
                  <a:pt x="15" y="26"/>
                  <a:pt x="19" y="19"/>
                  <a:pt x="26" y="15"/>
                </a:cubicBezTo>
                <a:cubicBezTo>
                  <a:pt x="32" y="11"/>
                  <a:pt x="41" y="16"/>
                  <a:pt x="47" y="6"/>
                </a:cubicBezTo>
                <a:cubicBezTo>
                  <a:pt x="49" y="2"/>
                  <a:pt x="60" y="0"/>
                  <a:pt x="65" y="2"/>
                </a:cubicBezTo>
                <a:cubicBezTo>
                  <a:pt x="70" y="3"/>
                  <a:pt x="74" y="11"/>
                  <a:pt x="79" y="16"/>
                </a:cubicBezTo>
                <a:cubicBezTo>
                  <a:pt x="82" y="19"/>
                  <a:pt x="84" y="22"/>
                  <a:pt x="87" y="26"/>
                </a:cubicBezTo>
                <a:cubicBezTo>
                  <a:pt x="90" y="31"/>
                  <a:pt x="96" y="37"/>
                  <a:pt x="95" y="41"/>
                </a:cubicBezTo>
                <a:cubicBezTo>
                  <a:pt x="94" y="46"/>
                  <a:pt x="87" y="52"/>
                  <a:pt x="81" y="53"/>
                </a:cubicBezTo>
                <a:cubicBezTo>
                  <a:pt x="70" y="54"/>
                  <a:pt x="58" y="53"/>
                  <a:pt x="47" y="53"/>
                </a:cubicBezTo>
                <a:cubicBezTo>
                  <a:pt x="47" y="53"/>
                  <a:pt x="47" y="53"/>
                  <a:pt x="47" y="53"/>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5" name="Freeform 120">
            <a:extLst>
              <a:ext uri="{FF2B5EF4-FFF2-40B4-BE49-F238E27FC236}">
                <a16:creationId xmlns:a16="http://schemas.microsoft.com/office/drawing/2014/main" id="{BFB37923-0F6C-4B43-9355-8CF957B12692}"/>
              </a:ext>
            </a:extLst>
          </p:cNvPr>
          <p:cNvSpPr>
            <a:spLocks/>
          </p:cNvSpPr>
          <p:nvPr/>
        </p:nvSpPr>
        <p:spPr bwMode="auto">
          <a:xfrm>
            <a:off x="4716463" y="2857500"/>
            <a:ext cx="144463" cy="160338"/>
          </a:xfrm>
          <a:custGeom>
            <a:avLst/>
            <a:gdLst>
              <a:gd name="T0" fmla="*/ 72 w 72"/>
              <a:gd name="T1" fmla="*/ 54 h 80"/>
              <a:gd name="T2" fmla="*/ 42 w 72"/>
              <a:gd name="T3" fmla="*/ 54 h 80"/>
              <a:gd name="T4" fmla="*/ 42 w 72"/>
              <a:gd name="T5" fmla="*/ 80 h 80"/>
              <a:gd name="T6" fmla="*/ 0 w 72"/>
              <a:gd name="T7" fmla="*/ 41 h 80"/>
              <a:gd name="T8" fmla="*/ 44 w 72"/>
              <a:gd name="T9" fmla="*/ 3 h 80"/>
              <a:gd name="T10" fmla="*/ 42 w 72"/>
              <a:gd name="T11" fmla="*/ 0 h 80"/>
              <a:gd name="T12" fmla="*/ 42 w 72"/>
              <a:gd name="T13" fmla="*/ 21 h 80"/>
              <a:gd name="T14" fmla="*/ 72 w 72"/>
              <a:gd name="T15" fmla="*/ 21 h 80"/>
              <a:gd name="T16" fmla="*/ 72 w 72"/>
              <a:gd name="T1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80">
                <a:moveTo>
                  <a:pt x="72" y="54"/>
                </a:moveTo>
                <a:cubicBezTo>
                  <a:pt x="62" y="54"/>
                  <a:pt x="53" y="54"/>
                  <a:pt x="42" y="54"/>
                </a:cubicBezTo>
                <a:cubicBezTo>
                  <a:pt x="42" y="62"/>
                  <a:pt x="42" y="69"/>
                  <a:pt x="42" y="80"/>
                </a:cubicBezTo>
                <a:cubicBezTo>
                  <a:pt x="27" y="66"/>
                  <a:pt x="14" y="54"/>
                  <a:pt x="0" y="41"/>
                </a:cubicBezTo>
                <a:cubicBezTo>
                  <a:pt x="15" y="28"/>
                  <a:pt x="29" y="16"/>
                  <a:pt x="44" y="3"/>
                </a:cubicBezTo>
                <a:cubicBezTo>
                  <a:pt x="43" y="2"/>
                  <a:pt x="42" y="1"/>
                  <a:pt x="42" y="0"/>
                </a:cubicBezTo>
                <a:cubicBezTo>
                  <a:pt x="42" y="7"/>
                  <a:pt x="42" y="13"/>
                  <a:pt x="42" y="21"/>
                </a:cubicBezTo>
                <a:cubicBezTo>
                  <a:pt x="52" y="21"/>
                  <a:pt x="62" y="21"/>
                  <a:pt x="72" y="21"/>
                </a:cubicBezTo>
                <a:cubicBezTo>
                  <a:pt x="72" y="32"/>
                  <a:pt x="72" y="42"/>
                  <a:pt x="72" y="54"/>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6" name="Freeform 121">
            <a:extLst>
              <a:ext uri="{FF2B5EF4-FFF2-40B4-BE49-F238E27FC236}">
                <a16:creationId xmlns:a16="http://schemas.microsoft.com/office/drawing/2014/main" id="{FD5554D8-3684-4C5F-A621-DC3F2FE6FFD4}"/>
              </a:ext>
            </a:extLst>
          </p:cNvPr>
          <p:cNvSpPr>
            <a:spLocks/>
          </p:cNvSpPr>
          <p:nvPr/>
        </p:nvSpPr>
        <p:spPr bwMode="auto">
          <a:xfrm>
            <a:off x="6388101" y="1138238"/>
            <a:ext cx="288925" cy="288925"/>
          </a:xfrm>
          <a:custGeom>
            <a:avLst/>
            <a:gdLst>
              <a:gd name="T0" fmla="*/ 46 w 144"/>
              <a:gd name="T1" fmla="*/ 106 h 144"/>
              <a:gd name="T2" fmla="*/ 21 w 144"/>
              <a:gd name="T3" fmla="*/ 106 h 144"/>
              <a:gd name="T4" fmla="*/ 0 w 144"/>
              <a:gd name="T5" fmla="*/ 86 h 144"/>
              <a:gd name="T6" fmla="*/ 0 w 144"/>
              <a:gd name="T7" fmla="*/ 21 h 144"/>
              <a:gd name="T8" fmla="*/ 21 w 144"/>
              <a:gd name="T9" fmla="*/ 1 h 144"/>
              <a:gd name="T10" fmla="*/ 123 w 144"/>
              <a:gd name="T11" fmla="*/ 1 h 144"/>
              <a:gd name="T12" fmla="*/ 144 w 144"/>
              <a:gd name="T13" fmla="*/ 22 h 144"/>
              <a:gd name="T14" fmla="*/ 144 w 144"/>
              <a:gd name="T15" fmla="*/ 85 h 144"/>
              <a:gd name="T16" fmla="*/ 124 w 144"/>
              <a:gd name="T17" fmla="*/ 106 h 144"/>
              <a:gd name="T18" fmla="*/ 79 w 144"/>
              <a:gd name="T19" fmla="*/ 108 h 144"/>
              <a:gd name="T20" fmla="*/ 50 w 144"/>
              <a:gd name="T21" fmla="*/ 142 h 144"/>
              <a:gd name="T22" fmla="*/ 46 w 144"/>
              <a:gd name="T23" fmla="*/ 144 h 144"/>
              <a:gd name="T24" fmla="*/ 46 w 144"/>
              <a:gd name="T25" fmla="*/ 125 h 144"/>
              <a:gd name="T26" fmla="*/ 46 w 144"/>
              <a:gd name="T27" fmla="*/ 10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44">
                <a:moveTo>
                  <a:pt x="46" y="106"/>
                </a:moveTo>
                <a:cubicBezTo>
                  <a:pt x="36" y="106"/>
                  <a:pt x="28" y="106"/>
                  <a:pt x="21" y="106"/>
                </a:cubicBezTo>
                <a:cubicBezTo>
                  <a:pt x="7" y="106"/>
                  <a:pt x="1" y="99"/>
                  <a:pt x="0" y="86"/>
                </a:cubicBezTo>
                <a:cubicBezTo>
                  <a:pt x="0" y="64"/>
                  <a:pt x="0" y="43"/>
                  <a:pt x="0" y="21"/>
                </a:cubicBezTo>
                <a:cubicBezTo>
                  <a:pt x="1" y="8"/>
                  <a:pt x="7" y="1"/>
                  <a:pt x="21" y="1"/>
                </a:cubicBezTo>
                <a:cubicBezTo>
                  <a:pt x="55" y="0"/>
                  <a:pt x="89" y="0"/>
                  <a:pt x="123" y="1"/>
                </a:cubicBezTo>
                <a:cubicBezTo>
                  <a:pt x="137" y="1"/>
                  <a:pt x="144" y="8"/>
                  <a:pt x="144" y="22"/>
                </a:cubicBezTo>
                <a:cubicBezTo>
                  <a:pt x="144" y="43"/>
                  <a:pt x="144" y="64"/>
                  <a:pt x="144" y="85"/>
                </a:cubicBezTo>
                <a:cubicBezTo>
                  <a:pt x="144" y="99"/>
                  <a:pt x="138" y="105"/>
                  <a:pt x="124" y="106"/>
                </a:cubicBezTo>
                <a:cubicBezTo>
                  <a:pt x="109" y="107"/>
                  <a:pt x="92" y="102"/>
                  <a:pt x="79" y="108"/>
                </a:cubicBezTo>
                <a:cubicBezTo>
                  <a:pt x="67" y="114"/>
                  <a:pt x="59" y="130"/>
                  <a:pt x="50" y="142"/>
                </a:cubicBezTo>
                <a:cubicBezTo>
                  <a:pt x="49" y="142"/>
                  <a:pt x="48" y="143"/>
                  <a:pt x="46" y="144"/>
                </a:cubicBezTo>
                <a:cubicBezTo>
                  <a:pt x="46" y="137"/>
                  <a:pt x="46" y="131"/>
                  <a:pt x="46" y="125"/>
                </a:cubicBezTo>
                <a:cubicBezTo>
                  <a:pt x="46" y="120"/>
                  <a:pt x="46" y="114"/>
                  <a:pt x="46" y="106"/>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7" name="Freeform 122">
            <a:extLst>
              <a:ext uri="{FF2B5EF4-FFF2-40B4-BE49-F238E27FC236}">
                <a16:creationId xmlns:a16="http://schemas.microsoft.com/office/drawing/2014/main" id="{2DC0A67A-683B-4866-A897-5DB61EA5CDA4}"/>
              </a:ext>
            </a:extLst>
          </p:cNvPr>
          <p:cNvSpPr>
            <a:spLocks/>
          </p:cNvSpPr>
          <p:nvPr/>
        </p:nvSpPr>
        <p:spPr bwMode="auto">
          <a:xfrm>
            <a:off x="6350001" y="2759075"/>
            <a:ext cx="358775" cy="361950"/>
          </a:xfrm>
          <a:custGeom>
            <a:avLst/>
            <a:gdLst>
              <a:gd name="T0" fmla="*/ 29 w 179"/>
              <a:gd name="T1" fmla="*/ 0 h 180"/>
              <a:gd name="T2" fmla="*/ 58 w 179"/>
              <a:gd name="T3" fmla="*/ 45 h 180"/>
              <a:gd name="T4" fmla="*/ 51 w 179"/>
              <a:gd name="T5" fmla="*/ 94 h 180"/>
              <a:gd name="T6" fmla="*/ 88 w 179"/>
              <a:gd name="T7" fmla="*/ 130 h 180"/>
              <a:gd name="T8" fmla="*/ 134 w 179"/>
              <a:gd name="T9" fmla="*/ 121 h 180"/>
              <a:gd name="T10" fmla="*/ 179 w 179"/>
              <a:gd name="T11" fmla="*/ 151 h 180"/>
              <a:gd name="T12" fmla="*/ 129 w 179"/>
              <a:gd name="T13" fmla="*/ 169 h 180"/>
              <a:gd name="T14" fmla="*/ 10 w 179"/>
              <a:gd name="T15" fmla="*/ 49 h 180"/>
              <a:gd name="T16" fmla="*/ 29 w 179"/>
              <a:gd name="T17"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80">
                <a:moveTo>
                  <a:pt x="29" y="0"/>
                </a:moveTo>
                <a:cubicBezTo>
                  <a:pt x="39" y="15"/>
                  <a:pt x="48" y="30"/>
                  <a:pt x="58" y="45"/>
                </a:cubicBezTo>
                <a:cubicBezTo>
                  <a:pt x="36" y="61"/>
                  <a:pt x="34" y="72"/>
                  <a:pt x="51" y="94"/>
                </a:cubicBezTo>
                <a:cubicBezTo>
                  <a:pt x="62" y="107"/>
                  <a:pt x="75" y="119"/>
                  <a:pt x="88" y="130"/>
                </a:cubicBezTo>
                <a:cubicBezTo>
                  <a:pt x="108" y="145"/>
                  <a:pt x="119" y="143"/>
                  <a:pt x="134" y="121"/>
                </a:cubicBezTo>
                <a:cubicBezTo>
                  <a:pt x="149" y="131"/>
                  <a:pt x="164" y="141"/>
                  <a:pt x="179" y="151"/>
                </a:cubicBezTo>
                <a:cubicBezTo>
                  <a:pt x="166" y="173"/>
                  <a:pt x="150" y="180"/>
                  <a:pt x="129" y="169"/>
                </a:cubicBezTo>
                <a:cubicBezTo>
                  <a:pt x="77" y="142"/>
                  <a:pt x="36" y="102"/>
                  <a:pt x="10" y="49"/>
                </a:cubicBezTo>
                <a:cubicBezTo>
                  <a:pt x="0" y="28"/>
                  <a:pt x="7" y="12"/>
                  <a:pt x="29" y="0"/>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779810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417888" y="368877"/>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300" b="1" dirty="0">
                <a:solidFill>
                  <a:srgbClr val="8A6BB4"/>
                </a:solidFill>
                <a:latin typeface="Roboto" panose="02000000000000000000" pitchFamily="2" charset="0"/>
                <a:ea typeface="Roboto" panose="02000000000000000000" pitchFamily="2" charset="0"/>
                <a:cs typeface="Prompt Black" panose="00000A00000000000000" pitchFamily="2" charset="-34"/>
              </a:rPr>
              <a:t>RESOURCES</a:t>
            </a:r>
          </a:p>
        </p:txBody>
      </p:sp>
      <p:sp>
        <p:nvSpPr>
          <p:cNvPr id="6" name="Freeform 5">
            <a:extLst>
              <a:ext uri="{FF2B5EF4-FFF2-40B4-BE49-F238E27FC236}">
                <a16:creationId xmlns:a16="http://schemas.microsoft.com/office/drawing/2014/main" id="{0C9D2508-0B71-4AB3-981C-FD2A79413D1D}"/>
              </a:ext>
            </a:extLst>
          </p:cNvPr>
          <p:cNvSpPr>
            <a:spLocks noEditPoints="1"/>
          </p:cNvSpPr>
          <p:nvPr/>
        </p:nvSpPr>
        <p:spPr bwMode="auto">
          <a:xfrm>
            <a:off x="411163" y="3965575"/>
            <a:ext cx="673100" cy="650875"/>
          </a:xfrm>
          <a:custGeom>
            <a:avLst/>
            <a:gdLst>
              <a:gd name="T0" fmla="*/ 367 w 433"/>
              <a:gd name="T1" fmla="*/ 88 h 419"/>
              <a:gd name="T2" fmla="*/ 394 w 433"/>
              <a:gd name="T3" fmla="*/ 142 h 419"/>
              <a:gd name="T4" fmla="*/ 410 w 433"/>
              <a:gd name="T5" fmla="*/ 156 h 419"/>
              <a:gd name="T6" fmla="*/ 422 w 433"/>
              <a:gd name="T7" fmla="*/ 167 h 419"/>
              <a:gd name="T8" fmla="*/ 413 w 433"/>
              <a:gd name="T9" fmla="*/ 200 h 419"/>
              <a:gd name="T10" fmla="*/ 404 w 433"/>
              <a:gd name="T11" fmla="*/ 212 h 419"/>
              <a:gd name="T12" fmla="*/ 413 w 433"/>
              <a:gd name="T13" fmla="*/ 226 h 419"/>
              <a:gd name="T14" fmla="*/ 422 w 433"/>
              <a:gd name="T15" fmla="*/ 262 h 419"/>
              <a:gd name="T16" fmla="*/ 407 w 433"/>
              <a:gd name="T17" fmla="*/ 270 h 419"/>
              <a:gd name="T18" fmla="*/ 387 w 433"/>
              <a:gd name="T19" fmla="*/ 284 h 419"/>
              <a:gd name="T20" fmla="*/ 163 w 433"/>
              <a:gd name="T21" fmla="*/ 401 h 419"/>
              <a:gd name="T22" fmla="*/ 5 w 433"/>
              <a:gd name="T23" fmla="*/ 213 h 419"/>
              <a:gd name="T24" fmla="*/ 137 w 433"/>
              <a:gd name="T25" fmla="*/ 17 h 419"/>
              <a:gd name="T26" fmla="*/ 283 w 433"/>
              <a:gd name="T27" fmla="*/ 22 h 419"/>
              <a:gd name="T28" fmla="*/ 348 w 433"/>
              <a:gd name="T29" fmla="*/ 65 h 419"/>
              <a:gd name="T30" fmla="*/ 367 w 433"/>
              <a:gd name="T31" fmla="*/ 88 h 419"/>
              <a:gd name="T32" fmla="*/ 230 w 433"/>
              <a:gd name="T33" fmla="*/ 332 h 419"/>
              <a:gd name="T34" fmla="*/ 252 w 433"/>
              <a:gd name="T35" fmla="*/ 332 h 419"/>
              <a:gd name="T36" fmla="*/ 260 w 433"/>
              <a:gd name="T37" fmla="*/ 323 h 419"/>
              <a:gd name="T38" fmla="*/ 203 w 433"/>
              <a:gd name="T39" fmla="*/ 291 h 419"/>
              <a:gd name="T40" fmla="*/ 176 w 433"/>
              <a:gd name="T41" fmla="*/ 306 h 419"/>
              <a:gd name="T42" fmla="*/ 180 w 433"/>
              <a:gd name="T43" fmla="*/ 321 h 419"/>
              <a:gd name="T44" fmla="*/ 230 w 433"/>
              <a:gd name="T45" fmla="*/ 332 h 419"/>
              <a:gd name="T46" fmla="*/ 334 w 433"/>
              <a:gd name="T47" fmla="*/ 213 h 419"/>
              <a:gd name="T48" fmla="*/ 308 w 433"/>
              <a:gd name="T49" fmla="*/ 174 h 419"/>
              <a:gd name="T50" fmla="*/ 283 w 433"/>
              <a:gd name="T51" fmla="*/ 212 h 419"/>
              <a:gd name="T52" fmla="*/ 310 w 433"/>
              <a:gd name="T53" fmla="*/ 248 h 419"/>
              <a:gd name="T54" fmla="*/ 334 w 433"/>
              <a:gd name="T55" fmla="*/ 213 h 419"/>
              <a:gd name="T56" fmla="*/ 274 w 433"/>
              <a:gd name="T57" fmla="*/ 205 h 419"/>
              <a:gd name="T58" fmla="*/ 249 w 433"/>
              <a:gd name="T59" fmla="*/ 174 h 419"/>
              <a:gd name="T60" fmla="*/ 223 w 433"/>
              <a:gd name="T61" fmla="*/ 212 h 419"/>
              <a:gd name="T62" fmla="*/ 250 w 433"/>
              <a:gd name="T63" fmla="*/ 248 h 419"/>
              <a:gd name="T64" fmla="*/ 274 w 433"/>
              <a:gd name="T65" fmla="*/ 205 h 419"/>
              <a:gd name="T66" fmla="*/ 154 w 433"/>
              <a:gd name="T67" fmla="*/ 232 h 419"/>
              <a:gd name="T68" fmla="*/ 174 w 433"/>
              <a:gd name="T69" fmla="*/ 214 h 419"/>
              <a:gd name="T70" fmla="*/ 176 w 433"/>
              <a:gd name="T71" fmla="*/ 181 h 419"/>
              <a:gd name="T72" fmla="*/ 140 w 433"/>
              <a:gd name="T73" fmla="*/ 181 h 419"/>
              <a:gd name="T74" fmla="*/ 135 w 433"/>
              <a:gd name="T75" fmla="*/ 198 h 419"/>
              <a:gd name="T76" fmla="*/ 148 w 433"/>
              <a:gd name="T77" fmla="*/ 192 h 419"/>
              <a:gd name="T78" fmla="*/ 165 w 433"/>
              <a:gd name="T79" fmla="*/ 189 h 419"/>
              <a:gd name="T80" fmla="*/ 163 w 433"/>
              <a:gd name="T81" fmla="*/ 207 h 419"/>
              <a:gd name="T82" fmla="*/ 143 w 433"/>
              <a:gd name="T83" fmla="*/ 225 h 419"/>
              <a:gd name="T84" fmla="*/ 134 w 433"/>
              <a:gd name="T85" fmla="*/ 243 h 419"/>
              <a:gd name="T86" fmla="*/ 152 w 433"/>
              <a:gd name="T87" fmla="*/ 247 h 419"/>
              <a:gd name="T88" fmla="*/ 182 w 433"/>
              <a:gd name="T89" fmla="*/ 243 h 419"/>
              <a:gd name="T90" fmla="*/ 154 w 433"/>
              <a:gd name="T91" fmla="*/ 232 h 419"/>
              <a:gd name="T92" fmla="*/ 96 w 433"/>
              <a:gd name="T93" fmla="*/ 201 h 419"/>
              <a:gd name="T94" fmla="*/ 96 w 433"/>
              <a:gd name="T95" fmla="*/ 239 h 419"/>
              <a:gd name="T96" fmla="*/ 102 w 433"/>
              <a:gd name="T97" fmla="*/ 247 h 419"/>
              <a:gd name="T98" fmla="*/ 110 w 433"/>
              <a:gd name="T99" fmla="*/ 239 h 419"/>
              <a:gd name="T100" fmla="*/ 110 w 433"/>
              <a:gd name="T101" fmla="*/ 185 h 419"/>
              <a:gd name="T102" fmla="*/ 97 w 433"/>
              <a:gd name="T103" fmla="*/ 180 h 419"/>
              <a:gd name="T104" fmla="*/ 87 w 433"/>
              <a:gd name="T105" fmla="*/ 190 h 419"/>
              <a:gd name="T106" fmla="*/ 76 w 433"/>
              <a:gd name="T107" fmla="*/ 203 h 419"/>
              <a:gd name="T108" fmla="*/ 96 w 433"/>
              <a:gd name="T109" fmla="*/ 201 h 419"/>
              <a:gd name="T110" fmla="*/ 200 w 433"/>
              <a:gd name="T111" fmla="*/ 105 h 419"/>
              <a:gd name="T112" fmla="*/ 180 w 433"/>
              <a:gd name="T113" fmla="*/ 115 h 419"/>
              <a:gd name="T114" fmla="*/ 196 w 433"/>
              <a:gd name="T115" fmla="*/ 126 h 419"/>
              <a:gd name="T116" fmla="*/ 218 w 433"/>
              <a:gd name="T117" fmla="*/ 116 h 419"/>
              <a:gd name="T118" fmla="*/ 200 w 433"/>
              <a:gd name="T119" fmla="*/ 105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3" h="419">
                <a:moveTo>
                  <a:pt x="367" y="88"/>
                </a:moveTo>
                <a:cubicBezTo>
                  <a:pt x="377" y="105"/>
                  <a:pt x="388" y="122"/>
                  <a:pt x="394" y="142"/>
                </a:cubicBezTo>
                <a:cubicBezTo>
                  <a:pt x="396" y="151"/>
                  <a:pt x="400" y="157"/>
                  <a:pt x="410" y="156"/>
                </a:cubicBezTo>
                <a:cubicBezTo>
                  <a:pt x="420" y="154"/>
                  <a:pt x="424" y="159"/>
                  <a:pt x="422" y="167"/>
                </a:cubicBezTo>
                <a:cubicBezTo>
                  <a:pt x="419" y="178"/>
                  <a:pt x="432" y="195"/>
                  <a:pt x="413" y="200"/>
                </a:cubicBezTo>
                <a:cubicBezTo>
                  <a:pt x="404" y="202"/>
                  <a:pt x="404" y="206"/>
                  <a:pt x="404" y="212"/>
                </a:cubicBezTo>
                <a:cubicBezTo>
                  <a:pt x="404" y="219"/>
                  <a:pt x="403" y="224"/>
                  <a:pt x="413" y="226"/>
                </a:cubicBezTo>
                <a:cubicBezTo>
                  <a:pt x="433" y="232"/>
                  <a:pt x="419" y="250"/>
                  <a:pt x="422" y="262"/>
                </a:cubicBezTo>
                <a:cubicBezTo>
                  <a:pt x="424" y="273"/>
                  <a:pt x="414" y="271"/>
                  <a:pt x="407" y="270"/>
                </a:cubicBezTo>
                <a:cubicBezTo>
                  <a:pt x="396" y="269"/>
                  <a:pt x="392" y="274"/>
                  <a:pt x="387" y="284"/>
                </a:cubicBezTo>
                <a:cubicBezTo>
                  <a:pt x="347" y="371"/>
                  <a:pt x="254" y="419"/>
                  <a:pt x="163" y="401"/>
                </a:cubicBezTo>
                <a:cubicBezTo>
                  <a:pt x="74" y="382"/>
                  <a:pt x="10" y="307"/>
                  <a:pt x="5" y="213"/>
                </a:cubicBezTo>
                <a:cubicBezTo>
                  <a:pt x="0" y="127"/>
                  <a:pt x="51" y="52"/>
                  <a:pt x="137" y="17"/>
                </a:cubicBezTo>
                <a:cubicBezTo>
                  <a:pt x="187" y="0"/>
                  <a:pt x="235" y="3"/>
                  <a:pt x="283" y="22"/>
                </a:cubicBezTo>
                <a:cubicBezTo>
                  <a:pt x="307" y="32"/>
                  <a:pt x="328" y="48"/>
                  <a:pt x="348" y="65"/>
                </a:cubicBezTo>
                <a:cubicBezTo>
                  <a:pt x="354" y="73"/>
                  <a:pt x="361" y="80"/>
                  <a:pt x="367" y="88"/>
                </a:cubicBezTo>
                <a:close/>
                <a:moveTo>
                  <a:pt x="230" y="332"/>
                </a:moveTo>
                <a:cubicBezTo>
                  <a:pt x="238" y="332"/>
                  <a:pt x="245" y="332"/>
                  <a:pt x="252" y="332"/>
                </a:cubicBezTo>
                <a:cubicBezTo>
                  <a:pt x="258" y="332"/>
                  <a:pt x="261" y="328"/>
                  <a:pt x="260" y="323"/>
                </a:cubicBezTo>
                <a:cubicBezTo>
                  <a:pt x="254" y="291"/>
                  <a:pt x="221" y="304"/>
                  <a:pt x="203" y="291"/>
                </a:cubicBezTo>
                <a:cubicBezTo>
                  <a:pt x="194" y="284"/>
                  <a:pt x="182" y="295"/>
                  <a:pt x="176" y="306"/>
                </a:cubicBezTo>
                <a:cubicBezTo>
                  <a:pt x="173" y="313"/>
                  <a:pt x="173" y="322"/>
                  <a:pt x="180" y="321"/>
                </a:cubicBezTo>
                <a:cubicBezTo>
                  <a:pt x="199" y="317"/>
                  <a:pt x="212" y="339"/>
                  <a:pt x="230" y="332"/>
                </a:cubicBezTo>
                <a:close/>
                <a:moveTo>
                  <a:pt x="334" y="213"/>
                </a:moveTo>
                <a:cubicBezTo>
                  <a:pt x="334" y="188"/>
                  <a:pt x="325" y="173"/>
                  <a:pt x="308" y="174"/>
                </a:cubicBezTo>
                <a:cubicBezTo>
                  <a:pt x="285" y="177"/>
                  <a:pt x="284" y="195"/>
                  <a:pt x="283" y="212"/>
                </a:cubicBezTo>
                <a:cubicBezTo>
                  <a:pt x="283" y="235"/>
                  <a:pt x="293" y="249"/>
                  <a:pt x="310" y="248"/>
                </a:cubicBezTo>
                <a:cubicBezTo>
                  <a:pt x="332" y="246"/>
                  <a:pt x="334" y="230"/>
                  <a:pt x="334" y="213"/>
                </a:cubicBezTo>
                <a:close/>
                <a:moveTo>
                  <a:pt x="274" y="205"/>
                </a:moveTo>
                <a:cubicBezTo>
                  <a:pt x="274" y="194"/>
                  <a:pt x="272" y="176"/>
                  <a:pt x="249" y="174"/>
                </a:cubicBezTo>
                <a:cubicBezTo>
                  <a:pt x="233" y="173"/>
                  <a:pt x="223" y="188"/>
                  <a:pt x="223" y="212"/>
                </a:cubicBezTo>
                <a:cubicBezTo>
                  <a:pt x="223" y="235"/>
                  <a:pt x="233" y="249"/>
                  <a:pt x="250" y="248"/>
                </a:cubicBezTo>
                <a:cubicBezTo>
                  <a:pt x="273" y="246"/>
                  <a:pt x="274" y="229"/>
                  <a:pt x="274" y="205"/>
                </a:cubicBezTo>
                <a:close/>
                <a:moveTo>
                  <a:pt x="154" y="232"/>
                </a:moveTo>
                <a:cubicBezTo>
                  <a:pt x="161" y="226"/>
                  <a:pt x="168" y="220"/>
                  <a:pt x="174" y="214"/>
                </a:cubicBezTo>
                <a:cubicBezTo>
                  <a:pt x="184" y="204"/>
                  <a:pt x="188" y="192"/>
                  <a:pt x="176" y="181"/>
                </a:cubicBezTo>
                <a:cubicBezTo>
                  <a:pt x="166" y="171"/>
                  <a:pt x="152" y="172"/>
                  <a:pt x="140" y="181"/>
                </a:cubicBezTo>
                <a:cubicBezTo>
                  <a:pt x="135" y="185"/>
                  <a:pt x="129" y="192"/>
                  <a:pt x="135" y="198"/>
                </a:cubicBezTo>
                <a:cubicBezTo>
                  <a:pt x="142" y="205"/>
                  <a:pt x="145" y="197"/>
                  <a:pt x="148" y="192"/>
                </a:cubicBezTo>
                <a:cubicBezTo>
                  <a:pt x="152" y="184"/>
                  <a:pt x="159" y="183"/>
                  <a:pt x="165" y="189"/>
                </a:cubicBezTo>
                <a:cubicBezTo>
                  <a:pt x="173" y="195"/>
                  <a:pt x="168" y="201"/>
                  <a:pt x="163" y="207"/>
                </a:cubicBezTo>
                <a:cubicBezTo>
                  <a:pt x="157" y="213"/>
                  <a:pt x="149" y="219"/>
                  <a:pt x="143" y="225"/>
                </a:cubicBezTo>
                <a:cubicBezTo>
                  <a:pt x="138" y="230"/>
                  <a:pt x="131" y="235"/>
                  <a:pt x="134" y="243"/>
                </a:cubicBezTo>
                <a:cubicBezTo>
                  <a:pt x="137" y="251"/>
                  <a:pt x="146" y="248"/>
                  <a:pt x="152" y="247"/>
                </a:cubicBezTo>
                <a:cubicBezTo>
                  <a:pt x="163" y="246"/>
                  <a:pt x="181" y="252"/>
                  <a:pt x="182" y="243"/>
                </a:cubicBezTo>
                <a:cubicBezTo>
                  <a:pt x="183" y="226"/>
                  <a:pt x="162" y="242"/>
                  <a:pt x="154" y="232"/>
                </a:cubicBezTo>
                <a:close/>
                <a:moveTo>
                  <a:pt x="96" y="201"/>
                </a:moveTo>
                <a:cubicBezTo>
                  <a:pt x="96" y="214"/>
                  <a:pt x="96" y="227"/>
                  <a:pt x="96" y="239"/>
                </a:cubicBezTo>
                <a:cubicBezTo>
                  <a:pt x="96" y="243"/>
                  <a:pt x="97" y="247"/>
                  <a:pt x="102" y="247"/>
                </a:cubicBezTo>
                <a:cubicBezTo>
                  <a:pt x="108" y="248"/>
                  <a:pt x="110" y="244"/>
                  <a:pt x="110" y="239"/>
                </a:cubicBezTo>
                <a:cubicBezTo>
                  <a:pt x="110" y="221"/>
                  <a:pt x="110" y="203"/>
                  <a:pt x="110" y="185"/>
                </a:cubicBezTo>
                <a:cubicBezTo>
                  <a:pt x="110" y="175"/>
                  <a:pt x="105" y="173"/>
                  <a:pt x="97" y="180"/>
                </a:cubicBezTo>
                <a:cubicBezTo>
                  <a:pt x="94" y="183"/>
                  <a:pt x="91" y="186"/>
                  <a:pt x="87" y="190"/>
                </a:cubicBezTo>
                <a:cubicBezTo>
                  <a:pt x="83" y="194"/>
                  <a:pt x="71" y="194"/>
                  <a:pt x="76" y="203"/>
                </a:cubicBezTo>
                <a:cubicBezTo>
                  <a:pt x="81" y="211"/>
                  <a:pt x="88" y="198"/>
                  <a:pt x="96" y="201"/>
                </a:cubicBezTo>
                <a:close/>
                <a:moveTo>
                  <a:pt x="200" y="105"/>
                </a:moveTo>
                <a:cubicBezTo>
                  <a:pt x="193" y="108"/>
                  <a:pt x="181" y="98"/>
                  <a:pt x="180" y="115"/>
                </a:cubicBezTo>
                <a:cubicBezTo>
                  <a:pt x="179" y="130"/>
                  <a:pt x="188" y="128"/>
                  <a:pt x="196" y="126"/>
                </a:cubicBezTo>
                <a:cubicBezTo>
                  <a:pt x="204" y="125"/>
                  <a:pt x="218" y="135"/>
                  <a:pt x="218" y="116"/>
                </a:cubicBezTo>
                <a:cubicBezTo>
                  <a:pt x="218" y="100"/>
                  <a:pt x="207" y="107"/>
                  <a:pt x="200" y="10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E02B26EC-C1B0-4DC9-80DE-FDAD50EA3C7D}"/>
              </a:ext>
            </a:extLst>
          </p:cNvPr>
          <p:cNvSpPr>
            <a:spLocks noEditPoints="1"/>
          </p:cNvSpPr>
          <p:nvPr/>
        </p:nvSpPr>
        <p:spPr bwMode="auto">
          <a:xfrm>
            <a:off x="1604963" y="2630488"/>
            <a:ext cx="487362" cy="595312"/>
          </a:xfrm>
          <a:custGeom>
            <a:avLst/>
            <a:gdLst>
              <a:gd name="T0" fmla="*/ 314 w 314"/>
              <a:gd name="T1" fmla="*/ 172 h 383"/>
              <a:gd name="T2" fmla="*/ 314 w 314"/>
              <a:gd name="T3" fmla="*/ 214 h 383"/>
              <a:gd name="T4" fmla="*/ 314 w 314"/>
              <a:gd name="T5" fmla="*/ 280 h 383"/>
              <a:gd name="T6" fmla="*/ 314 w 314"/>
              <a:gd name="T7" fmla="*/ 331 h 383"/>
              <a:gd name="T8" fmla="*/ 264 w 314"/>
              <a:gd name="T9" fmla="*/ 382 h 383"/>
              <a:gd name="T10" fmla="*/ 52 w 314"/>
              <a:gd name="T11" fmla="*/ 382 h 383"/>
              <a:gd name="T12" fmla="*/ 1 w 314"/>
              <a:gd name="T13" fmla="*/ 330 h 383"/>
              <a:gd name="T14" fmla="*/ 1 w 314"/>
              <a:gd name="T15" fmla="*/ 54 h 383"/>
              <a:gd name="T16" fmla="*/ 51 w 314"/>
              <a:gd name="T17" fmla="*/ 1 h 383"/>
              <a:gd name="T18" fmla="*/ 263 w 314"/>
              <a:gd name="T19" fmla="*/ 1 h 383"/>
              <a:gd name="T20" fmla="*/ 314 w 314"/>
              <a:gd name="T21" fmla="*/ 55 h 383"/>
              <a:gd name="T22" fmla="*/ 314 w 314"/>
              <a:gd name="T23" fmla="*/ 102 h 383"/>
              <a:gd name="T24" fmla="*/ 314 w 314"/>
              <a:gd name="T25" fmla="*/ 172 h 383"/>
              <a:gd name="T26" fmla="*/ 129 w 314"/>
              <a:gd name="T27" fmla="*/ 216 h 383"/>
              <a:gd name="T28" fmla="*/ 154 w 314"/>
              <a:gd name="T29" fmla="*/ 194 h 383"/>
              <a:gd name="T30" fmla="*/ 155 w 314"/>
              <a:gd name="T31" fmla="*/ 157 h 383"/>
              <a:gd name="T32" fmla="*/ 113 w 314"/>
              <a:gd name="T33" fmla="*/ 160 h 383"/>
              <a:gd name="T34" fmla="*/ 111 w 314"/>
              <a:gd name="T35" fmla="*/ 178 h 383"/>
              <a:gd name="T36" fmla="*/ 123 w 314"/>
              <a:gd name="T37" fmla="*/ 170 h 383"/>
              <a:gd name="T38" fmla="*/ 144 w 314"/>
              <a:gd name="T39" fmla="*/ 166 h 383"/>
              <a:gd name="T40" fmla="*/ 142 w 314"/>
              <a:gd name="T41" fmla="*/ 186 h 383"/>
              <a:gd name="T42" fmla="*/ 120 w 314"/>
              <a:gd name="T43" fmla="*/ 207 h 383"/>
              <a:gd name="T44" fmla="*/ 110 w 314"/>
              <a:gd name="T45" fmla="*/ 227 h 383"/>
              <a:gd name="T46" fmla="*/ 131 w 314"/>
              <a:gd name="T47" fmla="*/ 232 h 383"/>
              <a:gd name="T48" fmla="*/ 162 w 314"/>
              <a:gd name="T49" fmla="*/ 225 h 383"/>
              <a:gd name="T50" fmla="*/ 129 w 314"/>
              <a:gd name="T51" fmla="*/ 216 h 383"/>
              <a:gd name="T52" fmla="*/ 66 w 314"/>
              <a:gd name="T53" fmla="*/ 175 h 383"/>
              <a:gd name="T54" fmla="*/ 66 w 314"/>
              <a:gd name="T55" fmla="*/ 219 h 383"/>
              <a:gd name="T56" fmla="*/ 75 w 314"/>
              <a:gd name="T57" fmla="*/ 232 h 383"/>
              <a:gd name="T58" fmla="*/ 81 w 314"/>
              <a:gd name="T59" fmla="*/ 220 h 383"/>
              <a:gd name="T60" fmla="*/ 81 w 314"/>
              <a:gd name="T61" fmla="*/ 189 h 383"/>
              <a:gd name="T62" fmla="*/ 76 w 314"/>
              <a:gd name="T63" fmla="*/ 153 h 383"/>
              <a:gd name="T64" fmla="*/ 50 w 314"/>
              <a:gd name="T65" fmla="*/ 172 h 383"/>
              <a:gd name="T66" fmla="*/ 45 w 314"/>
              <a:gd name="T67" fmla="*/ 174 h 383"/>
              <a:gd name="T68" fmla="*/ 44 w 314"/>
              <a:gd name="T69" fmla="*/ 182 h 383"/>
              <a:gd name="T70" fmla="*/ 52 w 314"/>
              <a:gd name="T71" fmla="*/ 184 h 383"/>
              <a:gd name="T72" fmla="*/ 66 w 314"/>
              <a:gd name="T73" fmla="*/ 175 h 383"/>
              <a:gd name="T74" fmla="*/ 271 w 314"/>
              <a:gd name="T75" fmla="*/ 173 h 383"/>
              <a:gd name="T76" fmla="*/ 253 w 314"/>
              <a:gd name="T77" fmla="*/ 149 h 383"/>
              <a:gd name="T78" fmla="*/ 237 w 314"/>
              <a:gd name="T79" fmla="*/ 175 h 383"/>
              <a:gd name="T80" fmla="*/ 252 w 314"/>
              <a:gd name="T81" fmla="*/ 199 h 383"/>
              <a:gd name="T82" fmla="*/ 271 w 314"/>
              <a:gd name="T83" fmla="*/ 173 h 383"/>
              <a:gd name="T84" fmla="*/ 229 w 314"/>
              <a:gd name="T85" fmla="*/ 174 h 383"/>
              <a:gd name="T86" fmla="*/ 214 w 314"/>
              <a:gd name="T87" fmla="*/ 150 h 383"/>
              <a:gd name="T88" fmla="*/ 197 w 314"/>
              <a:gd name="T89" fmla="*/ 174 h 383"/>
              <a:gd name="T90" fmla="*/ 214 w 314"/>
              <a:gd name="T91" fmla="*/ 198 h 383"/>
              <a:gd name="T92" fmla="*/ 229 w 314"/>
              <a:gd name="T93" fmla="*/ 174 h 383"/>
              <a:gd name="T94" fmla="*/ 214 w 314"/>
              <a:gd name="T95" fmla="*/ 233 h 383"/>
              <a:gd name="T96" fmla="*/ 229 w 314"/>
              <a:gd name="T97" fmla="*/ 221 h 383"/>
              <a:gd name="T98" fmla="*/ 215 w 314"/>
              <a:gd name="T99" fmla="*/ 211 h 383"/>
              <a:gd name="T100" fmla="*/ 206 w 314"/>
              <a:gd name="T101" fmla="*/ 219 h 383"/>
              <a:gd name="T102" fmla="*/ 214 w 314"/>
              <a:gd name="T103" fmla="*/ 23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4" h="383">
                <a:moveTo>
                  <a:pt x="314" y="172"/>
                </a:moveTo>
                <a:cubicBezTo>
                  <a:pt x="314" y="186"/>
                  <a:pt x="314" y="200"/>
                  <a:pt x="314" y="214"/>
                </a:cubicBezTo>
                <a:cubicBezTo>
                  <a:pt x="314" y="236"/>
                  <a:pt x="314" y="258"/>
                  <a:pt x="314" y="280"/>
                </a:cubicBezTo>
                <a:cubicBezTo>
                  <a:pt x="314" y="297"/>
                  <a:pt x="314" y="314"/>
                  <a:pt x="314" y="331"/>
                </a:cubicBezTo>
                <a:cubicBezTo>
                  <a:pt x="313" y="360"/>
                  <a:pt x="294" y="381"/>
                  <a:pt x="264" y="382"/>
                </a:cubicBezTo>
                <a:cubicBezTo>
                  <a:pt x="193" y="383"/>
                  <a:pt x="123" y="382"/>
                  <a:pt x="52" y="382"/>
                </a:cubicBezTo>
                <a:cubicBezTo>
                  <a:pt x="22" y="381"/>
                  <a:pt x="1" y="360"/>
                  <a:pt x="1" y="330"/>
                </a:cubicBezTo>
                <a:cubicBezTo>
                  <a:pt x="0" y="238"/>
                  <a:pt x="0" y="146"/>
                  <a:pt x="1" y="54"/>
                </a:cubicBezTo>
                <a:cubicBezTo>
                  <a:pt x="1" y="23"/>
                  <a:pt x="20" y="2"/>
                  <a:pt x="51" y="1"/>
                </a:cubicBezTo>
                <a:cubicBezTo>
                  <a:pt x="122" y="0"/>
                  <a:pt x="192" y="0"/>
                  <a:pt x="263" y="1"/>
                </a:cubicBezTo>
                <a:cubicBezTo>
                  <a:pt x="295" y="2"/>
                  <a:pt x="313" y="23"/>
                  <a:pt x="314" y="55"/>
                </a:cubicBezTo>
                <a:cubicBezTo>
                  <a:pt x="314" y="71"/>
                  <a:pt x="314" y="86"/>
                  <a:pt x="314" y="102"/>
                </a:cubicBezTo>
                <a:cubicBezTo>
                  <a:pt x="314" y="125"/>
                  <a:pt x="314" y="149"/>
                  <a:pt x="314" y="172"/>
                </a:cubicBezTo>
                <a:close/>
                <a:moveTo>
                  <a:pt x="129" y="216"/>
                </a:moveTo>
                <a:cubicBezTo>
                  <a:pt x="138" y="208"/>
                  <a:pt x="147" y="201"/>
                  <a:pt x="154" y="194"/>
                </a:cubicBezTo>
                <a:cubicBezTo>
                  <a:pt x="165" y="182"/>
                  <a:pt x="168" y="169"/>
                  <a:pt x="155" y="157"/>
                </a:cubicBezTo>
                <a:cubicBezTo>
                  <a:pt x="145" y="147"/>
                  <a:pt x="122" y="149"/>
                  <a:pt x="113" y="160"/>
                </a:cubicBezTo>
                <a:cubicBezTo>
                  <a:pt x="110" y="165"/>
                  <a:pt x="103" y="172"/>
                  <a:pt x="111" y="178"/>
                </a:cubicBezTo>
                <a:cubicBezTo>
                  <a:pt x="120" y="185"/>
                  <a:pt x="120" y="175"/>
                  <a:pt x="123" y="170"/>
                </a:cubicBezTo>
                <a:cubicBezTo>
                  <a:pt x="128" y="162"/>
                  <a:pt x="136" y="159"/>
                  <a:pt x="144" y="166"/>
                </a:cubicBezTo>
                <a:cubicBezTo>
                  <a:pt x="152" y="172"/>
                  <a:pt x="148" y="180"/>
                  <a:pt x="142" y="186"/>
                </a:cubicBezTo>
                <a:cubicBezTo>
                  <a:pt x="136" y="193"/>
                  <a:pt x="127" y="199"/>
                  <a:pt x="120" y="207"/>
                </a:cubicBezTo>
                <a:cubicBezTo>
                  <a:pt x="115" y="212"/>
                  <a:pt x="105" y="218"/>
                  <a:pt x="110" y="227"/>
                </a:cubicBezTo>
                <a:cubicBezTo>
                  <a:pt x="114" y="236"/>
                  <a:pt x="124" y="233"/>
                  <a:pt x="131" y="232"/>
                </a:cubicBezTo>
                <a:cubicBezTo>
                  <a:pt x="142" y="230"/>
                  <a:pt x="161" y="241"/>
                  <a:pt x="162" y="225"/>
                </a:cubicBezTo>
                <a:cubicBezTo>
                  <a:pt x="162" y="212"/>
                  <a:pt x="142" y="223"/>
                  <a:pt x="129" y="216"/>
                </a:cubicBezTo>
                <a:close/>
                <a:moveTo>
                  <a:pt x="66" y="175"/>
                </a:moveTo>
                <a:cubicBezTo>
                  <a:pt x="66" y="193"/>
                  <a:pt x="66" y="206"/>
                  <a:pt x="66" y="219"/>
                </a:cubicBezTo>
                <a:cubicBezTo>
                  <a:pt x="66" y="225"/>
                  <a:pt x="66" y="233"/>
                  <a:pt x="75" y="232"/>
                </a:cubicBezTo>
                <a:cubicBezTo>
                  <a:pt x="83" y="232"/>
                  <a:pt x="81" y="225"/>
                  <a:pt x="81" y="220"/>
                </a:cubicBezTo>
                <a:cubicBezTo>
                  <a:pt x="82" y="210"/>
                  <a:pt x="82" y="199"/>
                  <a:pt x="81" y="189"/>
                </a:cubicBezTo>
                <a:cubicBezTo>
                  <a:pt x="80" y="177"/>
                  <a:pt x="89" y="159"/>
                  <a:pt x="76" y="153"/>
                </a:cubicBezTo>
                <a:cubicBezTo>
                  <a:pt x="67" y="149"/>
                  <a:pt x="61" y="169"/>
                  <a:pt x="50" y="172"/>
                </a:cubicBezTo>
                <a:cubicBezTo>
                  <a:pt x="48" y="172"/>
                  <a:pt x="47" y="173"/>
                  <a:pt x="45" y="174"/>
                </a:cubicBezTo>
                <a:cubicBezTo>
                  <a:pt x="42" y="176"/>
                  <a:pt x="42" y="179"/>
                  <a:pt x="44" y="182"/>
                </a:cubicBezTo>
                <a:cubicBezTo>
                  <a:pt x="45" y="185"/>
                  <a:pt x="48" y="186"/>
                  <a:pt x="52" y="184"/>
                </a:cubicBezTo>
                <a:cubicBezTo>
                  <a:pt x="55" y="182"/>
                  <a:pt x="59" y="179"/>
                  <a:pt x="66" y="175"/>
                </a:cubicBezTo>
                <a:close/>
                <a:moveTo>
                  <a:pt x="271" y="173"/>
                </a:moveTo>
                <a:cubicBezTo>
                  <a:pt x="268" y="163"/>
                  <a:pt x="268" y="149"/>
                  <a:pt x="253" y="149"/>
                </a:cubicBezTo>
                <a:cubicBezTo>
                  <a:pt x="237" y="149"/>
                  <a:pt x="237" y="163"/>
                  <a:pt x="237" y="175"/>
                </a:cubicBezTo>
                <a:cubicBezTo>
                  <a:pt x="236" y="186"/>
                  <a:pt x="239" y="198"/>
                  <a:pt x="252" y="199"/>
                </a:cubicBezTo>
                <a:cubicBezTo>
                  <a:pt x="267" y="199"/>
                  <a:pt x="269" y="186"/>
                  <a:pt x="271" y="173"/>
                </a:cubicBezTo>
                <a:close/>
                <a:moveTo>
                  <a:pt x="229" y="174"/>
                </a:moveTo>
                <a:cubicBezTo>
                  <a:pt x="230" y="162"/>
                  <a:pt x="228" y="150"/>
                  <a:pt x="214" y="150"/>
                </a:cubicBezTo>
                <a:cubicBezTo>
                  <a:pt x="199" y="149"/>
                  <a:pt x="197" y="162"/>
                  <a:pt x="197" y="174"/>
                </a:cubicBezTo>
                <a:cubicBezTo>
                  <a:pt x="196" y="187"/>
                  <a:pt x="200" y="199"/>
                  <a:pt x="214" y="198"/>
                </a:cubicBezTo>
                <a:cubicBezTo>
                  <a:pt x="228" y="198"/>
                  <a:pt x="230" y="186"/>
                  <a:pt x="229" y="174"/>
                </a:cubicBezTo>
                <a:close/>
                <a:moveTo>
                  <a:pt x="214" y="233"/>
                </a:moveTo>
                <a:cubicBezTo>
                  <a:pt x="220" y="231"/>
                  <a:pt x="227" y="231"/>
                  <a:pt x="229" y="221"/>
                </a:cubicBezTo>
                <a:cubicBezTo>
                  <a:pt x="231" y="209"/>
                  <a:pt x="220" y="214"/>
                  <a:pt x="215" y="211"/>
                </a:cubicBezTo>
                <a:cubicBezTo>
                  <a:pt x="209" y="208"/>
                  <a:pt x="206" y="213"/>
                  <a:pt x="206" y="219"/>
                </a:cubicBezTo>
                <a:cubicBezTo>
                  <a:pt x="206" y="225"/>
                  <a:pt x="205" y="232"/>
                  <a:pt x="214" y="23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43D5FBEA-F919-4398-9FDD-ADB7D5A6098F}"/>
              </a:ext>
            </a:extLst>
          </p:cNvPr>
          <p:cNvSpPr>
            <a:spLocks noEditPoints="1"/>
          </p:cNvSpPr>
          <p:nvPr/>
        </p:nvSpPr>
        <p:spPr bwMode="auto">
          <a:xfrm>
            <a:off x="3530600" y="4021138"/>
            <a:ext cx="377825" cy="606425"/>
          </a:xfrm>
          <a:custGeom>
            <a:avLst/>
            <a:gdLst>
              <a:gd name="T0" fmla="*/ 209 w 243"/>
              <a:gd name="T1" fmla="*/ 0 h 390"/>
              <a:gd name="T2" fmla="*/ 242 w 243"/>
              <a:gd name="T3" fmla="*/ 56 h 390"/>
              <a:gd name="T4" fmla="*/ 242 w 243"/>
              <a:gd name="T5" fmla="*/ 343 h 390"/>
              <a:gd name="T6" fmla="*/ 209 w 243"/>
              <a:gd name="T7" fmla="*/ 390 h 390"/>
              <a:gd name="T8" fmla="*/ 32 w 243"/>
              <a:gd name="T9" fmla="*/ 390 h 390"/>
              <a:gd name="T10" fmla="*/ 0 w 243"/>
              <a:gd name="T11" fmla="*/ 348 h 390"/>
              <a:gd name="T12" fmla="*/ 0 w 243"/>
              <a:gd name="T13" fmla="*/ 43 h 390"/>
              <a:gd name="T14" fmla="*/ 36 w 243"/>
              <a:gd name="T15" fmla="*/ 0 h 390"/>
              <a:gd name="T16" fmla="*/ 209 w 243"/>
              <a:gd name="T17" fmla="*/ 0 h 390"/>
              <a:gd name="T18" fmla="*/ 158 w 243"/>
              <a:gd name="T19" fmla="*/ 211 h 390"/>
              <a:gd name="T20" fmla="*/ 158 w 243"/>
              <a:gd name="T21" fmla="*/ 212 h 390"/>
              <a:gd name="T22" fmla="*/ 167 w 243"/>
              <a:gd name="T23" fmla="*/ 187 h 390"/>
              <a:gd name="T24" fmla="*/ 185 w 243"/>
              <a:gd name="T25" fmla="*/ 197 h 390"/>
              <a:gd name="T26" fmla="*/ 186 w 243"/>
              <a:gd name="T27" fmla="*/ 143 h 390"/>
              <a:gd name="T28" fmla="*/ 133 w 243"/>
              <a:gd name="T29" fmla="*/ 134 h 390"/>
              <a:gd name="T30" fmla="*/ 96 w 243"/>
              <a:gd name="T31" fmla="*/ 132 h 390"/>
              <a:gd name="T32" fmla="*/ 47 w 243"/>
              <a:gd name="T33" fmla="*/ 170 h 390"/>
              <a:gd name="T34" fmla="*/ 116 w 243"/>
              <a:gd name="T35" fmla="*/ 273 h 390"/>
              <a:gd name="T36" fmla="*/ 130 w 243"/>
              <a:gd name="T37" fmla="*/ 268 h 390"/>
              <a:gd name="T38" fmla="*/ 173 w 243"/>
              <a:gd name="T39" fmla="*/ 219 h 390"/>
              <a:gd name="T40" fmla="*/ 171 w 243"/>
              <a:gd name="T41" fmla="*/ 191 h 390"/>
              <a:gd name="T42" fmla="*/ 158 w 243"/>
              <a:gd name="T43" fmla="*/ 211 h 390"/>
              <a:gd name="T44" fmla="*/ 136 w 243"/>
              <a:gd name="T45" fmla="*/ 313 h 390"/>
              <a:gd name="T46" fmla="*/ 140 w 243"/>
              <a:gd name="T47" fmla="*/ 331 h 390"/>
              <a:gd name="T48" fmla="*/ 154 w 243"/>
              <a:gd name="T49" fmla="*/ 333 h 390"/>
              <a:gd name="T50" fmla="*/ 157 w 243"/>
              <a:gd name="T51" fmla="*/ 314 h 390"/>
              <a:gd name="T52" fmla="*/ 136 w 243"/>
              <a:gd name="T53" fmla="*/ 313 h 390"/>
              <a:gd name="T54" fmla="*/ 44 w 243"/>
              <a:gd name="T55" fmla="*/ 34 h 390"/>
              <a:gd name="T56" fmla="*/ 30 w 243"/>
              <a:gd name="T57" fmla="*/ 44 h 390"/>
              <a:gd name="T58" fmla="*/ 46 w 243"/>
              <a:gd name="T59" fmla="*/ 52 h 390"/>
              <a:gd name="T60" fmla="*/ 60 w 243"/>
              <a:gd name="T61" fmla="*/ 42 h 390"/>
              <a:gd name="T62" fmla="*/ 44 w 243"/>
              <a:gd name="T63" fmla="*/ 34 h 390"/>
              <a:gd name="T64" fmla="*/ 129 w 243"/>
              <a:gd name="T65" fmla="*/ 326 h 390"/>
              <a:gd name="T66" fmla="*/ 115 w 243"/>
              <a:gd name="T67" fmla="*/ 307 h 390"/>
              <a:gd name="T68" fmla="*/ 106 w 243"/>
              <a:gd name="T69" fmla="*/ 323 h 390"/>
              <a:gd name="T70" fmla="*/ 119 w 243"/>
              <a:gd name="T71" fmla="*/ 333 h 390"/>
              <a:gd name="T72" fmla="*/ 129 w 243"/>
              <a:gd name="T73" fmla="*/ 326 h 390"/>
              <a:gd name="T74" fmla="*/ 176 w 243"/>
              <a:gd name="T75" fmla="*/ 313 h 390"/>
              <a:gd name="T76" fmla="*/ 176 w 243"/>
              <a:gd name="T77" fmla="*/ 312 h 390"/>
              <a:gd name="T78" fmla="*/ 176 w 243"/>
              <a:gd name="T79" fmla="*/ 31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3" h="390">
                <a:moveTo>
                  <a:pt x="209" y="0"/>
                </a:moveTo>
                <a:cubicBezTo>
                  <a:pt x="236" y="9"/>
                  <a:pt x="243" y="29"/>
                  <a:pt x="242" y="56"/>
                </a:cubicBezTo>
                <a:cubicBezTo>
                  <a:pt x="241" y="151"/>
                  <a:pt x="242" y="247"/>
                  <a:pt x="242" y="343"/>
                </a:cubicBezTo>
                <a:cubicBezTo>
                  <a:pt x="242" y="366"/>
                  <a:pt x="234" y="383"/>
                  <a:pt x="209" y="390"/>
                </a:cubicBezTo>
                <a:cubicBezTo>
                  <a:pt x="150" y="390"/>
                  <a:pt x="91" y="390"/>
                  <a:pt x="32" y="390"/>
                </a:cubicBezTo>
                <a:cubicBezTo>
                  <a:pt x="8" y="385"/>
                  <a:pt x="0" y="368"/>
                  <a:pt x="0" y="348"/>
                </a:cubicBezTo>
                <a:cubicBezTo>
                  <a:pt x="0" y="246"/>
                  <a:pt x="0" y="145"/>
                  <a:pt x="0" y="43"/>
                </a:cubicBezTo>
                <a:cubicBezTo>
                  <a:pt x="0" y="19"/>
                  <a:pt x="11" y="3"/>
                  <a:pt x="36" y="0"/>
                </a:cubicBezTo>
                <a:cubicBezTo>
                  <a:pt x="94" y="0"/>
                  <a:pt x="152" y="0"/>
                  <a:pt x="209" y="0"/>
                </a:cubicBezTo>
                <a:close/>
                <a:moveTo>
                  <a:pt x="158" y="211"/>
                </a:moveTo>
                <a:cubicBezTo>
                  <a:pt x="158" y="212"/>
                  <a:pt x="158" y="212"/>
                  <a:pt x="158" y="212"/>
                </a:cubicBezTo>
                <a:cubicBezTo>
                  <a:pt x="156" y="202"/>
                  <a:pt x="155" y="193"/>
                  <a:pt x="167" y="187"/>
                </a:cubicBezTo>
                <a:cubicBezTo>
                  <a:pt x="180" y="179"/>
                  <a:pt x="177" y="198"/>
                  <a:pt x="185" y="197"/>
                </a:cubicBezTo>
                <a:cubicBezTo>
                  <a:pt x="198" y="171"/>
                  <a:pt x="198" y="158"/>
                  <a:pt x="186" y="143"/>
                </a:cubicBezTo>
                <a:cubicBezTo>
                  <a:pt x="171" y="125"/>
                  <a:pt x="152" y="126"/>
                  <a:pt x="133" y="134"/>
                </a:cubicBezTo>
                <a:cubicBezTo>
                  <a:pt x="120" y="139"/>
                  <a:pt x="108" y="134"/>
                  <a:pt x="96" y="132"/>
                </a:cubicBezTo>
                <a:cubicBezTo>
                  <a:pt x="63" y="124"/>
                  <a:pt x="46" y="138"/>
                  <a:pt x="47" y="170"/>
                </a:cubicBezTo>
                <a:cubicBezTo>
                  <a:pt x="47" y="195"/>
                  <a:pt x="95" y="265"/>
                  <a:pt x="116" y="273"/>
                </a:cubicBezTo>
                <a:cubicBezTo>
                  <a:pt x="124" y="276"/>
                  <a:pt x="126" y="271"/>
                  <a:pt x="130" y="268"/>
                </a:cubicBezTo>
                <a:cubicBezTo>
                  <a:pt x="144" y="252"/>
                  <a:pt x="159" y="235"/>
                  <a:pt x="173" y="219"/>
                </a:cubicBezTo>
                <a:cubicBezTo>
                  <a:pt x="183" y="209"/>
                  <a:pt x="181" y="200"/>
                  <a:pt x="171" y="191"/>
                </a:cubicBezTo>
                <a:cubicBezTo>
                  <a:pt x="166" y="198"/>
                  <a:pt x="162" y="205"/>
                  <a:pt x="158" y="211"/>
                </a:cubicBezTo>
                <a:close/>
                <a:moveTo>
                  <a:pt x="136" y="313"/>
                </a:moveTo>
                <a:cubicBezTo>
                  <a:pt x="143" y="319"/>
                  <a:pt x="136" y="326"/>
                  <a:pt x="140" y="331"/>
                </a:cubicBezTo>
                <a:cubicBezTo>
                  <a:pt x="144" y="336"/>
                  <a:pt x="149" y="336"/>
                  <a:pt x="154" y="333"/>
                </a:cubicBezTo>
                <a:cubicBezTo>
                  <a:pt x="162" y="328"/>
                  <a:pt x="160" y="320"/>
                  <a:pt x="157" y="314"/>
                </a:cubicBezTo>
                <a:cubicBezTo>
                  <a:pt x="150" y="302"/>
                  <a:pt x="143" y="308"/>
                  <a:pt x="136" y="313"/>
                </a:cubicBezTo>
                <a:close/>
                <a:moveTo>
                  <a:pt x="44" y="34"/>
                </a:moveTo>
                <a:cubicBezTo>
                  <a:pt x="38" y="34"/>
                  <a:pt x="30" y="32"/>
                  <a:pt x="30" y="44"/>
                </a:cubicBezTo>
                <a:cubicBezTo>
                  <a:pt x="31" y="55"/>
                  <a:pt x="39" y="52"/>
                  <a:pt x="46" y="52"/>
                </a:cubicBezTo>
                <a:cubicBezTo>
                  <a:pt x="52" y="52"/>
                  <a:pt x="61" y="53"/>
                  <a:pt x="60" y="42"/>
                </a:cubicBezTo>
                <a:cubicBezTo>
                  <a:pt x="60" y="32"/>
                  <a:pt x="51" y="35"/>
                  <a:pt x="44" y="34"/>
                </a:cubicBezTo>
                <a:close/>
                <a:moveTo>
                  <a:pt x="129" y="326"/>
                </a:moveTo>
                <a:cubicBezTo>
                  <a:pt x="123" y="319"/>
                  <a:pt x="127" y="306"/>
                  <a:pt x="115" y="307"/>
                </a:cubicBezTo>
                <a:cubicBezTo>
                  <a:pt x="106" y="308"/>
                  <a:pt x="106" y="315"/>
                  <a:pt x="106" y="323"/>
                </a:cubicBezTo>
                <a:cubicBezTo>
                  <a:pt x="107" y="331"/>
                  <a:pt x="110" y="336"/>
                  <a:pt x="119" y="333"/>
                </a:cubicBezTo>
                <a:cubicBezTo>
                  <a:pt x="122" y="332"/>
                  <a:pt x="131" y="335"/>
                  <a:pt x="129" y="326"/>
                </a:cubicBezTo>
                <a:close/>
                <a:moveTo>
                  <a:pt x="176" y="313"/>
                </a:moveTo>
                <a:cubicBezTo>
                  <a:pt x="176" y="313"/>
                  <a:pt x="176" y="312"/>
                  <a:pt x="176" y="312"/>
                </a:cubicBezTo>
                <a:cubicBezTo>
                  <a:pt x="176" y="312"/>
                  <a:pt x="176" y="313"/>
                  <a:pt x="176" y="31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248DFDCF-6B1B-482F-95DB-E012D950BC1F}"/>
              </a:ext>
            </a:extLst>
          </p:cNvPr>
          <p:cNvSpPr>
            <a:spLocks noEditPoints="1"/>
          </p:cNvSpPr>
          <p:nvPr/>
        </p:nvSpPr>
        <p:spPr bwMode="auto">
          <a:xfrm>
            <a:off x="506413" y="1344613"/>
            <a:ext cx="473075" cy="574675"/>
          </a:xfrm>
          <a:custGeom>
            <a:avLst/>
            <a:gdLst>
              <a:gd name="T0" fmla="*/ 0 w 305"/>
              <a:gd name="T1" fmla="*/ 185 h 370"/>
              <a:gd name="T2" fmla="*/ 0 w 305"/>
              <a:gd name="T3" fmla="*/ 56 h 370"/>
              <a:gd name="T4" fmla="*/ 56 w 305"/>
              <a:gd name="T5" fmla="*/ 0 h 370"/>
              <a:gd name="T6" fmla="*/ 250 w 305"/>
              <a:gd name="T7" fmla="*/ 0 h 370"/>
              <a:gd name="T8" fmla="*/ 305 w 305"/>
              <a:gd name="T9" fmla="*/ 55 h 370"/>
              <a:gd name="T10" fmla="*/ 305 w 305"/>
              <a:gd name="T11" fmla="*/ 313 h 370"/>
              <a:gd name="T12" fmla="*/ 249 w 305"/>
              <a:gd name="T13" fmla="*/ 369 h 370"/>
              <a:gd name="T14" fmla="*/ 55 w 305"/>
              <a:gd name="T15" fmla="*/ 369 h 370"/>
              <a:gd name="T16" fmla="*/ 0 w 305"/>
              <a:gd name="T17" fmla="*/ 315 h 370"/>
              <a:gd name="T18" fmla="*/ 0 w 305"/>
              <a:gd name="T19" fmla="*/ 185 h 370"/>
              <a:gd name="T20" fmla="*/ 274 w 305"/>
              <a:gd name="T21" fmla="*/ 186 h 370"/>
              <a:gd name="T22" fmla="*/ 153 w 305"/>
              <a:gd name="T23" fmla="*/ 62 h 370"/>
              <a:gd name="T24" fmla="*/ 30 w 305"/>
              <a:gd name="T25" fmla="*/ 181 h 370"/>
              <a:gd name="T26" fmla="*/ 152 w 305"/>
              <a:gd name="T27" fmla="*/ 307 h 370"/>
              <a:gd name="T28" fmla="*/ 274 w 305"/>
              <a:gd name="T29" fmla="*/ 186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5" h="370">
                <a:moveTo>
                  <a:pt x="0" y="185"/>
                </a:moveTo>
                <a:cubicBezTo>
                  <a:pt x="0" y="142"/>
                  <a:pt x="0" y="99"/>
                  <a:pt x="0" y="56"/>
                </a:cubicBezTo>
                <a:cubicBezTo>
                  <a:pt x="1" y="16"/>
                  <a:pt x="16" y="0"/>
                  <a:pt x="56" y="0"/>
                </a:cubicBezTo>
                <a:cubicBezTo>
                  <a:pt x="121" y="0"/>
                  <a:pt x="185" y="0"/>
                  <a:pt x="250" y="0"/>
                </a:cubicBezTo>
                <a:cubicBezTo>
                  <a:pt x="285" y="0"/>
                  <a:pt x="305" y="19"/>
                  <a:pt x="305" y="55"/>
                </a:cubicBezTo>
                <a:cubicBezTo>
                  <a:pt x="305" y="141"/>
                  <a:pt x="305" y="227"/>
                  <a:pt x="305" y="313"/>
                </a:cubicBezTo>
                <a:cubicBezTo>
                  <a:pt x="305" y="351"/>
                  <a:pt x="285" y="369"/>
                  <a:pt x="249" y="369"/>
                </a:cubicBezTo>
                <a:cubicBezTo>
                  <a:pt x="184" y="370"/>
                  <a:pt x="120" y="370"/>
                  <a:pt x="55" y="369"/>
                </a:cubicBezTo>
                <a:cubicBezTo>
                  <a:pt x="19" y="369"/>
                  <a:pt x="1" y="351"/>
                  <a:pt x="0" y="315"/>
                </a:cubicBezTo>
                <a:cubicBezTo>
                  <a:pt x="0" y="272"/>
                  <a:pt x="0" y="228"/>
                  <a:pt x="0" y="185"/>
                </a:cubicBezTo>
                <a:close/>
                <a:moveTo>
                  <a:pt x="274" y="186"/>
                </a:moveTo>
                <a:cubicBezTo>
                  <a:pt x="275" y="117"/>
                  <a:pt x="220" y="60"/>
                  <a:pt x="153" y="62"/>
                </a:cubicBezTo>
                <a:cubicBezTo>
                  <a:pt x="82" y="64"/>
                  <a:pt x="33" y="109"/>
                  <a:pt x="30" y="181"/>
                </a:cubicBezTo>
                <a:cubicBezTo>
                  <a:pt x="28" y="251"/>
                  <a:pt x="84" y="307"/>
                  <a:pt x="152" y="307"/>
                </a:cubicBezTo>
                <a:cubicBezTo>
                  <a:pt x="219" y="307"/>
                  <a:pt x="273" y="253"/>
                  <a:pt x="274" y="18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53AD97CF-56CD-4027-8179-43B0B25AF746}"/>
              </a:ext>
            </a:extLst>
          </p:cNvPr>
          <p:cNvSpPr>
            <a:spLocks noEditPoints="1"/>
          </p:cNvSpPr>
          <p:nvPr/>
        </p:nvSpPr>
        <p:spPr bwMode="auto">
          <a:xfrm>
            <a:off x="3524250" y="1270000"/>
            <a:ext cx="388937" cy="795337"/>
          </a:xfrm>
          <a:custGeom>
            <a:avLst/>
            <a:gdLst>
              <a:gd name="T0" fmla="*/ 250 w 250"/>
              <a:gd name="T1" fmla="*/ 257 h 512"/>
              <a:gd name="T2" fmla="*/ 250 w 250"/>
              <a:gd name="T3" fmla="*/ 379 h 512"/>
              <a:gd name="T4" fmla="*/ 228 w 250"/>
              <a:gd name="T5" fmla="*/ 419 h 512"/>
              <a:gd name="T6" fmla="*/ 219 w 250"/>
              <a:gd name="T7" fmla="*/ 436 h 512"/>
              <a:gd name="T8" fmla="*/ 134 w 250"/>
              <a:gd name="T9" fmla="*/ 511 h 512"/>
              <a:gd name="T10" fmla="*/ 71 w 250"/>
              <a:gd name="T11" fmla="*/ 511 h 512"/>
              <a:gd name="T12" fmla="*/ 46 w 250"/>
              <a:gd name="T13" fmla="*/ 492 h 512"/>
              <a:gd name="T14" fmla="*/ 34 w 250"/>
              <a:gd name="T15" fmla="*/ 447 h 512"/>
              <a:gd name="T16" fmla="*/ 15 w 250"/>
              <a:gd name="T17" fmla="*/ 415 h 512"/>
              <a:gd name="T18" fmla="*/ 1 w 250"/>
              <a:gd name="T19" fmla="*/ 385 h 512"/>
              <a:gd name="T20" fmla="*/ 1 w 250"/>
              <a:gd name="T21" fmla="*/ 128 h 512"/>
              <a:gd name="T22" fmla="*/ 8 w 250"/>
              <a:gd name="T23" fmla="*/ 104 h 512"/>
              <a:gd name="T24" fmla="*/ 44 w 250"/>
              <a:gd name="T25" fmla="*/ 25 h 512"/>
              <a:gd name="T26" fmla="*/ 77 w 250"/>
              <a:gd name="T27" fmla="*/ 1 h 512"/>
              <a:gd name="T28" fmla="*/ 179 w 250"/>
              <a:gd name="T29" fmla="*/ 1 h 512"/>
              <a:gd name="T30" fmla="*/ 206 w 250"/>
              <a:gd name="T31" fmla="*/ 21 h 512"/>
              <a:gd name="T32" fmla="*/ 217 w 250"/>
              <a:gd name="T33" fmla="*/ 63 h 512"/>
              <a:gd name="T34" fmla="*/ 236 w 250"/>
              <a:gd name="T35" fmla="*/ 98 h 512"/>
              <a:gd name="T36" fmla="*/ 250 w 250"/>
              <a:gd name="T37" fmla="*/ 136 h 512"/>
              <a:gd name="T38" fmla="*/ 250 w 250"/>
              <a:gd name="T39" fmla="*/ 257 h 512"/>
              <a:gd name="T40" fmla="*/ 223 w 250"/>
              <a:gd name="T41" fmla="*/ 257 h 512"/>
              <a:gd name="T42" fmla="*/ 223 w 250"/>
              <a:gd name="T43" fmla="*/ 131 h 512"/>
              <a:gd name="T44" fmla="*/ 206 w 250"/>
              <a:gd name="T45" fmla="*/ 112 h 512"/>
              <a:gd name="T46" fmla="*/ 43 w 250"/>
              <a:gd name="T47" fmla="*/ 112 h 512"/>
              <a:gd name="T48" fmla="*/ 26 w 250"/>
              <a:gd name="T49" fmla="*/ 129 h 512"/>
              <a:gd name="T50" fmla="*/ 26 w 250"/>
              <a:gd name="T51" fmla="*/ 383 h 512"/>
              <a:gd name="T52" fmla="*/ 43 w 250"/>
              <a:gd name="T53" fmla="*/ 399 h 512"/>
              <a:gd name="T54" fmla="*/ 206 w 250"/>
              <a:gd name="T55" fmla="*/ 399 h 512"/>
              <a:gd name="T56" fmla="*/ 223 w 250"/>
              <a:gd name="T57" fmla="*/ 383 h 512"/>
              <a:gd name="T58" fmla="*/ 223 w 250"/>
              <a:gd name="T59" fmla="*/ 25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512">
                <a:moveTo>
                  <a:pt x="250" y="257"/>
                </a:moveTo>
                <a:cubicBezTo>
                  <a:pt x="250" y="298"/>
                  <a:pt x="250" y="338"/>
                  <a:pt x="250" y="379"/>
                </a:cubicBezTo>
                <a:cubicBezTo>
                  <a:pt x="250" y="396"/>
                  <a:pt x="246" y="411"/>
                  <a:pt x="228" y="419"/>
                </a:cubicBezTo>
                <a:cubicBezTo>
                  <a:pt x="221" y="422"/>
                  <a:pt x="220" y="428"/>
                  <a:pt x="219" y="436"/>
                </a:cubicBezTo>
                <a:cubicBezTo>
                  <a:pt x="209" y="511"/>
                  <a:pt x="208" y="511"/>
                  <a:pt x="134" y="511"/>
                </a:cubicBezTo>
                <a:cubicBezTo>
                  <a:pt x="113" y="511"/>
                  <a:pt x="92" y="510"/>
                  <a:pt x="71" y="511"/>
                </a:cubicBezTo>
                <a:cubicBezTo>
                  <a:pt x="56" y="512"/>
                  <a:pt x="49" y="505"/>
                  <a:pt x="46" y="492"/>
                </a:cubicBezTo>
                <a:cubicBezTo>
                  <a:pt x="42" y="477"/>
                  <a:pt x="38" y="462"/>
                  <a:pt x="34" y="447"/>
                </a:cubicBezTo>
                <a:cubicBezTo>
                  <a:pt x="31" y="434"/>
                  <a:pt x="28" y="423"/>
                  <a:pt x="15" y="415"/>
                </a:cubicBezTo>
                <a:cubicBezTo>
                  <a:pt x="4" y="409"/>
                  <a:pt x="1" y="397"/>
                  <a:pt x="1" y="385"/>
                </a:cubicBezTo>
                <a:cubicBezTo>
                  <a:pt x="1" y="299"/>
                  <a:pt x="0" y="213"/>
                  <a:pt x="1" y="128"/>
                </a:cubicBezTo>
                <a:cubicBezTo>
                  <a:pt x="1" y="119"/>
                  <a:pt x="1" y="109"/>
                  <a:pt x="8" y="104"/>
                </a:cubicBezTo>
                <a:cubicBezTo>
                  <a:pt x="36" y="85"/>
                  <a:pt x="36" y="53"/>
                  <a:pt x="44" y="25"/>
                </a:cubicBezTo>
                <a:cubicBezTo>
                  <a:pt x="49" y="7"/>
                  <a:pt x="58" y="0"/>
                  <a:pt x="77" y="1"/>
                </a:cubicBezTo>
                <a:cubicBezTo>
                  <a:pt x="111" y="2"/>
                  <a:pt x="145" y="2"/>
                  <a:pt x="179" y="1"/>
                </a:cubicBezTo>
                <a:cubicBezTo>
                  <a:pt x="194" y="0"/>
                  <a:pt x="202" y="6"/>
                  <a:pt x="206" y="21"/>
                </a:cubicBezTo>
                <a:cubicBezTo>
                  <a:pt x="209" y="35"/>
                  <a:pt x="214" y="49"/>
                  <a:pt x="217" y="63"/>
                </a:cubicBezTo>
                <a:cubicBezTo>
                  <a:pt x="220" y="77"/>
                  <a:pt x="223" y="89"/>
                  <a:pt x="236" y="98"/>
                </a:cubicBezTo>
                <a:cubicBezTo>
                  <a:pt x="249" y="106"/>
                  <a:pt x="250" y="121"/>
                  <a:pt x="250" y="136"/>
                </a:cubicBezTo>
                <a:cubicBezTo>
                  <a:pt x="250" y="176"/>
                  <a:pt x="250" y="217"/>
                  <a:pt x="250" y="257"/>
                </a:cubicBezTo>
                <a:close/>
                <a:moveTo>
                  <a:pt x="223" y="257"/>
                </a:moveTo>
                <a:cubicBezTo>
                  <a:pt x="223" y="215"/>
                  <a:pt x="222" y="173"/>
                  <a:pt x="223" y="131"/>
                </a:cubicBezTo>
                <a:cubicBezTo>
                  <a:pt x="223" y="118"/>
                  <a:pt x="222" y="112"/>
                  <a:pt x="206" y="112"/>
                </a:cubicBezTo>
                <a:cubicBezTo>
                  <a:pt x="152" y="113"/>
                  <a:pt x="97" y="113"/>
                  <a:pt x="43" y="112"/>
                </a:cubicBezTo>
                <a:cubicBezTo>
                  <a:pt x="30" y="112"/>
                  <a:pt x="26" y="116"/>
                  <a:pt x="26" y="129"/>
                </a:cubicBezTo>
                <a:cubicBezTo>
                  <a:pt x="27" y="214"/>
                  <a:pt x="27" y="299"/>
                  <a:pt x="26" y="383"/>
                </a:cubicBezTo>
                <a:cubicBezTo>
                  <a:pt x="26" y="397"/>
                  <a:pt x="31" y="399"/>
                  <a:pt x="43" y="399"/>
                </a:cubicBezTo>
                <a:cubicBezTo>
                  <a:pt x="98" y="399"/>
                  <a:pt x="152" y="399"/>
                  <a:pt x="206" y="399"/>
                </a:cubicBezTo>
                <a:cubicBezTo>
                  <a:pt x="219" y="400"/>
                  <a:pt x="223" y="396"/>
                  <a:pt x="223" y="383"/>
                </a:cubicBezTo>
                <a:cubicBezTo>
                  <a:pt x="222" y="341"/>
                  <a:pt x="223" y="299"/>
                  <a:pt x="223" y="25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D21E8958-FB92-430E-BB11-97454C908DAE}"/>
              </a:ext>
            </a:extLst>
          </p:cNvPr>
          <p:cNvSpPr>
            <a:spLocks noEditPoints="1"/>
          </p:cNvSpPr>
          <p:nvPr/>
        </p:nvSpPr>
        <p:spPr bwMode="auto">
          <a:xfrm>
            <a:off x="3481388" y="2508250"/>
            <a:ext cx="473075" cy="819150"/>
          </a:xfrm>
          <a:custGeom>
            <a:avLst/>
            <a:gdLst>
              <a:gd name="T0" fmla="*/ 1 w 304"/>
              <a:gd name="T1" fmla="*/ 263 h 527"/>
              <a:gd name="T2" fmla="*/ 1 w 304"/>
              <a:gd name="T3" fmla="*/ 137 h 527"/>
              <a:gd name="T4" fmla="*/ 54 w 304"/>
              <a:gd name="T5" fmla="*/ 79 h 527"/>
              <a:gd name="T6" fmla="*/ 78 w 304"/>
              <a:gd name="T7" fmla="*/ 58 h 527"/>
              <a:gd name="T8" fmla="*/ 85 w 304"/>
              <a:gd name="T9" fmla="*/ 23 h 527"/>
              <a:gd name="T10" fmla="*/ 113 w 304"/>
              <a:gd name="T11" fmla="*/ 0 h 527"/>
              <a:gd name="T12" fmla="*/ 188 w 304"/>
              <a:gd name="T13" fmla="*/ 0 h 527"/>
              <a:gd name="T14" fmla="*/ 217 w 304"/>
              <a:gd name="T15" fmla="*/ 26 h 527"/>
              <a:gd name="T16" fmla="*/ 222 w 304"/>
              <a:gd name="T17" fmla="*/ 51 h 527"/>
              <a:gd name="T18" fmla="*/ 252 w 304"/>
              <a:gd name="T19" fmla="*/ 80 h 527"/>
              <a:gd name="T20" fmla="*/ 304 w 304"/>
              <a:gd name="T21" fmla="*/ 133 h 527"/>
              <a:gd name="T22" fmla="*/ 304 w 304"/>
              <a:gd name="T23" fmla="*/ 392 h 527"/>
              <a:gd name="T24" fmla="*/ 250 w 304"/>
              <a:gd name="T25" fmla="*/ 447 h 527"/>
              <a:gd name="T26" fmla="*/ 223 w 304"/>
              <a:gd name="T27" fmla="*/ 473 h 527"/>
              <a:gd name="T28" fmla="*/ 163 w 304"/>
              <a:gd name="T29" fmla="*/ 526 h 527"/>
              <a:gd name="T30" fmla="*/ 135 w 304"/>
              <a:gd name="T31" fmla="*/ 527 h 527"/>
              <a:gd name="T32" fmla="*/ 84 w 304"/>
              <a:gd name="T33" fmla="*/ 484 h 527"/>
              <a:gd name="T34" fmla="*/ 79 w 304"/>
              <a:gd name="T35" fmla="*/ 462 h 527"/>
              <a:gd name="T36" fmla="*/ 60 w 304"/>
              <a:gd name="T37" fmla="*/ 447 h 527"/>
              <a:gd name="T38" fmla="*/ 1 w 304"/>
              <a:gd name="T39" fmla="*/ 386 h 527"/>
              <a:gd name="T40" fmla="*/ 1 w 304"/>
              <a:gd name="T41" fmla="*/ 263 h 527"/>
              <a:gd name="T42" fmla="*/ 152 w 304"/>
              <a:gd name="T43" fmla="*/ 318 h 527"/>
              <a:gd name="T44" fmla="*/ 78 w 304"/>
              <a:gd name="T45" fmla="*/ 318 h 527"/>
              <a:gd name="T46" fmla="*/ 20 w 304"/>
              <a:gd name="T47" fmla="*/ 377 h 527"/>
              <a:gd name="T48" fmla="*/ 72 w 304"/>
              <a:gd name="T49" fmla="*/ 428 h 527"/>
              <a:gd name="T50" fmla="*/ 237 w 304"/>
              <a:gd name="T51" fmla="*/ 428 h 527"/>
              <a:gd name="T52" fmla="*/ 285 w 304"/>
              <a:gd name="T53" fmla="*/ 384 h 527"/>
              <a:gd name="T54" fmla="*/ 285 w 304"/>
              <a:gd name="T55" fmla="*/ 333 h 527"/>
              <a:gd name="T56" fmla="*/ 269 w 304"/>
              <a:gd name="T57" fmla="*/ 318 h 527"/>
              <a:gd name="T58" fmla="*/ 152 w 304"/>
              <a:gd name="T59" fmla="*/ 318 h 527"/>
              <a:gd name="T60" fmla="*/ 153 w 304"/>
              <a:gd name="T61" fmla="*/ 208 h 527"/>
              <a:gd name="T62" fmla="*/ 228 w 304"/>
              <a:gd name="T63" fmla="*/ 208 h 527"/>
              <a:gd name="T64" fmla="*/ 285 w 304"/>
              <a:gd name="T65" fmla="*/ 147 h 527"/>
              <a:gd name="T66" fmla="*/ 283 w 304"/>
              <a:gd name="T67" fmla="*/ 135 h 527"/>
              <a:gd name="T68" fmla="*/ 245 w 304"/>
              <a:gd name="T69" fmla="*/ 101 h 527"/>
              <a:gd name="T70" fmla="*/ 58 w 304"/>
              <a:gd name="T71" fmla="*/ 101 h 527"/>
              <a:gd name="T72" fmla="*/ 20 w 304"/>
              <a:gd name="T73" fmla="*/ 140 h 527"/>
              <a:gd name="T74" fmla="*/ 19 w 304"/>
              <a:gd name="T75" fmla="*/ 192 h 527"/>
              <a:gd name="T76" fmla="*/ 36 w 304"/>
              <a:gd name="T77" fmla="*/ 208 h 527"/>
              <a:gd name="T78" fmla="*/ 153 w 304"/>
              <a:gd name="T79" fmla="*/ 208 h 527"/>
              <a:gd name="T80" fmla="*/ 152 w 304"/>
              <a:gd name="T81" fmla="*/ 312 h 527"/>
              <a:gd name="T82" fmla="*/ 268 w 304"/>
              <a:gd name="T83" fmla="*/ 312 h 527"/>
              <a:gd name="T84" fmla="*/ 285 w 304"/>
              <a:gd name="T85" fmla="*/ 296 h 527"/>
              <a:gd name="T86" fmla="*/ 285 w 304"/>
              <a:gd name="T87" fmla="*/ 230 h 527"/>
              <a:gd name="T88" fmla="*/ 269 w 304"/>
              <a:gd name="T89" fmla="*/ 214 h 527"/>
              <a:gd name="T90" fmla="*/ 35 w 304"/>
              <a:gd name="T91" fmla="*/ 214 h 527"/>
              <a:gd name="T92" fmla="*/ 19 w 304"/>
              <a:gd name="T93" fmla="*/ 229 h 527"/>
              <a:gd name="T94" fmla="*/ 19 w 304"/>
              <a:gd name="T95" fmla="*/ 297 h 527"/>
              <a:gd name="T96" fmla="*/ 35 w 304"/>
              <a:gd name="T97" fmla="*/ 312 h 527"/>
              <a:gd name="T98" fmla="*/ 152 w 304"/>
              <a:gd name="T99" fmla="*/ 312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4" h="527">
                <a:moveTo>
                  <a:pt x="1" y="263"/>
                </a:moveTo>
                <a:cubicBezTo>
                  <a:pt x="1" y="221"/>
                  <a:pt x="2" y="179"/>
                  <a:pt x="1" y="137"/>
                </a:cubicBezTo>
                <a:cubicBezTo>
                  <a:pt x="0" y="107"/>
                  <a:pt x="10" y="82"/>
                  <a:pt x="54" y="79"/>
                </a:cubicBezTo>
                <a:cubicBezTo>
                  <a:pt x="71" y="78"/>
                  <a:pt x="76" y="72"/>
                  <a:pt x="78" y="58"/>
                </a:cubicBezTo>
                <a:cubicBezTo>
                  <a:pt x="80" y="46"/>
                  <a:pt x="83" y="35"/>
                  <a:pt x="85" y="23"/>
                </a:cubicBezTo>
                <a:cubicBezTo>
                  <a:pt x="87" y="6"/>
                  <a:pt x="97" y="0"/>
                  <a:pt x="113" y="0"/>
                </a:cubicBezTo>
                <a:cubicBezTo>
                  <a:pt x="138" y="0"/>
                  <a:pt x="163" y="0"/>
                  <a:pt x="188" y="0"/>
                </a:cubicBezTo>
                <a:cubicBezTo>
                  <a:pt x="205" y="0"/>
                  <a:pt x="215" y="7"/>
                  <a:pt x="217" y="26"/>
                </a:cubicBezTo>
                <a:cubicBezTo>
                  <a:pt x="218" y="34"/>
                  <a:pt x="221" y="42"/>
                  <a:pt x="222" y="51"/>
                </a:cubicBezTo>
                <a:cubicBezTo>
                  <a:pt x="222" y="71"/>
                  <a:pt x="230" y="80"/>
                  <a:pt x="252" y="80"/>
                </a:cubicBezTo>
                <a:cubicBezTo>
                  <a:pt x="284" y="79"/>
                  <a:pt x="303" y="100"/>
                  <a:pt x="304" y="133"/>
                </a:cubicBezTo>
                <a:cubicBezTo>
                  <a:pt x="304" y="219"/>
                  <a:pt x="304" y="306"/>
                  <a:pt x="304" y="392"/>
                </a:cubicBezTo>
                <a:cubicBezTo>
                  <a:pt x="304" y="424"/>
                  <a:pt x="280" y="449"/>
                  <a:pt x="250" y="447"/>
                </a:cubicBezTo>
                <a:cubicBezTo>
                  <a:pt x="228" y="446"/>
                  <a:pt x="224" y="457"/>
                  <a:pt x="223" y="473"/>
                </a:cubicBezTo>
                <a:cubicBezTo>
                  <a:pt x="218" y="526"/>
                  <a:pt x="217" y="523"/>
                  <a:pt x="163" y="526"/>
                </a:cubicBezTo>
                <a:cubicBezTo>
                  <a:pt x="153" y="527"/>
                  <a:pt x="144" y="527"/>
                  <a:pt x="135" y="527"/>
                </a:cubicBezTo>
                <a:cubicBezTo>
                  <a:pt x="98" y="526"/>
                  <a:pt x="92" y="520"/>
                  <a:pt x="84" y="484"/>
                </a:cubicBezTo>
                <a:cubicBezTo>
                  <a:pt x="83" y="477"/>
                  <a:pt x="80" y="469"/>
                  <a:pt x="79" y="462"/>
                </a:cubicBezTo>
                <a:cubicBezTo>
                  <a:pt x="77" y="451"/>
                  <a:pt x="72" y="447"/>
                  <a:pt x="60" y="447"/>
                </a:cubicBezTo>
                <a:cubicBezTo>
                  <a:pt x="15" y="446"/>
                  <a:pt x="1" y="431"/>
                  <a:pt x="1" y="386"/>
                </a:cubicBezTo>
                <a:cubicBezTo>
                  <a:pt x="1" y="345"/>
                  <a:pt x="1" y="304"/>
                  <a:pt x="1" y="263"/>
                </a:cubicBezTo>
                <a:close/>
                <a:moveTo>
                  <a:pt x="152" y="318"/>
                </a:moveTo>
                <a:cubicBezTo>
                  <a:pt x="128" y="318"/>
                  <a:pt x="103" y="318"/>
                  <a:pt x="78" y="318"/>
                </a:cubicBezTo>
                <a:cubicBezTo>
                  <a:pt x="18" y="318"/>
                  <a:pt x="18" y="318"/>
                  <a:pt x="20" y="377"/>
                </a:cubicBezTo>
                <a:cubicBezTo>
                  <a:pt x="20" y="412"/>
                  <a:pt x="36" y="428"/>
                  <a:pt x="72" y="428"/>
                </a:cubicBezTo>
                <a:cubicBezTo>
                  <a:pt x="127" y="428"/>
                  <a:pt x="182" y="428"/>
                  <a:pt x="237" y="428"/>
                </a:cubicBezTo>
                <a:cubicBezTo>
                  <a:pt x="264" y="428"/>
                  <a:pt x="283" y="410"/>
                  <a:pt x="285" y="384"/>
                </a:cubicBezTo>
                <a:cubicBezTo>
                  <a:pt x="286" y="367"/>
                  <a:pt x="284" y="350"/>
                  <a:pt x="285" y="333"/>
                </a:cubicBezTo>
                <a:cubicBezTo>
                  <a:pt x="286" y="320"/>
                  <a:pt x="281" y="317"/>
                  <a:pt x="269" y="318"/>
                </a:cubicBezTo>
                <a:cubicBezTo>
                  <a:pt x="230" y="318"/>
                  <a:pt x="191" y="318"/>
                  <a:pt x="152" y="318"/>
                </a:cubicBezTo>
                <a:close/>
                <a:moveTo>
                  <a:pt x="153" y="208"/>
                </a:moveTo>
                <a:cubicBezTo>
                  <a:pt x="178" y="208"/>
                  <a:pt x="203" y="208"/>
                  <a:pt x="228" y="208"/>
                </a:cubicBezTo>
                <a:cubicBezTo>
                  <a:pt x="289" y="208"/>
                  <a:pt x="289" y="208"/>
                  <a:pt x="285" y="147"/>
                </a:cubicBezTo>
                <a:cubicBezTo>
                  <a:pt x="285" y="143"/>
                  <a:pt x="284" y="139"/>
                  <a:pt x="283" y="135"/>
                </a:cubicBezTo>
                <a:cubicBezTo>
                  <a:pt x="279" y="114"/>
                  <a:pt x="266" y="102"/>
                  <a:pt x="245" y="101"/>
                </a:cubicBezTo>
                <a:cubicBezTo>
                  <a:pt x="183" y="101"/>
                  <a:pt x="120" y="101"/>
                  <a:pt x="58" y="101"/>
                </a:cubicBezTo>
                <a:cubicBezTo>
                  <a:pt x="36" y="102"/>
                  <a:pt x="21" y="118"/>
                  <a:pt x="20" y="140"/>
                </a:cubicBezTo>
                <a:cubicBezTo>
                  <a:pt x="19" y="158"/>
                  <a:pt x="21" y="175"/>
                  <a:pt x="19" y="192"/>
                </a:cubicBezTo>
                <a:cubicBezTo>
                  <a:pt x="18" y="205"/>
                  <a:pt x="23" y="209"/>
                  <a:pt x="36" y="208"/>
                </a:cubicBezTo>
                <a:cubicBezTo>
                  <a:pt x="75" y="208"/>
                  <a:pt x="114" y="208"/>
                  <a:pt x="153" y="208"/>
                </a:cubicBezTo>
                <a:close/>
                <a:moveTo>
                  <a:pt x="152" y="312"/>
                </a:moveTo>
                <a:cubicBezTo>
                  <a:pt x="190" y="312"/>
                  <a:pt x="229" y="311"/>
                  <a:pt x="268" y="312"/>
                </a:cubicBezTo>
                <a:cubicBezTo>
                  <a:pt x="281" y="312"/>
                  <a:pt x="286" y="310"/>
                  <a:pt x="285" y="296"/>
                </a:cubicBezTo>
                <a:cubicBezTo>
                  <a:pt x="284" y="274"/>
                  <a:pt x="284" y="252"/>
                  <a:pt x="285" y="230"/>
                </a:cubicBezTo>
                <a:cubicBezTo>
                  <a:pt x="286" y="217"/>
                  <a:pt x="282" y="214"/>
                  <a:pt x="269" y="214"/>
                </a:cubicBezTo>
                <a:cubicBezTo>
                  <a:pt x="191" y="214"/>
                  <a:pt x="113" y="214"/>
                  <a:pt x="35" y="214"/>
                </a:cubicBezTo>
                <a:cubicBezTo>
                  <a:pt x="24" y="214"/>
                  <a:pt x="19" y="216"/>
                  <a:pt x="19" y="229"/>
                </a:cubicBezTo>
                <a:cubicBezTo>
                  <a:pt x="20" y="251"/>
                  <a:pt x="20" y="274"/>
                  <a:pt x="19" y="297"/>
                </a:cubicBezTo>
                <a:cubicBezTo>
                  <a:pt x="19" y="309"/>
                  <a:pt x="23" y="312"/>
                  <a:pt x="35" y="312"/>
                </a:cubicBezTo>
                <a:cubicBezTo>
                  <a:pt x="74" y="311"/>
                  <a:pt x="113" y="312"/>
                  <a:pt x="152" y="31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047455CD-AE8F-4FA3-9661-633F932787FD}"/>
              </a:ext>
            </a:extLst>
          </p:cNvPr>
          <p:cNvSpPr>
            <a:spLocks noEditPoints="1"/>
          </p:cNvSpPr>
          <p:nvPr/>
        </p:nvSpPr>
        <p:spPr bwMode="auto">
          <a:xfrm>
            <a:off x="1573213" y="3949700"/>
            <a:ext cx="595312" cy="704850"/>
          </a:xfrm>
          <a:custGeom>
            <a:avLst/>
            <a:gdLst>
              <a:gd name="T0" fmla="*/ 189 w 383"/>
              <a:gd name="T1" fmla="*/ 451 h 453"/>
              <a:gd name="T2" fmla="*/ 110 w 383"/>
              <a:gd name="T3" fmla="*/ 451 h 453"/>
              <a:gd name="T4" fmla="*/ 90 w 383"/>
              <a:gd name="T5" fmla="*/ 435 h 453"/>
              <a:gd name="T6" fmla="*/ 32 w 383"/>
              <a:gd name="T7" fmla="*/ 315 h 453"/>
              <a:gd name="T8" fmla="*/ 14 w 383"/>
              <a:gd name="T9" fmla="*/ 181 h 453"/>
              <a:gd name="T10" fmla="*/ 67 w 383"/>
              <a:gd name="T11" fmla="*/ 99 h 453"/>
              <a:gd name="T12" fmla="*/ 85 w 383"/>
              <a:gd name="T13" fmla="*/ 47 h 453"/>
              <a:gd name="T14" fmla="*/ 144 w 383"/>
              <a:gd name="T15" fmla="*/ 0 h 453"/>
              <a:gd name="T16" fmla="*/ 266 w 383"/>
              <a:gd name="T17" fmla="*/ 0 h 453"/>
              <a:gd name="T18" fmla="*/ 287 w 383"/>
              <a:gd name="T19" fmla="*/ 17 h 453"/>
              <a:gd name="T20" fmla="*/ 295 w 383"/>
              <a:gd name="T21" fmla="*/ 57 h 453"/>
              <a:gd name="T22" fmla="*/ 327 w 383"/>
              <a:gd name="T23" fmla="*/ 117 h 453"/>
              <a:gd name="T24" fmla="*/ 329 w 383"/>
              <a:gd name="T25" fmla="*/ 339 h 453"/>
              <a:gd name="T26" fmla="*/ 292 w 383"/>
              <a:gd name="T27" fmla="*/ 424 h 453"/>
              <a:gd name="T28" fmla="*/ 259 w 383"/>
              <a:gd name="T29" fmla="*/ 451 h 453"/>
              <a:gd name="T30" fmla="*/ 189 w 383"/>
              <a:gd name="T31" fmla="*/ 450 h 453"/>
              <a:gd name="T32" fmla="*/ 189 w 383"/>
              <a:gd name="T33" fmla="*/ 451 h 453"/>
              <a:gd name="T34" fmla="*/ 189 w 383"/>
              <a:gd name="T35" fmla="*/ 69 h 453"/>
              <a:gd name="T36" fmla="*/ 28 w 383"/>
              <a:gd name="T37" fmla="*/ 227 h 453"/>
              <a:gd name="T38" fmla="*/ 189 w 383"/>
              <a:gd name="T39" fmla="*/ 392 h 453"/>
              <a:gd name="T40" fmla="*/ 351 w 383"/>
              <a:gd name="T41" fmla="*/ 230 h 453"/>
              <a:gd name="T42" fmla="*/ 189 w 383"/>
              <a:gd name="T43" fmla="*/ 69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3" h="453">
                <a:moveTo>
                  <a:pt x="189" y="451"/>
                </a:moveTo>
                <a:cubicBezTo>
                  <a:pt x="163" y="451"/>
                  <a:pt x="136" y="450"/>
                  <a:pt x="110" y="451"/>
                </a:cubicBezTo>
                <a:cubicBezTo>
                  <a:pt x="98" y="451"/>
                  <a:pt x="91" y="449"/>
                  <a:pt x="90" y="435"/>
                </a:cubicBezTo>
                <a:cubicBezTo>
                  <a:pt x="88" y="387"/>
                  <a:pt x="56" y="353"/>
                  <a:pt x="32" y="315"/>
                </a:cubicBezTo>
                <a:cubicBezTo>
                  <a:pt x="5" y="274"/>
                  <a:pt x="0" y="229"/>
                  <a:pt x="14" y="181"/>
                </a:cubicBezTo>
                <a:cubicBezTo>
                  <a:pt x="24" y="147"/>
                  <a:pt x="43" y="122"/>
                  <a:pt x="67" y="99"/>
                </a:cubicBezTo>
                <a:cubicBezTo>
                  <a:pt x="82" y="84"/>
                  <a:pt x="80" y="65"/>
                  <a:pt x="85" y="47"/>
                </a:cubicBezTo>
                <a:cubicBezTo>
                  <a:pt x="97" y="1"/>
                  <a:pt x="96" y="0"/>
                  <a:pt x="144" y="0"/>
                </a:cubicBezTo>
                <a:cubicBezTo>
                  <a:pt x="185" y="0"/>
                  <a:pt x="225" y="1"/>
                  <a:pt x="266" y="0"/>
                </a:cubicBezTo>
                <a:cubicBezTo>
                  <a:pt x="279" y="0"/>
                  <a:pt x="286" y="2"/>
                  <a:pt x="287" y="17"/>
                </a:cubicBezTo>
                <a:cubicBezTo>
                  <a:pt x="288" y="30"/>
                  <a:pt x="292" y="44"/>
                  <a:pt x="295" y="57"/>
                </a:cubicBezTo>
                <a:cubicBezTo>
                  <a:pt x="299" y="81"/>
                  <a:pt x="312" y="98"/>
                  <a:pt x="327" y="117"/>
                </a:cubicBezTo>
                <a:cubicBezTo>
                  <a:pt x="382" y="179"/>
                  <a:pt x="383" y="275"/>
                  <a:pt x="329" y="339"/>
                </a:cubicBezTo>
                <a:cubicBezTo>
                  <a:pt x="307" y="365"/>
                  <a:pt x="295" y="392"/>
                  <a:pt x="292" y="424"/>
                </a:cubicBezTo>
                <a:cubicBezTo>
                  <a:pt x="289" y="444"/>
                  <a:pt x="281" y="453"/>
                  <a:pt x="259" y="451"/>
                </a:cubicBezTo>
                <a:cubicBezTo>
                  <a:pt x="236" y="449"/>
                  <a:pt x="213" y="450"/>
                  <a:pt x="189" y="450"/>
                </a:cubicBezTo>
                <a:cubicBezTo>
                  <a:pt x="189" y="450"/>
                  <a:pt x="189" y="451"/>
                  <a:pt x="189" y="451"/>
                </a:cubicBezTo>
                <a:close/>
                <a:moveTo>
                  <a:pt x="189" y="69"/>
                </a:moveTo>
                <a:cubicBezTo>
                  <a:pt x="101" y="68"/>
                  <a:pt x="30" y="138"/>
                  <a:pt x="28" y="227"/>
                </a:cubicBezTo>
                <a:cubicBezTo>
                  <a:pt x="26" y="316"/>
                  <a:pt x="99" y="392"/>
                  <a:pt x="189" y="392"/>
                </a:cubicBezTo>
                <a:cubicBezTo>
                  <a:pt x="276" y="392"/>
                  <a:pt x="350" y="318"/>
                  <a:pt x="351" y="230"/>
                </a:cubicBezTo>
                <a:cubicBezTo>
                  <a:pt x="351" y="142"/>
                  <a:pt x="279" y="70"/>
                  <a:pt x="189" y="6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B24BAF4F-9813-4715-A89A-69A6FB59EFAF}"/>
              </a:ext>
            </a:extLst>
          </p:cNvPr>
          <p:cNvSpPr>
            <a:spLocks noEditPoints="1"/>
          </p:cNvSpPr>
          <p:nvPr/>
        </p:nvSpPr>
        <p:spPr bwMode="auto">
          <a:xfrm>
            <a:off x="554038" y="2571750"/>
            <a:ext cx="376237" cy="758825"/>
          </a:xfrm>
          <a:custGeom>
            <a:avLst/>
            <a:gdLst>
              <a:gd name="T0" fmla="*/ 242 w 242"/>
              <a:gd name="T1" fmla="*/ 197 h 488"/>
              <a:gd name="T2" fmla="*/ 242 w 242"/>
              <a:gd name="T3" fmla="*/ 344 h 488"/>
              <a:gd name="T4" fmla="*/ 214 w 242"/>
              <a:gd name="T5" fmla="*/ 389 h 488"/>
              <a:gd name="T6" fmla="*/ 204 w 242"/>
              <a:gd name="T7" fmla="*/ 402 h 488"/>
              <a:gd name="T8" fmla="*/ 191 w 242"/>
              <a:gd name="T9" fmla="*/ 458 h 488"/>
              <a:gd name="T10" fmla="*/ 174 w 242"/>
              <a:gd name="T11" fmla="*/ 481 h 488"/>
              <a:gd name="T12" fmla="*/ 78 w 242"/>
              <a:gd name="T13" fmla="*/ 483 h 488"/>
              <a:gd name="T14" fmla="*/ 50 w 242"/>
              <a:gd name="T15" fmla="*/ 452 h 488"/>
              <a:gd name="T16" fmla="*/ 41 w 242"/>
              <a:gd name="T17" fmla="*/ 413 h 488"/>
              <a:gd name="T18" fmla="*/ 19 w 242"/>
              <a:gd name="T19" fmla="*/ 384 h 488"/>
              <a:gd name="T20" fmla="*/ 0 w 242"/>
              <a:gd name="T21" fmla="*/ 347 h 488"/>
              <a:gd name="T22" fmla="*/ 0 w 242"/>
              <a:gd name="T23" fmla="*/ 44 h 488"/>
              <a:gd name="T24" fmla="*/ 46 w 242"/>
              <a:gd name="T25" fmla="*/ 0 h 488"/>
              <a:gd name="T26" fmla="*/ 195 w 242"/>
              <a:gd name="T27" fmla="*/ 0 h 488"/>
              <a:gd name="T28" fmla="*/ 242 w 242"/>
              <a:gd name="T29" fmla="*/ 48 h 488"/>
              <a:gd name="T30" fmla="*/ 242 w 242"/>
              <a:gd name="T31" fmla="*/ 197 h 488"/>
              <a:gd name="T32" fmla="*/ 18 w 242"/>
              <a:gd name="T33" fmla="*/ 195 h 488"/>
              <a:gd name="T34" fmla="*/ 18 w 242"/>
              <a:gd name="T35" fmla="*/ 354 h 488"/>
              <a:gd name="T36" fmla="*/ 37 w 242"/>
              <a:gd name="T37" fmla="*/ 374 h 488"/>
              <a:gd name="T38" fmla="*/ 205 w 242"/>
              <a:gd name="T39" fmla="*/ 374 h 488"/>
              <a:gd name="T40" fmla="*/ 224 w 242"/>
              <a:gd name="T41" fmla="*/ 354 h 488"/>
              <a:gd name="T42" fmla="*/ 224 w 242"/>
              <a:gd name="T43" fmla="*/ 37 h 488"/>
              <a:gd name="T44" fmla="*/ 206 w 242"/>
              <a:gd name="T45" fmla="*/ 18 h 488"/>
              <a:gd name="T46" fmla="*/ 36 w 242"/>
              <a:gd name="T47" fmla="*/ 18 h 488"/>
              <a:gd name="T48" fmla="*/ 18 w 242"/>
              <a:gd name="T49" fmla="*/ 37 h 488"/>
              <a:gd name="T50" fmla="*/ 18 w 242"/>
              <a:gd name="T51" fmla="*/ 19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2" h="488">
                <a:moveTo>
                  <a:pt x="242" y="197"/>
                </a:moveTo>
                <a:cubicBezTo>
                  <a:pt x="242" y="246"/>
                  <a:pt x="242" y="295"/>
                  <a:pt x="242" y="344"/>
                </a:cubicBezTo>
                <a:cubicBezTo>
                  <a:pt x="242" y="365"/>
                  <a:pt x="236" y="382"/>
                  <a:pt x="214" y="389"/>
                </a:cubicBezTo>
                <a:cubicBezTo>
                  <a:pt x="206" y="391"/>
                  <a:pt x="206" y="396"/>
                  <a:pt x="204" y="402"/>
                </a:cubicBezTo>
                <a:cubicBezTo>
                  <a:pt x="198" y="420"/>
                  <a:pt x="194" y="439"/>
                  <a:pt x="191" y="458"/>
                </a:cubicBezTo>
                <a:cubicBezTo>
                  <a:pt x="190" y="470"/>
                  <a:pt x="186" y="479"/>
                  <a:pt x="174" y="481"/>
                </a:cubicBezTo>
                <a:cubicBezTo>
                  <a:pt x="142" y="487"/>
                  <a:pt x="110" y="488"/>
                  <a:pt x="78" y="483"/>
                </a:cubicBezTo>
                <a:cubicBezTo>
                  <a:pt x="61" y="480"/>
                  <a:pt x="51" y="471"/>
                  <a:pt x="50" y="452"/>
                </a:cubicBezTo>
                <a:cubicBezTo>
                  <a:pt x="49" y="439"/>
                  <a:pt x="44" y="426"/>
                  <a:pt x="41" y="413"/>
                </a:cubicBezTo>
                <a:cubicBezTo>
                  <a:pt x="38" y="401"/>
                  <a:pt x="34" y="390"/>
                  <a:pt x="19" y="384"/>
                </a:cubicBezTo>
                <a:cubicBezTo>
                  <a:pt x="4" y="378"/>
                  <a:pt x="0" y="363"/>
                  <a:pt x="0" y="347"/>
                </a:cubicBezTo>
                <a:cubicBezTo>
                  <a:pt x="0" y="246"/>
                  <a:pt x="0" y="145"/>
                  <a:pt x="0" y="44"/>
                </a:cubicBezTo>
                <a:cubicBezTo>
                  <a:pt x="1" y="15"/>
                  <a:pt x="16" y="0"/>
                  <a:pt x="46" y="0"/>
                </a:cubicBezTo>
                <a:cubicBezTo>
                  <a:pt x="96" y="0"/>
                  <a:pt x="145" y="0"/>
                  <a:pt x="195" y="0"/>
                </a:cubicBezTo>
                <a:cubicBezTo>
                  <a:pt x="227" y="0"/>
                  <a:pt x="242" y="15"/>
                  <a:pt x="242" y="48"/>
                </a:cubicBezTo>
                <a:cubicBezTo>
                  <a:pt x="242" y="97"/>
                  <a:pt x="242" y="147"/>
                  <a:pt x="242" y="197"/>
                </a:cubicBezTo>
                <a:close/>
                <a:moveTo>
                  <a:pt x="18" y="195"/>
                </a:moveTo>
                <a:cubicBezTo>
                  <a:pt x="18" y="248"/>
                  <a:pt x="19" y="301"/>
                  <a:pt x="18" y="354"/>
                </a:cubicBezTo>
                <a:cubicBezTo>
                  <a:pt x="18" y="369"/>
                  <a:pt x="21" y="374"/>
                  <a:pt x="37" y="374"/>
                </a:cubicBezTo>
                <a:cubicBezTo>
                  <a:pt x="93" y="373"/>
                  <a:pt x="149" y="373"/>
                  <a:pt x="205" y="374"/>
                </a:cubicBezTo>
                <a:cubicBezTo>
                  <a:pt x="221" y="374"/>
                  <a:pt x="224" y="368"/>
                  <a:pt x="224" y="354"/>
                </a:cubicBezTo>
                <a:cubicBezTo>
                  <a:pt x="223" y="248"/>
                  <a:pt x="223" y="142"/>
                  <a:pt x="224" y="37"/>
                </a:cubicBezTo>
                <a:cubicBezTo>
                  <a:pt x="224" y="23"/>
                  <a:pt x="221" y="18"/>
                  <a:pt x="206" y="18"/>
                </a:cubicBezTo>
                <a:cubicBezTo>
                  <a:pt x="149" y="19"/>
                  <a:pt x="93" y="19"/>
                  <a:pt x="36" y="18"/>
                </a:cubicBezTo>
                <a:cubicBezTo>
                  <a:pt x="21" y="18"/>
                  <a:pt x="18" y="23"/>
                  <a:pt x="18" y="37"/>
                </a:cubicBezTo>
                <a:cubicBezTo>
                  <a:pt x="19" y="90"/>
                  <a:pt x="18" y="142"/>
                  <a:pt x="18" y="19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A89782C2-F104-4106-9C84-EEF33E87B2AF}"/>
              </a:ext>
            </a:extLst>
          </p:cNvPr>
          <p:cNvSpPr>
            <a:spLocks noEditPoints="1"/>
          </p:cNvSpPr>
          <p:nvPr/>
        </p:nvSpPr>
        <p:spPr bwMode="auto">
          <a:xfrm>
            <a:off x="2576513" y="2630488"/>
            <a:ext cx="523875" cy="598487"/>
          </a:xfrm>
          <a:custGeom>
            <a:avLst/>
            <a:gdLst>
              <a:gd name="T0" fmla="*/ 1 w 337"/>
              <a:gd name="T1" fmla="*/ 190 h 385"/>
              <a:gd name="T2" fmla="*/ 1 w 337"/>
              <a:gd name="T3" fmla="*/ 57 h 385"/>
              <a:gd name="T4" fmla="*/ 52 w 337"/>
              <a:gd name="T5" fmla="*/ 1 h 385"/>
              <a:gd name="T6" fmla="*/ 262 w 337"/>
              <a:gd name="T7" fmla="*/ 1 h 385"/>
              <a:gd name="T8" fmla="*/ 314 w 337"/>
              <a:gd name="T9" fmla="*/ 55 h 385"/>
              <a:gd name="T10" fmla="*/ 314 w 337"/>
              <a:gd name="T11" fmla="*/ 81 h 385"/>
              <a:gd name="T12" fmla="*/ 329 w 337"/>
              <a:gd name="T13" fmla="*/ 104 h 385"/>
              <a:gd name="T14" fmla="*/ 336 w 337"/>
              <a:gd name="T15" fmla="*/ 116 h 385"/>
              <a:gd name="T16" fmla="*/ 336 w 337"/>
              <a:gd name="T17" fmla="*/ 158 h 385"/>
              <a:gd name="T18" fmla="*/ 329 w 337"/>
              <a:gd name="T19" fmla="*/ 170 h 385"/>
              <a:gd name="T20" fmla="*/ 314 w 337"/>
              <a:gd name="T21" fmla="*/ 194 h 385"/>
              <a:gd name="T22" fmla="*/ 328 w 337"/>
              <a:gd name="T23" fmla="*/ 213 h 385"/>
              <a:gd name="T24" fmla="*/ 336 w 337"/>
              <a:gd name="T25" fmla="*/ 220 h 385"/>
              <a:gd name="T26" fmla="*/ 336 w 337"/>
              <a:gd name="T27" fmla="*/ 274 h 385"/>
              <a:gd name="T28" fmla="*/ 332 w 337"/>
              <a:gd name="T29" fmla="*/ 278 h 385"/>
              <a:gd name="T30" fmla="*/ 314 w 337"/>
              <a:gd name="T31" fmla="*/ 310 h 385"/>
              <a:gd name="T32" fmla="*/ 242 w 337"/>
              <a:gd name="T33" fmla="*/ 383 h 385"/>
              <a:gd name="T34" fmla="*/ 58 w 337"/>
              <a:gd name="T35" fmla="*/ 382 h 385"/>
              <a:gd name="T36" fmla="*/ 1 w 337"/>
              <a:gd name="T37" fmla="*/ 325 h 385"/>
              <a:gd name="T38" fmla="*/ 1 w 337"/>
              <a:gd name="T39" fmla="*/ 190 h 385"/>
              <a:gd name="T40" fmla="*/ 23 w 337"/>
              <a:gd name="T41" fmla="*/ 191 h 385"/>
              <a:gd name="T42" fmla="*/ 23 w 337"/>
              <a:gd name="T43" fmla="*/ 340 h 385"/>
              <a:gd name="T44" fmla="*/ 41 w 337"/>
              <a:gd name="T45" fmla="*/ 359 h 385"/>
              <a:gd name="T46" fmla="*/ 272 w 337"/>
              <a:gd name="T47" fmla="*/ 359 h 385"/>
              <a:gd name="T48" fmla="*/ 291 w 337"/>
              <a:gd name="T49" fmla="*/ 341 h 385"/>
              <a:gd name="T50" fmla="*/ 291 w 337"/>
              <a:gd name="T51" fmla="*/ 43 h 385"/>
              <a:gd name="T52" fmla="*/ 271 w 337"/>
              <a:gd name="T53" fmla="*/ 23 h 385"/>
              <a:gd name="T54" fmla="*/ 44 w 337"/>
              <a:gd name="T55" fmla="*/ 23 h 385"/>
              <a:gd name="T56" fmla="*/ 23 w 337"/>
              <a:gd name="T57" fmla="*/ 46 h 385"/>
              <a:gd name="T58" fmla="*/ 23 w 337"/>
              <a:gd name="T59" fmla="*/ 191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7" h="385">
                <a:moveTo>
                  <a:pt x="1" y="190"/>
                </a:moveTo>
                <a:cubicBezTo>
                  <a:pt x="1" y="145"/>
                  <a:pt x="0" y="101"/>
                  <a:pt x="1" y="57"/>
                </a:cubicBezTo>
                <a:cubicBezTo>
                  <a:pt x="1" y="22"/>
                  <a:pt x="19" y="2"/>
                  <a:pt x="52" y="1"/>
                </a:cubicBezTo>
                <a:cubicBezTo>
                  <a:pt x="122" y="0"/>
                  <a:pt x="192" y="0"/>
                  <a:pt x="262" y="1"/>
                </a:cubicBezTo>
                <a:cubicBezTo>
                  <a:pt x="294" y="2"/>
                  <a:pt x="313" y="23"/>
                  <a:pt x="314" y="55"/>
                </a:cubicBezTo>
                <a:cubicBezTo>
                  <a:pt x="314" y="64"/>
                  <a:pt x="314" y="72"/>
                  <a:pt x="314" y="81"/>
                </a:cubicBezTo>
                <a:cubicBezTo>
                  <a:pt x="314" y="92"/>
                  <a:pt x="310" y="105"/>
                  <a:pt x="329" y="104"/>
                </a:cubicBezTo>
                <a:cubicBezTo>
                  <a:pt x="337" y="103"/>
                  <a:pt x="336" y="110"/>
                  <a:pt x="336" y="116"/>
                </a:cubicBezTo>
                <a:cubicBezTo>
                  <a:pt x="336" y="130"/>
                  <a:pt x="336" y="144"/>
                  <a:pt x="336" y="158"/>
                </a:cubicBezTo>
                <a:cubicBezTo>
                  <a:pt x="336" y="163"/>
                  <a:pt x="336" y="171"/>
                  <a:pt x="329" y="170"/>
                </a:cubicBezTo>
                <a:cubicBezTo>
                  <a:pt x="303" y="165"/>
                  <a:pt x="316" y="185"/>
                  <a:pt x="314" y="194"/>
                </a:cubicBezTo>
                <a:cubicBezTo>
                  <a:pt x="313" y="204"/>
                  <a:pt x="309" y="217"/>
                  <a:pt x="328" y="213"/>
                </a:cubicBezTo>
                <a:cubicBezTo>
                  <a:pt x="332" y="213"/>
                  <a:pt x="336" y="215"/>
                  <a:pt x="336" y="220"/>
                </a:cubicBezTo>
                <a:cubicBezTo>
                  <a:pt x="336" y="238"/>
                  <a:pt x="336" y="256"/>
                  <a:pt x="336" y="274"/>
                </a:cubicBezTo>
                <a:cubicBezTo>
                  <a:pt x="336" y="275"/>
                  <a:pt x="333" y="278"/>
                  <a:pt x="332" y="278"/>
                </a:cubicBezTo>
                <a:cubicBezTo>
                  <a:pt x="304" y="276"/>
                  <a:pt x="313" y="298"/>
                  <a:pt x="314" y="310"/>
                </a:cubicBezTo>
                <a:cubicBezTo>
                  <a:pt x="320" y="356"/>
                  <a:pt x="288" y="385"/>
                  <a:pt x="242" y="383"/>
                </a:cubicBezTo>
                <a:cubicBezTo>
                  <a:pt x="181" y="379"/>
                  <a:pt x="119" y="382"/>
                  <a:pt x="58" y="382"/>
                </a:cubicBezTo>
                <a:cubicBezTo>
                  <a:pt x="19" y="382"/>
                  <a:pt x="1" y="363"/>
                  <a:pt x="1" y="325"/>
                </a:cubicBezTo>
                <a:cubicBezTo>
                  <a:pt x="0" y="280"/>
                  <a:pt x="1" y="235"/>
                  <a:pt x="1" y="190"/>
                </a:cubicBezTo>
                <a:close/>
                <a:moveTo>
                  <a:pt x="23" y="191"/>
                </a:moveTo>
                <a:cubicBezTo>
                  <a:pt x="23" y="241"/>
                  <a:pt x="24" y="290"/>
                  <a:pt x="23" y="340"/>
                </a:cubicBezTo>
                <a:cubicBezTo>
                  <a:pt x="23" y="354"/>
                  <a:pt x="26" y="359"/>
                  <a:pt x="41" y="359"/>
                </a:cubicBezTo>
                <a:cubicBezTo>
                  <a:pt x="118" y="359"/>
                  <a:pt x="195" y="359"/>
                  <a:pt x="272" y="359"/>
                </a:cubicBezTo>
                <a:cubicBezTo>
                  <a:pt x="285" y="359"/>
                  <a:pt x="291" y="356"/>
                  <a:pt x="291" y="341"/>
                </a:cubicBezTo>
                <a:cubicBezTo>
                  <a:pt x="290" y="242"/>
                  <a:pt x="290" y="142"/>
                  <a:pt x="291" y="43"/>
                </a:cubicBezTo>
                <a:cubicBezTo>
                  <a:pt x="291" y="27"/>
                  <a:pt x="285" y="23"/>
                  <a:pt x="271" y="23"/>
                </a:cubicBezTo>
                <a:cubicBezTo>
                  <a:pt x="195" y="24"/>
                  <a:pt x="120" y="24"/>
                  <a:pt x="44" y="23"/>
                </a:cubicBezTo>
                <a:cubicBezTo>
                  <a:pt x="26" y="23"/>
                  <a:pt x="23" y="30"/>
                  <a:pt x="23" y="46"/>
                </a:cubicBezTo>
                <a:cubicBezTo>
                  <a:pt x="24" y="94"/>
                  <a:pt x="23" y="143"/>
                  <a:pt x="23" y="19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CF5AE63A-7D42-4200-8450-0AD667880694}"/>
              </a:ext>
            </a:extLst>
          </p:cNvPr>
          <p:cNvSpPr>
            <a:spLocks noEditPoints="1"/>
          </p:cNvSpPr>
          <p:nvPr/>
        </p:nvSpPr>
        <p:spPr bwMode="auto">
          <a:xfrm>
            <a:off x="1685925" y="1338263"/>
            <a:ext cx="363537" cy="727075"/>
          </a:xfrm>
          <a:custGeom>
            <a:avLst/>
            <a:gdLst>
              <a:gd name="T0" fmla="*/ 197 w 234"/>
              <a:gd name="T1" fmla="*/ 388 h 468"/>
              <a:gd name="T2" fmla="*/ 186 w 234"/>
              <a:gd name="T3" fmla="*/ 435 h 468"/>
              <a:gd name="T4" fmla="*/ 158 w 234"/>
              <a:gd name="T5" fmla="*/ 465 h 468"/>
              <a:gd name="T6" fmla="*/ 77 w 234"/>
              <a:gd name="T7" fmla="*/ 466 h 468"/>
              <a:gd name="T8" fmla="*/ 47 w 234"/>
              <a:gd name="T9" fmla="*/ 434 h 468"/>
              <a:gd name="T10" fmla="*/ 35 w 234"/>
              <a:gd name="T11" fmla="*/ 387 h 468"/>
              <a:gd name="T12" fmla="*/ 57 w 234"/>
              <a:gd name="T13" fmla="*/ 378 h 468"/>
              <a:gd name="T14" fmla="*/ 187 w 234"/>
              <a:gd name="T15" fmla="*/ 378 h 468"/>
              <a:gd name="T16" fmla="*/ 187 w 234"/>
              <a:gd name="T17" fmla="*/ 377 h 468"/>
              <a:gd name="T18" fmla="*/ 32 w 234"/>
              <a:gd name="T19" fmla="*/ 377 h 468"/>
              <a:gd name="T20" fmla="*/ 0 w 234"/>
              <a:gd name="T21" fmla="*/ 329 h 468"/>
              <a:gd name="T22" fmla="*/ 0 w 234"/>
              <a:gd name="T23" fmla="*/ 49 h 468"/>
              <a:gd name="T24" fmla="*/ 49 w 234"/>
              <a:gd name="T25" fmla="*/ 0 h 468"/>
              <a:gd name="T26" fmla="*/ 192 w 234"/>
              <a:gd name="T27" fmla="*/ 0 h 468"/>
              <a:gd name="T28" fmla="*/ 233 w 234"/>
              <a:gd name="T29" fmla="*/ 40 h 468"/>
              <a:gd name="T30" fmla="*/ 233 w 234"/>
              <a:gd name="T31" fmla="*/ 336 h 468"/>
              <a:gd name="T32" fmla="*/ 199 w 234"/>
              <a:gd name="T33" fmla="*/ 380 h 468"/>
              <a:gd name="T34" fmla="*/ 197 w 234"/>
              <a:gd name="T35" fmla="*/ 388 h 468"/>
              <a:gd name="T36" fmla="*/ 220 w 234"/>
              <a:gd name="T37" fmla="*/ 189 h 468"/>
              <a:gd name="T38" fmla="*/ 220 w 234"/>
              <a:gd name="T39" fmla="*/ 189 h 468"/>
              <a:gd name="T40" fmla="*/ 220 w 234"/>
              <a:gd name="T41" fmla="*/ 42 h 468"/>
              <a:gd name="T42" fmla="*/ 191 w 234"/>
              <a:gd name="T43" fmla="*/ 12 h 468"/>
              <a:gd name="T44" fmla="*/ 44 w 234"/>
              <a:gd name="T45" fmla="*/ 12 h 468"/>
              <a:gd name="T46" fmla="*/ 13 w 234"/>
              <a:gd name="T47" fmla="*/ 44 h 468"/>
              <a:gd name="T48" fmla="*/ 14 w 234"/>
              <a:gd name="T49" fmla="*/ 330 h 468"/>
              <a:gd name="T50" fmla="*/ 46 w 234"/>
              <a:gd name="T51" fmla="*/ 364 h 468"/>
              <a:gd name="T52" fmla="*/ 186 w 234"/>
              <a:gd name="T53" fmla="*/ 364 h 468"/>
              <a:gd name="T54" fmla="*/ 220 w 234"/>
              <a:gd name="T55" fmla="*/ 331 h 468"/>
              <a:gd name="T56" fmla="*/ 220 w 234"/>
              <a:gd name="T57" fmla="*/ 189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4" h="468">
                <a:moveTo>
                  <a:pt x="197" y="388"/>
                </a:moveTo>
                <a:cubicBezTo>
                  <a:pt x="191" y="403"/>
                  <a:pt x="187" y="418"/>
                  <a:pt x="186" y="435"/>
                </a:cubicBezTo>
                <a:cubicBezTo>
                  <a:pt x="185" y="453"/>
                  <a:pt x="175" y="464"/>
                  <a:pt x="158" y="465"/>
                </a:cubicBezTo>
                <a:cubicBezTo>
                  <a:pt x="131" y="467"/>
                  <a:pt x="104" y="468"/>
                  <a:pt x="77" y="466"/>
                </a:cubicBezTo>
                <a:cubicBezTo>
                  <a:pt x="59" y="465"/>
                  <a:pt x="48" y="452"/>
                  <a:pt x="47" y="434"/>
                </a:cubicBezTo>
                <a:cubicBezTo>
                  <a:pt x="46" y="418"/>
                  <a:pt x="40" y="403"/>
                  <a:pt x="35" y="387"/>
                </a:cubicBezTo>
                <a:cubicBezTo>
                  <a:pt x="37" y="372"/>
                  <a:pt x="49" y="378"/>
                  <a:pt x="57" y="378"/>
                </a:cubicBezTo>
                <a:cubicBezTo>
                  <a:pt x="100" y="377"/>
                  <a:pt x="144" y="378"/>
                  <a:pt x="187" y="378"/>
                </a:cubicBezTo>
                <a:cubicBezTo>
                  <a:pt x="187" y="377"/>
                  <a:pt x="187" y="377"/>
                  <a:pt x="187" y="377"/>
                </a:cubicBezTo>
                <a:cubicBezTo>
                  <a:pt x="135" y="377"/>
                  <a:pt x="84" y="377"/>
                  <a:pt x="32" y="377"/>
                </a:cubicBezTo>
                <a:cubicBezTo>
                  <a:pt x="9" y="369"/>
                  <a:pt x="0" y="353"/>
                  <a:pt x="0" y="329"/>
                </a:cubicBezTo>
                <a:cubicBezTo>
                  <a:pt x="1" y="235"/>
                  <a:pt x="0" y="142"/>
                  <a:pt x="0" y="49"/>
                </a:cubicBezTo>
                <a:cubicBezTo>
                  <a:pt x="0" y="12"/>
                  <a:pt x="13" y="0"/>
                  <a:pt x="49" y="0"/>
                </a:cubicBezTo>
                <a:cubicBezTo>
                  <a:pt x="97" y="0"/>
                  <a:pt x="144" y="0"/>
                  <a:pt x="192" y="0"/>
                </a:cubicBezTo>
                <a:cubicBezTo>
                  <a:pt x="218" y="0"/>
                  <a:pt x="233" y="14"/>
                  <a:pt x="233" y="40"/>
                </a:cubicBezTo>
                <a:cubicBezTo>
                  <a:pt x="233" y="139"/>
                  <a:pt x="233" y="237"/>
                  <a:pt x="233" y="336"/>
                </a:cubicBezTo>
                <a:cubicBezTo>
                  <a:pt x="234" y="361"/>
                  <a:pt x="216" y="369"/>
                  <a:pt x="199" y="380"/>
                </a:cubicBezTo>
                <a:cubicBezTo>
                  <a:pt x="198" y="382"/>
                  <a:pt x="198" y="385"/>
                  <a:pt x="197" y="388"/>
                </a:cubicBezTo>
                <a:close/>
                <a:moveTo>
                  <a:pt x="220" y="189"/>
                </a:moveTo>
                <a:cubicBezTo>
                  <a:pt x="220" y="189"/>
                  <a:pt x="220" y="189"/>
                  <a:pt x="220" y="189"/>
                </a:cubicBezTo>
                <a:cubicBezTo>
                  <a:pt x="220" y="140"/>
                  <a:pt x="219" y="91"/>
                  <a:pt x="220" y="42"/>
                </a:cubicBezTo>
                <a:cubicBezTo>
                  <a:pt x="220" y="22"/>
                  <a:pt x="211" y="12"/>
                  <a:pt x="191" y="12"/>
                </a:cubicBezTo>
                <a:cubicBezTo>
                  <a:pt x="142" y="13"/>
                  <a:pt x="93" y="13"/>
                  <a:pt x="44" y="12"/>
                </a:cubicBezTo>
                <a:cubicBezTo>
                  <a:pt x="23" y="12"/>
                  <a:pt x="13" y="22"/>
                  <a:pt x="13" y="44"/>
                </a:cubicBezTo>
                <a:cubicBezTo>
                  <a:pt x="14" y="139"/>
                  <a:pt x="14" y="235"/>
                  <a:pt x="14" y="330"/>
                </a:cubicBezTo>
                <a:cubicBezTo>
                  <a:pt x="14" y="356"/>
                  <a:pt x="21" y="364"/>
                  <a:pt x="46" y="364"/>
                </a:cubicBezTo>
                <a:cubicBezTo>
                  <a:pt x="93" y="364"/>
                  <a:pt x="140" y="364"/>
                  <a:pt x="186" y="364"/>
                </a:cubicBezTo>
                <a:cubicBezTo>
                  <a:pt x="213" y="364"/>
                  <a:pt x="220" y="357"/>
                  <a:pt x="220" y="331"/>
                </a:cubicBezTo>
                <a:cubicBezTo>
                  <a:pt x="220" y="284"/>
                  <a:pt x="220" y="237"/>
                  <a:pt x="220" y="18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A7984261-7532-48DB-92AA-B9DF8801D1C7}"/>
              </a:ext>
            </a:extLst>
          </p:cNvPr>
          <p:cNvSpPr>
            <a:spLocks noEditPoints="1"/>
          </p:cNvSpPr>
          <p:nvPr/>
        </p:nvSpPr>
        <p:spPr bwMode="auto">
          <a:xfrm>
            <a:off x="2547938" y="4021138"/>
            <a:ext cx="579437" cy="576262"/>
          </a:xfrm>
          <a:custGeom>
            <a:avLst/>
            <a:gdLst>
              <a:gd name="T0" fmla="*/ 185 w 373"/>
              <a:gd name="T1" fmla="*/ 371 h 371"/>
              <a:gd name="T2" fmla="*/ 0 w 373"/>
              <a:gd name="T3" fmla="*/ 186 h 371"/>
              <a:gd name="T4" fmla="*/ 187 w 373"/>
              <a:gd name="T5" fmla="*/ 0 h 371"/>
              <a:gd name="T6" fmla="*/ 372 w 373"/>
              <a:gd name="T7" fmla="*/ 185 h 371"/>
              <a:gd name="T8" fmla="*/ 185 w 373"/>
              <a:gd name="T9" fmla="*/ 371 h 371"/>
              <a:gd name="T10" fmla="*/ 185 w 373"/>
              <a:gd name="T11" fmla="*/ 352 h 371"/>
              <a:gd name="T12" fmla="*/ 353 w 373"/>
              <a:gd name="T13" fmla="*/ 185 h 371"/>
              <a:gd name="T14" fmla="*/ 185 w 373"/>
              <a:gd name="T15" fmla="*/ 19 h 371"/>
              <a:gd name="T16" fmla="*/ 19 w 373"/>
              <a:gd name="T17" fmla="*/ 187 h 371"/>
              <a:gd name="T18" fmla="*/ 185 w 373"/>
              <a:gd name="T19" fmla="*/ 352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3" h="371">
                <a:moveTo>
                  <a:pt x="185" y="371"/>
                </a:moveTo>
                <a:cubicBezTo>
                  <a:pt x="83" y="371"/>
                  <a:pt x="0" y="289"/>
                  <a:pt x="0" y="186"/>
                </a:cubicBezTo>
                <a:cubicBezTo>
                  <a:pt x="0" y="82"/>
                  <a:pt x="82" y="0"/>
                  <a:pt x="187" y="0"/>
                </a:cubicBezTo>
                <a:cubicBezTo>
                  <a:pt x="289" y="0"/>
                  <a:pt x="371" y="81"/>
                  <a:pt x="372" y="185"/>
                </a:cubicBezTo>
                <a:cubicBezTo>
                  <a:pt x="373" y="288"/>
                  <a:pt x="290" y="371"/>
                  <a:pt x="185" y="371"/>
                </a:cubicBezTo>
                <a:close/>
                <a:moveTo>
                  <a:pt x="185" y="352"/>
                </a:moveTo>
                <a:cubicBezTo>
                  <a:pt x="279" y="352"/>
                  <a:pt x="353" y="278"/>
                  <a:pt x="353" y="185"/>
                </a:cubicBezTo>
                <a:cubicBezTo>
                  <a:pt x="353" y="92"/>
                  <a:pt x="279" y="19"/>
                  <a:pt x="185" y="19"/>
                </a:cubicBezTo>
                <a:cubicBezTo>
                  <a:pt x="92" y="19"/>
                  <a:pt x="19" y="93"/>
                  <a:pt x="19" y="187"/>
                </a:cubicBezTo>
                <a:cubicBezTo>
                  <a:pt x="20" y="279"/>
                  <a:pt x="93" y="352"/>
                  <a:pt x="185" y="35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B6D2E3DF-0182-4D00-AFBC-ED88275A0BBB}"/>
              </a:ext>
            </a:extLst>
          </p:cNvPr>
          <p:cNvSpPr>
            <a:spLocks noEditPoints="1"/>
          </p:cNvSpPr>
          <p:nvPr/>
        </p:nvSpPr>
        <p:spPr bwMode="auto">
          <a:xfrm>
            <a:off x="2563813" y="1390650"/>
            <a:ext cx="547687" cy="528637"/>
          </a:xfrm>
          <a:custGeom>
            <a:avLst/>
            <a:gdLst>
              <a:gd name="T0" fmla="*/ 171 w 352"/>
              <a:gd name="T1" fmla="*/ 340 h 340"/>
              <a:gd name="T2" fmla="*/ 9 w 352"/>
              <a:gd name="T3" fmla="*/ 199 h 340"/>
              <a:gd name="T4" fmla="*/ 135 w 352"/>
              <a:gd name="T5" fmla="*/ 19 h 340"/>
              <a:gd name="T6" fmla="*/ 324 w 352"/>
              <a:gd name="T7" fmla="*/ 123 h 340"/>
              <a:gd name="T8" fmla="*/ 338 w 352"/>
              <a:gd name="T9" fmla="*/ 141 h 340"/>
              <a:gd name="T10" fmla="*/ 340 w 352"/>
              <a:gd name="T11" fmla="*/ 169 h 340"/>
              <a:gd name="T12" fmla="*/ 340 w 352"/>
              <a:gd name="T13" fmla="*/ 187 h 340"/>
              <a:gd name="T14" fmla="*/ 334 w 352"/>
              <a:gd name="T15" fmla="*/ 215 h 340"/>
              <a:gd name="T16" fmla="*/ 323 w 352"/>
              <a:gd name="T17" fmla="*/ 234 h 340"/>
              <a:gd name="T18" fmla="*/ 171 w 352"/>
              <a:gd name="T19" fmla="*/ 340 h 340"/>
              <a:gd name="T20" fmla="*/ 173 w 352"/>
              <a:gd name="T21" fmla="*/ 35 h 340"/>
              <a:gd name="T22" fmla="*/ 28 w 352"/>
              <a:gd name="T23" fmla="*/ 174 h 340"/>
              <a:gd name="T24" fmla="*/ 168 w 352"/>
              <a:gd name="T25" fmla="*/ 321 h 340"/>
              <a:gd name="T26" fmla="*/ 313 w 352"/>
              <a:gd name="T27" fmla="*/ 181 h 340"/>
              <a:gd name="T28" fmla="*/ 173 w 352"/>
              <a:gd name="T29" fmla="*/ 3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2" h="340">
                <a:moveTo>
                  <a:pt x="171" y="340"/>
                </a:moveTo>
                <a:cubicBezTo>
                  <a:pt x="88" y="340"/>
                  <a:pt x="18" y="278"/>
                  <a:pt x="9" y="199"/>
                </a:cubicBezTo>
                <a:cubicBezTo>
                  <a:pt x="0" y="113"/>
                  <a:pt x="52" y="39"/>
                  <a:pt x="135" y="19"/>
                </a:cubicBezTo>
                <a:cubicBezTo>
                  <a:pt x="214" y="0"/>
                  <a:pt x="295" y="45"/>
                  <a:pt x="324" y="123"/>
                </a:cubicBezTo>
                <a:cubicBezTo>
                  <a:pt x="326" y="129"/>
                  <a:pt x="326" y="137"/>
                  <a:pt x="338" y="141"/>
                </a:cubicBezTo>
                <a:cubicBezTo>
                  <a:pt x="351" y="145"/>
                  <a:pt x="348" y="162"/>
                  <a:pt x="340" y="169"/>
                </a:cubicBezTo>
                <a:cubicBezTo>
                  <a:pt x="330" y="178"/>
                  <a:pt x="331" y="179"/>
                  <a:pt x="340" y="187"/>
                </a:cubicBezTo>
                <a:cubicBezTo>
                  <a:pt x="347" y="194"/>
                  <a:pt x="352" y="210"/>
                  <a:pt x="334" y="215"/>
                </a:cubicBezTo>
                <a:cubicBezTo>
                  <a:pt x="324" y="219"/>
                  <a:pt x="326" y="228"/>
                  <a:pt x="323" y="234"/>
                </a:cubicBezTo>
                <a:cubicBezTo>
                  <a:pt x="299" y="299"/>
                  <a:pt x="239" y="340"/>
                  <a:pt x="171" y="340"/>
                </a:cubicBezTo>
                <a:close/>
                <a:moveTo>
                  <a:pt x="173" y="35"/>
                </a:moveTo>
                <a:cubicBezTo>
                  <a:pt x="94" y="34"/>
                  <a:pt x="29" y="96"/>
                  <a:pt x="28" y="174"/>
                </a:cubicBezTo>
                <a:cubicBezTo>
                  <a:pt x="27" y="255"/>
                  <a:pt x="89" y="320"/>
                  <a:pt x="168" y="321"/>
                </a:cubicBezTo>
                <a:cubicBezTo>
                  <a:pt x="247" y="322"/>
                  <a:pt x="312" y="259"/>
                  <a:pt x="313" y="181"/>
                </a:cubicBezTo>
                <a:cubicBezTo>
                  <a:pt x="314" y="100"/>
                  <a:pt x="253" y="36"/>
                  <a:pt x="173" y="3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5801FB7B-3234-4365-91D4-41A92908C910}"/>
              </a:ext>
            </a:extLst>
          </p:cNvPr>
          <p:cNvSpPr>
            <a:spLocks/>
          </p:cNvSpPr>
          <p:nvPr/>
        </p:nvSpPr>
        <p:spPr bwMode="auto">
          <a:xfrm>
            <a:off x="2692400" y="4595813"/>
            <a:ext cx="288925" cy="179387"/>
          </a:xfrm>
          <a:custGeom>
            <a:avLst/>
            <a:gdLst>
              <a:gd name="T0" fmla="*/ 186 w 186"/>
              <a:gd name="T1" fmla="*/ 0 h 116"/>
              <a:gd name="T2" fmla="*/ 186 w 186"/>
              <a:gd name="T3" fmla="*/ 88 h 116"/>
              <a:gd name="T4" fmla="*/ 159 w 186"/>
              <a:gd name="T5" fmla="*/ 116 h 116"/>
              <a:gd name="T6" fmla="*/ 27 w 186"/>
              <a:gd name="T7" fmla="*/ 116 h 116"/>
              <a:gd name="T8" fmla="*/ 0 w 186"/>
              <a:gd name="T9" fmla="*/ 88 h 116"/>
              <a:gd name="T10" fmla="*/ 0 w 186"/>
              <a:gd name="T11" fmla="*/ 2 h 116"/>
              <a:gd name="T12" fmla="*/ 186 w 186"/>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6" h="116">
                <a:moveTo>
                  <a:pt x="186" y="0"/>
                </a:moveTo>
                <a:cubicBezTo>
                  <a:pt x="186" y="32"/>
                  <a:pt x="186" y="60"/>
                  <a:pt x="186" y="88"/>
                </a:cubicBezTo>
                <a:cubicBezTo>
                  <a:pt x="186" y="106"/>
                  <a:pt x="178" y="116"/>
                  <a:pt x="159" y="116"/>
                </a:cubicBezTo>
                <a:cubicBezTo>
                  <a:pt x="115" y="116"/>
                  <a:pt x="71" y="116"/>
                  <a:pt x="27" y="116"/>
                </a:cubicBezTo>
                <a:cubicBezTo>
                  <a:pt x="9" y="116"/>
                  <a:pt x="0" y="107"/>
                  <a:pt x="0" y="88"/>
                </a:cubicBezTo>
                <a:cubicBezTo>
                  <a:pt x="1" y="60"/>
                  <a:pt x="0" y="32"/>
                  <a:pt x="0" y="2"/>
                </a:cubicBezTo>
                <a:cubicBezTo>
                  <a:pt x="62" y="29"/>
                  <a:pt x="124" y="30"/>
                  <a:pt x="186"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40BCE00E-0516-4E83-A444-D5C383F3D111}"/>
              </a:ext>
            </a:extLst>
          </p:cNvPr>
          <p:cNvSpPr>
            <a:spLocks/>
          </p:cNvSpPr>
          <p:nvPr/>
        </p:nvSpPr>
        <p:spPr bwMode="auto">
          <a:xfrm>
            <a:off x="2692400" y="3844925"/>
            <a:ext cx="290512" cy="177800"/>
          </a:xfrm>
          <a:custGeom>
            <a:avLst/>
            <a:gdLst>
              <a:gd name="T0" fmla="*/ 187 w 187"/>
              <a:gd name="T1" fmla="*/ 115 h 115"/>
              <a:gd name="T2" fmla="*/ 0 w 187"/>
              <a:gd name="T3" fmla="*/ 115 h 115"/>
              <a:gd name="T4" fmla="*/ 0 w 187"/>
              <a:gd name="T5" fmla="*/ 24 h 115"/>
              <a:gd name="T6" fmla="*/ 23 w 187"/>
              <a:gd name="T7" fmla="*/ 1 h 115"/>
              <a:gd name="T8" fmla="*/ 163 w 187"/>
              <a:gd name="T9" fmla="*/ 1 h 115"/>
              <a:gd name="T10" fmla="*/ 187 w 187"/>
              <a:gd name="T11" fmla="*/ 29 h 115"/>
              <a:gd name="T12" fmla="*/ 187 w 187"/>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187" h="115">
                <a:moveTo>
                  <a:pt x="187" y="115"/>
                </a:moveTo>
                <a:cubicBezTo>
                  <a:pt x="123" y="87"/>
                  <a:pt x="62" y="87"/>
                  <a:pt x="0" y="115"/>
                </a:cubicBezTo>
                <a:cubicBezTo>
                  <a:pt x="0" y="83"/>
                  <a:pt x="1" y="54"/>
                  <a:pt x="0" y="24"/>
                </a:cubicBezTo>
                <a:cubicBezTo>
                  <a:pt x="0" y="9"/>
                  <a:pt x="8" y="1"/>
                  <a:pt x="23" y="1"/>
                </a:cubicBezTo>
                <a:cubicBezTo>
                  <a:pt x="69" y="0"/>
                  <a:pt x="116" y="0"/>
                  <a:pt x="163" y="1"/>
                </a:cubicBezTo>
                <a:cubicBezTo>
                  <a:pt x="180" y="1"/>
                  <a:pt x="187" y="13"/>
                  <a:pt x="187" y="29"/>
                </a:cubicBezTo>
                <a:cubicBezTo>
                  <a:pt x="187" y="57"/>
                  <a:pt x="187" y="85"/>
                  <a:pt x="187" y="11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186E9438-6404-41B2-ADB8-4D60FCD2AB63}"/>
              </a:ext>
            </a:extLst>
          </p:cNvPr>
          <p:cNvSpPr>
            <a:spLocks/>
          </p:cNvSpPr>
          <p:nvPr/>
        </p:nvSpPr>
        <p:spPr bwMode="auto">
          <a:xfrm>
            <a:off x="2667000" y="1884363"/>
            <a:ext cx="323850" cy="180975"/>
          </a:xfrm>
          <a:custGeom>
            <a:avLst/>
            <a:gdLst>
              <a:gd name="T0" fmla="*/ 0 w 209"/>
              <a:gd name="T1" fmla="*/ 1 h 117"/>
              <a:gd name="T2" fmla="*/ 209 w 209"/>
              <a:gd name="T3" fmla="*/ 0 h 117"/>
              <a:gd name="T4" fmla="*/ 184 w 209"/>
              <a:gd name="T5" fmla="*/ 99 h 117"/>
              <a:gd name="T6" fmla="*/ 161 w 209"/>
              <a:gd name="T7" fmla="*/ 116 h 117"/>
              <a:gd name="T8" fmla="*/ 46 w 209"/>
              <a:gd name="T9" fmla="*/ 116 h 117"/>
              <a:gd name="T10" fmla="*/ 27 w 209"/>
              <a:gd name="T11" fmla="*/ 104 h 117"/>
              <a:gd name="T12" fmla="*/ 0 w 209"/>
              <a:gd name="T13" fmla="*/ 1 h 117"/>
            </a:gdLst>
            <a:ahLst/>
            <a:cxnLst>
              <a:cxn ang="0">
                <a:pos x="T0" y="T1"/>
              </a:cxn>
              <a:cxn ang="0">
                <a:pos x="T2" y="T3"/>
              </a:cxn>
              <a:cxn ang="0">
                <a:pos x="T4" y="T5"/>
              </a:cxn>
              <a:cxn ang="0">
                <a:pos x="T6" y="T7"/>
              </a:cxn>
              <a:cxn ang="0">
                <a:pos x="T8" y="T9"/>
              </a:cxn>
              <a:cxn ang="0">
                <a:pos x="T10" y="T11"/>
              </a:cxn>
              <a:cxn ang="0">
                <a:pos x="T12" y="T13"/>
              </a:cxn>
            </a:cxnLst>
            <a:rect l="0" t="0" r="r" b="b"/>
            <a:pathLst>
              <a:path w="209" h="117">
                <a:moveTo>
                  <a:pt x="0" y="1"/>
                </a:moveTo>
                <a:cubicBezTo>
                  <a:pt x="72" y="46"/>
                  <a:pt x="140" y="45"/>
                  <a:pt x="209" y="0"/>
                </a:cubicBezTo>
                <a:cubicBezTo>
                  <a:pt x="201" y="35"/>
                  <a:pt x="193" y="67"/>
                  <a:pt x="184" y="99"/>
                </a:cubicBezTo>
                <a:cubicBezTo>
                  <a:pt x="181" y="112"/>
                  <a:pt x="174" y="117"/>
                  <a:pt x="161" y="116"/>
                </a:cubicBezTo>
                <a:cubicBezTo>
                  <a:pt x="123" y="116"/>
                  <a:pt x="85" y="116"/>
                  <a:pt x="46" y="116"/>
                </a:cubicBezTo>
                <a:cubicBezTo>
                  <a:pt x="38" y="116"/>
                  <a:pt x="30" y="116"/>
                  <a:pt x="27" y="104"/>
                </a:cubicBezTo>
                <a:cubicBezTo>
                  <a:pt x="19" y="71"/>
                  <a:pt x="10" y="38"/>
                  <a:pt x="0" y="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E57E4865-A23B-4C6E-AC1F-F7097A13A72F}"/>
              </a:ext>
            </a:extLst>
          </p:cNvPr>
          <p:cNvSpPr>
            <a:spLocks/>
          </p:cNvSpPr>
          <p:nvPr/>
        </p:nvSpPr>
        <p:spPr bwMode="auto">
          <a:xfrm>
            <a:off x="2667000" y="1271588"/>
            <a:ext cx="320675" cy="180975"/>
          </a:xfrm>
          <a:custGeom>
            <a:avLst/>
            <a:gdLst>
              <a:gd name="T0" fmla="*/ 207 w 207"/>
              <a:gd name="T1" fmla="*/ 112 h 116"/>
              <a:gd name="T2" fmla="*/ 102 w 207"/>
              <a:gd name="T3" fmla="*/ 81 h 116"/>
              <a:gd name="T4" fmla="*/ 0 w 207"/>
              <a:gd name="T5" fmla="*/ 116 h 116"/>
              <a:gd name="T6" fmla="*/ 28 w 207"/>
              <a:gd name="T7" fmla="*/ 12 h 116"/>
              <a:gd name="T8" fmla="*/ 45 w 207"/>
              <a:gd name="T9" fmla="*/ 0 h 116"/>
              <a:gd name="T10" fmla="*/ 166 w 207"/>
              <a:gd name="T11" fmla="*/ 0 h 116"/>
              <a:gd name="T12" fmla="*/ 182 w 207"/>
              <a:gd name="T13" fmla="*/ 11 h 116"/>
              <a:gd name="T14" fmla="*/ 207 w 207"/>
              <a:gd name="T15" fmla="*/ 112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116">
                <a:moveTo>
                  <a:pt x="207" y="112"/>
                </a:moveTo>
                <a:cubicBezTo>
                  <a:pt x="171" y="92"/>
                  <a:pt x="138" y="80"/>
                  <a:pt x="102" y="81"/>
                </a:cubicBezTo>
                <a:cubicBezTo>
                  <a:pt x="67" y="82"/>
                  <a:pt x="34" y="92"/>
                  <a:pt x="0" y="116"/>
                </a:cubicBezTo>
                <a:cubicBezTo>
                  <a:pt x="10" y="78"/>
                  <a:pt x="19" y="45"/>
                  <a:pt x="28" y="12"/>
                </a:cubicBezTo>
                <a:cubicBezTo>
                  <a:pt x="30" y="4"/>
                  <a:pt x="36" y="0"/>
                  <a:pt x="45" y="0"/>
                </a:cubicBezTo>
                <a:cubicBezTo>
                  <a:pt x="86" y="0"/>
                  <a:pt x="126" y="0"/>
                  <a:pt x="166" y="0"/>
                </a:cubicBezTo>
                <a:cubicBezTo>
                  <a:pt x="175" y="0"/>
                  <a:pt x="180" y="4"/>
                  <a:pt x="182" y="11"/>
                </a:cubicBezTo>
                <a:cubicBezTo>
                  <a:pt x="192" y="43"/>
                  <a:pt x="201" y="74"/>
                  <a:pt x="207" y="11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12480D23-4AB7-46C0-89E5-43DADDD37741}"/>
              </a:ext>
            </a:extLst>
          </p:cNvPr>
          <p:cNvSpPr>
            <a:spLocks/>
          </p:cNvSpPr>
          <p:nvPr/>
        </p:nvSpPr>
        <p:spPr bwMode="auto">
          <a:xfrm>
            <a:off x="3584575" y="4632325"/>
            <a:ext cx="263525" cy="146050"/>
          </a:xfrm>
          <a:custGeom>
            <a:avLst/>
            <a:gdLst>
              <a:gd name="T0" fmla="*/ 170 w 170"/>
              <a:gd name="T1" fmla="*/ 0 h 94"/>
              <a:gd name="T2" fmla="*/ 155 w 170"/>
              <a:gd name="T3" fmla="*/ 68 h 94"/>
              <a:gd name="T4" fmla="*/ 134 w 170"/>
              <a:gd name="T5" fmla="*/ 89 h 94"/>
              <a:gd name="T6" fmla="*/ 48 w 170"/>
              <a:gd name="T7" fmla="*/ 90 h 94"/>
              <a:gd name="T8" fmla="*/ 14 w 170"/>
              <a:gd name="T9" fmla="*/ 58 h 94"/>
              <a:gd name="T10" fmla="*/ 0 w 170"/>
              <a:gd name="T11" fmla="*/ 0 h 94"/>
              <a:gd name="T12" fmla="*/ 170 w 170"/>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170" h="94">
                <a:moveTo>
                  <a:pt x="170" y="0"/>
                </a:moveTo>
                <a:cubicBezTo>
                  <a:pt x="165" y="23"/>
                  <a:pt x="158" y="45"/>
                  <a:pt x="155" y="68"/>
                </a:cubicBezTo>
                <a:cubicBezTo>
                  <a:pt x="154" y="80"/>
                  <a:pt x="146" y="88"/>
                  <a:pt x="134" y="89"/>
                </a:cubicBezTo>
                <a:cubicBezTo>
                  <a:pt x="105" y="89"/>
                  <a:pt x="77" y="94"/>
                  <a:pt x="48" y="90"/>
                </a:cubicBezTo>
                <a:cubicBezTo>
                  <a:pt x="29" y="87"/>
                  <a:pt x="17" y="80"/>
                  <a:pt x="14" y="58"/>
                </a:cubicBezTo>
                <a:cubicBezTo>
                  <a:pt x="12" y="38"/>
                  <a:pt x="5" y="19"/>
                  <a:pt x="0" y="0"/>
                </a:cubicBezTo>
                <a:cubicBezTo>
                  <a:pt x="57" y="0"/>
                  <a:pt x="113" y="0"/>
                  <a:pt x="17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7A2875B5-35A2-45F8-ABF0-F3AE603AC30B}"/>
              </a:ext>
            </a:extLst>
          </p:cNvPr>
          <p:cNvSpPr>
            <a:spLocks/>
          </p:cNvSpPr>
          <p:nvPr/>
        </p:nvSpPr>
        <p:spPr bwMode="auto">
          <a:xfrm>
            <a:off x="609600" y="2425700"/>
            <a:ext cx="265112" cy="138112"/>
          </a:xfrm>
          <a:custGeom>
            <a:avLst/>
            <a:gdLst>
              <a:gd name="T0" fmla="*/ 0 w 170"/>
              <a:gd name="T1" fmla="*/ 89 h 89"/>
              <a:gd name="T2" fmla="*/ 15 w 170"/>
              <a:gd name="T3" fmla="*/ 23 h 89"/>
              <a:gd name="T4" fmla="*/ 42 w 170"/>
              <a:gd name="T5" fmla="*/ 0 h 89"/>
              <a:gd name="T6" fmla="*/ 128 w 170"/>
              <a:gd name="T7" fmla="*/ 0 h 89"/>
              <a:gd name="T8" fmla="*/ 155 w 170"/>
              <a:gd name="T9" fmla="*/ 23 h 89"/>
              <a:gd name="T10" fmla="*/ 162 w 170"/>
              <a:gd name="T11" fmla="*/ 58 h 89"/>
              <a:gd name="T12" fmla="*/ 136 w 170"/>
              <a:gd name="T13" fmla="*/ 89 h 89"/>
              <a:gd name="T14" fmla="*/ 0 w 170"/>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89">
                <a:moveTo>
                  <a:pt x="0" y="89"/>
                </a:moveTo>
                <a:cubicBezTo>
                  <a:pt x="7" y="66"/>
                  <a:pt x="13" y="45"/>
                  <a:pt x="15" y="23"/>
                </a:cubicBezTo>
                <a:cubicBezTo>
                  <a:pt x="16" y="8"/>
                  <a:pt x="26" y="0"/>
                  <a:pt x="42" y="0"/>
                </a:cubicBezTo>
                <a:cubicBezTo>
                  <a:pt x="71" y="0"/>
                  <a:pt x="100" y="0"/>
                  <a:pt x="128" y="0"/>
                </a:cubicBezTo>
                <a:cubicBezTo>
                  <a:pt x="144" y="0"/>
                  <a:pt x="153" y="8"/>
                  <a:pt x="155" y="23"/>
                </a:cubicBezTo>
                <a:cubicBezTo>
                  <a:pt x="157" y="35"/>
                  <a:pt x="159" y="46"/>
                  <a:pt x="162" y="58"/>
                </a:cubicBezTo>
                <a:cubicBezTo>
                  <a:pt x="170" y="89"/>
                  <a:pt x="170" y="89"/>
                  <a:pt x="136" y="89"/>
                </a:cubicBezTo>
                <a:cubicBezTo>
                  <a:pt x="92" y="89"/>
                  <a:pt x="47" y="89"/>
                  <a:pt x="0" y="8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250E0AA0-7E33-4449-8D0E-3EF2D8322000}"/>
              </a:ext>
            </a:extLst>
          </p:cNvPr>
          <p:cNvSpPr>
            <a:spLocks/>
          </p:cNvSpPr>
          <p:nvPr/>
        </p:nvSpPr>
        <p:spPr bwMode="auto">
          <a:xfrm>
            <a:off x="3586163" y="3871913"/>
            <a:ext cx="266700" cy="142875"/>
          </a:xfrm>
          <a:custGeom>
            <a:avLst/>
            <a:gdLst>
              <a:gd name="T0" fmla="*/ 0 w 172"/>
              <a:gd name="T1" fmla="*/ 88 h 92"/>
              <a:gd name="T2" fmla="*/ 15 w 172"/>
              <a:gd name="T3" fmla="*/ 25 h 92"/>
              <a:gd name="T4" fmla="*/ 39 w 172"/>
              <a:gd name="T5" fmla="*/ 1 h 92"/>
              <a:gd name="T6" fmla="*/ 130 w 172"/>
              <a:gd name="T7" fmla="*/ 1 h 92"/>
              <a:gd name="T8" fmla="*/ 155 w 172"/>
              <a:gd name="T9" fmla="*/ 26 h 92"/>
              <a:gd name="T10" fmla="*/ 172 w 172"/>
              <a:gd name="T11" fmla="*/ 86 h 92"/>
              <a:gd name="T12" fmla="*/ 0 w 172"/>
              <a:gd name="T13" fmla="*/ 88 h 92"/>
            </a:gdLst>
            <a:ahLst/>
            <a:cxnLst>
              <a:cxn ang="0">
                <a:pos x="T0" y="T1"/>
              </a:cxn>
              <a:cxn ang="0">
                <a:pos x="T2" y="T3"/>
              </a:cxn>
              <a:cxn ang="0">
                <a:pos x="T4" y="T5"/>
              </a:cxn>
              <a:cxn ang="0">
                <a:pos x="T6" y="T7"/>
              </a:cxn>
              <a:cxn ang="0">
                <a:pos x="T8" y="T9"/>
              </a:cxn>
              <a:cxn ang="0">
                <a:pos x="T10" y="T11"/>
              </a:cxn>
              <a:cxn ang="0">
                <a:pos x="T12" y="T13"/>
              </a:cxn>
            </a:cxnLst>
            <a:rect l="0" t="0" r="r" b="b"/>
            <a:pathLst>
              <a:path w="172" h="92">
                <a:moveTo>
                  <a:pt x="0" y="88"/>
                </a:moveTo>
                <a:cubicBezTo>
                  <a:pt x="7" y="67"/>
                  <a:pt x="13" y="46"/>
                  <a:pt x="15" y="25"/>
                </a:cubicBezTo>
                <a:cubicBezTo>
                  <a:pt x="16" y="10"/>
                  <a:pt x="25" y="1"/>
                  <a:pt x="39" y="1"/>
                </a:cubicBezTo>
                <a:cubicBezTo>
                  <a:pt x="69" y="0"/>
                  <a:pt x="100" y="0"/>
                  <a:pt x="130" y="1"/>
                </a:cubicBezTo>
                <a:cubicBezTo>
                  <a:pt x="145" y="1"/>
                  <a:pt x="152" y="11"/>
                  <a:pt x="155" y="26"/>
                </a:cubicBezTo>
                <a:cubicBezTo>
                  <a:pt x="159" y="46"/>
                  <a:pt x="160" y="68"/>
                  <a:pt x="172" y="86"/>
                </a:cubicBezTo>
                <a:cubicBezTo>
                  <a:pt x="115" y="92"/>
                  <a:pt x="58" y="88"/>
                  <a:pt x="0" y="8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45C02B56-E8FE-4CF5-ADD9-ACE9C0AF6304}"/>
              </a:ext>
            </a:extLst>
          </p:cNvPr>
          <p:cNvSpPr>
            <a:spLocks/>
          </p:cNvSpPr>
          <p:nvPr/>
        </p:nvSpPr>
        <p:spPr bwMode="auto">
          <a:xfrm>
            <a:off x="1738313" y="1195388"/>
            <a:ext cx="257175" cy="134937"/>
          </a:xfrm>
          <a:custGeom>
            <a:avLst/>
            <a:gdLst>
              <a:gd name="T0" fmla="*/ 165 w 165"/>
              <a:gd name="T1" fmla="*/ 86 h 87"/>
              <a:gd name="T2" fmla="*/ 13 w 165"/>
              <a:gd name="T3" fmla="*/ 87 h 87"/>
              <a:gd name="T4" fmla="*/ 3 w 165"/>
              <a:gd name="T5" fmla="*/ 73 h 87"/>
              <a:gd name="T6" fmla="*/ 14 w 165"/>
              <a:gd name="T7" fmla="*/ 29 h 87"/>
              <a:gd name="T8" fmla="*/ 47 w 165"/>
              <a:gd name="T9" fmla="*/ 0 h 87"/>
              <a:gd name="T10" fmla="*/ 124 w 165"/>
              <a:gd name="T11" fmla="*/ 1 h 87"/>
              <a:gd name="T12" fmla="*/ 150 w 165"/>
              <a:gd name="T13" fmla="*/ 26 h 87"/>
              <a:gd name="T14" fmla="*/ 165 w 165"/>
              <a:gd name="T15" fmla="*/ 86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5" h="87">
                <a:moveTo>
                  <a:pt x="165" y="86"/>
                </a:moveTo>
                <a:cubicBezTo>
                  <a:pt x="114" y="86"/>
                  <a:pt x="64" y="86"/>
                  <a:pt x="13" y="87"/>
                </a:cubicBezTo>
                <a:cubicBezTo>
                  <a:pt x="1" y="87"/>
                  <a:pt x="0" y="80"/>
                  <a:pt x="3" y="73"/>
                </a:cubicBezTo>
                <a:cubicBezTo>
                  <a:pt x="9" y="59"/>
                  <a:pt x="13" y="44"/>
                  <a:pt x="14" y="29"/>
                </a:cubicBezTo>
                <a:cubicBezTo>
                  <a:pt x="16" y="8"/>
                  <a:pt x="27" y="0"/>
                  <a:pt x="47" y="0"/>
                </a:cubicBezTo>
                <a:cubicBezTo>
                  <a:pt x="72" y="1"/>
                  <a:pt x="98" y="0"/>
                  <a:pt x="124" y="1"/>
                </a:cubicBezTo>
                <a:cubicBezTo>
                  <a:pt x="140" y="1"/>
                  <a:pt x="148" y="8"/>
                  <a:pt x="150" y="26"/>
                </a:cubicBezTo>
                <a:cubicBezTo>
                  <a:pt x="152" y="46"/>
                  <a:pt x="160" y="65"/>
                  <a:pt x="165" y="8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0EE66F90-81E2-49C1-9082-145D0BC22147}"/>
              </a:ext>
            </a:extLst>
          </p:cNvPr>
          <p:cNvSpPr>
            <a:spLocks/>
          </p:cNvSpPr>
          <p:nvPr/>
        </p:nvSpPr>
        <p:spPr bwMode="auto">
          <a:xfrm>
            <a:off x="619125" y="1931988"/>
            <a:ext cx="249237" cy="136525"/>
          </a:xfrm>
          <a:custGeom>
            <a:avLst/>
            <a:gdLst>
              <a:gd name="T0" fmla="*/ 0 w 160"/>
              <a:gd name="T1" fmla="*/ 0 h 88"/>
              <a:gd name="T2" fmla="*/ 160 w 160"/>
              <a:gd name="T3" fmla="*/ 0 h 88"/>
              <a:gd name="T4" fmla="*/ 147 w 160"/>
              <a:gd name="T5" fmla="*/ 60 h 88"/>
              <a:gd name="T6" fmla="*/ 129 w 160"/>
              <a:gd name="T7" fmla="*/ 82 h 88"/>
              <a:gd name="T8" fmla="*/ 38 w 160"/>
              <a:gd name="T9" fmla="*/ 82 h 88"/>
              <a:gd name="T10" fmla="*/ 13 w 160"/>
              <a:gd name="T11" fmla="*/ 54 h 88"/>
              <a:gd name="T12" fmla="*/ 0 w 160"/>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160" h="88">
                <a:moveTo>
                  <a:pt x="0" y="0"/>
                </a:moveTo>
                <a:cubicBezTo>
                  <a:pt x="54" y="0"/>
                  <a:pt x="106" y="0"/>
                  <a:pt x="160" y="0"/>
                </a:cubicBezTo>
                <a:cubicBezTo>
                  <a:pt x="155" y="21"/>
                  <a:pt x="149" y="40"/>
                  <a:pt x="147" y="60"/>
                </a:cubicBezTo>
                <a:cubicBezTo>
                  <a:pt x="146" y="71"/>
                  <a:pt x="141" y="80"/>
                  <a:pt x="129" y="82"/>
                </a:cubicBezTo>
                <a:cubicBezTo>
                  <a:pt x="99" y="85"/>
                  <a:pt x="69" y="88"/>
                  <a:pt x="38" y="82"/>
                </a:cubicBezTo>
                <a:cubicBezTo>
                  <a:pt x="23" y="79"/>
                  <a:pt x="15" y="71"/>
                  <a:pt x="13" y="54"/>
                </a:cubicBezTo>
                <a:cubicBezTo>
                  <a:pt x="11" y="36"/>
                  <a:pt x="5" y="20"/>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4AAD8426-B4E2-4C38-8631-91481E7A2E87}"/>
              </a:ext>
            </a:extLst>
          </p:cNvPr>
          <p:cNvSpPr>
            <a:spLocks/>
          </p:cNvSpPr>
          <p:nvPr/>
        </p:nvSpPr>
        <p:spPr bwMode="auto">
          <a:xfrm>
            <a:off x="614363" y="1198563"/>
            <a:ext cx="255587" cy="130175"/>
          </a:xfrm>
          <a:custGeom>
            <a:avLst/>
            <a:gdLst>
              <a:gd name="T0" fmla="*/ 82 w 164"/>
              <a:gd name="T1" fmla="*/ 83 h 84"/>
              <a:gd name="T2" fmla="*/ 14 w 164"/>
              <a:gd name="T3" fmla="*/ 83 h 84"/>
              <a:gd name="T4" fmla="*/ 4 w 164"/>
              <a:gd name="T5" fmla="*/ 71 h 84"/>
              <a:gd name="T6" fmla="*/ 15 w 164"/>
              <a:gd name="T7" fmla="*/ 21 h 84"/>
              <a:gd name="T8" fmla="*/ 40 w 164"/>
              <a:gd name="T9" fmla="*/ 0 h 84"/>
              <a:gd name="T10" fmla="*/ 122 w 164"/>
              <a:gd name="T11" fmla="*/ 0 h 84"/>
              <a:gd name="T12" fmla="*/ 147 w 164"/>
              <a:gd name="T13" fmla="*/ 22 h 84"/>
              <a:gd name="T14" fmla="*/ 159 w 164"/>
              <a:gd name="T15" fmla="*/ 71 h 84"/>
              <a:gd name="T16" fmla="*/ 149 w 164"/>
              <a:gd name="T17" fmla="*/ 84 h 84"/>
              <a:gd name="T18" fmla="*/ 82 w 164"/>
              <a:gd name="T19" fmla="*/ 83 h 84"/>
              <a:gd name="T20" fmla="*/ 82 w 164"/>
              <a:gd name="T21"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84">
                <a:moveTo>
                  <a:pt x="82" y="83"/>
                </a:moveTo>
                <a:cubicBezTo>
                  <a:pt x="59" y="83"/>
                  <a:pt x="37" y="83"/>
                  <a:pt x="14" y="83"/>
                </a:cubicBezTo>
                <a:cubicBezTo>
                  <a:pt x="3" y="84"/>
                  <a:pt x="0" y="82"/>
                  <a:pt x="4" y="71"/>
                </a:cubicBezTo>
                <a:cubicBezTo>
                  <a:pt x="8" y="55"/>
                  <a:pt x="12" y="38"/>
                  <a:pt x="15" y="21"/>
                </a:cubicBezTo>
                <a:cubicBezTo>
                  <a:pt x="17" y="6"/>
                  <a:pt x="26" y="0"/>
                  <a:pt x="40" y="0"/>
                </a:cubicBezTo>
                <a:cubicBezTo>
                  <a:pt x="67" y="0"/>
                  <a:pt x="95" y="0"/>
                  <a:pt x="122" y="0"/>
                </a:cubicBezTo>
                <a:cubicBezTo>
                  <a:pt x="137" y="0"/>
                  <a:pt x="144" y="7"/>
                  <a:pt x="147" y="22"/>
                </a:cubicBezTo>
                <a:cubicBezTo>
                  <a:pt x="150" y="38"/>
                  <a:pt x="153" y="55"/>
                  <a:pt x="159" y="71"/>
                </a:cubicBezTo>
                <a:cubicBezTo>
                  <a:pt x="164" y="84"/>
                  <a:pt x="159" y="84"/>
                  <a:pt x="149" y="84"/>
                </a:cubicBezTo>
                <a:cubicBezTo>
                  <a:pt x="127" y="83"/>
                  <a:pt x="104" y="83"/>
                  <a:pt x="82" y="83"/>
                </a:cubicBezTo>
                <a:cubicBezTo>
                  <a:pt x="82" y="83"/>
                  <a:pt x="82" y="83"/>
                  <a:pt x="82" y="8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C46CD29D-7C05-4DF1-B6D2-C0D81E388841}"/>
              </a:ext>
            </a:extLst>
          </p:cNvPr>
          <p:cNvSpPr>
            <a:spLocks/>
          </p:cNvSpPr>
          <p:nvPr/>
        </p:nvSpPr>
        <p:spPr bwMode="auto">
          <a:xfrm>
            <a:off x="1716088" y="4679950"/>
            <a:ext cx="290512" cy="95250"/>
          </a:xfrm>
          <a:custGeom>
            <a:avLst/>
            <a:gdLst>
              <a:gd name="T0" fmla="*/ 97 w 187"/>
              <a:gd name="T1" fmla="*/ 3 h 61"/>
              <a:gd name="T2" fmla="*/ 172 w 187"/>
              <a:gd name="T3" fmla="*/ 2 h 61"/>
              <a:gd name="T4" fmla="*/ 185 w 187"/>
              <a:gd name="T5" fmla="*/ 17 h 61"/>
              <a:gd name="T6" fmla="*/ 135 w 187"/>
              <a:gd name="T7" fmla="*/ 61 h 61"/>
              <a:gd name="T8" fmla="*/ 44 w 187"/>
              <a:gd name="T9" fmla="*/ 61 h 61"/>
              <a:gd name="T10" fmla="*/ 8 w 187"/>
              <a:gd name="T11" fmla="*/ 7 h 61"/>
              <a:gd name="T12" fmla="*/ 22 w 187"/>
              <a:gd name="T13" fmla="*/ 3 h 61"/>
              <a:gd name="T14" fmla="*/ 60 w 187"/>
              <a:gd name="T15" fmla="*/ 3 h 61"/>
              <a:gd name="T16" fmla="*/ 97 w 187"/>
              <a:gd name="T17" fmla="*/ 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61">
                <a:moveTo>
                  <a:pt x="97" y="3"/>
                </a:moveTo>
                <a:cubicBezTo>
                  <a:pt x="122" y="3"/>
                  <a:pt x="147" y="3"/>
                  <a:pt x="172" y="2"/>
                </a:cubicBezTo>
                <a:cubicBezTo>
                  <a:pt x="184" y="2"/>
                  <a:pt x="187" y="6"/>
                  <a:pt x="185" y="17"/>
                </a:cubicBezTo>
                <a:cubicBezTo>
                  <a:pt x="180" y="55"/>
                  <a:pt x="174" y="61"/>
                  <a:pt x="135" y="61"/>
                </a:cubicBezTo>
                <a:cubicBezTo>
                  <a:pt x="104" y="61"/>
                  <a:pt x="74" y="61"/>
                  <a:pt x="44" y="61"/>
                </a:cubicBezTo>
                <a:cubicBezTo>
                  <a:pt x="22" y="60"/>
                  <a:pt x="0" y="26"/>
                  <a:pt x="8" y="7"/>
                </a:cubicBezTo>
                <a:cubicBezTo>
                  <a:pt x="11" y="0"/>
                  <a:pt x="18" y="3"/>
                  <a:pt x="22" y="3"/>
                </a:cubicBezTo>
                <a:cubicBezTo>
                  <a:pt x="35" y="2"/>
                  <a:pt x="47" y="3"/>
                  <a:pt x="60" y="3"/>
                </a:cubicBezTo>
                <a:cubicBezTo>
                  <a:pt x="72" y="3"/>
                  <a:pt x="85" y="3"/>
                  <a:pt x="97" y="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253C1A73-B759-4C1F-B8B6-7EC34A487DB6}"/>
              </a:ext>
            </a:extLst>
          </p:cNvPr>
          <p:cNvSpPr>
            <a:spLocks/>
          </p:cNvSpPr>
          <p:nvPr/>
        </p:nvSpPr>
        <p:spPr bwMode="auto">
          <a:xfrm>
            <a:off x="1703388" y="2527300"/>
            <a:ext cx="285750" cy="92075"/>
          </a:xfrm>
          <a:custGeom>
            <a:avLst/>
            <a:gdLst>
              <a:gd name="T0" fmla="*/ 184 w 184"/>
              <a:gd name="T1" fmla="*/ 57 h 59"/>
              <a:gd name="T2" fmla="*/ 18 w 184"/>
              <a:gd name="T3" fmla="*/ 57 h 59"/>
              <a:gd name="T4" fmla="*/ 8 w 184"/>
              <a:gd name="T5" fmla="*/ 54 h 59"/>
              <a:gd name="T6" fmla="*/ 40 w 184"/>
              <a:gd name="T7" fmla="*/ 2 h 59"/>
              <a:gd name="T8" fmla="*/ 140 w 184"/>
              <a:gd name="T9" fmla="*/ 1 h 59"/>
              <a:gd name="T10" fmla="*/ 178 w 184"/>
              <a:gd name="T11" fmla="*/ 31 h 59"/>
              <a:gd name="T12" fmla="*/ 184 w 184"/>
              <a:gd name="T13" fmla="*/ 57 h 59"/>
            </a:gdLst>
            <a:ahLst/>
            <a:cxnLst>
              <a:cxn ang="0">
                <a:pos x="T0" y="T1"/>
              </a:cxn>
              <a:cxn ang="0">
                <a:pos x="T2" y="T3"/>
              </a:cxn>
              <a:cxn ang="0">
                <a:pos x="T4" y="T5"/>
              </a:cxn>
              <a:cxn ang="0">
                <a:pos x="T6" y="T7"/>
              </a:cxn>
              <a:cxn ang="0">
                <a:pos x="T8" y="T9"/>
              </a:cxn>
              <a:cxn ang="0">
                <a:pos x="T10" y="T11"/>
              </a:cxn>
              <a:cxn ang="0">
                <a:pos x="T12" y="T13"/>
              </a:cxn>
            </a:cxnLst>
            <a:rect l="0" t="0" r="r" b="b"/>
            <a:pathLst>
              <a:path w="184" h="59">
                <a:moveTo>
                  <a:pt x="184" y="57"/>
                </a:moveTo>
                <a:cubicBezTo>
                  <a:pt x="128" y="57"/>
                  <a:pt x="73" y="57"/>
                  <a:pt x="18" y="57"/>
                </a:cubicBezTo>
                <a:cubicBezTo>
                  <a:pt x="14" y="57"/>
                  <a:pt x="10" y="59"/>
                  <a:pt x="8" y="54"/>
                </a:cubicBezTo>
                <a:cubicBezTo>
                  <a:pt x="0" y="38"/>
                  <a:pt x="22" y="2"/>
                  <a:pt x="40" y="2"/>
                </a:cubicBezTo>
                <a:cubicBezTo>
                  <a:pt x="73" y="1"/>
                  <a:pt x="106" y="3"/>
                  <a:pt x="140" y="1"/>
                </a:cubicBezTo>
                <a:cubicBezTo>
                  <a:pt x="163" y="0"/>
                  <a:pt x="175" y="8"/>
                  <a:pt x="178" y="31"/>
                </a:cubicBezTo>
                <a:cubicBezTo>
                  <a:pt x="179" y="39"/>
                  <a:pt x="182" y="47"/>
                  <a:pt x="184" y="5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9CB4BB93-E9B6-4A89-A626-7DE3D9FA5B0B}"/>
              </a:ext>
            </a:extLst>
          </p:cNvPr>
          <p:cNvSpPr>
            <a:spLocks/>
          </p:cNvSpPr>
          <p:nvPr/>
        </p:nvSpPr>
        <p:spPr bwMode="auto">
          <a:xfrm>
            <a:off x="1711325" y="3241675"/>
            <a:ext cx="276225" cy="88900"/>
          </a:xfrm>
          <a:custGeom>
            <a:avLst/>
            <a:gdLst>
              <a:gd name="T0" fmla="*/ 0 w 177"/>
              <a:gd name="T1" fmla="*/ 0 h 57"/>
              <a:gd name="T2" fmla="*/ 176 w 177"/>
              <a:gd name="T3" fmla="*/ 0 h 57"/>
              <a:gd name="T4" fmla="*/ 177 w 177"/>
              <a:gd name="T5" fmla="*/ 3 h 57"/>
              <a:gd name="T6" fmla="*/ 116 w 177"/>
              <a:gd name="T7" fmla="*/ 55 h 57"/>
              <a:gd name="T8" fmla="*/ 44 w 177"/>
              <a:gd name="T9" fmla="*/ 55 h 57"/>
              <a:gd name="T10" fmla="*/ 7 w 177"/>
              <a:gd name="T11" fmla="*/ 27 h 57"/>
              <a:gd name="T12" fmla="*/ 0 w 177"/>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177" h="57">
                <a:moveTo>
                  <a:pt x="0" y="0"/>
                </a:moveTo>
                <a:cubicBezTo>
                  <a:pt x="60" y="0"/>
                  <a:pt x="119" y="0"/>
                  <a:pt x="176" y="0"/>
                </a:cubicBezTo>
                <a:cubicBezTo>
                  <a:pt x="177" y="1"/>
                  <a:pt x="177" y="2"/>
                  <a:pt x="177" y="3"/>
                </a:cubicBezTo>
                <a:cubicBezTo>
                  <a:pt x="168" y="55"/>
                  <a:pt x="168" y="55"/>
                  <a:pt x="116" y="55"/>
                </a:cubicBezTo>
                <a:cubicBezTo>
                  <a:pt x="92" y="55"/>
                  <a:pt x="68" y="53"/>
                  <a:pt x="44" y="55"/>
                </a:cubicBezTo>
                <a:cubicBezTo>
                  <a:pt x="22" y="57"/>
                  <a:pt x="10" y="48"/>
                  <a:pt x="7" y="27"/>
                </a:cubicBezTo>
                <a:cubicBezTo>
                  <a:pt x="5" y="19"/>
                  <a:pt x="3" y="11"/>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EFE68331-CC9E-45E6-863E-5340E7D7B1FA}"/>
              </a:ext>
            </a:extLst>
          </p:cNvPr>
          <p:cNvSpPr>
            <a:spLocks/>
          </p:cNvSpPr>
          <p:nvPr/>
        </p:nvSpPr>
        <p:spPr bwMode="auto">
          <a:xfrm>
            <a:off x="2679700" y="2527300"/>
            <a:ext cx="277812" cy="92075"/>
          </a:xfrm>
          <a:custGeom>
            <a:avLst/>
            <a:gdLst>
              <a:gd name="T0" fmla="*/ 0 w 178"/>
              <a:gd name="T1" fmla="*/ 57 h 59"/>
              <a:gd name="T2" fmla="*/ 11 w 178"/>
              <a:gd name="T3" fmla="*/ 19 h 59"/>
              <a:gd name="T4" fmla="*/ 38 w 178"/>
              <a:gd name="T5" fmla="*/ 1 h 59"/>
              <a:gd name="T6" fmla="*/ 138 w 178"/>
              <a:gd name="T7" fmla="*/ 1 h 59"/>
              <a:gd name="T8" fmla="*/ 174 w 178"/>
              <a:gd name="T9" fmla="*/ 33 h 59"/>
              <a:gd name="T10" fmla="*/ 153 w 178"/>
              <a:gd name="T11" fmla="*/ 58 h 59"/>
              <a:gd name="T12" fmla="*/ 0 w 178"/>
              <a:gd name="T13" fmla="*/ 57 h 59"/>
            </a:gdLst>
            <a:ahLst/>
            <a:cxnLst>
              <a:cxn ang="0">
                <a:pos x="T0" y="T1"/>
              </a:cxn>
              <a:cxn ang="0">
                <a:pos x="T2" y="T3"/>
              </a:cxn>
              <a:cxn ang="0">
                <a:pos x="T4" y="T5"/>
              </a:cxn>
              <a:cxn ang="0">
                <a:pos x="T6" y="T7"/>
              </a:cxn>
              <a:cxn ang="0">
                <a:pos x="T8" y="T9"/>
              </a:cxn>
              <a:cxn ang="0">
                <a:pos x="T10" y="T11"/>
              </a:cxn>
              <a:cxn ang="0">
                <a:pos x="T12" y="T13"/>
              </a:cxn>
            </a:cxnLst>
            <a:rect l="0" t="0" r="r" b="b"/>
            <a:pathLst>
              <a:path w="178" h="59">
                <a:moveTo>
                  <a:pt x="0" y="57"/>
                </a:moveTo>
                <a:cubicBezTo>
                  <a:pt x="4" y="43"/>
                  <a:pt x="7" y="31"/>
                  <a:pt x="11" y="19"/>
                </a:cubicBezTo>
                <a:cubicBezTo>
                  <a:pt x="15" y="6"/>
                  <a:pt x="24" y="1"/>
                  <a:pt x="38" y="1"/>
                </a:cubicBezTo>
                <a:cubicBezTo>
                  <a:pt x="71" y="2"/>
                  <a:pt x="104" y="3"/>
                  <a:pt x="138" y="1"/>
                </a:cubicBezTo>
                <a:cubicBezTo>
                  <a:pt x="163" y="0"/>
                  <a:pt x="169" y="13"/>
                  <a:pt x="174" y="33"/>
                </a:cubicBezTo>
                <a:cubicBezTo>
                  <a:pt x="178" y="53"/>
                  <a:pt x="175" y="59"/>
                  <a:pt x="153" y="58"/>
                </a:cubicBezTo>
                <a:cubicBezTo>
                  <a:pt x="103" y="56"/>
                  <a:pt x="53" y="57"/>
                  <a:pt x="0" y="5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21664D41-B7BA-4B33-AA4B-F56C87D0800F}"/>
              </a:ext>
            </a:extLst>
          </p:cNvPr>
          <p:cNvSpPr>
            <a:spLocks/>
          </p:cNvSpPr>
          <p:nvPr/>
        </p:nvSpPr>
        <p:spPr bwMode="auto">
          <a:xfrm>
            <a:off x="2674938" y="3236913"/>
            <a:ext cx="285750" cy="90487"/>
          </a:xfrm>
          <a:custGeom>
            <a:avLst/>
            <a:gdLst>
              <a:gd name="T0" fmla="*/ 93 w 183"/>
              <a:gd name="T1" fmla="*/ 2 h 58"/>
              <a:gd name="T2" fmla="*/ 165 w 183"/>
              <a:gd name="T3" fmla="*/ 2 h 58"/>
              <a:gd name="T4" fmla="*/ 178 w 183"/>
              <a:gd name="T5" fmla="*/ 21 h 58"/>
              <a:gd name="T6" fmla="*/ 126 w 183"/>
              <a:gd name="T7" fmla="*/ 58 h 58"/>
              <a:gd name="T8" fmla="*/ 36 w 183"/>
              <a:gd name="T9" fmla="*/ 57 h 58"/>
              <a:gd name="T10" fmla="*/ 7 w 183"/>
              <a:gd name="T11" fmla="*/ 5 h 58"/>
              <a:gd name="T12" fmla="*/ 19 w 183"/>
              <a:gd name="T13" fmla="*/ 2 h 58"/>
              <a:gd name="T14" fmla="*/ 93 w 183"/>
              <a:gd name="T15" fmla="*/ 2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58">
                <a:moveTo>
                  <a:pt x="93" y="2"/>
                </a:moveTo>
                <a:cubicBezTo>
                  <a:pt x="117" y="2"/>
                  <a:pt x="141" y="3"/>
                  <a:pt x="165" y="2"/>
                </a:cubicBezTo>
                <a:cubicBezTo>
                  <a:pt x="183" y="1"/>
                  <a:pt x="182" y="8"/>
                  <a:pt x="178" y="21"/>
                </a:cubicBezTo>
                <a:cubicBezTo>
                  <a:pt x="166" y="58"/>
                  <a:pt x="166" y="58"/>
                  <a:pt x="126" y="58"/>
                </a:cubicBezTo>
                <a:cubicBezTo>
                  <a:pt x="96" y="58"/>
                  <a:pt x="66" y="58"/>
                  <a:pt x="36" y="57"/>
                </a:cubicBezTo>
                <a:cubicBezTo>
                  <a:pt x="21" y="57"/>
                  <a:pt x="0" y="18"/>
                  <a:pt x="7" y="5"/>
                </a:cubicBezTo>
                <a:cubicBezTo>
                  <a:pt x="9" y="0"/>
                  <a:pt x="15" y="2"/>
                  <a:pt x="19" y="2"/>
                </a:cubicBezTo>
                <a:cubicBezTo>
                  <a:pt x="44" y="2"/>
                  <a:pt x="68" y="2"/>
                  <a:pt x="93" y="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1D657FA4-6BA5-46B9-94C5-E2DA3C8945BF}"/>
              </a:ext>
            </a:extLst>
          </p:cNvPr>
          <p:cNvSpPr>
            <a:spLocks/>
          </p:cNvSpPr>
          <p:nvPr/>
        </p:nvSpPr>
        <p:spPr bwMode="auto">
          <a:xfrm>
            <a:off x="595313" y="4679950"/>
            <a:ext cx="249237" cy="95250"/>
          </a:xfrm>
          <a:custGeom>
            <a:avLst/>
            <a:gdLst>
              <a:gd name="T0" fmla="*/ 86 w 161"/>
              <a:gd name="T1" fmla="*/ 2 h 61"/>
              <a:gd name="T2" fmla="*/ 148 w 161"/>
              <a:gd name="T3" fmla="*/ 2 h 61"/>
              <a:gd name="T4" fmla="*/ 160 w 161"/>
              <a:gd name="T5" fmla="*/ 15 h 61"/>
              <a:gd name="T6" fmla="*/ 113 w 161"/>
              <a:gd name="T7" fmla="*/ 61 h 61"/>
              <a:gd name="T8" fmla="*/ 48 w 161"/>
              <a:gd name="T9" fmla="*/ 61 h 61"/>
              <a:gd name="T10" fmla="*/ 9 w 161"/>
              <a:gd name="T11" fmla="*/ 6 h 61"/>
              <a:gd name="T12" fmla="*/ 20 w 161"/>
              <a:gd name="T13" fmla="*/ 2 h 61"/>
              <a:gd name="T14" fmla="*/ 86 w 161"/>
              <a:gd name="T15" fmla="*/ 2 h 61"/>
              <a:gd name="T16" fmla="*/ 86 w 161"/>
              <a:gd name="T17"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61">
                <a:moveTo>
                  <a:pt x="86" y="2"/>
                </a:moveTo>
                <a:cubicBezTo>
                  <a:pt x="106" y="2"/>
                  <a:pt x="127" y="2"/>
                  <a:pt x="148" y="2"/>
                </a:cubicBezTo>
                <a:cubicBezTo>
                  <a:pt x="159" y="1"/>
                  <a:pt x="161" y="5"/>
                  <a:pt x="160" y="15"/>
                </a:cubicBezTo>
                <a:cubicBezTo>
                  <a:pt x="159" y="50"/>
                  <a:pt x="148" y="61"/>
                  <a:pt x="113" y="61"/>
                </a:cubicBezTo>
                <a:cubicBezTo>
                  <a:pt x="91" y="61"/>
                  <a:pt x="69" y="61"/>
                  <a:pt x="48" y="61"/>
                </a:cubicBezTo>
                <a:cubicBezTo>
                  <a:pt x="20" y="60"/>
                  <a:pt x="0" y="32"/>
                  <a:pt x="9" y="6"/>
                </a:cubicBezTo>
                <a:cubicBezTo>
                  <a:pt x="12" y="0"/>
                  <a:pt x="17" y="2"/>
                  <a:pt x="20" y="2"/>
                </a:cubicBezTo>
                <a:cubicBezTo>
                  <a:pt x="42" y="2"/>
                  <a:pt x="64" y="2"/>
                  <a:pt x="86" y="2"/>
                </a:cubicBezTo>
                <a:cubicBezTo>
                  <a:pt x="86" y="2"/>
                  <a:pt x="86" y="2"/>
                  <a:pt x="86" y="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F3A76D2B-E34E-4271-8B03-5DC8B12A6C2C}"/>
              </a:ext>
            </a:extLst>
          </p:cNvPr>
          <p:cNvSpPr>
            <a:spLocks/>
          </p:cNvSpPr>
          <p:nvPr/>
        </p:nvSpPr>
        <p:spPr bwMode="auto">
          <a:xfrm>
            <a:off x="606425" y="3795713"/>
            <a:ext cx="244475" cy="92075"/>
          </a:xfrm>
          <a:custGeom>
            <a:avLst/>
            <a:gdLst>
              <a:gd name="T0" fmla="*/ 147 w 157"/>
              <a:gd name="T1" fmla="*/ 59 h 59"/>
              <a:gd name="T2" fmla="*/ 1 w 157"/>
              <a:gd name="T3" fmla="*/ 58 h 59"/>
              <a:gd name="T4" fmla="*/ 1 w 157"/>
              <a:gd name="T5" fmla="*/ 53 h 59"/>
              <a:gd name="T6" fmla="*/ 26 w 157"/>
              <a:gd name="T7" fmla="*/ 0 h 59"/>
              <a:gd name="T8" fmla="*/ 128 w 157"/>
              <a:gd name="T9" fmla="*/ 0 h 59"/>
              <a:gd name="T10" fmla="*/ 152 w 157"/>
              <a:gd name="T11" fmla="*/ 57 h 59"/>
              <a:gd name="T12" fmla="*/ 147 w 157"/>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157" h="59">
                <a:moveTo>
                  <a:pt x="147" y="59"/>
                </a:moveTo>
                <a:cubicBezTo>
                  <a:pt x="99" y="58"/>
                  <a:pt x="50" y="58"/>
                  <a:pt x="1" y="58"/>
                </a:cubicBezTo>
                <a:cubicBezTo>
                  <a:pt x="1" y="56"/>
                  <a:pt x="1" y="54"/>
                  <a:pt x="1" y="53"/>
                </a:cubicBezTo>
                <a:cubicBezTo>
                  <a:pt x="5" y="33"/>
                  <a:pt x="0" y="9"/>
                  <a:pt x="26" y="0"/>
                </a:cubicBezTo>
                <a:cubicBezTo>
                  <a:pt x="60" y="0"/>
                  <a:pt x="94" y="0"/>
                  <a:pt x="128" y="0"/>
                </a:cubicBezTo>
                <a:cubicBezTo>
                  <a:pt x="157" y="10"/>
                  <a:pt x="143" y="38"/>
                  <a:pt x="152" y="57"/>
                </a:cubicBezTo>
                <a:cubicBezTo>
                  <a:pt x="150" y="58"/>
                  <a:pt x="149" y="58"/>
                  <a:pt x="147" y="5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90A119F3-4BCE-4C32-B9CE-B568882068A8}"/>
              </a:ext>
            </a:extLst>
          </p:cNvPr>
          <p:cNvSpPr>
            <a:spLocks/>
          </p:cNvSpPr>
          <p:nvPr/>
        </p:nvSpPr>
        <p:spPr bwMode="auto">
          <a:xfrm>
            <a:off x="1731963" y="3840163"/>
            <a:ext cx="273050" cy="73025"/>
          </a:xfrm>
          <a:custGeom>
            <a:avLst/>
            <a:gdLst>
              <a:gd name="T0" fmla="*/ 0 w 175"/>
              <a:gd name="T1" fmla="*/ 47 h 47"/>
              <a:gd name="T2" fmla="*/ 6 w 175"/>
              <a:gd name="T3" fmla="*/ 19 h 47"/>
              <a:gd name="T4" fmla="*/ 33 w 175"/>
              <a:gd name="T5" fmla="*/ 0 h 47"/>
              <a:gd name="T6" fmla="*/ 124 w 175"/>
              <a:gd name="T7" fmla="*/ 0 h 47"/>
              <a:gd name="T8" fmla="*/ 175 w 175"/>
              <a:gd name="T9" fmla="*/ 47 h 47"/>
              <a:gd name="T10" fmla="*/ 0 w 175"/>
              <a:gd name="T11" fmla="*/ 47 h 47"/>
            </a:gdLst>
            <a:ahLst/>
            <a:cxnLst>
              <a:cxn ang="0">
                <a:pos x="T0" y="T1"/>
              </a:cxn>
              <a:cxn ang="0">
                <a:pos x="T2" y="T3"/>
              </a:cxn>
              <a:cxn ang="0">
                <a:pos x="T4" y="T5"/>
              </a:cxn>
              <a:cxn ang="0">
                <a:pos x="T6" y="T7"/>
              </a:cxn>
              <a:cxn ang="0">
                <a:pos x="T8" y="T9"/>
              </a:cxn>
              <a:cxn ang="0">
                <a:pos x="T10" y="T11"/>
              </a:cxn>
            </a:cxnLst>
            <a:rect l="0" t="0" r="r" b="b"/>
            <a:pathLst>
              <a:path w="175" h="47">
                <a:moveTo>
                  <a:pt x="0" y="47"/>
                </a:moveTo>
                <a:cubicBezTo>
                  <a:pt x="2" y="37"/>
                  <a:pt x="3" y="28"/>
                  <a:pt x="6" y="19"/>
                </a:cubicBezTo>
                <a:cubicBezTo>
                  <a:pt x="10" y="5"/>
                  <a:pt x="18" y="0"/>
                  <a:pt x="33" y="0"/>
                </a:cubicBezTo>
                <a:cubicBezTo>
                  <a:pt x="63" y="1"/>
                  <a:pt x="93" y="0"/>
                  <a:pt x="124" y="0"/>
                </a:cubicBezTo>
                <a:cubicBezTo>
                  <a:pt x="168" y="0"/>
                  <a:pt x="168" y="1"/>
                  <a:pt x="175" y="47"/>
                </a:cubicBezTo>
                <a:cubicBezTo>
                  <a:pt x="117" y="47"/>
                  <a:pt x="59" y="47"/>
                  <a:pt x="0" y="4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6CA11E13-AD96-463A-9AC7-962210D77966}"/>
              </a:ext>
            </a:extLst>
          </p:cNvPr>
          <p:cNvSpPr>
            <a:spLocks/>
          </p:cNvSpPr>
          <p:nvPr/>
        </p:nvSpPr>
        <p:spPr bwMode="auto">
          <a:xfrm>
            <a:off x="592138" y="4576763"/>
            <a:ext cx="269875" cy="85725"/>
          </a:xfrm>
          <a:custGeom>
            <a:avLst/>
            <a:gdLst>
              <a:gd name="T0" fmla="*/ 0 w 174"/>
              <a:gd name="T1" fmla="*/ 0 h 55"/>
              <a:gd name="T2" fmla="*/ 171 w 174"/>
              <a:gd name="T3" fmla="*/ 3 h 55"/>
              <a:gd name="T4" fmla="*/ 166 w 174"/>
              <a:gd name="T5" fmla="*/ 48 h 55"/>
              <a:gd name="T6" fmla="*/ 153 w 174"/>
              <a:gd name="T7" fmla="*/ 53 h 55"/>
              <a:gd name="T8" fmla="*/ 20 w 174"/>
              <a:gd name="T9" fmla="*/ 54 h 55"/>
              <a:gd name="T10" fmla="*/ 7 w 174"/>
              <a:gd name="T11" fmla="*/ 42 h 55"/>
              <a:gd name="T12" fmla="*/ 0 w 174"/>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174" h="55">
                <a:moveTo>
                  <a:pt x="0" y="0"/>
                </a:moveTo>
                <a:cubicBezTo>
                  <a:pt x="58" y="26"/>
                  <a:pt x="114" y="23"/>
                  <a:pt x="171" y="3"/>
                </a:cubicBezTo>
                <a:cubicBezTo>
                  <a:pt x="174" y="19"/>
                  <a:pt x="166" y="33"/>
                  <a:pt x="166" y="48"/>
                </a:cubicBezTo>
                <a:cubicBezTo>
                  <a:pt x="166" y="55"/>
                  <a:pt x="158" y="53"/>
                  <a:pt x="153" y="53"/>
                </a:cubicBezTo>
                <a:cubicBezTo>
                  <a:pt x="109" y="53"/>
                  <a:pt x="64" y="53"/>
                  <a:pt x="20" y="54"/>
                </a:cubicBezTo>
                <a:cubicBezTo>
                  <a:pt x="11" y="54"/>
                  <a:pt x="8" y="51"/>
                  <a:pt x="7" y="42"/>
                </a:cubicBezTo>
                <a:cubicBezTo>
                  <a:pt x="6" y="29"/>
                  <a:pt x="3" y="16"/>
                  <a:pt x="0"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6">
            <a:extLst>
              <a:ext uri="{FF2B5EF4-FFF2-40B4-BE49-F238E27FC236}">
                <a16:creationId xmlns:a16="http://schemas.microsoft.com/office/drawing/2014/main" id="{70F69706-BD9C-438A-8A32-5EAD5813FF45}"/>
              </a:ext>
            </a:extLst>
          </p:cNvPr>
          <p:cNvSpPr>
            <a:spLocks/>
          </p:cNvSpPr>
          <p:nvPr/>
        </p:nvSpPr>
        <p:spPr bwMode="auto">
          <a:xfrm>
            <a:off x="595313" y="3911600"/>
            <a:ext cx="266700" cy="79375"/>
          </a:xfrm>
          <a:custGeom>
            <a:avLst/>
            <a:gdLst>
              <a:gd name="T0" fmla="*/ 14 w 172"/>
              <a:gd name="T1" fmla="*/ 48 h 51"/>
              <a:gd name="T2" fmla="*/ 3 w 172"/>
              <a:gd name="T3" fmla="*/ 51 h 51"/>
              <a:gd name="T4" fmla="*/ 0 w 172"/>
              <a:gd name="T5" fmla="*/ 48 h 51"/>
              <a:gd name="T6" fmla="*/ 6 w 172"/>
              <a:gd name="T7" fmla="*/ 2 h 51"/>
              <a:gd name="T8" fmla="*/ 164 w 172"/>
              <a:gd name="T9" fmla="*/ 2 h 51"/>
              <a:gd name="T10" fmla="*/ 172 w 172"/>
              <a:gd name="T11" fmla="*/ 50 h 51"/>
              <a:gd name="T12" fmla="*/ 71 w 172"/>
              <a:gd name="T13" fmla="*/ 34 h 51"/>
              <a:gd name="T14" fmla="*/ 14 w 172"/>
              <a:gd name="T15" fmla="*/ 48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 h="51">
                <a:moveTo>
                  <a:pt x="14" y="48"/>
                </a:moveTo>
                <a:cubicBezTo>
                  <a:pt x="11" y="49"/>
                  <a:pt x="7" y="50"/>
                  <a:pt x="3" y="51"/>
                </a:cubicBezTo>
                <a:cubicBezTo>
                  <a:pt x="2" y="50"/>
                  <a:pt x="1" y="49"/>
                  <a:pt x="0" y="48"/>
                </a:cubicBezTo>
                <a:cubicBezTo>
                  <a:pt x="2" y="33"/>
                  <a:pt x="4" y="17"/>
                  <a:pt x="6" y="2"/>
                </a:cubicBezTo>
                <a:cubicBezTo>
                  <a:pt x="59" y="1"/>
                  <a:pt x="112" y="0"/>
                  <a:pt x="164" y="2"/>
                </a:cubicBezTo>
                <a:cubicBezTo>
                  <a:pt x="163" y="19"/>
                  <a:pt x="169" y="34"/>
                  <a:pt x="172" y="50"/>
                </a:cubicBezTo>
                <a:cubicBezTo>
                  <a:pt x="139" y="42"/>
                  <a:pt x="107" y="28"/>
                  <a:pt x="71" y="34"/>
                </a:cubicBezTo>
                <a:cubicBezTo>
                  <a:pt x="51" y="37"/>
                  <a:pt x="32" y="39"/>
                  <a:pt x="14" y="4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7">
            <a:extLst>
              <a:ext uri="{FF2B5EF4-FFF2-40B4-BE49-F238E27FC236}">
                <a16:creationId xmlns:a16="http://schemas.microsoft.com/office/drawing/2014/main" id="{15C67E8C-CDCA-45EF-BBD7-8FD1E735C983}"/>
              </a:ext>
            </a:extLst>
          </p:cNvPr>
          <p:cNvSpPr>
            <a:spLocks/>
          </p:cNvSpPr>
          <p:nvPr/>
        </p:nvSpPr>
        <p:spPr bwMode="auto">
          <a:xfrm>
            <a:off x="2098675" y="2962275"/>
            <a:ext cx="31750" cy="106362"/>
          </a:xfrm>
          <a:custGeom>
            <a:avLst/>
            <a:gdLst>
              <a:gd name="T0" fmla="*/ 0 w 20"/>
              <a:gd name="T1" fmla="*/ 1 h 69"/>
              <a:gd name="T2" fmla="*/ 14 w 20"/>
              <a:gd name="T3" fmla="*/ 0 h 69"/>
              <a:gd name="T4" fmla="*/ 19 w 20"/>
              <a:gd name="T5" fmla="*/ 1 h 69"/>
              <a:gd name="T6" fmla="*/ 19 w 20"/>
              <a:gd name="T7" fmla="*/ 50 h 69"/>
              <a:gd name="T8" fmla="*/ 1 w 20"/>
              <a:gd name="T9" fmla="*/ 66 h 69"/>
              <a:gd name="T10" fmla="*/ 0 w 20"/>
              <a:gd name="T11" fmla="*/ 1 h 69"/>
            </a:gdLst>
            <a:ahLst/>
            <a:cxnLst>
              <a:cxn ang="0">
                <a:pos x="T0" y="T1"/>
              </a:cxn>
              <a:cxn ang="0">
                <a:pos x="T2" y="T3"/>
              </a:cxn>
              <a:cxn ang="0">
                <a:pos x="T4" y="T5"/>
              </a:cxn>
              <a:cxn ang="0">
                <a:pos x="T6" y="T7"/>
              </a:cxn>
              <a:cxn ang="0">
                <a:pos x="T8" y="T9"/>
              </a:cxn>
              <a:cxn ang="0">
                <a:pos x="T10" y="T11"/>
              </a:cxn>
            </a:cxnLst>
            <a:rect l="0" t="0" r="r" b="b"/>
            <a:pathLst>
              <a:path w="20" h="69">
                <a:moveTo>
                  <a:pt x="0" y="1"/>
                </a:moveTo>
                <a:cubicBezTo>
                  <a:pt x="5" y="1"/>
                  <a:pt x="9" y="0"/>
                  <a:pt x="14" y="0"/>
                </a:cubicBezTo>
                <a:cubicBezTo>
                  <a:pt x="15" y="0"/>
                  <a:pt x="17" y="1"/>
                  <a:pt x="19" y="1"/>
                </a:cubicBezTo>
                <a:cubicBezTo>
                  <a:pt x="19" y="17"/>
                  <a:pt x="17" y="34"/>
                  <a:pt x="19" y="50"/>
                </a:cubicBezTo>
                <a:cubicBezTo>
                  <a:pt x="20" y="65"/>
                  <a:pt x="14" y="69"/>
                  <a:pt x="1" y="66"/>
                </a:cubicBezTo>
                <a:cubicBezTo>
                  <a:pt x="1" y="44"/>
                  <a:pt x="0" y="23"/>
                  <a:pt x="0" y="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8">
            <a:extLst>
              <a:ext uri="{FF2B5EF4-FFF2-40B4-BE49-F238E27FC236}">
                <a16:creationId xmlns:a16="http://schemas.microsoft.com/office/drawing/2014/main" id="{51C10B24-0E80-4694-A70B-B591563CD12D}"/>
              </a:ext>
            </a:extLst>
          </p:cNvPr>
          <p:cNvSpPr>
            <a:spLocks/>
          </p:cNvSpPr>
          <p:nvPr/>
        </p:nvSpPr>
        <p:spPr bwMode="auto">
          <a:xfrm>
            <a:off x="2097088" y="2787650"/>
            <a:ext cx="31750" cy="111125"/>
          </a:xfrm>
          <a:custGeom>
            <a:avLst/>
            <a:gdLst>
              <a:gd name="T0" fmla="*/ 20 w 20"/>
              <a:gd name="T1" fmla="*/ 5 h 71"/>
              <a:gd name="T2" fmla="*/ 20 w 20"/>
              <a:gd name="T3" fmla="*/ 67 h 71"/>
              <a:gd name="T4" fmla="*/ 1 w 20"/>
              <a:gd name="T5" fmla="*/ 54 h 71"/>
              <a:gd name="T6" fmla="*/ 1 w 20"/>
              <a:gd name="T7" fmla="*/ 17 h 71"/>
              <a:gd name="T8" fmla="*/ 20 w 20"/>
              <a:gd name="T9" fmla="*/ 5 h 71"/>
            </a:gdLst>
            <a:ahLst/>
            <a:cxnLst>
              <a:cxn ang="0">
                <a:pos x="T0" y="T1"/>
              </a:cxn>
              <a:cxn ang="0">
                <a:pos x="T2" y="T3"/>
              </a:cxn>
              <a:cxn ang="0">
                <a:pos x="T4" y="T5"/>
              </a:cxn>
              <a:cxn ang="0">
                <a:pos x="T6" y="T7"/>
              </a:cxn>
              <a:cxn ang="0">
                <a:pos x="T8" y="T9"/>
              </a:cxn>
            </a:cxnLst>
            <a:rect l="0" t="0" r="r" b="b"/>
            <a:pathLst>
              <a:path w="20" h="71">
                <a:moveTo>
                  <a:pt x="20" y="5"/>
                </a:moveTo>
                <a:cubicBezTo>
                  <a:pt x="20" y="25"/>
                  <a:pt x="20" y="46"/>
                  <a:pt x="20" y="67"/>
                </a:cubicBezTo>
                <a:cubicBezTo>
                  <a:pt x="8" y="71"/>
                  <a:pt x="0" y="70"/>
                  <a:pt x="1" y="54"/>
                </a:cubicBezTo>
                <a:cubicBezTo>
                  <a:pt x="2" y="42"/>
                  <a:pt x="2" y="29"/>
                  <a:pt x="1" y="17"/>
                </a:cubicBezTo>
                <a:cubicBezTo>
                  <a:pt x="0" y="2"/>
                  <a:pt x="8" y="0"/>
                  <a:pt x="20" y="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9">
            <a:extLst>
              <a:ext uri="{FF2B5EF4-FFF2-40B4-BE49-F238E27FC236}">
                <a16:creationId xmlns:a16="http://schemas.microsoft.com/office/drawing/2014/main" id="{0471C5BE-499E-4885-A8BA-490E2E4C0E77}"/>
              </a:ext>
            </a:extLst>
          </p:cNvPr>
          <p:cNvSpPr>
            <a:spLocks/>
          </p:cNvSpPr>
          <p:nvPr/>
        </p:nvSpPr>
        <p:spPr bwMode="auto">
          <a:xfrm>
            <a:off x="1992313" y="1928813"/>
            <a:ext cx="3175" cy="12700"/>
          </a:xfrm>
          <a:custGeom>
            <a:avLst/>
            <a:gdLst>
              <a:gd name="T0" fmla="*/ 0 w 2"/>
              <a:gd name="T1" fmla="*/ 8 h 8"/>
              <a:gd name="T2" fmla="*/ 2 w 2"/>
              <a:gd name="T3" fmla="*/ 0 h 8"/>
              <a:gd name="T4" fmla="*/ 0 w 2"/>
              <a:gd name="T5" fmla="*/ 8 h 8"/>
            </a:gdLst>
            <a:ahLst/>
            <a:cxnLst>
              <a:cxn ang="0">
                <a:pos x="T0" y="T1"/>
              </a:cxn>
              <a:cxn ang="0">
                <a:pos x="T2" y="T3"/>
              </a:cxn>
              <a:cxn ang="0">
                <a:pos x="T4" y="T5"/>
              </a:cxn>
            </a:cxnLst>
            <a:rect l="0" t="0" r="r" b="b"/>
            <a:pathLst>
              <a:path w="2" h="8">
                <a:moveTo>
                  <a:pt x="0" y="8"/>
                </a:moveTo>
                <a:cubicBezTo>
                  <a:pt x="1" y="5"/>
                  <a:pt x="1" y="2"/>
                  <a:pt x="2" y="0"/>
                </a:cubicBezTo>
                <a:cubicBezTo>
                  <a:pt x="1" y="2"/>
                  <a:pt x="1" y="5"/>
                  <a:pt x="0" y="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40">
            <a:extLst>
              <a:ext uri="{FF2B5EF4-FFF2-40B4-BE49-F238E27FC236}">
                <a16:creationId xmlns:a16="http://schemas.microsoft.com/office/drawing/2014/main" id="{61FDCF1B-A9C0-44DC-8B46-348DFE28343A}"/>
              </a:ext>
            </a:extLst>
          </p:cNvPr>
          <p:cNvSpPr>
            <a:spLocks/>
          </p:cNvSpPr>
          <p:nvPr/>
        </p:nvSpPr>
        <p:spPr bwMode="auto">
          <a:xfrm>
            <a:off x="869950" y="4254500"/>
            <a:ext cx="46037" cy="80962"/>
          </a:xfrm>
          <a:custGeom>
            <a:avLst/>
            <a:gdLst>
              <a:gd name="T0" fmla="*/ 26 w 30"/>
              <a:gd name="T1" fmla="*/ 23 h 52"/>
              <a:gd name="T2" fmla="*/ 15 w 30"/>
              <a:gd name="T3" fmla="*/ 51 h 52"/>
              <a:gd name="T4" fmla="*/ 3 w 30"/>
              <a:gd name="T5" fmla="*/ 26 h 52"/>
              <a:gd name="T6" fmla="*/ 15 w 30"/>
              <a:gd name="T7" fmla="*/ 0 h 52"/>
              <a:gd name="T8" fmla="*/ 26 w 30"/>
              <a:gd name="T9" fmla="*/ 23 h 52"/>
            </a:gdLst>
            <a:ahLst/>
            <a:cxnLst>
              <a:cxn ang="0">
                <a:pos x="T0" y="T1"/>
              </a:cxn>
              <a:cxn ang="0">
                <a:pos x="T2" y="T3"/>
              </a:cxn>
              <a:cxn ang="0">
                <a:pos x="T4" y="T5"/>
              </a:cxn>
              <a:cxn ang="0">
                <a:pos x="T6" y="T7"/>
              </a:cxn>
              <a:cxn ang="0">
                <a:pos x="T8" y="T9"/>
              </a:cxn>
            </a:cxnLst>
            <a:rect l="0" t="0" r="r" b="b"/>
            <a:pathLst>
              <a:path w="30" h="52">
                <a:moveTo>
                  <a:pt x="26" y="23"/>
                </a:moveTo>
                <a:cubicBezTo>
                  <a:pt x="23" y="34"/>
                  <a:pt x="30" y="50"/>
                  <a:pt x="15" y="51"/>
                </a:cubicBezTo>
                <a:cubicBezTo>
                  <a:pt x="0" y="52"/>
                  <a:pt x="3" y="36"/>
                  <a:pt x="3" y="26"/>
                </a:cubicBezTo>
                <a:cubicBezTo>
                  <a:pt x="2" y="16"/>
                  <a:pt x="0" y="1"/>
                  <a:pt x="15" y="0"/>
                </a:cubicBezTo>
                <a:cubicBezTo>
                  <a:pt x="29" y="0"/>
                  <a:pt x="23" y="16"/>
                  <a:pt x="26" y="2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41">
            <a:extLst>
              <a:ext uri="{FF2B5EF4-FFF2-40B4-BE49-F238E27FC236}">
                <a16:creationId xmlns:a16="http://schemas.microsoft.com/office/drawing/2014/main" id="{3E5C5626-8178-4230-99A8-54A72325796D}"/>
              </a:ext>
            </a:extLst>
          </p:cNvPr>
          <p:cNvSpPr>
            <a:spLocks/>
          </p:cNvSpPr>
          <p:nvPr/>
        </p:nvSpPr>
        <p:spPr bwMode="auto">
          <a:xfrm>
            <a:off x="776288" y="4254500"/>
            <a:ext cx="49212" cy="80962"/>
          </a:xfrm>
          <a:custGeom>
            <a:avLst/>
            <a:gdLst>
              <a:gd name="T0" fmla="*/ 25 w 31"/>
              <a:gd name="T1" fmla="*/ 26 h 52"/>
              <a:gd name="T2" fmla="*/ 14 w 31"/>
              <a:gd name="T3" fmla="*/ 51 h 52"/>
              <a:gd name="T4" fmla="*/ 3 w 31"/>
              <a:gd name="T5" fmla="*/ 24 h 52"/>
              <a:gd name="T6" fmla="*/ 14 w 31"/>
              <a:gd name="T7" fmla="*/ 0 h 52"/>
              <a:gd name="T8" fmla="*/ 25 w 31"/>
              <a:gd name="T9" fmla="*/ 26 h 52"/>
            </a:gdLst>
            <a:ahLst/>
            <a:cxnLst>
              <a:cxn ang="0">
                <a:pos x="T0" y="T1"/>
              </a:cxn>
              <a:cxn ang="0">
                <a:pos x="T2" y="T3"/>
              </a:cxn>
              <a:cxn ang="0">
                <a:pos x="T4" y="T5"/>
              </a:cxn>
              <a:cxn ang="0">
                <a:pos x="T6" y="T7"/>
              </a:cxn>
              <a:cxn ang="0">
                <a:pos x="T8" y="T9"/>
              </a:cxn>
            </a:cxnLst>
            <a:rect l="0" t="0" r="r" b="b"/>
            <a:pathLst>
              <a:path w="31" h="52">
                <a:moveTo>
                  <a:pt x="25" y="26"/>
                </a:moveTo>
                <a:cubicBezTo>
                  <a:pt x="22" y="35"/>
                  <a:pt x="30" y="52"/>
                  <a:pt x="14" y="51"/>
                </a:cubicBezTo>
                <a:cubicBezTo>
                  <a:pt x="0" y="50"/>
                  <a:pt x="3" y="34"/>
                  <a:pt x="3" y="24"/>
                </a:cubicBezTo>
                <a:cubicBezTo>
                  <a:pt x="3" y="15"/>
                  <a:pt x="0" y="0"/>
                  <a:pt x="14" y="0"/>
                </a:cubicBezTo>
                <a:cubicBezTo>
                  <a:pt x="31" y="0"/>
                  <a:pt x="22" y="17"/>
                  <a:pt x="25" y="2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42">
            <a:extLst>
              <a:ext uri="{FF2B5EF4-FFF2-40B4-BE49-F238E27FC236}">
                <a16:creationId xmlns:a16="http://schemas.microsoft.com/office/drawing/2014/main" id="{5BE0539C-7EA5-49A6-B193-5871B2C6AC13}"/>
              </a:ext>
            </a:extLst>
          </p:cNvPr>
          <p:cNvSpPr>
            <a:spLocks/>
          </p:cNvSpPr>
          <p:nvPr/>
        </p:nvSpPr>
        <p:spPr bwMode="auto">
          <a:xfrm>
            <a:off x="1984375" y="2876550"/>
            <a:ext cx="26987" cy="49212"/>
          </a:xfrm>
          <a:custGeom>
            <a:avLst/>
            <a:gdLst>
              <a:gd name="T0" fmla="*/ 1 w 18"/>
              <a:gd name="T1" fmla="*/ 17 h 32"/>
              <a:gd name="T2" fmla="*/ 10 w 18"/>
              <a:gd name="T3" fmla="*/ 1 h 32"/>
              <a:gd name="T4" fmla="*/ 17 w 18"/>
              <a:gd name="T5" fmla="*/ 16 h 32"/>
              <a:gd name="T6" fmla="*/ 8 w 18"/>
              <a:gd name="T7" fmla="*/ 32 h 32"/>
              <a:gd name="T8" fmla="*/ 1 w 18"/>
              <a:gd name="T9" fmla="*/ 17 h 32"/>
            </a:gdLst>
            <a:ahLst/>
            <a:cxnLst>
              <a:cxn ang="0">
                <a:pos x="T0" y="T1"/>
              </a:cxn>
              <a:cxn ang="0">
                <a:pos x="T2" y="T3"/>
              </a:cxn>
              <a:cxn ang="0">
                <a:pos x="T4" y="T5"/>
              </a:cxn>
              <a:cxn ang="0">
                <a:pos x="T6" y="T7"/>
              </a:cxn>
              <a:cxn ang="0">
                <a:pos x="T8" y="T9"/>
              </a:cxn>
            </a:cxnLst>
            <a:rect l="0" t="0" r="r" b="b"/>
            <a:pathLst>
              <a:path w="18" h="32">
                <a:moveTo>
                  <a:pt x="1" y="17"/>
                </a:moveTo>
                <a:cubicBezTo>
                  <a:pt x="3" y="11"/>
                  <a:pt x="0" y="0"/>
                  <a:pt x="10" y="1"/>
                </a:cubicBezTo>
                <a:cubicBezTo>
                  <a:pt x="17" y="1"/>
                  <a:pt x="17" y="10"/>
                  <a:pt x="17" y="16"/>
                </a:cubicBezTo>
                <a:cubicBezTo>
                  <a:pt x="16" y="22"/>
                  <a:pt x="18" y="32"/>
                  <a:pt x="8" y="32"/>
                </a:cubicBezTo>
                <a:cubicBezTo>
                  <a:pt x="0" y="32"/>
                  <a:pt x="3" y="22"/>
                  <a:pt x="1" y="1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43">
            <a:extLst>
              <a:ext uri="{FF2B5EF4-FFF2-40B4-BE49-F238E27FC236}">
                <a16:creationId xmlns:a16="http://schemas.microsoft.com/office/drawing/2014/main" id="{29D135C7-13E3-429A-8760-CD38E811397E}"/>
              </a:ext>
            </a:extLst>
          </p:cNvPr>
          <p:cNvSpPr>
            <a:spLocks/>
          </p:cNvSpPr>
          <p:nvPr/>
        </p:nvSpPr>
        <p:spPr bwMode="auto">
          <a:xfrm>
            <a:off x="1920875" y="2874963"/>
            <a:ext cx="31750" cy="50800"/>
          </a:xfrm>
          <a:custGeom>
            <a:avLst/>
            <a:gdLst>
              <a:gd name="T0" fmla="*/ 17 w 21"/>
              <a:gd name="T1" fmla="*/ 17 h 33"/>
              <a:gd name="T2" fmla="*/ 10 w 21"/>
              <a:gd name="T3" fmla="*/ 33 h 33"/>
              <a:gd name="T4" fmla="*/ 3 w 21"/>
              <a:gd name="T5" fmla="*/ 17 h 33"/>
              <a:gd name="T6" fmla="*/ 9 w 21"/>
              <a:gd name="T7" fmla="*/ 1 h 33"/>
              <a:gd name="T8" fmla="*/ 17 w 21"/>
              <a:gd name="T9" fmla="*/ 17 h 33"/>
            </a:gdLst>
            <a:ahLst/>
            <a:cxnLst>
              <a:cxn ang="0">
                <a:pos x="T0" y="T1"/>
              </a:cxn>
              <a:cxn ang="0">
                <a:pos x="T2" y="T3"/>
              </a:cxn>
              <a:cxn ang="0">
                <a:pos x="T4" y="T5"/>
              </a:cxn>
              <a:cxn ang="0">
                <a:pos x="T6" y="T7"/>
              </a:cxn>
              <a:cxn ang="0">
                <a:pos x="T8" y="T9"/>
              </a:cxn>
            </a:cxnLst>
            <a:rect l="0" t="0" r="r" b="b"/>
            <a:pathLst>
              <a:path w="21" h="33">
                <a:moveTo>
                  <a:pt x="17" y="17"/>
                </a:moveTo>
                <a:cubicBezTo>
                  <a:pt x="15" y="23"/>
                  <a:pt x="21" y="33"/>
                  <a:pt x="10" y="33"/>
                </a:cubicBezTo>
                <a:cubicBezTo>
                  <a:pt x="0" y="33"/>
                  <a:pt x="3" y="23"/>
                  <a:pt x="3" y="17"/>
                </a:cubicBezTo>
                <a:cubicBezTo>
                  <a:pt x="3" y="11"/>
                  <a:pt x="1" y="2"/>
                  <a:pt x="9" y="1"/>
                </a:cubicBezTo>
                <a:cubicBezTo>
                  <a:pt x="21" y="0"/>
                  <a:pt x="15" y="11"/>
                  <a:pt x="17" y="1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44">
            <a:extLst>
              <a:ext uri="{FF2B5EF4-FFF2-40B4-BE49-F238E27FC236}">
                <a16:creationId xmlns:a16="http://schemas.microsoft.com/office/drawing/2014/main" id="{6200553C-FDAF-48CB-B843-6A7E63AECD88}"/>
              </a:ext>
            </a:extLst>
          </p:cNvPr>
          <p:cNvSpPr>
            <a:spLocks/>
          </p:cNvSpPr>
          <p:nvPr/>
        </p:nvSpPr>
        <p:spPr bwMode="auto">
          <a:xfrm>
            <a:off x="3668713" y="4325938"/>
            <a:ext cx="36512" cy="57150"/>
          </a:xfrm>
          <a:custGeom>
            <a:avLst/>
            <a:gdLst>
              <a:gd name="T0" fmla="*/ 15 w 24"/>
              <a:gd name="T1" fmla="*/ 37 h 37"/>
              <a:gd name="T2" fmla="*/ 5 w 24"/>
              <a:gd name="T3" fmla="*/ 0 h 37"/>
              <a:gd name="T4" fmla="*/ 22 w 24"/>
              <a:gd name="T5" fmla="*/ 2 h 37"/>
              <a:gd name="T6" fmla="*/ 15 w 24"/>
              <a:gd name="T7" fmla="*/ 37 h 37"/>
            </a:gdLst>
            <a:ahLst/>
            <a:cxnLst>
              <a:cxn ang="0">
                <a:pos x="T0" y="T1"/>
              </a:cxn>
              <a:cxn ang="0">
                <a:pos x="T2" y="T3"/>
              </a:cxn>
              <a:cxn ang="0">
                <a:pos x="T4" y="T5"/>
              </a:cxn>
              <a:cxn ang="0">
                <a:pos x="T6" y="T7"/>
              </a:cxn>
            </a:cxnLst>
            <a:rect l="0" t="0" r="r" b="b"/>
            <a:pathLst>
              <a:path w="24" h="37">
                <a:moveTo>
                  <a:pt x="15" y="37"/>
                </a:moveTo>
                <a:cubicBezTo>
                  <a:pt x="10" y="24"/>
                  <a:pt x="0" y="16"/>
                  <a:pt x="5" y="0"/>
                </a:cubicBezTo>
                <a:cubicBezTo>
                  <a:pt x="9" y="15"/>
                  <a:pt x="14" y="25"/>
                  <a:pt x="22" y="2"/>
                </a:cubicBezTo>
                <a:cubicBezTo>
                  <a:pt x="24" y="16"/>
                  <a:pt x="19" y="25"/>
                  <a:pt x="15" y="3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5">
            <a:extLst>
              <a:ext uri="{FF2B5EF4-FFF2-40B4-BE49-F238E27FC236}">
                <a16:creationId xmlns:a16="http://schemas.microsoft.com/office/drawing/2014/main" id="{57C5E035-9717-4D10-B70F-DB7CF63BADAA}"/>
              </a:ext>
            </a:extLst>
          </p:cNvPr>
          <p:cNvSpPr>
            <a:spLocks/>
          </p:cNvSpPr>
          <p:nvPr/>
        </p:nvSpPr>
        <p:spPr bwMode="auto">
          <a:xfrm>
            <a:off x="3748088" y="4349750"/>
            <a:ext cx="26987" cy="26987"/>
          </a:xfrm>
          <a:custGeom>
            <a:avLst/>
            <a:gdLst>
              <a:gd name="T0" fmla="*/ 18 w 18"/>
              <a:gd name="T1" fmla="*/ 0 h 17"/>
              <a:gd name="T2" fmla="*/ 0 w 18"/>
              <a:gd name="T3" fmla="*/ 17 h 17"/>
              <a:gd name="T4" fmla="*/ 18 w 18"/>
              <a:gd name="T5" fmla="*/ 1 h 17"/>
              <a:gd name="T6" fmla="*/ 18 w 18"/>
              <a:gd name="T7" fmla="*/ 0 h 17"/>
            </a:gdLst>
            <a:ahLst/>
            <a:cxnLst>
              <a:cxn ang="0">
                <a:pos x="T0" y="T1"/>
              </a:cxn>
              <a:cxn ang="0">
                <a:pos x="T2" y="T3"/>
              </a:cxn>
              <a:cxn ang="0">
                <a:pos x="T4" y="T5"/>
              </a:cxn>
              <a:cxn ang="0">
                <a:pos x="T6" y="T7"/>
              </a:cxn>
            </a:cxnLst>
            <a:rect l="0" t="0" r="r" b="b"/>
            <a:pathLst>
              <a:path w="18" h="17">
                <a:moveTo>
                  <a:pt x="18" y="0"/>
                </a:moveTo>
                <a:cubicBezTo>
                  <a:pt x="13" y="7"/>
                  <a:pt x="1" y="5"/>
                  <a:pt x="0" y="17"/>
                </a:cubicBezTo>
                <a:cubicBezTo>
                  <a:pt x="0" y="0"/>
                  <a:pt x="0" y="0"/>
                  <a:pt x="18" y="1"/>
                </a:cubicBezTo>
                <a:cubicBezTo>
                  <a:pt x="18" y="1"/>
                  <a:pt x="18" y="0"/>
                  <a:pt x="18"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6">
            <a:extLst>
              <a:ext uri="{FF2B5EF4-FFF2-40B4-BE49-F238E27FC236}">
                <a16:creationId xmlns:a16="http://schemas.microsoft.com/office/drawing/2014/main" id="{F41A124F-2679-493C-A85D-082C2FDDBCA5}"/>
              </a:ext>
            </a:extLst>
          </p:cNvPr>
          <p:cNvSpPr>
            <a:spLocks/>
          </p:cNvSpPr>
          <p:nvPr/>
        </p:nvSpPr>
        <p:spPr bwMode="auto">
          <a:xfrm>
            <a:off x="661988" y="1582738"/>
            <a:ext cx="66675" cy="90487"/>
          </a:xfrm>
          <a:custGeom>
            <a:avLst/>
            <a:gdLst>
              <a:gd name="T0" fmla="*/ 19 w 43"/>
              <a:gd name="T1" fmla="*/ 42 h 58"/>
              <a:gd name="T2" fmla="*/ 37 w 43"/>
              <a:gd name="T3" fmla="*/ 49 h 58"/>
              <a:gd name="T4" fmla="*/ 23 w 43"/>
              <a:gd name="T5" fmla="*/ 53 h 58"/>
              <a:gd name="T6" fmla="*/ 3 w 43"/>
              <a:gd name="T7" fmla="*/ 48 h 58"/>
              <a:gd name="T8" fmla="*/ 14 w 43"/>
              <a:gd name="T9" fmla="*/ 32 h 58"/>
              <a:gd name="T10" fmla="*/ 21 w 43"/>
              <a:gd name="T11" fmla="*/ 26 h 58"/>
              <a:gd name="T12" fmla="*/ 24 w 43"/>
              <a:gd name="T13" fmla="*/ 11 h 58"/>
              <a:gd name="T14" fmla="*/ 9 w 43"/>
              <a:gd name="T15" fmla="*/ 17 h 58"/>
              <a:gd name="T16" fmla="*/ 3 w 43"/>
              <a:gd name="T17" fmla="*/ 20 h 58"/>
              <a:gd name="T18" fmla="*/ 15 w 43"/>
              <a:gd name="T19" fmla="*/ 2 h 58"/>
              <a:gd name="T20" fmla="*/ 35 w 43"/>
              <a:gd name="T21" fmla="*/ 10 h 58"/>
              <a:gd name="T22" fmla="*/ 19 w 43"/>
              <a:gd name="T23" fmla="*/ 4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58">
                <a:moveTo>
                  <a:pt x="19" y="42"/>
                </a:moveTo>
                <a:cubicBezTo>
                  <a:pt x="24" y="47"/>
                  <a:pt x="33" y="40"/>
                  <a:pt x="37" y="49"/>
                </a:cubicBezTo>
                <a:cubicBezTo>
                  <a:pt x="34" y="56"/>
                  <a:pt x="27" y="54"/>
                  <a:pt x="23" y="53"/>
                </a:cubicBezTo>
                <a:cubicBezTo>
                  <a:pt x="16" y="52"/>
                  <a:pt x="6" y="58"/>
                  <a:pt x="3" y="48"/>
                </a:cubicBezTo>
                <a:cubicBezTo>
                  <a:pt x="0" y="42"/>
                  <a:pt x="9" y="37"/>
                  <a:pt x="14" y="32"/>
                </a:cubicBezTo>
                <a:cubicBezTo>
                  <a:pt x="16" y="30"/>
                  <a:pt x="19" y="29"/>
                  <a:pt x="21" y="26"/>
                </a:cubicBezTo>
                <a:cubicBezTo>
                  <a:pt x="24" y="22"/>
                  <a:pt x="31" y="17"/>
                  <a:pt x="24" y="11"/>
                </a:cubicBezTo>
                <a:cubicBezTo>
                  <a:pt x="17" y="6"/>
                  <a:pt x="13" y="11"/>
                  <a:pt x="9" y="17"/>
                </a:cubicBezTo>
                <a:cubicBezTo>
                  <a:pt x="8" y="18"/>
                  <a:pt x="6" y="19"/>
                  <a:pt x="3" y="20"/>
                </a:cubicBezTo>
                <a:cubicBezTo>
                  <a:pt x="1" y="9"/>
                  <a:pt x="6" y="3"/>
                  <a:pt x="15" y="2"/>
                </a:cubicBezTo>
                <a:cubicBezTo>
                  <a:pt x="23" y="0"/>
                  <a:pt x="31" y="2"/>
                  <a:pt x="35" y="10"/>
                </a:cubicBezTo>
                <a:cubicBezTo>
                  <a:pt x="43" y="27"/>
                  <a:pt x="23" y="31"/>
                  <a:pt x="19" y="4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7">
            <a:extLst>
              <a:ext uri="{FF2B5EF4-FFF2-40B4-BE49-F238E27FC236}">
                <a16:creationId xmlns:a16="http://schemas.microsoft.com/office/drawing/2014/main" id="{9EBCD1FB-24B6-45B1-804B-BE4FBFC78164}"/>
              </a:ext>
            </a:extLst>
          </p:cNvPr>
          <p:cNvSpPr>
            <a:spLocks/>
          </p:cNvSpPr>
          <p:nvPr/>
        </p:nvSpPr>
        <p:spPr bwMode="auto">
          <a:xfrm>
            <a:off x="820738" y="1582738"/>
            <a:ext cx="69850" cy="84137"/>
          </a:xfrm>
          <a:custGeom>
            <a:avLst/>
            <a:gdLst>
              <a:gd name="T0" fmla="*/ 19 w 45"/>
              <a:gd name="T1" fmla="*/ 49 h 54"/>
              <a:gd name="T2" fmla="*/ 10 w 45"/>
              <a:gd name="T3" fmla="*/ 11 h 54"/>
              <a:gd name="T4" fmla="*/ 29 w 45"/>
              <a:gd name="T5" fmla="*/ 2 h 54"/>
              <a:gd name="T6" fmla="*/ 43 w 45"/>
              <a:gd name="T7" fmla="*/ 32 h 54"/>
              <a:gd name="T8" fmla="*/ 25 w 45"/>
              <a:gd name="T9" fmla="*/ 53 h 54"/>
              <a:gd name="T10" fmla="*/ 19 w 45"/>
              <a:gd name="T11" fmla="*/ 49 h 54"/>
              <a:gd name="T12" fmla="*/ 32 w 45"/>
              <a:gd name="T13" fmla="*/ 14 h 54"/>
              <a:gd name="T14" fmla="*/ 25 w 45"/>
              <a:gd name="T15" fmla="*/ 9 h 54"/>
              <a:gd name="T16" fmla="*/ 19 w 45"/>
              <a:gd name="T17" fmla="*/ 15 h 54"/>
              <a:gd name="T18" fmla="*/ 19 w 45"/>
              <a:gd name="T19" fmla="*/ 4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54">
                <a:moveTo>
                  <a:pt x="19" y="49"/>
                </a:moveTo>
                <a:cubicBezTo>
                  <a:pt x="0" y="40"/>
                  <a:pt x="8" y="25"/>
                  <a:pt x="10" y="11"/>
                </a:cubicBezTo>
                <a:cubicBezTo>
                  <a:pt x="12" y="2"/>
                  <a:pt x="21" y="0"/>
                  <a:pt x="29" y="2"/>
                </a:cubicBezTo>
                <a:cubicBezTo>
                  <a:pt x="45" y="6"/>
                  <a:pt x="43" y="20"/>
                  <a:pt x="43" y="32"/>
                </a:cubicBezTo>
                <a:cubicBezTo>
                  <a:pt x="43" y="44"/>
                  <a:pt x="39" y="53"/>
                  <a:pt x="25" y="53"/>
                </a:cubicBezTo>
                <a:cubicBezTo>
                  <a:pt x="22" y="54"/>
                  <a:pt x="19" y="53"/>
                  <a:pt x="19" y="49"/>
                </a:cubicBezTo>
                <a:cubicBezTo>
                  <a:pt x="42" y="44"/>
                  <a:pt x="33" y="27"/>
                  <a:pt x="32" y="14"/>
                </a:cubicBezTo>
                <a:cubicBezTo>
                  <a:pt x="32" y="12"/>
                  <a:pt x="27" y="9"/>
                  <a:pt x="25" y="9"/>
                </a:cubicBezTo>
                <a:cubicBezTo>
                  <a:pt x="23" y="10"/>
                  <a:pt x="20" y="13"/>
                  <a:pt x="19" y="15"/>
                </a:cubicBezTo>
                <a:cubicBezTo>
                  <a:pt x="12" y="26"/>
                  <a:pt x="20" y="38"/>
                  <a:pt x="19" y="4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8">
            <a:extLst>
              <a:ext uri="{FF2B5EF4-FFF2-40B4-BE49-F238E27FC236}">
                <a16:creationId xmlns:a16="http://schemas.microsoft.com/office/drawing/2014/main" id="{DD608308-C8F9-4796-80A2-B3B17E6A08FD}"/>
              </a:ext>
            </a:extLst>
          </p:cNvPr>
          <p:cNvSpPr>
            <a:spLocks noEditPoints="1"/>
          </p:cNvSpPr>
          <p:nvPr/>
        </p:nvSpPr>
        <p:spPr bwMode="auto">
          <a:xfrm>
            <a:off x="763588" y="1584325"/>
            <a:ext cx="58737" cy="80962"/>
          </a:xfrm>
          <a:custGeom>
            <a:avLst/>
            <a:gdLst>
              <a:gd name="T0" fmla="*/ 37 w 37"/>
              <a:gd name="T1" fmla="*/ 25 h 52"/>
              <a:gd name="T2" fmla="*/ 19 w 37"/>
              <a:gd name="T3" fmla="*/ 52 h 52"/>
              <a:gd name="T4" fmla="*/ 0 w 37"/>
              <a:gd name="T5" fmla="*/ 26 h 52"/>
              <a:gd name="T6" fmla="*/ 17 w 37"/>
              <a:gd name="T7" fmla="*/ 1 h 52"/>
              <a:gd name="T8" fmla="*/ 37 w 37"/>
              <a:gd name="T9" fmla="*/ 25 h 52"/>
              <a:gd name="T10" fmla="*/ 27 w 37"/>
              <a:gd name="T11" fmla="*/ 28 h 52"/>
              <a:gd name="T12" fmla="*/ 19 w 37"/>
              <a:gd name="T13" fmla="*/ 8 h 52"/>
              <a:gd name="T14" fmla="*/ 9 w 37"/>
              <a:gd name="T15" fmla="*/ 26 h 52"/>
              <a:gd name="T16" fmla="*/ 18 w 37"/>
              <a:gd name="T17" fmla="*/ 45 h 52"/>
              <a:gd name="T18" fmla="*/ 27 w 37"/>
              <a:gd name="T19" fmla="*/ 2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52">
                <a:moveTo>
                  <a:pt x="37" y="25"/>
                </a:moveTo>
                <a:cubicBezTo>
                  <a:pt x="36" y="38"/>
                  <a:pt x="36" y="52"/>
                  <a:pt x="19" y="52"/>
                </a:cubicBezTo>
                <a:cubicBezTo>
                  <a:pt x="1" y="52"/>
                  <a:pt x="0" y="38"/>
                  <a:pt x="0" y="26"/>
                </a:cubicBezTo>
                <a:cubicBezTo>
                  <a:pt x="0" y="14"/>
                  <a:pt x="1" y="2"/>
                  <a:pt x="17" y="1"/>
                </a:cubicBezTo>
                <a:cubicBezTo>
                  <a:pt x="34" y="0"/>
                  <a:pt x="35" y="13"/>
                  <a:pt x="37" y="25"/>
                </a:cubicBezTo>
                <a:close/>
                <a:moveTo>
                  <a:pt x="27" y="28"/>
                </a:moveTo>
                <a:cubicBezTo>
                  <a:pt x="27" y="20"/>
                  <a:pt x="28" y="9"/>
                  <a:pt x="19" y="8"/>
                </a:cubicBezTo>
                <a:cubicBezTo>
                  <a:pt x="10" y="8"/>
                  <a:pt x="10" y="18"/>
                  <a:pt x="9" y="26"/>
                </a:cubicBezTo>
                <a:cubicBezTo>
                  <a:pt x="9" y="34"/>
                  <a:pt x="9" y="44"/>
                  <a:pt x="18" y="45"/>
                </a:cubicBezTo>
                <a:cubicBezTo>
                  <a:pt x="28" y="45"/>
                  <a:pt x="27" y="35"/>
                  <a:pt x="27" y="2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9">
            <a:extLst>
              <a:ext uri="{FF2B5EF4-FFF2-40B4-BE49-F238E27FC236}">
                <a16:creationId xmlns:a16="http://schemas.microsoft.com/office/drawing/2014/main" id="{BCBDC1F5-363B-4D1C-9241-5264E83112DA}"/>
              </a:ext>
            </a:extLst>
          </p:cNvPr>
          <p:cNvSpPr>
            <a:spLocks/>
          </p:cNvSpPr>
          <p:nvPr/>
        </p:nvSpPr>
        <p:spPr bwMode="auto">
          <a:xfrm>
            <a:off x="593725" y="1584325"/>
            <a:ext cx="55562" cy="82550"/>
          </a:xfrm>
          <a:custGeom>
            <a:avLst/>
            <a:gdLst>
              <a:gd name="T0" fmla="*/ 27 w 36"/>
              <a:gd name="T1" fmla="*/ 53 h 53"/>
              <a:gd name="T2" fmla="*/ 0 w 36"/>
              <a:gd name="T3" fmla="*/ 21 h 53"/>
              <a:gd name="T4" fmla="*/ 25 w 36"/>
              <a:gd name="T5" fmla="*/ 0 h 53"/>
              <a:gd name="T6" fmla="*/ 27 w 36"/>
              <a:gd name="T7" fmla="*/ 53 h 53"/>
            </a:gdLst>
            <a:ahLst/>
            <a:cxnLst>
              <a:cxn ang="0">
                <a:pos x="T0" y="T1"/>
              </a:cxn>
              <a:cxn ang="0">
                <a:pos x="T2" y="T3"/>
              </a:cxn>
              <a:cxn ang="0">
                <a:pos x="T4" y="T5"/>
              </a:cxn>
              <a:cxn ang="0">
                <a:pos x="T6" y="T7"/>
              </a:cxn>
            </a:cxnLst>
            <a:rect l="0" t="0" r="r" b="b"/>
            <a:pathLst>
              <a:path w="36" h="53">
                <a:moveTo>
                  <a:pt x="27" y="53"/>
                </a:moveTo>
                <a:cubicBezTo>
                  <a:pt x="8" y="46"/>
                  <a:pt x="36" y="15"/>
                  <a:pt x="0" y="21"/>
                </a:cubicBezTo>
                <a:cubicBezTo>
                  <a:pt x="9" y="11"/>
                  <a:pt x="19" y="8"/>
                  <a:pt x="25" y="0"/>
                </a:cubicBezTo>
                <a:cubicBezTo>
                  <a:pt x="29" y="18"/>
                  <a:pt x="31" y="35"/>
                  <a:pt x="27" y="5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50">
            <a:extLst>
              <a:ext uri="{FF2B5EF4-FFF2-40B4-BE49-F238E27FC236}">
                <a16:creationId xmlns:a16="http://schemas.microsoft.com/office/drawing/2014/main" id="{FFC81E4D-4C26-499A-AED8-83DE8DCE9DD5}"/>
              </a:ext>
            </a:extLst>
          </p:cNvPr>
          <p:cNvSpPr>
            <a:spLocks/>
          </p:cNvSpPr>
          <p:nvPr/>
        </p:nvSpPr>
        <p:spPr bwMode="auto">
          <a:xfrm>
            <a:off x="709613" y="1503363"/>
            <a:ext cx="52387" cy="44450"/>
          </a:xfrm>
          <a:custGeom>
            <a:avLst/>
            <a:gdLst>
              <a:gd name="T0" fmla="*/ 18 w 34"/>
              <a:gd name="T1" fmla="*/ 25 h 29"/>
              <a:gd name="T2" fmla="*/ 0 w 34"/>
              <a:gd name="T3" fmla="*/ 14 h 29"/>
              <a:gd name="T4" fmla="*/ 15 w 34"/>
              <a:gd name="T5" fmla="*/ 6 h 29"/>
              <a:gd name="T6" fmla="*/ 34 w 34"/>
              <a:gd name="T7" fmla="*/ 15 h 29"/>
              <a:gd name="T8" fmla="*/ 18 w 34"/>
              <a:gd name="T9" fmla="*/ 25 h 29"/>
            </a:gdLst>
            <a:ahLst/>
            <a:cxnLst>
              <a:cxn ang="0">
                <a:pos x="T0" y="T1"/>
              </a:cxn>
              <a:cxn ang="0">
                <a:pos x="T2" y="T3"/>
              </a:cxn>
              <a:cxn ang="0">
                <a:pos x="T4" y="T5"/>
              </a:cxn>
              <a:cxn ang="0">
                <a:pos x="T6" y="T7"/>
              </a:cxn>
              <a:cxn ang="0">
                <a:pos x="T8" y="T9"/>
              </a:cxn>
            </a:cxnLst>
            <a:rect l="0" t="0" r="r" b="b"/>
            <a:pathLst>
              <a:path w="34" h="29">
                <a:moveTo>
                  <a:pt x="18" y="25"/>
                </a:moveTo>
                <a:cubicBezTo>
                  <a:pt x="11" y="23"/>
                  <a:pt x="0" y="29"/>
                  <a:pt x="0" y="14"/>
                </a:cubicBezTo>
                <a:cubicBezTo>
                  <a:pt x="1" y="3"/>
                  <a:pt x="9" y="6"/>
                  <a:pt x="15" y="6"/>
                </a:cubicBezTo>
                <a:cubicBezTo>
                  <a:pt x="22" y="7"/>
                  <a:pt x="33" y="0"/>
                  <a:pt x="34" y="15"/>
                </a:cubicBezTo>
                <a:cubicBezTo>
                  <a:pt x="34" y="28"/>
                  <a:pt x="25" y="24"/>
                  <a:pt x="18" y="2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51">
            <a:extLst>
              <a:ext uri="{FF2B5EF4-FFF2-40B4-BE49-F238E27FC236}">
                <a16:creationId xmlns:a16="http://schemas.microsoft.com/office/drawing/2014/main" id="{DBBB446A-5B27-47FF-B5E5-1FDBE7F2569E}"/>
              </a:ext>
            </a:extLst>
          </p:cNvPr>
          <p:cNvSpPr>
            <a:spLocks/>
          </p:cNvSpPr>
          <p:nvPr/>
        </p:nvSpPr>
        <p:spPr bwMode="auto">
          <a:xfrm>
            <a:off x="709613" y="1682750"/>
            <a:ext cx="49212" cy="60325"/>
          </a:xfrm>
          <a:custGeom>
            <a:avLst/>
            <a:gdLst>
              <a:gd name="T0" fmla="*/ 32 w 32"/>
              <a:gd name="T1" fmla="*/ 17 h 38"/>
              <a:gd name="T2" fmla="*/ 0 w 32"/>
              <a:gd name="T3" fmla="*/ 21 h 38"/>
              <a:gd name="T4" fmla="*/ 32 w 32"/>
              <a:gd name="T5" fmla="*/ 17 h 38"/>
            </a:gdLst>
            <a:ahLst/>
            <a:cxnLst>
              <a:cxn ang="0">
                <a:pos x="T0" y="T1"/>
              </a:cxn>
              <a:cxn ang="0">
                <a:pos x="T2" y="T3"/>
              </a:cxn>
              <a:cxn ang="0">
                <a:pos x="T4" y="T5"/>
              </a:cxn>
            </a:cxnLst>
            <a:rect l="0" t="0" r="r" b="b"/>
            <a:pathLst>
              <a:path w="32" h="38">
                <a:moveTo>
                  <a:pt x="32" y="17"/>
                </a:moveTo>
                <a:cubicBezTo>
                  <a:pt x="21" y="25"/>
                  <a:pt x="12" y="38"/>
                  <a:pt x="0" y="21"/>
                </a:cubicBezTo>
                <a:cubicBezTo>
                  <a:pt x="9" y="0"/>
                  <a:pt x="22" y="28"/>
                  <a:pt x="32" y="1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52">
            <a:extLst>
              <a:ext uri="{FF2B5EF4-FFF2-40B4-BE49-F238E27FC236}">
                <a16:creationId xmlns:a16="http://schemas.microsoft.com/office/drawing/2014/main" id="{15311E04-BDFD-4A30-BE5B-01E86CBC0417}"/>
              </a:ext>
            </a:extLst>
          </p:cNvPr>
          <p:cNvSpPr>
            <a:spLocks noEditPoints="1"/>
          </p:cNvSpPr>
          <p:nvPr/>
        </p:nvSpPr>
        <p:spPr bwMode="auto">
          <a:xfrm>
            <a:off x="3636963" y="1720850"/>
            <a:ext cx="80962" cy="122237"/>
          </a:xfrm>
          <a:custGeom>
            <a:avLst/>
            <a:gdLst>
              <a:gd name="T0" fmla="*/ 51 w 52"/>
              <a:gd name="T1" fmla="*/ 39 h 79"/>
              <a:gd name="T2" fmla="*/ 39 w 52"/>
              <a:gd name="T3" fmla="*/ 72 h 79"/>
              <a:gd name="T4" fmla="*/ 10 w 52"/>
              <a:gd name="T5" fmla="*/ 67 h 79"/>
              <a:gd name="T6" fmla="*/ 10 w 52"/>
              <a:gd name="T7" fmla="*/ 10 h 79"/>
              <a:gd name="T8" fmla="*/ 40 w 52"/>
              <a:gd name="T9" fmla="*/ 7 h 79"/>
              <a:gd name="T10" fmla="*/ 51 w 52"/>
              <a:gd name="T11" fmla="*/ 39 h 79"/>
              <a:gd name="T12" fmla="*/ 38 w 52"/>
              <a:gd name="T13" fmla="*/ 40 h 79"/>
              <a:gd name="T14" fmla="*/ 26 w 52"/>
              <a:gd name="T15" fmla="*/ 14 h 79"/>
              <a:gd name="T16" fmla="*/ 15 w 52"/>
              <a:gd name="T17" fmla="*/ 38 h 79"/>
              <a:gd name="T18" fmla="*/ 27 w 52"/>
              <a:gd name="T19" fmla="*/ 65 h 79"/>
              <a:gd name="T20" fmla="*/ 38 w 52"/>
              <a:gd name="T21"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79">
                <a:moveTo>
                  <a:pt x="51" y="39"/>
                </a:moveTo>
                <a:cubicBezTo>
                  <a:pt x="52" y="51"/>
                  <a:pt x="51" y="64"/>
                  <a:pt x="39" y="72"/>
                </a:cubicBezTo>
                <a:cubicBezTo>
                  <a:pt x="28" y="79"/>
                  <a:pt x="18" y="76"/>
                  <a:pt x="10" y="67"/>
                </a:cubicBezTo>
                <a:cubicBezTo>
                  <a:pt x="0" y="56"/>
                  <a:pt x="0" y="20"/>
                  <a:pt x="10" y="10"/>
                </a:cubicBezTo>
                <a:cubicBezTo>
                  <a:pt x="19" y="1"/>
                  <a:pt x="30" y="0"/>
                  <a:pt x="40" y="7"/>
                </a:cubicBezTo>
                <a:cubicBezTo>
                  <a:pt x="51" y="15"/>
                  <a:pt x="52" y="26"/>
                  <a:pt x="51" y="39"/>
                </a:cubicBezTo>
                <a:close/>
                <a:moveTo>
                  <a:pt x="38" y="40"/>
                </a:moveTo>
                <a:cubicBezTo>
                  <a:pt x="36" y="30"/>
                  <a:pt x="42" y="14"/>
                  <a:pt x="26" y="14"/>
                </a:cubicBezTo>
                <a:cubicBezTo>
                  <a:pt x="14" y="14"/>
                  <a:pt x="15" y="29"/>
                  <a:pt x="15" y="38"/>
                </a:cubicBezTo>
                <a:cubicBezTo>
                  <a:pt x="15" y="48"/>
                  <a:pt x="14" y="64"/>
                  <a:pt x="27" y="65"/>
                </a:cubicBezTo>
                <a:cubicBezTo>
                  <a:pt x="42" y="66"/>
                  <a:pt x="36" y="49"/>
                  <a:pt x="38" y="4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53">
            <a:extLst>
              <a:ext uri="{FF2B5EF4-FFF2-40B4-BE49-F238E27FC236}">
                <a16:creationId xmlns:a16="http://schemas.microsoft.com/office/drawing/2014/main" id="{C1926ACC-0D96-48F3-B82A-905A1B06779C}"/>
              </a:ext>
            </a:extLst>
          </p:cNvPr>
          <p:cNvSpPr>
            <a:spLocks noEditPoints="1"/>
          </p:cNvSpPr>
          <p:nvPr/>
        </p:nvSpPr>
        <p:spPr bwMode="auto">
          <a:xfrm>
            <a:off x="3732213" y="1724025"/>
            <a:ext cx="77787" cy="114300"/>
          </a:xfrm>
          <a:custGeom>
            <a:avLst/>
            <a:gdLst>
              <a:gd name="T0" fmla="*/ 0 w 50"/>
              <a:gd name="T1" fmla="*/ 34 h 74"/>
              <a:gd name="T2" fmla="*/ 26 w 50"/>
              <a:gd name="T3" fmla="*/ 1 h 74"/>
              <a:gd name="T4" fmla="*/ 50 w 50"/>
              <a:gd name="T5" fmla="*/ 39 h 74"/>
              <a:gd name="T6" fmla="*/ 24 w 50"/>
              <a:gd name="T7" fmla="*/ 73 h 74"/>
              <a:gd name="T8" fmla="*/ 0 w 50"/>
              <a:gd name="T9" fmla="*/ 34 h 74"/>
              <a:gd name="T10" fmla="*/ 14 w 50"/>
              <a:gd name="T11" fmla="*/ 38 h 74"/>
              <a:gd name="T12" fmla="*/ 24 w 50"/>
              <a:gd name="T13" fmla="*/ 63 h 74"/>
              <a:gd name="T14" fmla="*/ 37 w 50"/>
              <a:gd name="T15" fmla="*/ 36 h 74"/>
              <a:gd name="T16" fmla="*/ 25 w 50"/>
              <a:gd name="T17" fmla="*/ 12 h 74"/>
              <a:gd name="T18" fmla="*/ 14 w 50"/>
              <a:gd name="T19" fmla="*/ 3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74">
                <a:moveTo>
                  <a:pt x="0" y="34"/>
                </a:moveTo>
                <a:cubicBezTo>
                  <a:pt x="2" y="18"/>
                  <a:pt x="4" y="0"/>
                  <a:pt x="26" y="1"/>
                </a:cubicBezTo>
                <a:cubicBezTo>
                  <a:pt x="48" y="3"/>
                  <a:pt x="50" y="22"/>
                  <a:pt x="50" y="39"/>
                </a:cubicBezTo>
                <a:cubicBezTo>
                  <a:pt x="50" y="56"/>
                  <a:pt x="45" y="74"/>
                  <a:pt x="24" y="73"/>
                </a:cubicBezTo>
                <a:cubicBezTo>
                  <a:pt x="2" y="72"/>
                  <a:pt x="0" y="53"/>
                  <a:pt x="0" y="34"/>
                </a:cubicBezTo>
                <a:close/>
                <a:moveTo>
                  <a:pt x="14" y="38"/>
                </a:moveTo>
                <a:cubicBezTo>
                  <a:pt x="14" y="48"/>
                  <a:pt x="12" y="63"/>
                  <a:pt x="24" y="63"/>
                </a:cubicBezTo>
                <a:cubicBezTo>
                  <a:pt x="40" y="63"/>
                  <a:pt x="36" y="46"/>
                  <a:pt x="37" y="36"/>
                </a:cubicBezTo>
                <a:cubicBezTo>
                  <a:pt x="37" y="26"/>
                  <a:pt x="37" y="11"/>
                  <a:pt x="25" y="12"/>
                </a:cubicBezTo>
                <a:cubicBezTo>
                  <a:pt x="11" y="12"/>
                  <a:pt x="15" y="28"/>
                  <a:pt x="14" y="3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4">
            <a:extLst>
              <a:ext uri="{FF2B5EF4-FFF2-40B4-BE49-F238E27FC236}">
                <a16:creationId xmlns:a16="http://schemas.microsoft.com/office/drawing/2014/main" id="{ED3CD531-AFEF-4168-BB6D-09CF633C74F4}"/>
              </a:ext>
            </a:extLst>
          </p:cNvPr>
          <p:cNvSpPr>
            <a:spLocks/>
          </p:cNvSpPr>
          <p:nvPr/>
        </p:nvSpPr>
        <p:spPr bwMode="auto">
          <a:xfrm>
            <a:off x="3663950" y="1473200"/>
            <a:ext cx="111125" cy="88900"/>
          </a:xfrm>
          <a:custGeom>
            <a:avLst/>
            <a:gdLst>
              <a:gd name="T0" fmla="*/ 28 w 71"/>
              <a:gd name="T1" fmla="*/ 49 h 57"/>
              <a:gd name="T2" fmla="*/ 4 w 71"/>
              <a:gd name="T3" fmla="*/ 44 h 57"/>
              <a:gd name="T4" fmla="*/ 23 w 71"/>
              <a:gd name="T5" fmla="*/ 20 h 57"/>
              <a:gd name="T6" fmla="*/ 38 w 71"/>
              <a:gd name="T7" fmla="*/ 7 h 57"/>
              <a:gd name="T8" fmla="*/ 63 w 71"/>
              <a:gd name="T9" fmla="*/ 8 h 57"/>
              <a:gd name="T10" fmla="*/ 64 w 71"/>
              <a:gd name="T11" fmla="*/ 31 h 57"/>
              <a:gd name="T12" fmla="*/ 28 w 71"/>
              <a:gd name="T13" fmla="*/ 49 h 57"/>
            </a:gdLst>
            <a:ahLst/>
            <a:cxnLst>
              <a:cxn ang="0">
                <a:pos x="T0" y="T1"/>
              </a:cxn>
              <a:cxn ang="0">
                <a:pos x="T2" y="T3"/>
              </a:cxn>
              <a:cxn ang="0">
                <a:pos x="T4" y="T5"/>
              </a:cxn>
              <a:cxn ang="0">
                <a:pos x="T6" y="T7"/>
              </a:cxn>
              <a:cxn ang="0">
                <a:pos x="T8" y="T9"/>
              </a:cxn>
              <a:cxn ang="0">
                <a:pos x="T10" y="T11"/>
              </a:cxn>
              <a:cxn ang="0">
                <a:pos x="T12" y="T13"/>
              </a:cxn>
            </a:cxnLst>
            <a:rect l="0" t="0" r="r" b="b"/>
            <a:pathLst>
              <a:path w="71" h="57">
                <a:moveTo>
                  <a:pt x="28" y="49"/>
                </a:moveTo>
                <a:cubicBezTo>
                  <a:pt x="20" y="47"/>
                  <a:pt x="6" y="54"/>
                  <a:pt x="4" y="44"/>
                </a:cubicBezTo>
                <a:cubicBezTo>
                  <a:pt x="0" y="31"/>
                  <a:pt x="12" y="23"/>
                  <a:pt x="23" y="20"/>
                </a:cubicBezTo>
                <a:cubicBezTo>
                  <a:pt x="31" y="17"/>
                  <a:pt x="33" y="11"/>
                  <a:pt x="38" y="7"/>
                </a:cubicBezTo>
                <a:cubicBezTo>
                  <a:pt x="46" y="0"/>
                  <a:pt x="55" y="1"/>
                  <a:pt x="63" y="8"/>
                </a:cubicBezTo>
                <a:cubicBezTo>
                  <a:pt x="69" y="15"/>
                  <a:pt x="71" y="25"/>
                  <a:pt x="64" y="31"/>
                </a:cubicBezTo>
                <a:cubicBezTo>
                  <a:pt x="54" y="41"/>
                  <a:pt x="47" y="57"/>
                  <a:pt x="28" y="4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5">
            <a:extLst>
              <a:ext uri="{FF2B5EF4-FFF2-40B4-BE49-F238E27FC236}">
                <a16:creationId xmlns:a16="http://schemas.microsoft.com/office/drawing/2014/main" id="{72091716-6ADC-4F12-B26E-96D3CA4C0E80}"/>
              </a:ext>
            </a:extLst>
          </p:cNvPr>
          <p:cNvSpPr>
            <a:spLocks/>
          </p:cNvSpPr>
          <p:nvPr/>
        </p:nvSpPr>
        <p:spPr bwMode="auto">
          <a:xfrm>
            <a:off x="3711575" y="1571625"/>
            <a:ext cx="87312" cy="120650"/>
          </a:xfrm>
          <a:custGeom>
            <a:avLst/>
            <a:gdLst>
              <a:gd name="T0" fmla="*/ 20 w 56"/>
              <a:gd name="T1" fmla="*/ 62 h 78"/>
              <a:gd name="T2" fmla="*/ 54 w 56"/>
              <a:gd name="T3" fmla="*/ 70 h 78"/>
              <a:gd name="T4" fmla="*/ 9 w 56"/>
              <a:gd name="T5" fmla="*/ 74 h 78"/>
              <a:gd name="T6" fmla="*/ 8 w 56"/>
              <a:gd name="T7" fmla="*/ 59 h 78"/>
              <a:gd name="T8" fmla="*/ 31 w 56"/>
              <a:gd name="T9" fmla="*/ 37 h 78"/>
              <a:gd name="T10" fmla="*/ 34 w 56"/>
              <a:gd name="T11" fmla="*/ 17 h 78"/>
              <a:gd name="T12" fmla="*/ 16 w 56"/>
              <a:gd name="T13" fmla="*/ 22 h 78"/>
              <a:gd name="T14" fmla="*/ 6 w 56"/>
              <a:gd name="T15" fmla="*/ 27 h 78"/>
              <a:gd name="T16" fmla="*/ 7 w 56"/>
              <a:gd name="T17" fmla="*/ 13 h 78"/>
              <a:gd name="T18" fmla="*/ 43 w 56"/>
              <a:gd name="T19" fmla="*/ 8 h 78"/>
              <a:gd name="T20" fmla="*/ 44 w 56"/>
              <a:gd name="T21" fmla="*/ 40 h 78"/>
              <a:gd name="T22" fmla="*/ 20 w 56"/>
              <a:gd name="T23"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78">
                <a:moveTo>
                  <a:pt x="20" y="62"/>
                </a:moveTo>
                <a:cubicBezTo>
                  <a:pt x="33" y="66"/>
                  <a:pt x="44" y="60"/>
                  <a:pt x="54" y="70"/>
                </a:cubicBezTo>
                <a:cubicBezTo>
                  <a:pt x="38" y="78"/>
                  <a:pt x="23" y="75"/>
                  <a:pt x="9" y="74"/>
                </a:cubicBezTo>
                <a:cubicBezTo>
                  <a:pt x="0" y="73"/>
                  <a:pt x="3" y="64"/>
                  <a:pt x="8" y="59"/>
                </a:cubicBezTo>
                <a:cubicBezTo>
                  <a:pt x="15" y="52"/>
                  <a:pt x="23" y="44"/>
                  <a:pt x="31" y="37"/>
                </a:cubicBezTo>
                <a:cubicBezTo>
                  <a:pt x="38" y="31"/>
                  <a:pt x="41" y="23"/>
                  <a:pt x="34" y="17"/>
                </a:cubicBezTo>
                <a:cubicBezTo>
                  <a:pt x="27" y="10"/>
                  <a:pt x="20" y="14"/>
                  <a:pt x="16" y="22"/>
                </a:cubicBezTo>
                <a:cubicBezTo>
                  <a:pt x="14" y="26"/>
                  <a:pt x="11" y="32"/>
                  <a:pt x="6" y="27"/>
                </a:cubicBezTo>
                <a:cubicBezTo>
                  <a:pt x="1" y="23"/>
                  <a:pt x="4" y="17"/>
                  <a:pt x="7" y="13"/>
                </a:cubicBezTo>
                <a:cubicBezTo>
                  <a:pt x="18" y="1"/>
                  <a:pt x="31" y="0"/>
                  <a:pt x="43" y="8"/>
                </a:cubicBezTo>
                <a:cubicBezTo>
                  <a:pt x="56" y="17"/>
                  <a:pt x="53" y="30"/>
                  <a:pt x="44" y="40"/>
                </a:cubicBezTo>
                <a:cubicBezTo>
                  <a:pt x="38" y="48"/>
                  <a:pt x="30" y="54"/>
                  <a:pt x="20" y="6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6">
            <a:extLst>
              <a:ext uri="{FF2B5EF4-FFF2-40B4-BE49-F238E27FC236}">
                <a16:creationId xmlns:a16="http://schemas.microsoft.com/office/drawing/2014/main" id="{04C8880C-39CD-4A83-9815-B0A5437D14DD}"/>
              </a:ext>
            </a:extLst>
          </p:cNvPr>
          <p:cNvSpPr>
            <a:spLocks/>
          </p:cNvSpPr>
          <p:nvPr/>
        </p:nvSpPr>
        <p:spPr bwMode="auto">
          <a:xfrm>
            <a:off x="3627438" y="1573213"/>
            <a:ext cx="53975" cy="114300"/>
          </a:xfrm>
          <a:custGeom>
            <a:avLst/>
            <a:gdLst>
              <a:gd name="T0" fmla="*/ 22 w 35"/>
              <a:gd name="T1" fmla="*/ 28 h 74"/>
              <a:gd name="T2" fmla="*/ 0 w 35"/>
              <a:gd name="T3" fmla="*/ 28 h 74"/>
              <a:gd name="T4" fmla="*/ 25 w 35"/>
              <a:gd name="T5" fmla="*/ 6 h 74"/>
              <a:gd name="T6" fmla="*/ 35 w 35"/>
              <a:gd name="T7" fmla="*/ 11 h 74"/>
              <a:gd name="T8" fmla="*/ 35 w 35"/>
              <a:gd name="T9" fmla="*/ 66 h 74"/>
              <a:gd name="T10" fmla="*/ 28 w 35"/>
              <a:gd name="T11" fmla="*/ 74 h 74"/>
              <a:gd name="T12" fmla="*/ 22 w 35"/>
              <a:gd name="T13" fmla="*/ 66 h 74"/>
              <a:gd name="T14" fmla="*/ 22 w 35"/>
              <a:gd name="T15" fmla="*/ 28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74">
                <a:moveTo>
                  <a:pt x="22" y="28"/>
                </a:moveTo>
                <a:cubicBezTo>
                  <a:pt x="14" y="26"/>
                  <a:pt x="8" y="37"/>
                  <a:pt x="0" y="28"/>
                </a:cubicBezTo>
                <a:cubicBezTo>
                  <a:pt x="6" y="18"/>
                  <a:pt x="18" y="15"/>
                  <a:pt x="25" y="6"/>
                </a:cubicBezTo>
                <a:cubicBezTo>
                  <a:pt x="29" y="0"/>
                  <a:pt x="35" y="3"/>
                  <a:pt x="35" y="11"/>
                </a:cubicBezTo>
                <a:cubicBezTo>
                  <a:pt x="35" y="29"/>
                  <a:pt x="35" y="48"/>
                  <a:pt x="35" y="66"/>
                </a:cubicBezTo>
                <a:cubicBezTo>
                  <a:pt x="35" y="70"/>
                  <a:pt x="33" y="74"/>
                  <a:pt x="28" y="74"/>
                </a:cubicBezTo>
                <a:cubicBezTo>
                  <a:pt x="24" y="74"/>
                  <a:pt x="22" y="71"/>
                  <a:pt x="22" y="66"/>
                </a:cubicBezTo>
                <a:cubicBezTo>
                  <a:pt x="22" y="54"/>
                  <a:pt x="22" y="42"/>
                  <a:pt x="22" y="2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7">
            <a:extLst>
              <a:ext uri="{FF2B5EF4-FFF2-40B4-BE49-F238E27FC236}">
                <a16:creationId xmlns:a16="http://schemas.microsoft.com/office/drawing/2014/main" id="{331894A9-C395-4B38-BAAA-3D0CFE56CAF3}"/>
              </a:ext>
            </a:extLst>
          </p:cNvPr>
          <p:cNvSpPr>
            <a:spLocks/>
          </p:cNvSpPr>
          <p:nvPr/>
        </p:nvSpPr>
        <p:spPr bwMode="auto">
          <a:xfrm>
            <a:off x="3665538" y="3067050"/>
            <a:ext cx="82550" cy="80962"/>
          </a:xfrm>
          <a:custGeom>
            <a:avLst/>
            <a:gdLst>
              <a:gd name="T0" fmla="*/ 28 w 53"/>
              <a:gd name="T1" fmla="*/ 11 h 52"/>
              <a:gd name="T2" fmla="*/ 53 w 53"/>
              <a:gd name="T3" fmla="*/ 25 h 52"/>
              <a:gd name="T4" fmla="*/ 32 w 53"/>
              <a:gd name="T5" fmla="*/ 39 h 52"/>
              <a:gd name="T6" fmla="*/ 1 w 53"/>
              <a:gd name="T7" fmla="*/ 26 h 52"/>
              <a:gd name="T8" fmla="*/ 28 w 53"/>
              <a:gd name="T9" fmla="*/ 11 h 52"/>
            </a:gdLst>
            <a:ahLst/>
            <a:cxnLst>
              <a:cxn ang="0">
                <a:pos x="T0" y="T1"/>
              </a:cxn>
              <a:cxn ang="0">
                <a:pos x="T2" y="T3"/>
              </a:cxn>
              <a:cxn ang="0">
                <a:pos x="T4" y="T5"/>
              </a:cxn>
              <a:cxn ang="0">
                <a:pos x="T6" y="T7"/>
              </a:cxn>
              <a:cxn ang="0">
                <a:pos x="T8" y="T9"/>
              </a:cxn>
            </a:cxnLst>
            <a:rect l="0" t="0" r="r" b="b"/>
            <a:pathLst>
              <a:path w="53" h="52">
                <a:moveTo>
                  <a:pt x="28" y="11"/>
                </a:moveTo>
                <a:cubicBezTo>
                  <a:pt x="38" y="14"/>
                  <a:pt x="53" y="3"/>
                  <a:pt x="53" y="25"/>
                </a:cubicBezTo>
                <a:cubicBezTo>
                  <a:pt x="53" y="44"/>
                  <a:pt x="42" y="42"/>
                  <a:pt x="32" y="39"/>
                </a:cubicBezTo>
                <a:cubicBezTo>
                  <a:pt x="22" y="37"/>
                  <a:pt x="2" y="52"/>
                  <a:pt x="1" y="26"/>
                </a:cubicBezTo>
                <a:cubicBezTo>
                  <a:pt x="0" y="0"/>
                  <a:pt x="20" y="17"/>
                  <a:pt x="28" y="1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8">
            <a:extLst>
              <a:ext uri="{FF2B5EF4-FFF2-40B4-BE49-F238E27FC236}">
                <a16:creationId xmlns:a16="http://schemas.microsoft.com/office/drawing/2014/main" id="{EE95A741-C645-45C4-8326-52A297E480B1}"/>
              </a:ext>
            </a:extLst>
          </p:cNvPr>
          <p:cNvSpPr>
            <a:spLocks/>
          </p:cNvSpPr>
          <p:nvPr/>
        </p:nvSpPr>
        <p:spPr bwMode="auto">
          <a:xfrm>
            <a:off x="1827213" y="4211638"/>
            <a:ext cx="120650" cy="166687"/>
          </a:xfrm>
          <a:custGeom>
            <a:avLst/>
            <a:gdLst>
              <a:gd name="T0" fmla="*/ 78 w 78"/>
              <a:gd name="T1" fmla="*/ 69 h 108"/>
              <a:gd name="T2" fmla="*/ 40 w 78"/>
              <a:gd name="T3" fmla="*/ 99 h 108"/>
              <a:gd name="T4" fmla="*/ 30 w 78"/>
              <a:gd name="T5" fmla="*/ 104 h 108"/>
              <a:gd name="T6" fmla="*/ 12 w 78"/>
              <a:gd name="T7" fmla="*/ 100 h 108"/>
              <a:gd name="T8" fmla="*/ 13 w 78"/>
              <a:gd name="T9" fmla="*/ 54 h 108"/>
              <a:gd name="T10" fmla="*/ 23 w 78"/>
              <a:gd name="T11" fmla="*/ 0 h 108"/>
              <a:gd name="T12" fmla="*/ 32 w 78"/>
              <a:gd name="T13" fmla="*/ 33 h 108"/>
              <a:gd name="T14" fmla="*/ 64 w 78"/>
              <a:gd name="T15" fmla="*/ 65 h 108"/>
              <a:gd name="T16" fmla="*/ 78 w 78"/>
              <a:gd name="T17"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108">
                <a:moveTo>
                  <a:pt x="78" y="69"/>
                </a:moveTo>
                <a:cubicBezTo>
                  <a:pt x="53" y="70"/>
                  <a:pt x="35" y="71"/>
                  <a:pt x="40" y="99"/>
                </a:cubicBezTo>
                <a:cubicBezTo>
                  <a:pt x="42" y="106"/>
                  <a:pt x="34" y="105"/>
                  <a:pt x="30" y="104"/>
                </a:cubicBezTo>
                <a:cubicBezTo>
                  <a:pt x="24" y="103"/>
                  <a:pt x="12" y="108"/>
                  <a:pt x="12" y="100"/>
                </a:cubicBezTo>
                <a:cubicBezTo>
                  <a:pt x="14" y="85"/>
                  <a:pt x="0" y="72"/>
                  <a:pt x="13" y="54"/>
                </a:cubicBezTo>
                <a:cubicBezTo>
                  <a:pt x="23" y="40"/>
                  <a:pt x="20" y="18"/>
                  <a:pt x="23" y="0"/>
                </a:cubicBezTo>
                <a:cubicBezTo>
                  <a:pt x="35" y="8"/>
                  <a:pt x="31" y="22"/>
                  <a:pt x="32" y="33"/>
                </a:cubicBezTo>
                <a:cubicBezTo>
                  <a:pt x="34" y="54"/>
                  <a:pt x="40" y="68"/>
                  <a:pt x="64" y="65"/>
                </a:cubicBezTo>
                <a:cubicBezTo>
                  <a:pt x="67" y="65"/>
                  <a:pt x="70" y="67"/>
                  <a:pt x="78" y="69"/>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9">
            <a:extLst>
              <a:ext uri="{FF2B5EF4-FFF2-40B4-BE49-F238E27FC236}">
                <a16:creationId xmlns:a16="http://schemas.microsoft.com/office/drawing/2014/main" id="{5D11B264-D576-40EA-8393-1E2361A3F262}"/>
              </a:ext>
            </a:extLst>
          </p:cNvPr>
          <p:cNvSpPr>
            <a:spLocks/>
          </p:cNvSpPr>
          <p:nvPr/>
        </p:nvSpPr>
        <p:spPr bwMode="auto">
          <a:xfrm>
            <a:off x="1638300" y="4275138"/>
            <a:ext cx="47625" cy="63500"/>
          </a:xfrm>
          <a:custGeom>
            <a:avLst/>
            <a:gdLst>
              <a:gd name="T0" fmla="*/ 3 w 31"/>
              <a:gd name="T1" fmla="*/ 34 h 41"/>
              <a:gd name="T2" fmla="*/ 18 w 31"/>
              <a:gd name="T3" fmla="*/ 30 h 41"/>
              <a:gd name="T4" fmla="*/ 7 w 31"/>
              <a:gd name="T5" fmla="*/ 24 h 41"/>
              <a:gd name="T6" fmla="*/ 4 w 31"/>
              <a:gd name="T7" fmla="*/ 6 h 41"/>
              <a:gd name="T8" fmla="*/ 20 w 31"/>
              <a:gd name="T9" fmla="*/ 3 h 41"/>
              <a:gd name="T10" fmla="*/ 25 w 31"/>
              <a:gd name="T11" fmla="*/ 31 h 41"/>
              <a:gd name="T12" fmla="*/ 3 w 31"/>
              <a:gd name="T13" fmla="*/ 34 h 41"/>
            </a:gdLst>
            <a:ahLst/>
            <a:cxnLst>
              <a:cxn ang="0">
                <a:pos x="T0" y="T1"/>
              </a:cxn>
              <a:cxn ang="0">
                <a:pos x="T2" y="T3"/>
              </a:cxn>
              <a:cxn ang="0">
                <a:pos x="T4" y="T5"/>
              </a:cxn>
              <a:cxn ang="0">
                <a:pos x="T6" y="T7"/>
              </a:cxn>
              <a:cxn ang="0">
                <a:pos x="T8" y="T9"/>
              </a:cxn>
              <a:cxn ang="0">
                <a:pos x="T10" y="T11"/>
              </a:cxn>
              <a:cxn ang="0">
                <a:pos x="T12" y="T13"/>
              </a:cxn>
            </a:cxnLst>
            <a:rect l="0" t="0" r="r" b="b"/>
            <a:pathLst>
              <a:path w="31" h="41">
                <a:moveTo>
                  <a:pt x="3" y="34"/>
                </a:moveTo>
                <a:cubicBezTo>
                  <a:pt x="7" y="24"/>
                  <a:pt x="16" y="39"/>
                  <a:pt x="18" y="30"/>
                </a:cubicBezTo>
                <a:cubicBezTo>
                  <a:pt x="20" y="20"/>
                  <a:pt x="11" y="27"/>
                  <a:pt x="7" y="24"/>
                </a:cubicBezTo>
                <a:cubicBezTo>
                  <a:pt x="0" y="19"/>
                  <a:pt x="1" y="12"/>
                  <a:pt x="4" y="6"/>
                </a:cubicBezTo>
                <a:cubicBezTo>
                  <a:pt x="8" y="0"/>
                  <a:pt x="15" y="0"/>
                  <a:pt x="20" y="3"/>
                </a:cubicBezTo>
                <a:cubicBezTo>
                  <a:pt x="31" y="11"/>
                  <a:pt x="28" y="22"/>
                  <a:pt x="25" y="31"/>
                </a:cubicBezTo>
                <a:cubicBezTo>
                  <a:pt x="21" y="41"/>
                  <a:pt x="12" y="41"/>
                  <a:pt x="3" y="3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60">
            <a:extLst>
              <a:ext uri="{FF2B5EF4-FFF2-40B4-BE49-F238E27FC236}">
                <a16:creationId xmlns:a16="http://schemas.microsoft.com/office/drawing/2014/main" id="{540DBDE6-C82C-4A44-9A50-5016C08F06B6}"/>
              </a:ext>
            </a:extLst>
          </p:cNvPr>
          <p:cNvSpPr>
            <a:spLocks/>
          </p:cNvSpPr>
          <p:nvPr/>
        </p:nvSpPr>
        <p:spPr bwMode="auto">
          <a:xfrm>
            <a:off x="1870075" y="4065588"/>
            <a:ext cx="47625" cy="44450"/>
          </a:xfrm>
          <a:custGeom>
            <a:avLst/>
            <a:gdLst>
              <a:gd name="T0" fmla="*/ 9 w 30"/>
              <a:gd name="T1" fmla="*/ 26 h 29"/>
              <a:gd name="T2" fmla="*/ 15 w 30"/>
              <a:gd name="T3" fmla="*/ 13 h 29"/>
              <a:gd name="T4" fmla="*/ 0 w 30"/>
              <a:gd name="T5" fmla="*/ 12 h 29"/>
              <a:gd name="T6" fmla="*/ 22 w 30"/>
              <a:gd name="T7" fmla="*/ 9 h 29"/>
              <a:gd name="T8" fmla="*/ 12 w 30"/>
              <a:gd name="T9" fmla="*/ 29 h 29"/>
              <a:gd name="T10" fmla="*/ 9 w 30"/>
              <a:gd name="T11" fmla="*/ 26 h 29"/>
            </a:gdLst>
            <a:ahLst/>
            <a:cxnLst>
              <a:cxn ang="0">
                <a:pos x="T0" y="T1"/>
              </a:cxn>
              <a:cxn ang="0">
                <a:pos x="T2" y="T3"/>
              </a:cxn>
              <a:cxn ang="0">
                <a:pos x="T4" y="T5"/>
              </a:cxn>
              <a:cxn ang="0">
                <a:pos x="T6" y="T7"/>
              </a:cxn>
              <a:cxn ang="0">
                <a:pos x="T8" y="T9"/>
              </a:cxn>
              <a:cxn ang="0">
                <a:pos x="T10" y="T11"/>
              </a:cxn>
            </a:cxnLst>
            <a:rect l="0" t="0" r="r" b="b"/>
            <a:pathLst>
              <a:path w="30" h="29">
                <a:moveTo>
                  <a:pt x="9" y="26"/>
                </a:moveTo>
                <a:cubicBezTo>
                  <a:pt x="12" y="22"/>
                  <a:pt x="19" y="19"/>
                  <a:pt x="15" y="13"/>
                </a:cubicBezTo>
                <a:cubicBezTo>
                  <a:pt x="11" y="4"/>
                  <a:pt x="6" y="20"/>
                  <a:pt x="0" y="12"/>
                </a:cubicBezTo>
                <a:cubicBezTo>
                  <a:pt x="6" y="0"/>
                  <a:pt x="17" y="2"/>
                  <a:pt x="22" y="9"/>
                </a:cubicBezTo>
                <a:cubicBezTo>
                  <a:pt x="30" y="19"/>
                  <a:pt x="20" y="25"/>
                  <a:pt x="12" y="29"/>
                </a:cubicBezTo>
                <a:cubicBezTo>
                  <a:pt x="11" y="28"/>
                  <a:pt x="10" y="27"/>
                  <a:pt x="9" y="2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61">
            <a:extLst>
              <a:ext uri="{FF2B5EF4-FFF2-40B4-BE49-F238E27FC236}">
                <a16:creationId xmlns:a16="http://schemas.microsoft.com/office/drawing/2014/main" id="{C2044CD5-482F-457C-AEB5-B47827638B3B}"/>
              </a:ext>
            </a:extLst>
          </p:cNvPr>
          <p:cNvSpPr>
            <a:spLocks/>
          </p:cNvSpPr>
          <p:nvPr/>
        </p:nvSpPr>
        <p:spPr bwMode="auto">
          <a:xfrm>
            <a:off x="2065338" y="4268788"/>
            <a:ext cx="36512" cy="41275"/>
          </a:xfrm>
          <a:custGeom>
            <a:avLst/>
            <a:gdLst>
              <a:gd name="T0" fmla="*/ 0 w 24"/>
              <a:gd name="T1" fmla="*/ 11 h 27"/>
              <a:gd name="T2" fmla="*/ 19 w 24"/>
              <a:gd name="T3" fmla="*/ 9 h 27"/>
              <a:gd name="T4" fmla="*/ 21 w 24"/>
              <a:gd name="T5" fmla="*/ 21 h 27"/>
              <a:gd name="T6" fmla="*/ 12 w 24"/>
              <a:gd name="T7" fmla="*/ 25 h 27"/>
              <a:gd name="T8" fmla="*/ 9 w 24"/>
              <a:gd name="T9" fmla="*/ 20 h 27"/>
              <a:gd name="T10" fmla="*/ 0 w 24"/>
              <a:gd name="T11" fmla="*/ 11 h 27"/>
            </a:gdLst>
            <a:ahLst/>
            <a:cxnLst>
              <a:cxn ang="0">
                <a:pos x="T0" y="T1"/>
              </a:cxn>
              <a:cxn ang="0">
                <a:pos x="T2" y="T3"/>
              </a:cxn>
              <a:cxn ang="0">
                <a:pos x="T4" y="T5"/>
              </a:cxn>
              <a:cxn ang="0">
                <a:pos x="T6" y="T7"/>
              </a:cxn>
              <a:cxn ang="0">
                <a:pos x="T8" y="T9"/>
              </a:cxn>
              <a:cxn ang="0">
                <a:pos x="T10" y="T11"/>
              </a:cxn>
            </a:cxnLst>
            <a:rect l="0" t="0" r="r" b="b"/>
            <a:pathLst>
              <a:path w="24" h="27">
                <a:moveTo>
                  <a:pt x="0" y="11"/>
                </a:moveTo>
                <a:cubicBezTo>
                  <a:pt x="5" y="4"/>
                  <a:pt x="12" y="3"/>
                  <a:pt x="19" y="9"/>
                </a:cubicBezTo>
                <a:cubicBezTo>
                  <a:pt x="24" y="12"/>
                  <a:pt x="21" y="17"/>
                  <a:pt x="21" y="21"/>
                </a:cubicBezTo>
                <a:cubicBezTo>
                  <a:pt x="20" y="27"/>
                  <a:pt x="16" y="27"/>
                  <a:pt x="12" y="25"/>
                </a:cubicBezTo>
                <a:cubicBezTo>
                  <a:pt x="11" y="24"/>
                  <a:pt x="6" y="25"/>
                  <a:pt x="9" y="20"/>
                </a:cubicBezTo>
                <a:cubicBezTo>
                  <a:pt x="19" y="0"/>
                  <a:pt x="1" y="19"/>
                  <a:pt x="0" y="11"/>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62">
            <a:extLst>
              <a:ext uri="{FF2B5EF4-FFF2-40B4-BE49-F238E27FC236}">
                <a16:creationId xmlns:a16="http://schemas.microsoft.com/office/drawing/2014/main" id="{4B14A29B-E417-4F31-8B6B-61D588DC8FE9}"/>
              </a:ext>
            </a:extLst>
          </p:cNvPr>
          <p:cNvSpPr>
            <a:spLocks/>
          </p:cNvSpPr>
          <p:nvPr/>
        </p:nvSpPr>
        <p:spPr bwMode="auto">
          <a:xfrm>
            <a:off x="1868488" y="4105275"/>
            <a:ext cx="39687" cy="26987"/>
          </a:xfrm>
          <a:custGeom>
            <a:avLst/>
            <a:gdLst>
              <a:gd name="T0" fmla="*/ 13 w 25"/>
              <a:gd name="T1" fmla="*/ 3 h 17"/>
              <a:gd name="T2" fmla="*/ 25 w 25"/>
              <a:gd name="T3" fmla="*/ 12 h 17"/>
              <a:gd name="T4" fmla="*/ 3 w 25"/>
              <a:gd name="T5" fmla="*/ 10 h 17"/>
              <a:gd name="T6" fmla="*/ 10 w 25"/>
              <a:gd name="T7" fmla="*/ 0 h 17"/>
              <a:gd name="T8" fmla="*/ 13 w 25"/>
              <a:gd name="T9" fmla="*/ 3 h 17"/>
            </a:gdLst>
            <a:ahLst/>
            <a:cxnLst>
              <a:cxn ang="0">
                <a:pos x="T0" y="T1"/>
              </a:cxn>
              <a:cxn ang="0">
                <a:pos x="T2" y="T3"/>
              </a:cxn>
              <a:cxn ang="0">
                <a:pos x="T4" y="T5"/>
              </a:cxn>
              <a:cxn ang="0">
                <a:pos x="T6" y="T7"/>
              </a:cxn>
              <a:cxn ang="0">
                <a:pos x="T8" y="T9"/>
              </a:cxn>
            </a:cxnLst>
            <a:rect l="0" t="0" r="r" b="b"/>
            <a:pathLst>
              <a:path w="25" h="17">
                <a:moveTo>
                  <a:pt x="13" y="3"/>
                </a:moveTo>
                <a:cubicBezTo>
                  <a:pt x="14" y="11"/>
                  <a:pt x="23" y="5"/>
                  <a:pt x="25" y="12"/>
                </a:cubicBezTo>
                <a:cubicBezTo>
                  <a:pt x="17" y="15"/>
                  <a:pt x="9" y="17"/>
                  <a:pt x="3" y="10"/>
                </a:cubicBezTo>
                <a:cubicBezTo>
                  <a:pt x="0" y="7"/>
                  <a:pt x="6" y="3"/>
                  <a:pt x="10" y="0"/>
                </a:cubicBezTo>
                <a:cubicBezTo>
                  <a:pt x="11" y="1"/>
                  <a:pt x="12" y="2"/>
                  <a:pt x="13" y="3"/>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896" name="Freeform 63">
            <a:extLst>
              <a:ext uri="{FF2B5EF4-FFF2-40B4-BE49-F238E27FC236}">
                <a16:creationId xmlns:a16="http://schemas.microsoft.com/office/drawing/2014/main" id="{6590F996-3E45-4E24-808A-029874A5A0B9}"/>
              </a:ext>
            </a:extLst>
          </p:cNvPr>
          <p:cNvSpPr>
            <a:spLocks/>
          </p:cNvSpPr>
          <p:nvPr/>
        </p:nvSpPr>
        <p:spPr bwMode="auto">
          <a:xfrm>
            <a:off x="619125" y="2765425"/>
            <a:ext cx="244475" cy="236537"/>
          </a:xfrm>
          <a:custGeom>
            <a:avLst/>
            <a:gdLst>
              <a:gd name="T0" fmla="*/ 33 w 157"/>
              <a:gd name="T1" fmla="*/ 77 h 153"/>
              <a:gd name="T2" fmla="*/ 19 w 157"/>
              <a:gd name="T3" fmla="*/ 84 h 153"/>
              <a:gd name="T4" fmla="*/ 8 w 157"/>
              <a:gd name="T5" fmla="*/ 29 h 153"/>
              <a:gd name="T6" fmla="*/ 50 w 157"/>
              <a:gd name="T7" fmla="*/ 7 h 153"/>
              <a:gd name="T8" fmla="*/ 77 w 157"/>
              <a:gd name="T9" fmla="*/ 29 h 153"/>
              <a:gd name="T10" fmla="*/ 137 w 157"/>
              <a:gd name="T11" fmla="*/ 13 h 153"/>
              <a:gd name="T12" fmla="*/ 142 w 157"/>
              <a:gd name="T13" fmla="*/ 76 h 153"/>
              <a:gd name="T14" fmla="*/ 88 w 157"/>
              <a:gd name="T15" fmla="*/ 145 h 153"/>
              <a:gd name="T16" fmla="*/ 70 w 157"/>
              <a:gd name="T17" fmla="*/ 145 h 153"/>
              <a:gd name="T18" fmla="*/ 54 w 157"/>
              <a:gd name="T19" fmla="*/ 128 h 153"/>
              <a:gd name="T20" fmla="*/ 37 w 157"/>
              <a:gd name="T21" fmla="*/ 77 h 153"/>
              <a:gd name="T22" fmla="*/ 45 w 157"/>
              <a:gd name="T23" fmla="*/ 57 h 153"/>
              <a:gd name="T24" fmla="*/ 65 w 157"/>
              <a:gd name="T25" fmla="*/ 111 h 153"/>
              <a:gd name="T26" fmla="*/ 75 w 157"/>
              <a:gd name="T27" fmla="*/ 61 h 153"/>
              <a:gd name="T28" fmla="*/ 57 w 157"/>
              <a:gd name="T29" fmla="*/ 88 h 153"/>
              <a:gd name="T30" fmla="*/ 46 w 157"/>
              <a:gd name="T31" fmla="*/ 28 h 153"/>
              <a:gd name="T32" fmla="*/ 33 w 157"/>
              <a:gd name="T33" fmla="*/ 7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53">
                <a:moveTo>
                  <a:pt x="33" y="77"/>
                </a:moveTo>
                <a:cubicBezTo>
                  <a:pt x="31" y="85"/>
                  <a:pt x="25" y="92"/>
                  <a:pt x="19" y="84"/>
                </a:cubicBezTo>
                <a:cubicBezTo>
                  <a:pt x="8" y="68"/>
                  <a:pt x="0" y="49"/>
                  <a:pt x="8" y="29"/>
                </a:cubicBezTo>
                <a:cubicBezTo>
                  <a:pt x="16" y="11"/>
                  <a:pt x="31" y="5"/>
                  <a:pt x="50" y="7"/>
                </a:cubicBezTo>
                <a:cubicBezTo>
                  <a:pt x="64" y="8"/>
                  <a:pt x="72" y="16"/>
                  <a:pt x="77" y="29"/>
                </a:cubicBezTo>
                <a:cubicBezTo>
                  <a:pt x="97" y="5"/>
                  <a:pt x="118" y="0"/>
                  <a:pt x="137" y="13"/>
                </a:cubicBezTo>
                <a:cubicBezTo>
                  <a:pt x="157" y="27"/>
                  <a:pt x="156" y="47"/>
                  <a:pt x="142" y="76"/>
                </a:cubicBezTo>
                <a:cubicBezTo>
                  <a:pt x="129" y="104"/>
                  <a:pt x="107" y="123"/>
                  <a:pt x="88" y="145"/>
                </a:cubicBezTo>
                <a:cubicBezTo>
                  <a:pt x="81" y="153"/>
                  <a:pt x="76" y="153"/>
                  <a:pt x="70" y="145"/>
                </a:cubicBezTo>
                <a:cubicBezTo>
                  <a:pt x="65" y="139"/>
                  <a:pt x="59" y="134"/>
                  <a:pt x="54" y="128"/>
                </a:cubicBezTo>
                <a:cubicBezTo>
                  <a:pt x="40" y="114"/>
                  <a:pt x="23" y="101"/>
                  <a:pt x="37" y="77"/>
                </a:cubicBezTo>
                <a:cubicBezTo>
                  <a:pt x="39" y="71"/>
                  <a:pt x="42" y="65"/>
                  <a:pt x="45" y="57"/>
                </a:cubicBezTo>
                <a:cubicBezTo>
                  <a:pt x="49" y="76"/>
                  <a:pt x="50" y="94"/>
                  <a:pt x="65" y="111"/>
                </a:cubicBezTo>
                <a:cubicBezTo>
                  <a:pt x="63" y="91"/>
                  <a:pt x="89" y="81"/>
                  <a:pt x="75" y="61"/>
                </a:cubicBezTo>
                <a:cubicBezTo>
                  <a:pt x="64" y="66"/>
                  <a:pt x="70" y="81"/>
                  <a:pt x="57" y="88"/>
                </a:cubicBezTo>
                <a:cubicBezTo>
                  <a:pt x="54" y="68"/>
                  <a:pt x="50" y="49"/>
                  <a:pt x="46" y="28"/>
                </a:cubicBezTo>
                <a:cubicBezTo>
                  <a:pt x="34" y="45"/>
                  <a:pt x="38" y="62"/>
                  <a:pt x="33" y="7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897" name="Freeform 64">
            <a:extLst>
              <a:ext uri="{FF2B5EF4-FFF2-40B4-BE49-F238E27FC236}">
                <a16:creationId xmlns:a16="http://schemas.microsoft.com/office/drawing/2014/main" id="{6EFAE840-1D9B-41C4-9208-4CB115FDDC1A}"/>
              </a:ext>
            </a:extLst>
          </p:cNvPr>
          <p:cNvSpPr>
            <a:spLocks/>
          </p:cNvSpPr>
          <p:nvPr/>
        </p:nvSpPr>
        <p:spPr bwMode="auto">
          <a:xfrm>
            <a:off x="604838" y="2620963"/>
            <a:ext cx="50800" cy="41275"/>
          </a:xfrm>
          <a:custGeom>
            <a:avLst/>
            <a:gdLst>
              <a:gd name="T0" fmla="*/ 17 w 33"/>
              <a:gd name="T1" fmla="*/ 5 h 27"/>
              <a:gd name="T2" fmla="*/ 33 w 33"/>
              <a:gd name="T3" fmla="*/ 15 h 27"/>
              <a:gd name="T4" fmla="*/ 17 w 33"/>
              <a:gd name="T5" fmla="*/ 22 h 27"/>
              <a:gd name="T6" fmla="*/ 0 w 33"/>
              <a:gd name="T7" fmla="*/ 14 h 27"/>
              <a:gd name="T8" fmla="*/ 17 w 33"/>
              <a:gd name="T9" fmla="*/ 5 h 27"/>
            </a:gdLst>
            <a:ahLst/>
            <a:cxnLst>
              <a:cxn ang="0">
                <a:pos x="T0" y="T1"/>
              </a:cxn>
              <a:cxn ang="0">
                <a:pos x="T2" y="T3"/>
              </a:cxn>
              <a:cxn ang="0">
                <a:pos x="T4" y="T5"/>
              </a:cxn>
              <a:cxn ang="0">
                <a:pos x="T6" y="T7"/>
              </a:cxn>
              <a:cxn ang="0">
                <a:pos x="T8" y="T9"/>
              </a:cxn>
            </a:cxnLst>
            <a:rect l="0" t="0" r="r" b="b"/>
            <a:pathLst>
              <a:path w="33" h="27">
                <a:moveTo>
                  <a:pt x="17" y="5"/>
                </a:moveTo>
                <a:cubicBezTo>
                  <a:pt x="23" y="6"/>
                  <a:pt x="33" y="1"/>
                  <a:pt x="33" y="15"/>
                </a:cubicBezTo>
                <a:cubicBezTo>
                  <a:pt x="32" y="27"/>
                  <a:pt x="23" y="22"/>
                  <a:pt x="17" y="22"/>
                </a:cubicBezTo>
                <a:cubicBezTo>
                  <a:pt x="11" y="22"/>
                  <a:pt x="0" y="27"/>
                  <a:pt x="0" y="14"/>
                </a:cubicBezTo>
                <a:cubicBezTo>
                  <a:pt x="0" y="0"/>
                  <a:pt x="11" y="7"/>
                  <a:pt x="17" y="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898" name="Freeform 65">
            <a:extLst>
              <a:ext uri="{FF2B5EF4-FFF2-40B4-BE49-F238E27FC236}">
                <a16:creationId xmlns:a16="http://schemas.microsoft.com/office/drawing/2014/main" id="{D69AACAA-B2C0-4CC9-897C-170C91EC8089}"/>
              </a:ext>
            </a:extLst>
          </p:cNvPr>
          <p:cNvSpPr>
            <a:spLocks noEditPoints="1"/>
          </p:cNvSpPr>
          <p:nvPr/>
        </p:nvSpPr>
        <p:spPr bwMode="auto">
          <a:xfrm>
            <a:off x="2838450" y="2955925"/>
            <a:ext cx="98425" cy="142875"/>
          </a:xfrm>
          <a:custGeom>
            <a:avLst/>
            <a:gdLst>
              <a:gd name="T0" fmla="*/ 0 w 63"/>
              <a:gd name="T1" fmla="*/ 45 h 92"/>
              <a:gd name="T2" fmla="*/ 1 w 63"/>
              <a:gd name="T3" fmla="*/ 27 h 92"/>
              <a:gd name="T4" fmla="*/ 27 w 63"/>
              <a:gd name="T5" fmla="*/ 1 h 92"/>
              <a:gd name="T6" fmla="*/ 57 w 63"/>
              <a:gd name="T7" fmla="*/ 22 h 92"/>
              <a:gd name="T8" fmla="*/ 59 w 63"/>
              <a:gd name="T9" fmla="*/ 66 h 92"/>
              <a:gd name="T10" fmla="*/ 28 w 63"/>
              <a:gd name="T11" fmla="*/ 91 h 92"/>
              <a:gd name="T12" fmla="*/ 1 w 63"/>
              <a:gd name="T13" fmla="*/ 61 h 92"/>
              <a:gd name="T14" fmla="*/ 0 w 63"/>
              <a:gd name="T15" fmla="*/ 45 h 92"/>
              <a:gd name="T16" fmla="*/ 0 w 63"/>
              <a:gd name="T17" fmla="*/ 45 h 92"/>
              <a:gd name="T18" fmla="*/ 45 w 63"/>
              <a:gd name="T19" fmla="*/ 47 h 92"/>
              <a:gd name="T20" fmla="*/ 44 w 63"/>
              <a:gd name="T21" fmla="*/ 35 h 92"/>
              <a:gd name="T22" fmla="*/ 31 w 63"/>
              <a:gd name="T23" fmla="*/ 14 h 92"/>
              <a:gd name="T24" fmla="*/ 16 w 63"/>
              <a:gd name="T25" fmla="*/ 34 h 92"/>
              <a:gd name="T26" fmla="*/ 16 w 63"/>
              <a:gd name="T27" fmla="*/ 46 h 92"/>
              <a:gd name="T28" fmla="*/ 31 w 63"/>
              <a:gd name="T29" fmla="*/ 78 h 92"/>
              <a:gd name="T30" fmla="*/ 45 w 63"/>
              <a:gd name="T31" fmla="*/ 4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92">
                <a:moveTo>
                  <a:pt x="0" y="45"/>
                </a:moveTo>
                <a:cubicBezTo>
                  <a:pt x="0" y="39"/>
                  <a:pt x="0" y="33"/>
                  <a:pt x="1" y="27"/>
                </a:cubicBezTo>
                <a:cubicBezTo>
                  <a:pt x="4" y="12"/>
                  <a:pt x="13" y="2"/>
                  <a:pt x="27" y="1"/>
                </a:cubicBezTo>
                <a:cubicBezTo>
                  <a:pt x="42" y="0"/>
                  <a:pt x="53" y="8"/>
                  <a:pt x="57" y="22"/>
                </a:cubicBezTo>
                <a:cubicBezTo>
                  <a:pt x="62" y="36"/>
                  <a:pt x="63" y="51"/>
                  <a:pt x="59" y="66"/>
                </a:cubicBezTo>
                <a:cubicBezTo>
                  <a:pt x="56" y="82"/>
                  <a:pt x="46" y="92"/>
                  <a:pt x="28" y="91"/>
                </a:cubicBezTo>
                <a:cubicBezTo>
                  <a:pt x="11" y="89"/>
                  <a:pt x="3" y="78"/>
                  <a:pt x="1" y="61"/>
                </a:cubicBezTo>
                <a:cubicBezTo>
                  <a:pt x="0" y="56"/>
                  <a:pt x="0" y="51"/>
                  <a:pt x="0" y="45"/>
                </a:cubicBezTo>
                <a:cubicBezTo>
                  <a:pt x="0" y="45"/>
                  <a:pt x="0" y="45"/>
                  <a:pt x="0" y="45"/>
                </a:cubicBezTo>
                <a:close/>
                <a:moveTo>
                  <a:pt x="45" y="47"/>
                </a:moveTo>
                <a:cubicBezTo>
                  <a:pt x="44" y="42"/>
                  <a:pt x="44" y="38"/>
                  <a:pt x="44" y="35"/>
                </a:cubicBezTo>
                <a:cubicBezTo>
                  <a:pt x="42" y="26"/>
                  <a:pt x="44" y="14"/>
                  <a:pt x="31" y="14"/>
                </a:cubicBezTo>
                <a:cubicBezTo>
                  <a:pt x="17" y="14"/>
                  <a:pt x="19" y="26"/>
                  <a:pt x="16" y="34"/>
                </a:cubicBezTo>
                <a:cubicBezTo>
                  <a:pt x="15" y="38"/>
                  <a:pt x="15" y="42"/>
                  <a:pt x="16" y="46"/>
                </a:cubicBezTo>
                <a:cubicBezTo>
                  <a:pt x="18" y="58"/>
                  <a:pt x="12" y="79"/>
                  <a:pt x="31" y="78"/>
                </a:cubicBezTo>
                <a:cubicBezTo>
                  <a:pt x="49" y="78"/>
                  <a:pt x="41" y="58"/>
                  <a:pt x="45" y="4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899" name="Freeform 66">
            <a:extLst>
              <a:ext uri="{FF2B5EF4-FFF2-40B4-BE49-F238E27FC236}">
                <a16:creationId xmlns:a16="http://schemas.microsoft.com/office/drawing/2014/main" id="{0090A5D6-49A8-4F81-A480-3627A29D2285}"/>
              </a:ext>
            </a:extLst>
          </p:cNvPr>
          <p:cNvSpPr>
            <a:spLocks noEditPoints="1"/>
          </p:cNvSpPr>
          <p:nvPr/>
        </p:nvSpPr>
        <p:spPr bwMode="auto">
          <a:xfrm>
            <a:off x="2717800" y="2952750"/>
            <a:ext cx="100012" cy="149225"/>
          </a:xfrm>
          <a:custGeom>
            <a:avLst/>
            <a:gdLst>
              <a:gd name="T0" fmla="*/ 65 w 65"/>
              <a:gd name="T1" fmla="*/ 50 h 96"/>
              <a:gd name="T2" fmla="*/ 48 w 65"/>
              <a:gd name="T3" fmla="*/ 90 h 96"/>
              <a:gd name="T4" fmla="*/ 14 w 65"/>
              <a:gd name="T5" fmla="*/ 84 h 96"/>
              <a:gd name="T6" fmla="*/ 11 w 65"/>
              <a:gd name="T7" fmla="*/ 15 h 96"/>
              <a:gd name="T8" fmla="*/ 44 w 65"/>
              <a:gd name="T9" fmla="*/ 5 h 96"/>
              <a:gd name="T10" fmla="*/ 65 w 65"/>
              <a:gd name="T11" fmla="*/ 50 h 96"/>
              <a:gd name="T12" fmla="*/ 21 w 65"/>
              <a:gd name="T13" fmla="*/ 48 h 96"/>
              <a:gd name="T14" fmla="*/ 22 w 65"/>
              <a:gd name="T15" fmla="*/ 65 h 96"/>
              <a:gd name="T16" fmla="*/ 35 w 65"/>
              <a:gd name="T17" fmla="*/ 81 h 96"/>
              <a:gd name="T18" fmla="*/ 48 w 65"/>
              <a:gd name="T19" fmla="*/ 65 h 96"/>
              <a:gd name="T20" fmla="*/ 48 w 65"/>
              <a:gd name="T21" fmla="*/ 33 h 96"/>
              <a:gd name="T22" fmla="*/ 34 w 65"/>
              <a:gd name="T23" fmla="*/ 16 h 96"/>
              <a:gd name="T24" fmla="*/ 22 w 65"/>
              <a:gd name="T25" fmla="*/ 35 h 96"/>
              <a:gd name="T26" fmla="*/ 21 w 65"/>
              <a:gd name="T27" fmla="*/ 4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96">
                <a:moveTo>
                  <a:pt x="65" y="50"/>
                </a:moveTo>
                <a:cubicBezTo>
                  <a:pt x="65" y="66"/>
                  <a:pt x="65" y="82"/>
                  <a:pt x="48" y="90"/>
                </a:cubicBezTo>
                <a:cubicBezTo>
                  <a:pt x="36" y="96"/>
                  <a:pt x="24" y="94"/>
                  <a:pt x="14" y="84"/>
                </a:cubicBezTo>
                <a:cubicBezTo>
                  <a:pt x="2" y="70"/>
                  <a:pt x="0" y="31"/>
                  <a:pt x="11" y="15"/>
                </a:cubicBezTo>
                <a:cubicBezTo>
                  <a:pt x="20" y="4"/>
                  <a:pt x="31" y="0"/>
                  <a:pt x="44" y="5"/>
                </a:cubicBezTo>
                <a:cubicBezTo>
                  <a:pt x="59" y="10"/>
                  <a:pt x="65" y="23"/>
                  <a:pt x="65" y="50"/>
                </a:cubicBezTo>
                <a:close/>
                <a:moveTo>
                  <a:pt x="21" y="48"/>
                </a:moveTo>
                <a:cubicBezTo>
                  <a:pt x="21" y="53"/>
                  <a:pt x="22" y="59"/>
                  <a:pt x="22" y="65"/>
                </a:cubicBezTo>
                <a:cubicBezTo>
                  <a:pt x="23" y="73"/>
                  <a:pt x="25" y="81"/>
                  <a:pt x="35" y="81"/>
                </a:cubicBezTo>
                <a:cubicBezTo>
                  <a:pt x="45" y="82"/>
                  <a:pt x="47" y="73"/>
                  <a:pt x="48" y="65"/>
                </a:cubicBezTo>
                <a:cubicBezTo>
                  <a:pt x="49" y="55"/>
                  <a:pt x="50" y="44"/>
                  <a:pt x="48" y="33"/>
                </a:cubicBezTo>
                <a:cubicBezTo>
                  <a:pt x="48" y="25"/>
                  <a:pt x="46" y="15"/>
                  <a:pt x="34" y="16"/>
                </a:cubicBezTo>
                <a:cubicBezTo>
                  <a:pt x="22" y="17"/>
                  <a:pt x="23" y="27"/>
                  <a:pt x="22" y="35"/>
                </a:cubicBezTo>
                <a:cubicBezTo>
                  <a:pt x="21" y="39"/>
                  <a:pt x="21" y="43"/>
                  <a:pt x="21" y="48"/>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0" name="Freeform 67">
            <a:extLst>
              <a:ext uri="{FF2B5EF4-FFF2-40B4-BE49-F238E27FC236}">
                <a16:creationId xmlns:a16="http://schemas.microsoft.com/office/drawing/2014/main" id="{BC82ED18-7FBC-4083-B2DF-8DA0224739AD}"/>
              </a:ext>
            </a:extLst>
          </p:cNvPr>
          <p:cNvSpPr>
            <a:spLocks/>
          </p:cNvSpPr>
          <p:nvPr/>
        </p:nvSpPr>
        <p:spPr bwMode="auto">
          <a:xfrm>
            <a:off x="2811463" y="2767013"/>
            <a:ext cx="109537" cy="153987"/>
          </a:xfrm>
          <a:custGeom>
            <a:avLst/>
            <a:gdLst>
              <a:gd name="T0" fmla="*/ 24 w 71"/>
              <a:gd name="T1" fmla="*/ 80 h 100"/>
              <a:gd name="T2" fmla="*/ 56 w 71"/>
              <a:gd name="T3" fmla="*/ 80 h 100"/>
              <a:gd name="T4" fmla="*/ 66 w 71"/>
              <a:gd name="T5" fmla="*/ 87 h 100"/>
              <a:gd name="T6" fmla="*/ 58 w 71"/>
              <a:gd name="T7" fmla="*/ 94 h 100"/>
              <a:gd name="T8" fmla="*/ 37 w 71"/>
              <a:gd name="T9" fmla="*/ 94 h 100"/>
              <a:gd name="T10" fmla="*/ 7 w 71"/>
              <a:gd name="T11" fmla="*/ 88 h 100"/>
              <a:gd name="T12" fmla="*/ 25 w 71"/>
              <a:gd name="T13" fmla="*/ 59 h 100"/>
              <a:gd name="T14" fmla="*/ 44 w 71"/>
              <a:gd name="T15" fmla="*/ 42 h 100"/>
              <a:gd name="T16" fmla="*/ 43 w 71"/>
              <a:gd name="T17" fmla="*/ 20 h 100"/>
              <a:gd name="T18" fmla="*/ 22 w 71"/>
              <a:gd name="T19" fmla="*/ 26 h 100"/>
              <a:gd name="T20" fmla="*/ 8 w 71"/>
              <a:gd name="T21" fmla="*/ 34 h 100"/>
              <a:gd name="T22" fmla="*/ 10 w 71"/>
              <a:gd name="T23" fmla="*/ 16 h 100"/>
              <a:gd name="T24" fmla="*/ 57 w 71"/>
              <a:gd name="T25" fmla="*/ 11 h 100"/>
              <a:gd name="T26" fmla="*/ 55 w 71"/>
              <a:gd name="T27" fmla="*/ 52 h 100"/>
              <a:gd name="T28" fmla="*/ 24 w 71"/>
              <a:gd name="T29" fmla="*/ 8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100">
                <a:moveTo>
                  <a:pt x="24" y="80"/>
                </a:moveTo>
                <a:cubicBezTo>
                  <a:pt x="38" y="80"/>
                  <a:pt x="47" y="80"/>
                  <a:pt x="56" y="80"/>
                </a:cubicBezTo>
                <a:cubicBezTo>
                  <a:pt x="61" y="80"/>
                  <a:pt x="66" y="80"/>
                  <a:pt x="66" y="87"/>
                </a:cubicBezTo>
                <a:cubicBezTo>
                  <a:pt x="65" y="91"/>
                  <a:pt x="62" y="94"/>
                  <a:pt x="58" y="94"/>
                </a:cubicBezTo>
                <a:cubicBezTo>
                  <a:pt x="51" y="94"/>
                  <a:pt x="44" y="95"/>
                  <a:pt x="37" y="94"/>
                </a:cubicBezTo>
                <a:cubicBezTo>
                  <a:pt x="26" y="92"/>
                  <a:pt x="12" y="100"/>
                  <a:pt x="7" y="88"/>
                </a:cubicBezTo>
                <a:cubicBezTo>
                  <a:pt x="1" y="74"/>
                  <a:pt x="17" y="68"/>
                  <a:pt x="25" y="59"/>
                </a:cubicBezTo>
                <a:cubicBezTo>
                  <a:pt x="31" y="53"/>
                  <a:pt x="38" y="49"/>
                  <a:pt x="44" y="42"/>
                </a:cubicBezTo>
                <a:cubicBezTo>
                  <a:pt x="49" y="35"/>
                  <a:pt x="52" y="26"/>
                  <a:pt x="43" y="20"/>
                </a:cubicBezTo>
                <a:cubicBezTo>
                  <a:pt x="34" y="14"/>
                  <a:pt x="27" y="17"/>
                  <a:pt x="22" y="26"/>
                </a:cubicBezTo>
                <a:cubicBezTo>
                  <a:pt x="19" y="31"/>
                  <a:pt x="17" y="42"/>
                  <a:pt x="8" y="34"/>
                </a:cubicBezTo>
                <a:cubicBezTo>
                  <a:pt x="0" y="28"/>
                  <a:pt x="7" y="21"/>
                  <a:pt x="10" y="16"/>
                </a:cubicBezTo>
                <a:cubicBezTo>
                  <a:pt x="19" y="3"/>
                  <a:pt x="45" y="0"/>
                  <a:pt x="57" y="11"/>
                </a:cubicBezTo>
                <a:cubicBezTo>
                  <a:pt x="71" y="25"/>
                  <a:pt x="67" y="39"/>
                  <a:pt x="55" y="52"/>
                </a:cubicBezTo>
                <a:cubicBezTo>
                  <a:pt x="46" y="60"/>
                  <a:pt x="37" y="68"/>
                  <a:pt x="24" y="8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1" name="Freeform 68">
            <a:extLst>
              <a:ext uri="{FF2B5EF4-FFF2-40B4-BE49-F238E27FC236}">
                <a16:creationId xmlns:a16="http://schemas.microsoft.com/office/drawing/2014/main" id="{960D9408-063C-4460-B384-538764DB261B}"/>
              </a:ext>
            </a:extLst>
          </p:cNvPr>
          <p:cNvSpPr>
            <a:spLocks/>
          </p:cNvSpPr>
          <p:nvPr/>
        </p:nvSpPr>
        <p:spPr bwMode="auto">
          <a:xfrm>
            <a:off x="2705100" y="2770188"/>
            <a:ext cx="79375" cy="144462"/>
          </a:xfrm>
          <a:custGeom>
            <a:avLst/>
            <a:gdLst>
              <a:gd name="T0" fmla="*/ 28 w 51"/>
              <a:gd name="T1" fmla="*/ 34 h 93"/>
              <a:gd name="T2" fmla="*/ 13 w 51"/>
              <a:gd name="T3" fmla="*/ 38 h 93"/>
              <a:gd name="T4" fmla="*/ 3 w 51"/>
              <a:gd name="T5" fmla="*/ 37 h 93"/>
              <a:gd name="T6" fmla="*/ 7 w 51"/>
              <a:gd name="T7" fmla="*/ 26 h 93"/>
              <a:gd name="T8" fmla="*/ 40 w 51"/>
              <a:gd name="T9" fmla="*/ 6 h 93"/>
              <a:gd name="T10" fmla="*/ 44 w 51"/>
              <a:gd name="T11" fmla="*/ 45 h 93"/>
              <a:gd name="T12" fmla="*/ 44 w 51"/>
              <a:gd name="T13" fmla="*/ 78 h 93"/>
              <a:gd name="T14" fmla="*/ 36 w 51"/>
              <a:gd name="T15" fmla="*/ 92 h 93"/>
              <a:gd name="T16" fmla="*/ 28 w 51"/>
              <a:gd name="T17" fmla="*/ 79 h 93"/>
              <a:gd name="T18" fmla="*/ 28 w 51"/>
              <a:gd name="T19" fmla="*/ 3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93">
                <a:moveTo>
                  <a:pt x="28" y="34"/>
                </a:moveTo>
                <a:cubicBezTo>
                  <a:pt x="20" y="31"/>
                  <a:pt x="17" y="36"/>
                  <a:pt x="13" y="38"/>
                </a:cubicBezTo>
                <a:cubicBezTo>
                  <a:pt x="9" y="40"/>
                  <a:pt x="5" y="41"/>
                  <a:pt x="3" y="37"/>
                </a:cubicBezTo>
                <a:cubicBezTo>
                  <a:pt x="0" y="32"/>
                  <a:pt x="2" y="28"/>
                  <a:pt x="7" y="26"/>
                </a:cubicBezTo>
                <a:cubicBezTo>
                  <a:pt x="21" y="24"/>
                  <a:pt x="27" y="0"/>
                  <a:pt x="40" y="6"/>
                </a:cubicBezTo>
                <a:cubicBezTo>
                  <a:pt x="51" y="12"/>
                  <a:pt x="43" y="32"/>
                  <a:pt x="44" y="45"/>
                </a:cubicBezTo>
                <a:cubicBezTo>
                  <a:pt x="45" y="56"/>
                  <a:pt x="44" y="67"/>
                  <a:pt x="44" y="78"/>
                </a:cubicBezTo>
                <a:cubicBezTo>
                  <a:pt x="44" y="84"/>
                  <a:pt x="45" y="92"/>
                  <a:pt x="36" y="92"/>
                </a:cubicBezTo>
                <a:cubicBezTo>
                  <a:pt x="27" y="93"/>
                  <a:pt x="28" y="84"/>
                  <a:pt x="28" y="79"/>
                </a:cubicBezTo>
                <a:cubicBezTo>
                  <a:pt x="27" y="64"/>
                  <a:pt x="28" y="49"/>
                  <a:pt x="28" y="3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2" name="Freeform 69">
            <a:extLst>
              <a:ext uri="{FF2B5EF4-FFF2-40B4-BE49-F238E27FC236}">
                <a16:creationId xmlns:a16="http://schemas.microsoft.com/office/drawing/2014/main" id="{1A300BB0-FD71-4560-8CB6-2BA31A939CB9}"/>
              </a:ext>
            </a:extLst>
          </p:cNvPr>
          <p:cNvSpPr>
            <a:spLocks/>
          </p:cNvSpPr>
          <p:nvPr/>
        </p:nvSpPr>
        <p:spPr bwMode="auto">
          <a:xfrm>
            <a:off x="2782888" y="2701925"/>
            <a:ext cx="63500" cy="50800"/>
          </a:xfrm>
          <a:custGeom>
            <a:avLst/>
            <a:gdLst>
              <a:gd name="T0" fmla="*/ 20 w 41"/>
              <a:gd name="T1" fmla="*/ 26 h 32"/>
              <a:gd name="T2" fmla="*/ 0 w 41"/>
              <a:gd name="T3" fmla="*/ 15 h 32"/>
              <a:gd name="T4" fmla="*/ 18 w 41"/>
              <a:gd name="T5" fmla="*/ 5 h 32"/>
              <a:gd name="T6" fmla="*/ 41 w 41"/>
              <a:gd name="T7" fmla="*/ 16 h 32"/>
              <a:gd name="T8" fmla="*/ 20 w 41"/>
              <a:gd name="T9" fmla="*/ 26 h 32"/>
            </a:gdLst>
            <a:ahLst/>
            <a:cxnLst>
              <a:cxn ang="0">
                <a:pos x="T0" y="T1"/>
              </a:cxn>
              <a:cxn ang="0">
                <a:pos x="T2" y="T3"/>
              </a:cxn>
              <a:cxn ang="0">
                <a:pos x="T4" y="T5"/>
              </a:cxn>
              <a:cxn ang="0">
                <a:pos x="T6" y="T7"/>
              </a:cxn>
              <a:cxn ang="0">
                <a:pos x="T8" y="T9"/>
              </a:cxn>
            </a:cxnLst>
            <a:rect l="0" t="0" r="r" b="b"/>
            <a:pathLst>
              <a:path w="41" h="32">
                <a:moveTo>
                  <a:pt x="20" y="26"/>
                </a:moveTo>
                <a:cubicBezTo>
                  <a:pt x="12" y="23"/>
                  <a:pt x="0" y="32"/>
                  <a:pt x="0" y="15"/>
                </a:cubicBezTo>
                <a:cubicBezTo>
                  <a:pt x="0" y="0"/>
                  <a:pt x="11" y="5"/>
                  <a:pt x="18" y="5"/>
                </a:cubicBezTo>
                <a:cubicBezTo>
                  <a:pt x="27" y="5"/>
                  <a:pt x="40" y="1"/>
                  <a:pt x="41" y="16"/>
                </a:cubicBezTo>
                <a:cubicBezTo>
                  <a:pt x="41" y="31"/>
                  <a:pt x="27" y="23"/>
                  <a:pt x="20" y="2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3" name="Freeform 70">
            <a:extLst>
              <a:ext uri="{FF2B5EF4-FFF2-40B4-BE49-F238E27FC236}">
                <a16:creationId xmlns:a16="http://schemas.microsoft.com/office/drawing/2014/main" id="{FB65EE84-E661-42CF-9A3D-05CCAEA57D3C}"/>
              </a:ext>
            </a:extLst>
          </p:cNvPr>
          <p:cNvSpPr>
            <a:spLocks noEditPoints="1"/>
          </p:cNvSpPr>
          <p:nvPr/>
        </p:nvSpPr>
        <p:spPr bwMode="auto">
          <a:xfrm>
            <a:off x="1719263" y="1371600"/>
            <a:ext cx="293687" cy="519112"/>
          </a:xfrm>
          <a:custGeom>
            <a:avLst/>
            <a:gdLst>
              <a:gd name="T0" fmla="*/ 1 w 189"/>
              <a:gd name="T1" fmla="*/ 28 h 334"/>
              <a:gd name="T2" fmla="*/ 164 w 189"/>
              <a:gd name="T3" fmla="*/ 1 h 334"/>
              <a:gd name="T4" fmla="*/ 189 w 189"/>
              <a:gd name="T5" fmla="*/ 310 h 334"/>
              <a:gd name="T6" fmla="*/ 24 w 189"/>
              <a:gd name="T7" fmla="*/ 334 h 334"/>
              <a:gd name="T8" fmla="*/ 1 w 189"/>
              <a:gd name="T9" fmla="*/ 168 h 334"/>
              <a:gd name="T10" fmla="*/ 81 w 189"/>
              <a:gd name="T11" fmla="*/ 280 h 334"/>
              <a:gd name="T12" fmla="*/ 76 w 189"/>
              <a:gd name="T13" fmla="*/ 274 h 334"/>
              <a:gd name="T14" fmla="*/ 74 w 189"/>
              <a:gd name="T15" fmla="*/ 276 h 334"/>
              <a:gd name="T16" fmla="*/ 94 w 189"/>
              <a:gd name="T17" fmla="*/ 268 h 334"/>
              <a:gd name="T18" fmla="*/ 105 w 189"/>
              <a:gd name="T19" fmla="*/ 285 h 334"/>
              <a:gd name="T20" fmla="*/ 106 w 189"/>
              <a:gd name="T21" fmla="*/ 264 h 334"/>
              <a:gd name="T22" fmla="*/ 108 w 189"/>
              <a:gd name="T23" fmla="*/ 224 h 334"/>
              <a:gd name="T24" fmla="*/ 67 w 189"/>
              <a:gd name="T25" fmla="*/ 250 h 334"/>
              <a:gd name="T26" fmla="*/ 94 w 189"/>
              <a:gd name="T27" fmla="*/ 268 h 334"/>
              <a:gd name="T28" fmla="*/ 94 w 189"/>
              <a:gd name="T29" fmla="*/ 268 h 334"/>
              <a:gd name="T30" fmla="*/ 154 w 189"/>
              <a:gd name="T31" fmla="*/ 32 h 334"/>
              <a:gd name="T32" fmla="*/ 151 w 189"/>
              <a:gd name="T33" fmla="*/ 30 h 334"/>
              <a:gd name="T34" fmla="*/ 129 w 189"/>
              <a:gd name="T35" fmla="*/ 25 h 334"/>
              <a:gd name="T36" fmla="*/ 143 w 189"/>
              <a:gd name="T37" fmla="*/ 35 h 334"/>
              <a:gd name="T38" fmla="*/ 165 w 189"/>
              <a:gd name="T39" fmla="*/ 153 h 334"/>
              <a:gd name="T40" fmla="*/ 138 w 189"/>
              <a:gd name="T41" fmla="*/ 153 h 334"/>
              <a:gd name="T42" fmla="*/ 165 w 189"/>
              <a:gd name="T43" fmla="*/ 153 h 334"/>
              <a:gd name="T44" fmla="*/ 120 w 189"/>
              <a:gd name="T45" fmla="*/ 133 h 334"/>
              <a:gd name="T46" fmla="*/ 120 w 189"/>
              <a:gd name="T47" fmla="*/ 174 h 334"/>
              <a:gd name="T48" fmla="*/ 30 w 189"/>
              <a:gd name="T49" fmla="*/ 39 h 334"/>
              <a:gd name="T50" fmla="*/ 28 w 189"/>
              <a:gd name="T51" fmla="*/ 21 h 334"/>
              <a:gd name="T52" fmla="*/ 30 w 189"/>
              <a:gd name="T53" fmla="*/ 39 h 334"/>
              <a:gd name="T54" fmla="*/ 43 w 189"/>
              <a:gd name="T55" fmla="*/ 173 h 334"/>
              <a:gd name="T56" fmla="*/ 62 w 189"/>
              <a:gd name="T57" fmla="*/ 160 h 334"/>
              <a:gd name="T58" fmla="*/ 76 w 189"/>
              <a:gd name="T59" fmla="*/ 134 h 334"/>
              <a:gd name="T60" fmla="*/ 58 w 189"/>
              <a:gd name="T61" fmla="*/ 146 h 334"/>
              <a:gd name="T62" fmla="*/ 62 w 189"/>
              <a:gd name="T63" fmla="*/ 16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9" h="334">
                <a:moveTo>
                  <a:pt x="1" y="168"/>
                </a:moveTo>
                <a:cubicBezTo>
                  <a:pt x="1" y="122"/>
                  <a:pt x="2" y="75"/>
                  <a:pt x="1" y="28"/>
                </a:cubicBezTo>
                <a:cubicBezTo>
                  <a:pt x="0" y="9"/>
                  <a:pt x="6" y="0"/>
                  <a:pt x="27" y="0"/>
                </a:cubicBezTo>
                <a:cubicBezTo>
                  <a:pt x="73" y="2"/>
                  <a:pt x="118" y="2"/>
                  <a:pt x="164" y="1"/>
                </a:cubicBezTo>
                <a:cubicBezTo>
                  <a:pt x="182" y="1"/>
                  <a:pt x="189" y="7"/>
                  <a:pt x="189" y="25"/>
                </a:cubicBezTo>
                <a:cubicBezTo>
                  <a:pt x="188" y="120"/>
                  <a:pt x="188" y="215"/>
                  <a:pt x="189" y="310"/>
                </a:cubicBezTo>
                <a:cubicBezTo>
                  <a:pt x="189" y="328"/>
                  <a:pt x="182" y="334"/>
                  <a:pt x="164" y="334"/>
                </a:cubicBezTo>
                <a:cubicBezTo>
                  <a:pt x="117" y="333"/>
                  <a:pt x="71" y="333"/>
                  <a:pt x="24" y="334"/>
                </a:cubicBezTo>
                <a:cubicBezTo>
                  <a:pt x="7" y="334"/>
                  <a:pt x="1" y="327"/>
                  <a:pt x="1" y="310"/>
                </a:cubicBezTo>
                <a:cubicBezTo>
                  <a:pt x="1" y="263"/>
                  <a:pt x="1" y="216"/>
                  <a:pt x="1" y="168"/>
                </a:cubicBezTo>
                <a:close/>
                <a:moveTo>
                  <a:pt x="76" y="273"/>
                </a:moveTo>
                <a:cubicBezTo>
                  <a:pt x="78" y="276"/>
                  <a:pt x="80" y="278"/>
                  <a:pt x="81" y="280"/>
                </a:cubicBezTo>
                <a:cubicBezTo>
                  <a:pt x="90" y="272"/>
                  <a:pt x="80" y="267"/>
                  <a:pt x="79" y="257"/>
                </a:cubicBezTo>
                <a:cubicBezTo>
                  <a:pt x="76" y="265"/>
                  <a:pt x="74" y="269"/>
                  <a:pt x="76" y="274"/>
                </a:cubicBezTo>
                <a:cubicBezTo>
                  <a:pt x="75" y="274"/>
                  <a:pt x="74" y="274"/>
                  <a:pt x="73" y="274"/>
                </a:cubicBezTo>
                <a:cubicBezTo>
                  <a:pt x="73" y="275"/>
                  <a:pt x="73" y="275"/>
                  <a:pt x="74" y="276"/>
                </a:cubicBezTo>
                <a:cubicBezTo>
                  <a:pt x="74" y="275"/>
                  <a:pt x="75" y="274"/>
                  <a:pt x="76" y="273"/>
                </a:cubicBezTo>
                <a:close/>
                <a:moveTo>
                  <a:pt x="94" y="268"/>
                </a:moveTo>
                <a:cubicBezTo>
                  <a:pt x="96" y="268"/>
                  <a:pt x="98" y="268"/>
                  <a:pt x="99" y="268"/>
                </a:cubicBezTo>
                <a:cubicBezTo>
                  <a:pt x="100" y="272"/>
                  <a:pt x="98" y="277"/>
                  <a:pt x="105" y="285"/>
                </a:cubicBezTo>
                <a:cubicBezTo>
                  <a:pt x="102" y="276"/>
                  <a:pt x="108" y="271"/>
                  <a:pt x="99" y="269"/>
                </a:cubicBezTo>
                <a:cubicBezTo>
                  <a:pt x="100" y="266"/>
                  <a:pt x="100" y="261"/>
                  <a:pt x="106" y="264"/>
                </a:cubicBezTo>
                <a:cubicBezTo>
                  <a:pt x="114" y="267"/>
                  <a:pt x="118" y="263"/>
                  <a:pt x="118" y="254"/>
                </a:cubicBezTo>
                <a:cubicBezTo>
                  <a:pt x="132" y="244"/>
                  <a:pt x="128" y="238"/>
                  <a:pt x="108" y="224"/>
                </a:cubicBezTo>
                <a:cubicBezTo>
                  <a:pt x="94" y="214"/>
                  <a:pt x="84" y="220"/>
                  <a:pt x="75" y="228"/>
                </a:cubicBezTo>
                <a:cubicBezTo>
                  <a:pt x="70" y="233"/>
                  <a:pt x="62" y="241"/>
                  <a:pt x="67" y="250"/>
                </a:cubicBezTo>
                <a:cubicBezTo>
                  <a:pt x="73" y="260"/>
                  <a:pt x="85" y="255"/>
                  <a:pt x="95" y="254"/>
                </a:cubicBezTo>
                <a:cubicBezTo>
                  <a:pt x="94" y="259"/>
                  <a:pt x="94" y="264"/>
                  <a:pt x="94" y="268"/>
                </a:cubicBezTo>
                <a:cubicBezTo>
                  <a:pt x="88" y="271"/>
                  <a:pt x="89" y="276"/>
                  <a:pt x="94" y="282"/>
                </a:cubicBezTo>
                <a:cubicBezTo>
                  <a:pt x="94" y="276"/>
                  <a:pt x="94" y="272"/>
                  <a:pt x="94" y="268"/>
                </a:cubicBezTo>
                <a:close/>
                <a:moveTo>
                  <a:pt x="151" y="30"/>
                </a:moveTo>
                <a:cubicBezTo>
                  <a:pt x="152" y="30"/>
                  <a:pt x="153" y="31"/>
                  <a:pt x="154" y="32"/>
                </a:cubicBezTo>
                <a:cubicBezTo>
                  <a:pt x="153" y="32"/>
                  <a:pt x="153" y="33"/>
                  <a:pt x="152" y="33"/>
                </a:cubicBezTo>
                <a:cubicBezTo>
                  <a:pt x="152" y="32"/>
                  <a:pt x="151" y="31"/>
                  <a:pt x="151" y="30"/>
                </a:cubicBezTo>
                <a:cubicBezTo>
                  <a:pt x="147" y="28"/>
                  <a:pt x="144" y="26"/>
                  <a:pt x="141" y="25"/>
                </a:cubicBezTo>
                <a:cubicBezTo>
                  <a:pt x="137" y="24"/>
                  <a:pt x="132" y="19"/>
                  <a:pt x="129" y="25"/>
                </a:cubicBezTo>
                <a:cubicBezTo>
                  <a:pt x="127" y="28"/>
                  <a:pt x="127" y="33"/>
                  <a:pt x="129" y="36"/>
                </a:cubicBezTo>
                <a:cubicBezTo>
                  <a:pt x="133" y="41"/>
                  <a:pt x="139" y="38"/>
                  <a:pt x="143" y="35"/>
                </a:cubicBezTo>
                <a:cubicBezTo>
                  <a:pt x="146" y="33"/>
                  <a:pt x="145" y="27"/>
                  <a:pt x="151" y="30"/>
                </a:cubicBezTo>
                <a:close/>
                <a:moveTo>
                  <a:pt x="165" y="153"/>
                </a:moveTo>
                <a:cubicBezTo>
                  <a:pt x="165" y="144"/>
                  <a:pt x="165" y="134"/>
                  <a:pt x="152" y="133"/>
                </a:cubicBezTo>
                <a:cubicBezTo>
                  <a:pt x="139" y="133"/>
                  <a:pt x="138" y="144"/>
                  <a:pt x="138" y="153"/>
                </a:cubicBezTo>
                <a:cubicBezTo>
                  <a:pt x="138" y="162"/>
                  <a:pt x="139" y="175"/>
                  <a:pt x="153" y="174"/>
                </a:cubicBezTo>
                <a:cubicBezTo>
                  <a:pt x="165" y="174"/>
                  <a:pt x="166" y="163"/>
                  <a:pt x="165" y="153"/>
                </a:cubicBezTo>
                <a:close/>
                <a:moveTo>
                  <a:pt x="132" y="154"/>
                </a:moveTo>
                <a:cubicBezTo>
                  <a:pt x="132" y="145"/>
                  <a:pt x="133" y="133"/>
                  <a:pt x="120" y="133"/>
                </a:cubicBezTo>
                <a:cubicBezTo>
                  <a:pt x="106" y="133"/>
                  <a:pt x="105" y="145"/>
                  <a:pt x="105" y="155"/>
                </a:cubicBezTo>
                <a:cubicBezTo>
                  <a:pt x="105" y="164"/>
                  <a:pt x="108" y="174"/>
                  <a:pt x="120" y="174"/>
                </a:cubicBezTo>
                <a:cubicBezTo>
                  <a:pt x="132" y="174"/>
                  <a:pt x="132" y="163"/>
                  <a:pt x="132" y="154"/>
                </a:cubicBezTo>
                <a:close/>
                <a:moveTo>
                  <a:pt x="30" y="39"/>
                </a:moveTo>
                <a:cubicBezTo>
                  <a:pt x="37" y="39"/>
                  <a:pt x="45" y="42"/>
                  <a:pt x="45" y="30"/>
                </a:cubicBezTo>
                <a:cubicBezTo>
                  <a:pt x="45" y="16"/>
                  <a:pt x="35" y="22"/>
                  <a:pt x="28" y="21"/>
                </a:cubicBezTo>
                <a:cubicBezTo>
                  <a:pt x="22" y="20"/>
                  <a:pt x="14" y="19"/>
                  <a:pt x="15" y="31"/>
                </a:cubicBezTo>
                <a:cubicBezTo>
                  <a:pt x="16" y="43"/>
                  <a:pt x="24" y="38"/>
                  <a:pt x="30" y="39"/>
                </a:cubicBezTo>
                <a:close/>
                <a:moveTo>
                  <a:pt x="43" y="133"/>
                </a:moveTo>
                <a:cubicBezTo>
                  <a:pt x="16" y="148"/>
                  <a:pt x="43" y="160"/>
                  <a:pt x="43" y="173"/>
                </a:cubicBezTo>
                <a:cubicBezTo>
                  <a:pt x="43" y="161"/>
                  <a:pt x="43" y="148"/>
                  <a:pt x="43" y="133"/>
                </a:cubicBezTo>
                <a:close/>
                <a:moveTo>
                  <a:pt x="62" y="160"/>
                </a:moveTo>
                <a:cubicBezTo>
                  <a:pt x="76" y="163"/>
                  <a:pt x="81" y="155"/>
                  <a:pt x="83" y="145"/>
                </a:cubicBezTo>
                <a:cubicBezTo>
                  <a:pt x="84" y="141"/>
                  <a:pt x="80" y="136"/>
                  <a:pt x="76" y="134"/>
                </a:cubicBezTo>
                <a:cubicBezTo>
                  <a:pt x="68" y="131"/>
                  <a:pt x="61" y="132"/>
                  <a:pt x="57" y="141"/>
                </a:cubicBezTo>
                <a:cubicBezTo>
                  <a:pt x="57" y="142"/>
                  <a:pt x="58" y="144"/>
                  <a:pt x="58" y="146"/>
                </a:cubicBezTo>
                <a:cubicBezTo>
                  <a:pt x="63" y="144"/>
                  <a:pt x="68" y="140"/>
                  <a:pt x="75" y="144"/>
                </a:cubicBezTo>
                <a:cubicBezTo>
                  <a:pt x="71" y="149"/>
                  <a:pt x="67" y="154"/>
                  <a:pt x="62" y="16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4" name="Freeform 71">
            <a:extLst>
              <a:ext uri="{FF2B5EF4-FFF2-40B4-BE49-F238E27FC236}">
                <a16:creationId xmlns:a16="http://schemas.microsoft.com/office/drawing/2014/main" id="{F2BEAACB-7F10-4CD1-B69A-694AD4FA0671}"/>
              </a:ext>
            </a:extLst>
          </p:cNvPr>
          <p:cNvSpPr>
            <a:spLocks/>
          </p:cNvSpPr>
          <p:nvPr/>
        </p:nvSpPr>
        <p:spPr bwMode="auto">
          <a:xfrm>
            <a:off x="2609850" y="4076700"/>
            <a:ext cx="441325" cy="409575"/>
          </a:xfrm>
          <a:custGeom>
            <a:avLst/>
            <a:gdLst>
              <a:gd name="T0" fmla="*/ 214 w 284"/>
              <a:gd name="T1" fmla="*/ 150 h 264"/>
              <a:gd name="T2" fmla="*/ 108 w 284"/>
              <a:gd name="T3" fmla="*/ 207 h 264"/>
              <a:gd name="T4" fmla="*/ 80 w 284"/>
              <a:gd name="T5" fmla="*/ 250 h 264"/>
              <a:gd name="T6" fmla="*/ 56 w 284"/>
              <a:gd name="T7" fmla="*/ 254 h 264"/>
              <a:gd name="T8" fmla="*/ 14 w 284"/>
              <a:gd name="T9" fmla="*/ 116 h 264"/>
              <a:gd name="T10" fmla="*/ 115 w 284"/>
              <a:gd name="T11" fmla="*/ 17 h 264"/>
              <a:gd name="T12" fmla="*/ 282 w 284"/>
              <a:gd name="T13" fmla="*/ 133 h 264"/>
              <a:gd name="T14" fmla="*/ 267 w 284"/>
              <a:gd name="T15" fmla="*/ 151 h 264"/>
              <a:gd name="T16" fmla="*/ 214 w 284"/>
              <a:gd name="T17" fmla="*/ 15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64">
                <a:moveTo>
                  <a:pt x="214" y="150"/>
                </a:moveTo>
                <a:cubicBezTo>
                  <a:pt x="160" y="134"/>
                  <a:pt x="130" y="162"/>
                  <a:pt x="108" y="207"/>
                </a:cubicBezTo>
                <a:cubicBezTo>
                  <a:pt x="100" y="222"/>
                  <a:pt x="88" y="235"/>
                  <a:pt x="80" y="250"/>
                </a:cubicBezTo>
                <a:cubicBezTo>
                  <a:pt x="73" y="263"/>
                  <a:pt x="67" y="264"/>
                  <a:pt x="56" y="254"/>
                </a:cubicBezTo>
                <a:cubicBezTo>
                  <a:pt x="16" y="216"/>
                  <a:pt x="0" y="169"/>
                  <a:pt x="14" y="116"/>
                </a:cubicBezTo>
                <a:cubicBezTo>
                  <a:pt x="27" y="64"/>
                  <a:pt x="62" y="31"/>
                  <a:pt x="115" y="17"/>
                </a:cubicBezTo>
                <a:cubicBezTo>
                  <a:pt x="184" y="0"/>
                  <a:pt x="270" y="46"/>
                  <a:pt x="282" y="133"/>
                </a:cubicBezTo>
                <a:cubicBezTo>
                  <a:pt x="284" y="145"/>
                  <a:pt x="283" y="152"/>
                  <a:pt x="267" y="151"/>
                </a:cubicBezTo>
                <a:cubicBezTo>
                  <a:pt x="250" y="149"/>
                  <a:pt x="232" y="150"/>
                  <a:pt x="214" y="15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5" name="Freeform 72">
            <a:extLst>
              <a:ext uri="{FF2B5EF4-FFF2-40B4-BE49-F238E27FC236}">
                <a16:creationId xmlns:a16="http://schemas.microsoft.com/office/drawing/2014/main" id="{7EEE6DC7-BD84-4B56-BA75-7D83EAB98F68}"/>
              </a:ext>
            </a:extLst>
          </p:cNvPr>
          <p:cNvSpPr>
            <a:spLocks/>
          </p:cNvSpPr>
          <p:nvPr/>
        </p:nvSpPr>
        <p:spPr bwMode="auto">
          <a:xfrm>
            <a:off x="2773363" y="1495425"/>
            <a:ext cx="112712" cy="69850"/>
          </a:xfrm>
          <a:custGeom>
            <a:avLst/>
            <a:gdLst>
              <a:gd name="T0" fmla="*/ 14 w 72"/>
              <a:gd name="T1" fmla="*/ 45 h 45"/>
              <a:gd name="T2" fmla="*/ 10 w 72"/>
              <a:gd name="T3" fmla="*/ 23 h 45"/>
              <a:gd name="T4" fmla="*/ 65 w 72"/>
              <a:gd name="T5" fmla="*/ 25 h 45"/>
              <a:gd name="T6" fmla="*/ 57 w 72"/>
              <a:gd name="T7" fmla="*/ 45 h 45"/>
              <a:gd name="T8" fmla="*/ 14 w 72"/>
              <a:gd name="T9" fmla="*/ 45 h 45"/>
            </a:gdLst>
            <a:ahLst/>
            <a:cxnLst>
              <a:cxn ang="0">
                <a:pos x="T0" y="T1"/>
              </a:cxn>
              <a:cxn ang="0">
                <a:pos x="T2" y="T3"/>
              </a:cxn>
              <a:cxn ang="0">
                <a:pos x="T4" y="T5"/>
              </a:cxn>
              <a:cxn ang="0">
                <a:pos x="T6" y="T7"/>
              </a:cxn>
              <a:cxn ang="0">
                <a:pos x="T8" y="T9"/>
              </a:cxn>
            </a:cxnLst>
            <a:rect l="0" t="0" r="r" b="b"/>
            <a:pathLst>
              <a:path w="72" h="45">
                <a:moveTo>
                  <a:pt x="14" y="45"/>
                </a:moveTo>
                <a:cubicBezTo>
                  <a:pt x="2" y="40"/>
                  <a:pt x="0" y="35"/>
                  <a:pt x="10" y="23"/>
                </a:cubicBezTo>
                <a:cubicBezTo>
                  <a:pt x="30" y="0"/>
                  <a:pt x="52" y="3"/>
                  <a:pt x="65" y="25"/>
                </a:cubicBezTo>
                <a:cubicBezTo>
                  <a:pt x="72" y="38"/>
                  <a:pt x="66" y="41"/>
                  <a:pt x="57" y="45"/>
                </a:cubicBezTo>
                <a:cubicBezTo>
                  <a:pt x="42" y="45"/>
                  <a:pt x="28" y="45"/>
                  <a:pt x="14" y="4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6" name="Freeform 73">
            <a:extLst>
              <a:ext uri="{FF2B5EF4-FFF2-40B4-BE49-F238E27FC236}">
                <a16:creationId xmlns:a16="http://schemas.microsoft.com/office/drawing/2014/main" id="{901B9572-B5E8-4AB0-8DC3-0F6CC66B1B60}"/>
              </a:ext>
            </a:extLst>
          </p:cNvPr>
          <p:cNvSpPr>
            <a:spLocks noEditPoints="1"/>
          </p:cNvSpPr>
          <p:nvPr/>
        </p:nvSpPr>
        <p:spPr bwMode="auto">
          <a:xfrm>
            <a:off x="2854325" y="1628775"/>
            <a:ext cx="65087" cy="95250"/>
          </a:xfrm>
          <a:custGeom>
            <a:avLst/>
            <a:gdLst>
              <a:gd name="T0" fmla="*/ 42 w 42"/>
              <a:gd name="T1" fmla="*/ 30 h 61"/>
              <a:gd name="T2" fmla="*/ 19 w 42"/>
              <a:gd name="T3" fmla="*/ 60 h 61"/>
              <a:gd name="T4" fmla="*/ 0 w 42"/>
              <a:gd name="T5" fmla="*/ 31 h 61"/>
              <a:gd name="T6" fmla="*/ 20 w 42"/>
              <a:gd name="T7" fmla="*/ 0 h 61"/>
              <a:gd name="T8" fmla="*/ 42 w 42"/>
              <a:gd name="T9" fmla="*/ 30 h 61"/>
              <a:gd name="T10" fmla="*/ 31 w 42"/>
              <a:gd name="T11" fmla="*/ 30 h 61"/>
              <a:gd name="T12" fmla="*/ 20 w 42"/>
              <a:gd name="T13" fmla="*/ 10 h 61"/>
              <a:gd name="T14" fmla="*/ 11 w 42"/>
              <a:gd name="T15" fmla="*/ 29 h 61"/>
              <a:gd name="T16" fmla="*/ 19 w 42"/>
              <a:gd name="T17" fmla="*/ 50 h 61"/>
              <a:gd name="T18" fmla="*/ 31 w 42"/>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61">
                <a:moveTo>
                  <a:pt x="42" y="30"/>
                </a:moveTo>
                <a:cubicBezTo>
                  <a:pt x="40" y="45"/>
                  <a:pt x="38" y="61"/>
                  <a:pt x="19" y="60"/>
                </a:cubicBezTo>
                <a:cubicBezTo>
                  <a:pt x="3" y="59"/>
                  <a:pt x="0" y="45"/>
                  <a:pt x="0" y="31"/>
                </a:cubicBezTo>
                <a:cubicBezTo>
                  <a:pt x="0" y="16"/>
                  <a:pt x="1" y="0"/>
                  <a:pt x="20" y="0"/>
                </a:cubicBezTo>
                <a:cubicBezTo>
                  <a:pt x="39" y="0"/>
                  <a:pt x="40" y="16"/>
                  <a:pt x="42" y="30"/>
                </a:cubicBezTo>
                <a:close/>
                <a:moveTo>
                  <a:pt x="31" y="30"/>
                </a:moveTo>
                <a:cubicBezTo>
                  <a:pt x="25" y="25"/>
                  <a:pt x="34" y="10"/>
                  <a:pt x="20" y="10"/>
                </a:cubicBezTo>
                <a:cubicBezTo>
                  <a:pt x="9" y="10"/>
                  <a:pt x="11" y="22"/>
                  <a:pt x="11" y="29"/>
                </a:cubicBezTo>
                <a:cubicBezTo>
                  <a:pt x="10" y="37"/>
                  <a:pt x="9" y="49"/>
                  <a:pt x="19" y="50"/>
                </a:cubicBezTo>
                <a:cubicBezTo>
                  <a:pt x="33" y="52"/>
                  <a:pt x="27" y="38"/>
                  <a:pt x="31" y="3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7" name="Freeform 74">
            <a:extLst>
              <a:ext uri="{FF2B5EF4-FFF2-40B4-BE49-F238E27FC236}">
                <a16:creationId xmlns:a16="http://schemas.microsoft.com/office/drawing/2014/main" id="{BE524D18-BC4E-4A47-9522-D4F74BC1E9B8}"/>
              </a:ext>
            </a:extLst>
          </p:cNvPr>
          <p:cNvSpPr>
            <a:spLocks/>
          </p:cNvSpPr>
          <p:nvPr/>
        </p:nvSpPr>
        <p:spPr bwMode="auto">
          <a:xfrm>
            <a:off x="2735263" y="1624013"/>
            <a:ext cx="71437" cy="101600"/>
          </a:xfrm>
          <a:custGeom>
            <a:avLst/>
            <a:gdLst>
              <a:gd name="T0" fmla="*/ 16 w 46"/>
              <a:gd name="T1" fmla="*/ 52 h 65"/>
              <a:gd name="T2" fmla="*/ 43 w 46"/>
              <a:gd name="T3" fmla="*/ 54 h 65"/>
              <a:gd name="T4" fmla="*/ 9 w 46"/>
              <a:gd name="T5" fmla="*/ 62 h 65"/>
              <a:gd name="T6" fmla="*/ 7 w 46"/>
              <a:gd name="T7" fmla="*/ 49 h 65"/>
              <a:gd name="T8" fmla="*/ 27 w 46"/>
              <a:gd name="T9" fmla="*/ 30 h 65"/>
              <a:gd name="T10" fmla="*/ 28 w 46"/>
              <a:gd name="T11" fmla="*/ 14 h 65"/>
              <a:gd name="T12" fmla="*/ 14 w 46"/>
              <a:gd name="T13" fmla="*/ 17 h 65"/>
              <a:gd name="T14" fmla="*/ 5 w 46"/>
              <a:gd name="T15" fmla="*/ 22 h 65"/>
              <a:gd name="T16" fmla="*/ 9 w 46"/>
              <a:gd name="T17" fmla="*/ 8 h 65"/>
              <a:gd name="T18" fmla="*/ 38 w 46"/>
              <a:gd name="T19" fmla="*/ 9 h 65"/>
              <a:gd name="T20" fmla="*/ 37 w 46"/>
              <a:gd name="T21" fmla="*/ 33 h 65"/>
              <a:gd name="T22" fmla="*/ 16 w 46"/>
              <a:gd name="T23" fmla="*/ 5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65">
                <a:moveTo>
                  <a:pt x="16" y="52"/>
                </a:moveTo>
                <a:cubicBezTo>
                  <a:pt x="28" y="53"/>
                  <a:pt x="36" y="54"/>
                  <a:pt x="43" y="54"/>
                </a:cubicBezTo>
                <a:cubicBezTo>
                  <a:pt x="33" y="65"/>
                  <a:pt x="20" y="63"/>
                  <a:pt x="9" y="62"/>
                </a:cubicBezTo>
                <a:cubicBezTo>
                  <a:pt x="1" y="61"/>
                  <a:pt x="3" y="54"/>
                  <a:pt x="7" y="49"/>
                </a:cubicBezTo>
                <a:cubicBezTo>
                  <a:pt x="13" y="42"/>
                  <a:pt x="20" y="37"/>
                  <a:pt x="27" y="30"/>
                </a:cubicBezTo>
                <a:cubicBezTo>
                  <a:pt x="31" y="25"/>
                  <a:pt x="34" y="19"/>
                  <a:pt x="28" y="14"/>
                </a:cubicBezTo>
                <a:cubicBezTo>
                  <a:pt x="24" y="10"/>
                  <a:pt x="19" y="11"/>
                  <a:pt x="14" y="17"/>
                </a:cubicBezTo>
                <a:cubicBezTo>
                  <a:pt x="12" y="20"/>
                  <a:pt x="11" y="27"/>
                  <a:pt x="5" y="22"/>
                </a:cubicBezTo>
                <a:cubicBezTo>
                  <a:pt x="0" y="17"/>
                  <a:pt x="5" y="11"/>
                  <a:pt x="9" y="8"/>
                </a:cubicBezTo>
                <a:cubicBezTo>
                  <a:pt x="18" y="0"/>
                  <a:pt x="29" y="0"/>
                  <a:pt x="38" y="9"/>
                </a:cubicBezTo>
                <a:cubicBezTo>
                  <a:pt x="46" y="17"/>
                  <a:pt x="45" y="26"/>
                  <a:pt x="37" y="33"/>
                </a:cubicBezTo>
                <a:cubicBezTo>
                  <a:pt x="32" y="39"/>
                  <a:pt x="26" y="44"/>
                  <a:pt x="16" y="5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8" name="Freeform 75">
            <a:extLst>
              <a:ext uri="{FF2B5EF4-FFF2-40B4-BE49-F238E27FC236}">
                <a16:creationId xmlns:a16="http://schemas.microsoft.com/office/drawing/2014/main" id="{4B826D95-D5B5-4161-A07C-5307B18F50E4}"/>
              </a:ext>
            </a:extLst>
          </p:cNvPr>
          <p:cNvSpPr>
            <a:spLocks noEditPoints="1"/>
          </p:cNvSpPr>
          <p:nvPr/>
        </p:nvSpPr>
        <p:spPr bwMode="auto">
          <a:xfrm>
            <a:off x="2930525" y="1627188"/>
            <a:ext cx="61912" cy="95250"/>
          </a:xfrm>
          <a:custGeom>
            <a:avLst/>
            <a:gdLst>
              <a:gd name="T0" fmla="*/ 40 w 40"/>
              <a:gd name="T1" fmla="*/ 33 h 61"/>
              <a:gd name="T2" fmla="*/ 20 w 40"/>
              <a:gd name="T3" fmla="*/ 61 h 61"/>
              <a:gd name="T4" fmla="*/ 0 w 40"/>
              <a:gd name="T5" fmla="*/ 30 h 61"/>
              <a:gd name="T6" fmla="*/ 21 w 40"/>
              <a:gd name="T7" fmla="*/ 1 h 61"/>
              <a:gd name="T8" fmla="*/ 40 w 40"/>
              <a:gd name="T9" fmla="*/ 33 h 61"/>
              <a:gd name="T10" fmla="*/ 11 w 40"/>
              <a:gd name="T11" fmla="*/ 30 h 61"/>
              <a:gd name="T12" fmla="*/ 21 w 40"/>
              <a:gd name="T13" fmla="*/ 51 h 61"/>
              <a:gd name="T14" fmla="*/ 30 w 40"/>
              <a:gd name="T15" fmla="*/ 31 h 61"/>
              <a:gd name="T16" fmla="*/ 20 w 40"/>
              <a:gd name="T17" fmla="*/ 11 h 61"/>
              <a:gd name="T18" fmla="*/ 11 w 40"/>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61">
                <a:moveTo>
                  <a:pt x="40" y="33"/>
                </a:moveTo>
                <a:cubicBezTo>
                  <a:pt x="40" y="47"/>
                  <a:pt x="37" y="61"/>
                  <a:pt x="20" y="61"/>
                </a:cubicBezTo>
                <a:cubicBezTo>
                  <a:pt x="1" y="61"/>
                  <a:pt x="0" y="45"/>
                  <a:pt x="0" y="30"/>
                </a:cubicBezTo>
                <a:cubicBezTo>
                  <a:pt x="1" y="16"/>
                  <a:pt x="1" y="0"/>
                  <a:pt x="21" y="1"/>
                </a:cubicBezTo>
                <a:cubicBezTo>
                  <a:pt x="40" y="3"/>
                  <a:pt x="40" y="19"/>
                  <a:pt x="40" y="33"/>
                </a:cubicBezTo>
                <a:close/>
                <a:moveTo>
                  <a:pt x="11" y="30"/>
                </a:moveTo>
                <a:cubicBezTo>
                  <a:pt x="13" y="38"/>
                  <a:pt x="7" y="52"/>
                  <a:pt x="21" y="51"/>
                </a:cubicBezTo>
                <a:cubicBezTo>
                  <a:pt x="32" y="51"/>
                  <a:pt x="30" y="39"/>
                  <a:pt x="30" y="31"/>
                </a:cubicBezTo>
                <a:cubicBezTo>
                  <a:pt x="30" y="23"/>
                  <a:pt x="32" y="11"/>
                  <a:pt x="20" y="11"/>
                </a:cubicBezTo>
                <a:cubicBezTo>
                  <a:pt x="7" y="10"/>
                  <a:pt x="13" y="23"/>
                  <a:pt x="11" y="3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09" name="Freeform 76">
            <a:extLst>
              <a:ext uri="{FF2B5EF4-FFF2-40B4-BE49-F238E27FC236}">
                <a16:creationId xmlns:a16="http://schemas.microsoft.com/office/drawing/2014/main" id="{0B29BE93-6366-433F-B0DC-72ADA30D4AAF}"/>
              </a:ext>
            </a:extLst>
          </p:cNvPr>
          <p:cNvSpPr>
            <a:spLocks/>
          </p:cNvSpPr>
          <p:nvPr/>
        </p:nvSpPr>
        <p:spPr bwMode="auto">
          <a:xfrm>
            <a:off x="2665413" y="1625600"/>
            <a:ext cx="41275" cy="98425"/>
          </a:xfrm>
          <a:custGeom>
            <a:avLst/>
            <a:gdLst>
              <a:gd name="T0" fmla="*/ 27 w 27"/>
              <a:gd name="T1" fmla="*/ 0 h 63"/>
              <a:gd name="T2" fmla="*/ 27 w 27"/>
              <a:gd name="T3" fmla="*/ 63 h 63"/>
              <a:gd name="T4" fmla="*/ 19 w 27"/>
              <a:gd name="T5" fmla="*/ 43 h 63"/>
              <a:gd name="T6" fmla="*/ 0 w 27"/>
              <a:gd name="T7" fmla="*/ 22 h 63"/>
              <a:gd name="T8" fmla="*/ 27 w 27"/>
              <a:gd name="T9" fmla="*/ 0 h 63"/>
            </a:gdLst>
            <a:ahLst/>
            <a:cxnLst>
              <a:cxn ang="0">
                <a:pos x="T0" y="T1"/>
              </a:cxn>
              <a:cxn ang="0">
                <a:pos x="T2" y="T3"/>
              </a:cxn>
              <a:cxn ang="0">
                <a:pos x="T4" y="T5"/>
              </a:cxn>
              <a:cxn ang="0">
                <a:pos x="T6" y="T7"/>
              </a:cxn>
              <a:cxn ang="0">
                <a:pos x="T8" y="T9"/>
              </a:cxn>
            </a:cxnLst>
            <a:rect l="0" t="0" r="r" b="b"/>
            <a:pathLst>
              <a:path w="27" h="63">
                <a:moveTo>
                  <a:pt x="27" y="0"/>
                </a:moveTo>
                <a:cubicBezTo>
                  <a:pt x="27" y="23"/>
                  <a:pt x="27" y="42"/>
                  <a:pt x="27" y="63"/>
                </a:cubicBezTo>
                <a:cubicBezTo>
                  <a:pt x="15" y="58"/>
                  <a:pt x="19" y="49"/>
                  <a:pt x="19" y="43"/>
                </a:cubicBezTo>
                <a:cubicBezTo>
                  <a:pt x="18" y="31"/>
                  <a:pt x="22" y="16"/>
                  <a:pt x="0" y="22"/>
                </a:cubicBezTo>
                <a:cubicBezTo>
                  <a:pt x="8" y="16"/>
                  <a:pt x="16" y="9"/>
                  <a:pt x="27"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10" name="Freeform 77">
            <a:extLst>
              <a:ext uri="{FF2B5EF4-FFF2-40B4-BE49-F238E27FC236}">
                <a16:creationId xmlns:a16="http://schemas.microsoft.com/office/drawing/2014/main" id="{8CB3F425-2A31-430E-A0D9-6E8C4117404E}"/>
              </a:ext>
            </a:extLst>
          </p:cNvPr>
          <p:cNvSpPr>
            <a:spLocks/>
          </p:cNvSpPr>
          <p:nvPr/>
        </p:nvSpPr>
        <p:spPr bwMode="auto">
          <a:xfrm>
            <a:off x="2794000" y="1760538"/>
            <a:ext cx="53975" cy="50800"/>
          </a:xfrm>
          <a:custGeom>
            <a:avLst/>
            <a:gdLst>
              <a:gd name="T0" fmla="*/ 18 w 35"/>
              <a:gd name="T1" fmla="*/ 7 h 32"/>
              <a:gd name="T2" fmla="*/ 35 w 35"/>
              <a:gd name="T3" fmla="*/ 16 h 32"/>
              <a:gd name="T4" fmla="*/ 18 w 35"/>
              <a:gd name="T5" fmla="*/ 26 h 32"/>
              <a:gd name="T6" fmla="*/ 1 w 35"/>
              <a:gd name="T7" fmla="*/ 16 h 32"/>
              <a:gd name="T8" fmla="*/ 18 w 35"/>
              <a:gd name="T9" fmla="*/ 7 h 32"/>
            </a:gdLst>
            <a:ahLst/>
            <a:cxnLst>
              <a:cxn ang="0">
                <a:pos x="T0" y="T1"/>
              </a:cxn>
              <a:cxn ang="0">
                <a:pos x="T2" y="T3"/>
              </a:cxn>
              <a:cxn ang="0">
                <a:pos x="T4" y="T5"/>
              </a:cxn>
              <a:cxn ang="0">
                <a:pos x="T6" y="T7"/>
              </a:cxn>
              <a:cxn ang="0">
                <a:pos x="T8" y="T9"/>
              </a:cxn>
            </a:cxnLst>
            <a:rect l="0" t="0" r="r" b="b"/>
            <a:pathLst>
              <a:path w="35" h="32">
                <a:moveTo>
                  <a:pt x="18" y="7"/>
                </a:moveTo>
                <a:cubicBezTo>
                  <a:pt x="25" y="8"/>
                  <a:pt x="35" y="3"/>
                  <a:pt x="35" y="16"/>
                </a:cubicBezTo>
                <a:cubicBezTo>
                  <a:pt x="35" y="32"/>
                  <a:pt x="25" y="26"/>
                  <a:pt x="18" y="26"/>
                </a:cubicBezTo>
                <a:cubicBezTo>
                  <a:pt x="11" y="26"/>
                  <a:pt x="0" y="31"/>
                  <a:pt x="1" y="16"/>
                </a:cubicBezTo>
                <a:cubicBezTo>
                  <a:pt x="1" y="0"/>
                  <a:pt x="13" y="11"/>
                  <a:pt x="18" y="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11" name="Freeform 78">
            <a:extLst>
              <a:ext uri="{FF2B5EF4-FFF2-40B4-BE49-F238E27FC236}">
                <a16:creationId xmlns:a16="http://schemas.microsoft.com/office/drawing/2014/main" id="{5FD61B50-E333-4275-8D1E-9EC4E6931369}"/>
              </a:ext>
            </a:extLst>
          </p:cNvPr>
          <p:cNvSpPr>
            <a:spLocks/>
          </p:cNvSpPr>
          <p:nvPr/>
        </p:nvSpPr>
        <p:spPr bwMode="auto">
          <a:xfrm>
            <a:off x="1833563" y="1795463"/>
            <a:ext cx="4762" cy="4762"/>
          </a:xfrm>
          <a:custGeom>
            <a:avLst/>
            <a:gdLst>
              <a:gd name="T0" fmla="*/ 3 w 3"/>
              <a:gd name="T1" fmla="*/ 0 h 3"/>
              <a:gd name="T2" fmla="*/ 1 w 3"/>
              <a:gd name="T3" fmla="*/ 3 h 3"/>
              <a:gd name="T4" fmla="*/ 0 w 3"/>
              <a:gd name="T5" fmla="*/ 1 h 3"/>
              <a:gd name="T6" fmla="*/ 3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2" y="1"/>
                  <a:pt x="1" y="2"/>
                  <a:pt x="1" y="3"/>
                </a:cubicBezTo>
                <a:cubicBezTo>
                  <a:pt x="0" y="2"/>
                  <a:pt x="0" y="2"/>
                  <a:pt x="0" y="1"/>
                </a:cubicBezTo>
                <a:cubicBezTo>
                  <a:pt x="1" y="1"/>
                  <a:pt x="2" y="1"/>
                  <a:pt x="3" y="1"/>
                </a:cubicBezTo>
                <a:cubicBezTo>
                  <a:pt x="3" y="1"/>
                  <a:pt x="3" y="0"/>
                  <a:pt x="3"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12" name="Freeform 79">
            <a:extLst>
              <a:ext uri="{FF2B5EF4-FFF2-40B4-BE49-F238E27FC236}">
                <a16:creationId xmlns:a16="http://schemas.microsoft.com/office/drawing/2014/main" id="{983303B1-6DC5-4D6F-98E5-CF5B4EE352FD}"/>
              </a:ext>
            </a:extLst>
          </p:cNvPr>
          <p:cNvSpPr>
            <a:spLocks/>
          </p:cNvSpPr>
          <p:nvPr/>
        </p:nvSpPr>
        <p:spPr bwMode="auto">
          <a:xfrm>
            <a:off x="1890713" y="1589088"/>
            <a:ext cx="30162" cy="38100"/>
          </a:xfrm>
          <a:custGeom>
            <a:avLst/>
            <a:gdLst>
              <a:gd name="T0" fmla="*/ 9 w 19"/>
              <a:gd name="T1" fmla="*/ 0 h 25"/>
              <a:gd name="T2" fmla="*/ 12 w 19"/>
              <a:gd name="T3" fmla="*/ 24 h 25"/>
              <a:gd name="T4" fmla="*/ 6 w 19"/>
              <a:gd name="T5" fmla="*/ 25 h 25"/>
              <a:gd name="T6" fmla="*/ 9 w 19"/>
              <a:gd name="T7" fmla="*/ 0 h 25"/>
            </a:gdLst>
            <a:ahLst/>
            <a:cxnLst>
              <a:cxn ang="0">
                <a:pos x="T0" y="T1"/>
              </a:cxn>
              <a:cxn ang="0">
                <a:pos x="T2" y="T3"/>
              </a:cxn>
              <a:cxn ang="0">
                <a:pos x="T4" y="T5"/>
              </a:cxn>
              <a:cxn ang="0">
                <a:pos x="T6" y="T7"/>
              </a:cxn>
            </a:cxnLst>
            <a:rect l="0" t="0" r="r" b="b"/>
            <a:pathLst>
              <a:path w="19" h="25">
                <a:moveTo>
                  <a:pt x="9" y="0"/>
                </a:moveTo>
                <a:cubicBezTo>
                  <a:pt x="19" y="7"/>
                  <a:pt x="17" y="16"/>
                  <a:pt x="12" y="24"/>
                </a:cubicBezTo>
                <a:cubicBezTo>
                  <a:pt x="12" y="25"/>
                  <a:pt x="6" y="25"/>
                  <a:pt x="6" y="25"/>
                </a:cubicBezTo>
                <a:cubicBezTo>
                  <a:pt x="2" y="16"/>
                  <a:pt x="0" y="7"/>
                  <a:pt x="9"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951" name="Grupo 950">
            <a:extLst>
              <a:ext uri="{FF2B5EF4-FFF2-40B4-BE49-F238E27FC236}">
                <a16:creationId xmlns:a16="http://schemas.microsoft.com/office/drawing/2014/main" id="{3DCE182A-C545-4FD8-98D0-9202CAAAB985}"/>
              </a:ext>
            </a:extLst>
          </p:cNvPr>
          <p:cNvGrpSpPr/>
          <p:nvPr/>
        </p:nvGrpSpPr>
        <p:grpSpPr>
          <a:xfrm>
            <a:off x="4266620" y="788989"/>
            <a:ext cx="1816680" cy="2817812"/>
            <a:chOff x="4314826" y="534988"/>
            <a:chExt cx="2874961" cy="4459287"/>
          </a:xfrm>
        </p:grpSpPr>
        <p:sp>
          <p:nvSpPr>
            <p:cNvPr id="918" name="Freeform 83">
              <a:extLst>
                <a:ext uri="{FF2B5EF4-FFF2-40B4-BE49-F238E27FC236}">
                  <a16:creationId xmlns:a16="http://schemas.microsoft.com/office/drawing/2014/main" id="{E60336C2-A985-4A7E-8E0F-7205ECC3662B}"/>
                </a:ext>
              </a:extLst>
            </p:cNvPr>
            <p:cNvSpPr>
              <a:spLocks/>
            </p:cNvSpPr>
            <p:nvPr/>
          </p:nvSpPr>
          <p:spPr bwMode="auto">
            <a:xfrm>
              <a:off x="4799013" y="534988"/>
              <a:ext cx="1712912" cy="828675"/>
            </a:xfrm>
            <a:custGeom>
              <a:avLst/>
              <a:gdLst>
                <a:gd name="T0" fmla="*/ 0 w 919"/>
                <a:gd name="T1" fmla="*/ 425 h 445"/>
                <a:gd name="T2" fmla="*/ 2 w 919"/>
                <a:gd name="T3" fmla="*/ 129 h 445"/>
                <a:gd name="T4" fmla="*/ 65 w 919"/>
                <a:gd name="T5" fmla="*/ 0 h 445"/>
                <a:gd name="T6" fmla="*/ 853 w 919"/>
                <a:gd name="T7" fmla="*/ 0 h 445"/>
                <a:gd name="T8" fmla="*/ 917 w 919"/>
                <a:gd name="T9" fmla="*/ 128 h 445"/>
                <a:gd name="T10" fmla="*/ 918 w 919"/>
                <a:gd name="T11" fmla="*/ 425 h 445"/>
                <a:gd name="T12" fmla="*/ 849 w 919"/>
                <a:gd name="T13" fmla="*/ 443 h 445"/>
                <a:gd name="T14" fmla="*/ 70 w 919"/>
                <a:gd name="T15" fmla="*/ 443 h 445"/>
                <a:gd name="T16" fmla="*/ 0 w 919"/>
                <a:gd name="T17" fmla="*/ 42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9" h="445">
                  <a:moveTo>
                    <a:pt x="0" y="425"/>
                  </a:moveTo>
                  <a:cubicBezTo>
                    <a:pt x="1" y="326"/>
                    <a:pt x="5" y="227"/>
                    <a:pt x="2" y="129"/>
                  </a:cubicBezTo>
                  <a:cubicBezTo>
                    <a:pt x="1" y="73"/>
                    <a:pt x="18" y="30"/>
                    <a:pt x="65" y="0"/>
                  </a:cubicBezTo>
                  <a:cubicBezTo>
                    <a:pt x="328" y="0"/>
                    <a:pt x="590" y="0"/>
                    <a:pt x="853" y="0"/>
                  </a:cubicBezTo>
                  <a:cubicBezTo>
                    <a:pt x="901" y="29"/>
                    <a:pt x="919" y="71"/>
                    <a:pt x="917" y="128"/>
                  </a:cubicBezTo>
                  <a:cubicBezTo>
                    <a:pt x="914" y="227"/>
                    <a:pt x="917" y="326"/>
                    <a:pt x="918" y="425"/>
                  </a:cubicBezTo>
                  <a:cubicBezTo>
                    <a:pt x="899" y="445"/>
                    <a:pt x="873" y="443"/>
                    <a:pt x="849" y="443"/>
                  </a:cubicBezTo>
                  <a:cubicBezTo>
                    <a:pt x="589" y="443"/>
                    <a:pt x="329" y="443"/>
                    <a:pt x="70" y="443"/>
                  </a:cubicBezTo>
                  <a:cubicBezTo>
                    <a:pt x="46" y="443"/>
                    <a:pt x="20" y="445"/>
                    <a:pt x="0" y="425"/>
                  </a:cubicBezTo>
                  <a:close/>
                </a:path>
              </a:pathLst>
            </a:custGeom>
            <a:solidFill>
              <a:srgbClr val="5D6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19" name="Freeform 84">
              <a:extLst>
                <a:ext uri="{FF2B5EF4-FFF2-40B4-BE49-F238E27FC236}">
                  <a16:creationId xmlns:a16="http://schemas.microsoft.com/office/drawing/2014/main" id="{E8A3116F-240F-4368-B962-077A3CB582E7}"/>
                </a:ext>
              </a:extLst>
            </p:cNvPr>
            <p:cNvSpPr>
              <a:spLocks/>
            </p:cNvSpPr>
            <p:nvPr/>
          </p:nvSpPr>
          <p:spPr bwMode="auto">
            <a:xfrm>
              <a:off x="4799013" y="4165600"/>
              <a:ext cx="1712912" cy="828675"/>
            </a:xfrm>
            <a:custGeom>
              <a:avLst/>
              <a:gdLst>
                <a:gd name="T0" fmla="*/ 65 w 919"/>
                <a:gd name="T1" fmla="*/ 445 h 445"/>
                <a:gd name="T2" fmla="*/ 2 w 919"/>
                <a:gd name="T3" fmla="*/ 311 h 445"/>
                <a:gd name="T4" fmla="*/ 0 w 919"/>
                <a:gd name="T5" fmla="*/ 20 h 445"/>
                <a:gd name="T6" fmla="*/ 70 w 919"/>
                <a:gd name="T7" fmla="*/ 2 h 445"/>
                <a:gd name="T8" fmla="*/ 849 w 919"/>
                <a:gd name="T9" fmla="*/ 2 h 445"/>
                <a:gd name="T10" fmla="*/ 918 w 919"/>
                <a:gd name="T11" fmla="*/ 20 h 445"/>
                <a:gd name="T12" fmla="*/ 917 w 919"/>
                <a:gd name="T13" fmla="*/ 317 h 445"/>
                <a:gd name="T14" fmla="*/ 853 w 919"/>
                <a:gd name="T15" fmla="*/ 445 h 445"/>
                <a:gd name="T16" fmla="*/ 65 w 919"/>
                <a:gd name="T17"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9" h="445">
                  <a:moveTo>
                    <a:pt x="65" y="445"/>
                  </a:moveTo>
                  <a:cubicBezTo>
                    <a:pt x="16" y="414"/>
                    <a:pt x="1" y="369"/>
                    <a:pt x="2" y="311"/>
                  </a:cubicBezTo>
                  <a:cubicBezTo>
                    <a:pt x="5" y="214"/>
                    <a:pt x="1" y="117"/>
                    <a:pt x="0" y="20"/>
                  </a:cubicBezTo>
                  <a:cubicBezTo>
                    <a:pt x="20" y="0"/>
                    <a:pt x="46" y="2"/>
                    <a:pt x="70" y="2"/>
                  </a:cubicBezTo>
                  <a:cubicBezTo>
                    <a:pt x="329" y="2"/>
                    <a:pt x="589" y="2"/>
                    <a:pt x="849" y="2"/>
                  </a:cubicBezTo>
                  <a:cubicBezTo>
                    <a:pt x="873" y="2"/>
                    <a:pt x="899" y="0"/>
                    <a:pt x="918" y="20"/>
                  </a:cubicBezTo>
                  <a:cubicBezTo>
                    <a:pt x="917" y="119"/>
                    <a:pt x="914" y="218"/>
                    <a:pt x="917" y="317"/>
                  </a:cubicBezTo>
                  <a:cubicBezTo>
                    <a:pt x="919" y="374"/>
                    <a:pt x="900" y="415"/>
                    <a:pt x="853" y="445"/>
                  </a:cubicBezTo>
                  <a:cubicBezTo>
                    <a:pt x="590" y="445"/>
                    <a:pt x="328" y="445"/>
                    <a:pt x="65" y="445"/>
                  </a:cubicBezTo>
                  <a:close/>
                </a:path>
              </a:pathLst>
            </a:custGeom>
            <a:solidFill>
              <a:srgbClr val="5D6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0" name="Freeform 85">
              <a:extLst>
                <a:ext uri="{FF2B5EF4-FFF2-40B4-BE49-F238E27FC236}">
                  <a16:creationId xmlns:a16="http://schemas.microsoft.com/office/drawing/2014/main" id="{D0668D40-9A40-4B1E-ACD7-C6871B4CF328}"/>
                </a:ext>
              </a:extLst>
            </p:cNvPr>
            <p:cNvSpPr>
              <a:spLocks/>
            </p:cNvSpPr>
            <p:nvPr/>
          </p:nvSpPr>
          <p:spPr bwMode="auto">
            <a:xfrm>
              <a:off x="4314826" y="1325563"/>
              <a:ext cx="2722562" cy="2878138"/>
            </a:xfrm>
            <a:custGeom>
              <a:avLst/>
              <a:gdLst>
                <a:gd name="T0" fmla="*/ 1178 w 1461"/>
                <a:gd name="T1" fmla="*/ 1545 h 1545"/>
                <a:gd name="T2" fmla="*/ 260 w 1461"/>
                <a:gd name="T3" fmla="*/ 1545 h 1545"/>
                <a:gd name="T4" fmla="*/ 0 w 1461"/>
                <a:gd name="T5" fmla="*/ 1283 h 1545"/>
                <a:gd name="T6" fmla="*/ 0 w 1461"/>
                <a:gd name="T7" fmla="*/ 263 h 1545"/>
                <a:gd name="T8" fmla="*/ 260 w 1461"/>
                <a:gd name="T9" fmla="*/ 0 h 1545"/>
                <a:gd name="T10" fmla="*/ 1178 w 1461"/>
                <a:gd name="T11" fmla="*/ 0 h 1545"/>
                <a:gd name="T12" fmla="*/ 1440 w 1461"/>
                <a:gd name="T13" fmla="*/ 267 h 1545"/>
                <a:gd name="T14" fmla="*/ 1443 w 1461"/>
                <a:gd name="T15" fmla="*/ 395 h 1545"/>
                <a:gd name="T16" fmla="*/ 1459 w 1461"/>
                <a:gd name="T17" fmla="*/ 438 h 1545"/>
                <a:gd name="T18" fmla="*/ 1459 w 1461"/>
                <a:gd name="T19" fmla="*/ 649 h 1545"/>
                <a:gd name="T20" fmla="*/ 1443 w 1461"/>
                <a:gd name="T21" fmla="*/ 693 h 1545"/>
                <a:gd name="T22" fmla="*/ 1443 w 1461"/>
                <a:gd name="T23" fmla="*/ 693 h 1545"/>
                <a:gd name="T24" fmla="*/ 1438 w 1461"/>
                <a:gd name="T25" fmla="*/ 750 h 1545"/>
                <a:gd name="T26" fmla="*/ 1437 w 1461"/>
                <a:gd name="T27" fmla="*/ 1306 h 1545"/>
                <a:gd name="T28" fmla="*/ 1434 w 1461"/>
                <a:gd name="T29" fmla="*/ 1364 h 1545"/>
                <a:gd name="T30" fmla="*/ 1178 w 1461"/>
                <a:gd name="T31" fmla="*/ 1545 h 1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61" h="1545">
                  <a:moveTo>
                    <a:pt x="1178" y="1545"/>
                  </a:moveTo>
                  <a:cubicBezTo>
                    <a:pt x="872" y="1545"/>
                    <a:pt x="566" y="1545"/>
                    <a:pt x="260" y="1545"/>
                  </a:cubicBezTo>
                  <a:cubicBezTo>
                    <a:pt x="88" y="1544"/>
                    <a:pt x="0" y="1457"/>
                    <a:pt x="0" y="1283"/>
                  </a:cubicBezTo>
                  <a:cubicBezTo>
                    <a:pt x="0" y="943"/>
                    <a:pt x="0" y="603"/>
                    <a:pt x="0" y="263"/>
                  </a:cubicBezTo>
                  <a:cubicBezTo>
                    <a:pt x="0" y="90"/>
                    <a:pt x="88" y="2"/>
                    <a:pt x="260" y="0"/>
                  </a:cubicBezTo>
                  <a:cubicBezTo>
                    <a:pt x="566" y="0"/>
                    <a:pt x="872" y="0"/>
                    <a:pt x="1178" y="0"/>
                  </a:cubicBezTo>
                  <a:cubicBezTo>
                    <a:pt x="1354" y="2"/>
                    <a:pt x="1440" y="91"/>
                    <a:pt x="1440" y="267"/>
                  </a:cubicBezTo>
                  <a:cubicBezTo>
                    <a:pt x="1440" y="310"/>
                    <a:pt x="1442" y="352"/>
                    <a:pt x="1443" y="395"/>
                  </a:cubicBezTo>
                  <a:cubicBezTo>
                    <a:pt x="1454" y="407"/>
                    <a:pt x="1458" y="422"/>
                    <a:pt x="1459" y="438"/>
                  </a:cubicBezTo>
                  <a:cubicBezTo>
                    <a:pt x="1461" y="509"/>
                    <a:pt x="1460" y="579"/>
                    <a:pt x="1459" y="649"/>
                  </a:cubicBezTo>
                  <a:cubicBezTo>
                    <a:pt x="1458" y="665"/>
                    <a:pt x="1454" y="680"/>
                    <a:pt x="1443" y="693"/>
                  </a:cubicBezTo>
                  <a:cubicBezTo>
                    <a:pt x="1443" y="693"/>
                    <a:pt x="1443" y="693"/>
                    <a:pt x="1443" y="693"/>
                  </a:cubicBezTo>
                  <a:cubicBezTo>
                    <a:pt x="1432" y="711"/>
                    <a:pt x="1438" y="731"/>
                    <a:pt x="1438" y="750"/>
                  </a:cubicBezTo>
                  <a:cubicBezTo>
                    <a:pt x="1437" y="935"/>
                    <a:pt x="1437" y="1121"/>
                    <a:pt x="1437" y="1306"/>
                  </a:cubicBezTo>
                  <a:cubicBezTo>
                    <a:pt x="1437" y="1325"/>
                    <a:pt x="1440" y="1345"/>
                    <a:pt x="1434" y="1364"/>
                  </a:cubicBezTo>
                  <a:cubicBezTo>
                    <a:pt x="1401" y="1488"/>
                    <a:pt x="1323" y="1543"/>
                    <a:pt x="1178" y="1545"/>
                  </a:cubicBezTo>
                  <a:close/>
                </a:path>
              </a:pathLst>
            </a:custGeom>
            <a:solidFill>
              <a:srgbClr val="343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1" name="Freeform 86">
              <a:extLst>
                <a:ext uri="{FF2B5EF4-FFF2-40B4-BE49-F238E27FC236}">
                  <a16:creationId xmlns:a16="http://schemas.microsoft.com/office/drawing/2014/main" id="{E13BACF2-4C61-4C8C-9B48-58FEA2033386}"/>
                </a:ext>
              </a:extLst>
            </p:cNvPr>
            <p:cNvSpPr>
              <a:spLocks/>
            </p:cNvSpPr>
            <p:nvPr/>
          </p:nvSpPr>
          <p:spPr bwMode="auto">
            <a:xfrm>
              <a:off x="7004050" y="2062163"/>
              <a:ext cx="185737" cy="569913"/>
            </a:xfrm>
            <a:custGeom>
              <a:avLst/>
              <a:gdLst>
                <a:gd name="T0" fmla="*/ 0 w 100"/>
                <a:gd name="T1" fmla="*/ 298 h 306"/>
                <a:gd name="T2" fmla="*/ 0 w 100"/>
                <a:gd name="T3" fmla="*/ 0 h 306"/>
                <a:gd name="T4" fmla="*/ 94 w 100"/>
                <a:gd name="T5" fmla="*/ 96 h 306"/>
                <a:gd name="T6" fmla="*/ 95 w 100"/>
                <a:gd name="T7" fmla="*/ 239 h 306"/>
                <a:gd name="T8" fmla="*/ 32 w 100"/>
                <a:gd name="T9" fmla="*/ 299 h 306"/>
                <a:gd name="T10" fmla="*/ 0 w 100"/>
                <a:gd name="T11" fmla="*/ 298 h 306"/>
              </a:gdLst>
              <a:ahLst/>
              <a:cxnLst>
                <a:cxn ang="0">
                  <a:pos x="T0" y="T1"/>
                </a:cxn>
                <a:cxn ang="0">
                  <a:pos x="T2" y="T3"/>
                </a:cxn>
                <a:cxn ang="0">
                  <a:pos x="T4" y="T5"/>
                </a:cxn>
                <a:cxn ang="0">
                  <a:pos x="T6" y="T7"/>
                </a:cxn>
                <a:cxn ang="0">
                  <a:pos x="T8" y="T9"/>
                </a:cxn>
                <a:cxn ang="0">
                  <a:pos x="T10" y="T11"/>
                </a:cxn>
              </a:cxnLst>
              <a:rect l="0" t="0" r="r" b="b"/>
              <a:pathLst>
                <a:path w="100" h="306">
                  <a:moveTo>
                    <a:pt x="0" y="298"/>
                  </a:moveTo>
                  <a:cubicBezTo>
                    <a:pt x="0" y="199"/>
                    <a:pt x="0" y="99"/>
                    <a:pt x="0" y="0"/>
                  </a:cubicBezTo>
                  <a:cubicBezTo>
                    <a:pt x="94" y="0"/>
                    <a:pt x="94" y="0"/>
                    <a:pt x="94" y="96"/>
                  </a:cubicBezTo>
                  <a:cubicBezTo>
                    <a:pt x="94" y="144"/>
                    <a:pt x="90" y="192"/>
                    <a:pt x="95" y="239"/>
                  </a:cubicBezTo>
                  <a:cubicBezTo>
                    <a:pt x="100" y="291"/>
                    <a:pt x="79" y="306"/>
                    <a:pt x="32" y="299"/>
                  </a:cubicBezTo>
                  <a:cubicBezTo>
                    <a:pt x="21" y="297"/>
                    <a:pt x="11" y="298"/>
                    <a:pt x="0" y="298"/>
                  </a:cubicBezTo>
                  <a:close/>
                </a:path>
              </a:pathLst>
            </a:custGeom>
            <a:solidFill>
              <a:srgbClr val="A7AB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2" name="Freeform 87">
              <a:extLst>
                <a:ext uri="{FF2B5EF4-FFF2-40B4-BE49-F238E27FC236}">
                  <a16:creationId xmlns:a16="http://schemas.microsoft.com/office/drawing/2014/main" id="{3D78A30A-60E4-483E-9E06-40874AEB7F94}"/>
                </a:ext>
              </a:extLst>
            </p:cNvPr>
            <p:cNvSpPr>
              <a:spLocks/>
            </p:cNvSpPr>
            <p:nvPr/>
          </p:nvSpPr>
          <p:spPr bwMode="auto">
            <a:xfrm>
              <a:off x="4502150" y="1519238"/>
              <a:ext cx="2303462" cy="2484438"/>
            </a:xfrm>
            <a:custGeom>
              <a:avLst/>
              <a:gdLst>
                <a:gd name="T0" fmla="*/ 1235 w 1236"/>
                <a:gd name="T1" fmla="*/ 673 h 1334"/>
                <a:gd name="T2" fmla="*/ 1235 w 1236"/>
                <a:gd name="T3" fmla="*/ 1173 h 1334"/>
                <a:gd name="T4" fmla="*/ 1077 w 1236"/>
                <a:gd name="T5" fmla="*/ 1334 h 1334"/>
                <a:gd name="T6" fmla="*/ 141 w 1236"/>
                <a:gd name="T7" fmla="*/ 1334 h 1334"/>
                <a:gd name="T8" fmla="*/ 1 w 1236"/>
                <a:gd name="T9" fmla="*/ 1196 h 1334"/>
                <a:gd name="T10" fmla="*/ 0 w 1236"/>
                <a:gd name="T11" fmla="*/ 154 h 1334"/>
                <a:gd name="T12" fmla="*/ 155 w 1236"/>
                <a:gd name="T13" fmla="*/ 1 h 1334"/>
                <a:gd name="T14" fmla="*/ 1091 w 1236"/>
                <a:gd name="T15" fmla="*/ 3 h 1334"/>
                <a:gd name="T16" fmla="*/ 1235 w 1236"/>
                <a:gd name="T17" fmla="*/ 146 h 1334"/>
                <a:gd name="T18" fmla="*/ 1235 w 1236"/>
                <a:gd name="T19" fmla="*/ 673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6" h="1334">
                  <a:moveTo>
                    <a:pt x="1235" y="673"/>
                  </a:moveTo>
                  <a:cubicBezTo>
                    <a:pt x="1235" y="839"/>
                    <a:pt x="1235" y="1006"/>
                    <a:pt x="1235" y="1173"/>
                  </a:cubicBezTo>
                  <a:cubicBezTo>
                    <a:pt x="1235" y="1291"/>
                    <a:pt x="1194" y="1334"/>
                    <a:pt x="1077" y="1334"/>
                  </a:cubicBezTo>
                  <a:cubicBezTo>
                    <a:pt x="765" y="1334"/>
                    <a:pt x="453" y="1334"/>
                    <a:pt x="141" y="1334"/>
                  </a:cubicBezTo>
                  <a:cubicBezTo>
                    <a:pt x="55" y="1334"/>
                    <a:pt x="1" y="1282"/>
                    <a:pt x="1" y="1196"/>
                  </a:cubicBezTo>
                  <a:cubicBezTo>
                    <a:pt x="0" y="849"/>
                    <a:pt x="2" y="501"/>
                    <a:pt x="0" y="154"/>
                  </a:cubicBezTo>
                  <a:cubicBezTo>
                    <a:pt x="0" y="63"/>
                    <a:pt x="64" y="0"/>
                    <a:pt x="155" y="1"/>
                  </a:cubicBezTo>
                  <a:cubicBezTo>
                    <a:pt x="467" y="7"/>
                    <a:pt x="779" y="3"/>
                    <a:pt x="1091" y="3"/>
                  </a:cubicBezTo>
                  <a:cubicBezTo>
                    <a:pt x="1187" y="3"/>
                    <a:pt x="1235" y="50"/>
                    <a:pt x="1235" y="146"/>
                  </a:cubicBezTo>
                  <a:cubicBezTo>
                    <a:pt x="1236" y="322"/>
                    <a:pt x="1235" y="497"/>
                    <a:pt x="1235" y="673"/>
                  </a:cubicBezTo>
                  <a:close/>
                </a:path>
              </a:pathLst>
            </a:custGeom>
            <a:solidFill>
              <a:srgbClr val="1E25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3" name="Freeform 88">
              <a:extLst>
                <a:ext uri="{FF2B5EF4-FFF2-40B4-BE49-F238E27FC236}">
                  <a16:creationId xmlns:a16="http://schemas.microsoft.com/office/drawing/2014/main" id="{8A03CDE7-30E7-4736-B5E9-FA72DC5C7DE8}"/>
                </a:ext>
              </a:extLst>
            </p:cNvPr>
            <p:cNvSpPr>
              <a:spLocks/>
            </p:cNvSpPr>
            <p:nvPr/>
          </p:nvSpPr>
          <p:spPr bwMode="auto">
            <a:xfrm>
              <a:off x="5294313" y="2397125"/>
              <a:ext cx="723900" cy="733425"/>
            </a:xfrm>
            <a:custGeom>
              <a:avLst/>
              <a:gdLst>
                <a:gd name="T0" fmla="*/ 0 w 388"/>
                <a:gd name="T1" fmla="*/ 195 h 394"/>
                <a:gd name="T2" fmla="*/ 197 w 388"/>
                <a:gd name="T3" fmla="*/ 2 h 394"/>
                <a:gd name="T4" fmla="*/ 388 w 388"/>
                <a:gd name="T5" fmla="*/ 197 h 394"/>
                <a:gd name="T6" fmla="*/ 192 w 388"/>
                <a:gd name="T7" fmla="*/ 393 h 394"/>
                <a:gd name="T8" fmla="*/ 0 w 388"/>
                <a:gd name="T9" fmla="*/ 195 h 394"/>
              </a:gdLst>
              <a:ahLst/>
              <a:cxnLst>
                <a:cxn ang="0">
                  <a:pos x="T0" y="T1"/>
                </a:cxn>
                <a:cxn ang="0">
                  <a:pos x="T2" y="T3"/>
                </a:cxn>
                <a:cxn ang="0">
                  <a:pos x="T4" y="T5"/>
                </a:cxn>
                <a:cxn ang="0">
                  <a:pos x="T6" y="T7"/>
                </a:cxn>
                <a:cxn ang="0">
                  <a:pos x="T8" y="T9"/>
                </a:cxn>
              </a:cxnLst>
              <a:rect l="0" t="0" r="r" b="b"/>
              <a:pathLst>
                <a:path w="388" h="394">
                  <a:moveTo>
                    <a:pt x="0" y="195"/>
                  </a:moveTo>
                  <a:cubicBezTo>
                    <a:pt x="1" y="87"/>
                    <a:pt x="89" y="0"/>
                    <a:pt x="197" y="2"/>
                  </a:cubicBezTo>
                  <a:cubicBezTo>
                    <a:pt x="301" y="3"/>
                    <a:pt x="388" y="92"/>
                    <a:pt x="388" y="197"/>
                  </a:cubicBezTo>
                  <a:cubicBezTo>
                    <a:pt x="388" y="305"/>
                    <a:pt x="299" y="394"/>
                    <a:pt x="192" y="393"/>
                  </a:cubicBezTo>
                  <a:cubicBezTo>
                    <a:pt x="84" y="392"/>
                    <a:pt x="0" y="305"/>
                    <a:pt x="0" y="19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4" name="Freeform 89">
              <a:extLst>
                <a:ext uri="{FF2B5EF4-FFF2-40B4-BE49-F238E27FC236}">
                  <a16:creationId xmlns:a16="http://schemas.microsoft.com/office/drawing/2014/main" id="{47F9F33D-8B46-4D11-83B7-37450A8FD009}"/>
                </a:ext>
              </a:extLst>
            </p:cNvPr>
            <p:cNvSpPr>
              <a:spLocks/>
            </p:cNvSpPr>
            <p:nvPr/>
          </p:nvSpPr>
          <p:spPr bwMode="auto">
            <a:xfrm>
              <a:off x="5021263" y="2138363"/>
              <a:ext cx="354012" cy="338138"/>
            </a:xfrm>
            <a:custGeom>
              <a:avLst/>
              <a:gdLst>
                <a:gd name="T0" fmla="*/ 97 w 190"/>
                <a:gd name="T1" fmla="*/ 1 h 182"/>
                <a:gd name="T2" fmla="*/ 188 w 190"/>
                <a:gd name="T3" fmla="*/ 92 h 182"/>
                <a:gd name="T4" fmla="*/ 96 w 190"/>
                <a:gd name="T5" fmla="*/ 182 h 182"/>
                <a:gd name="T6" fmla="*/ 1 w 190"/>
                <a:gd name="T7" fmla="*/ 93 h 182"/>
                <a:gd name="T8" fmla="*/ 97 w 190"/>
                <a:gd name="T9" fmla="*/ 1 h 182"/>
              </a:gdLst>
              <a:ahLst/>
              <a:cxnLst>
                <a:cxn ang="0">
                  <a:pos x="T0" y="T1"/>
                </a:cxn>
                <a:cxn ang="0">
                  <a:pos x="T2" y="T3"/>
                </a:cxn>
                <a:cxn ang="0">
                  <a:pos x="T4" y="T5"/>
                </a:cxn>
                <a:cxn ang="0">
                  <a:pos x="T6" y="T7"/>
                </a:cxn>
                <a:cxn ang="0">
                  <a:pos x="T8" y="T9"/>
                </a:cxn>
              </a:cxnLst>
              <a:rect l="0" t="0" r="r" b="b"/>
              <a:pathLst>
                <a:path w="190" h="182">
                  <a:moveTo>
                    <a:pt x="97" y="1"/>
                  </a:moveTo>
                  <a:cubicBezTo>
                    <a:pt x="146" y="1"/>
                    <a:pt x="190" y="45"/>
                    <a:pt x="188" y="92"/>
                  </a:cubicBezTo>
                  <a:cubicBezTo>
                    <a:pt x="186" y="141"/>
                    <a:pt x="145" y="182"/>
                    <a:pt x="96" y="182"/>
                  </a:cubicBezTo>
                  <a:cubicBezTo>
                    <a:pt x="47" y="182"/>
                    <a:pt x="2" y="140"/>
                    <a:pt x="1" y="93"/>
                  </a:cubicBezTo>
                  <a:cubicBezTo>
                    <a:pt x="0" y="44"/>
                    <a:pt x="46" y="0"/>
                    <a:pt x="97" y="1"/>
                  </a:cubicBezTo>
                  <a:close/>
                </a:path>
              </a:pathLst>
            </a:custGeom>
            <a:solidFill>
              <a:srgbClr val="6194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5" name="Freeform 90">
              <a:extLst>
                <a:ext uri="{FF2B5EF4-FFF2-40B4-BE49-F238E27FC236}">
                  <a16:creationId xmlns:a16="http://schemas.microsoft.com/office/drawing/2014/main" id="{A1EBE18B-D997-4FDE-9B1F-5E2965DE31B1}"/>
                </a:ext>
              </a:extLst>
            </p:cNvPr>
            <p:cNvSpPr>
              <a:spLocks/>
            </p:cNvSpPr>
            <p:nvPr/>
          </p:nvSpPr>
          <p:spPr bwMode="auto">
            <a:xfrm>
              <a:off x="5021263" y="3052763"/>
              <a:ext cx="355600" cy="336550"/>
            </a:xfrm>
            <a:custGeom>
              <a:avLst/>
              <a:gdLst>
                <a:gd name="T0" fmla="*/ 95 w 191"/>
                <a:gd name="T1" fmla="*/ 181 h 181"/>
                <a:gd name="T2" fmla="*/ 1 w 191"/>
                <a:gd name="T3" fmla="*/ 94 h 181"/>
                <a:gd name="T4" fmla="*/ 95 w 191"/>
                <a:gd name="T5" fmla="*/ 0 h 181"/>
                <a:gd name="T6" fmla="*/ 189 w 191"/>
                <a:gd name="T7" fmla="*/ 88 h 181"/>
                <a:gd name="T8" fmla="*/ 95 w 191"/>
                <a:gd name="T9" fmla="*/ 181 h 181"/>
              </a:gdLst>
              <a:ahLst/>
              <a:cxnLst>
                <a:cxn ang="0">
                  <a:pos x="T0" y="T1"/>
                </a:cxn>
                <a:cxn ang="0">
                  <a:pos x="T2" y="T3"/>
                </a:cxn>
                <a:cxn ang="0">
                  <a:pos x="T4" y="T5"/>
                </a:cxn>
                <a:cxn ang="0">
                  <a:pos x="T6" y="T7"/>
                </a:cxn>
                <a:cxn ang="0">
                  <a:pos x="T8" y="T9"/>
                </a:cxn>
              </a:cxnLst>
              <a:rect l="0" t="0" r="r" b="b"/>
              <a:pathLst>
                <a:path w="191" h="181">
                  <a:moveTo>
                    <a:pt x="95" y="181"/>
                  </a:moveTo>
                  <a:cubicBezTo>
                    <a:pt x="46" y="181"/>
                    <a:pt x="1" y="140"/>
                    <a:pt x="1" y="94"/>
                  </a:cubicBezTo>
                  <a:cubicBezTo>
                    <a:pt x="0" y="45"/>
                    <a:pt x="45" y="0"/>
                    <a:pt x="95" y="0"/>
                  </a:cubicBezTo>
                  <a:cubicBezTo>
                    <a:pt x="143" y="0"/>
                    <a:pt x="187" y="42"/>
                    <a:pt x="189" y="88"/>
                  </a:cubicBezTo>
                  <a:cubicBezTo>
                    <a:pt x="191" y="137"/>
                    <a:pt x="146" y="181"/>
                    <a:pt x="95" y="181"/>
                  </a:cubicBezTo>
                  <a:close/>
                </a:path>
              </a:pathLst>
            </a:custGeom>
            <a:solidFill>
              <a:srgbClr val="276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6" name="Freeform 91">
              <a:extLst>
                <a:ext uri="{FF2B5EF4-FFF2-40B4-BE49-F238E27FC236}">
                  <a16:creationId xmlns:a16="http://schemas.microsoft.com/office/drawing/2014/main" id="{B3542D8A-0C18-42BF-AD4D-BD50002E996D}"/>
                </a:ext>
              </a:extLst>
            </p:cNvPr>
            <p:cNvSpPr>
              <a:spLocks/>
            </p:cNvSpPr>
            <p:nvPr/>
          </p:nvSpPr>
          <p:spPr bwMode="auto">
            <a:xfrm>
              <a:off x="4840288" y="2595563"/>
              <a:ext cx="336550" cy="338138"/>
            </a:xfrm>
            <a:custGeom>
              <a:avLst/>
              <a:gdLst>
                <a:gd name="T0" fmla="*/ 90 w 181"/>
                <a:gd name="T1" fmla="*/ 0 h 181"/>
                <a:gd name="T2" fmla="*/ 181 w 181"/>
                <a:gd name="T3" fmla="*/ 91 h 181"/>
                <a:gd name="T4" fmla="*/ 90 w 181"/>
                <a:gd name="T5" fmla="*/ 181 h 181"/>
                <a:gd name="T6" fmla="*/ 0 w 181"/>
                <a:gd name="T7" fmla="*/ 90 h 181"/>
                <a:gd name="T8" fmla="*/ 90 w 181"/>
                <a:gd name="T9" fmla="*/ 0 h 181"/>
              </a:gdLst>
              <a:ahLst/>
              <a:cxnLst>
                <a:cxn ang="0">
                  <a:pos x="T0" y="T1"/>
                </a:cxn>
                <a:cxn ang="0">
                  <a:pos x="T2" y="T3"/>
                </a:cxn>
                <a:cxn ang="0">
                  <a:pos x="T4" y="T5"/>
                </a:cxn>
                <a:cxn ang="0">
                  <a:pos x="T6" y="T7"/>
                </a:cxn>
                <a:cxn ang="0">
                  <a:pos x="T8" y="T9"/>
                </a:cxn>
              </a:cxnLst>
              <a:rect l="0" t="0" r="r" b="b"/>
              <a:pathLst>
                <a:path w="181" h="181">
                  <a:moveTo>
                    <a:pt x="90" y="0"/>
                  </a:moveTo>
                  <a:cubicBezTo>
                    <a:pt x="141" y="0"/>
                    <a:pt x="181" y="40"/>
                    <a:pt x="181" y="91"/>
                  </a:cubicBezTo>
                  <a:cubicBezTo>
                    <a:pt x="181" y="141"/>
                    <a:pt x="140" y="181"/>
                    <a:pt x="90" y="181"/>
                  </a:cubicBezTo>
                  <a:cubicBezTo>
                    <a:pt x="38" y="181"/>
                    <a:pt x="0" y="142"/>
                    <a:pt x="0" y="90"/>
                  </a:cubicBezTo>
                  <a:cubicBezTo>
                    <a:pt x="0" y="39"/>
                    <a:pt x="39" y="0"/>
                    <a:pt x="90" y="0"/>
                  </a:cubicBezTo>
                  <a:close/>
                </a:path>
              </a:pathLst>
            </a:custGeom>
            <a:solidFill>
              <a:srgbClr val="FCC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7" name="Freeform 92">
              <a:extLst>
                <a:ext uri="{FF2B5EF4-FFF2-40B4-BE49-F238E27FC236}">
                  <a16:creationId xmlns:a16="http://schemas.microsoft.com/office/drawing/2014/main" id="{25F53813-CE00-48A2-B019-E951841B549C}"/>
                </a:ext>
              </a:extLst>
            </p:cNvPr>
            <p:cNvSpPr>
              <a:spLocks/>
            </p:cNvSpPr>
            <p:nvPr/>
          </p:nvSpPr>
          <p:spPr bwMode="auto">
            <a:xfrm>
              <a:off x="6129338" y="2593975"/>
              <a:ext cx="342900" cy="339725"/>
            </a:xfrm>
            <a:custGeom>
              <a:avLst/>
              <a:gdLst>
                <a:gd name="T0" fmla="*/ 183 w 184"/>
                <a:gd name="T1" fmla="*/ 93 h 182"/>
                <a:gd name="T2" fmla="*/ 93 w 184"/>
                <a:gd name="T3" fmla="*/ 182 h 182"/>
                <a:gd name="T4" fmla="*/ 1 w 184"/>
                <a:gd name="T5" fmla="*/ 92 h 182"/>
                <a:gd name="T6" fmla="*/ 96 w 184"/>
                <a:gd name="T7" fmla="*/ 1 h 182"/>
                <a:gd name="T8" fmla="*/ 183 w 184"/>
                <a:gd name="T9" fmla="*/ 93 h 182"/>
              </a:gdLst>
              <a:ahLst/>
              <a:cxnLst>
                <a:cxn ang="0">
                  <a:pos x="T0" y="T1"/>
                </a:cxn>
                <a:cxn ang="0">
                  <a:pos x="T2" y="T3"/>
                </a:cxn>
                <a:cxn ang="0">
                  <a:pos x="T4" y="T5"/>
                </a:cxn>
                <a:cxn ang="0">
                  <a:pos x="T6" y="T7"/>
                </a:cxn>
                <a:cxn ang="0">
                  <a:pos x="T8" y="T9"/>
                </a:cxn>
              </a:cxnLst>
              <a:rect l="0" t="0" r="r" b="b"/>
              <a:pathLst>
                <a:path w="184" h="182">
                  <a:moveTo>
                    <a:pt x="183" y="93"/>
                  </a:moveTo>
                  <a:cubicBezTo>
                    <a:pt x="182" y="147"/>
                    <a:pt x="146" y="182"/>
                    <a:pt x="93" y="182"/>
                  </a:cubicBezTo>
                  <a:cubicBezTo>
                    <a:pt x="42" y="182"/>
                    <a:pt x="1" y="142"/>
                    <a:pt x="1" y="92"/>
                  </a:cubicBezTo>
                  <a:cubicBezTo>
                    <a:pt x="0" y="40"/>
                    <a:pt x="42" y="0"/>
                    <a:pt x="96" y="1"/>
                  </a:cubicBezTo>
                  <a:cubicBezTo>
                    <a:pt x="149" y="2"/>
                    <a:pt x="184" y="39"/>
                    <a:pt x="183" y="93"/>
                  </a:cubicBezTo>
                  <a:close/>
                </a:path>
              </a:pathLst>
            </a:custGeom>
            <a:solidFill>
              <a:srgbClr val="276E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8" name="Freeform 93">
              <a:extLst>
                <a:ext uri="{FF2B5EF4-FFF2-40B4-BE49-F238E27FC236}">
                  <a16:creationId xmlns:a16="http://schemas.microsoft.com/office/drawing/2014/main" id="{8AD63BF1-C29A-43A2-852D-F530DF5EBB9F}"/>
                </a:ext>
              </a:extLst>
            </p:cNvPr>
            <p:cNvSpPr>
              <a:spLocks/>
            </p:cNvSpPr>
            <p:nvPr/>
          </p:nvSpPr>
          <p:spPr bwMode="auto">
            <a:xfrm>
              <a:off x="5945188" y="2138363"/>
              <a:ext cx="341312" cy="339725"/>
            </a:xfrm>
            <a:custGeom>
              <a:avLst/>
              <a:gdLst>
                <a:gd name="T0" fmla="*/ 92 w 183"/>
                <a:gd name="T1" fmla="*/ 1 h 183"/>
                <a:gd name="T2" fmla="*/ 183 w 183"/>
                <a:gd name="T3" fmla="*/ 92 h 183"/>
                <a:gd name="T4" fmla="*/ 89 w 183"/>
                <a:gd name="T5" fmla="*/ 182 h 183"/>
                <a:gd name="T6" fmla="*/ 0 w 183"/>
                <a:gd name="T7" fmla="*/ 89 h 183"/>
                <a:gd name="T8" fmla="*/ 92 w 183"/>
                <a:gd name="T9" fmla="*/ 1 h 183"/>
              </a:gdLst>
              <a:ahLst/>
              <a:cxnLst>
                <a:cxn ang="0">
                  <a:pos x="T0" y="T1"/>
                </a:cxn>
                <a:cxn ang="0">
                  <a:pos x="T2" y="T3"/>
                </a:cxn>
                <a:cxn ang="0">
                  <a:pos x="T4" y="T5"/>
                </a:cxn>
                <a:cxn ang="0">
                  <a:pos x="T6" y="T7"/>
                </a:cxn>
                <a:cxn ang="0">
                  <a:pos x="T8" y="T9"/>
                </a:cxn>
              </a:cxnLst>
              <a:rect l="0" t="0" r="r" b="b"/>
              <a:pathLst>
                <a:path w="183" h="183">
                  <a:moveTo>
                    <a:pt x="92" y="1"/>
                  </a:moveTo>
                  <a:cubicBezTo>
                    <a:pt x="142" y="1"/>
                    <a:pt x="183" y="43"/>
                    <a:pt x="183" y="92"/>
                  </a:cubicBezTo>
                  <a:cubicBezTo>
                    <a:pt x="182" y="141"/>
                    <a:pt x="138" y="183"/>
                    <a:pt x="89" y="182"/>
                  </a:cubicBezTo>
                  <a:cubicBezTo>
                    <a:pt x="38" y="182"/>
                    <a:pt x="0" y="141"/>
                    <a:pt x="0" y="89"/>
                  </a:cubicBezTo>
                  <a:cubicBezTo>
                    <a:pt x="1" y="36"/>
                    <a:pt x="38" y="0"/>
                    <a:pt x="92" y="1"/>
                  </a:cubicBezTo>
                  <a:close/>
                </a:path>
              </a:pathLst>
            </a:custGeom>
            <a:solidFill>
              <a:srgbClr val="E0B0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29" name="Freeform 94">
              <a:extLst>
                <a:ext uri="{FF2B5EF4-FFF2-40B4-BE49-F238E27FC236}">
                  <a16:creationId xmlns:a16="http://schemas.microsoft.com/office/drawing/2014/main" id="{FE063FF1-940C-4245-8D74-952A47C102CA}"/>
                </a:ext>
              </a:extLst>
            </p:cNvPr>
            <p:cNvSpPr>
              <a:spLocks/>
            </p:cNvSpPr>
            <p:nvPr/>
          </p:nvSpPr>
          <p:spPr bwMode="auto">
            <a:xfrm>
              <a:off x="5481638" y="1939925"/>
              <a:ext cx="347662" cy="347663"/>
            </a:xfrm>
            <a:custGeom>
              <a:avLst/>
              <a:gdLst>
                <a:gd name="T0" fmla="*/ 186 w 187"/>
                <a:gd name="T1" fmla="*/ 95 h 186"/>
                <a:gd name="T2" fmla="*/ 95 w 187"/>
                <a:gd name="T3" fmla="*/ 186 h 186"/>
                <a:gd name="T4" fmla="*/ 2 w 187"/>
                <a:gd name="T5" fmla="*/ 97 h 186"/>
                <a:gd name="T6" fmla="*/ 90 w 187"/>
                <a:gd name="T7" fmla="*/ 2 h 186"/>
                <a:gd name="T8" fmla="*/ 186 w 187"/>
                <a:gd name="T9" fmla="*/ 95 h 186"/>
              </a:gdLst>
              <a:ahLst/>
              <a:cxnLst>
                <a:cxn ang="0">
                  <a:pos x="T0" y="T1"/>
                </a:cxn>
                <a:cxn ang="0">
                  <a:pos x="T2" y="T3"/>
                </a:cxn>
                <a:cxn ang="0">
                  <a:pos x="T4" y="T5"/>
                </a:cxn>
                <a:cxn ang="0">
                  <a:pos x="T6" y="T7"/>
                </a:cxn>
                <a:cxn ang="0">
                  <a:pos x="T8" y="T9"/>
                </a:cxn>
              </a:cxnLst>
              <a:rect l="0" t="0" r="r" b="b"/>
              <a:pathLst>
                <a:path w="187" h="186">
                  <a:moveTo>
                    <a:pt x="186" y="95"/>
                  </a:moveTo>
                  <a:cubicBezTo>
                    <a:pt x="187" y="143"/>
                    <a:pt x="144" y="185"/>
                    <a:pt x="95" y="186"/>
                  </a:cubicBezTo>
                  <a:cubicBezTo>
                    <a:pt x="46" y="186"/>
                    <a:pt x="3" y="145"/>
                    <a:pt x="2" y="97"/>
                  </a:cubicBezTo>
                  <a:cubicBezTo>
                    <a:pt x="0" y="49"/>
                    <a:pt x="42" y="4"/>
                    <a:pt x="90" y="2"/>
                  </a:cubicBezTo>
                  <a:cubicBezTo>
                    <a:pt x="138" y="0"/>
                    <a:pt x="186" y="46"/>
                    <a:pt x="186" y="95"/>
                  </a:cubicBezTo>
                  <a:close/>
                </a:path>
              </a:pathLst>
            </a:custGeom>
            <a:solidFill>
              <a:srgbClr val="ED6C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30" name="Freeform 95">
              <a:extLst>
                <a:ext uri="{FF2B5EF4-FFF2-40B4-BE49-F238E27FC236}">
                  <a16:creationId xmlns:a16="http://schemas.microsoft.com/office/drawing/2014/main" id="{795EC57E-F864-4A29-A004-0D02902B5438}"/>
                </a:ext>
              </a:extLst>
            </p:cNvPr>
            <p:cNvSpPr>
              <a:spLocks/>
            </p:cNvSpPr>
            <p:nvPr/>
          </p:nvSpPr>
          <p:spPr bwMode="auto">
            <a:xfrm>
              <a:off x="5945188" y="3051175"/>
              <a:ext cx="341312" cy="339725"/>
            </a:xfrm>
            <a:custGeom>
              <a:avLst/>
              <a:gdLst>
                <a:gd name="T0" fmla="*/ 90 w 183"/>
                <a:gd name="T1" fmla="*/ 182 h 183"/>
                <a:gd name="T2" fmla="*/ 0 w 183"/>
                <a:gd name="T3" fmla="*/ 91 h 183"/>
                <a:gd name="T4" fmla="*/ 91 w 183"/>
                <a:gd name="T5" fmla="*/ 1 h 183"/>
                <a:gd name="T6" fmla="*/ 183 w 183"/>
                <a:gd name="T7" fmla="*/ 93 h 183"/>
                <a:gd name="T8" fmla="*/ 90 w 183"/>
                <a:gd name="T9" fmla="*/ 182 h 183"/>
              </a:gdLst>
              <a:ahLst/>
              <a:cxnLst>
                <a:cxn ang="0">
                  <a:pos x="T0" y="T1"/>
                </a:cxn>
                <a:cxn ang="0">
                  <a:pos x="T2" y="T3"/>
                </a:cxn>
                <a:cxn ang="0">
                  <a:pos x="T4" y="T5"/>
                </a:cxn>
                <a:cxn ang="0">
                  <a:pos x="T6" y="T7"/>
                </a:cxn>
                <a:cxn ang="0">
                  <a:pos x="T8" y="T9"/>
                </a:cxn>
              </a:cxnLst>
              <a:rect l="0" t="0" r="r" b="b"/>
              <a:pathLst>
                <a:path w="183" h="183">
                  <a:moveTo>
                    <a:pt x="90" y="182"/>
                  </a:moveTo>
                  <a:cubicBezTo>
                    <a:pt x="37" y="181"/>
                    <a:pt x="0" y="144"/>
                    <a:pt x="0" y="91"/>
                  </a:cubicBezTo>
                  <a:cubicBezTo>
                    <a:pt x="1" y="40"/>
                    <a:pt x="40" y="0"/>
                    <a:pt x="91" y="1"/>
                  </a:cubicBezTo>
                  <a:cubicBezTo>
                    <a:pt x="140" y="2"/>
                    <a:pt x="183" y="45"/>
                    <a:pt x="183" y="93"/>
                  </a:cubicBezTo>
                  <a:cubicBezTo>
                    <a:pt x="183" y="141"/>
                    <a:pt x="139" y="183"/>
                    <a:pt x="90" y="182"/>
                  </a:cubicBezTo>
                  <a:close/>
                </a:path>
              </a:pathLst>
            </a:custGeom>
            <a:solidFill>
              <a:srgbClr val="ED6C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31" name="Freeform 96">
              <a:extLst>
                <a:ext uri="{FF2B5EF4-FFF2-40B4-BE49-F238E27FC236}">
                  <a16:creationId xmlns:a16="http://schemas.microsoft.com/office/drawing/2014/main" id="{6724DF12-E407-4A99-BC81-2702D988B95E}"/>
                </a:ext>
              </a:extLst>
            </p:cNvPr>
            <p:cNvSpPr>
              <a:spLocks/>
            </p:cNvSpPr>
            <p:nvPr/>
          </p:nvSpPr>
          <p:spPr bwMode="auto">
            <a:xfrm>
              <a:off x="5491163" y="3244850"/>
              <a:ext cx="338137" cy="341313"/>
            </a:xfrm>
            <a:custGeom>
              <a:avLst/>
              <a:gdLst>
                <a:gd name="T0" fmla="*/ 0 w 182"/>
                <a:gd name="T1" fmla="*/ 88 h 184"/>
                <a:gd name="T2" fmla="*/ 91 w 182"/>
                <a:gd name="T3" fmla="*/ 1 h 184"/>
                <a:gd name="T4" fmla="*/ 181 w 182"/>
                <a:gd name="T5" fmla="*/ 88 h 184"/>
                <a:gd name="T6" fmla="*/ 86 w 182"/>
                <a:gd name="T7" fmla="*/ 183 h 184"/>
                <a:gd name="T8" fmla="*/ 0 w 182"/>
                <a:gd name="T9" fmla="*/ 88 h 184"/>
              </a:gdLst>
              <a:ahLst/>
              <a:cxnLst>
                <a:cxn ang="0">
                  <a:pos x="T0" y="T1"/>
                </a:cxn>
                <a:cxn ang="0">
                  <a:pos x="T2" y="T3"/>
                </a:cxn>
                <a:cxn ang="0">
                  <a:pos x="T4" y="T5"/>
                </a:cxn>
                <a:cxn ang="0">
                  <a:pos x="T6" y="T7"/>
                </a:cxn>
                <a:cxn ang="0">
                  <a:pos x="T8" y="T9"/>
                </a:cxn>
              </a:cxnLst>
              <a:rect l="0" t="0" r="r" b="b"/>
              <a:pathLst>
                <a:path w="182" h="184">
                  <a:moveTo>
                    <a:pt x="0" y="88"/>
                  </a:moveTo>
                  <a:cubicBezTo>
                    <a:pt x="1" y="36"/>
                    <a:pt x="38" y="0"/>
                    <a:pt x="91" y="1"/>
                  </a:cubicBezTo>
                  <a:cubicBezTo>
                    <a:pt x="138" y="2"/>
                    <a:pt x="180" y="42"/>
                    <a:pt x="181" y="88"/>
                  </a:cubicBezTo>
                  <a:cubicBezTo>
                    <a:pt x="182" y="136"/>
                    <a:pt x="134" y="184"/>
                    <a:pt x="86" y="183"/>
                  </a:cubicBezTo>
                  <a:cubicBezTo>
                    <a:pt x="37" y="182"/>
                    <a:pt x="0" y="141"/>
                    <a:pt x="0" y="88"/>
                  </a:cubicBezTo>
                  <a:close/>
                </a:path>
              </a:pathLst>
            </a:custGeom>
            <a:solidFill>
              <a:srgbClr val="BF54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936" name="Freeform 100">
            <a:extLst>
              <a:ext uri="{FF2B5EF4-FFF2-40B4-BE49-F238E27FC236}">
                <a16:creationId xmlns:a16="http://schemas.microsoft.com/office/drawing/2014/main" id="{BAC52E84-F799-42BD-95CD-AAF4CADC3FBC}"/>
              </a:ext>
            </a:extLst>
          </p:cNvPr>
          <p:cNvSpPr>
            <a:spLocks noEditPoints="1"/>
          </p:cNvSpPr>
          <p:nvPr/>
        </p:nvSpPr>
        <p:spPr bwMode="auto">
          <a:xfrm>
            <a:off x="7835901" y="1108076"/>
            <a:ext cx="549275" cy="652463"/>
          </a:xfrm>
          <a:custGeom>
            <a:avLst/>
            <a:gdLst>
              <a:gd name="T0" fmla="*/ 0 w 327"/>
              <a:gd name="T1" fmla="*/ 194 h 391"/>
              <a:gd name="T2" fmla="*/ 0 w 327"/>
              <a:gd name="T3" fmla="*/ 75 h 391"/>
              <a:gd name="T4" fmla="*/ 74 w 327"/>
              <a:gd name="T5" fmla="*/ 0 h 391"/>
              <a:gd name="T6" fmla="*/ 254 w 327"/>
              <a:gd name="T7" fmla="*/ 0 h 391"/>
              <a:gd name="T8" fmla="*/ 327 w 327"/>
              <a:gd name="T9" fmla="*/ 72 h 391"/>
              <a:gd name="T10" fmla="*/ 327 w 327"/>
              <a:gd name="T11" fmla="*/ 319 h 391"/>
              <a:gd name="T12" fmla="*/ 254 w 327"/>
              <a:gd name="T13" fmla="*/ 391 h 391"/>
              <a:gd name="T14" fmla="*/ 71 w 327"/>
              <a:gd name="T15" fmla="*/ 391 h 391"/>
              <a:gd name="T16" fmla="*/ 0 w 327"/>
              <a:gd name="T17" fmla="*/ 320 h 391"/>
              <a:gd name="T18" fmla="*/ 0 w 327"/>
              <a:gd name="T19" fmla="*/ 194 h 391"/>
              <a:gd name="T20" fmla="*/ 212 w 327"/>
              <a:gd name="T21" fmla="*/ 156 h 391"/>
              <a:gd name="T22" fmla="*/ 208 w 327"/>
              <a:gd name="T23" fmla="*/ 148 h 391"/>
              <a:gd name="T24" fmla="*/ 152 w 327"/>
              <a:gd name="T25" fmla="*/ 147 h 391"/>
              <a:gd name="T26" fmla="*/ 116 w 327"/>
              <a:gd name="T27" fmla="*/ 174 h 391"/>
              <a:gd name="T28" fmla="*/ 134 w 327"/>
              <a:gd name="T29" fmla="*/ 236 h 391"/>
              <a:gd name="T30" fmla="*/ 152 w 327"/>
              <a:gd name="T31" fmla="*/ 242 h 391"/>
              <a:gd name="T32" fmla="*/ 182 w 327"/>
              <a:gd name="T33" fmla="*/ 242 h 391"/>
              <a:gd name="T34" fmla="*/ 205 w 327"/>
              <a:gd name="T35" fmla="*/ 230 h 391"/>
              <a:gd name="T36" fmla="*/ 211 w 327"/>
              <a:gd name="T37" fmla="*/ 208 h 391"/>
              <a:gd name="T38" fmla="*/ 212 w 327"/>
              <a:gd name="T39" fmla="*/ 156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7" h="391">
                <a:moveTo>
                  <a:pt x="0" y="194"/>
                </a:moveTo>
                <a:cubicBezTo>
                  <a:pt x="0" y="155"/>
                  <a:pt x="0" y="115"/>
                  <a:pt x="0" y="75"/>
                </a:cubicBezTo>
                <a:cubicBezTo>
                  <a:pt x="0" y="26"/>
                  <a:pt x="25" y="1"/>
                  <a:pt x="74" y="0"/>
                </a:cubicBezTo>
                <a:cubicBezTo>
                  <a:pt x="134" y="0"/>
                  <a:pt x="194" y="0"/>
                  <a:pt x="254" y="0"/>
                </a:cubicBezTo>
                <a:cubicBezTo>
                  <a:pt x="300" y="1"/>
                  <a:pt x="326" y="26"/>
                  <a:pt x="327" y="72"/>
                </a:cubicBezTo>
                <a:cubicBezTo>
                  <a:pt x="327" y="155"/>
                  <a:pt x="327" y="237"/>
                  <a:pt x="327" y="319"/>
                </a:cubicBezTo>
                <a:cubicBezTo>
                  <a:pt x="326" y="365"/>
                  <a:pt x="300" y="390"/>
                  <a:pt x="254" y="391"/>
                </a:cubicBezTo>
                <a:cubicBezTo>
                  <a:pt x="193" y="391"/>
                  <a:pt x="132" y="391"/>
                  <a:pt x="71" y="391"/>
                </a:cubicBezTo>
                <a:cubicBezTo>
                  <a:pt x="27" y="390"/>
                  <a:pt x="1" y="364"/>
                  <a:pt x="0" y="320"/>
                </a:cubicBezTo>
                <a:cubicBezTo>
                  <a:pt x="0" y="278"/>
                  <a:pt x="0" y="236"/>
                  <a:pt x="0" y="194"/>
                </a:cubicBezTo>
                <a:close/>
                <a:moveTo>
                  <a:pt x="212" y="156"/>
                </a:moveTo>
                <a:cubicBezTo>
                  <a:pt x="210" y="153"/>
                  <a:pt x="209" y="151"/>
                  <a:pt x="208" y="148"/>
                </a:cubicBezTo>
                <a:cubicBezTo>
                  <a:pt x="189" y="148"/>
                  <a:pt x="171" y="149"/>
                  <a:pt x="152" y="147"/>
                </a:cubicBezTo>
                <a:cubicBezTo>
                  <a:pt x="130" y="145"/>
                  <a:pt x="115" y="156"/>
                  <a:pt x="116" y="174"/>
                </a:cubicBezTo>
                <a:cubicBezTo>
                  <a:pt x="116" y="195"/>
                  <a:pt x="126" y="216"/>
                  <a:pt x="134" y="236"/>
                </a:cubicBezTo>
                <a:cubicBezTo>
                  <a:pt x="135" y="240"/>
                  <a:pt x="145" y="242"/>
                  <a:pt x="152" y="242"/>
                </a:cubicBezTo>
                <a:cubicBezTo>
                  <a:pt x="162" y="243"/>
                  <a:pt x="172" y="244"/>
                  <a:pt x="182" y="242"/>
                </a:cubicBezTo>
                <a:cubicBezTo>
                  <a:pt x="190" y="240"/>
                  <a:pt x="199" y="236"/>
                  <a:pt x="205" y="230"/>
                </a:cubicBezTo>
                <a:cubicBezTo>
                  <a:pt x="209" y="225"/>
                  <a:pt x="214" y="211"/>
                  <a:pt x="211" y="208"/>
                </a:cubicBezTo>
                <a:cubicBezTo>
                  <a:pt x="195" y="191"/>
                  <a:pt x="196" y="174"/>
                  <a:pt x="212" y="15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37" name="Freeform 101">
            <a:extLst>
              <a:ext uri="{FF2B5EF4-FFF2-40B4-BE49-F238E27FC236}">
                <a16:creationId xmlns:a16="http://schemas.microsoft.com/office/drawing/2014/main" id="{32CECC19-B382-406D-ADA0-2AE8B21472CC}"/>
              </a:ext>
            </a:extLst>
          </p:cNvPr>
          <p:cNvSpPr>
            <a:spLocks noEditPoints="1"/>
          </p:cNvSpPr>
          <p:nvPr/>
        </p:nvSpPr>
        <p:spPr bwMode="auto">
          <a:xfrm>
            <a:off x="7835901" y="2600326"/>
            <a:ext cx="549275" cy="654050"/>
          </a:xfrm>
          <a:custGeom>
            <a:avLst/>
            <a:gdLst>
              <a:gd name="T0" fmla="*/ 327 w 327"/>
              <a:gd name="T1" fmla="*/ 198 h 391"/>
              <a:gd name="T2" fmla="*/ 327 w 327"/>
              <a:gd name="T3" fmla="*/ 316 h 391"/>
              <a:gd name="T4" fmla="*/ 252 w 327"/>
              <a:gd name="T5" fmla="*/ 391 h 391"/>
              <a:gd name="T6" fmla="*/ 71 w 327"/>
              <a:gd name="T7" fmla="*/ 390 h 391"/>
              <a:gd name="T8" fmla="*/ 0 w 327"/>
              <a:gd name="T9" fmla="*/ 320 h 391"/>
              <a:gd name="T10" fmla="*/ 0 w 327"/>
              <a:gd name="T11" fmla="*/ 71 h 391"/>
              <a:gd name="T12" fmla="*/ 71 w 327"/>
              <a:gd name="T13" fmla="*/ 0 h 391"/>
              <a:gd name="T14" fmla="*/ 256 w 327"/>
              <a:gd name="T15" fmla="*/ 0 h 391"/>
              <a:gd name="T16" fmla="*/ 327 w 327"/>
              <a:gd name="T17" fmla="*/ 70 h 391"/>
              <a:gd name="T18" fmla="*/ 327 w 327"/>
              <a:gd name="T19" fmla="*/ 134 h 391"/>
              <a:gd name="T20" fmla="*/ 327 w 327"/>
              <a:gd name="T21" fmla="*/ 198 h 391"/>
              <a:gd name="T22" fmla="*/ 271 w 327"/>
              <a:gd name="T23" fmla="*/ 206 h 391"/>
              <a:gd name="T24" fmla="*/ 176 w 327"/>
              <a:gd name="T25" fmla="*/ 89 h 391"/>
              <a:gd name="T26" fmla="*/ 154 w 327"/>
              <a:gd name="T27" fmla="*/ 97 h 391"/>
              <a:gd name="T28" fmla="*/ 172 w 327"/>
              <a:gd name="T29" fmla="*/ 109 h 391"/>
              <a:gd name="T30" fmla="*/ 248 w 327"/>
              <a:gd name="T31" fmla="*/ 179 h 391"/>
              <a:gd name="T32" fmla="*/ 211 w 327"/>
              <a:gd name="T33" fmla="*/ 267 h 391"/>
              <a:gd name="T34" fmla="*/ 109 w 327"/>
              <a:gd name="T35" fmla="*/ 264 h 391"/>
              <a:gd name="T36" fmla="*/ 87 w 327"/>
              <a:gd name="T37" fmla="*/ 259 h 391"/>
              <a:gd name="T38" fmla="*/ 97 w 327"/>
              <a:gd name="T39" fmla="*/ 280 h 391"/>
              <a:gd name="T40" fmla="*/ 209 w 327"/>
              <a:gd name="T41" fmla="*/ 293 h 391"/>
              <a:gd name="T42" fmla="*/ 271 w 327"/>
              <a:gd name="T43" fmla="*/ 206 h 391"/>
              <a:gd name="T44" fmla="*/ 238 w 327"/>
              <a:gd name="T45" fmla="*/ 195 h 391"/>
              <a:gd name="T46" fmla="*/ 177 w 327"/>
              <a:gd name="T47" fmla="*/ 121 h 391"/>
              <a:gd name="T48" fmla="*/ 154 w 327"/>
              <a:gd name="T49" fmla="*/ 128 h 391"/>
              <a:gd name="T50" fmla="*/ 170 w 327"/>
              <a:gd name="T51" fmla="*/ 142 h 391"/>
              <a:gd name="T52" fmla="*/ 217 w 327"/>
              <a:gd name="T53" fmla="*/ 196 h 391"/>
              <a:gd name="T54" fmla="*/ 171 w 327"/>
              <a:gd name="T55" fmla="*/ 249 h 391"/>
              <a:gd name="T56" fmla="*/ 155 w 327"/>
              <a:gd name="T57" fmla="*/ 264 h 391"/>
              <a:gd name="T58" fmla="*/ 178 w 327"/>
              <a:gd name="T59" fmla="*/ 269 h 391"/>
              <a:gd name="T60" fmla="*/ 238 w 327"/>
              <a:gd name="T61" fmla="*/ 195 h 391"/>
              <a:gd name="T62" fmla="*/ 205 w 327"/>
              <a:gd name="T63" fmla="*/ 194 h 391"/>
              <a:gd name="T64" fmla="*/ 168 w 327"/>
              <a:gd name="T65" fmla="*/ 153 h 391"/>
              <a:gd name="T66" fmla="*/ 155 w 327"/>
              <a:gd name="T67" fmla="*/ 160 h 391"/>
              <a:gd name="T68" fmla="*/ 163 w 327"/>
              <a:gd name="T69" fmla="*/ 172 h 391"/>
              <a:gd name="T70" fmla="*/ 186 w 327"/>
              <a:gd name="T71" fmla="*/ 196 h 391"/>
              <a:gd name="T72" fmla="*/ 198 w 327"/>
              <a:gd name="T73" fmla="*/ 203 h 391"/>
              <a:gd name="T74" fmla="*/ 205 w 327"/>
              <a:gd name="T75" fmla="*/ 194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7" h="391">
                <a:moveTo>
                  <a:pt x="327" y="198"/>
                </a:moveTo>
                <a:cubicBezTo>
                  <a:pt x="327" y="237"/>
                  <a:pt x="327" y="277"/>
                  <a:pt x="327" y="316"/>
                </a:cubicBezTo>
                <a:cubicBezTo>
                  <a:pt x="326" y="365"/>
                  <a:pt x="301" y="390"/>
                  <a:pt x="252" y="391"/>
                </a:cubicBezTo>
                <a:cubicBezTo>
                  <a:pt x="191" y="391"/>
                  <a:pt x="131" y="391"/>
                  <a:pt x="71" y="390"/>
                </a:cubicBezTo>
                <a:cubicBezTo>
                  <a:pt x="27" y="390"/>
                  <a:pt x="0" y="364"/>
                  <a:pt x="0" y="320"/>
                </a:cubicBezTo>
                <a:cubicBezTo>
                  <a:pt x="0" y="237"/>
                  <a:pt x="0" y="154"/>
                  <a:pt x="0" y="71"/>
                </a:cubicBezTo>
                <a:cubicBezTo>
                  <a:pt x="0" y="26"/>
                  <a:pt x="27" y="0"/>
                  <a:pt x="71" y="0"/>
                </a:cubicBezTo>
                <a:cubicBezTo>
                  <a:pt x="133" y="0"/>
                  <a:pt x="195" y="0"/>
                  <a:pt x="256" y="0"/>
                </a:cubicBezTo>
                <a:cubicBezTo>
                  <a:pt x="299" y="0"/>
                  <a:pt x="325" y="26"/>
                  <a:pt x="327" y="70"/>
                </a:cubicBezTo>
                <a:cubicBezTo>
                  <a:pt x="327" y="91"/>
                  <a:pt x="327" y="112"/>
                  <a:pt x="327" y="134"/>
                </a:cubicBezTo>
                <a:cubicBezTo>
                  <a:pt x="327" y="155"/>
                  <a:pt x="327" y="176"/>
                  <a:pt x="327" y="198"/>
                </a:cubicBezTo>
                <a:close/>
                <a:moveTo>
                  <a:pt x="271" y="206"/>
                </a:moveTo>
                <a:cubicBezTo>
                  <a:pt x="271" y="140"/>
                  <a:pt x="230" y="94"/>
                  <a:pt x="176" y="89"/>
                </a:cubicBezTo>
                <a:cubicBezTo>
                  <a:pt x="169" y="88"/>
                  <a:pt x="161" y="94"/>
                  <a:pt x="154" y="97"/>
                </a:cubicBezTo>
                <a:cubicBezTo>
                  <a:pt x="160" y="101"/>
                  <a:pt x="165" y="108"/>
                  <a:pt x="172" y="109"/>
                </a:cubicBezTo>
                <a:cubicBezTo>
                  <a:pt x="215" y="118"/>
                  <a:pt x="240" y="140"/>
                  <a:pt x="248" y="179"/>
                </a:cubicBezTo>
                <a:cubicBezTo>
                  <a:pt x="255" y="213"/>
                  <a:pt x="241" y="248"/>
                  <a:pt x="211" y="267"/>
                </a:cubicBezTo>
                <a:cubicBezTo>
                  <a:pt x="181" y="288"/>
                  <a:pt x="144" y="286"/>
                  <a:pt x="109" y="264"/>
                </a:cubicBezTo>
                <a:cubicBezTo>
                  <a:pt x="103" y="260"/>
                  <a:pt x="94" y="261"/>
                  <a:pt x="87" y="259"/>
                </a:cubicBezTo>
                <a:cubicBezTo>
                  <a:pt x="90" y="266"/>
                  <a:pt x="92" y="276"/>
                  <a:pt x="97" y="280"/>
                </a:cubicBezTo>
                <a:cubicBezTo>
                  <a:pt x="131" y="306"/>
                  <a:pt x="170" y="311"/>
                  <a:pt x="209" y="293"/>
                </a:cubicBezTo>
                <a:cubicBezTo>
                  <a:pt x="249" y="274"/>
                  <a:pt x="270" y="240"/>
                  <a:pt x="271" y="206"/>
                </a:cubicBezTo>
                <a:close/>
                <a:moveTo>
                  <a:pt x="238" y="195"/>
                </a:moveTo>
                <a:cubicBezTo>
                  <a:pt x="238" y="158"/>
                  <a:pt x="212" y="127"/>
                  <a:pt x="177" y="121"/>
                </a:cubicBezTo>
                <a:cubicBezTo>
                  <a:pt x="170" y="120"/>
                  <a:pt x="162" y="126"/>
                  <a:pt x="154" y="128"/>
                </a:cubicBezTo>
                <a:cubicBezTo>
                  <a:pt x="160" y="133"/>
                  <a:pt x="164" y="140"/>
                  <a:pt x="170" y="142"/>
                </a:cubicBezTo>
                <a:cubicBezTo>
                  <a:pt x="201" y="152"/>
                  <a:pt x="218" y="170"/>
                  <a:pt x="217" y="196"/>
                </a:cubicBezTo>
                <a:cubicBezTo>
                  <a:pt x="217" y="221"/>
                  <a:pt x="200" y="240"/>
                  <a:pt x="171" y="249"/>
                </a:cubicBezTo>
                <a:cubicBezTo>
                  <a:pt x="165" y="251"/>
                  <a:pt x="160" y="258"/>
                  <a:pt x="155" y="264"/>
                </a:cubicBezTo>
                <a:cubicBezTo>
                  <a:pt x="163" y="266"/>
                  <a:pt x="171" y="270"/>
                  <a:pt x="178" y="269"/>
                </a:cubicBezTo>
                <a:cubicBezTo>
                  <a:pt x="214" y="263"/>
                  <a:pt x="238" y="231"/>
                  <a:pt x="238" y="195"/>
                </a:cubicBezTo>
                <a:close/>
                <a:moveTo>
                  <a:pt x="205" y="194"/>
                </a:moveTo>
                <a:cubicBezTo>
                  <a:pt x="204" y="173"/>
                  <a:pt x="186" y="153"/>
                  <a:pt x="168" y="153"/>
                </a:cubicBezTo>
                <a:cubicBezTo>
                  <a:pt x="164" y="153"/>
                  <a:pt x="159" y="158"/>
                  <a:pt x="155" y="160"/>
                </a:cubicBezTo>
                <a:cubicBezTo>
                  <a:pt x="157" y="164"/>
                  <a:pt x="159" y="169"/>
                  <a:pt x="163" y="172"/>
                </a:cubicBezTo>
                <a:cubicBezTo>
                  <a:pt x="170" y="181"/>
                  <a:pt x="178" y="189"/>
                  <a:pt x="186" y="196"/>
                </a:cubicBezTo>
                <a:cubicBezTo>
                  <a:pt x="189" y="199"/>
                  <a:pt x="195" y="204"/>
                  <a:pt x="198" y="203"/>
                </a:cubicBezTo>
                <a:cubicBezTo>
                  <a:pt x="202" y="203"/>
                  <a:pt x="204" y="196"/>
                  <a:pt x="205" y="19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38" name="Freeform 102">
            <a:extLst>
              <a:ext uri="{FF2B5EF4-FFF2-40B4-BE49-F238E27FC236}">
                <a16:creationId xmlns:a16="http://schemas.microsoft.com/office/drawing/2014/main" id="{D59EA4E7-CAEA-409C-A205-25F0D6D03CF3}"/>
              </a:ext>
            </a:extLst>
          </p:cNvPr>
          <p:cNvSpPr>
            <a:spLocks noEditPoints="1"/>
          </p:cNvSpPr>
          <p:nvPr/>
        </p:nvSpPr>
        <p:spPr bwMode="auto">
          <a:xfrm>
            <a:off x="7834313" y="4094163"/>
            <a:ext cx="550862" cy="652463"/>
          </a:xfrm>
          <a:custGeom>
            <a:avLst/>
            <a:gdLst>
              <a:gd name="T0" fmla="*/ 1 w 328"/>
              <a:gd name="T1" fmla="*/ 194 h 391"/>
              <a:gd name="T2" fmla="*/ 1 w 328"/>
              <a:gd name="T3" fmla="*/ 71 h 391"/>
              <a:gd name="T4" fmla="*/ 72 w 328"/>
              <a:gd name="T5" fmla="*/ 0 h 391"/>
              <a:gd name="T6" fmla="*/ 257 w 328"/>
              <a:gd name="T7" fmla="*/ 0 h 391"/>
              <a:gd name="T8" fmla="*/ 328 w 328"/>
              <a:gd name="T9" fmla="*/ 69 h 391"/>
              <a:gd name="T10" fmla="*/ 328 w 328"/>
              <a:gd name="T11" fmla="*/ 321 h 391"/>
              <a:gd name="T12" fmla="*/ 257 w 328"/>
              <a:gd name="T13" fmla="*/ 390 h 391"/>
              <a:gd name="T14" fmla="*/ 70 w 328"/>
              <a:gd name="T15" fmla="*/ 390 h 391"/>
              <a:gd name="T16" fmla="*/ 1 w 328"/>
              <a:gd name="T17" fmla="*/ 322 h 391"/>
              <a:gd name="T18" fmla="*/ 1 w 328"/>
              <a:gd name="T19" fmla="*/ 194 h 391"/>
              <a:gd name="T20" fmla="*/ 102 w 328"/>
              <a:gd name="T21" fmla="*/ 228 h 391"/>
              <a:gd name="T22" fmla="*/ 62 w 328"/>
              <a:gd name="T23" fmla="*/ 270 h 391"/>
              <a:gd name="T24" fmla="*/ 104 w 328"/>
              <a:gd name="T25" fmla="*/ 309 h 391"/>
              <a:gd name="T26" fmla="*/ 143 w 328"/>
              <a:gd name="T27" fmla="*/ 269 h 391"/>
              <a:gd name="T28" fmla="*/ 102 w 328"/>
              <a:gd name="T29" fmla="*/ 228 h 391"/>
              <a:gd name="T30" fmla="*/ 268 w 328"/>
              <a:gd name="T31" fmla="*/ 269 h 391"/>
              <a:gd name="T32" fmla="*/ 228 w 328"/>
              <a:gd name="T33" fmla="*/ 228 h 391"/>
              <a:gd name="T34" fmla="*/ 187 w 328"/>
              <a:gd name="T35" fmla="*/ 269 h 391"/>
              <a:gd name="T36" fmla="*/ 226 w 328"/>
              <a:gd name="T37" fmla="*/ 309 h 391"/>
              <a:gd name="T38" fmla="*/ 268 w 328"/>
              <a:gd name="T39" fmla="*/ 269 h 391"/>
              <a:gd name="T40" fmla="*/ 64 w 328"/>
              <a:gd name="T41" fmla="*/ 187 h 391"/>
              <a:gd name="T42" fmla="*/ 68 w 328"/>
              <a:gd name="T43" fmla="*/ 193 h 391"/>
              <a:gd name="T44" fmla="*/ 261 w 328"/>
              <a:gd name="T45" fmla="*/ 193 h 391"/>
              <a:gd name="T46" fmla="*/ 264 w 328"/>
              <a:gd name="T47" fmla="*/ 186 h 391"/>
              <a:gd name="T48" fmla="*/ 246 w 328"/>
              <a:gd name="T49" fmla="*/ 174 h 391"/>
              <a:gd name="T50" fmla="*/ 83 w 328"/>
              <a:gd name="T51" fmla="*/ 174 h 391"/>
              <a:gd name="T52" fmla="*/ 64 w 328"/>
              <a:gd name="T53" fmla="*/ 187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8" h="391">
                <a:moveTo>
                  <a:pt x="1" y="194"/>
                </a:moveTo>
                <a:cubicBezTo>
                  <a:pt x="1" y="153"/>
                  <a:pt x="1" y="112"/>
                  <a:pt x="1" y="71"/>
                </a:cubicBezTo>
                <a:cubicBezTo>
                  <a:pt x="2" y="26"/>
                  <a:pt x="28" y="0"/>
                  <a:pt x="72" y="0"/>
                </a:cubicBezTo>
                <a:cubicBezTo>
                  <a:pt x="134" y="0"/>
                  <a:pt x="196" y="0"/>
                  <a:pt x="257" y="0"/>
                </a:cubicBezTo>
                <a:cubicBezTo>
                  <a:pt x="300" y="0"/>
                  <a:pt x="327" y="26"/>
                  <a:pt x="328" y="69"/>
                </a:cubicBezTo>
                <a:cubicBezTo>
                  <a:pt x="328" y="153"/>
                  <a:pt x="328" y="237"/>
                  <a:pt x="328" y="321"/>
                </a:cubicBezTo>
                <a:cubicBezTo>
                  <a:pt x="327" y="364"/>
                  <a:pt x="300" y="390"/>
                  <a:pt x="257" y="390"/>
                </a:cubicBezTo>
                <a:cubicBezTo>
                  <a:pt x="195" y="391"/>
                  <a:pt x="132" y="391"/>
                  <a:pt x="70" y="390"/>
                </a:cubicBezTo>
                <a:cubicBezTo>
                  <a:pt x="28" y="390"/>
                  <a:pt x="2" y="364"/>
                  <a:pt x="1" y="322"/>
                </a:cubicBezTo>
                <a:cubicBezTo>
                  <a:pt x="0" y="279"/>
                  <a:pt x="1" y="237"/>
                  <a:pt x="1" y="194"/>
                </a:cubicBezTo>
                <a:close/>
                <a:moveTo>
                  <a:pt x="102" y="228"/>
                </a:moveTo>
                <a:cubicBezTo>
                  <a:pt x="79" y="229"/>
                  <a:pt x="62" y="247"/>
                  <a:pt x="62" y="270"/>
                </a:cubicBezTo>
                <a:cubicBezTo>
                  <a:pt x="63" y="292"/>
                  <a:pt x="81" y="310"/>
                  <a:pt x="104" y="309"/>
                </a:cubicBezTo>
                <a:cubicBezTo>
                  <a:pt x="125" y="308"/>
                  <a:pt x="143" y="290"/>
                  <a:pt x="143" y="269"/>
                </a:cubicBezTo>
                <a:cubicBezTo>
                  <a:pt x="143" y="247"/>
                  <a:pt x="124" y="228"/>
                  <a:pt x="102" y="228"/>
                </a:cubicBezTo>
                <a:close/>
                <a:moveTo>
                  <a:pt x="268" y="269"/>
                </a:moveTo>
                <a:cubicBezTo>
                  <a:pt x="268" y="246"/>
                  <a:pt x="251" y="228"/>
                  <a:pt x="228" y="228"/>
                </a:cubicBezTo>
                <a:cubicBezTo>
                  <a:pt x="206" y="228"/>
                  <a:pt x="187" y="248"/>
                  <a:pt x="187" y="269"/>
                </a:cubicBezTo>
                <a:cubicBezTo>
                  <a:pt x="187" y="290"/>
                  <a:pt x="206" y="308"/>
                  <a:pt x="226" y="309"/>
                </a:cubicBezTo>
                <a:cubicBezTo>
                  <a:pt x="249" y="310"/>
                  <a:pt x="267" y="292"/>
                  <a:pt x="268" y="269"/>
                </a:cubicBezTo>
                <a:close/>
                <a:moveTo>
                  <a:pt x="64" y="187"/>
                </a:moveTo>
                <a:cubicBezTo>
                  <a:pt x="66" y="189"/>
                  <a:pt x="67" y="191"/>
                  <a:pt x="68" y="193"/>
                </a:cubicBezTo>
                <a:cubicBezTo>
                  <a:pt x="133" y="193"/>
                  <a:pt x="197" y="193"/>
                  <a:pt x="261" y="193"/>
                </a:cubicBezTo>
                <a:cubicBezTo>
                  <a:pt x="262" y="191"/>
                  <a:pt x="263" y="188"/>
                  <a:pt x="264" y="186"/>
                </a:cubicBezTo>
                <a:cubicBezTo>
                  <a:pt x="258" y="182"/>
                  <a:pt x="252" y="174"/>
                  <a:pt x="246" y="174"/>
                </a:cubicBezTo>
                <a:cubicBezTo>
                  <a:pt x="191" y="173"/>
                  <a:pt x="137" y="173"/>
                  <a:pt x="83" y="174"/>
                </a:cubicBezTo>
                <a:cubicBezTo>
                  <a:pt x="76" y="174"/>
                  <a:pt x="70" y="182"/>
                  <a:pt x="64" y="187"/>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39" name="Freeform 103">
            <a:extLst>
              <a:ext uri="{FF2B5EF4-FFF2-40B4-BE49-F238E27FC236}">
                <a16:creationId xmlns:a16="http://schemas.microsoft.com/office/drawing/2014/main" id="{F25227F0-6B92-4C45-9110-BE86A5BD9932}"/>
              </a:ext>
            </a:extLst>
          </p:cNvPr>
          <p:cNvSpPr>
            <a:spLocks/>
          </p:cNvSpPr>
          <p:nvPr/>
        </p:nvSpPr>
        <p:spPr bwMode="auto">
          <a:xfrm>
            <a:off x="7947025" y="925513"/>
            <a:ext cx="328612" cy="141288"/>
          </a:xfrm>
          <a:custGeom>
            <a:avLst/>
            <a:gdLst>
              <a:gd name="T0" fmla="*/ 0 w 195"/>
              <a:gd name="T1" fmla="*/ 85 h 85"/>
              <a:gd name="T2" fmla="*/ 21 w 195"/>
              <a:gd name="T3" fmla="*/ 1 h 85"/>
              <a:gd name="T4" fmla="*/ 164 w 195"/>
              <a:gd name="T5" fmla="*/ 1 h 85"/>
              <a:gd name="T6" fmla="*/ 176 w 195"/>
              <a:gd name="T7" fmla="*/ 14 h 85"/>
              <a:gd name="T8" fmla="*/ 195 w 195"/>
              <a:gd name="T9" fmla="*/ 85 h 85"/>
              <a:gd name="T10" fmla="*/ 0 w 195"/>
              <a:gd name="T11" fmla="*/ 85 h 85"/>
            </a:gdLst>
            <a:ahLst/>
            <a:cxnLst>
              <a:cxn ang="0">
                <a:pos x="T0" y="T1"/>
              </a:cxn>
              <a:cxn ang="0">
                <a:pos x="T2" y="T3"/>
              </a:cxn>
              <a:cxn ang="0">
                <a:pos x="T4" y="T5"/>
              </a:cxn>
              <a:cxn ang="0">
                <a:pos x="T6" y="T7"/>
              </a:cxn>
              <a:cxn ang="0">
                <a:pos x="T8" y="T9"/>
              </a:cxn>
              <a:cxn ang="0">
                <a:pos x="T10" y="T11"/>
              </a:cxn>
            </a:cxnLst>
            <a:rect l="0" t="0" r="r" b="b"/>
            <a:pathLst>
              <a:path w="195" h="85">
                <a:moveTo>
                  <a:pt x="0" y="85"/>
                </a:moveTo>
                <a:cubicBezTo>
                  <a:pt x="7" y="57"/>
                  <a:pt x="14" y="30"/>
                  <a:pt x="21" y="1"/>
                </a:cubicBezTo>
                <a:cubicBezTo>
                  <a:pt x="69" y="1"/>
                  <a:pt x="116" y="0"/>
                  <a:pt x="164" y="1"/>
                </a:cubicBezTo>
                <a:cubicBezTo>
                  <a:pt x="169" y="1"/>
                  <a:pt x="175" y="9"/>
                  <a:pt x="176" y="14"/>
                </a:cubicBezTo>
                <a:cubicBezTo>
                  <a:pt x="183" y="37"/>
                  <a:pt x="188" y="60"/>
                  <a:pt x="195" y="85"/>
                </a:cubicBezTo>
                <a:cubicBezTo>
                  <a:pt x="130" y="85"/>
                  <a:pt x="67" y="85"/>
                  <a:pt x="0"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0" name="Freeform 104">
            <a:extLst>
              <a:ext uri="{FF2B5EF4-FFF2-40B4-BE49-F238E27FC236}">
                <a16:creationId xmlns:a16="http://schemas.microsoft.com/office/drawing/2014/main" id="{BE22130F-B493-4815-A252-0C281C4F909C}"/>
              </a:ext>
            </a:extLst>
          </p:cNvPr>
          <p:cNvSpPr>
            <a:spLocks/>
          </p:cNvSpPr>
          <p:nvPr/>
        </p:nvSpPr>
        <p:spPr bwMode="auto">
          <a:xfrm>
            <a:off x="7947025" y="4786313"/>
            <a:ext cx="328612" cy="141288"/>
          </a:xfrm>
          <a:custGeom>
            <a:avLst/>
            <a:gdLst>
              <a:gd name="T0" fmla="*/ 195 w 195"/>
              <a:gd name="T1" fmla="*/ 0 h 85"/>
              <a:gd name="T2" fmla="*/ 176 w 195"/>
              <a:gd name="T3" fmla="*/ 73 h 85"/>
              <a:gd name="T4" fmla="*/ 162 w 195"/>
              <a:gd name="T5" fmla="*/ 85 h 85"/>
              <a:gd name="T6" fmla="*/ 21 w 195"/>
              <a:gd name="T7" fmla="*/ 85 h 85"/>
              <a:gd name="T8" fmla="*/ 0 w 195"/>
              <a:gd name="T9" fmla="*/ 0 h 85"/>
              <a:gd name="T10" fmla="*/ 195 w 195"/>
              <a:gd name="T11" fmla="*/ 0 h 85"/>
            </a:gdLst>
            <a:ahLst/>
            <a:cxnLst>
              <a:cxn ang="0">
                <a:pos x="T0" y="T1"/>
              </a:cxn>
              <a:cxn ang="0">
                <a:pos x="T2" y="T3"/>
              </a:cxn>
              <a:cxn ang="0">
                <a:pos x="T4" y="T5"/>
              </a:cxn>
              <a:cxn ang="0">
                <a:pos x="T6" y="T7"/>
              </a:cxn>
              <a:cxn ang="0">
                <a:pos x="T8" y="T9"/>
              </a:cxn>
              <a:cxn ang="0">
                <a:pos x="T10" y="T11"/>
              </a:cxn>
            </a:cxnLst>
            <a:rect l="0" t="0" r="r" b="b"/>
            <a:pathLst>
              <a:path w="195" h="85">
                <a:moveTo>
                  <a:pt x="195" y="0"/>
                </a:moveTo>
                <a:cubicBezTo>
                  <a:pt x="188" y="26"/>
                  <a:pt x="183" y="50"/>
                  <a:pt x="176" y="73"/>
                </a:cubicBezTo>
                <a:cubicBezTo>
                  <a:pt x="174" y="78"/>
                  <a:pt x="167" y="85"/>
                  <a:pt x="162" y="85"/>
                </a:cubicBezTo>
                <a:cubicBezTo>
                  <a:pt x="116" y="85"/>
                  <a:pt x="69" y="85"/>
                  <a:pt x="21" y="85"/>
                </a:cubicBezTo>
                <a:cubicBezTo>
                  <a:pt x="14" y="57"/>
                  <a:pt x="7" y="29"/>
                  <a:pt x="0" y="0"/>
                </a:cubicBezTo>
                <a:cubicBezTo>
                  <a:pt x="65" y="0"/>
                  <a:pt x="128" y="0"/>
                  <a:pt x="195"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1" name="Freeform 105">
            <a:extLst>
              <a:ext uri="{FF2B5EF4-FFF2-40B4-BE49-F238E27FC236}">
                <a16:creationId xmlns:a16="http://schemas.microsoft.com/office/drawing/2014/main" id="{201EACE5-BF75-49F1-AFD0-162408810D4C}"/>
              </a:ext>
            </a:extLst>
          </p:cNvPr>
          <p:cNvSpPr>
            <a:spLocks/>
          </p:cNvSpPr>
          <p:nvPr/>
        </p:nvSpPr>
        <p:spPr bwMode="auto">
          <a:xfrm>
            <a:off x="7947025" y="3911601"/>
            <a:ext cx="328612" cy="141288"/>
          </a:xfrm>
          <a:custGeom>
            <a:avLst/>
            <a:gdLst>
              <a:gd name="T0" fmla="*/ 195 w 195"/>
              <a:gd name="T1" fmla="*/ 85 h 85"/>
              <a:gd name="T2" fmla="*/ 0 w 195"/>
              <a:gd name="T3" fmla="*/ 85 h 85"/>
              <a:gd name="T4" fmla="*/ 21 w 195"/>
              <a:gd name="T5" fmla="*/ 0 h 85"/>
              <a:gd name="T6" fmla="*/ 164 w 195"/>
              <a:gd name="T7" fmla="*/ 1 h 85"/>
              <a:gd name="T8" fmla="*/ 176 w 195"/>
              <a:gd name="T9" fmla="*/ 11 h 85"/>
              <a:gd name="T10" fmla="*/ 195 w 195"/>
              <a:gd name="T11" fmla="*/ 85 h 85"/>
            </a:gdLst>
            <a:ahLst/>
            <a:cxnLst>
              <a:cxn ang="0">
                <a:pos x="T0" y="T1"/>
              </a:cxn>
              <a:cxn ang="0">
                <a:pos x="T2" y="T3"/>
              </a:cxn>
              <a:cxn ang="0">
                <a:pos x="T4" y="T5"/>
              </a:cxn>
              <a:cxn ang="0">
                <a:pos x="T6" y="T7"/>
              </a:cxn>
              <a:cxn ang="0">
                <a:pos x="T8" y="T9"/>
              </a:cxn>
              <a:cxn ang="0">
                <a:pos x="T10" y="T11"/>
              </a:cxn>
            </a:cxnLst>
            <a:rect l="0" t="0" r="r" b="b"/>
            <a:pathLst>
              <a:path w="195" h="85">
                <a:moveTo>
                  <a:pt x="195" y="85"/>
                </a:moveTo>
                <a:cubicBezTo>
                  <a:pt x="129" y="85"/>
                  <a:pt x="65" y="85"/>
                  <a:pt x="0" y="85"/>
                </a:cubicBezTo>
                <a:cubicBezTo>
                  <a:pt x="7" y="56"/>
                  <a:pt x="14" y="29"/>
                  <a:pt x="21" y="0"/>
                </a:cubicBezTo>
                <a:cubicBezTo>
                  <a:pt x="69" y="0"/>
                  <a:pt x="117" y="0"/>
                  <a:pt x="164" y="1"/>
                </a:cubicBezTo>
                <a:cubicBezTo>
                  <a:pt x="168" y="1"/>
                  <a:pt x="174" y="7"/>
                  <a:pt x="176" y="11"/>
                </a:cubicBezTo>
                <a:cubicBezTo>
                  <a:pt x="183" y="35"/>
                  <a:pt x="188" y="60"/>
                  <a:pt x="195"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2" name="Freeform 106">
            <a:extLst>
              <a:ext uri="{FF2B5EF4-FFF2-40B4-BE49-F238E27FC236}">
                <a16:creationId xmlns:a16="http://schemas.microsoft.com/office/drawing/2014/main" id="{1A06B124-A01A-4B2F-B380-407F652CFAD3}"/>
              </a:ext>
            </a:extLst>
          </p:cNvPr>
          <p:cNvSpPr>
            <a:spLocks/>
          </p:cNvSpPr>
          <p:nvPr/>
        </p:nvSpPr>
        <p:spPr bwMode="auto">
          <a:xfrm>
            <a:off x="7947025" y="1801813"/>
            <a:ext cx="325437" cy="141288"/>
          </a:xfrm>
          <a:custGeom>
            <a:avLst/>
            <a:gdLst>
              <a:gd name="T0" fmla="*/ 21 w 194"/>
              <a:gd name="T1" fmla="*/ 85 h 85"/>
              <a:gd name="T2" fmla="*/ 0 w 194"/>
              <a:gd name="T3" fmla="*/ 0 h 85"/>
              <a:gd name="T4" fmla="*/ 194 w 194"/>
              <a:gd name="T5" fmla="*/ 0 h 85"/>
              <a:gd name="T6" fmla="*/ 175 w 194"/>
              <a:gd name="T7" fmla="*/ 75 h 85"/>
              <a:gd name="T8" fmla="*/ 162 w 194"/>
              <a:gd name="T9" fmla="*/ 84 h 85"/>
              <a:gd name="T10" fmla="*/ 21 w 194"/>
              <a:gd name="T11" fmla="*/ 85 h 85"/>
            </a:gdLst>
            <a:ahLst/>
            <a:cxnLst>
              <a:cxn ang="0">
                <a:pos x="T0" y="T1"/>
              </a:cxn>
              <a:cxn ang="0">
                <a:pos x="T2" y="T3"/>
              </a:cxn>
              <a:cxn ang="0">
                <a:pos x="T4" y="T5"/>
              </a:cxn>
              <a:cxn ang="0">
                <a:pos x="T6" y="T7"/>
              </a:cxn>
              <a:cxn ang="0">
                <a:pos x="T8" y="T9"/>
              </a:cxn>
              <a:cxn ang="0">
                <a:pos x="T10" y="T11"/>
              </a:cxn>
            </a:cxnLst>
            <a:rect l="0" t="0" r="r" b="b"/>
            <a:pathLst>
              <a:path w="194" h="85">
                <a:moveTo>
                  <a:pt x="21" y="85"/>
                </a:moveTo>
                <a:cubicBezTo>
                  <a:pt x="14" y="55"/>
                  <a:pt x="7" y="29"/>
                  <a:pt x="0" y="0"/>
                </a:cubicBezTo>
                <a:cubicBezTo>
                  <a:pt x="65" y="0"/>
                  <a:pt x="128" y="0"/>
                  <a:pt x="194" y="0"/>
                </a:cubicBezTo>
                <a:cubicBezTo>
                  <a:pt x="188" y="25"/>
                  <a:pt x="182" y="50"/>
                  <a:pt x="175" y="75"/>
                </a:cubicBezTo>
                <a:cubicBezTo>
                  <a:pt x="174" y="79"/>
                  <a:pt x="167" y="84"/>
                  <a:pt x="162" y="84"/>
                </a:cubicBezTo>
                <a:cubicBezTo>
                  <a:pt x="116" y="85"/>
                  <a:pt x="70" y="85"/>
                  <a:pt x="21" y="85"/>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3" name="Freeform 107">
            <a:extLst>
              <a:ext uri="{FF2B5EF4-FFF2-40B4-BE49-F238E27FC236}">
                <a16:creationId xmlns:a16="http://schemas.microsoft.com/office/drawing/2014/main" id="{E6EB880F-30FD-43EC-8FF3-95AE6A740E1A}"/>
              </a:ext>
            </a:extLst>
          </p:cNvPr>
          <p:cNvSpPr>
            <a:spLocks/>
          </p:cNvSpPr>
          <p:nvPr/>
        </p:nvSpPr>
        <p:spPr bwMode="auto">
          <a:xfrm>
            <a:off x="7947025" y="2417763"/>
            <a:ext cx="328612" cy="144463"/>
          </a:xfrm>
          <a:custGeom>
            <a:avLst/>
            <a:gdLst>
              <a:gd name="T0" fmla="*/ 195 w 195"/>
              <a:gd name="T1" fmla="*/ 86 h 86"/>
              <a:gd name="T2" fmla="*/ 0 w 195"/>
              <a:gd name="T3" fmla="*/ 86 h 86"/>
              <a:gd name="T4" fmla="*/ 21 w 195"/>
              <a:gd name="T5" fmla="*/ 0 h 86"/>
              <a:gd name="T6" fmla="*/ 164 w 195"/>
              <a:gd name="T7" fmla="*/ 1 h 86"/>
              <a:gd name="T8" fmla="*/ 176 w 195"/>
              <a:gd name="T9" fmla="*/ 11 h 86"/>
              <a:gd name="T10" fmla="*/ 195 w 195"/>
              <a:gd name="T11" fmla="*/ 86 h 86"/>
            </a:gdLst>
            <a:ahLst/>
            <a:cxnLst>
              <a:cxn ang="0">
                <a:pos x="T0" y="T1"/>
              </a:cxn>
              <a:cxn ang="0">
                <a:pos x="T2" y="T3"/>
              </a:cxn>
              <a:cxn ang="0">
                <a:pos x="T4" y="T5"/>
              </a:cxn>
              <a:cxn ang="0">
                <a:pos x="T6" y="T7"/>
              </a:cxn>
              <a:cxn ang="0">
                <a:pos x="T8" y="T9"/>
              </a:cxn>
              <a:cxn ang="0">
                <a:pos x="T10" y="T11"/>
              </a:cxn>
            </a:cxnLst>
            <a:rect l="0" t="0" r="r" b="b"/>
            <a:pathLst>
              <a:path w="195" h="86">
                <a:moveTo>
                  <a:pt x="195" y="86"/>
                </a:moveTo>
                <a:cubicBezTo>
                  <a:pt x="129" y="86"/>
                  <a:pt x="65" y="86"/>
                  <a:pt x="0" y="86"/>
                </a:cubicBezTo>
                <a:cubicBezTo>
                  <a:pt x="7" y="57"/>
                  <a:pt x="14" y="29"/>
                  <a:pt x="21" y="0"/>
                </a:cubicBezTo>
                <a:cubicBezTo>
                  <a:pt x="69" y="0"/>
                  <a:pt x="117" y="0"/>
                  <a:pt x="164" y="1"/>
                </a:cubicBezTo>
                <a:cubicBezTo>
                  <a:pt x="168" y="1"/>
                  <a:pt x="174" y="7"/>
                  <a:pt x="176" y="11"/>
                </a:cubicBezTo>
                <a:cubicBezTo>
                  <a:pt x="183" y="35"/>
                  <a:pt x="188" y="60"/>
                  <a:pt x="195" y="8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4" name="Freeform 108">
            <a:extLst>
              <a:ext uri="{FF2B5EF4-FFF2-40B4-BE49-F238E27FC236}">
                <a16:creationId xmlns:a16="http://schemas.microsoft.com/office/drawing/2014/main" id="{86389702-0228-487B-8D87-8AE2676E5D96}"/>
              </a:ext>
            </a:extLst>
          </p:cNvPr>
          <p:cNvSpPr>
            <a:spLocks/>
          </p:cNvSpPr>
          <p:nvPr/>
        </p:nvSpPr>
        <p:spPr bwMode="auto">
          <a:xfrm>
            <a:off x="7947025" y="3294063"/>
            <a:ext cx="328612" cy="142875"/>
          </a:xfrm>
          <a:custGeom>
            <a:avLst/>
            <a:gdLst>
              <a:gd name="T0" fmla="*/ 195 w 195"/>
              <a:gd name="T1" fmla="*/ 0 h 85"/>
              <a:gd name="T2" fmla="*/ 176 w 195"/>
              <a:gd name="T3" fmla="*/ 72 h 85"/>
              <a:gd name="T4" fmla="*/ 162 w 195"/>
              <a:gd name="T5" fmla="*/ 84 h 85"/>
              <a:gd name="T6" fmla="*/ 21 w 195"/>
              <a:gd name="T7" fmla="*/ 84 h 85"/>
              <a:gd name="T8" fmla="*/ 0 w 195"/>
              <a:gd name="T9" fmla="*/ 0 h 85"/>
              <a:gd name="T10" fmla="*/ 195 w 195"/>
              <a:gd name="T11" fmla="*/ 0 h 85"/>
            </a:gdLst>
            <a:ahLst/>
            <a:cxnLst>
              <a:cxn ang="0">
                <a:pos x="T0" y="T1"/>
              </a:cxn>
              <a:cxn ang="0">
                <a:pos x="T2" y="T3"/>
              </a:cxn>
              <a:cxn ang="0">
                <a:pos x="T4" y="T5"/>
              </a:cxn>
              <a:cxn ang="0">
                <a:pos x="T6" y="T7"/>
              </a:cxn>
              <a:cxn ang="0">
                <a:pos x="T8" y="T9"/>
              </a:cxn>
              <a:cxn ang="0">
                <a:pos x="T10" y="T11"/>
              </a:cxn>
            </a:cxnLst>
            <a:rect l="0" t="0" r="r" b="b"/>
            <a:pathLst>
              <a:path w="195" h="85">
                <a:moveTo>
                  <a:pt x="195" y="0"/>
                </a:moveTo>
                <a:cubicBezTo>
                  <a:pt x="188" y="25"/>
                  <a:pt x="183" y="49"/>
                  <a:pt x="176" y="72"/>
                </a:cubicBezTo>
                <a:cubicBezTo>
                  <a:pt x="174" y="77"/>
                  <a:pt x="167" y="84"/>
                  <a:pt x="162" y="84"/>
                </a:cubicBezTo>
                <a:cubicBezTo>
                  <a:pt x="116" y="85"/>
                  <a:pt x="70" y="84"/>
                  <a:pt x="21" y="84"/>
                </a:cubicBezTo>
                <a:cubicBezTo>
                  <a:pt x="14" y="56"/>
                  <a:pt x="7" y="29"/>
                  <a:pt x="0" y="0"/>
                </a:cubicBezTo>
                <a:cubicBezTo>
                  <a:pt x="65" y="0"/>
                  <a:pt x="128" y="0"/>
                  <a:pt x="195"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5" name="Freeform 109">
            <a:extLst>
              <a:ext uri="{FF2B5EF4-FFF2-40B4-BE49-F238E27FC236}">
                <a16:creationId xmlns:a16="http://schemas.microsoft.com/office/drawing/2014/main" id="{D7C507E5-923D-4DB1-B140-572D3BF35162}"/>
              </a:ext>
            </a:extLst>
          </p:cNvPr>
          <p:cNvSpPr>
            <a:spLocks/>
          </p:cNvSpPr>
          <p:nvPr/>
        </p:nvSpPr>
        <p:spPr bwMode="auto">
          <a:xfrm>
            <a:off x="8420100" y="1435101"/>
            <a:ext cx="34925" cy="185738"/>
          </a:xfrm>
          <a:custGeom>
            <a:avLst/>
            <a:gdLst>
              <a:gd name="T0" fmla="*/ 21 w 21"/>
              <a:gd name="T1" fmla="*/ 106 h 111"/>
              <a:gd name="T2" fmla="*/ 0 w 21"/>
              <a:gd name="T3" fmla="*/ 92 h 111"/>
              <a:gd name="T4" fmla="*/ 0 w 21"/>
              <a:gd name="T5" fmla="*/ 16 h 111"/>
              <a:gd name="T6" fmla="*/ 21 w 21"/>
              <a:gd name="T7" fmla="*/ 1 h 111"/>
              <a:gd name="T8" fmla="*/ 21 w 21"/>
              <a:gd name="T9" fmla="*/ 106 h 111"/>
            </a:gdLst>
            <a:ahLst/>
            <a:cxnLst>
              <a:cxn ang="0">
                <a:pos x="T0" y="T1"/>
              </a:cxn>
              <a:cxn ang="0">
                <a:pos x="T2" y="T3"/>
              </a:cxn>
              <a:cxn ang="0">
                <a:pos x="T4" y="T5"/>
              </a:cxn>
              <a:cxn ang="0">
                <a:pos x="T6" y="T7"/>
              </a:cxn>
              <a:cxn ang="0">
                <a:pos x="T8" y="T9"/>
              </a:cxn>
            </a:cxnLst>
            <a:rect l="0" t="0" r="r" b="b"/>
            <a:pathLst>
              <a:path w="21" h="111">
                <a:moveTo>
                  <a:pt x="21" y="106"/>
                </a:moveTo>
                <a:cubicBezTo>
                  <a:pt x="7" y="111"/>
                  <a:pt x="0" y="108"/>
                  <a:pt x="0" y="92"/>
                </a:cubicBezTo>
                <a:cubicBezTo>
                  <a:pt x="0" y="67"/>
                  <a:pt x="0" y="41"/>
                  <a:pt x="0" y="16"/>
                </a:cubicBezTo>
                <a:cubicBezTo>
                  <a:pt x="0" y="0"/>
                  <a:pt x="1" y="0"/>
                  <a:pt x="21" y="1"/>
                </a:cubicBezTo>
                <a:cubicBezTo>
                  <a:pt x="21" y="36"/>
                  <a:pt x="21" y="71"/>
                  <a:pt x="21" y="106"/>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6" name="Freeform 110">
            <a:extLst>
              <a:ext uri="{FF2B5EF4-FFF2-40B4-BE49-F238E27FC236}">
                <a16:creationId xmlns:a16="http://schemas.microsoft.com/office/drawing/2014/main" id="{131C5223-5A29-491F-9103-B3685F83EF4C}"/>
              </a:ext>
            </a:extLst>
          </p:cNvPr>
          <p:cNvSpPr>
            <a:spLocks/>
          </p:cNvSpPr>
          <p:nvPr/>
        </p:nvSpPr>
        <p:spPr bwMode="auto">
          <a:xfrm>
            <a:off x="8418513" y="2922588"/>
            <a:ext cx="38100" cy="188913"/>
          </a:xfrm>
          <a:custGeom>
            <a:avLst/>
            <a:gdLst>
              <a:gd name="T0" fmla="*/ 23 w 23"/>
              <a:gd name="T1" fmla="*/ 4 h 113"/>
              <a:gd name="T2" fmla="*/ 23 w 23"/>
              <a:gd name="T3" fmla="*/ 108 h 113"/>
              <a:gd name="T4" fmla="*/ 1 w 23"/>
              <a:gd name="T5" fmla="*/ 95 h 113"/>
              <a:gd name="T6" fmla="*/ 1 w 23"/>
              <a:gd name="T7" fmla="*/ 19 h 113"/>
              <a:gd name="T8" fmla="*/ 23 w 23"/>
              <a:gd name="T9" fmla="*/ 4 h 113"/>
            </a:gdLst>
            <a:ahLst/>
            <a:cxnLst>
              <a:cxn ang="0">
                <a:pos x="T0" y="T1"/>
              </a:cxn>
              <a:cxn ang="0">
                <a:pos x="T2" y="T3"/>
              </a:cxn>
              <a:cxn ang="0">
                <a:pos x="T4" y="T5"/>
              </a:cxn>
              <a:cxn ang="0">
                <a:pos x="T6" y="T7"/>
              </a:cxn>
              <a:cxn ang="0">
                <a:pos x="T8" y="T9"/>
              </a:cxn>
            </a:cxnLst>
            <a:rect l="0" t="0" r="r" b="b"/>
            <a:pathLst>
              <a:path w="23" h="113">
                <a:moveTo>
                  <a:pt x="23" y="4"/>
                </a:moveTo>
                <a:cubicBezTo>
                  <a:pt x="23" y="39"/>
                  <a:pt x="23" y="73"/>
                  <a:pt x="23" y="108"/>
                </a:cubicBezTo>
                <a:cubicBezTo>
                  <a:pt x="9" y="113"/>
                  <a:pt x="1" y="113"/>
                  <a:pt x="1" y="95"/>
                </a:cubicBezTo>
                <a:cubicBezTo>
                  <a:pt x="1" y="69"/>
                  <a:pt x="2" y="44"/>
                  <a:pt x="1" y="19"/>
                </a:cubicBezTo>
                <a:cubicBezTo>
                  <a:pt x="0" y="3"/>
                  <a:pt x="8" y="0"/>
                  <a:pt x="23" y="4"/>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7" name="Freeform 111">
            <a:extLst>
              <a:ext uri="{FF2B5EF4-FFF2-40B4-BE49-F238E27FC236}">
                <a16:creationId xmlns:a16="http://schemas.microsoft.com/office/drawing/2014/main" id="{7CA1812D-5054-407C-B7EB-06029BEB8AD6}"/>
              </a:ext>
            </a:extLst>
          </p:cNvPr>
          <p:cNvSpPr>
            <a:spLocks/>
          </p:cNvSpPr>
          <p:nvPr/>
        </p:nvSpPr>
        <p:spPr bwMode="auto">
          <a:xfrm>
            <a:off x="8418513" y="4414838"/>
            <a:ext cx="36512" cy="190500"/>
          </a:xfrm>
          <a:custGeom>
            <a:avLst/>
            <a:gdLst>
              <a:gd name="T0" fmla="*/ 22 w 22"/>
              <a:gd name="T1" fmla="*/ 110 h 114"/>
              <a:gd name="T2" fmla="*/ 1 w 22"/>
              <a:gd name="T3" fmla="*/ 96 h 114"/>
              <a:gd name="T4" fmla="*/ 1 w 22"/>
              <a:gd name="T5" fmla="*/ 20 h 114"/>
              <a:gd name="T6" fmla="*/ 22 w 22"/>
              <a:gd name="T7" fmla="*/ 5 h 114"/>
              <a:gd name="T8" fmla="*/ 22 w 22"/>
              <a:gd name="T9" fmla="*/ 110 h 114"/>
            </a:gdLst>
            <a:ahLst/>
            <a:cxnLst>
              <a:cxn ang="0">
                <a:pos x="T0" y="T1"/>
              </a:cxn>
              <a:cxn ang="0">
                <a:pos x="T2" y="T3"/>
              </a:cxn>
              <a:cxn ang="0">
                <a:pos x="T4" y="T5"/>
              </a:cxn>
              <a:cxn ang="0">
                <a:pos x="T6" y="T7"/>
              </a:cxn>
              <a:cxn ang="0">
                <a:pos x="T8" y="T9"/>
              </a:cxn>
            </a:cxnLst>
            <a:rect l="0" t="0" r="r" b="b"/>
            <a:pathLst>
              <a:path w="22" h="114">
                <a:moveTo>
                  <a:pt x="22" y="110"/>
                </a:moveTo>
                <a:cubicBezTo>
                  <a:pt x="9" y="114"/>
                  <a:pt x="1" y="113"/>
                  <a:pt x="1" y="96"/>
                </a:cubicBezTo>
                <a:cubicBezTo>
                  <a:pt x="1" y="71"/>
                  <a:pt x="2" y="45"/>
                  <a:pt x="1" y="20"/>
                </a:cubicBezTo>
                <a:cubicBezTo>
                  <a:pt x="0" y="5"/>
                  <a:pt x="6" y="0"/>
                  <a:pt x="22" y="5"/>
                </a:cubicBezTo>
                <a:cubicBezTo>
                  <a:pt x="22" y="39"/>
                  <a:pt x="22" y="74"/>
                  <a:pt x="22" y="11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8" name="Freeform 112">
            <a:extLst>
              <a:ext uri="{FF2B5EF4-FFF2-40B4-BE49-F238E27FC236}">
                <a16:creationId xmlns:a16="http://schemas.microsoft.com/office/drawing/2014/main" id="{76DEF6C9-B3EE-4F3C-AB72-243E0B843E9E}"/>
              </a:ext>
            </a:extLst>
          </p:cNvPr>
          <p:cNvSpPr>
            <a:spLocks/>
          </p:cNvSpPr>
          <p:nvPr/>
        </p:nvSpPr>
        <p:spPr bwMode="auto">
          <a:xfrm>
            <a:off x="8421688" y="4235451"/>
            <a:ext cx="34925" cy="112713"/>
          </a:xfrm>
          <a:custGeom>
            <a:avLst/>
            <a:gdLst>
              <a:gd name="T0" fmla="*/ 21 w 21"/>
              <a:gd name="T1" fmla="*/ 0 h 67"/>
              <a:gd name="T2" fmla="*/ 21 w 21"/>
              <a:gd name="T3" fmla="*/ 67 h 67"/>
              <a:gd name="T4" fmla="*/ 2 w 21"/>
              <a:gd name="T5" fmla="*/ 64 h 67"/>
              <a:gd name="T6" fmla="*/ 1 w 21"/>
              <a:gd name="T7" fmla="*/ 6 h 67"/>
              <a:gd name="T8" fmla="*/ 21 w 21"/>
              <a:gd name="T9" fmla="*/ 0 h 67"/>
            </a:gdLst>
            <a:ahLst/>
            <a:cxnLst>
              <a:cxn ang="0">
                <a:pos x="T0" y="T1"/>
              </a:cxn>
              <a:cxn ang="0">
                <a:pos x="T2" y="T3"/>
              </a:cxn>
              <a:cxn ang="0">
                <a:pos x="T4" y="T5"/>
              </a:cxn>
              <a:cxn ang="0">
                <a:pos x="T6" y="T7"/>
              </a:cxn>
              <a:cxn ang="0">
                <a:pos x="T8" y="T9"/>
              </a:cxn>
            </a:cxnLst>
            <a:rect l="0" t="0" r="r" b="b"/>
            <a:pathLst>
              <a:path w="21" h="67">
                <a:moveTo>
                  <a:pt x="21" y="0"/>
                </a:moveTo>
                <a:cubicBezTo>
                  <a:pt x="21" y="25"/>
                  <a:pt x="21" y="44"/>
                  <a:pt x="21" y="67"/>
                </a:cubicBezTo>
                <a:cubicBezTo>
                  <a:pt x="14" y="66"/>
                  <a:pt x="2" y="65"/>
                  <a:pt x="2" y="64"/>
                </a:cubicBezTo>
                <a:cubicBezTo>
                  <a:pt x="1" y="44"/>
                  <a:pt x="0" y="25"/>
                  <a:pt x="1" y="6"/>
                </a:cubicBezTo>
                <a:cubicBezTo>
                  <a:pt x="1" y="4"/>
                  <a:pt x="13" y="2"/>
                  <a:pt x="21"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49" name="Freeform 113">
            <a:extLst>
              <a:ext uri="{FF2B5EF4-FFF2-40B4-BE49-F238E27FC236}">
                <a16:creationId xmlns:a16="http://schemas.microsoft.com/office/drawing/2014/main" id="{B12F211C-0415-44F1-A794-C107C6340A57}"/>
              </a:ext>
            </a:extLst>
          </p:cNvPr>
          <p:cNvSpPr>
            <a:spLocks/>
          </p:cNvSpPr>
          <p:nvPr/>
        </p:nvSpPr>
        <p:spPr bwMode="auto">
          <a:xfrm>
            <a:off x="8394700" y="2735263"/>
            <a:ext cx="61912" cy="120650"/>
          </a:xfrm>
          <a:custGeom>
            <a:avLst/>
            <a:gdLst>
              <a:gd name="T0" fmla="*/ 37 w 37"/>
              <a:gd name="T1" fmla="*/ 72 h 72"/>
              <a:gd name="T2" fmla="*/ 16 w 37"/>
              <a:gd name="T3" fmla="*/ 26 h 72"/>
              <a:gd name="T4" fmla="*/ 37 w 37"/>
              <a:gd name="T5" fmla="*/ 8 h 72"/>
              <a:gd name="T6" fmla="*/ 37 w 37"/>
              <a:gd name="T7" fmla="*/ 72 h 72"/>
            </a:gdLst>
            <a:ahLst/>
            <a:cxnLst>
              <a:cxn ang="0">
                <a:pos x="T0" y="T1"/>
              </a:cxn>
              <a:cxn ang="0">
                <a:pos x="T2" y="T3"/>
              </a:cxn>
              <a:cxn ang="0">
                <a:pos x="T4" y="T5"/>
              </a:cxn>
              <a:cxn ang="0">
                <a:pos x="T6" y="T7"/>
              </a:cxn>
            </a:cxnLst>
            <a:rect l="0" t="0" r="r" b="b"/>
            <a:pathLst>
              <a:path w="37" h="72">
                <a:moveTo>
                  <a:pt x="37" y="72"/>
                </a:moveTo>
                <a:cubicBezTo>
                  <a:pt x="0" y="68"/>
                  <a:pt x="20" y="41"/>
                  <a:pt x="16" y="26"/>
                </a:cubicBezTo>
                <a:cubicBezTo>
                  <a:pt x="12" y="12"/>
                  <a:pt x="16" y="0"/>
                  <a:pt x="37" y="8"/>
                </a:cubicBezTo>
                <a:cubicBezTo>
                  <a:pt x="37" y="28"/>
                  <a:pt x="37" y="48"/>
                  <a:pt x="37" y="72"/>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50" name="Freeform 114">
            <a:extLst>
              <a:ext uri="{FF2B5EF4-FFF2-40B4-BE49-F238E27FC236}">
                <a16:creationId xmlns:a16="http://schemas.microsoft.com/office/drawing/2014/main" id="{480D4969-3884-43EA-8E7E-E524668C6216}"/>
              </a:ext>
            </a:extLst>
          </p:cNvPr>
          <p:cNvSpPr>
            <a:spLocks/>
          </p:cNvSpPr>
          <p:nvPr/>
        </p:nvSpPr>
        <p:spPr bwMode="auto">
          <a:xfrm>
            <a:off x="8421688" y="1249363"/>
            <a:ext cx="34925" cy="114300"/>
          </a:xfrm>
          <a:custGeom>
            <a:avLst/>
            <a:gdLst>
              <a:gd name="T0" fmla="*/ 21 w 21"/>
              <a:gd name="T1" fmla="*/ 0 h 68"/>
              <a:gd name="T2" fmla="*/ 21 w 21"/>
              <a:gd name="T3" fmla="*/ 68 h 68"/>
              <a:gd name="T4" fmla="*/ 2 w 21"/>
              <a:gd name="T5" fmla="*/ 64 h 68"/>
              <a:gd name="T6" fmla="*/ 1 w 21"/>
              <a:gd name="T7" fmla="*/ 6 h 68"/>
              <a:gd name="T8" fmla="*/ 21 w 21"/>
              <a:gd name="T9" fmla="*/ 0 h 68"/>
            </a:gdLst>
            <a:ahLst/>
            <a:cxnLst>
              <a:cxn ang="0">
                <a:pos x="T0" y="T1"/>
              </a:cxn>
              <a:cxn ang="0">
                <a:pos x="T2" y="T3"/>
              </a:cxn>
              <a:cxn ang="0">
                <a:pos x="T4" y="T5"/>
              </a:cxn>
              <a:cxn ang="0">
                <a:pos x="T6" y="T7"/>
              </a:cxn>
              <a:cxn ang="0">
                <a:pos x="T8" y="T9"/>
              </a:cxn>
            </a:cxnLst>
            <a:rect l="0" t="0" r="r" b="b"/>
            <a:pathLst>
              <a:path w="21" h="68">
                <a:moveTo>
                  <a:pt x="21" y="0"/>
                </a:moveTo>
                <a:cubicBezTo>
                  <a:pt x="21" y="25"/>
                  <a:pt x="21" y="45"/>
                  <a:pt x="21" y="68"/>
                </a:cubicBezTo>
                <a:cubicBezTo>
                  <a:pt x="14" y="66"/>
                  <a:pt x="2" y="66"/>
                  <a:pt x="2" y="64"/>
                </a:cubicBezTo>
                <a:cubicBezTo>
                  <a:pt x="1" y="45"/>
                  <a:pt x="0" y="25"/>
                  <a:pt x="1" y="6"/>
                </a:cubicBezTo>
                <a:cubicBezTo>
                  <a:pt x="1" y="4"/>
                  <a:pt x="13" y="3"/>
                  <a:pt x="21" y="0"/>
                </a:cubicBezTo>
                <a:close/>
              </a:path>
            </a:pathLst>
          </a:custGeom>
          <a:solidFill>
            <a:srgbClr val="8A6BB4"/>
          </a:solidFill>
          <a:ln>
            <a:noFill/>
          </a:ln>
        </p:spPr>
        <p:txBody>
          <a:bodyPr vert="horz" wrap="square" lIns="91440" tIns="45720" rIns="91440" bIns="45720" numCol="1" anchor="t" anchorCtr="0" compatLnSpc="1">
            <a:prstTxWarp prst="textNoShape">
              <a:avLst/>
            </a:prstTxWarp>
          </a:bodyPr>
          <a:lstStyle/>
          <a:p>
            <a:endParaRPr lang="es-ES"/>
          </a:p>
        </p:txBody>
      </p:sp>
      <p:sp>
        <p:nvSpPr>
          <p:cNvPr id="956" name="Freeform 118">
            <a:extLst>
              <a:ext uri="{FF2B5EF4-FFF2-40B4-BE49-F238E27FC236}">
                <a16:creationId xmlns:a16="http://schemas.microsoft.com/office/drawing/2014/main" id="{6B4237B8-E6BA-4B13-A2FC-0420D584BCD1}"/>
              </a:ext>
            </a:extLst>
          </p:cNvPr>
          <p:cNvSpPr>
            <a:spLocks noEditPoints="1"/>
          </p:cNvSpPr>
          <p:nvPr/>
        </p:nvSpPr>
        <p:spPr bwMode="auto">
          <a:xfrm>
            <a:off x="6172200" y="862013"/>
            <a:ext cx="1606550" cy="2659063"/>
          </a:xfrm>
          <a:custGeom>
            <a:avLst/>
            <a:gdLst>
              <a:gd name="T0" fmla="*/ 626 w 692"/>
              <a:gd name="T1" fmla="*/ 510 h 1148"/>
              <a:gd name="T2" fmla="*/ 663 w 692"/>
              <a:gd name="T3" fmla="*/ 510 h 1148"/>
              <a:gd name="T4" fmla="*/ 692 w 692"/>
              <a:gd name="T5" fmla="*/ 540 h 1148"/>
              <a:gd name="T6" fmla="*/ 692 w 692"/>
              <a:gd name="T7" fmla="*/ 610 h 1148"/>
              <a:gd name="T8" fmla="*/ 662 w 692"/>
              <a:gd name="T9" fmla="*/ 640 h 1148"/>
              <a:gd name="T10" fmla="*/ 630 w 692"/>
              <a:gd name="T11" fmla="*/ 641 h 1148"/>
              <a:gd name="T12" fmla="*/ 626 w 692"/>
              <a:gd name="T13" fmla="*/ 642 h 1148"/>
              <a:gd name="T14" fmla="*/ 626 w 692"/>
              <a:gd name="T15" fmla="*/ 656 h 1148"/>
              <a:gd name="T16" fmla="*/ 626 w 692"/>
              <a:gd name="T17" fmla="*/ 768 h 1148"/>
              <a:gd name="T18" fmla="*/ 522 w 692"/>
              <a:gd name="T19" fmla="*/ 909 h 1148"/>
              <a:gd name="T20" fmla="*/ 510 w 692"/>
              <a:gd name="T21" fmla="*/ 925 h 1148"/>
              <a:gd name="T22" fmla="*/ 510 w 692"/>
              <a:gd name="T23" fmla="*/ 1016 h 1148"/>
              <a:gd name="T24" fmla="*/ 377 w 692"/>
              <a:gd name="T25" fmla="*/ 1148 h 1148"/>
              <a:gd name="T26" fmla="*/ 249 w 692"/>
              <a:gd name="T27" fmla="*/ 1148 h 1148"/>
              <a:gd name="T28" fmla="*/ 117 w 692"/>
              <a:gd name="T29" fmla="*/ 1016 h 1148"/>
              <a:gd name="T30" fmla="*/ 117 w 692"/>
              <a:gd name="T31" fmla="*/ 924 h 1148"/>
              <a:gd name="T32" fmla="*/ 106 w 692"/>
              <a:gd name="T33" fmla="*/ 909 h 1148"/>
              <a:gd name="T34" fmla="*/ 0 w 692"/>
              <a:gd name="T35" fmla="*/ 767 h 1148"/>
              <a:gd name="T36" fmla="*/ 0 w 692"/>
              <a:gd name="T37" fmla="*/ 383 h 1148"/>
              <a:gd name="T38" fmla="*/ 106 w 692"/>
              <a:gd name="T39" fmla="*/ 241 h 1148"/>
              <a:gd name="T40" fmla="*/ 117 w 692"/>
              <a:gd name="T41" fmla="*/ 227 h 1148"/>
              <a:gd name="T42" fmla="*/ 117 w 692"/>
              <a:gd name="T43" fmla="*/ 129 h 1148"/>
              <a:gd name="T44" fmla="*/ 228 w 692"/>
              <a:gd name="T45" fmla="*/ 5 h 1148"/>
              <a:gd name="T46" fmla="*/ 399 w 692"/>
              <a:gd name="T47" fmla="*/ 5 h 1148"/>
              <a:gd name="T48" fmla="*/ 510 w 692"/>
              <a:gd name="T49" fmla="*/ 127 h 1148"/>
              <a:gd name="T50" fmla="*/ 510 w 692"/>
              <a:gd name="T51" fmla="*/ 226 h 1148"/>
              <a:gd name="T52" fmla="*/ 520 w 692"/>
              <a:gd name="T53" fmla="*/ 241 h 1148"/>
              <a:gd name="T54" fmla="*/ 626 w 692"/>
              <a:gd name="T55" fmla="*/ 384 h 1148"/>
              <a:gd name="T56" fmla="*/ 626 w 692"/>
              <a:gd name="T57" fmla="*/ 510 h 1148"/>
              <a:gd name="T58" fmla="*/ 590 w 692"/>
              <a:gd name="T59" fmla="*/ 576 h 1148"/>
              <a:gd name="T60" fmla="*/ 590 w 692"/>
              <a:gd name="T61" fmla="*/ 389 h 1148"/>
              <a:gd name="T62" fmla="*/ 472 w 692"/>
              <a:gd name="T63" fmla="*/ 271 h 1148"/>
              <a:gd name="T64" fmla="*/ 155 w 692"/>
              <a:gd name="T65" fmla="*/ 271 h 1148"/>
              <a:gd name="T66" fmla="*/ 37 w 692"/>
              <a:gd name="T67" fmla="*/ 390 h 1148"/>
              <a:gd name="T68" fmla="*/ 37 w 692"/>
              <a:gd name="T69" fmla="*/ 763 h 1148"/>
              <a:gd name="T70" fmla="*/ 152 w 692"/>
              <a:gd name="T71" fmla="*/ 879 h 1148"/>
              <a:gd name="T72" fmla="*/ 473 w 692"/>
              <a:gd name="T73" fmla="*/ 879 h 1148"/>
              <a:gd name="T74" fmla="*/ 590 w 692"/>
              <a:gd name="T75" fmla="*/ 762 h 1148"/>
              <a:gd name="T76" fmla="*/ 590 w 692"/>
              <a:gd name="T77" fmla="*/ 576 h 1148"/>
              <a:gd name="T78" fmla="*/ 154 w 692"/>
              <a:gd name="T79" fmla="*/ 138 h 1148"/>
              <a:gd name="T80" fmla="*/ 156 w 692"/>
              <a:gd name="T81" fmla="*/ 138 h 1148"/>
              <a:gd name="T82" fmla="*/ 158 w 692"/>
              <a:gd name="T83" fmla="*/ 134 h 1148"/>
              <a:gd name="T84" fmla="*/ 256 w 692"/>
              <a:gd name="T85" fmla="*/ 75 h 1148"/>
              <a:gd name="T86" fmla="*/ 376 w 692"/>
              <a:gd name="T87" fmla="*/ 76 h 1148"/>
              <a:gd name="T88" fmla="*/ 466 w 692"/>
              <a:gd name="T89" fmla="*/ 129 h 1148"/>
              <a:gd name="T90" fmla="*/ 472 w 692"/>
              <a:gd name="T91" fmla="*/ 139 h 1148"/>
              <a:gd name="T92" fmla="*/ 377 w 692"/>
              <a:gd name="T93" fmla="*/ 39 h 1148"/>
              <a:gd name="T94" fmla="*/ 250 w 692"/>
              <a:gd name="T95" fmla="*/ 39 h 1148"/>
              <a:gd name="T96" fmla="*/ 154 w 692"/>
              <a:gd name="T97" fmla="*/ 138 h 1148"/>
              <a:gd name="T98" fmla="*/ 473 w 692"/>
              <a:gd name="T99" fmla="*/ 1014 h 1148"/>
              <a:gd name="T100" fmla="*/ 471 w 692"/>
              <a:gd name="T101" fmla="*/ 1014 h 1148"/>
              <a:gd name="T102" fmla="*/ 468 w 692"/>
              <a:gd name="T103" fmla="*/ 1017 h 1148"/>
              <a:gd name="T104" fmla="*/ 370 w 692"/>
              <a:gd name="T105" fmla="*/ 1075 h 1148"/>
              <a:gd name="T106" fmla="*/ 260 w 692"/>
              <a:gd name="T107" fmla="*/ 1075 h 1148"/>
              <a:gd name="T108" fmla="*/ 157 w 692"/>
              <a:gd name="T109" fmla="*/ 1015 h 1148"/>
              <a:gd name="T110" fmla="*/ 154 w 692"/>
              <a:gd name="T111" fmla="*/ 1012 h 1148"/>
              <a:gd name="T112" fmla="*/ 153 w 692"/>
              <a:gd name="T113" fmla="*/ 1019 h 1148"/>
              <a:gd name="T114" fmla="*/ 248 w 692"/>
              <a:gd name="T115" fmla="*/ 1112 h 1148"/>
              <a:gd name="T116" fmla="*/ 378 w 692"/>
              <a:gd name="T117" fmla="*/ 1111 h 1148"/>
              <a:gd name="T118" fmla="*/ 427 w 692"/>
              <a:gd name="T119" fmla="*/ 1095 h 1148"/>
              <a:gd name="T120" fmla="*/ 473 w 692"/>
              <a:gd name="T121" fmla="*/ 1014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92" h="1148">
                <a:moveTo>
                  <a:pt x="626" y="510"/>
                </a:moveTo>
                <a:cubicBezTo>
                  <a:pt x="640" y="510"/>
                  <a:pt x="652" y="510"/>
                  <a:pt x="663" y="510"/>
                </a:cubicBezTo>
                <a:cubicBezTo>
                  <a:pt x="683" y="511"/>
                  <a:pt x="692" y="521"/>
                  <a:pt x="692" y="540"/>
                </a:cubicBezTo>
                <a:cubicBezTo>
                  <a:pt x="692" y="564"/>
                  <a:pt x="692" y="587"/>
                  <a:pt x="692" y="610"/>
                </a:cubicBezTo>
                <a:cubicBezTo>
                  <a:pt x="692" y="630"/>
                  <a:pt x="683" y="640"/>
                  <a:pt x="662" y="640"/>
                </a:cubicBezTo>
                <a:cubicBezTo>
                  <a:pt x="652" y="641"/>
                  <a:pt x="641" y="641"/>
                  <a:pt x="630" y="641"/>
                </a:cubicBezTo>
                <a:cubicBezTo>
                  <a:pt x="630" y="641"/>
                  <a:pt x="629" y="641"/>
                  <a:pt x="626" y="642"/>
                </a:cubicBezTo>
                <a:cubicBezTo>
                  <a:pt x="626" y="646"/>
                  <a:pt x="626" y="651"/>
                  <a:pt x="626" y="656"/>
                </a:cubicBezTo>
                <a:cubicBezTo>
                  <a:pt x="626" y="693"/>
                  <a:pt x="626" y="730"/>
                  <a:pt x="626" y="768"/>
                </a:cubicBezTo>
                <a:cubicBezTo>
                  <a:pt x="626" y="834"/>
                  <a:pt x="585" y="890"/>
                  <a:pt x="522" y="909"/>
                </a:cubicBezTo>
                <a:cubicBezTo>
                  <a:pt x="512" y="912"/>
                  <a:pt x="509" y="916"/>
                  <a:pt x="510" y="925"/>
                </a:cubicBezTo>
                <a:cubicBezTo>
                  <a:pt x="510" y="956"/>
                  <a:pt x="510" y="986"/>
                  <a:pt x="510" y="1016"/>
                </a:cubicBezTo>
                <a:cubicBezTo>
                  <a:pt x="509" y="1092"/>
                  <a:pt x="452" y="1148"/>
                  <a:pt x="377" y="1148"/>
                </a:cubicBezTo>
                <a:cubicBezTo>
                  <a:pt x="335" y="1148"/>
                  <a:pt x="292" y="1148"/>
                  <a:pt x="249" y="1148"/>
                </a:cubicBezTo>
                <a:cubicBezTo>
                  <a:pt x="174" y="1148"/>
                  <a:pt x="117" y="1091"/>
                  <a:pt x="117" y="1016"/>
                </a:cubicBezTo>
                <a:cubicBezTo>
                  <a:pt x="116" y="985"/>
                  <a:pt x="116" y="955"/>
                  <a:pt x="117" y="924"/>
                </a:cubicBezTo>
                <a:cubicBezTo>
                  <a:pt x="117" y="915"/>
                  <a:pt x="114" y="912"/>
                  <a:pt x="106" y="909"/>
                </a:cubicBezTo>
                <a:cubicBezTo>
                  <a:pt x="41" y="890"/>
                  <a:pt x="0" y="835"/>
                  <a:pt x="0" y="767"/>
                </a:cubicBezTo>
                <a:cubicBezTo>
                  <a:pt x="0" y="639"/>
                  <a:pt x="0" y="511"/>
                  <a:pt x="0" y="383"/>
                </a:cubicBezTo>
                <a:cubicBezTo>
                  <a:pt x="0" y="316"/>
                  <a:pt x="41" y="261"/>
                  <a:pt x="106" y="241"/>
                </a:cubicBezTo>
                <a:cubicBezTo>
                  <a:pt x="114" y="239"/>
                  <a:pt x="117" y="236"/>
                  <a:pt x="117" y="227"/>
                </a:cubicBezTo>
                <a:cubicBezTo>
                  <a:pt x="116" y="194"/>
                  <a:pt x="116" y="162"/>
                  <a:pt x="117" y="129"/>
                </a:cubicBezTo>
                <a:cubicBezTo>
                  <a:pt x="118" y="66"/>
                  <a:pt x="165" y="10"/>
                  <a:pt x="228" y="5"/>
                </a:cubicBezTo>
                <a:cubicBezTo>
                  <a:pt x="285" y="0"/>
                  <a:pt x="343" y="1"/>
                  <a:pt x="399" y="5"/>
                </a:cubicBezTo>
                <a:cubicBezTo>
                  <a:pt x="461" y="10"/>
                  <a:pt x="508" y="66"/>
                  <a:pt x="510" y="127"/>
                </a:cubicBezTo>
                <a:cubicBezTo>
                  <a:pt x="510" y="160"/>
                  <a:pt x="510" y="193"/>
                  <a:pt x="510" y="226"/>
                </a:cubicBezTo>
                <a:cubicBezTo>
                  <a:pt x="510" y="235"/>
                  <a:pt x="512" y="239"/>
                  <a:pt x="520" y="241"/>
                </a:cubicBezTo>
                <a:cubicBezTo>
                  <a:pt x="586" y="261"/>
                  <a:pt x="626" y="316"/>
                  <a:pt x="626" y="384"/>
                </a:cubicBezTo>
                <a:cubicBezTo>
                  <a:pt x="626" y="425"/>
                  <a:pt x="626" y="467"/>
                  <a:pt x="626" y="510"/>
                </a:cubicBezTo>
                <a:close/>
                <a:moveTo>
                  <a:pt x="590" y="576"/>
                </a:moveTo>
                <a:cubicBezTo>
                  <a:pt x="590" y="514"/>
                  <a:pt x="590" y="451"/>
                  <a:pt x="590" y="389"/>
                </a:cubicBezTo>
                <a:cubicBezTo>
                  <a:pt x="590" y="320"/>
                  <a:pt x="541" y="271"/>
                  <a:pt x="472" y="271"/>
                </a:cubicBezTo>
                <a:cubicBezTo>
                  <a:pt x="367" y="271"/>
                  <a:pt x="261" y="271"/>
                  <a:pt x="155" y="271"/>
                </a:cubicBezTo>
                <a:cubicBezTo>
                  <a:pt x="85" y="271"/>
                  <a:pt x="37" y="320"/>
                  <a:pt x="37" y="390"/>
                </a:cubicBezTo>
                <a:cubicBezTo>
                  <a:pt x="37" y="514"/>
                  <a:pt x="37" y="638"/>
                  <a:pt x="37" y="763"/>
                </a:cubicBezTo>
                <a:cubicBezTo>
                  <a:pt x="37" y="830"/>
                  <a:pt x="85" y="879"/>
                  <a:pt x="152" y="879"/>
                </a:cubicBezTo>
                <a:cubicBezTo>
                  <a:pt x="259" y="879"/>
                  <a:pt x="366" y="879"/>
                  <a:pt x="473" y="879"/>
                </a:cubicBezTo>
                <a:cubicBezTo>
                  <a:pt x="541" y="879"/>
                  <a:pt x="590" y="830"/>
                  <a:pt x="590" y="762"/>
                </a:cubicBezTo>
                <a:cubicBezTo>
                  <a:pt x="590" y="700"/>
                  <a:pt x="590" y="638"/>
                  <a:pt x="590" y="576"/>
                </a:cubicBezTo>
                <a:close/>
                <a:moveTo>
                  <a:pt x="154" y="138"/>
                </a:moveTo>
                <a:cubicBezTo>
                  <a:pt x="155" y="138"/>
                  <a:pt x="155" y="138"/>
                  <a:pt x="156" y="138"/>
                </a:cubicBezTo>
                <a:cubicBezTo>
                  <a:pt x="156" y="137"/>
                  <a:pt x="157" y="135"/>
                  <a:pt x="158" y="134"/>
                </a:cubicBezTo>
                <a:cubicBezTo>
                  <a:pt x="178" y="94"/>
                  <a:pt x="211" y="75"/>
                  <a:pt x="256" y="75"/>
                </a:cubicBezTo>
                <a:cubicBezTo>
                  <a:pt x="296" y="76"/>
                  <a:pt x="336" y="75"/>
                  <a:pt x="376" y="76"/>
                </a:cubicBezTo>
                <a:cubicBezTo>
                  <a:pt x="416" y="76"/>
                  <a:pt x="446" y="94"/>
                  <a:pt x="466" y="129"/>
                </a:cubicBezTo>
                <a:cubicBezTo>
                  <a:pt x="468" y="131"/>
                  <a:pt x="469" y="134"/>
                  <a:pt x="472" y="139"/>
                </a:cubicBezTo>
                <a:cubicBezTo>
                  <a:pt x="474" y="86"/>
                  <a:pt x="430" y="40"/>
                  <a:pt x="377" y="39"/>
                </a:cubicBezTo>
                <a:cubicBezTo>
                  <a:pt x="335" y="38"/>
                  <a:pt x="292" y="38"/>
                  <a:pt x="250" y="39"/>
                </a:cubicBezTo>
                <a:cubicBezTo>
                  <a:pt x="196" y="40"/>
                  <a:pt x="153" y="85"/>
                  <a:pt x="154" y="138"/>
                </a:cubicBezTo>
                <a:close/>
                <a:moveTo>
                  <a:pt x="473" y="1014"/>
                </a:moveTo>
                <a:cubicBezTo>
                  <a:pt x="471" y="1014"/>
                  <a:pt x="471" y="1013"/>
                  <a:pt x="471" y="1014"/>
                </a:cubicBezTo>
                <a:cubicBezTo>
                  <a:pt x="470" y="1015"/>
                  <a:pt x="469" y="1016"/>
                  <a:pt x="468" y="1017"/>
                </a:cubicBezTo>
                <a:cubicBezTo>
                  <a:pt x="447" y="1057"/>
                  <a:pt x="415" y="1076"/>
                  <a:pt x="370" y="1075"/>
                </a:cubicBezTo>
                <a:cubicBezTo>
                  <a:pt x="333" y="1075"/>
                  <a:pt x="297" y="1074"/>
                  <a:pt x="260" y="1075"/>
                </a:cubicBezTo>
                <a:cubicBezTo>
                  <a:pt x="213" y="1076"/>
                  <a:pt x="179" y="1058"/>
                  <a:pt x="157" y="1015"/>
                </a:cubicBezTo>
                <a:cubicBezTo>
                  <a:pt x="157" y="1014"/>
                  <a:pt x="156" y="1014"/>
                  <a:pt x="154" y="1012"/>
                </a:cubicBezTo>
                <a:cubicBezTo>
                  <a:pt x="153" y="1015"/>
                  <a:pt x="153" y="1017"/>
                  <a:pt x="153" y="1019"/>
                </a:cubicBezTo>
                <a:cubicBezTo>
                  <a:pt x="156" y="1069"/>
                  <a:pt x="199" y="1111"/>
                  <a:pt x="248" y="1112"/>
                </a:cubicBezTo>
                <a:cubicBezTo>
                  <a:pt x="292" y="1112"/>
                  <a:pt x="335" y="1113"/>
                  <a:pt x="378" y="1111"/>
                </a:cubicBezTo>
                <a:cubicBezTo>
                  <a:pt x="395" y="1110"/>
                  <a:pt x="413" y="1104"/>
                  <a:pt x="427" y="1095"/>
                </a:cubicBezTo>
                <a:cubicBezTo>
                  <a:pt x="457" y="1077"/>
                  <a:pt x="472" y="1049"/>
                  <a:pt x="473" y="1014"/>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7" name="Freeform 119">
            <a:extLst>
              <a:ext uri="{FF2B5EF4-FFF2-40B4-BE49-F238E27FC236}">
                <a16:creationId xmlns:a16="http://schemas.microsoft.com/office/drawing/2014/main" id="{3EC9B35B-2B3C-47BC-9A6A-482DE8725D54}"/>
              </a:ext>
            </a:extLst>
          </p:cNvPr>
          <p:cNvSpPr>
            <a:spLocks noEditPoints="1"/>
          </p:cNvSpPr>
          <p:nvPr/>
        </p:nvSpPr>
        <p:spPr bwMode="auto">
          <a:xfrm>
            <a:off x="6338888" y="1573213"/>
            <a:ext cx="1119188" cy="1243013"/>
          </a:xfrm>
          <a:custGeom>
            <a:avLst/>
            <a:gdLst>
              <a:gd name="T0" fmla="*/ 396 w 482"/>
              <a:gd name="T1" fmla="*/ 537 h 537"/>
              <a:gd name="T2" fmla="*/ 0 w 482"/>
              <a:gd name="T3" fmla="*/ 88 h 537"/>
              <a:gd name="T4" fmla="*/ 482 w 482"/>
              <a:gd name="T5" fmla="*/ 88 h 537"/>
              <a:gd name="T6" fmla="*/ 402 w 482"/>
              <a:gd name="T7" fmla="*/ 147 h 537"/>
              <a:gd name="T8" fmla="*/ 396 w 482"/>
              <a:gd name="T9" fmla="*/ 316 h 537"/>
              <a:gd name="T10" fmla="*/ 405 w 482"/>
              <a:gd name="T11" fmla="*/ 206 h 537"/>
              <a:gd name="T12" fmla="*/ 410 w 482"/>
              <a:gd name="T13" fmla="*/ 193 h 537"/>
              <a:gd name="T14" fmla="*/ 203 w 482"/>
              <a:gd name="T15" fmla="*/ 184 h 537"/>
              <a:gd name="T16" fmla="*/ 124 w 482"/>
              <a:gd name="T17" fmla="*/ 282 h 537"/>
              <a:gd name="T18" fmla="*/ 203 w 482"/>
              <a:gd name="T19" fmla="*/ 232 h 537"/>
              <a:gd name="T20" fmla="*/ 337 w 482"/>
              <a:gd name="T21" fmla="*/ 290 h 537"/>
              <a:gd name="T22" fmla="*/ 318 w 482"/>
              <a:gd name="T23" fmla="*/ 244 h 537"/>
              <a:gd name="T24" fmla="*/ 265 w 482"/>
              <a:gd name="T25" fmla="*/ 204 h 537"/>
              <a:gd name="T26" fmla="*/ 301 w 482"/>
              <a:gd name="T27" fmla="*/ 172 h 537"/>
              <a:gd name="T28" fmla="*/ 284 w 482"/>
              <a:gd name="T29" fmla="*/ 246 h 537"/>
              <a:gd name="T30" fmla="*/ 56 w 482"/>
              <a:gd name="T31" fmla="*/ 383 h 537"/>
              <a:gd name="T32" fmla="*/ 127 w 482"/>
              <a:gd name="T33" fmla="*/ 425 h 537"/>
              <a:gd name="T34" fmla="*/ 69 w 482"/>
              <a:gd name="T35" fmla="*/ 189 h 537"/>
              <a:gd name="T36" fmla="*/ 94 w 482"/>
              <a:gd name="T37" fmla="*/ 148 h 537"/>
              <a:gd name="T38" fmla="*/ 50 w 482"/>
              <a:gd name="T39" fmla="*/ 172 h 537"/>
              <a:gd name="T40" fmla="*/ 161 w 482"/>
              <a:gd name="T41" fmla="*/ 61 h 537"/>
              <a:gd name="T42" fmla="*/ 57 w 482"/>
              <a:gd name="T43" fmla="*/ 50 h 537"/>
              <a:gd name="T44" fmla="*/ 148 w 482"/>
              <a:gd name="T45" fmla="*/ 110 h 537"/>
              <a:gd name="T46" fmla="*/ 161 w 482"/>
              <a:gd name="T47" fmla="*/ 61 h 537"/>
              <a:gd name="T48" fmla="*/ 388 w 482"/>
              <a:gd name="T49" fmla="*/ 433 h 537"/>
              <a:gd name="T50" fmla="*/ 357 w 482"/>
              <a:gd name="T51" fmla="*/ 378 h 537"/>
              <a:gd name="T52" fmla="*/ 375 w 482"/>
              <a:gd name="T53" fmla="*/ 426 h 537"/>
              <a:gd name="T54" fmla="*/ 353 w 482"/>
              <a:gd name="T55" fmla="*/ 429 h 537"/>
              <a:gd name="T56" fmla="*/ 428 w 482"/>
              <a:gd name="T57" fmla="*/ 410 h 537"/>
              <a:gd name="T58" fmla="*/ 396 w 482"/>
              <a:gd name="T59" fmla="*/ 418 h 537"/>
              <a:gd name="T60" fmla="*/ 427 w 482"/>
              <a:gd name="T61" fmla="*/ 449 h 537"/>
              <a:gd name="T62" fmla="*/ 261 w 482"/>
              <a:gd name="T63" fmla="*/ 391 h 537"/>
              <a:gd name="T64" fmla="*/ 267 w 482"/>
              <a:gd name="T65" fmla="*/ 418 h 537"/>
              <a:gd name="T66" fmla="*/ 260 w 482"/>
              <a:gd name="T67" fmla="*/ 430 h 537"/>
              <a:gd name="T68" fmla="*/ 265 w 482"/>
              <a:gd name="T69" fmla="*/ 452 h 537"/>
              <a:gd name="T70" fmla="*/ 279 w 482"/>
              <a:gd name="T71" fmla="*/ 379 h 537"/>
              <a:gd name="T72" fmla="*/ 216 w 482"/>
              <a:gd name="T73" fmla="*/ 439 h 537"/>
              <a:gd name="T74" fmla="*/ 225 w 482"/>
              <a:gd name="T75" fmla="*/ 373 h 537"/>
              <a:gd name="T76" fmla="*/ 218 w 482"/>
              <a:gd name="T77" fmla="*/ 395 h 537"/>
              <a:gd name="T78" fmla="*/ 217 w 482"/>
              <a:gd name="T79" fmla="*/ 418 h 537"/>
              <a:gd name="T80" fmla="*/ 241 w 482"/>
              <a:gd name="T81" fmla="*/ 446 h 537"/>
              <a:gd name="T82" fmla="*/ 191 w 482"/>
              <a:gd name="T83" fmla="*/ 450 h 537"/>
              <a:gd name="T84" fmla="*/ 173 w 482"/>
              <a:gd name="T85" fmla="*/ 392 h 537"/>
              <a:gd name="T86" fmla="*/ 191 w 482"/>
              <a:gd name="T87" fmla="*/ 450 h 537"/>
              <a:gd name="T88" fmla="*/ 303 w 482"/>
              <a:gd name="T89" fmla="*/ 449 h 537"/>
              <a:gd name="T90" fmla="*/ 336 w 482"/>
              <a:gd name="T91" fmla="*/ 372 h 537"/>
              <a:gd name="T92" fmla="*/ 244 w 482"/>
              <a:gd name="T93" fmla="*/ 243 h 537"/>
              <a:gd name="T94" fmla="*/ 244 w 482"/>
              <a:gd name="T95" fmla="*/ 212 h 537"/>
              <a:gd name="T96" fmla="*/ 220 w 482"/>
              <a:gd name="T97" fmla="*/ 212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2" h="537">
                <a:moveTo>
                  <a:pt x="482" y="269"/>
                </a:moveTo>
                <a:cubicBezTo>
                  <a:pt x="482" y="329"/>
                  <a:pt x="482" y="389"/>
                  <a:pt x="482" y="449"/>
                </a:cubicBezTo>
                <a:cubicBezTo>
                  <a:pt x="482" y="501"/>
                  <a:pt x="448" y="536"/>
                  <a:pt x="396" y="537"/>
                </a:cubicBezTo>
                <a:cubicBezTo>
                  <a:pt x="293" y="537"/>
                  <a:pt x="190" y="537"/>
                  <a:pt x="87" y="537"/>
                </a:cubicBezTo>
                <a:cubicBezTo>
                  <a:pt x="34" y="536"/>
                  <a:pt x="0" y="501"/>
                  <a:pt x="0" y="449"/>
                </a:cubicBezTo>
                <a:cubicBezTo>
                  <a:pt x="0" y="329"/>
                  <a:pt x="0" y="208"/>
                  <a:pt x="0" y="88"/>
                </a:cubicBezTo>
                <a:cubicBezTo>
                  <a:pt x="0" y="35"/>
                  <a:pt x="34" y="0"/>
                  <a:pt x="87" y="0"/>
                </a:cubicBezTo>
                <a:cubicBezTo>
                  <a:pt x="190" y="0"/>
                  <a:pt x="293" y="0"/>
                  <a:pt x="395" y="0"/>
                </a:cubicBezTo>
                <a:cubicBezTo>
                  <a:pt x="448" y="0"/>
                  <a:pt x="482" y="35"/>
                  <a:pt x="482" y="88"/>
                </a:cubicBezTo>
                <a:cubicBezTo>
                  <a:pt x="482" y="149"/>
                  <a:pt x="482" y="209"/>
                  <a:pt x="482" y="269"/>
                </a:cubicBezTo>
                <a:close/>
                <a:moveTo>
                  <a:pt x="432" y="193"/>
                </a:moveTo>
                <a:cubicBezTo>
                  <a:pt x="435" y="167"/>
                  <a:pt x="424" y="151"/>
                  <a:pt x="402" y="147"/>
                </a:cubicBezTo>
                <a:cubicBezTo>
                  <a:pt x="378" y="143"/>
                  <a:pt x="358" y="154"/>
                  <a:pt x="356" y="175"/>
                </a:cubicBezTo>
                <a:cubicBezTo>
                  <a:pt x="354" y="213"/>
                  <a:pt x="354" y="250"/>
                  <a:pt x="356" y="287"/>
                </a:cubicBezTo>
                <a:cubicBezTo>
                  <a:pt x="357" y="306"/>
                  <a:pt x="374" y="316"/>
                  <a:pt x="396" y="316"/>
                </a:cubicBezTo>
                <a:cubicBezTo>
                  <a:pt x="416" y="316"/>
                  <a:pt x="431" y="305"/>
                  <a:pt x="432" y="286"/>
                </a:cubicBezTo>
                <a:cubicBezTo>
                  <a:pt x="434" y="268"/>
                  <a:pt x="434" y="250"/>
                  <a:pt x="433" y="232"/>
                </a:cubicBezTo>
                <a:cubicBezTo>
                  <a:pt x="431" y="215"/>
                  <a:pt x="421" y="207"/>
                  <a:pt x="405" y="206"/>
                </a:cubicBezTo>
                <a:cubicBezTo>
                  <a:pt x="397" y="206"/>
                  <a:pt x="390" y="206"/>
                  <a:pt x="383" y="206"/>
                </a:cubicBezTo>
                <a:cubicBezTo>
                  <a:pt x="379" y="185"/>
                  <a:pt x="382" y="173"/>
                  <a:pt x="392" y="172"/>
                </a:cubicBezTo>
                <a:cubicBezTo>
                  <a:pt x="409" y="169"/>
                  <a:pt x="407" y="183"/>
                  <a:pt x="410" y="193"/>
                </a:cubicBezTo>
                <a:cubicBezTo>
                  <a:pt x="417" y="193"/>
                  <a:pt x="424" y="193"/>
                  <a:pt x="432" y="193"/>
                </a:cubicBezTo>
                <a:close/>
                <a:moveTo>
                  <a:pt x="203" y="232"/>
                </a:moveTo>
                <a:cubicBezTo>
                  <a:pt x="203" y="216"/>
                  <a:pt x="203" y="200"/>
                  <a:pt x="203" y="184"/>
                </a:cubicBezTo>
                <a:cubicBezTo>
                  <a:pt x="202" y="161"/>
                  <a:pt x="189" y="148"/>
                  <a:pt x="166" y="147"/>
                </a:cubicBezTo>
                <a:cubicBezTo>
                  <a:pt x="142" y="146"/>
                  <a:pt x="125" y="158"/>
                  <a:pt x="124" y="181"/>
                </a:cubicBezTo>
                <a:cubicBezTo>
                  <a:pt x="123" y="215"/>
                  <a:pt x="123" y="248"/>
                  <a:pt x="124" y="282"/>
                </a:cubicBezTo>
                <a:cubicBezTo>
                  <a:pt x="126" y="306"/>
                  <a:pt x="142" y="317"/>
                  <a:pt x="167" y="316"/>
                </a:cubicBezTo>
                <a:cubicBezTo>
                  <a:pt x="189" y="315"/>
                  <a:pt x="202" y="301"/>
                  <a:pt x="203" y="278"/>
                </a:cubicBezTo>
                <a:cubicBezTo>
                  <a:pt x="203" y="263"/>
                  <a:pt x="203" y="247"/>
                  <a:pt x="203" y="232"/>
                </a:cubicBezTo>
                <a:close/>
                <a:moveTo>
                  <a:pt x="264" y="313"/>
                </a:moveTo>
                <a:cubicBezTo>
                  <a:pt x="289" y="313"/>
                  <a:pt x="313" y="313"/>
                  <a:pt x="337" y="313"/>
                </a:cubicBezTo>
                <a:cubicBezTo>
                  <a:pt x="337" y="305"/>
                  <a:pt x="337" y="298"/>
                  <a:pt x="337" y="290"/>
                </a:cubicBezTo>
                <a:cubicBezTo>
                  <a:pt x="321" y="290"/>
                  <a:pt x="306" y="290"/>
                  <a:pt x="287" y="290"/>
                </a:cubicBezTo>
                <a:cubicBezTo>
                  <a:pt x="291" y="281"/>
                  <a:pt x="293" y="274"/>
                  <a:pt x="297" y="268"/>
                </a:cubicBezTo>
                <a:cubicBezTo>
                  <a:pt x="303" y="259"/>
                  <a:pt x="311" y="252"/>
                  <a:pt x="318" y="244"/>
                </a:cubicBezTo>
                <a:cubicBezTo>
                  <a:pt x="334" y="226"/>
                  <a:pt x="343" y="205"/>
                  <a:pt x="340" y="180"/>
                </a:cubicBezTo>
                <a:cubicBezTo>
                  <a:pt x="338" y="161"/>
                  <a:pt x="326" y="149"/>
                  <a:pt x="307" y="147"/>
                </a:cubicBezTo>
                <a:cubicBezTo>
                  <a:pt x="274" y="144"/>
                  <a:pt x="255" y="170"/>
                  <a:pt x="265" y="204"/>
                </a:cubicBezTo>
                <a:cubicBezTo>
                  <a:pt x="273" y="204"/>
                  <a:pt x="280" y="204"/>
                  <a:pt x="288" y="204"/>
                </a:cubicBezTo>
                <a:cubicBezTo>
                  <a:pt x="288" y="196"/>
                  <a:pt x="287" y="189"/>
                  <a:pt x="289" y="184"/>
                </a:cubicBezTo>
                <a:cubicBezTo>
                  <a:pt x="291" y="179"/>
                  <a:pt x="297" y="172"/>
                  <a:pt x="301" y="172"/>
                </a:cubicBezTo>
                <a:cubicBezTo>
                  <a:pt x="305" y="172"/>
                  <a:pt x="313" y="180"/>
                  <a:pt x="313" y="184"/>
                </a:cubicBezTo>
                <a:cubicBezTo>
                  <a:pt x="312" y="196"/>
                  <a:pt x="310" y="209"/>
                  <a:pt x="305" y="220"/>
                </a:cubicBezTo>
                <a:cubicBezTo>
                  <a:pt x="300" y="230"/>
                  <a:pt x="292" y="238"/>
                  <a:pt x="284" y="246"/>
                </a:cubicBezTo>
                <a:cubicBezTo>
                  <a:pt x="266" y="264"/>
                  <a:pt x="260" y="287"/>
                  <a:pt x="264" y="313"/>
                </a:cubicBezTo>
                <a:close/>
                <a:moveTo>
                  <a:pt x="96" y="382"/>
                </a:moveTo>
                <a:cubicBezTo>
                  <a:pt x="77" y="371"/>
                  <a:pt x="64" y="372"/>
                  <a:pt x="56" y="383"/>
                </a:cubicBezTo>
                <a:cubicBezTo>
                  <a:pt x="47" y="395"/>
                  <a:pt x="49" y="411"/>
                  <a:pt x="64" y="424"/>
                </a:cubicBezTo>
                <a:cubicBezTo>
                  <a:pt x="74" y="434"/>
                  <a:pt x="85" y="442"/>
                  <a:pt x="96" y="451"/>
                </a:cubicBezTo>
                <a:cubicBezTo>
                  <a:pt x="107" y="442"/>
                  <a:pt x="118" y="434"/>
                  <a:pt x="127" y="425"/>
                </a:cubicBezTo>
                <a:cubicBezTo>
                  <a:pt x="142" y="411"/>
                  <a:pt x="145" y="395"/>
                  <a:pt x="136" y="383"/>
                </a:cubicBezTo>
                <a:cubicBezTo>
                  <a:pt x="127" y="372"/>
                  <a:pt x="114" y="371"/>
                  <a:pt x="96" y="382"/>
                </a:cubicBezTo>
                <a:close/>
                <a:moveTo>
                  <a:pt x="69" y="189"/>
                </a:moveTo>
                <a:cubicBezTo>
                  <a:pt x="69" y="231"/>
                  <a:pt x="69" y="272"/>
                  <a:pt x="69" y="313"/>
                </a:cubicBezTo>
                <a:cubicBezTo>
                  <a:pt x="78" y="313"/>
                  <a:pt x="86" y="313"/>
                  <a:pt x="94" y="313"/>
                </a:cubicBezTo>
                <a:cubicBezTo>
                  <a:pt x="94" y="258"/>
                  <a:pt x="94" y="204"/>
                  <a:pt x="94" y="148"/>
                </a:cubicBezTo>
                <a:cubicBezTo>
                  <a:pt x="88" y="149"/>
                  <a:pt x="81" y="149"/>
                  <a:pt x="77" y="152"/>
                </a:cubicBezTo>
                <a:cubicBezTo>
                  <a:pt x="68" y="158"/>
                  <a:pt x="60" y="166"/>
                  <a:pt x="52" y="174"/>
                </a:cubicBezTo>
                <a:cubicBezTo>
                  <a:pt x="51" y="173"/>
                  <a:pt x="51" y="172"/>
                  <a:pt x="50" y="172"/>
                </a:cubicBezTo>
                <a:cubicBezTo>
                  <a:pt x="50" y="177"/>
                  <a:pt x="50" y="182"/>
                  <a:pt x="50" y="188"/>
                </a:cubicBezTo>
                <a:cubicBezTo>
                  <a:pt x="56" y="188"/>
                  <a:pt x="62" y="189"/>
                  <a:pt x="69" y="189"/>
                </a:cubicBezTo>
                <a:close/>
                <a:moveTo>
                  <a:pt x="161" y="61"/>
                </a:moveTo>
                <a:cubicBezTo>
                  <a:pt x="160" y="39"/>
                  <a:pt x="160" y="39"/>
                  <a:pt x="150" y="39"/>
                </a:cubicBezTo>
                <a:cubicBezTo>
                  <a:pt x="123" y="38"/>
                  <a:pt x="95" y="39"/>
                  <a:pt x="68" y="38"/>
                </a:cubicBezTo>
                <a:cubicBezTo>
                  <a:pt x="60" y="38"/>
                  <a:pt x="57" y="42"/>
                  <a:pt x="57" y="50"/>
                </a:cubicBezTo>
                <a:cubicBezTo>
                  <a:pt x="57" y="66"/>
                  <a:pt x="57" y="82"/>
                  <a:pt x="57" y="98"/>
                </a:cubicBezTo>
                <a:cubicBezTo>
                  <a:pt x="57" y="107"/>
                  <a:pt x="61" y="110"/>
                  <a:pt x="69" y="110"/>
                </a:cubicBezTo>
                <a:cubicBezTo>
                  <a:pt x="95" y="110"/>
                  <a:pt x="122" y="110"/>
                  <a:pt x="148" y="110"/>
                </a:cubicBezTo>
                <a:cubicBezTo>
                  <a:pt x="158" y="110"/>
                  <a:pt x="161" y="106"/>
                  <a:pt x="161" y="97"/>
                </a:cubicBezTo>
                <a:cubicBezTo>
                  <a:pt x="161" y="93"/>
                  <a:pt x="161" y="88"/>
                  <a:pt x="164" y="86"/>
                </a:cubicBezTo>
                <a:cubicBezTo>
                  <a:pt x="176" y="76"/>
                  <a:pt x="175" y="67"/>
                  <a:pt x="161" y="61"/>
                </a:cubicBezTo>
                <a:close/>
                <a:moveTo>
                  <a:pt x="353" y="429"/>
                </a:moveTo>
                <a:cubicBezTo>
                  <a:pt x="353" y="446"/>
                  <a:pt x="357" y="451"/>
                  <a:pt x="369" y="451"/>
                </a:cubicBezTo>
                <a:cubicBezTo>
                  <a:pt x="381" y="451"/>
                  <a:pt x="387" y="446"/>
                  <a:pt x="388" y="433"/>
                </a:cubicBezTo>
                <a:cubicBezTo>
                  <a:pt x="388" y="419"/>
                  <a:pt x="389" y="405"/>
                  <a:pt x="387" y="391"/>
                </a:cubicBezTo>
                <a:cubicBezTo>
                  <a:pt x="387" y="385"/>
                  <a:pt x="382" y="377"/>
                  <a:pt x="376" y="375"/>
                </a:cubicBezTo>
                <a:cubicBezTo>
                  <a:pt x="371" y="373"/>
                  <a:pt x="363" y="375"/>
                  <a:pt x="357" y="378"/>
                </a:cubicBezTo>
                <a:cubicBezTo>
                  <a:pt x="350" y="382"/>
                  <a:pt x="347" y="407"/>
                  <a:pt x="353" y="415"/>
                </a:cubicBezTo>
                <a:cubicBezTo>
                  <a:pt x="357" y="421"/>
                  <a:pt x="366" y="423"/>
                  <a:pt x="373" y="426"/>
                </a:cubicBezTo>
                <a:cubicBezTo>
                  <a:pt x="375" y="424"/>
                  <a:pt x="375" y="425"/>
                  <a:pt x="375" y="426"/>
                </a:cubicBezTo>
                <a:cubicBezTo>
                  <a:pt x="374" y="430"/>
                  <a:pt x="373" y="435"/>
                  <a:pt x="371" y="439"/>
                </a:cubicBezTo>
                <a:cubicBezTo>
                  <a:pt x="369" y="437"/>
                  <a:pt x="366" y="433"/>
                  <a:pt x="363" y="432"/>
                </a:cubicBezTo>
                <a:cubicBezTo>
                  <a:pt x="360" y="430"/>
                  <a:pt x="356" y="430"/>
                  <a:pt x="353" y="429"/>
                </a:cubicBezTo>
                <a:close/>
                <a:moveTo>
                  <a:pt x="427" y="449"/>
                </a:moveTo>
                <a:cubicBezTo>
                  <a:pt x="428" y="442"/>
                  <a:pt x="431" y="435"/>
                  <a:pt x="432" y="427"/>
                </a:cubicBezTo>
                <a:cubicBezTo>
                  <a:pt x="432" y="421"/>
                  <a:pt x="428" y="416"/>
                  <a:pt x="428" y="410"/>
                </a:cubicBezTo>
                <a:cubicBezTo>
                  <a:pt x="427" y="399"/>
                  <a:pt x="427" y="387"/>
                  <a:pt x="427" y="375"/>
                </a:cubicBezTo>
                <a:cubicBezTo>
                  <a:pt x="414" y="374"/>
                  <a:pt x="414" y="374"/>
                  <a:pt x="410" y="384"/>
                </a:cubicBezTo>
                <a:cubicBezTo>
                  <a:pt x="405" y="395"/>
                  <a:pt x="400" y="406"/>
                  <a:pt x="396" y="418"/>
                </a:cubicBezTo>
                <a:cubicBezTo>
                  <a:pt x="394" y="423"/>
                  <a:pt x="393" y="429"/>
                  <a:pt x="392" y="436"/>
                </a:cubicBezTo>
                <a:cubicBezTo>
                  <a:pt x="400" y="437"/>
                  <a:pt x="407" y="437"/>
                  <a:pt x="414" y="438"/>
                </a:cubicBezTo>
                <a:cubicBezTo>
                  <a:pt x="415" y="444"/>
                  <a:pt x="414" y="455"/>
                  <a:pt x="427" y="449"/>
                </a:cubicBezTo>
                <a:close/>
                <a:moveTo>
                  <a:pt x="246" y="393"/>
                </a:moveTo>
                <a:cubicBezTo>
                  <a:pt x="248" y="395"/>
                  <a:pt x="250" y="397"/>
                  <a:pt x="252" y="399"/>
                </a:cubicBezTo>
                <a:cubicBezTo>
                  <a:pt x="255" y="396"/>
                  <a:pt x="258" y="393"/>
                  <a:pt x="261" y="391"/>
                </a:cubicBezTo>
                <a:cubicBezTo>
                  <a:pt x="264" y="389"/>
                  <a:pt x="267" y="388"/>
                  <a:pt x="270" y="387"/>
                </a:cubicBezTo>
                <a:cubicBezTo>
                  <a:pt x="269" y="393"/>
                  <a:pt x="270" y="402"/>
                  <a:pt x="267" y="404"/>
                </a:cubicBezTo>
                <a:cubicBezTo>
                  <a:pt x="255" y="410"/>
                  <a:pt x="258" y="412"/>
                  <a:pt x="267" y="418"/>
                </a:cubicBezTo>
                <a:cubicBezTo>
                  <a:pt x="271" y="420"/>
                  <a:pt x="271" y="429"/>
                  <a:pt x="271" y="434"/>
                </a:cubicBezTo>
                <a:cubicBezTo>
                  <a:pt x="272" y="436"/>
                  <a:pt x="268" y="438"/>
                  <a:pt x="267" y="440"/>
                </a:cubicBezTo>
                <a:cubicBezTo>
                  <a:pt x="265" y="436"/>
                  <a:pt x="263" y="433"/>
                  <a:pt x="260" y="430"/>
                </a:cubicBezTo>
                <a:cubicBezTo>
                  <a:pt x="259" y="428"/>
                  <a:pt x="256" y="426"/>
                  <a:pt x="254" y="426"/>
                </a:cubicBezTo>
                <a:cubicBezTo>
                  <a:pt x="252" y="427"/>
                  <a:pt x="249" y="430"/>
                  <a:pt x="249" y="432"/>
                </a:cubicBezTo>
                <a:cubicBezTo>
                  <a:pt x="247" y="442"/>
                  <a:pt x="255" y="451"/>
                  <a:pt x="265" y="452"/>
                </a:cubicBezTo>
                <a:cubicBezTo>
                  <a:pt x="282" y="453"/>
                  <a:pt x="290" y="436"/>
                  <a:pt x="283" y="417"/>
                </a:cubicBezTo>
                <a:cubicBezTo>
                  <a:pt x="282" y="413"/>
                  <a:pt x="284" y="408"/>
                  <a:pt x="283" y="403"/>
                </a:cubicBezTo>
                <a:cubicBezTo>
                  <a:pt x="282" y="395"/>
                  <a:pt x="283" y="385"/>
                  <a:pt x="279" y="379"/>
                </a:cubicBezTo>
                <a:cubicBezTo>
                  <a:pt x="277" y="375"/>
                  <a:pt x="265" y="373"/>
                  <a:pt x="260" y="375"/>
                </a:cubicBezTo>
                <a:cubicBezTo>
                  <a:pt x="254" y="378"/>
                  <a:pt x="250" y="387"/>
                  <a:pt x="246" y="393"/>
                </a:cubicBezTo>
                <a:close/>
                <a:moveTo>
                  <a:pt x="216" y="439"/>
                </a:moveTo>
                <a:cubicBezTo>
                  <a:pt x="222" y="431"/>
                  <a:pt x="227" y="426"/>
                  <a:pt x="230" y="420"/>
                </a:cubicBezTo>
                <a:cubicBezTo>
                  <a:pt x="235" y="411"/>
                  <a:pt x="240" y="401"/>
                  <a:pt x="242" y="391"/>
                </a:cubicBezTo>
                <a:cubicBezTo>
                  <a:pt x="244" y="381"/>
                  <a:pt x="237" y="374"/>
                  <a:pt x="225" y="373"/>
                </a:cubicBezTo>
                <a:cubicBezTo>
                  <a:pt x="214" y="373"/>
                  <a:pt x="207" y="379"/>
                  <a:pt x="206" y="390"/>
                </a:cubicBezTo>
                <a:cubicBezTo>
                  <a:pt x="205" y="400"/>
                  <a:pt x="209" y="402"/>
                  <a:pt x="217" y="399"/>
                </a:cubicBezTo>
                <a:cubicBezTo>
                  <a:pt x="218" y="398"/>
                  <a:pt x="218" y="396"/>
                  <a:pt x="218" y="395"/>
                </a:cubicBezTo>
                <a:cubicBezTo>
                  <a:pt x="220" y="392"/>
                  <a:pt x="222" y="388"/>
                  <a:pt x="224" y="385"/>
                </a:cubicBezTo>
                <a:cubicBezTo>
                  <a:pt x="226" y="389"/>
                  <a:pt x="230" y="394"/>
                  <a:pt x="229" y="397"/>
                </a:cubicBezTo>
                <a:cubicBezTo>
                  <a:pt x="226" y="404"/>
                  <a:pt x="222" y="411"/>
                  <a:pt x="217" y="418"/>
                </a:cubicBezTo>
                <a:cubicBezTo>
                  <a:pt x="209" y="427"/>
                  <a:pt x="203" y="437"/>
                  <a:pt x="208" y="451"/>
                </a:cubicBezTo>
                <a:cubicBezTo>
                  <a:pt x="217" y="451"/>
                  <a:pt x="226" y="451"/>
                  <a:pt x="234" y="451"/>
                </a:cubicBezTo>
                <a:cubicBezTo>
                  <a:pt x="237" y="450"/>
                  <a:pt x="239" y="447"/>
                  <a:pt x="241" y="446"/>
                </a:cubicBezTo>
                <a:cubicBezTo>
                  <a:pt x="239" y="443"/>
                  <a:pt x="237" y="440"/>
                  <a:pt x="234" y="440"/>
                </a:cubicBezTo>
                <a:cubicBezTo>
                  <a:pt x="229" y="439"/>
                  <a:pt x="224" y="439"/>
                  <a:pt x="216" y="439"/>
                </a:cubicBezTo>
                <a:close/>
                <a:moveTo>
                  <a:pt x="191" y="450"/>
                </a:moveTo>
                <a:cubicBezTo>
                  <a:pt x="191" y="425"/>
                  <a:pt x="191" y="400"/>
                  <a:pt x="191" y="372"/>
                </a:cubicBezTo>
                <a:cubicBezTo>
                  <a:pt x="183" y="377"/>
                  <a:pt x="177" y="381"/>
                  <a:pt x="171" y="386"/>
                </a:cubicBezTo>
                <a:cubicBezTo>
                  <a:pt x="171" y="386"/>
                  <a:pt x="172" y="390"/>
                  <a:pt x="173" y="392"/>
                </a:cubicBezTo>
                <a:cubicBezTo>
                  <a:pt x="175" y="396"/>
                  <a:pt x="179" y="400"/>
                  <a:pt x="179" y="404"/>
                </a:cubicBezTo>
                <a:cubicBezTo>
                  <a:pt x="180" y="416"/>
                  <a:pt x="180" y="428"/>
                  <a:pt x="179" y="441"/>
                </a:cubicBezTo>
                <a:cubicBezTo>
                  <a:pt x="179" y="450"/>
                  <a:pt x="182" y="453"/>
                  <a:pt x="191" y="450"/>
                </a:cubicBezTo>
                <a:close/>
                <a:moveTo>
                  <a:pt x="336" y="372"/>
                </a:moveTo>
                <a:cubicBezTo>
                  <a:pt x="329" y="375"/>
                  <a:pt x="323" y="376"/>
                  <a:pt x="322" y="379"/>
                </a:cubicBezTo>
                <a:cubicBezTo>
                  <a:pt x="315" y="402"/>
                  <a:pt x="309" y="425"/>
                  <a:pt x="303" y="449"/>
                </a:cubicBezTo>
                <a:cubicBezTo>
                  <a:pt x="304" y="450"/>
                  <a:pt x="305" y="451"/>
                  <a:pt x="306" y="452"/>
                </a:cubicBezTo>
                <a:cubicBezTo>
                  <a:pt x="309" y="449"/>
                  <a:pt x="315" y="448"/>
                  <a:pt x="316" y="444"/>
                </a:cubicBezTo>
                <a:cubicBezTo>
                  <a:pt x="323" y="422"/>
                  <a:pt x="329" y="399"/>
                  <a:pt x="336" y="372"/>
                </a:cubicBezTo>
                <a:close/>
                <a:moveTo>
                  <a:pt x="219" y="267"/>
                </a:moveTo>
                <a:cubicBezTo>
                  <a:pt x="229" y="267"/>
                  <a:pt x="236" y="267"/>
                  <a:pt x="244" y="267"/>
                </a:cubicBezTo>
                <a:cubicBezTo>
                  <a:pt x="244" y="259"/>
                  <a:pt x="244" y="251"/>
                  <a:pt x="244" y="243"/>
                </a:cubicBezTo>
                <a:cubicBezTo>
                  <a:pt x="235" y="243"/>
                  <a:pt x="227" y="243"/>
                  <a:pt x="219" y="243"/>
                </a:cubicBezTo>
                <a:cubicBezTo>
                  <a:pt x="219" y="252"/>
                  <a:pt x="219" y="259"/>
                  <a:pt x="219" y="267"/>
                </a:cubicBezTo>
                <a:close/>
                <a:moveTo>
                  <a:pt x="244" y="212"/>
                </a:moveTo>
                <a:cubicBezTo>
                  <a:pt x="244" y="204"/>
                  <a:pt x="244" y="196"/>
                  <a:pt x="244" y="188"/>
                </a:cubicBezTo>
                <a:cubicBezTo>
                  <a:pt x="235" y="188"/>
                  <a:pt x="228" y="188"/>
                  <a:pt x="220" y="188"/>
                </a:cubicBezTo>
                <a:cubicBezTo>
                  <a:pt x="220" y="197"/>
                  <a:pt x="220" y="204"/>
                  <a:pt x="220" y="212"/>
                </a:cubicBezTo>
                <a:cubicBezTo>
                  <a:pt x="228" y="212"/>
                  <a:pt x="235" y="212"/>
                  <a:pt x="244" y="21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8" name="Freeform 120">
            <a:extLst>
              <a:ext uri="{FF2B5EF4-FFF2-40B4-BE49-F238E27FC236}">
                <a16:creationId xmlns:a16="http://schemas.microsoft.com/office/drawing/2014/main" id="{4B3346A9-6400-4B6A-8E0F-A57033756E4B}"/>
              </a:ext>
            </a:extLst>
          </p:cNvPr>
          <p:cNvSpPr>
            <a:spLocks/>
          </p:cNvSpPr>
          <p:nvPr/>
        </p:nvSpPr>
        <p:spPr bwMode="auto">
          <a:xfrm>
            <a:off x="7223125" y="2108201"/>
            <a:ext cx="63500" cy="138113"/>
          </a:xfrm>
          <a:custGeom>
            <a:avLst/>
            <a:gdLst>
              <a:gd name="T0" fmla="*/ 25 w 27"/>
              <a:gd name="T1" fmla="*/ 32 h 60"/>
              <a:gd name="T2" fmla="*/ 25 w 27"/>
              <a:gd name="T3" fmla="*/ 50 h 60"/>
              <a:gd name="T4" fmla="*/ 14 w 27"/>
              <a:gd name="T5" fmla="*/ 60 h 60"/>
              <a:gd name="T6" fmla="*/ 1 w 27"/>
              <a:gd name="T7" fmla="*/ 50 h 60"/>
              <a:gd name="T8" fmla="*/ 1 w 27"/>
              <a:gd name="T9" fmla="*/ 10 h 60"/>
              <a:gd name="T10" fmla="*/ 14 w 27"/>
              <a:gd name="T11" fmla="*/ 1 h 60"/>
              <a:gd name="T12" fmla="*/ 25 w 27"/>
              <a:gd name="T13" fmla="*/ 11 h 60"/>
              <a:gd name="T14" fmla="*/ 25 w 27"/>
              <a:gd name="T15" fmla="*/ 32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60">
                <a:moveTo>
                  <a:pt x="25" y="32"/>
                </a:moveTo>
                <a:cubicBezTo>
                  <a:pt x="25" y="38"/>
                  <a:pt x="27" y="44"/>
                  <a:pt x="25" y="50"/>
                </a:cubicBezTo>
                <a:cubicBezTo>
                  <a:pt x="23" y="54"/>
                  <a:pt x="18" y="60"/>
                  <a:pt x="14" y="60"/>
                </a:cubicBezTo>
                <a:cubicBezTo>
                  <a:pt x="9" y="59"/>
                  <a:pt x="2" y="54"/>
                  <a:pt x="1" y="50"/>
                </a:cubicBezTo>
                <a:cubicBezTo>
                  <a:pt x="0" y="37"/>
                  <a:pt x="0" y="23"/>
                  <a:pt x="1" y="10"/>
                </a:cubicBezTo>
                <a:cubicBezTo>
                  <a:pt x="2" y="6"/>
                  <a:pt x="10" y="1"/>
                  <a:pt x="14" y="1"/>
                </a:cubicBezTo>
                <a:cubicBezTo>
                  <a:pt x="18" y="0"/>
                  <a:pt x="24" y="6"/>
                  <a:pt x="25" y="11"/>
                </a:cubicBezTo>
                <a:cubicBezTo>
                  <a:pt x="27" y="17"/>
                  <a:pt x="25" y="24"/>
                  <a:pt x="25" y="3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59" name="Freeform 121">
            <a:extLst>
              <a:ext uri="{FF2B5EF4-FFF2-40B4-BE49-F238E27FC236}">
                <a16:creationId xmlns:a16="http://schemas.microsoft.com/office/drawing/2014/main" id="{BB29037E-FE62-4121-97B5-CE8F08EDBC2B}"/>
              </a:ext>
            </a:extLst>
          </p:cNvPr>
          <p:cNvSpPr>
            <a:spLocks/>
          </p:cNvSpPr>
          <p:nvPr/>
        </p:nvSpPr>
        <p:spPr bwMode="auto">
          <a:xfrm>
            <a:off x="6688138" y="1968501"/>
            <a:ext cx="60325" cy="280988"/>
          </a:xfrm>
          <a:custGeom>
            <a:avLst/>
            <a:gdLst>
              <a:gd name="T0" fmla="*/ 26 w 26"/>
              <a:gd name="T1" fmla="*/ 61 h 121"/>
              <a:gd name="T2" fmla="*/ 26 w 26"/>
              <a:gd name="T3" fmla="*/ 105 h 121"/>
              <a:gd name="T4" fmla="*/ 13 w 26"/>
              <a:gd name="T5" fmla="*/ 120 h 121"/>
              <a:gd name="T6" fmla="*/ 0 w 26"/>
              <a:gd name="T7" fmla="*/ 105 h 121"/>
              <a:gd name="T8" fmla="*/ 0 w 26"/>
              <a:gd name="T9" fmla="*/ 15 h 121"/>
              <a:gd name="T10" fmla="*/ 13 w 26"/>
              <a:gd name="T11" fmla="*/ 0 h 121"/>
              <a:gd name="T12" fmla="*/ 26 w 26"/>
              <a:gd name="T13" fmla="*/ 15 h 121"/>
              <a:gd name="T14" fmla="*/ 26 w 26"/>
              <a:gd name="T15" fmla="*/ 61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21">
                <a:moveTo>
                  <a:pt x="26" y="61"/>
                </a:moveTo>
                <a:cubicBezTo>
                  <a:pt x="26" y="76"/>
                  <a:pt x="26" y="90"/>
                  <a:pt x="26" y="105"/>
                </a:cubicBezTo>
                <a:cubicBezTo>
                  <a:pt x="26" y="114"/>
                  <a:pt x="23" y="121"/>
                  <a:pt x="13" y="120"/>
                </a:cubicBezTo>
                <a:cubicBezTo>
                  <a:pt x="3" y="120"/>
                  <a:pt x="0" y="113"/>
                  <a:pt x="0" y="105"/>
                </a:cubicBezTo>
                <a:cubicBezTo>
                  <a:pt x="0" y="75"/>
                  <a:pt x="0" y="45"/>
                  <a:pt x="0" y="15"/>
                </a:cubicBezTo>
                <a:cubicBezTo>
                  <a:pt x="0" y="7"/>
                  <a:pt x="4" y="0"/>
                  <a:pt x="13" y="0"/>
                </a:cubicBezTo>
                <a:cubicBezTo>
                  <a:pt x="23" y="0"/>
                  <a:pt x="26" y="6"/>
                  <a:pt x="26" y="15"/>
                </a:cubicBezTo>
                <a:cubicBezTo>
                  <a:pt x="26" y="30"/>
                  <a:pt x="26" y="46"/>
                  <a:pt x="26" y="61"/>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60" name="Freeform 122">
            <a:extLst>
              <a:ext uri="{FF2B5EF4-FFF2-40B4-BE49-F238E27FC236}">
                <a16:creationId xmlns:a16="http://schemas.microsoft.com/office/drawing/2014/main" id="{2D8CB975-AB97-4478-A321-C81625065830}"/>
              </a:ext>
            </a:extLst>
          </p:cNvPr>
          <p:cNvSpPr>
            <a:spLocks noEditPoints="1"/>
          </p:cNvSpPr>
          <p:nvPr/>
        </p:nvSpPr>
        <p:spPr bwMode="auto">
          <a:xfrm>
            <a:off x="6502400" y="1690688"/>
            <a:ext cx="177800" cy="104775"/>
          </a:xfrm>
          <a:custGeom>
            <a:avLst/>
            <a:gdLst>
              <a:gd name="T0" fmla="*/ 0 w 77"/>
              <a:gd name="T1" fmla="*/ 45 h 45"/>
              <a:gd name="T2" fmla="*/ 0 w 77"/>
              <a:gd name="T3" fmla="*/ 0 h 45"/>
              <a:gd name="T4" fmla="*/ 38 w 77"/>
              <a:gd name="T5" fmla="*/ 0 h 45"/>
              <a:gd name="T6" fmla="*/ 77 w 77"/>
              <a:gd name="T7" fmla="*/ 0 h 45"/>
              <a:gd name="T8" fmla="*/ 77 w 77"/>
              <a:gd name="T9" fmla="*/ 45 h 45"/>
              <a:gd name="T10" fmla="*/ 0 w 77"/>
              <a:gd name="T11" fmla="*/ 45 h 45"/>
              <a:gd name="T12" fmla="*/ 6 w 77"/>
              <a:gd name="T13" fmla="*/ 39 h 45"/>
              <a:gd name="T14" fmla="*/ 19 w 77"/>
              <a:gd name="T15" fmla="*/ 32 h 45"/>
              <a:gd name="T16" fmla="*/ 18 w 77"/>
              <a:gd name="T17" fmla="*/ 13 h 45"/>
              <a:gd name="T18" fmla="*/ 12 w 77"/>
              <a:gd name="T19" fmla="*/ 6 h 45"/>
              <a:gd name="T20" fmla="*/ 6 w 77"/>
              <a:gd name="T21" fmla="*/ 13 h 45"/>
              <a:gd name="T22" fmla="*/ 6 w 77"/>
              <a:gd name="T23" fmla="*/ 39 h 45"/>
              <a:gd name="T24" fmla="*/ 45 w 77"/>
              <a:gd name="T25" fmla="*/ 39 h 45"/>
              <a:gd name="T26" fmla="*/ 58 w 77"/>
              <a:gd name="T27" fmla="*/ 31 h 45"/>
              <a:gd name="T28" fmla="*/ 57 w 77"/>
              <a:gd name="T29" fmla="*/ 13 h 45"/>
              <a:gd name="T30" fmla="*/ 51 w 77"/>
              <a:gd name="T31" fmla="*/ 6 h 45"/>
              <a:gd name="T32" fmla="*/ 46 w 77"/>
              <a:gd name="T33" fmla="*/ 13 h 45"/>
              <a:gd name="T34" fmla="*/ 45 w 77"/>
              <a:gd name="T35" fmla="*/ 39 h 45"/>
              <a:gd name="T36" fmla="*/ 25 w 77"/>
              <a:gd name="T37" fmla="*/ 39 h 45"/>
              <a:gd name="T38" fmla="*/ 38 w 77"/>
              <a:gd name="T39" fmla="*/ 31 h 45"/>
              <a:gd name="T40" fmla="*/ 38 w 77"/>
              <a:gd name="T41" fmla="*/ 15 h 45"/>
              <a:gd name="T42" fmla="*/ 31 w 77"/>
              <a:gd name="T43" fmla="*/ 6 h 45"/>
              <a:gd name="T44" fmla="*/ 26 w 77"/>
              <a:gd name="T45" fmla="*/ 14 h 45"/>
              <a:gd name="T46" fmla="*/ 25 w 77"/>
              <a:gd name="T47" fmla="*/ 3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45">
                <a:moveTo>
                  <a:pt x="0" y="45"/>
                </a:moveTo>
                <a:cubicBezTo>
                  <a:pt x="0" y="30"/>
                  <a:pt x="0" y="16"/>
                  <a:pt x="0" y="0"/>
                </a:cubicBezTo>
                <a:cubicBezTo>
                  <a:pt x="13" y="0"/>
                  <a:pt x="26" y="0"/>
                  <a:pt x="38" y="0"/>
                </a:cubicBezTo>
                <a:cubicBezTo>
                  <a:pt x="51" y="0"/>
                  <a:pt x="64" y="0"/>
                  <a:pt x="77" y="0"/>
                </a:cubicBezTo>
                <a:cubicBezTo>
                  <a:pt x="77" y="16"/>
                  <a:pt x="77" y="30"/>
                  <a:pt x="77" y="45"/>
                </a:cubicBezTo>
                <a:cubicBezTo>
                  <a:pt x="52" y="45"/>
                  <a:pt x="27" y="45"/>
                  <a:pt x="0" y="45"/>
                </a:cubicBezTo>
                <a:close/>
                <a:moveTo>
                  <a:pt x="6" y="39"/>
                </a:moveTo>
                <a:cubicBezTo>
                  <a:pt x="14" y="41"/>
                  <a:pt x="19" y="41"/>
                  <a:pt x="19" y="32"/>
                </a:cubicBezTo>
                <a:cubicBezTo>
                  <a:pt x="19" y="26"/>
                  <a:pt x="19" y="19"/>
                  <a:pt x="18" y="13"/>
                </a:cubicBezTo>
                <a:cubicBezTo>
                  <a:pt x="18" y="11"/>
                  <a:pt x="14" y="9"/>
                  <a:pt x="12" y="6"/>
                </a:cubicBezTo>
                <a:cubicBezTo>
                  <a:pt x="10" y="8"/>
                  <a:pt x="6" y="11"/>
                  <a:pt x="6" y="13"/>
                </a:cubicBezTo>
                <a:cubicBezTo>
                  <a:pt x="5" y="22"/>
                  <a:pt x="6" y="30"/>
                  <a:pt x="6" y="39"/>
                </a:cubicBezTo>
                <a:close/>
                <a:moveTo>
                  <a:pt x="45" y="39"/>
                </a:moveTo>
                <a:cubicBezTo>
                  <a:pt x="57" y="40"/>
                  <a:pt x="57" y="40"/>
                  <a:pt x="58" y="31"/>
                </a:cubicBezTo>
                <a:cubicBezTo>
                  <a:pt x="58" y="25"/>
                  <a:pt x="58" y="19"/>
                  <a:pt x="57" y="13"/>
                </a:cubicBezTo>
                <a:cubicBezTo>
                  <a:pt x="57" y="10"/>
                  <a:pt x="53" y="8"/>
                  <a:pt x="51" y="6"/>
                </a:cubicBezTo>
                <a:cubicBezTo>
                  <a:pt x="49" y="8"/>
                  <a:pt x="46" y="11"/>
                  <a:pt x="46" y="13"/>
                </a:cubicBezTo>
                <a:cubicBezTo>
                  <a:pt x="45" y="22"/>
                  <a:pt x="45" y="30"/>
                  <a:pt x="45" y="39"/>
                </a:cubicBezTo>
                <a:close/>
                <a:moveTo>
                  <a:pt x="25" y="39"/>
                </a:moveTo>
                <a:cubicBezTo>
                  <a:pt x="35" y="42"/>
                  <a:pt x="39" y="40"/>
                  <a:pt x="38" y="31"/>
                </a:cubicBezTo>
                <a:cubicBezTo>
                  <a:pt x="38" y="26"/>
                  <a:pt x="39" y="20"/>
                  <a:pt x="38" y="15"/>
                </a:cubicBezTo>
                <a:cubicBezTo>
                  <a:pt x="37" y="12"/>
                  <a:pt x="34" y="9"/>
                  <a:pt x="31" y="6"/>
                </a:cubicBezTo>
                <a:cubicBezTo>
                  <a:pt x="29" y="9"/>
                  <a:pt x="26" y="12"/>
                  <a:pt x="26" y="14"/>
                </a:cubicBezTo>
                <a:cubicBezTo>
                  <a:pt x="25" y="22"/>
                  <a:pt x="25" y="30"/>
                  <a:pt x="25" y="3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61" name="Freeform 123">
            <a:extLst>
              <a:ext uri="{FF2B5EF4-FFF2-40B4-BE49-F238E27FC236}">
                <a16:creationId xmlns:a16="http://schemas.microsoft.com/office/drawing/2014/main" id="{BC21CF1B-53ED-44CD-B63F-F6C3A6F9303D}"/>
              </a:ext>
            </a:extLst>
          </p:cNvPr>
          <p:cNvSpPr>
            <a:spLocks/>
          </p:cNvSpPr>
          <p:nvPr/>
        </p:nvSpPr>
        <p:spPr bwMode="auto">
          <a:xfrm>
            <a:off x="7183438" y="2466976"/>
            <a:ext cx="33338" cy="60325"/>
          </a:xfrm>
          <a:custGeom>
            <a:avLst/>
            <a:gdLst>
              <a:gd name="T0" fmla="*/ 14 w 14"/>
              <a:gd name="T1" fmla="*/ 12 h 26"/>
              <a:gd name="T2" fmla="*/ 6 w 14"/>
              <a:gd name="T3" fmla="*/ 26 h 26"/>
              <a:gd name="T4" fmla="*/ 0 w 14"/>
              <a:gd name="T5" fmla="*/ 13 h 26"/>
              <a:gd name="T6" fmla="*/ 5 w 14"/>
              <a:gd name="T7" fmla="*/ 0 h 26"/>
              <a:gd name="T8" fmla="*/ 14 w 14"/>
              <a:gd name="T9" fmla="*/ 12 h 26"/>
            </a:gdLst>
            <a:ahLst/>
            <a:cxnLst>
              <a:cxn ang="0">
                <a:pos x="T0" y="T1"/>
              </a:cxn>
              <a:cxn ang="0">
                <a:pos x="T2" y="T3"/>
              </a:cxn>
              <a:cxn ang="0">
                <a:pos x="T4" y="T5"/>
              </a:cxn>
              <a:cxn ang="0">
                <a:pos x="T6" y="T7"/>
              </a:cxn>
              <a:cxn ang="0">
                <a:pos x="T8" y="T9"/>
              </a:cxn>
            </a:cxnLst>
            <a:rect l="0" t="0" r="r" b="b"/>
            <a:pathLst>
              <a:path w="14" h="26">
                <a:moveTo>
                  <a:pt x="14" y="12"/>
                </a:moveTo>
                <a:cubicBezTo>
                  <a:pt x="11" y="18"/>
                  <a:pt x="8" y="22"/>
                  <a:pt x="6" y="26"/>
                </a:cubicBezTo>
                <a:cubicBezTo>
                  <a:pt x="4" y="22"/>
                  <a:pt x="1" y="17"/>
                  <a:pt x="0" y="13"/>
                </a:cubicBezTo>
                <a:cubicBezTo>
                  <a:pt x="0" y="8"/>
                  <a:pt x="3" y="4"/>
                  <a:pt x="5" y="0"/>
                </a:cubicBezTo>
                <a:cubicBezTo>
                  <a:pt x="8" y="4"/>
                  <a:pt x="11" y="8"/>
                  <a:pt x="14" y="12"/>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66" name="Freeform 127">
            <a:extLst>
              <a:ext uri="{FF2B5EF4-FFF2-40B4-BE49-F238E27FC236}">
                <a16:creationId xmlns:a16="http://schemas.microsoft.com/office/drawing/2014/main" id="{6185870A-91FB-4CD0-B913-7453B5367C6C}"/>
              </a:ext>
            </a:extLst>
          </p:cNvPr>
          <p:cNvSpPr>
            <a:spLocks noEditPoints="1"/>
          </p:cNvSpPr>
          <p:nvPr/>
        </p:nvSpPr>
        <p:spPr bwMode="auto">
          <a:xfrm>
            <a:off x="4257675" y="3770313"/>
            <a:ext cx="650875" cy="1081087"/>
          </a:xfrm>
          <a:custGeom>
            <a:avLst/>
            <a:gdLst>
              <a:gd name="T0" fmla="*/ 626 w 692"/>
              <a:gd name="T1" fmla="*/ 508 h 1149"/>
              <a:gd name="T2" fmla="*/ 663 w 692"/>
              <a:gd name="T3" fmla="*/ 508 h 1149"/>
              <a:gd name="T4" fmla="*/ 692 w 692"/>
              <a:gd name="T5" fmla="*/ 538 h 1149"/>
              <a:gd name="T6" fmla="*/ 692 w 692"/>
              <a:gd name="T7" fmla="*/ 609 h 1149"/>
              <a:gd name="T8" fmla="*/ 664 w 692"/>
              <a:gd name="T9" fmla="*/ 638 h 1149"/>
              <a:gd name="T10" fmla="*/ 626 w 692"/>
              <a:gd name="T11" fmla="*/ 638 h 1149"/>
              <a:gd name="T12" fmla="*/ 626 w 692"/>
              <a:gd name="T13" fmla="*/ 653 h 1149"/>
              <a:gd name="T14" fmla="*/ 626 w 692"/>
              <a:gd name="T15" fmla="*/ 767 h 1149"/>
              <a:gd name="T16" fmla="*/ 522 w 692"/>
              <a:gd name="T17" fmla="*/ 907 h 1149"/>
              <a:gd name="T18" fmla="*/ 510 w 692"/>
              <a:gd name="T19" fmla="*/ 924 h 1149"/>
              <a:gd name="T20" fmla="*/ 510 w 692"/>
              <a:gd name="T21" fmla="*/ 1015 h 1149"/>
              <a:gd name="T22" fmla="*/ 380 w 692"/>
              <a:gd name="T23" fmla="*/ 1146 h 1149"/>
              <a:gd name="T24" fmla="*/ 229 w 692"/>
              <a:gd name="T25" fmla="*/ 1144 h 1149"/>
              <a:gd name="T26" fmla="*/ 117 w 692"/>
              <a:gd name="T27" fmla="*/ 1019 h 1149"/>
              <a:gd name="T28" fmla="*/ 117 w 692"/>
              <a:gd name="T29" fmla="*/ 922 h 1149"/>
              <a:gd name="T30" fmla="*/ 106 w 692"/>
              <a:gd name="T31" fmla="*/ 907 h 1149"/>
              <a:gd name="T32" fmla="*/ 0 w 692"/>
              <a:gd name="T33" fmla="*/ 765 h 1149"/>
              <a:gd name="T34" fmla="*/ 0 w 692"/>
              <a:gd name="T35" fmla="*/ 383 h 1149"/>
              <a:gd name="T36" fmla="*/ 107 w 692"/>
              <a:gd name="T37" fmla="*/ 239 h 1149"/>
              <a:gd name="T38" fmla="*/ 117 w 692"/>
              <a:gd name="T39" fmla="*/ 225 h 1149"/>
              <a:gd name="T40" fmla="*/ 117 w 692"/>
              <a:gd name="T41" fmla="*/ 134 h 1149"/>
              <a:gd name="T42" fmla="*/ 251 w 692"/>
              <a:gd name="T43" fmla="*/ 0 h 1149"/>
              <a:gd name="T44" fmla="*/ 378 w 692"/>
              <a:gd name="T45" fmla="*/ 0 h 1149"/>
              <a:gd name="T46" fmla="*/ 510 w 692"/>
              <a:gd name="T47" fmla="*/ 132 h 1149"/>
              <a:gd name="T48" fmla="*/ 510 w 692"/>
              <a:gd name="T49" fmla="*/ 226 h 1149"/>
              <a:gd name="T50" fmla="*/ 520 w 692"/>
              <a:gd name="T51" fmla="*/ 239 h 1149"/>
              <a:gd name="T52" fmla="*/ 626 w 692"/>
              <a:gd name="T53" fmla="*/ 382 h 1149"/>
              <a:gd name="T54" fmla="*/ 626 w 692"/>
              <a:gd name="T55" fmla="*/ 493 h 1149"/>
              <a:gd name="T56" fmla="*/ 626 w 692"/>
              <a:gd name="T57" fmla="*/ 508 h 1149"/>
              <a:gd name="T58" fmla="*/ 590 w 692"/>
              <a:gd name="T59" fmla="*/ 574 h 1149"/>
              <a:gd name="T60" fmla="*/ 590 w 692"/>
              <a:gd name="T61" fmla="*/ 384 h 1149"/>
              <a:gd name="T62" fmla="*/ 476 w 692"/>
              <a:gd name="T63" fmla="*/ 270 h 1149"/>
              <a:gd name="T64" fmla="*/ 151 w 692"/>
              <a:gd name="T65" fmla="*/ 270 h 1149"/>
              <a:gd name="T66" fmla="*/ 37 w 692"/>
              <a:gd name="T67" fmla="*/ 385 h 1149"/>
              <a:gd name="T68" fmla="*/ 37 w 692"/>
              <a:gd name="T69" fmla="*/ 760 h 1149"/>
              <a:gd name="T70" fmla="*/ 154 w 692"/>
              <a:gd name="T71" fmla="*/ 877 h 1149"/>
              <a:gd name="T72" fmla="*/ 472 w 692"/>
              <a:gd name="T73" fmla="*/ 877 h 1149"/>
              <a:gd name="T74" fmla="*/ 590 w 692"/>
              <a:gd name="T75" fmla="*/ 760 h 1149"/>
              <a:gd name="T76" fmla="*/ 590 w 692"/>
              <a:gd name="T77" fmla="*/ 574 h 1149"/>
              <a:gd name="T78" fmla="*/ 154 w 692"/>
              <a:gd name="T79" fmla="*/ 1011 h 1149"/>
              <a:gd name="T80" fmla="*/ 251 w 692"/>
              <a:gd name="T81" fmla="*/ 1110 h 1149"/>
              <a:gd name="T82" fmla="*/ 375 w 692"/>
              <a:gd name="T83" fmla="*/ 1109 h 1149"/>
              <a:gd name="T84" fmla="*/ 427 w 692"/>
              <a:gd name="T85" fmla="*/ 1094 h 1149"/>
              <a:gd name="T86" fmla="*/ 472 w 692"/>
              <a:gd name="T87" fmla="*/ 1012 h 1149"/>
              <a:gd name="T88" fmla="*/ 468 w 692"/>
              <a:gd name="T89" fmla="*/ 1016 h 1149"/>
              <a:gd name="T90" fmla="*/ 371 w 692"/>
              <a:gd name="T91" fmla="*/ 1073 h 1149"/>
              <a:gd name="T92" fmla="*/ 250 w 692"/>
              <a:gd name="T93" fmla="*/ 1073 h 1149"/>
              <a:gd name="T94" fmla="*/ 182 w 692"/>
              <a:gd name="T95" fmla="*/ 1046 h 1149"/>
              <a:gd name="T96" fmla="*/ 154 w 692"/>
              <a:gd name="T97" fmla="*/ 1011 h 1149"/>
              <a:gd name="T98" fmla="*/ 473 w 692"/>
              <a:gd name="T99" fmla="*/ 135 h 1149"/>
              <a:gd name="T100" fmla="*/ 473 w 692"/>
              <a:gd name="T101" fmla="*/ 124 h 1149"/>
              <a:gd name="T102" fmla="*/ 378 w 692"/>
              <a:gd name="T103" fmla="*/ 37 h 1149"/>
              <a:gd name="T104" fmla="*/ 250 w 692"/>
              <a:gd name="T105" fmla="*/ 37 h 1149"/>
              <a:gd name="T106" fmla="*/ 207 w 692"/>
              <a:gd name="T107" fmla="*/ 49 h 1149"/>
              <a:gd name="T108" fmla="*/ 154 w 692"/>
              <a:gd name="T109" fmla="*/ 135 h 1149"/>
              <a:gd name="T110" fmla="*/ 156 w 692"/>
              <a:gd name="T111" fmla="*/ 135 h 1149"/>
              <a:gd name="T112" fmla="*/ 158 w 692"/>
              <a:gd name="T113" fmla="*/ 131 h 1149"/>
              <a:gd name="T114" fmla="*/ 255 w 692"/>
              <a:gd name="T115" fmla="*/ 74 h 1149"/>
              <a:gd name="T116" fmla="*/ 357 w 692"/>
              <a:gd name="T117" fmla="*/ 73 h 1149"/>
              <a:gd name="T118" fmla="*/ 471 w 692"/>
              <a:gd name="T119" fmla="*/ 135 h 1149"/>
              <a:gd name="T120" fmla="*/ 473 w 692"/>
              <a:gd name="T121" fmla="*/ 135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92" h="1149">
                <a:moveTo>
                  <a:pt x="626" y="508"/>
                </a:moveTo>
                <a:cubicBezTo>
                  <a:pt x="639" y="508"/>
                  <a:pt x="651" y="508"/>
                  <a:pt x="663" y="508"/>
                </a:cubicBezTo>
                <a:cubicBezTo>
                  <a:pt x="682" y="509"/>
                  <a:pt x="692" y="519"/>
                  <a:pt x="692" y="538"/>
                </a:cubicBezTo>
                <a:cubicBezTo>
                  <a:pt x="692" y="562"/>
                  <a:pt x="692" y="585"/>
                  <a:pt x="692" y="609"/>
                </a:cubicBezTo>
                <a:cubicBezTo>
                  <a:pt x="692" y="628"/>
                  <a:pt x="683" y="638"/>
                  <a:pt x="664" y="638"/>
                </a:cubicBezTo>
                <a:cubicBezTo>
                  <a:pt x="652" y="639"/>
                  <a:pt x="640" y="638"/>
                  <a:pt x="626" y="638"/>
                </a:cubicBezTo>
                <a:cubicBezTo>
                  <a:pt x="626" y="644"/>
                  <a:pt x="626" y="649"/>
                  <a:pt x="626" y="653"/>
                </a:cubicBezTo>
                <a:cubicBezTo>
                  <a:pt x="626" y="691"/>
                  <a:pt x="626" y="729"/>
                  <a:pt x="626" y="767"/>
                </a:cubicBezTo>
                <a:cubicBezTo>
                  <a:pt x="626" y="833"/>
                  <a:pt x="585" y="888"/>
                  <a:pt x="522" y="907"/>
                </a:cubicBezTo>
                <a:cubicBezTo>
                  <a:pt x="512" y="910"/>
                  <a:pt x="509" y="914"/>
                  <a:pt x="510" y="924"/>
                </a:cubicBezTo>
                <a:cubicBezTo>
                  <a:pt x="510" y="955"/>
                  <a:pt x="510" y="985"/>
                  <a:pt x="510" y="1015"/>
                </a:cubicBezTo>
                <a:cubicBezTo>
                  <a:pt x="509" y="1088"/>
                  <a:pt x="453" y="1146"/>
                  <a:pt x="380" y="1146"/>
                </a:cubicBezTo>
                <a:cubicBezTo>
                  <a:pt x="330" y="1147"/>
                  <a:pt x="279" y="1149"/>
                  <a:pt x="229" y="1144"/>
                </a:cubicBezTo>
                <a:cubicBezTo>
                  <a:pt x="165" y="1138"/>
                  <a:pt x="118" y="1083"/>
                  <a:pt x="117" y="1019"/>
                </a:cubicBezTo>
                <a:cubicBezTo>
                  <a:pt x="116" y="987"/>
                  <a:pt x="116" y="954"/>
                  <a:pt x="117" y="922"/>
                </a:cubicBezTo>
                <a:cubicBezTo>
                  <a:pt x="117" y="914"/>
                  <a:pt x="115" y="910"/>
                  <a:pt x="106" y="907"/>
                </a:cubicBezTo>
                <a:cubicBezTo>
                  <a:pt x="41" y="888"/>
                  <a:pt x="0" y="833"/>
                  <a:pt x="0" y="765"/>
                </a:cubicBezTo>
                <a:cubicBezTo>
                  <a:pt x="0" y="637"/>
                  <a:pt x="0" y="510"/>
                  <a:pt x="0" y="383"/>
                </a:cubicBezTo>
                <a:cubicBezTo>
                  <a:pt x="0" y="314"/>
                  <a:pt x="41" y="259"/>
                  <a:pt x="107" y="239"/>
                </a:cubicBezTo>
                <a:cubicBezTo>
                  <a:pt x="115" y="237"/>
                  <a:pt x="117" y="233"/>
                  <a:pt x="117" y="225"/>
                </a:cubicBezTo>
                <a:cubicBezTo>
                  <a:pt x="116" y="195"/>
                  <a:pt x="116" y="165"/>
                  <a:pt x="117" y="134"/>
                </a:cubicBezTo>
                <a:cubicBezTo>
                  <a:pt x="117" y="57"/>
                  <a:pt x="174" y="0"/>
                  <a:pt x="251" y="0"/>
                </a:cubicBezTo>
                <a:cubicBezTo>
                  <a:pt x="294" y="0"/>
                  <a:pt x="336" y="0"/>
                  <a:pt x="378" y="0"/>
                </a:cubicBezTo>
                <a:cubicBezTo>
                  <a:pt x="452" y="1"/>
                  <a:pt x="509" y="57"/>
                  <a:pt x="510" y="132"/>
                </a:cubicBezTo>
                <a:cubicBezTo>
                  <a:pt x="510" y="163"/>
                  <a:pt x="510" y="194"/>
                  <a:pt x="510" y="226"/>
                </a:cubicBezTo>
                <a:cubicBezTo>
                  <a:pt x="510" y="233"/>
                  <a:pt x="512" y="237"/>
                  <a:pt x="520" y="239"/>
                </a:cubicBezTo>
                <a:cubicBezTo>
                  <a:pt x="585" y="258"/>
                  <a:pt x="626" y="314"/>
                  <a:pt x="626" y="382"/>
                </a:cubicBezTo>
                <a:cubicBezTo>
                  <a:pt x="626" y="419"/>
                  <a:pt x="626" y="456"/>
                  <a:pt x="626" y="493"/>
                </a:cubicBezTo>
                <a:cubicBezTo>
                  <a:pt x="626" y="497"/>
                  <a:pt x="626" y="502"/>
                  <a:pt x="626" y="508"/>
                </a:cubicBezTo>
                <a:close/>
                <a:moveTo>
                  <a:pt x="590" y="574"/>
                </a:moveTo>
                <a:cubicBezTo>
                  <a:pt x="590" y="510"/>
                  <a:pt x="590" y="447"/>
                  <a:pt x="590" y="384"/>
                </a:cubicBezTo>
                <a:cubicBezTo>
                  <a:pt x="590" y="319"/>
                  <a:pt x="540" y="270"/>
                  <a:pt x="476" y="270"/>
                </a:cubicBezTo>
                <a:cubicBezTo>
                  <a:pt x="368" y="269"/>
                  <a:pt x="259" y="269"/>
                  <a:pt x="151" y="270"/>
                </a:cubicBezTo>
                <a:cubicBezTo>
                  <a:pt x="86" y="270"/>
                  <a:pt x="37" y="320"/>
                  <a:pt x="37" y="385"/>
                </a:cubicBezTo>
                <a:cubicBezTo>
                  <a:pt x="36" y="510"/>
                  <a:pt x="36" y="635"/>
                  <a:pt x="37" y="760"/>
                </a:cubicBezTo>
                <a:cubicBezTo>
                  <a:pt x="37" y="828"/>
                  <a:pt x="86" y="877"/>
                  <a:pt x="154" y="877"/>
                </a:cubicBezTo>
                <a:cubicBezTo>
                  <a:pt x="260" y="877"/>
                  <a:pt x="366" y="877"/>
                  <a:pt x="472" y="877"/>
                </a:cubicBezTo>
                <a:cubicBezTo>
                  <a:pt x="541" y="877"/>
                  <a:pt x="590" y="829"/>
                  <a:pt x="590" y="760"/>
                </a:cubicBezTo>
                <a:cubicBezTo>
                  <a:pt x="590" y="698"/>
                  <a:pt x="590" y="636"/>
                  <a:pt x="590" y="574"/>
                </a:cubicBezTo>
                <a:close/>
                <a:moveTo>
                  <a:pt x="154" y="1011"/>
                </a:moveTo>
                <a:cubicBezTo>
                  <a:pt x="152" y="1063"/>
                  <a:pt x="197" y="1109"/>
                  <a:pt x="251" y="1110"/>
                </a:cubicBezTo>
                <a:cubicBezTo>
                  <a:pt x="292" y="1111"/>
                  <a:pt x="334" y="1112"/>
                  <a:pt x="375" y="1109"/>
                </a:cubicBezTo>
                <a:cubicBezTo>
                  <a:pt x="393" y="1108"/>
                  <a:pt x="412" y="1102"/>
                  <a:pt x="427" y="1094"/>
                </a:cubicBezTo>
                <a:cubicBezTo>
                  <a:pt x="457" y="1076"/>
                  <a:pt x="472" y="1047"/>
                  <a:pt x="472" y="1012"/>
                </a:cubicBezTo>
                <a:cubicBezTo>
                  <a:pt x="470" y="1013"/>
                  <a:pt x="469" y="1015"/>
                  <a:pt x="468" y="1016"/>
                </a:cubicBezTo>
                <a:cubicBezTo>
                  <a:pt x="447" y="1055"/>
                  <a:pt x="415" y="1073"/>
                  <a:pt x="371" y="1073"/>
                </a:cubicBezTo>
                <a:cubicBezTo>
                  <a:pt x="331" y="1073"/>
                  <a:pt x="290" y="1073"/>
                  <a:pt x="250" y="1073"/>
                </a:cubicBezTo>
                <a:cubicBezTo>
                  <a:pt x="223" y="1073"/>
                  <a:pt x="200" y="1064"/>
                  <a:pt x="182" y="1046"/>
                </a:cubicBezTo>
                <a:cubicBezTo>
                  <a:pt x="171" y="1036"/>
                  <a:pt x="163" y="1023"/>
                  <a:pt x="154" y="1011"/>
                </a:cubicBezTo>
                <a:close/>
                <a:moveTo>
                  <a:pt x="473" y="135"/>
                </a:moveTo>
                <a:cubicBezTo>
                  <a:pt x="473" y="131"/>
                  <a:pt x="473" y="128"/>
                  <a:pt x="473" y="124"/>
                </a:cubicBezTo>
                <a:cubicBezTo>
                  <a:pt x="467" y="76"/>
                  <a:pt x="426" y="38"/>
                  <a:pt x="378" y="37"/>
                </a:cubicBezTo>
                <a:cubicBezTo>
                  <a:pt x="335" y="36"/>
                  <a:pt x="292" y="36"/>
                  <a:pt x="250" y="37"/>
                </a:cubicBezTo>
                <a:cubicBezTo>
                  <a:pt x="235" y="38"/>
                  <a:pt x="220" y="42"/>
                  <a:pt x="207" y="49"/>
                </a:cubicBezTo>
                <a:cubicBezTo>
                  <a:pt x="173" y="65"/>
                  <a:pt x="151" y="104"/>
                  <a:pt x="154" y="135"/>
                </a:cubicBezTo>
                <a:cubicBezTo>
                  <a:pt x="155" y="135"/>
                  <a:pt x="156" y="135"/>
                  <a:pt x="156" y="135"/>
                </a:cubicBezTo>
                <a:cubicBezTo>
                  <a:pt x="157" y="134"/>
                  <a:pt x="158" y="132"/>
                  <a:pt x="158" y="131"/>
                </a:cubicBezTo>
                <a:cubicBezTo>
                  <a:pt x="179" y="93"/>
                  <a:pt x="211" y="73"/>
                  <a:pt x="255" y="74"/>
                </a:cubicBezTo>
                <a:cubicBezTo>
                  <a:pt x="289" y="74"/>
                  <a:pt x="323" y="75"/>
                  <a:pt x="357" y="73"/>
                </a:cubicBezTo>
                <a:cubicBezTo>
                  <a:pt x="408" y="71"/>
                  <a:pt x="447" y="88"/>
                  <a:pt x="471" y="135"/>
                </a:cubicBezTo>
                <a:cubicBezTo>
                  <a:pt x="471" y="135"/>
                  <a:pt x="471" y="135"/>
                  <a:pt x="473" y="135"/>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67" name="Freeform 128">
            <a:extLst>
              <a:ext uri="{FF2B5EF4-FFF2-40B4-BE49-F238E27FC236}">
                <a16:creationId xmlns:a16="http://schemas.microsoft.com/office/drawing/2014/main" id="{44585ABF-F802-46B5-872A-A374592FE2FA}"/>
              </a:ext>
            </a:extLst>
          </p:cNvPr>
          <p:cNvSpPr>
            <a:spLocks noEditPoints="1"/>
          </p:cNvSpPr>
          <p:nvPr/>
        </p:nvSpPr>
        <p:spPr bwMode="auto">
          <a:xfrm>
            <a:off x="4325938" y="4057650"/>
            <a:ext cx="454025" cy="503237"/>
          </a:xfrm>
          <a:custGeom>
            <a:avLst/>
            <a:gdLst>
              <a:gd name="T0" fmla="*/ 482 w 482"/>
              <a:gd name="T1" fmla="*/ 448 h 536"/>
              <a:gd name="T2" fmla="*/ 89 w 482"/>
              <a:gd name="T3" fmla="*/ 536 h 536"/>
              <a:gd name="T4" fmla="*/ 0 w 482"/>
              <a:gd name="T5" fmla="*/ 89 h 536"/>
              <a:gd name="T6" fmla="*/ 394 w 482"/>
              <a:gd name="T7" fmla="*/ 0 h 536"/>
              <a:gd name="T8" fmla="*/ 482 w 482"/>
              <a:gd name="T9" fmla="*/ 268 h 536"/>
              <a:gd name="T10" fmla="*/ 225 w 482"/>
              <a:gd name="T11" fmla="*/ 181 h 536"/>
              <a:gd name="T12" fmla="*/ 150 w 482"/>
              <a:gd name="T13" fmla="*/ 232 h 536"/>
              <a:gd name="T14" fmla="*/ 242 w 482"/>
              <a:gd name="T15" fmla="*/ 333 h 536"/>
              <a:gd name="T16" fmla="*/ 331 w 482"/>
              <a:gd name="T17" fmla="*/ 243 h 536"/>
              <a:gd name="T18" fmla="*/ 262 w 482"/>
              <a:gd name="T19" fmla="*/ 178 h 536"/>
              <a:gd name="T20" fmla="*/ 109 w 482"/>
              <a:gd name="T21" fmla="*/ 110 h 536"/>
              <a:gd name="T22" fmla="*/ 161 w 482"/>
              <a:gd name="T23" fmla="*/ 96 h 536"/>
              <a:gd name="T24" fmla="*/ 168 w 482"/>
              <a:gd name="T25" fmla="*/ 65 h 536"/>
              <a:gd name="T26" fmla="*/ 149 w 482"/>
              <a:gd name="T27" fmla="*/ 39 h 536"/>
              <a:gd name="T28" fmla="*/ 57 w 482"/>
              <a:gd name="T29" fmla="*/ 50 h 536"/>
              <a:gd name="T30" fmla="*/ 70 w 482"/>
              <a:gd name="T31" fmla="*/ 110 h 536"/>
              <a:gd name="T32" fmla="*/ 303 w 482"/>
              <a:gd name="T33" fmla="*/ 454 h 536"/>
              <a:gd name="T34" fmla="*/ 346 w 482"/>
              <a:gd name="T35" fmla="*/ 460 h 536"/>
              <a:gd name="T36" fmla="*/ 325 w 482"/>
              <a:gd name="T37" fmla="*/ 387 h 536"/>
              <a:gd name="T38" fmla="*/ 302 w 482"/>
              <a:gd name="T39" fmla="*/ 424 h 536"/>
              <a:gd name="T40" fmla="*/ 331 w 482"/>
              <a:gd name="T41" fmla="*/ 458 h 536"/>
              <a:gd name="T42" fmla="*/ 317 w 482"/>
              <a:gd name="T43" fmla="*/ 461 h 536"/>
              <a:gd name="T44" fmla="*/ 189 w 482"/>
              <a:gd name="T45" fmla="*/ 416 h 536"/>
              <a:gd name="T46" fmla="*/ 199 w 482"/>
              <a:gd name="T47" fmla="*/ 401 h 536"/>
              <a:gd name="T48" fmla="*/ 196 w 482"/>
              <a:gd name="T49" fmla="*/ 425 h 536"/>
              <a:gd name="T50" fmla="*/ 196 w 482"/>
              <a:gd name="T51" fmla="*/ 439 h 536"/>
              <a:gd name="T52" fmla="*/ 198 w 482"/>
              <a:gd name="T53" fmla="*/ 468 h 536"/>
              <a:gd name="T54" fmla="*/ 189 w 482"/>
              <a:gd name="T55" fmla="*/ 451 h 536"/>
              <a:gd name="T56" fmla="*/ 190 w 482"/>
              <a:gd name="T57" fmla="*/ 481 h 536"/>
              <a:gd name="T58" fmla="*/ 218 w 482"/>
              <a:gd name="T59" fmla="*/ 441 h 536"/>
              <a:gd name="T60" fmla="*/ 214 w 482"/>
              <a:gd name="T61" fmla="*/ 394 h 536"/>
              <a:gd name="T62" fmla="*/ 179 w 482"/>
              <a:gd name="T63" fmla="*/ 416 h 536"/>
              <a:gd name="T64" fmla="*/ 395 w 482"/>
              <a:gd name="T65" fmla="*/ 386 h 536"/>
              <a:gd name="T66" fmla="*/ 352 w 482"/>
              <a:gd name="T67" fmla="*/ 451 h 536"/>
              <a:gd name="T68" fmla="*/ 379 w 482"/>
              <a:gd name="T69" fmla="*/ 465 h 536"/>
              <a:gd name="T70" fmla="*/ 391 w 482"/>
              <a:gd name="T71" fmla="*/ 480 h 536"/>
              <a:gd name="T72" fmla="*/ 399 w 482"/>
              <a:gd name="T73" fmla="*/ 451 h 536"/>
              <a:gd name="T74" fmla="*/ 395 w 482"/>
              <a:gd name="T75" fmla="*/ 386 h 536"/>
              <a:gd name="T76" fmla="*/ 139 w 482"/>
              <a:gd name="T77" fmla="*/ 414 h 536"/>
              <a:gd name="T78" fmla="*/ 152 w 482"/>
              <a:gd name="T79" fmla="*/ 416 h 536"/>
              <a:gd name="T80" fmla="*/ 127 w 482"/>
              <a:gd name="T81" fmla="*/ 481 h 536"/>
              <a:gd name="T82" fmla="*/ 168 w 482"/>
              <a:gd name="T83" fmla="*/ 474 h 536"/>
              <a:gd name="T84" fmla="*/ 140 w 482"/>
              <a:gd name="T85" fmla="*/ 467 h 536"/>
              <a:gd name="T86" fmla="*/ 154 w 482"/>
              <a:gd name="T87" fmla="*/ 444 h 536"/>
              <a:gd name="T88" fmla="*/ 136 w 482"/>
              <a:gd name="T89" fmla="*/ 389 h 536"/>
              <a:gd name="T90" fmla="*/ 138 w 482"/>
              <a:gd name="T91" fmla="*/ 419 h 536"/>
              <a:gd name="T92" fmla="*/ 107 w 482"/>
              <a:gd name="T93" fmla="*/ 388 h 536"/>
              <a:gd name="T94" fmla="*/ 91 w 482"/>
              <a:gd name="T95" fmla="*/ 397 h 536"/>
              <a:gd name="T96" fmla="*/ 93 w 482"/>
              <a:gd name="T97" fmla="*/ 480 h 536"/>
              <a:gd name="T98" fmla="*/ 241 w 482"/>
              <a:gd name="T99" fmla="*/ 483 h 536"/>
              <a:gd name="T100" fmla="*/ 281 w 482"/>
              <a:gd name="T101" fmla="*/ 390 h 536"/>
              <a:gd name="T102" fmla="*/ 241 w 482"/>
              <a:gd name="T103" fmla="*/ 483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2" h="536">
                <a:moveTo>
                  <a:pt x="482" y="268"/>
                </a:moveTo>
                <a:cubicBezTo>
                  <a:pt x="482" y="328"/>
                  <a:pt x="482" y="388"/>
                  <a:pt x="482" y="448"/>
                </a:cubicBezTo>
                <a:cubicBezTo>
                  <a:pt x="482" y="502"/>
                  <a:pt x="448" y="536"/>
                  <a:pt x="394" y="536"/>
                </a:cubicBezTo>
                <a:cubicBezTo>
                  <a:pt x="293" y="536"/>
                  <a:pt x="191" y="536"/>
                  <a:pt x="89" y="536"/>
                </a:cubicBezTo>
                <a:cubicBezTo>
                  <a:pt x="34" y="536"/>
                  <a:pt x="0" y="503"/>
                  <a:pt x="0" y="447"/>
                </a:cubicBezTo>
                <a:cubicBezTo>
                  <a:pt x="0" y="328"/>
                  <a:pt x="0" y="209"/>
                  <a:pt x="0" y="89"/>
                </a:cubicBezTo>
                <a:cubicBezTo>
                  <a:pt x="0" y="35"/>
                  <a:pt x="34" y="0"/>
                  <a:pt x="89" y="0"/>
                </a:cubicBezTo>
                <a:cubicBezTo>
                  <a:pt x="191" y="0"/>
                  <a:pt x="292" y="0"/>
                  <a:pt x="394" y="0"/>
                </a:cubicBezTo>
                <a:cubicBezTo>
                  <a:pt x="448" y="0"/>
                  <a:pt x="482" y="35"/>
                  <a:pt x="482" y="89"/>
                </a:cubicBezTo>
                <a:cubicBezTo>
                  <a:pt x="482" y="149"/>
                  <a:pt x="482" y="208"/>
                  <a:pt x="482" y="268"/>
                </a:cubicBezTo>
                <a:close/>
                <a:moveTo>
                  <a:pt x="241" y="191"/>
                </a:moveTo>
                <a:cubicBezTo>
                  <a:pt x="236" y="188"/>
                  <a:pt x="231" y="184"/>
                  <a:pt x="225" y="181"/>
                </a:cubicBezTo>
                <a:cubicBezTo>
                  <a:pt x="206" y="171"/>
                  <a:pt x="187" y="170"/>
                  <a:pt x="169" y="182"/>
                </a:cubicBezTo>
                <a:cubicBezTo>
                  <a:pt x="151" y="194"/>
                  <a:pt x="145" y="213"/>
                  <a:pt x="150" y="232"/>
                </a:cubicBezTo>
                <a:cubicBezTo>
                  <a:pt x="153" y="246"/>
                  <a:pt x="161" y="261"/>
                  <a:pt x="171" y="271"/>
                </a:cubicBezTo>
                <a:cubicBezTo>
                  <a:pt x="192" y="292"/>
                  <a:pt x="217" y="311"/>
                  <a:pt x="242" y="333"/>
                </a:cubicBezTo>
                <a:cubicBezTo>
                  <a:pt x="267" y="310"/>
                  <a:pt x="292" y="289"/>
                  <a:pt x="316" y="267"/>
                </a:cubicBezTo>
                <a:cubicBezTo>
                  <a:pt x="322" y="261"/>
                  <a:pt x="327" y="251"/>
                  <a:pt x="331" y="243"/>
                </a:cubicBezTo>
                <a:cubicBezTo>
                  <a:pt x="338" y="222"/>
                  <a:pt x="335" y="202"/>
                  <a:pt x="319" y="187"/>
                </a:cubicBezTo>
                <a:cubicBezTo>
                  <a:pt x="303" y="171"/>
                  <a:pt x="283" y="170"/>
                  <a:pt x="262" y="178"/>
                </a:cubicBezTo>
                <a:cubicBezTo>
                  <a:pt x="255" y="181"/>
                  <a:pt x="248" y="187"/>
                  <a:pt x="241" y="191"/>
                </a:cubicBezTo>
                <a:close/>
                <a:moveTo>
                  <a:pt x="109" y="110"/>
                </a:moveTo>
                <a:cubicBezTo>
                  <a:pt x="121" y="110"/>
                  <a:pt x="134" y="110"/>
                  <a:pt x="146" y="110"/>
                </a:cubicBezTo>
                <a:cubicBezTo>
                  <a:pt x="156" y="111"/>
                  <a:pt x="162" y="108"/>
                  <a:pt x="161" y="96"/>
                </a:cubicBezTo>
                <a:cubicBezTo>
                  <a:pt x="161" y="93"/>
                  <a:pt x="167" y="89"/>
                  <a:pt x="168" y="85"/>
                </a:cubicBezTo>
                <a:cubicBezTo>
                  <a:pt x="169" y="78"/>
                  <a:pt x="170" y="66"/>
                  <a:pt x="168" y="65"/>
                </a:cubicBezTo>
                <a:cubicBezTo>
                  <a:pt x="159" y="62"/>
                  <a:pt x="161" y="56"/>
                  <a:pt x="161" y="50"/>
                </a:cubicBezTo>
                <a:cubicBezTo>
                  <a:pt x="161" y="42"/>
                  <a:pt x="157" y="39"/>
                  <a:pt x="149" y="39"/>
                </a:cubicBezTo>
                <a:cubicBezTo>
                  <a:pt x="122" y="39"/>
                  <a:pt x="96" y="39"/>
                  <a:pt x="69" y="39"/>
                </a:cubicBezTo>
                <a:cubicBezTo>
                  <a:pt x="60" y="39"/>
                  <a:pt x="57" y="42"/>
                  <a:pt x="57" y="50"/>
                </a:cubicBezTo>
                <a:cubicBezTo>
                  <a:pt x="57" y="66"/>
                  <a:pt x="57" y="82"/>
                  <a:pt x="57" y="98"/>
                </a:cubicBezTo>
                <a:cubicBezTo>
                  <a:pt x="57" y="107"/>
                  <a:pt x="61" y="110"/>
                  <a:pt x="70" y="110"/>
                </a:cubicBezTo>
                <a:cubicBezTo>
                  <a:pt x="83" y="110"/>
                  <a:pt x="96" y="110"/>
                  <a:pt x="109" y="110"/>
                </a:cubicBezTo>
                <a:close/>
                <a:moveTo>
                  <a:pt x="303" y="454"/>
                </a:moveTo>
                <a:cubicBezTo>
                  <a:pt x="303" y="474"/>
                  <a:pt x="309" y="482"/>
                  <a:pt x="323" y="482"/>
                </a:cubicBezTo>
                <a:cubicBezTo>
                  <a:pt x="337" y="483"/>
                  <a:pt x="345" y="475"/>
                  <a:pt x="346" y="460"/>
                </a:cubicBezTo>
                <a:cubicBezTo>
                  <a:pt x="347" y="443"/>
                  <a:pt x="346" y="425"/>
                  <a:pt x="346" y="408"/>
                </a:cubicBezTo>
                <a:cubicBezTo>
                  <a:pt x="345" y="395"/>
                  <a:pt x="337" y="388"/>
                  <a:pt x="325" y="387"/>
                </a:cubicBezTo>
                <a:cubicBezTo>
                  <a:pt x="311" y="387"/>
                  <a:pt x="304" y="394"/>
                  <a:pt x="302" y="408"/>
                </a:cubicBezTo>
                <a:cubicBezTo>
                  <a:pt x="302" y="413"/>
                  <a:pt x="302" y="418"/>
                  <a:pt x="302" y="424"/>
                </a:cubicBezTo>
                <a:cubicBezTo>
                  <a:pt x="302" y="447"/>
                  <a:pt x="308" y="451"/>
                  <a:pt x="331" y="447"/>
                </a:cubicBezTo>
                <a:cubicBezTo>
                  <a:pt x="331" y="451"/>
                  <a:pt x="332" y="455"/>
                  <a:pt x="331" y="458"/>
                </a:cubicBezTo>
                <a:cubicBezTo>
                  <a:pt x="330" y="462"/>
                  <a:pt x="327" y="464"/>
                  <a:pt x="325" y="467"/>
                </a:cubicBezTo>
                <a:cubicBezTo>
                  <a:pt x="322" y="465"/>
                  <a:pt x="320" y="463"/>
                  <a:pt x="317" y="461"/>
                </a:cubicBezTo>
                <a:cubicBezTo>
                  <a:pt x="313" y="459"/>
                  <a:pt x="308" y="457"/>
                  <a:pt x="303" y="454"/>
                </a:cubicBezTo>
                <a:close/>
                <a:moveTo>
                  <a:pt x="189" y="416"/>
                </a:moveTo>
                <a:cubicBezTo>
                  <a:pt x="190" y="414"/>
                  <a:pt x="190" y="412"/>
                  <a:pt x="191" y="411"/>
                </a:cubicBezTo>
                <a:cubicBezTo>
                  <a:pt x="193" y="408"/>
                  <a:pt x="196" y="404"/>
                  <a:pt x="199" y="401"/>
                </a:cubicBezTo>
                <a:cubicBezTo>
                  <a:pt x="201" y="405"/>
                  <a:pt x="205" y="410"/>
                  <a:pt x="205" y="413"/>
                </a:cubicBezTo>
                <a:cubicBezTo>
                  <a:pt x="204" y="418"/>
                  <a:pt x="199" y="421"/>
                  <a:pt x="196" y="425"/>
                </a:cubicBezTo>
                <a:cubicBezTo>
                  <a:pt x="195" y="428"/>
                  <a:pt x="192" y="430"/>
                  <a:pt x="191" y="433"/>
                </a:cubicBezTo>
                <a:cubicBezTo>
                  <a:pt x="191" y="435"/>
                  <a:pt x="194" y="439"/>
                  <a:pt x="196" y="439"/>
                </a:cubicBezTo>
                <a:cubicBezTo>
                  <a:pt x="209" y="441"/>
                  <a:pt x="205" y="451"/>
                  <a:pt x="205" y="459"/>
                </a:cubicBezTo>
                <a:cubicBezTo>
                  <a:pt x="205" y="462"/>
                  <a:pt x="200" y="465"/>
                  <a:pt x="198" y="468"/>
                </a:cubicBezTo>
                <a:cubicBezTo>
                  <a:pt x="196" y="465"/>
                  <a:pt x="193" y="463"/>
                  <a:pt x="191" y="460"/>
                </a:cubicBezTo>
                <a:cubicBezTo>
                  <a:pt x="190" y="457"/>
                  <a:pt x="190" y="454"/>
                  <a:pt x="189" y="451"/>
                </a:cubicBezTo>
                <a:cubicBezTo>
                  <a:pt x="185" y="451"/>
                  <a:pt x="181" y="451"/>
                  <a:pt x="177" y="452"/>
                </a:cubicBezTo>
                <a:cubicBezTo>
                  <a:pt x="176" y="464"/>
                  <a:pt x="176" y="476"/>
                  <a:pt x="190" y="481"/>
                </a:cubicBezTo>
                <a:cubicBezTo>
                  <a:pt x="199" y="485"/>
                  <a:pt x="211" y="484"/>
                  <a:pt x="215" y="475"/>
                </a:cubicBezTo>
                <a:cubicBezTo>
                  <a:pt x="219" y="464"/>
                  <a:pt x="220" y="452"/>
                  <a:pt x="218" y="441"/>
                </a:cubicBezTo>
                <a:cubicBezTo>
                  <a:pt x="217" y="434"/>
                  <a:pt x="216" y="430"/>
                  <a:pt x="218" y="424"/>
                </a:cubicBezTo>
                <a:cubicBezTo>
                  <a:pt x="220" y="414"/>
                  <a:pt x="219" y="402"/>
                  <a:pt x="214" y="394"/>
                </a:cubicBezTo>
                <a:cubicBezTo>
                  <a:pt x="212" y="389"/>
                  <a:pt x="199" y="388"/>
                  <a:pt x="191" y="388"/>
                </a:cubicBezTo>
                <a:cubicBezTo>
                  <a:pt x="180" y="389"/>
                  <a:pt x="172" y="409"/>
                  <a:pt x="179" y="416"/>
                </a:cubicBezTo>
                <a:cubicBezTo>
                  <a:pt x="181" y="416"/>
                  <a:pt x="185" y="416"/>
                  <a:pt x="189" y="416"/>
                </a:cubicBezTo>
                <a:close/>
                <a:moveTo>
                  <a:pt x="395" y="386"/>
                </a:moveTo>
                <a:cubicBezTo>
                  <a:pt x="387" y="389"/>
                  <a:pt x="379" y="389"/>
                  <a:pt x="377" y="393"/>
                </a:cubicBezTo>
                <a:cubicBezTo>
                  <a:pt x="368" y="412"/>
                  <a:pt x="360" y="431"/>
                  <a:pt x="352" y="451"/>
                </a:cubicBezTo>
                <a:cubicBezTo>
                  <a:pt x="351" y="454"/>
                  <a:pt x="352" y="459"/>
                  <a:pt x="352" y="465"/>
                </a:cubicBezTo>
                <a:cubicBezTo>
                  <a:pt x="362" y="465"/>
                  <a:pt x="370" y="465"/>
                  <a:pt x="379" y="465"/>
                </a:cubicBezTo>
                <a:cubicBezTo>
                  <a:pt x="379" y="471"/>
                  <a:pt x="380" y="475"/>
                  <a:pt x="380" y="480"/>
                </a:cubicBezTo>
                <a:cubicBezTo>
                  <a:pt x="385" y="480"/>
                  <a:pt x="389" y="480"/>
                  <a:pt x="391" y="480"/>
                </a:cubicBezTo>
                <a:cubicBezTo>
                  <a:pt x="395" y="473"/>
                  <a:pt x="398" y="468"/>
                  <a:pt x="400" y="462"/>
                </a:cubicBezTo>
                <a:cubicBezTo>
                  <a:pt x="401" y="459"/>
                  <a:pt x="400" y="455"/>
                  <a:pt x="399" y="451"/>
                </a:cubicBezTo>
                <a:cubicBezTo>
                  <a:pt x="398" y="447"/>
                  <a:pt x="395" y="442"/>
                  <a:pt x="395" y="438"/>
                </a:cubicBezTo>
                <a:cubicBezTo>
                  <a:pt x="394" y="422"/>
                  <a:pt x="395" y="406"/>
                  <a:pt x="395" y="386"/>
                </a:cubicBezTo>
                <a:close/>
                <a:moveTo>
                  <a:pt x="138" y="419"/>
                </a:moveTo>
                <a:cubicBezTo>
                  <a:pt x="139" y="417"/>
                  <a:pt x="139" y="415"/>
                  <a:pt x="139" y="414"/>
                </a:cubicBezTo>
                <a:cubicBezTo>
                  <a:pt x="142" y="410"/>
                  <a:pt x="144" y="405"/>
                  <a:pt x="147" y="401"/>
                </a:cubicBezTo>
                <a:cubicBezTo>
                  <a:pt x="149" y="406"/>
                  <a:pt x="154" y="412"/>
                  <a:pt x="152" y="416"/>
                </a:cubicBezTo>
                <a:cubicBezTo>
                  <a:pt x="149" y="425"/>
                  <a:pt x="144" y="434"/>
                  <a:pt x="138" y="441"/>
                </a:cubicBezTo>
                <a:cubicBezTo>
                  <a:pt x="128" y="453"/>
                  <a:pt x="122" y="465"/>
                  <a:pt x="127" y="481"/>
                </a:cubicBezTo>
                <a:cubicBezTo>
                  <a:pt x="138" y="481"/>
                  <a:pt x="149" y="482"/>
                  <a:pt x="160" y="481"/>
                </a:cubicBezTo>
                <a:cubicBezTo>
                  <a:pt x="163" y="481"/>
                  <a:pt x="165" y="476"/>
                  <a:pt x="168" y="474"/>
                </a:cubicBezTo>
                <a:cubicBezTo>
                  <a:pt x="165" y="472"/>
                  <a:pt x="162" y="468"/>
                  <a:pt x="159" y="467"/>
                </a:cubicBezTo>
                <a:cubicBezTo>
                  <a:pt x="153" y="466"/>
                  <a:pt x="147" y="467"/>
                  <a:pt x="140" y="467"/>
                </a:cubicBezTo>
                <a:cubicBezTo>
                  <a:pt x="140" y="466"/>
                  <a:pt x="139" y="465"/>
                  <a:pt x="139" y="463"/>
                </a:cubicBezTo>
                <a:cubicBezTo>
                  <a:pt x="144" y="457"/>
                  <a:pt x="149" y="450"/>
                  <a:pt x="154" y="444"/>
                </a:cubicBezTo>
                <a:cubicBezTo>
                  <a:pt x="163" y="434"/>
                  <a:pt x="170" y="423"/>
                  <a:pt x="169" y="409"/>
                </a:cubicBezTo>
                <a:cubicBezTo>
                  <a:pt x="168" y="391"/>
                  <a:pt x="152" y="381"/>
                  <a:pt x="136" y="389"/>
                </a:cubicBezTo>
                <a:cubicBezTo>
                  <a:pt x="124" y="395"/>
                  <a:pt x="124" y="407"/>
                  <a:pt x="125" y="419"/>
                </a:cubicBezTo>
                <a:cubicBezTo>
                  <a:pt x="130" y="419"/>
                  <a:pt x="134" y="419"/>
                  <a:pt x="138" y="419"/>
                </a:cubicBezTo>
                <a:close/>
                <a:moveTo>
                  <a:pt x="107" y="480"/>
                </a:moveTo>
                <a:cubicBezTo>
                  <a:pt x="107" y="449"/>
                  <a:pt x="107" y="419"/>
                  <a:pt x="107" y="388"/>
                </a:cubicBezTo>
                <a:cubicBezTo>
                  <a:pt x="104" y="388"/>
                  <a:pt x="103" y="387"/>
                  <a:pt x="102" y="388"/>
                </a:cubicBezTo>
                <a:cubicBezTo>
                  <a:pt x="98" y="391"/>
                  <a:pt x="95" y="394"/>
                  <a:pt x="91" y="397"/>
                </a:cubicBezTo>
                <a:cubicBezTo>
                  <a:pt x="78" y="407"/>
                  <a:pt x="78" y="407"/>
                  <a:pt x="93" y="414"/>
                </a:cubicBezTo>
                <a:cubicBezTo>
                  <a:pt x="93" y="436"/>
                  <a:pt x="93" y="458"/>
                  <a:pt x="93" y="480"/>
                </a:cubicBezTo>
                <a:cubicBezTo>
                  <a:pt x="98" y="480"/>
                  <a:pt x="102" y="480"/>
                  <a:pt x="107" y="480"/>
                </a:cubicBezTo>
                <a:close/>
                <a:moveTo>
                  <a:pt x="241" y="483"/>
                </a:moveTo>
                <a:cubicBezTo>
                  <a:pt x="249" y="480"/>
                  <a:pt x="257" y="479"/>
                  <a:pt x="258" y="476"/>
                </a:cubicBezTo>
                <a:cubicBezTo>
                  <a:pt x="266" y="447"/>
                  <a:pt x="274" y="419"/>
                  <a:pt x="281" y="390"/>
                </a:cubicBezTo>
                <a:cubicBezTo>
                  <a:pt x="272" y="387"/>
                  <a:pt x="267" y="387"/>
                  <a:pt x="264" y="397"/>
                </a:cubicBezTo>
                <a:cubicBezTo>
                  <a:pt x="257" y="424"/>
                  <a:pt x="250" y="451"/>
                  <a:pt x="241" y="483"/>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68" name="Freeform 129">
            <a:extLst>
              <a:ext uri="{FF2B5EF4-FFF2-40B4-BE49-F238E27FC236}">
                <a16:creationId xmlns:a16="http://schemas.microsoft.com/office/drawing/2014/main" id="{2982B214-CDE4-456C-8BFC-47D6DAA8EAC5}"/>
              </a:ext>
            </a:extLst>
          </p:cNvPr>
          <p:cNvSpPr>
            <a:spLocks/>
          </p:cNvSpPr>
          <p:nvPr/>
        </p:nvSpPr>
        <p:spPr bwMode="auto">
          <a:xfrm>
            <a:off x="4478338" y="4233863"/>
            <a:ext cx="50800" cy="57150"/>
          </a:xfrm>
          <a:custGeom>
            <a:avLst/>
            <a:gdLst>
              <a:gd name="T0" fmla="*/ 55 w 55"/>
              <a:gd name="T1" fmla="*/ 9 h 62"/>
              <a:gd name="T2" fmla="*/ 14 w 55"/>
              <a:gd name="T3" fmla="*/ 62 h 62"/>
              <a:gd name="T4" fmla="*/ 9 w 55"/>
              <a:gd name="T5" fmla="*/ 16 h 62"/>
              <a:gd name="T6" fmla="*/ 55 w 55"/>
              <a:gd name="T7" fmla="*/ 9 h 62"/>
            </a:gdLst>
            <a:ahLst/>
            <a:cxnLst>
              <a:cxn ang="0">
                <a:pos x="T0" y="T1"/>
              </a:cxn>
              <a:cxn ang="0">
                <a:pos x="T2" y="T3"/>
              </a:cxn>
              <a:cxn ang="0">
                <a:pos x="T4" y="T5"/>
              </a:cxn>
              <a:cxn ang="0">
                <a:pos x="T6" y="T7"/>
              </a:cxn>
            </a:cxnLst>
            <a:rect l="0" t="0" r="r" b="b"/>
            <a:pathLst>
              <a:path w="55" h="62">
                <a:moveTo>
                  <a:pt x="55" y="9"/>
                </a:moveTo>
                <a:cubicBezTo>
                  <a:pt x="19" y="10"/>
                  <a:pt x="9" y="24"/>
                  <a:pt x="14" y="62"/>
                </a:cubicBezTo>
                <a:cubicBezTo>
                  <a:pt x="2" y="50"/>
                  <a:pt x="0" y="29"/>
                  <a:pt x="9" y="16"/>
                </a:cubicBezTo>
                <a:cubicBezTo>
                  <a:pt x="18" y="3"/>
                  <a:pt x="35" y="0"/>
                  <a:pt x="55" y="9"/>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69" name="Freeform 130">
            <a:extLst>
              <a:ext uri="{FF2B5EF4-FFF2-40B4-BE49-F238E27FC236}">
                <a16:creationId xmlns:a16="http://schemas.microsoft.com/office/drawing/2014/main" id="{3BB9258D-B781-4E0F-B360-AA9783E1CF9C}"/>
              </a:ext>
            </a:extLst>
          </p:cNvPr>
          <p:cNvSpPr>
            <a:spLocks noEditPoints="1"/>
          </p:cNvSpPr>
          <p:nvPr/>
        </p:nvSpPr>
        <p:spPr bwMode="auto">
          <a:xfrm>
            <a:off x="4392613" y="4106863"/>
            <a:ext cx="71438" cy="41275"/>
          </a:xfrm>
          <a:custGeom>
            <a:avLst/>
            <a:gdLst>
              <a:gd name="T0" fmla="*/ 76 w 76"/>
              <a:gd name="T1" fmla="*/ 0 h 43"/>
              <a:gd name="T2" fmla="*/ 76 w 76"/>
              <a:gd name="T3" fmla="*/ 43 h 43"/>
              <a:gd name="T4" fmla="*/ 0 w 76"/>
              <a:gd name="T5" fmla="*/ 43 h 43"/>
              <a:gd name="T6" fmla="*/ 0 w 76"/>
              <a:gd name="T7" fmla="*/ 0 h 43"/>
              <a:gd name="T8" fmla="*/ 76 w 76"/>
              <a:gd name="T9" fmla="*/ 0 h 43"/>
              <a:gd name="T10" fmla="*/ 5 w 76"/>
              <a:gd name="T11" fmla="*/ 20 h 43"/>
              <a:gd name="T12" fmla="*/ 5 w 76"/>
              <a:gd name="T13" fmla="*/ 30 h 43"/>
              <a:gd name="T14" fmla="*/ 11 w 76"/>
              <a:gd name="T15" fmla="*/ 38 h 43"/>
              <a:gd name="T16" fmla="*/ 17 w 76"/>
              <a:gd name="T17" fmla="*/ 30 h 43"/>
              <a:gd name="T18" fmla="*/ 17 w 76"/>
              <a:gd name="T19" fmla="*/ 13 h 43"/>
              <a:gd name="T20" fmla="*/ 11 w 76"/>
              <a:gd name="T21" fmla="*/ 4 h 43"/>
              <a:gd name="T22" fmla="*/ 5 w 76"/>
              <a:gd name="T23" fmla="*/ 13 h 43"/>
              <a:gd name="T24" fmla="*/ 5 w 76"/>
              <a:gd name="T25" fmla="*/ 20 h 43"/>
              <a:gd name="T26" fmla="*/ 36 w 76"/>
              <a:gd name="T27" fmla="*/ 37 h 43"/>
              <a:gd name="T28" fmla="*/ 36 w 76"/>
              <a:gd name="T29" fmla="*/ 4 h 43"/>
              <a:gd name="T30" fmla="*/ 25 w 76"/>
              <a:gd name="T31" fmla="*/ 26 h 43"/>
              <a:gd name="T32" fmla="*/ 36 w 76"/>
              <a:gd name="T33" fmla="*/ 37 h 43"/>
              <a:gd name="T34" fmla="*/ 44 w 76"/>
              <a:gd name="T35" fmla="*/ 37 h 43"/>
              <a:gd name="T36" fmla="*/ 49 w 76"/>
              <a:gd name="T37" fmla="*/ 40 h 43"/>
              <a:gd name="T38" fmla="*/ 56 w 76"/>
              <a:gd name="T39" fmla="*/ 30 h 43"/>
              <a:gd name="T40" fmla="*/ 56 w 76"/>
              <a:gd name="T41" fmla="*/ 12 h 43"/>
              <a:gd name="T42" fmla="*/ 50 w 76"/>
              <a:gd name="T43" fmla="*/ 4 h 43"/>
              <a:gd name="T44" fmla="*/ 45 w 76"/>
              <a:gd name="T45" fmla="*/ 11 h 43"/>
              <a:gd name="T46" fmla="*/ 44 w 76"/>
              <a:gd name="T47" fmla="*/ 3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3">
                <a:moveTo>
                  <a:pt x="76" y="0"/>
                </a:moveTo>
                <a:cubicBezTo>
                  <a:pt x="76" y="14"/>
                  <a:pt x="76" y="29"/>
                  <a:pt x="76" y="43"/>
                </a:cubicBezTo>
                <a:cubicBezTo>
                  <a:pt x="51" y="43"/>
                  <a:pt x="26" y="43"/>
                  <a:pt x="0" y="43"/>
                </a:cubicBezTo>
                <a:cubicBezTo>
                  <a:pt x="0" y="29"/>
                  <a:pt x="0" y="15"/>
                  <a:pt x="0" y="0"/>
                </a:cubicBezTo>
                <a:cubicBezTo>
                  <a:pt x="25" y="0"/>
                  <a:pt x="50" y="0"/>
                  <a:pt x="76" y="0"/>
                </a:cubicBezTo>
                <a:close/>
                <a:moveTo>
                  <a:pt x="5" y="20"/>
                </a:moveTo>
                <a:cubicBezTo>
                  <a:pt x="5" y="24"/>
                  <a:pt x="4" y="27"/>
                  <a:pt x="5" y="30"/>
                </a:cubicBezTo>
                <a:cubicBezTo>
                  <a:pt x="6" y="33"/>
                  <a:pt x="9" y="35"/>
                  <a:pt x="11" y="38"/>
                </a:cubicBezTo>
                <a:cubicBezTo>
                  <a:pt x="13" y="35"/>
                  <a:pt x="17" y="33"/>
                  <a:pt x="17" y="30"/>
                </a:cubicBezTo>
                <a:cubicBezTo>
                  <a:pt x="18" y="24"/>
                  <a:pt x="19" y="18"/>
                  <a:pt x="17" y="13"/>
                </a:cubicBezTo>
                <a:cubicBezTo>
                  <a:pt x="17" y="10"/>
                  <a:pt x="13" y="7"/>
                  <a:pt x="11" y="4"/>
                </a:cubicBezTo>
                <a:cubicBezTo>
                  <a:pt x="9" y="7"/>
                  <a:pt x="6" y="10"/>
                  <a:pt x="5" y="13"/>
                </a:cubicBezTo>
                <a:cubicBezTo>
                  <a:pt x="4" y="15"/>
                  <a:pt x="5" y="18"/>
                  <a:pt x="5" y="20"/>
                </a:cubicBezTo>
                <a:close/>
                <a:moveTo>
                  <a:pt x="36" y="37"/>
                </a:moveTo>
                <a:cubicBezTo>
                  <a:pt x="36" y="27"/>
                  <a:pt x="36" y="16"/>
                  <a:pt x="36" y="4"/>
                </a:cubicBezTo>
                <a:cubicBezTo>
                  <a:pt x="18" y="4"/>
                  <a:pt x="26" y="18"/>
                  <a:pt x="25" y="26"/>
                </a:cubicBezTo>
                <a:cubicBezTo>
                  <a:pt x="23" y="33"/>
                  <a:pt x="23" y="41"/>
                  <a:pt x="36" y="37"/>
                </a:cubicBezTo>
                <a:close/>
                <a:moveTo>
                  <a:pt x="44" y="37"/>
                </a:moveTo>
                <a:cubicBezTo>
                  <a:pt x="46" y="38"/>
                  <a:pt x="47" y="39"/>
                  <a:pt x="49" y="40"/>
                </a:cubicBezTo>
                <a:cubicBezTo>
                  <a:pt x="51" y="37"/>
                  <a:pt x="56" y="34"/>
                  <a:pt x="56" y="30"/>
                </a:cubicBezTo>
                <a:cubicBezTo>
                  <a:pt x="58" y="24"/>
                  <a:pt x="57" y="18"/>
                  <a:pt x="56" y="12"/>
                </a:cubicBezTo>
                <a:cubicBezTo>
                  <a:pt x="56" y="9"/>
                  <a:pt x="52" y="7"/>
                  <a:pt x="50" y="4"/>
                </a:cubicBezTo>
                <a:cubicBezTo>
                  <a:pt x="48" y="7"/>
                  <a:pt x="45" y="9"/>
                  <a:pt x="45" y="11"/>
                </a:cubicBezTo>
                <a:cubicBezTo>
                  <a:pt x="44" y="20"/>
                  <a:pt x="44" y="29"/>
                  <a:pt x="44" y="3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70" name="Freeform 131">
            <a:extLst>
              <a:ext uri="{FF2B5EF4-FFF2-40B4-BE49-F238E27FC236}">
                <a16:creationId xmlns:a16="http://schemas.microsoft.com/office/drawing/2014/main" id="{6BA89887-38EE-4CD7-9F37-8C8218B475AA}"/>
              </a:ext>
            </a:extLst>
          </p:cNvPr>
          <p:cNvSpPr>
            <a:spLocks/>
          </p:cNvSpPr>
          <p:nvPr/>
        </p:nvSpPr>
        <p:spPr bwMode="auto">
          <a:xfrm>
            <a:off x="4619625" y="4435475"/>
            <a:ext cx="20638" cy="30162"/>
          </a:xfrm>
          <a:custGeom>
            <a:avLst/>
            <a:gdLst>
              <a:gd name="T0" fmla="*/ 21 w 21"/>
              <a:gd name="T1" fmla="*/ 17 h 32"/>
              <a:gd name="T2" fmla="*/ 11 w 21"/>
              <a:gd name="T3" fmla="*/ 32 h 32"/>
              <a:gd name="T4" fmla="*/ 4 w 21"/>
              <a:gd name="T5" fmla="*/ 14 h 32"/>
              <a:gd name="T6" fmla="*/ 4 w 21"/>
              <a:gd name="T7" fmla="*/ 9 h 32"/>
              <a:gd name="T8" fmla="*/ 11 w 21"/>
              <a:gd name="T9" fmla="*/ 0 h 32"/>
              <a:gd name="T10" fmla="*/ 18 w 21"/>
              <a:gd name="T11" fmla="*/ 9 h 32"/>
              <a:gd name="T12" fmla="*/ 18 w 21"/>
              <a:gd name="T13" fmla="*/ 15 h 32"/>
              <a:gd name="T14" fmla="*/ 21 w 21"/>
              <a:gd name="T15" fmla="*/ 17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2">
                <a:moveTo>
                  <a:pt x="21" y="17"/>
                </a:moveTo>
                <a:cubicBezTo>
                  <a:pt x="18" y="22"/>
                  <a:pt x="14" y="32"/>
                  <a:pt x="11" y="32"/>
                </a:cubicBezTo>
                <a:cubicBezTo>
                  <a:pt x="0" y="31"/>
                  <a:pt x="5" y="21"/>
                  <a:pt x="4" y="14"/>
                </a:cubicBezTo>
                <a:cubicBezTo>
                  <a:pt x="4" y="13"/>
                  <a:pt x="3" y="11"/>
                  <a:pt x="4" y="9"/>
                </a:cubicBezTo>
                <a:cubicBezTo>
                  <a:pt x="6" y="6"/>
                  <a:pt x="8" y="3"/>
                  <a:pt x="11" y="0"/>
                </a:cubicBezTo>
                <a:cubicBezTo>
                  <a:pt x="13" y="3"/>
                  <a:pt x="16" y="5"/>
                  <a:pt x="18" y="9"/>
                </a:cubicBezTo>
                <a:cubicBezTo>
                  <a:pt x="19" y="10"/>
                  <a:pt x="18" y="13"/>
                  <a:pt x="18" y="15"/>
                </a:cubicBezTo>
                <a:cubicBezTo>
                  <a:pt x="19" y="16"/>
                  <a:pt x="20" y="16"/>
                  <a:pt x="21" y="17"/>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71" name="Freeform 132">
            <a:extLst>
              <a:ext uri="{FF2B5EF4-FFF2-40B4-BE49-F238E27FC236}">
                <a16:creationId xmlns:a16="http://schemas.microsoft.com/office/drawing/2014/main" id="{EB2B602E-833B-4DE2-9621-B14452BBFD7F}"/>
              </a:ext>
            </a:extLst>
          </p:cNvPr>
          <p:cNvSpPr>
            <a:spLocks/>
          </p:cNvSpPr>
          <p:nvPr/>
        </p:nvSpPr>
        <p:spPr bwMode="auto">
          <a:xfrm>
            <a:off x="4670425" y="4457700"/>
            <a:ext cx="11113" cy="22225"/>
          </a:xfrm>
          <a:custGeom>
            <a:avLst/>
            <a:gdLst>
              <a:gd name="T0" fmla="*/ 12 w 12"/>
              <a:gd name="T1" fmla="*/ 25 h 25"/>
              <a:gd name="T2" fmla="*/ 0 w 12"/>
              <a:gd name="T3" fmla="*/ 25 h 25"/>
              <a:gd name="T4" fmla="*/ 11 w 12"/>
              <a:gd name="T5" fmla="*/ 0 h 25"/>
              <a:gd name="T6" fmla="*/ 12 w 12"/>
              <a:gd name="T7" fmla="*/ 0 h 25"/>
              <a:gd name="T8" fmla="*/ 12 w 12"/>
              <a:gd name="T9" fmla="*/ 25 h 25"/>
            </a:gdLst>
            <a:ahLst/>
            <a:cxnLst>
              <a:cxn ang="0">
                <a:pos x="T0" y="T1"/>
              </a:cxn>
              <a:cxn ang="0">
                <a:pos x="T2" y="T3"/>
              </a:cxn>
              <a:cxn ang="0">
                <a:pos x="T4" y="T5"/>
              </a:cxn>
              <a:cxn ang="0">
                <a:pos x="T6" y="T7"/>
              </a:cxn>
              <a:cxn ang="0">
                <a:pos x="T8" y="T9"/>
              </a:cxn>
            </a:cxnLst>
            <a:rect l="0" t="0" r="r" b="b"/>
            <a:pathLst>
              <a:path w="12" h="25">
                <a:moveTo>
                  <a:pt x="12" y="25"/>
                </a:moveTo>
                <a:cubicBezTo>
                  <a:pt x="9" y="25"/>
                  <a:pt x="5" y="25"/>
                  <a:pt x="0" y="25"/>
                </a:cubicBezTo>
                <a:cubicBezTo>
                  <a:pt x="4" y="16"/>
                  <a:pt x="7" y="8"/>
                  <a:pt x="11" y="0"/>
                </a:cubicBezTo>
                <a:cubicBezTo>
                  <a:pt x="11" y="0"/>
                  <a:pt x="12" y="0"/>
                  <a:pt x="12" y="0"/>
                </a:cubicBezTo>
                <a:cubicBezTo>
                  <a:pt x="12" y="8"/>
                  <a:pt x="12" y="16"/>
                  <a:pt x="12" y="25"/>
                </a:cubicBezTo>
                <a:close/>
              </a:path>
            </a:pathLst>
          </a:custGeom>
          <a:solidFill>
            <a:srgbClr val="FCCF7B"/>
          </a:solidFill>
          <a:ln>
            <a:noFill/>
          </a:ln>
        </p:spPr>
        <p:txBody>
          <a:bodyPr vert="horz" wrap="square" lIns="91440" tIns="45720" rIns="91440" bIns="45720" numCol="1" anchor="t" anchorCtr="0" compatLnSpc="1">
            <a:prstTxWarp prst="textNoShape">
              <a:avLst/>
            </a:prstTxWarp>
          </a:bodyPr>
          <a:lstStyle/>
          <a:p>
            <a:endParaRPr lang="es-ES"/>
          </a:p>
        </p:txBody>
      </p:sp>
      <p:sp>
        <p:nvSpPr>
          <p:cNvPr id="976" name="Freeform 136">
            <a:extLst>
              <a:ext uri="{FF2B5EF4-FFF2-40B4-BE49-F238E27FC236}">
                <a16:creationId xmlns:a16="http://schemas.microsoft.com/office/drawing/2014/main" id="{7D86A145-8B7A-4BC7-A4F2-E31B27BA0145}"/>
              </a:ext>
            </a:extLst>
          </p:cNvPr>
          <p:cNvSpPr>
            <a:spLocks/>
          </p:cNvSpPr>
          <p:nvPr/>
        </p:nvSpPr>
        <p:spPr bwMode="auto">
          <a:xfrm>
            <a:off x="6016625" y="3871913"/>
            <a:ext cx="1495425" cy="1017587"/>
          </a:xfrm>
          <a:custGeom>
            <a:avLst/>
            <a:gdLst>
              <a:gd name="T0" fmla="*/ 315 w 2524"/>
              <a:gd name="T1" fmla="*/ 181 h 1718"/>
              <a:gd name="T2" fmla="*/ 943 w 2524"/>
              <a:gd name="T3" fmla="*/ 20 h 1718"/>
              <a:gd name="T4" fmla="*/ 2183 w 2524"/>
              <a:gd name="T5" fmla="*/ 0 h 1718"/>
              <a:gd name="T6" fmla="*/ 2361 w 2524"/>
              <a:gd name="T7" fmla="*/ 279 h 1718"/>
              <a:gd name="T8" fmla="*/ 2343 w 2524"/>
              <a:gd name="T9" fmla="*/ 376 h 1718"/>
              <a:gd name="T10" fmla="*/ 2418 w 2524"/>
              <a:gd name="T11" fmla="*/ 718 h 1718"/>
              <a:gd name="T12" fmla="*/ 2480 w 2524"/>
              <a:gd name="T13" fmla="*/ 849 h 1718"/>
              <a:gd name="T14" fmla="*/ 2473 w 2524"/>
              <a:gd name="T15" fmla="*/ 1047 h 1718"/>
              <a:gd name="T16" fmla="*/ 2443 w 2524"/>
              <a:gd name="T17" fmla="*/ 1110 h 1718"/>
              <a:gd name="T18" fmla="*/ 2524 w 2524"/>
              <a:gd name="T19" fmla="*/ 1364 h 1718"/>
              <a:gd name="T20" fmla="*/ 2369 w 2524"/>
              <a:gd name="T21" fmla="*/ 1504 h 1718"/>
              <a:gd name="T22" fmla="*/ 1874 w 2524"/>
              <a:gd name="T23" fmla="*/ 1505 h 1718"/>
              <a:gd name="T24" fmla="*/ 1749 w 2524"/>
              <a:gd name="T25" fmla="*/ 1627 h 1718"/>
              <a:gd name="T26" fmla="*/ 1170 w 2524"/>
              <a:gd name="T27" fmla="*/ 1715 h 1718"/>
              <a:gd name="T28" fmla="*/ 304 w 2524"/>
              <a:gd name="T29" fmla="*/ 1457 h 1718"/>
              <a:gd name="T30" fmla="*/ 13 w 2524"/>
              <a:gd name="T31" fmla="*/ 1416 h 1718"/>
              <a:gd name="T32" fmla="*/ 54 w 2524"/>
              <a:gd name="T33" fmla="*/ 1342 h 1718"/>
              <a:gd name="T34" fmla="*/ 342 w 2524"/>
              <a:gd name="T35" fmla="*/ 1392 h 1718"/>
              <a:gd name="T36" fmla="*/ 1021 w 2524"/>
              <a:gd name="T37" fmla="*/ 1630 h 1718"/>
              <a:gd name="T38" fmla="*/ 1576 w 2524"/>
              <a:gd name="T39" fmla="*/ 1609 h 1718"/>
              <a:gd name="T40" fmla="*/ 1783 w 2524"/>
              <a:gd name="T41" fmla="*/ 1487 h 1718"/>
              <a:gd name="T42" fmla="*/ 1818 w 2524"/>
              <a:gd name="T43" fmla="*/ 1438 h 1718"/>
              <a:gd name="T44" fmla="*/ 1859 w 2524"/>
              <a:gd name="T45" fmla="*/ 1430 h 1718"/>
              <a:gd name="T46" fmla="*/ 2415 w 2524"/>
              <a:gd name="T47" fmla="*/ 1411 h 1718"/>
              <a:gd name="T48" fmla="*/ 2450 w 2524"/>
              <a:gd name="T49" fmla="*/ 1263 h 1718"/>
              <a:gd name="T50" fmla="*/ 1834 w 2524"/>
              <a:gd name="T51" fmla="*/ 1154 h 1718"/>
              <a:gd name="T52" fmla="*/ 1791 w 2524"/>
              <a:gd name="T53" fmla="*/ 1135 h 1718"/>
              <a:gd name="T54" fmla="*/ 1810 w 2524"/>
              <a:gd name="T55" fmla="*/ 1071 h 1718"/>
              <a:gd name="T56" fmla="*/ 2309 w 2524"/>
              <a:gd name="T57" fmla="*/ 1070 h 1718"/>
              <a:gd name="T58" fmla="*/ 2414 w 2524"/>
              <a:gd name="T59" fmla="*/ 902 h 1718"/>
              <a:gd name="T60" fmla="*/ 2296 w 2524"/>
              <a:gd name="T61" fmla="*/ 794 h 1718"/>
              <a:gd name="T62" fmla="*/ 1781 w 2524"/>
              <a:gd name="T63" fmla="*/ 793 h 1718"/>
              <a:gd name="T64" fmla="*/ 1761 w 2524"/>
              <a:gd name="T65" fmla="*/ 726 h 1718"/>
              <a:gd name="T66" fmla="*/ 1802 w 2524"/>
              <a:gd name="T67" fmla="*/ 714 h 1718"/>
              <a:gd name="T68" fmla="*/ 2293 w 2524"/>
              <a:gd name="T69" fmla="*/ 711 h 1718"/>
              <a:gd name="T70" fmla="*/ 2373 w 2524"/>
              <a:gd name="T71" fmla="*/ 535 h 1718"/>
              <a:gd name="T72" fmla="*/ 2244 w 2524"/>
              <a:gd name="T73" fmla="*/ 434 h 1718"/>
              <a:gd name="T74" fmla="*/ 1756 w 2524"/>
              <a:gd name="T75" fmla="*/ 434 h 1718"/>
              <a:gd name="T76" fmla="*/ 1787 w 2524"/>
              <a:gd name="T77" fmla="*/ 354 h 1718"/>
              <a:gd name="T78" fmla="*/ 2226 w 2524"/>
              <a:gd name="T79" fmla="*/ 347 h 1718"/>
              <a:gd name="T80" fmla="*/ 2286 w 2524"/>
              <a:gd name="T81" fmla="*/ 183 h 1718"/>
              <a:gd name="T82" fmla="*/ 1073 w 2524"/>
              <a:gd name="T83" fmla="*/ 75 h 1718"/>
              <a:gd name="T84" fmla="*/ 602 w 2524"/>
              <a:gd name="T85" fmla="*/ 217 h 1718"/>
              <a:gd name="T86" fmla="*/ 66 w 2524"/>
              <a:gd name="T87" fmla="*/ 254 h 1718"/>
              <a:gd name="T88" fmla="*/ 13 w 2524"/>
              <a:gd name="T89" fmla="*/ 180 h 1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24" h="1718">
                <a:moveTo>
                  <a:pt x="13" y="180"/>
                </a:moveTo>
                <a:cubicBezTo>
                  <a:pt x="114" y="180"/>
                  <a:pt x="215" y="178"/>
                  <a:pt x="315" y="181"/>
                </a:cubicBezTo>
                <a:cubicBezTo>
                  <a:pt x="443" y="183"/>
                  <a:pt x="565" y="156"/>
                  <a:pt x="684" y="113"/>
                </a:cubicBezTo>
                <a:cubicBezTo>
                  <a:pt x="770" y="81"/>
                  <a:pt x="854" y="44"/>
                  <a:pt x="943" y="20"/>
                </a:cubicBezTo>
                <a:cubicBezTo>
                  <a:pt x="990" y="8"/>
                  <a:pt x="1038" y="0"/>
                  <a:pt x="1087" y="0"/>
                </a:cubicBezTo>
                <a:cubicBezTo>
                  <a:pt x="1452" y="1"/>
                  <a:pt x="1818" y="0"/>
                  <a:pt x="2183" y="0"/>
                </a:cubicBezTo>
                <a:cubicBezTo>
                  <a:pt x="2277" y="0"/>
                  <a:pt x="2362" y="85"/>
                  <a:pt x="2363" y="179"/>
                </a:cubicBezTo>
                <a:cubicBezTo>
                  <a:pt x="2363" y="212"/>
                  <a:pt x="2365" y="246"/>
                  <a:pt x="2361" y="279"/>
                </a:cubicBezTo>
                <a:cubicBezTo>
                  <a:pt x="2358" y="305"/>
                  <a:pt x="2350" y="330"/>
                  <a:pt x="2336" y="352"/>
                </a:cubicBezTo>
                <a:cubicBezTo>
                  <a:pt x="2327" y="365"/>
                  <a:pt x="2329" y="369"/>
                  <a:pt x="2343" y="376"/>
                </a:cubicBezTo>
                <a:cubicBezTo>
                  <a:pt x="2396" y="403"/>
                  <a:pt x="2436" y="446"/>
                  <a:pt x="2443" y="505"/>
                </a:cubicBezTo>
                <a:cubicBezTo>
                  <a:pt x="2453" y="576"/>
                  <a:pt x="2464" y="651"/>
                  <a:pt x="2418" y="718"/>
                </a:cubicBezTo>
                <a:cubicBezTo>
                  <a:pt x="2412" y="726"/>
                  <a:pt x="2405" y="734"/>
                  <a:pt x="2398" y="743"/>
                </a:cubicBezTo>
                <a:cubicBezTo>
                  <a:pt x="2435" y="771"/>
                  <a:pt x="2464" y="804"/>
                  <a:pt x="2480" y="849"/>
                </a:cubicBezTo>
                <a:cubicBezTo>
                  <a:pt x="2488" y="873"/>
                  <a:pt x="2488" y="898"/>
                  <a:pt x="2488" y="924"/>
                </a:cubicBezTo>
                <a:cubicBezTo>
                  <a:pt x="2487" y="965"/>
                  <a:pt x="2492" y="1008"/>
                  <a:pt x="2473" y="1047"/>
                </a:cubicBezTo>
                <a:cubicBezTo>
                  <a:pt x="2465" y="1065"/>
                  <a:pt x="2456" y="1081"/>
                  <a:pt x="2443" y="1094"/>
                </a:cubicBezTo>
                <a:cubicBezTo>
                  <a:pt x="2437" y="1100"/>
                  <a:pt x="2436" y="1104"/>
                  <a:pt x="2443" y="1110"/>
                </a:cubicBezTo>
                <a:cubicBezTo>
                  <a:pt x="2486" y="1140"/>
                  <a:pt x="2510" y="1183"/>
                  <a:pt x="2524" y="1232"/>
                </a:cubicBezTo>
                <a:cubicBezTo>
                  <a:pt x="2524" y="1276"/>
                  <a:pt x="2524" y="1320"/>
                  <a:pt x="2524" y="1364"/>
                </a:cubicBezTo>
                <a:cubicBezTo>
                  <a:pt x="2515" y="1394"/>
                  <a:pt x="2505" y="1424"/>
                  <a:pt x="2483" y="1449"/>
                </a:cubicBezTo>
                <a:cubicBezTo>
                  <a:pt x="2452" y="1483"/>
                  <a:pt x="2415" y="1503"/>
                  <a:pt x="2369" y="1504"/>
                </a:cubicBezTo>
                <a:cubicBezTo>
                  <a:pt x="2268" y="1505"/>
                  <a:pt x="2167" y="1505"/>
                  <a:pt x="2066" y="1505"/>
                </a:cubicBezTo>
                <a:cubicBezTo>
                  <a:pt x="2002" y="1505"/>
                  <a:pt x="1938" y="1505"/>
                  <a:pt x="1874" y="1505"/>
                </a:cubicBezTo>
                <a:cubicBezTo>
                  <a:pt x="1861" y="1504"/>
                  <a:pt x="1854" y="1508"/>
                  <a:pt x="1849" y="1521"/>
                </a:cubicBezTo>
                <a:cubicBezTo>
                  <a:pt x="1832" y="1572"/>
                  <a:pt x="1793" y="1603"/>
                  <a:pt x="1749" y="1627"/>
                </a:cubicBezTo>
                <a:cubicBezTo>
                  <a:pt x="1679" y="1665"/>
                  <a:pt x="1602" y="1683"/>
                  <a:pt x="1524" y="1695"/>
                </a:cubicBezTo>
                <a:cubicBezTo>
                  <a:pt x="1407" y="1713"/>
                  <a:pt x="1289" y="1718"/>
                  <a:pt x="1170" y="1715"/>
                </a:cubicBezTo>
                <a:cubicBezTo>
                  <a:pt x="964" y="1711"/>
                  <a:pt x="767" y="1666"/>
                  <a:pt x="578" y="1583"/>
                </a:cubicBezTo>
                <a:cubicBezTo>
                  <a:pt x="486" y="1542"/>
                  <a:pt x="397" y="1496"/>
                  <a:pt x="304" y="1457"/>
                </a:cubicBezTo>
                <a:cubicBezTo>
                  <a:pt x="238" y="1430"/>
                  <a:pt x="169" y="1413"/>
                  <a:pt x="97" y="1416"/>
                </a:cubicBezTo>
                <a:cubicBezTo>
                  <a:pt x="69" y="1417"/>
                  <a:pt x="41" y="1416"/>
                  <a:pt x="13" y="1416"/>
                </a:cubicBezTo>
                <a:cubicBezTo>
                  <a:pt x="3" y="1387"/>
                  <a:pt x="0" y="1359"/>
                  <a:pt x="14" y="1331"/>
                </a:cubicBezTo>
                <a:cubicBezTo>
                  <a:pt x="26" y="1341"/>
                  <a:pt x="39" y="1342"/>
                  <a:pt x="54" y="1342"/>
                </a:cubicBezTo>
                <a:cubicBezTo>
                  <a:pt x="94" y="1343"/>
                  <a:pt x="135" y="1340"/>
                  <a:pt x="175" y="1345"/>
                </a:cubicBezTo>
                <a:cubicBezTo>
                  <a:pt x="234" y="1351"/>
                  <a:pt x="288" y="1370"/>
                  <a:pt x="342" y="1392"/>
                </a:cubicBezTo>
                <a:cubicBezTo>
                  <a:pt x="439" y="1433"/>
                  <a:pt x="532" y="1483"/>
                  <a:pt x="629" y="1524"/>
                </a:cubicBezTo>
                <a:cubicBezTo>
                  <a:pt x="755" y="1577"/>
                  <a:pt x="885" y="1614"/>
                  <a:pt x="1021" y="1630"/>
                </a:cubicBezTo>
                <a:cubicBezTo>
                  <a:pt x="1100" y="1639"/>
                  <a:pt x="1178" y="1645"/>
                  <a:pt x="1257" y="1641"/>
                </a:cubicBezTo>
                <a:cubicBezTo>
                  <a:pt x="1364" y="1637"/>
                  <a:pt x="1471" y="1634"/>
                  <a:pt x="1576" y="1609"/>
                </a:cubicBezTo>
                <a:cubicBezTo>
                  <a:pt x="1622" y="1598"/>
                  <a:pt x="1666" y="1586"/>
                  <a:pt x="1708" y="1564"/>
                </a:cubicBezTo>
                <a:cubicBezTo>
                  <a:pt x="1741" y="1546"/>
                  <a:pt x="1770" y="1525"/>
                  <a:pt x="1783" y="1487"/>
                </a:cubicBezTo>
                <a:cubicBezTo>
                  <a:pt x="1784" y="1485"/>
                  <a:pt x="1784" y="1482"/>
                  <a:pt x="1787" y="1480"/>
                </a:cubicBezTo>
                <a:cubicBezTo>
                  <a:pt x="1803" y="1471"/>
                  <a:pt x="1816" y="1459"/>
                  <a:pt x="1818" y="1438"/>
                </a:cubicBezTo>
                <a:cubicBezTo>
                  <a:pt x="1819" y="1432"/>
                  <a:pt x="1827" y="1431"/>
                  <a:pt x="1833" y="1431"/>
                </a:cubicBezTo>
                <a:cubicBezTo>
                  <a:pt x="1842" y="1430"/>
                  <a:pt x="1851" y="1430"/>
                  <a:pt x="1859" y="1430"/>
                </a:cubicBezTo>
                <a:cubicBezTo>
                  <a:pt x="2023" y="1430"/>
                  <a:pt x="2186" y="1430"/>
                  <a:pt x="2349" y="1430"/>
                </a:cubicBezTo>
                <a:cubicBezTo>
                  <a:pt x="2373" y="1430"/>
                  <a:pt x="2395" y="1427"/>
                  <a:pt x="2415" y="1411"/>
                </a:cubicBezTo>
                <a:cubicBezTo>
                  <a:pt x="2439" y="1391"/>
                  <a:pt x="2448" y="1364"/>
                  <a:pt x="2450" y="1335"/>
                </a:cubicBezTo>
                <a:cubicBezTo>
                  <a:pt x="2451" y="1311"/>
                  <a:pt x="2450" y="1287"/>
                  <a:pt x="2450" y="1263"/>
                </a:cubicBezTo>
                <a:cubicBezTo>
                  <a:pt x="2450" y="1211"/>
                  <a:pt x="2400" y="1152"/>
                  <a:pt x="2336" y="1153"/>
                </a:cubicBezTo>
                <a:cubicBezTo>
                  <a:pt x="2169" y="1156"/>
                  <a:pt x="2001" y="1154"/>
                  <a:pt x="1834" y="1154"/>
                </a:cubicBezTo>
                <a:cubicBezTo>
                  <a:pt x="1826" y="1154"/>
                  <a:pt x="1818" y="1154"/>
                  <a:pt x="1810" y="1153"/>
                </a:cubicBezTo>
                <a:cubicBezTo>
                  <a:pt x="1798" y="1153"/>
                  <a:pt x="1792" y="1147"/>
                  <a:pt x="1791" y="1135"/>
                </a:cubicBezTo>
                <a:cubicBezTo>
                  <a:pt x="1790" y="1122"/>
                  <a:pt x="1786" y="1109"/>
                  <a:pt x="1787" y="1095"/>
                </a:cubicBezTo>
                <a:cubicBezTo>
                  <a:pt x="1787" y="1080"/>
                  <a:pt x="1794" y="1072"/>
                  <a:pt x="1810" y="1071"/>
                </a:cubicBezTo>
                <a:cubicBezTo>
                  <a:pt x="1818" y="1070"/>
                  <a:pt x="1827" y="1070"/>
                  <a:pt x="1836" y="1070"/>
                </a:cubicBezTo>
                <a:cubicBezTo>
                  <a:pt x="1994" y="1070"/>
                  <a:pt x="2152" y="1070"/>
                  <a:pt x="2309" y="1070"/>
                </a:cubicBezTo>
                <a:cubicBezTo>
                  <a:pt x="2376" y="1070"/>
                  <a:pt x="2413" y="1034"/>
                  <a:pt x="2414" y="966"/>
                </a:cubicBezTo>
                <a:cubicBezTo>
                  <a:pt x="2414" y="945"/>
                  <a:pt x="2415" y="924"/>
                  <a:pt x="2414" y="902"/>
                </a:cubicBezTo>
                <a:cubicBezTo>
                  <a:pt x="2411" y="856"/>
                  <a:pt x="2375" y="809"/>
                  <a:pt x="2334" y="797"/>
                </a:cubicBezTo>
                <a:cubicBezTo>
                  <a:pt x="2322" y="794"/>
                  <a:pt x="2309" y="794"/>
                  <a:pt x="2296" y="794"/>
                </a:cubicBezTo>
                <a:cubicBezTo>
                  <a:pt x="2133" y="794"/>
                  <a:pt x="1970" y="794"/>
                  <a:pt x="1807" y="794"/>
                </a:cubicBezTo>
                <a:cubicBezTo>
                  <a:pt x="1798" y="794"/>
                  <a:pt x="1789" y="794"/>
                  <a:pt x="1781" y="793"/>
                </a:cubicBezTo>
                <a:cubicBezTo>
                  <a:pt x="1774" y="793"/>
                  <a:pt x="1767" y="791"/>
                  <a:pt x="1766" y="785"/>
                </a:cubicBezTo>
                <a:cubicBezTo>
                  <a:pt x="1761" y="766"/>
                  <a:pt x="1756" y="746"/>
                  <a:pt x="1761" y="726"/>
                </a:cubicBezTo>
                <a:cubicBezTo>
                  <a:pt x="1762" y="718"/>
                  <a:pt x="1769" y="716"/>
                  <a:pt x="1776" y="715"/>
                </a:cubicBezTo>
                <a:cubicBezTo>
                  <a:pt x="1784" y="714"/>
                  <a:pt x="1793" y="714"/>
                  <a:pt x="1802" y="714"/>
                </a:cubicBezTo>
                <a:cubicBezTo>
                  <a:pt x="1949" y="714"/>
                  <a:pt x="2096" y="714"/>
                  <a:pt x="2244" y="714"/>
                </a:cubicBezTo>
                <a:cubicBezTo>
                  <a:pt x="2260" y="714"/>
                  <a:pt x="2277" y="713"/>
                  <a:pt x="2293" y="711"/>
                </a:cubicBezTo>
                <a:cubicBezTo>
                  <a:pt x="2341" y="704"/>
                  <a:pt x="2371" y="672"/>
                  <a:pt x="2374" y="623"/>
                </a:cubicBezTo>
                <a:cubicBezTo>
                  <a:pt x="2375" y="594"/>
                  <a:pt x="2375" y="565"/>
                  <a:pt x="2373" y="535"/>
                </a:cubicBezTo>
                <a:cubicBezTo>
                  <a:pt x="2371" y="484"/>
                  <a:pt x="2325" y="439"/>
                  <a:pt x="2274" y="435"/>
                </a:cubicBezTo>
                <a:cubicBezTo>
                  <a:pt x="2264" y="434"/>
                  <a:pt x="2254" y="434"/>
                  <a:pt x="2244" y="434"/>
                </a:cubicBezTo>
                <a:cubicBezTo>
                  <a:pt x="2089" y="434"/>
                  <a:pt x="1935" y="434"/>
                  <a:pt x="1780" y="434"/>
                </a:cubicBezTo>
                <a:cubicBezTo>
                  <a:pt x="1772" y="434"/>
                  <a:pt x="1764" y="434"/>
                  <a:pt x="1756" y="434"/>
                </a:cubicBezTo>
                <a:cubicBezTo>
                  <a:pt x="1742" y="433"/>
                  <a:pt x="1736" y="427"/>
                  <a:pt x="1734" y="413"/>
                </a:cubicBezTo>
                <a:cubicBezTo>
                  <a:pt x="1728" y="360"/>
                  <a:pt x="1733" y="354"/>
                  <a:pt x="1787" y="354"/>
                </a:cubicBezTo>
                <a:cubicBezTo>
                  <a:pt x="1915" y="354"/>
                  <a:pt x="2043" y="354"/>
                  <a:pt x="2170" y="354"/>
                </a:cubicBezTo>
                <a:cubicBezTo>
                  <a:pt x="2189" y="354"/>
                  <a:pt x="2208" y="352"/>
                  <a:pt x="2226" y="347"/>
                </a:cubicBezTo>
                <a:cubicBezTo>
                  <a:pt x="2261" y="337"/>
                  <a:pt x="2285" y="305"/>
                  <a:pt x="2286" y="269"/>
                </a:cubicBezTo>
                <a:cubicBezTo>
                  <a:pt x="2286" y="240"/>
                  <a:pt x="2286" y="211"/>
                  <a:pt x="2286" y="183"/>
                </a:cubicBezTo>
                <a:cubicBezTo>
                  <a:pt x="2286" y="123"/>
                  <a:pt x="2238" y="75"/>
                  <a:pt x="2178" y="75"/>
                </a:cubicBezTo>
                <a:cubicBezTo>
                  <a:pt x="1810" y="74"/>
                  <a:pt x="1441" y="74"/>
                  <a:pt x="1073" y="75"/>
                </a:cubicBezTo>
                <a:cubicBezTo>
                  <a:pt x="1007" y="75"/>
                  <a:pt x="945" y="95"/>
                  <a:pt x="884" y="117"/>
                </a:cubicBezTo>
                <a:cubicBezTo>
                  <a:pt x="790" y="150"/>
                  <a:pt x="698" y="191"/>
                  <a:pt x="602" y="217"/>
                </a:cubicBezTo>
                <a:cubicBezTo>
                  <a:pt x="519" y="240"/>
                  <a:pt x="434" y="255"/>
                  <a:pt x="348" y="254"/>
                </a:cubicBezTo>
                <a:cubicBezTo>
                  <a:pt x="254" y="254"/>
                  <a:pt x="160" y="254"/>
                  <a:pt x="66" y="254"/>
                </a:cubicBezTo>
                <a:cubicBezTo>
                  <a:pt x="48" y="254"/>
                  <a:pt x="31" y="254"/>
                  <a:pt x="14" y="257"/>
                </a:cubicBezTo>
                <a:cubicBezTo>
                  <a:pt x="2" y="232"/>
                  <a:pt x="2" y="206"/>
                  <a:pt x="13" y="180"/>
                </a:cubicBezTo>
                <a:close/>
              </a:path>
            </a:pathLst>
          </a:custGeom>
          <a:solidFill>
            <a:srgbClr val="D4A7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77" name="Freeform 137">
            <a:extLst>
              <a:ext uri="{FF2B5EF4-FFF2-40B4-BE49-F238E27FC236}">
                <a16:creationId xmlns:a16="http://schemas.microsoft.com/office/drawing/2014/main" id="{69BB7605-F6D2-4334-93A6-B5D2C9FE052C}"/>
              </a:ext>
            </a:extLst>
          </p:cNvPr>
          <p:cNvSpPr>
            <a:spLocks/>
          </p:cNvSpPr>
          <p:nvPr/>
        </p:nvSpPr>
        <p:spPr bwMode="auto">
          <a:xfrm>
            <a:off x="5143500" y="3976688"/>
            <a:ext cx="457200" cy="735012"/>
          </a:xfrm>
          <a:custGeom>
            <a:avLst/>
            <a:gdLst>
              <a:gd name="T0" fmla="*/ 0 w 774"/>
              <a:gd name="T1" fmla="*/ 3 h 1239"/>
              <a:gd name="T2" fmla="*/ 741 w 774"/>
              <a:gd name="T3" fmla="*/ 3 h 1239"/>
              <a:gd name="T4" fmla="*/ 767 w 774"/>
              <a:gd name="T5" fmla="*/ 0 h 1239"/>
              <a:gd name="T6" fmla="*/ 763 w 774"/>
              <a:gd name="T7" fmla="*/ 73 h 1239"/>
              <a:gd name="T8" fmla="*/ 727 w 774"/>
              <a:gd name="T9" fmla="*/ 78 h 1239"/>
              <a:gd name="T10" fmla="*/ 110 w 774"/>
              <a:gd name="T11" fmla="*/ 78 h 1239"/>
              <a:gd name="T12" fmla="*/ 74 w 774"/>
              <a:gd name="T13" fmla="*/ 114 h 1239"/>
              <a:gd name="T14" fmla="*/ 74 w 774"/>
              <a:gd name="T15" fmla="*/ 1127 h 1239"/>
              <a:gd name="T16" fmla="*/ 112 w 774"/>
              <a:gd name="T17" fmla="*/ 1164 h 1239"/>
              <a:gd name="T18" fmla="*/ 727 w 774"/>
              <a:gd name="T19" fmla="*/ 1165 h 1239"/>
              <a:gd name="T20" fmla="*/ 762 w 774"/>
              <a:gd name="T21" fmla="*/ 1169 h 1239"/>
              <a:gd name="T22" fmla="*/ 767 w 774"/>
              <a:gd name="T23" fmla="*/ 1239 h 1239"/>
              <a:gd name="T24" fmla="*/ 0 w 774"/>
              <a:gd name="T25" fmla="*/ 1239 h 1239"/>
              <a:gd name="T26" fmla="*/ 0 w 774"/>
              <a:gd name="T27" fmla="*/ 3 h 1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4" h="1239">
                <a:moveTo>
                  <a:pt x="0" y="3"/>
                </a:moveTo>
                <a:cubicBezTo>
                  <a:pt x="247" y="3"/>
                  <a:pt x="494" y="3"/>
                  <a:pt x="741" y="3"/>
                </a:cubicBezTo>
                <a:cubicBezTo>
                  <a:pt x="750" y="3"/>
                  <a:pt x="759" y="5"/>
                  <a:pt x="767" y="0"/>
                </a:cubicBezTo>
                <a:cubicBezTo>
                  <a:pt x="771" y="25"/>
                  <a:pt x="774" y="50"/>
                  <a:pt x="763" y="73"/>
                </a:cubicBezTo>
                <a:cubicBezTo>
                  <a:pt x="751" y="80"/>
                  <a:pt x="739" y="78"/>
                  <a:pt x="727" y="78"/>
                </a:cubicBezTo>
                <a:cubicBezTo>
                  <a:pt x="522" y="78"/>
                  <a:pt x="316" y="78"/>
                  <a:pt x="110" y="78"/>
                </a:cubicBezTo>
                <a:cubicBezTo>
                  <a:pt x="74" y="78"/>
                  <a:pt x="74" y="78"/>
                  <a:pt x="74" y="114"/>
                </a:cubicBezTo>
                <a:cubicBezTo>
                  <a:pt x="74" y="452"/>
                  <a:pt x="74" y="790"/>
                  <a:pt x="74" y="1127"/>
                </a:cubicBezTo>
                <a:cubicBezTo>
                  <a:pt x="74" y="1164"/>
                  <a:pt x="74" y="1164"/>
                  <a:pt x="112" y="1164"/>
                </a:cubicBezTo>
                <a:cubicBezTo>
                  <a:pt x="317" y="1164"/>
                  <a:pt x="522" y="1164"/>
                  <a:pt x="727" y="1165"/>
                </a:cubicBezTo>
                <a:cubicBezTo>
                  <a:pt x="739" y="1165"/>
                  <a:pt x="751" y="1163"/>
                  <a:pt x="762" y="1169"/>
                </a:cubicBezTo>
                <a:cubicBezTo>
                  <a:pt x="774" y="1192"/>
                  <a:pt x="772" y="1215"/>
                  <a:pt x="767" y="1239"/>
                </a:cubicBezTo>
                <a:cubicBezTo>
                  <a:pt x="511" y="1239"/>
                  <a:pt x="255" y="1239"/>
                  <a:pt x="0" y="1239"/>
                </a:cubicBezTo>
                <a:cubicBezTo>
                  <a:pt x="0" y="827"/>
                  <a:pt x="0" y="415"/>
                  <a:pt x="0" y="3"/>
                </a:cubicBezTo>
                <a:close/>
              </a:path>
            </a:pathLst>
          </a:custGeom>
          <a:solidFill>
            <a:srgbClr val="D4A7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78" name="Freeform 138">
            <a:extLst>
              <a:ext uri="{FF2B5EF4-FFF2-40B4-BE49-F238E27FC236}">
                <a16:creationId xmlns:a16="http://schemas.microsoft.com/office/drawing/2014/main" id="{1F98F8FA-77FC-48AD-BF47-59F716447C43}"/>
              </a:ext>
            </a:extLst>
          </p:cNvPr>
          <p:cNvSpPr>
            <a:spLocks/>
          </p:cNvSpPr>
          <p:nvPr/>
        </p:nvSpPr>
        <p:spPr bwMode="auto">
          <a:xfrm>
            <a:off x="5513388" y="3921125"/>
            <a:ext cx="595313" cy="842962"/>
          </a:xfrm>
          <a:custGeom>
            <a:avLst/>
            <a:gdLst>
              <a:gd name="T0" fmla="*/ 137 w 1004"/>
              <a:gd name="T1" fmla="*/ 164 h 1421"/>
              <a:gd name="T2" fmla="*/ 141 w 1004"/>
              <a:gd name="T3" fmla="*/ 93 h 1421"/>
              <a:gd name="T4" fmla="*/ 257 w 1004"/>
              <a:gd name="T5" fmla="*/ 0 h 1421"/>
              <a:gd name="T6" fmla="*/ 738 w 1004"/>
              <a:gd name="T7" fmla="*/ 0 h 1421"/>
              <a:gd name="T8" fmla="*/ 862 w 1004"/>
              <a:gd name="T9" fmla="*/ 96 h 1421"/>
              <a:gd name="T10" fmla="*/ 865 w 1004"/>
              <a:gd name="T11" fmla="*/ 173 h 1421"/>
              <a:gd name="T12" fmla="*/ 908 w 1004"/>
              <a:gd name="T13" fmla="*/ 201 h 1421"/>
              <a:gd name="T14" fmla="*/ 999 w 1004"/>
              <a:gd name="T15" fmla="*/ 317 h 1421"/>
              <a:gd name="T16" fmla="*/ 1003 w 1004"/>
              <a:gd name="T17" fmla="*/ 483 h 1421"/>
              <a:gd name="T18" fmla="*/ 999 w 1004"/>
              <a:gd name="T19" fmla="*/ 1107 h 1421"/>
              <a:gd name="T20" fmla="*/ 913 w 1004"/>
              <a:gd name="T21" fmla="*/ 1219 h 1421"/>
              <a:gd name="T22" fmla="*/ 865 w 1004"/>
              <a:gd name="T23" fmla="*/ 1247 h 1421"/>
              <a:gd name="T24" fmla="*/ 862 w 1004"/>
              <a:gd name="T25" fmla="*/ 1332 h 1421"/>
              <a:gd name="T26" fmla="*/ 856 w 1004"/>
              <a:gd name="T27" fmla="*/ 1347 h 1421"/>
              <a:gd name="T28" fmla="*/ 749 w 1004"/>
              <a:gd name="T29" fmla="*/ 1421 h 1421"/>
              <a:gd name="T30" fmla="*/ 265 w 1004"/>
              <a:gd name="T31" fmla="*/ 1421 h 1421"/>
              <a:gd name="T32" fmla="*/ 141 w 1004"/>
              <a:gd name="T33" fmla="*/ 1332 h 1421"/>
              <a:gd name="T34" fmla="*/ 137 w 1004"/>
              <a:gd name="T35" fmla="*/ 1264 h 1421"/>
              <a:gd name="T36" fmla="*/ 84 w 1004"/>
              <a:gd name="T37" fmla="*/ 1217 h 1421"/>
              <a:gd name="T38" fmla="*/ 0 w 1004"/>
              <a:gd name="T39" fmla="*/ 1097 h 1421"/>
              <a:gd name="T40" fmla="*/ 0 w 1004"/>
              <a:gd name="T41" fmla="*/ 1075 h 1421"/>
              <a:gd name="T42" fmla="*/ 0 w 1004"/>
              <a:gd name="T43" fmla="*/ 345 h 1421"/>
              <a:gd name="T44" fmla="*/ 9 w 1004"/>
              <a:gd name="T45" fmla="*/ 277 h 1421"/>
              <a:gd name="T46" fmla="*/ 89 w 1004"/>
              <a:gd name="T47" fmla="*/ 202 h 1421"/>
              <a:gd name="T48" fmla="*/ 137 w 1004"/>
              <a:gd name="T49" fmla="*/ 164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04" h="1421">
                <a:moveTo>
                  <a:pt x="137" y="164"/>
                </a:moveTo>
                <a:cubicBezTo>
                  <a:pt x="140" y="141"/>
                  <a:pt x="135" y="117"/>
                  <a:pt x="141" y="93"/>
                </a:cubicBezTo>
                <a:cubicBezTo>
                  <a:pt x="154" y="32"/>
                  <a:pt x="195" y="0"/>
                  <a:pt x="257" y="0"/>
                </a:cubicBezTo>
                <a:cubicBezTo>
                  <a:pt x="417" y="0"/>
                  <a:pt x="578" y="0"/>
                  <a:pt x="738" y="0"/>
                </a:cubicBezTo>
                <a:cubicBezTo>
                  <a:pt x="808" y="0"/>
                  <a:pt x="845" y="28"/>
                  <a:pt x="862" y="96"/>
                </a:cubicBezTo>
                <a:cubicBezTo>
                  <a:pt x="864" y="122"/>
                  <a:pt x="860" y="148"/>
                  <a:pt x="865" y="173"/>
                </a:cubicBezTo>
                <a:cubicBezTo>
                  <a:pt x="874" y="190"/>
                  <a:pt x="890" y="196"/>
                  <a:pt x="908" y="201"/>
                </a:cubicBezTo>
                <a:cubicBezTo>
                  <a:pt x="964" y="214"/>
                  <a:pt x="998" y="260"/>
                  <a:pt x="999" y="317"/>
                </a:cubicBezTo>
                <a:cubicBezTo>
                  <a:pt x="1001" y="372"/>
                  <a:pt x="1004" y="427"/>
                  <a:pt x="1003" y="483"/>
                </a:cubicBezTo>
                <a:cubicBezTo>
                  <a:pt x="999" y="691"/>
                  <a:pt x="999" y="899"/>
                  <a:pt x="999" y="1107"/>
                </a:cubicBezTo>
                <a:cubicBezTo>
                  <a:pt x="999" y="1159"/>
                  <a:pt x="963" y="1207"/>
                  <a:pt x="913" y="1219"/>
                </a:cubicBezTo>
                <a:cubicBezTo>
                  <a:pt x="894" y="1224"/>
                  <a:pt x="877" y="1231"/>
                  <a:pt x="865" y="1247"/>
                </a:cubicBezTo>
                <a:cubicBezTo>
                  <a:pt x="859" y="1275"/>
                  <a:pt x="865" y="1304"/>
                  <a:pt x="862" y="1332"/>
                </a:cubicBezTo>
                <a:cubicBezTo>
                  <a:pt x="860" y="1337"/>
                  <a:pt x="858" y="1342"/>
                  <a:pt x="856" y="1347"/>
                </a:cubicBezTo>
                <a:cubicBezTo>
                  <a:pt x="840" y="1393"/>
                  <a:pt x="800" y="1421"/>
                  <a:pt x="749" y="1421"/>
                </a:cubicBezTo>
                <a:cubicBezTo>
                  <a:pt x="588" y="1421"/>
                  <a:pt x="427" y="1421"/>
                  <a:pt x="265" y="1421"/>
                </a:cubicBezTo>
                <a:cubicBezTo>
                  <a:pt x="195" y="1421"/>
                  <a:pt x="163" y="1398"/>
                  <a:pt x="141" y="1332"/>
                </a:cubicBezTo>
                <a:cubicBezTo>
                  <a:pt x="136" y="1310"/>
                  <a:pt x="140" y="1287"/>
                  <a:pt x="137" y="1264"/>
                </a:cubicBezTo>
                <a:cubicBezTo>
                  <a:pt x="132" y="1234"/>
                  <a:pt x="111" y="1225"/>
                  <a:pt x="84" y="1217"/>
                </a:cubicBezTo>
                <a:cubicBezTo>
                  <a:pt x="26" y="1199"/>
                  <a:pt x="3" y="1154"/>
                  <a:pt x="0" y="1097"/>
                </a:cubicBezTo>
                <a:cubicBezTo>
                  <a:pt x="0" y="1089"/>
                  <a:pt x="0" y="1082"/>
                  <a:pt x="0" y="1075"/>
                </a:cubicBezTo>
                <a:cubicBezTo>
                  <a:pt x="0" y="832"/>
                  <a:pt x="0" y="588"/>
                  <a:pt x="0" y="345"/>
                </a:cubicBezTo>
                <a:cubicBezTo>
                  <a:pt x="0" y="322"/>
                  <a:pt x="1" y="299"/>
                  <a:pt x="9" y="277"/>
                </a:cubicBezTo>
                <a:cubicBezTo>
                  <a:pt x="23" y="238"/>
                  <a:pt x="49" y="212"/>
                  <a:pt x="89" y="202"/>
                </a:cubicBezTo>
                <a:cubicBezTo>
                  <a:pt x="112" y="197"/>
                  <a:pt x="130" y="188"/>
                  <a:pt x="137" y="164"/>
                </a:cubicBez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79" name="Freeform 139">
            <a:extLst>
              <a:ext uri="{FF2B5EF4-FFF2-40B4-BE49-F238E27FC236}">
                <a16:creationId xmlns:a16="http://schemas.microsoft.com/office/drawing/2014/main" id="{5C10738D-7518-4A85-9064-6BF8495D05E6}"/>
              </a:ext>
            </a:extLst>
          </p:cNvPr>
          <p:cNvSpPr>
            <a:spLocks/>
          </p:cNvSpPr>
          <p:nvPr/>
        </p:nvSpPr>
        <p:spPr bwMode="auto">
          <a:xfrm>
            <a:off x="6026150" y="3911600"/>
            <a:ext cx="1447800" cy="938212"/>
          </a:xfrm>
          <a:custGeom>
            <a:avLst/>
            <a:gdLst>
              <a:gd name="T0" fmla="*/ 1 w 2445"/>
              <a:gd name="T1" fmla="*/ 1264 h 1582"/>
              <a:gd name="T2" fmla="*/ 29 w 2445"/>
              <a:gd name="T3" fmla="*/ 1235 h 1582"/>
              <a:gd name="T4" fmla="*/ 130 w 2445"/>
              <a:gd name="T5" fmla="*/ 1112 h 1582"/>
              <a:gd name="T6" fmla="*/ 130 w 2445"/>
              <a:gd name="T7" fmla="*/ 771 h 1582"/>
              <a:gd name="T8" fmla="*/ 133 w 2445"/>
              <a:gd name="T9" fmla="*/ 610 h 1582"/>
              <a:gd name="T10" fmla="*/ 133 w 2445"/>
              <a:gd name="T11" fmla="*/ 407 h 1582"/>
              <a:gd name="T12" fmla="*/ 129 w 2445"/>
              <a:gd name="T13" fmla="*/ 320 h 1582"/>
              <a:gd name="T14" fmla="*/ 34 w 2445"/>
              <a:gd name="T15" fmla="*/ 221 h 1582"/>
              <a:gd name="T16" fmla="*/ 1 w 2445"/>
              <a:gd name="T17" fmla="*/ 190 h 1582"/>
              <a:gd name="T18" fmla="*/ 22 w 2445"/>
              <a:gd name="T19" fmla="*/ 181 h 1582"/>
              <a:gd name="T20" fmla="*/ 370 w 2445"/>
              <a:gd name="T21" fmla="*/ 181 h 1582"/>
              <a:gd name="T22" fmla="*/ 611 w 2445"/>
              <a:gd name="T23" fmla="*/ 137 h 1582"/>
              <a:gd name="T24" fmla="*/ 917 w 2445"/>
              <a:gd name="T25" fmla="*/ 27 h 1582"/>
              <a:gd name="T26" fmla="*/ 1077 w 2445"/>
              <a:gd name="T27" fmla="*/ 1 h 1582"/>
              <a:gd name="T28" fmla="*/ 2161 w 2445"/>
              <a:gd name="T29" fmla="*/ 0 h 1582"/>
              <a:gd name="T30" fmla="*/ 2278 w 2445"/>
              <a:gd name="T31" fmla="*/ 118 h 1582"/>
              <a:gd name="T32" fmla="*/ 2277 w 2445"/>
              <a:gd name="T33" fmla="*/ 198 h 1582"/>
              <a:gd name="T34" fmla="*/ 2205 w 2445"/>
              <a:gd name="T35" fmla="*/ 288 h 1582"/>
              <a:gd name="T36" fmla="*/ 2160 w 2445"/>
              <a:gd name="T37" fmla="*/ 293 h 1582"/>
              <a:gd name="T38" fmla="*/ 1746 w 2445"/>
              <a:gd name="T39" fmla="*/ 293 h 1582"/>
              <a:gd name="T40" fmla="*/ 1725 w 2445"/>
              <a:gd name="T41" fmla="*/ 314 h 1582"/>
              <a:gd name="T42" fmla="*/ 1771 w 2445"/>
              <a:gd name="T43" fmla="*/ 361 h 1582"/>
              <a:gd name="T44" fmla="*/ 2249 w 2445"/>
              <a:gd name="T45" fmla="*/ 360 h 1582"/>
              <a:gd name="T46" fmla="*/ 2365 w 2445"/>
              <a:gd name="T47" fmla="*/ 478 h 1582"/>
              <a:gd name="T48" fmla="*/ 2361 w 2445"/>
              <a:gd name="T49" fmla="*/ 581 h 1582"/>
              <a:gd name="T50" fmla="*/ 2280 w 2445"/>
              <a:gd name="T51" fmla="*/ 650 h 1582"/>
              <a:gd name="T52" fmla="*/ 2114 w 2445"/>
              <a:gd name="T53" fmla="*/ 653 h 1582"/>
              <a:gd name="T54" fmla="*/ 1771 w 2445"/>
              <a:gd name="T55" fmla="*/ 652 h 1582"/>
              <a:gd name="T56" fmla="*/ 1749 w 2445"/>
              <a:gd name="T57" fmla="*/ 677 h 1582"/>
              <a:gd name="T58" fmla="*/ 1752 w 2445"/>
              <a:gd name="T59" fmla="*/ 689 h 1582"/>
              <a:gd name="T60" fmla="*/ 1757 w 2445"/>
              <a:gd name="T61" fmla="*/ 719 h 1582"/>
              <a:gd name="T62" fmla="*/ 1790 w 2445"/>
              <a:gd name="T63" fmla="*/ 721 h 1582"/>
              <a:gd name="T64" fmla="*/ 2286 w 2445"/>
              <a:gd name="T65" fmla="*/ 720 h 1582"/>
              <a:gd name="T66" fmla="*/ 2404 w 2445"/>
              <a:gd name="T67" fmla="*/ 824 h 1582"/>
              <a:gd name="T68" fmla="*/ 2401 w 2445"/>
              <a:gd name="T69" fmla="*/ 935 h 1582"/>
              <a:gd name="T70" fmla="*/ 2307 w 2445"/>
              <a:gd name="T71" fmla="*/ 1009 h 1582"/>
              <a:gd name="T72" fmla="*/ 1803 w 2445"/>
              <a:gd name="T73" fmla="*/ 1009 h 1582"/>
              <a:gd name="T74" fmla="*/ 1778 w 2445"/>
              <a:gd name="T75" fmla="*/ 1040 h 1582"/>
              <a:gd name="T76" fmla="*/ 1781 w 2445"/>
              <a:gd name="T77" fmla="*/ 1052 h 1582"/>
              <a:gd name="T78" fmla="*/ 1813 w 2445"/>
              <a:gd name="T79" fmla="*/ 1081 h 1582"/>
              <a:gd name="T80" fmla="*/ 2323 w 2445"/>
              <a:gd name="T81" fmla="*/ 1080 h 1582"/>
              <a:gd name="T82" fmla="*/ 2440 w 2445"/>
              <a:gd name="T83" fmla="*/ 1183 h 1582"/>
              <a:gd name="T84" fmla="*/ 2437 w 2445"/>
              <a:gd name="T85" fmla="*/ 1293 h 1582"/>
              <a:gd name="T86" fmla="*/ 2342 w 2445"/>
              <a:gd name="T87" fmla="*/ 1369 h 1582"/>
              <a:gd name="T88" fmla="*/ 1830 w 2445"/>
              <a:gd name="T89" fmla="*/ 1369 h 1582"/>
              <a:gd name="T90" fmla="*/ 1805 w 2445"/>
              <a:gd name="T91" fmla="*/ 1392 h 1582"/>
              <a:gd name="T92" fmla="*/ 1790 w 2445"/>
              <a:gd name="T93" fmla="*/ 1409 h 1582"/>
              <a:gd name="T94" fmla="*/ 1773 w 2445"/>
              <a:gd name="T95" fmla="*/ 1422 h 1582"/>
              <a:gd name="T96" fmla="*/ 1701 w 2445"/>
              <a:gd name="T97" fmla="*/ 1500 h 1582"/>
              <a:gd name="T98" fmla="*/ 1462 w 2445"/>
              <a:gd name="T99" fmla="*/ 1565 h 1582"/>
              <a:gd name="T100" fmla="*/ 1286 w 2445"/>
              <a:gd name="T101" fmla="*/ 1578 h 1582"/>
              <a:gd name="T102" fmla="*/ 1152 w 2445"/>
              <a:gd name="T103" fmla="*/ 1580 h 1582"/>
              <a:gd name="T104" fmla="*/ 935 w 2445"/>
              <a:gd name="T105" fmla="*/ 1558 h 1582"/>
              <a:gd name="T106" fmla="*/ 625 w 2445"/>
              <a:gd name="T107" fmla="*/ 1468 h 1582"/>
              <a:gd name="T108" fmla="*/ 446 w 2445"/>
              <a:gd name="T109" fmla="*/ 1385 h 1582"/>
              <a:gd name="T110" fmla="*/ 240 w 2445"/>
              <a:gd name="T111" fmla="*/ 1300 h 1582"/>
              <a:gd name="T112" fmla="*/ 68 w 2445"/>
              <a:gd name="T113" fmla="*/ 1281 h 1582"/>
              <a:gd name="T114" fmla="*/ 18 w 2445"/>
              <a:gd name="T115" fmla="*/ 1281 h 1582"/>
              <a:gd name="T116" fmla="*/ 1 w 2445"/>
              <a:gd name="T117" fmla="*/ 1264 h 1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45" h="1582">
                <a:moveTo>
                  <a:pt x="1" y="1264"/>
                </a:moveTo>
                <a:cubicBezTo>
                  <a:pt x="2" y="1246"/>
                  <a:pt x="10" y="1238"/>
                  <a:pt x="29" y="1235"/>
                </a:cubicBezTo>
                <a:cubicBezTo>
                  <a:pt x="95" y="1223"/>
                  <a:pt x="130" y="1180"/>
                  <a:pt x="130" y="1112"/>
                </a:cubicBezTo>
                <a:cubicBezTo>
                  <a:pt x="130" y="999"/>
                  <a:pt x="131" y="885"/>
                  <a:pt x="130" y="771"/>
                </a:cubicBezTo>
                <a:cubicBezTo>
                  <a:pt x="129" y="717"/>
                  <a:pt x="134" y="664"/>
                  <a:pt x="133" y="610"/>
                </a:cubicBezTo>
                <a:cubicBezTo>
                  <a:pt x="133" y="542"/>
                  <a:pt x="135" y="475"/>
                  <a:pt x="133" y="407"/>
                </a:cubicBezTo>
                <a:cubicBezTo>
                  <a:pt x="132" y="378"/>
                  <a:pt x="132" y="349"/>
                  <a:pt x="129" y="320"/>
                </a:cubicBezTo>
                <a:cubicBezTo>
                  <a:pt x="125" y="271"/>
                  <a:pt x="85" y="229"/>
                  <a:pt x="34" y="221"/>
                </a:cubicBezTo>
                <a:cubicBezTo>
                  <a:pt x="14" y="218"/>
                  <a:pt x="1" y="212"/>
                  <a:pt x="1" y="190"/>
                </a:cubicBezTo>
                <a:cubicBezTo>
                  <a:pt x="4" y="177"/>
                  <a:pt x="14" y="181"/>
                  <a:pt x="22" y="181"/>
                </a:cubicBezTo>
                <a:cubicBezTo>
                  <a:pt x="138" y="181"/>
                  <a:pt x="254" y="184"/>
                  <a:pt x="370" y="181"/>
                </a:cubicBezTo>
                <a:cubicBezTo>
                  <a:pt x="452" y="178"/>
                  <a:pt x="532" y="161"/>
                  <a:pt x="611" y="137"/>
                </a:cubicBezTo>
                <a:cubicBezTo>
                  <a:pt x="715" y="106"/>
                  <a:pt x="813" y="59"/>
                  <a:pt x="917" y="27"/>
                </a:cubicBezTo>
                <a:cubicBezTo>
                  <a:pt x="969" y="11"/>
                  <a:pt x="1022" y="1"/>
                  <a:pt x="1077" y="1"/>
                </a:cubicBezTo>
                <a:cubicBezTo>
                  <a:pt x="1438" y="1"/>
                  <a:pt x="1800" y="2"/>
                  <a:pt x="2161" y="0"/>
                </a:cubicBezTo>
                <a:cubicBezTo>
                  <a:pt x="2221" y="0"/>
                  <a:pt x="2284" y="62"/>
                  <a:pt x="2278" y="118"/>
                </a:cubicBezTo>
                <a:cubicBezTo>
                  <a:pt x="2275" y="145"/>
                  <a:pt x="2277" y="172"/>
                  <a:pt x="2277" y="198"/>
                </a:cubicBezTo>
                <a:cubicBezTo>
                  <a:pt x="2277" y="243"/>
                  <a:pt x="2249" y="279"/>
                  <a:pt x="2205" y="288"/>
                </a:cubicBezTo>
                <a:cubicBezTo>
                  <a:pt x="2191" y="292"/>
                  <a:pt x="2175" y="294"/>
                  <a:pt x="2160" y="293"/>
                </a:cubicBezTo>
                <a:cubicBezTo>
                  <a:pt x="2022" y="293"/>
                  <a:pt x="1884" y="293"/>
                  <a:pt x="1746" y="293"/>
                </a:cubicBezTo>
                <a:cubicBezTo>
                  <a:pt x="1730" y="293"/>
                  <a:pt x="1724" y="297"/>
                  <a:pt x="1725" y="314"/>
                </a:cubicBezTo>
                <a:cubicBezTo>
                  <a:pt x="1725" y="361"/>
                  <a:pt x="1725" y="361"/>
                  <a:pt x="1771" y="361"/>
                </a:cubicBezTo>
                <a:cubicBezTo>
                  <a:pt x="1930" y="361"/>
                  <a:pt x="2090" y="363"/>
                  <a:pt x="2249" y="360"/>
                </a:cubicBezTo>
                <a:cubicBezTo>
                  <a:pt x="2308" y="359"/>
                  <a:pt x="2371" y="423"/>
                  <a:pt x="2365" y="478"/>
                </a:cubicBezTo>
                <a:cubicBezTo>
                  <a:pt x="2362" y="512"/>
                  <a:pt x="2370" y="547"/>
                  <a:pt x="2361" y="581"/>
                </a:cubicBezTo>
                <a:cubicBezTo>
                  <a:pt x="2351" y="620"/>
                  <a:pt x="2320" y="645"/>
                  <a:pt x="2280" y="650"/>
                </a:cubicBezTo>
                <a:cubicBezTo>
                  <a:pt x="2225" y="656"/>
                  <a:pt x="2170" y="652"/>
                  <a:pt x="2114" y="653"/>
                </a:cubicBezTo>
                <a:cubicBezTo>
                  <a:pt x="2000" y="654"/>
                  <a:pt x="1885" y="654"/>
                  <a:pt x="1771" y="652"/>
                </a:cubicBezTo>
                <a:cubicBezTo>
                  <a:pt x="1750" y="652"/>
                  <a:pt x="1747" y="661"/>
                  <a:pt x="1749" y="677"/>
                </a:cubicBezTo>
                <a:cubicBezTo>
                  <a:pt x="1750" y="681"/>
                  <a:pt x="1751" y="685"/>
                  <a:pt x="1752" y="689"/>
                </a:cubicBezTo>
                <a:cubicBezTo>
                  <a:pt x="1755" y="699"/>
                  <a:pt x="1748" y="713"/>
                  <a:pt x="1757" y="719"/>
                </a:cubicBezTo>
                <a:cubicBezTo>
                  <a:pt x="1766" y="724"/>
                  <a:pt x="1779" y="721"/>
                  <a:pt x="1790" y="721"/>
                </a:cubicBezTo>
                <a:cubicBezTo>
                  <a:pt x="1956" y="721"/>
                  <a:pt x="2121" y="723"/>
                  <a:pt x="2286" y="720"/>
                </a:cubicBezTo>
                <a:cubicBezTo>
                  <a:pt x="2352" y="719"/>
                  <a:pt x="2397" y="773"/>
                  <a:pt x="2404" y="824"/>
                </a:cubicBezTo>
                <a:cubicBezTo>
                  <a:pt x="2408" y="860"/>
                  <a:pt x="2409" y="898"/>
                  <a:pt x="2401" y="935"/>
                </a:cubicBezTo>
                <a:cubicBezTo>
                  <a:pt x="2390" y="981"/>
                  <a:pt x="2354" y="1009"/>
                  <a:pt x="2307" y="1009"/>
                </a:cubicBezTo>
                <a:cubicBezTo>
                  <a:pt x="2139" y="1009"/>
                  <a:pt x="1971" y="1009"/>
                  <a:pt x="1803" y="1009"/>
                </a:cubicBezTo>
                <a:cubicBezTo>
                  <a:pt x="1777" y="1009"/>
                  <a:pt x="1773" y="1013"/>
                  <a:pt x="1778" y="1040"/>
                </a:cubicBezTo>
                <a:cubicBezTo>
                  <a:pt x="1778" y="1044"/>
                  <a:pt x="1780" y="1048"/>
                  <a:pt x="1781" y="1052"/>
                </a:cubicBezTo>
                <a:cubicBezTo>
                  <a:pt x="1785" y="1081"/>
                  <a:pt x="1785" y="1081"/>
                  <a:pt x="1813" y="1081"/>
                </a:cubicBezTo>
                <a:cubicBezTo>
                  <a:pt x="1983" y="1081"/>
                  <a:pt x="2153" y="1083"/>
                  <a:pt x="2323" y="1080"/>
                </a:cubicBezTo>
                <a:cubicBezTo>
                  <a:pt x="2381" y="1079"/>
                  <a:pt x="2435" y="1129"/>
                  <a:pt x="2440" y="1183"/>
                </a:cubicBezTo>
                <a:cubicBezTo>
                  <a:pt x="2443" y="1219"/>
                  <a:pt x="2445" y="1256"/>
                  <a:pt x="2437" y="1293"/>
                </a:cubicBezTo>
                <a:cubicBezTo>
                  <a:pt x="2426" y="1342"/>
                  <a:pt x="2392" y="1369"/>
                  <a:pt x="2342" y="1369"/>
                </a:cubicBezTo>
                <a:cubicBezTo>
                  <a:pt x="2171" y="1369"/>
                  <a:pt x="2001" y="1369"/>
                  <a:pt x="1830" y="1369"/>
                </a:cubicBezTo>
                <a:cubicBezTo>
                  <a:pt x="1812" y="1369"/>
                  <a:pt x="1801" y="1371"/>
                  <a:pt x="1805" y="1392"/>
                </a:cubicBezTo>
                <a:cubicBezTo>
                  <a:pt x="1807" y="1403"/>
                  <a:pt x="1800" y="1407"/>
                  <a:pt x="1790" y="1409"/>
                </a:cubicBezTo>
                <a:cubicBezTo>
                  <a:pt x="1782" y="1410"/>
                  <a:pt x="1775" y="1412"/>
                  <a:pt x="1773" y="1422"/>
                </a:cubicBezTo>
                <a:cubicBezTo>
                  <a:pt x="1763" y="1461"/>
                  <a:pt x="1733" y="1483"/>
                  <a:pt x="1701" y="1500"/>
                </a:cubicBezTo>
                <a:cubicBezTo>
                  <a:pt x="1626" y="1539"/>
                  <a:pt x="1545" y="1555"/>
                  <a:pt x="1462" y="1565"/>
                </a:cubicBezTo>
                <a:cubicBezTo>
                  <a:pt x="1404" y="1572"/>
                  <a:pt x="1345" y="1574"/>
                  <a:pt x="1286" y="1578"/>
                </a:cubicBezTo>
                <a:cubicBezTo>
                  <a:pt x="1241" y="1581"/>
                  <a:pt x="1197" y="1582"/>
                  <a:pt x="1152" y="1580"/>
                </a:cubicBezTo>
                <a:cubicBezTo>
                  <a:pt x="1080" y="1577"/>
                  <a:pt x="1007" y="1571"/>
                  <a:pt x="935" y="1558"/>
                </a:cubicBezTo>
                <a:cubicBezTo>
                  <a:pt x="828" y="1540"/>
                  <a:pt x="725" y="1509"/>
                  <a:pt x="625" y="1468"/>
                </a:cubicBezTo>
                <a:cubicBezTo>
                  <a:pt x="564" y="1443"/>
                  <a:pt x="505" y="1413"/>
                  <a:pt x="446" y="1385"/>
                </a:cubicBezTo>
                <a:cubicBezTo>
                  <a:pt x="378" y="1354"/>
                  <a:pt x="311" y="1321"/>
                  <a:pt x="240" y="1300"/>
                </a:cubicBezTo>
                <a:cubicBezTo>
                  <a:pt x="184" y="1283"/>
                  <a:pt x="126" y="1279"/>
                  <a:pt x="68" y="1281"/>
                </a:cubicBezTo>
                <a:cubicBezTo>
                  <a:pt x="52" y="1281"/>
                  <a:pt x="35" y="1280"/>
                  <a:pt x="18" y="1281"/>
                </a:cubicBezTo>
                <a:cubicBezTo>
                  <a:pt x="5" y="1282"/>
                  <a:pt x="0" y="1277"/>
                  <a:pt x="1" y="1264"/>
                </a:cubicBezTo>
                <a:close/>
              </a:path>
            </a:pathLst>
          </a:custGeom>
          <a:solidFill>
            <a:srgbClr val="FAC9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0" name="Freeform 140">
            <a:extLst>
              <a:ext uri="{FF2B5EF4-FFF2-40B4-BE49-F238E27FC236}">
                <a16:creationId xmlns:a16="http://schemas.microsoft.com/office/drawing/2014/main" id="{0CB2BAE9-D732-4468-9784-170D26B3762E}"/>
              </a:ext>
            </a:extLst>
          </p:cNvPr>
          <p:cNvSpPr>
            <a:spLocks/>
          </p:cNvSpPr>
          <p:nvPr/>
        </p:nvSpPr>
        <p:spPr bwMode="auto">
          <a:xfrm>
            <a:off x="5183188" y="4017963"/>
            <a:ext cx="412750" cy="652462"/>
          </a:xfrm>
          <a:custGeom>
            <a:avLst/>
            <a:gdLst>
              <a:gd name="T0" fmla="*/ 696 w 698"/>
              <a:gd name="T1" fmla="*/ 0 h 1100"/>
              <a:gd name="T2" fmla="*/ 668 w 698"/>
              <a:gd name="T3" fmla="*/ 39 h 1100"/>
              <a:gd name="T4" fmla="*/ 566 w 698"/>
              <a:gd name="T5" fmla="*/ 164 h 1100"/>
              <a:gd name="T6" fmla="*/ 566 w 698"/>
              <a:gd name="T7" fmla="*/ 865 h 1100"/>
              <a:gd name="T8" fmla="*/ 568 w 698"/>
              <a:gd name="T9" fmla="*/ 952 h 1100"/>
              <a:gd name="T10" fmla="*/ 661 w 698"/>
              <a:gd name="T11" fmla="*/ 1052 h 1100"/>
              <a:gd name="T12" fmla="*/ 696 w 698"/>
              <a:gd name="T13" fmla="*/ 1100 h 1100"/>
              <a:gd name="T14" fmla="*/ 22 w 698"/>
              <a:gd name="T15" fmla="*/ 1100 h 1100"/>
              <a:gd name="T16" fmla="*/ 0 w 698"/>
              <a:gd name="T17" fmla="*/ 1078 h 1100"/>
              <a:gd name="T18" fmla="*/ 0 w 698"/>
              <a:gd name="T19" fmla="*/ 22 h 1100"/>
              <a:gd name="T20" fmla="*/ 22 w 698"/>
              <a:gd name="T21" fmla="*/ 0 h 1100"/>
              <a:gd name="T22" fmla="*/ 696 w 698"/>
              <a:gd name="T23" fmla="*/ 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8" h="1100">
                <a:moveTo>
                  <a:pt x="696" y="0"/>
                </a:moveTo>
                <a:cubicBezTo>
                  <a:pt x="696" y="28"/>
                  <a:pt x="691" y="35"/>
                  <a:pt x="668" y="39"/>
                </a:cubicBezTo>
                <a:cubicBezTo>
                  <a:pt x="602" y="51"/>
                  <a:pt x="566" y="95"/>
                  <a:pt x="566" y="164"/>
                </a:cubicBezTo>
                <a:cubicBezTo>
                  <a:pt x="566" y="397"/>
                  <a:pt x="566" y="631"/>
                  <a:pt x="566" y="865"/>
                </a:cubicBezTo>
                <a:cubicBezTo>
                  <a:pt x="566" y="894"/>
                  <a:pt x="565" y="923"/>
                  <a:pt x="568" y="952"/>
                </a:cubicBezTo>
                <a:cubicBezTo>
                  <a:pt x="572" y="1004"/>
                  <a:pt x="609" y="1044"/>
                  <a:pt x="661" y="1052"/>
                </a:cubicBezTo>
                <a:cubicBezTo>
                  <a:pt x="688" y="1057"/>
                  <a:pt x="698" y="1059"/>
                  <a:pt x="696" y="1100"/>
                </a:cubicBezTo>
                <a:cubicBezTo>
                  <a:pt x="472" y="1100"/>
                  <a:pt x="247" y="1100"/>
                  <a:pt x="22" y="1100"/>
                </a:cubicBezTo>
                <a:cubicBezTo>
                  <a:pt x="5" y="1100"/>
                  <a:pt x="0" y="1096"/>
                  <a:pt x="0" y="1078"/>
                </a:cubicBezTo>
                <a:cubicBezTo>
                  <a:pt x="1" y="726"/>
                  <a:pt x="1" y="374"/>
                  <a:pt x="0" y="22"/>
                </a:cubicBezTo>
                <a:cubicBezTo>
                  <a:pt x="0" y="5"/>
                  <a:pt x="5" y="0"/>
                  <a:pt x="22" y="0"/>
                </a:cubicBezTo>
                <a:cubicBezTo>
                  <a:pt x="247" y="1"/>
                  <a:pt x="472" y="0"/>
                  <a:pt x="696" y="0"/>
                </a:cubicBezTo>
                <a:close/>
              </a:path>
            </a:pathLst>
          </a:custGeom>
          <a:solidFill>
            <a:srgbClr val="FAC9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1" name="Freeform 141">
            <a:extLst>
              <a:ext uri="{FF2B5EF4-FFF2-40B4-BE49-F238E27FC236}">
                <a16:creationId xmlns:a16="http://schemas.microsoft.com/office/drawing/2014/main" id="{7A5AEE0D-A270-43F6-9D2F-8969E25D2F47}"/>
              </a:ext>
            </a:extLst>
          </p:cNvPr>
          <p:cNvSpPr>
            <a:spLocks/>
          </p:cNvSpPr>
          <p:nvPr/>
        </p:nvSpPr>
        <p:spPr bwMode="auto">
          <a:xfrm>
            <a:off x="5634038" y="4641850"/>
            <a:ext cx="352425" cy="80962"/>
          </a:xfrm>
          <a:custGeom>
            <a:avLst/>
            <a:gdLst>
              <a:gd name="T0" fmla="*/ 298 w 596"/>
              <a:gd name="T1" fmla="*/ 4 h 137"/>
              <a:gd name="T2" fmla="*/ 571 w 596"/>
              <a:gd name="T3" fmla="*/ 4 h 137"/>
              <a:gd name="T4" fmla="*/ 593 w 596"/>
              <a:gd name="T5" fmla="*/ 28 h 137"/>
              <a:gd name="T6" fmla="*/ 592 w 596"/>
              <a:gd name="T7" fmla="*/ 90 h 137"/>
              <a:gd name="T8" fmla="*/ 545 w 596"/>
              <a:gd name="T9" fmla="*/ 137 h 137"/>
              <a:gd name="T10" fmla="*/ 52 w 596"/>
              <a:gd name="T11" fmla="*/ 137 h 137"/>
              <a:gd name="T12" fmla="*/ 5 w 596"/>
              <a:gd name="T13" fmla="*/ 93 h 137"/>
              <a:gd name="T14" fmla="*/ 2 w 596"/>
              <a:gd name="T15" fmla="*/ 12 h 137"/>
              <a:gd name="T16" fmla="*/ 14 w 596"/>
              <a:gd name="T17" fmla="*/ 5 h 137"/>
              <a:gd name="T18" fmla="*/ 108 w 596"/>
              <a:gd name="T19" fmla="*/ 4 h 137"/>
              <a:gd name="T20" fmla="*/ 298 w 596"/>
              <a:gd name="T21" fmla="*/ 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6" h="137">
                <a:moveTo>
                  <a:pt x="298" y="4"/>
                </a:moveTo>
                <a:cubicBezTo>
                  <a:pt x="389" y="4"/>
                  <a:pt x="480" y="4"/>
                  <a:pt x="571" y="4"/>
                </a:cubicBezTo>
                <a:cubicBezTo>
                  <a:pt x="596" y="4"/>
                  <a:pt x="595" y="4"/>
                  <a:pt x="593" y="28"/>
                </a:cubicBezTo>
                <a:cubicBezTo>
                  <a:pt x="591" y="49"/>
                  <a:pt x="592" y="70"/>
                  <a:pt x="592" y="90"/>
                </a:cubicBezTo>
                <a:cubicBezTo>
                  <a:pt x="591" y="121"/>
                  <a:pt x="575" y="137"/>
                  <a:pt x="545" y="137"/>
                </a:cubicBezTo>
                <a:cubicBezTo>
                  <a:pt x="380" y="137"/>
                  <a:pt x="216" y="137"/>
                  <a:pt x="52" y="137"/>
                </a:cubicBezTo>
                <a:cubicBezTo>
                  <a:pt x="24" y="137"/>
                  <a:pt x="8" y="122"/>
                  <a:pt x="5" y="93"/>
                </a:cubicBezTo>
                <a:cubicBezTo>
                  <a:pt x="3" y="66"/>
                  <a:pt x="7" y="39"/>
                  <a:pt x="2" y="12"/>
                </a:cubicBezTo>
                <a:cubicBezTo>
                  <a:pt x="0" y="0"/>
                  <a:pt x="10" y="5"/>
                  <a:pt x="14" y="5"/>
                </a:cubicBezTo>
                <a:cubicBezTo>
                  <a:pt x="46" y="4"/>
                  <a:pt x="77" y="4"/>
                  <a:pt x="108" y="4"/>
                </a:cubicBezTo>
                <a:cubicBezTo>
                  <a:pt x="171" y="4"/>
                  <a:pt x="235" y="4"/>
                  <a:pt x="298" y="4"/>
                </a:cubicBezTo>
                <a:close/>
              </a:path>
            </a:pathLst>
          </a:custGeom>
          <a:solidFill>
            <a:srgbClr val="A8A9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2" name="Freeform 142">
            <a:extLst>
              <a:ext uri="{FF2B5EF4-FFF2-40B4-BE49-F238E27FC236}">
                <a16:creationId xmlns:a16="http://schemas.microsoft.com/office/drawing/2014/main" id="{0F8EFA30-E715-4144-8C72-C9506DB831CE}"/>
              </a:ext>
            </a:extLst>
          </p:cNvPr>
          <p:cNvSpPr>
            <a:spLocks/>
          </p:cNvSpPr>
          <p:nvPr/>
        </p:nvSpPr>
        <p:spPr bwMode="auto">
          <a:xfrm>
            <a:off x="5634038" y="3960813"/>
            <a:ext cx="354013" cy="80962"/>
          </a:xfrm>
          <a:custGeom>
            <a:avLst/>
            <a:gdLst>
              <a:gd name="T0" fmla="*/ 296 w 597"/>
              <a:gd name="T1" fmla="*/ 133 h 136"/>
              <a:gd name="T2" fmla="*/ 21 w 597"/>
              <a:gd name="T3" fmla="*/ 134 h 136"/>
              <a:gd name="T4" fmla="*/ 2 w 597"/>
              <a:gd name="T5" fmla="*/ 113 h 136"/>
              <a:gd name="T6" fmla="*/ 4 w 597"/>
              <a:gd name="T7" fmla="*/ 53 h 136"/>
              <a:gd name="T8" fmla="*/ 58 w 597"/>
              <a:gd name="T9" fmla="*/ 0 h 136"/>
              <a:gd name="T10" fmla="*/ 540 w 597"/>
              <a:gd name="T11" fmla="*/ 0 h 136"/>
              <a:gd name="T12" fmla="*/ 591 w 597"/>
              <a:gd name="T13" fmla="*/ 51 h 136"/>
              <a:gd name="T14" fmla="*/ 594 w 597"/>
              <a:gd name="T15" fmla="*/ 121 h 136"/>
              <a:gd name="T16" fmla="*/ 578 w 597"/>
              <a:gd name="T17" fmla="*/ 133 h 136"/>
              <a:gd name="T18" fmla="*/ 296 w 597"/>
              <a:gd name="T19" fmla="*/ 13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7" h="136">
                <a:moveTo>
                  <a:pt x="296" y="133"/>
                </a:moveTo>
                <a:cubicBezTo>
                  <a:pt x="204" y="133"/>
                  <a:pt x="112" y="133"/>
                  <a:pt x="21" y="134"/>
                </a:cubicBezTo>
                <a:cubicBezTo>
                  <a:pt x="3" y="134"/>
                  <a:pt x="0" y="129"/>
                  <a:pt x="2" y="113"/>
                </a:cubicBezTo>
                <a:cubicBezTo>
                  <a:pt x="5" y="93"/>
                  <a:pt x="3" y="73"/>
                  <a:pt x="4" y="53"/>
                </a:cubicBezTo>
                <a:cubicBezTo>
                  <a:pt x="5" y="16"/>
                  <a:pt x="20" y="0"/>
                  <a:pt x="58" y="0"/>
                </a:cubicBezTo>
                <a:cubicBezTo>
                  <a:pt x="219" y="0"/>
                  <a:pt x="379" y="0"/>
                  <a:pt x="540" y="0"/>
                </a:cubicBezTo>
                <a:cubicBezTo>
                  <a:pt x="575" y="0"/>
                  <a:pt x="590" y="16"/>
                  <a:pt x="591" y="51"/>
                </a:cubicBezTo>
                <a:cubicBezTo>
                  <a:pt x="592" y="75"/>
                  <a:pt x="589" y="98"/>
                  <a:pt x="594" y="121"/>
                </a:cubicBezTo>
                <a:cubicBezTo>
                  <a:pt x="597" y="136"/>
                  <a:pt x="586" y="133"/>
                  <a:pt x="578" y="133"/>
                </a:cubicBezTo>
                <a:cubicBezTo>
                  <a:pt x="484" y="133"/>
                  <a:pt x="390" y="133"/>
                  <a:pt x="296" y="133"/>
                </a:cubicBezTo>
                <a:close/>
              </a:path>
            </a:pathLst>
          </a:custGeom>
          <a:solidFill>
            <a:srgbClr val="A8A9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3" name="Freeform 143">
            <a:extLst>
              <a:ext uri="{FF2B5EF4-FFF2-40B4-BE49-F238E27FC236}">
                <a16:creationId xmlns:a16="http://schemas.microsoft.com/office/drawing/2014/main" id="{AE62FBFA-274C-40ED-971E-D7E8EDF1FB48}"/>
              </a:ext>
            </a:extLst>
          </p:cNvPr>
          <p:cNvSpPr>
            <a:spLocks/>
          </p:cNvSpPr>
          <p:nvPr/>
        </p:nvSpPr>
        <p:spPr bwMode="auto">
          <a:xfrm>
            <a:off x="5559425" y="4083050"/>
            <a:ext cx="503238" cy="520700"/>
          </a:xfrm>
          <a:custGeom>
            <a:avLst/>
            <a:gdLst>
              <a:gd name="T0" fmla="*/ 0 w 849"/>
              <a:gd name="T1" fmla="*/ 438 h 880"/>
              <a:gd name="T2" fmla="*/ 0 w 849"/>
              <a:gd name="T3" fmla="*/ 52 h 880"/>
              <a:gd name="T4" fmla="*/ 52 w 849"/>
              <a:gd name="T5" fmla="*/ 0 h 880"/>
              <a:gd name="T6" fmla="*/ 794 w 849"/>
              <a:gd name="T7" fmla="*/ 0 h 880"/>
              <a:gd name="T8" fmla="*/ 848 w 849"/>
              <a:gd name="T9" fmla="*/ 54 h 880"/>
              <a:gd name="T10" fmla="*/ 849 w 849"/>
              <a:gd name="T11" fmla="*/ 817 h 880"/>
              <a:gd name="T12" fmla="*/ 777 w 849"/>
              <a:gd name="T13" fmla="*/ 879 h 880"/>
              <a:gd name="T14" fmla="*/ 741 w 849"/>
              <a:gd name="T15" fmla="*/ 876 h 880"/>
              <a:gd name="T16" fmla="*/ 58 w 849"/>
              <a:gd name="T17" fmla="*/ 876 h 880"/>
              <a:gd name="T18" fmla="*/ 0 w 849"/>
              <a:gd name="T19" fmla="*/ 818 h 880"/>
              <a:gd name="T20" fmla="*/ 0 w 849"/>
              <a:gd name="T21" fmla="*/ 438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9" h="880">
                <a:moveTo>
                  <a:pt x="0" y="438"/>
                </a:moveTo>
                <a:cubicBezTo>
                  <a:pt x="0" y="310"/>
                  <a:pt x="0" y="181"/>
                  <a:pt x="0" y="52"/>
                </a:cubicBezTo>
                <a:cubicBezTo>
                  <a:pt x="0" y="15"/>
                  <a:pt x="15" y="0"/>
                  <a:pt x="52" y="0"/>
                </a:cubicBezTo>
                <a:cubicBezTo>
                  <a:pt x="299" y="0"/>
                  <a:pt x="547" y="0"/>
                  <a:pt x="794" y="0"/>
                </a:cubicBezTo>
                <a:cubicBezTo>
                  <a:pt x="834" y="0"/>
                  <a:pt x="848" y="15"/>
                  <a:pt x="848" y="54"/>
                </a:cubicBezTo>
                <a:cubicBezTo>
                  <a:pt x="848" y="308"/>
                  <a:pt x="848" y="563"/>
                  <a:pt x="849" y="817"/>
                </a:cubicBezTo>
                <a:cubicBezTo>
                  <a:pt x="849" y="872"/>
                  <a:pt x="818" y="880"/>
                  <a:pt x="777" y="879"/>
                </a:cubicBezTo>
                <a:cubicBezTo>
                  <a:pt x="765" y="878"/>
                  <a:pt x="753" y="876"/>
                  <a:pt x="741" y="876"/>
                </a:cubicBezTo>
                <a:cubicBezTo>
                  <a:pt x="513" y="876"/>
                  <a:pt x="286" y="876"/>
                  <a:pt x="58" y="876"/>
                </a:cubicBezTo>
                <a:cubicBezTo>
                  <a:pt x="13" y="876"/>
                  <a:pt x="0" y="864"/>
                  <a:pt x="0" y="818"/>
                </a:cubicBezTo>
                <a:cubicBezTo>
                  <a:pt x="0" y="691"/>
                  <a:pt x="0" y="565"/>
                  <a:pt x="0" y="438"/>
                </a:cubicBezTo>
                <a:close/>
              </a:path>
            </a:pathLst>
          </a:custGeom>
          <a:solidFill>
            <a:srgbClr val="6E6F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4" name="Freeform 144">
            <a:extLst>
              <a:ext uri="{FF2B5EF4-FFF2-40B4-BE49-F238E27FC236}">
                <a16:creationId xmlns:a16="http://schemas.microsoft.com/office/drawing/2014/main" id="{A9A1AA7F-E1F6-4DEB-9195-3E22AFE81A1A}"/>
              </a:ext>
            </a:extLst>
          </p:cNvPr>
          <p:cNvSpPr>
            <a:spLocks/>
          </p:cNvSpPr>
          <p:nvPr/>
        </p:nvSpPr>
        <p:spPr bwMode="auto">
          <a:xfrm>
            <a:off x="5567363" y="4095750"/>
            <a:ext cx="485775" cy="493712"/>
          </a:xfrm>
          <a:custGeom>
            <a:avLst/>
            <a:gdLst>
              <a:gd name="T0" fmla="*/ 820 w 820"/>
              <a:gd name="T1" fmla="*/ 415 h 833"/>
              <a:gd name="T2" fmla="*/ 820 w 820"/>
              <a:gd name="T3" fmla="*/ 757 h 833"/>
              <a:gd name="T4" fmla="*/ 743 w 820"/>
              <a:gd name="T5" fmla="*/ 833 h 833"/>
              <a:gd name="T6" fmla="*/ 80 w 820"/>
              <a:gd name="T7" fmla="*/ 833 h 833"/>
              <a:gd name="T8" fmla="*/ 0 w 820"/>
              <a:gd name="T9" fmla="*/ 754 h 833"/>
              <a:gd name="T10" fmla="*/ 0 w 820"/>
              <a:gd name="T11" fmla="*/ 80 h 833"/>
              <a:gd name="T12" fmla="*/ 79 w 820"/>
              <a:gd name="T13" fmla="*/ 0 h 833"/>
              <a:gd name="T14" fmla="*/ 742 w 820"/>
              <a:gd name="T15" fmla="*/ 1 h 833"/>
              <a:gd name="T16" fmla="*/ 820 w 820"/>
              <a:gd name="T17" fmla="*/ 79 h 833"/>
              <a:gd name="T18" fmla="*/ 820 w 820"/>
              <a:gd name="T19" fmla="*/ 415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0" h="833">
                <a:moveTo>
                  <a:pt x="820" y="415"/>
                </a:moveTo>
                <a:cubicBezTo>
                  <a:pt x="820" y="529"/>
                  <a:pt x="820" y="643"/>
                  <a:pt x="820" y="757"/>
                </a:cubicBezTo>
                <a:cubicBezTo>
                  <a:pt x="820" y="803"/>
                  <a:pt x="789" y="833"/>
                  <a:pt x="743" y="833"/>
                </a:cubicBezTo>
                <a:cubicBezTo>
                  <a:pt x="522" y="833"/>
                  <a:pt x="301" y="833"/>
                  <a:pt x="80" y="833"/>
                </a:cubicBezTo>
                <a:cubicBezTo>
                  <a:pt x="33" y="833"/>
                  <a:pt x="0" y="800"/>
                  <a:pt x="0" y="754"/>
                </a:cubicBezTo>
                <a:cubicBezTo>
                  <a:pt x="0" y="529"/>
                  <a:pt x="0" y="305"/>
                  <a:pt x="0" y="80"/>
                </a:cubicBezTo>
                <a:cubicBezTo>
                  <a:pt x="0" y="34"/>
                  <a:pt x="30" y="0"/>
                  <a:pt x="79" y="0"/>
                </a:cubicBezTo>
                <a:cubicBezTo>
                  <a:pt x="300" y="2"/>
                  <a:pt x="521" y="1"/>
                  <a:pt x="742" y="1"/>
                </a:cubicBezTo>
                <a:cubicBezTo>
                  <a:pt x="796" y="1"/>
                  <a:pt x="820" y="24"/>
                  <a:pt x="820" y="79"/>
                </a:cubicBezTo>
                <a:cubicBezTo>
                  <a:pt x="820" y="191"/>
                  <a:pt x="820" y="303"/>
                  <a:pt x="820" y="415"/>
                </a:cubicBez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5" name="Freeform 145">
            <a:extLst>
              <a:ext uri="{FF2B5EF4-FFF2-40B4-BE49-F238E27FC236}">
                <a16:creationId xmlns:a16="http://schemas.microsoft.com/office/drawing/2014/main" id="{1F364C13-1A35-411C-B2F9-B1F72194259F}"/>
              </a:ext>
            </a:extLst>
          </p:cNvPr>
          <p:cNvSpPr>
            <a:spLocks/>
          </p:cNvSpPr>
          <p:nvPr/>
        </p:nvSpPr>
        <p:spPr bwMode="auto">
          <a:xfrm>
            <a:off x="5846763" y="4505325"/>
            <a:ext cx="30163" cy="30162"/>
          </a:xfrm>
          <a:custGeom>
            <a:avLst/>
            <a:gdLst>
              <a:gd name="T0" fmla="*/ 53 w 53"/>
              <a:gd name="T1" fmla="*/ 26 h 51"/>
              <a:gd name="T2" fmla="*/ 27 w 53"/>
              <a:gd name="T3" fmla="*/ 51 h 51"/>
              <a:gd name="T4" fmla="*/ 2 w 53"/>
              <a:gd name="T5" fmla="*/ 27 h 51"/>
              <a:gd name="T6" fmla="*/ 28 w 53"/>
              <a:gd name="T7" fmla="*/ 1 h 51"/>
              <a:gd name="T8" fmla="*/ 53 w 53"/>
              <a:gd name="T9" fmla="*/ 26 h 51"/>
            </a:gdLst>
            <a:ahLst/>
            <a:cxnLst>
              <a:cxn ang="0">
                <a:pos x="T0" y="T1"/>
              </a:cxn>
              <a:cxn ang="0">
                <a:pos x="T2" y="T3"/>
              </a:cxn>
              <a:cxn ang="0">
                <a:pos x="T4" y="T5"/>
              </a:cxn>
              <a:cxn ang="0">
                <a:pos x="T6" y="T7"/>
              </a:cxn>
              <a:cxn ang="0">
                <a:pos x="T8" y="T9"/>
              </a:cxn>
            </a:cxnLst>
            <a:rect l="0" t="0" r="r" b="b"/>
            <a:pathLst>
              <a:path w="53" h="51">
                <a:moveTo>
                  <a:pt x="53" y="26"/>
                </a:moveTo>
                <a:cubicBezTo>
                  <a:pt x="51" y="42"/>
                  <a:pt x="42" y="51"/>
                  <a:pt x="27" y="51"/>
                </a:cubicBezTo>
                <a:cubicBezTo>
                  <a:pt x="12" y="51"/>
                  <a:pt x="3" y="42"/>
                  <a:pt x="2" y="27"/>
                </a:cubicBezTo>
                <a:cubicBezTo>
                  <a:pt x="0" y="13"/>
                  <a:pt x="14" y="0"/>
                  <a:pt x="28" y="1"/>
                </a:cubicBezTo>
                <a:cubicBezTo>
                  <a:pt x="44" y="2"/>
                  <a:pt x="51" y="12"/>
                  <a:pt x="53" y="26"/>
                </a:cubicBezTo>
                <a:close/>
              </a:path>
            </a:pathLst>
          </a:custGeom>
          <a:solidFill>
            <a:srgbClr val="FB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6" name="Freeform 146">
            <a:extLst>
              <a:ext uri="{FF2B5EF4-FFF2-40B4-BE49-F238E27FC236}">
                <a16:creationId xmlns:a16="http://schemas.microsoft.com/office/drawing/2014/main" id="{BF84F302-39B1-4396-93EB-761F7ADCE1AC}"/>
              </a:ext>
            </a:extLst>
          </p:cNvPr>
          <p:cNvSpPr>
            <a:spLocks/>
          </p:cNvSpPr>
          <p:nvPr/>
        </p:nvSpPr>
        <p:spPr bwMode="auto">
          <a:xfrm>
            <a:off x="5794375" y="4506913"/>
            <a:ext cx="30163" cy="30162"/>
          </a:xfrm>
          <a:custGeom>
            <a:avLst/>
            <a:gdLst>
              <a:gd name="T0" fmla="*/ 26 w 51"/>
              <a:gd name="T1" fmla="*/ 0 h 51"/>
              <a:gd name="T2" fmla="*/ 51 w 51"/>
              <a:gd name="T3" fmla="*/ 25 h 51"/>
              <a:gd name="T4" fmla="*/ 26 w 51"/>
              <a:gd name="T5" fmla="*/ 50 h 51"/>
              <a:gd name="T6" fmla="*/ 1 w 51"/>
              <a:gd name="T7" fmla="*/ 26 h 51"/>
              <a:gd name="T8" fmla="*/ 26 w 51"/>
              <a:gd name="T9" fmla="*/ 0 h 51"/>
            </a:gdLst>
            <a:ahLst/>
            <a:cxnLst>
              <a:cxn ang="0">
                <a:pos x="T0" y="T1"/>
              </a:cxn>
              <a:cxn ang="0">
                <a:pos x="T2" y="T3"/>
              </a:cxn>
              <a:cxn ang="0">
                <a:pos x="T4" y="T5"/>
              </a:cxn>
              <a:cxn ang="0">
                <a:pos x="T6" y="T7"/>
              </a:cxn>
              <a:cxn ang="0">
                <a:pos x="T8" y="T9"/>
              </a:cxn>
            </a:cxnLst>
            <a:rect l="0" t="0" r="r" b="b"/>
            <a:pathLst>
              <a:path w="51" h="51">
                <a:moveTo>
                  <a:pt x="26" y="0"/>
                </a:moveTo>
                <a:cubicBezTo>
                  <a:pt x="41" y="1"/>
                  <a:pt x="51" y="9"/>
                  <a:pt x="51" y="25"/>
                </a:cubicBezTo>
                <a:cubicBezTo>
                  <a:pt x="51" y="41"/>
                  <a:pt x="42" y="50"/>
                  <a:pt x="26" y="50"/>
                </a:cubicBezTo>
                <a:cubicBezTo>
                  <a:pt x="11" y="51"/>
                  <a:pt x="1" y="41"/>
                  <a:pt x="1" y="26"/>
                </a:cubicBezTo>
                <a:cubicBezTo>
                  <a:pt x="0" y="10"/>
                  <a:pt x="10" y="2"/>
                  <a:pt x="26" y="0"/>
                </a:cubicBezTo>
                <a:close/>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87" name="Freeform 147">
            <a:extLst>
              <a:ext uri="{FF2B5EF4-FFF2-40B4-BE49-F238E27FC236}">
                <a16:creationId xmlns:a16="http://schemas.microsoft.com/office/drawing/2014/main" id="{8A387554-AE7F-40E3-A8A3-DDF1379F1854}"/>
              </a:ext>
            </a:extLst>
          </p:cNvPr>
          <p:cNvSpPr>
            <a:spLocks/>
          </p:cNvSpPr>
          <p:nvPr/>
        </p:nvSpPr>
        <p:spPr bwMode="auto">
          <a:xfrm>
            <a:off x="5743575" y="4506913"/>
            <a:ext cx="30163" cy="28575"/>
          </a:xfrm>
          <a:custGeom>
            <a:avLst/>
            <a:gdLst>
              <a:gd name="T0" fmla="*/ 51 w 51"/>
              <a:gd name="T1" fmla="*/ 26 h 50"/>
              <a:gd name="T2" fmla="*/ 25 w 51"/>
              <a:gd name="T3" fmla="*/ 50 h 50"/>
              <a:gd name="T4" fmla="*/ 1 w 51"/>
              <a:gd name="T5" fmla="*/ 25 h 50"/>
              <a:gd name="T6" fmla="*/ 26 w 51"/>
              <a:gd name="T7" fmla="*/ 0 h 50"/>
              <a:gd name="T8" fmla="*/ 51 w 51"/>
              <a:gd name="T9" fmla="*/ 26 h 50"/>
            </a:gdLst>
            <a:ahLst/>
            <a:cxnLst>
              <a:cxn ang="0">
                <a:pos x="T0" y="T1"/>
              </a:cxn>
              <a:cxn ang="0">
                <a:pos x="T2" y="T3"/>
              </a:cxn>
              <a:cxn ang="0">
                <a:pos x="T4" y="T5"/>
              </a:cxn>
              <a:cxn ang="0">
                <a:pos x="T6" y="T7"/>
              </a:cxn>
              <a:cxn ang="0">
                <a:pos x="T8" y="T9"/>
              </a:cxn>
            </a:cxnLst>
            <a:rect l="0" t="0" r="r" b="b"/>
            <a:pathLst>
              <a:path w="51" h="50">
                <a:moveTo>
                  <a:pt x="51" y="26"/>
                </a:moveTo>
                <a:cubicBezTo>
                  <a:pt x="49" y="41"/>
                  <a:pt x="41" y="50"/>
                  <a:pt x="25" y="50"/>
                </a:cubicBezTo>
                <a:cubicBezTo>
                  <a:pt x="10" y="50"/>
                  <a:pt x="0" y="41"/>
                  <a:pt x="1" y="25"/>
                </a:cubicBezTo>
                <a:cubicBezTo>
                  <a:pt x="1" y="9"/>
                  <a:pt x="10" y="0"/>
                  <a:pt x="26" y="0"/>
                </a:cubicBezTo>
                <a:cubicBezTo>
                  <a:pt x="42" y="0"/>
                  <a:pt x="50" y="10"/>
                  <a:pt x="51" y="26"/>
                </a:cubicBezTo>
                <a:close/>
              </a:path>
            </a:pathLst>
          </a:custGeom>
          <a:solidFill>
            <a:srgbClr val="FD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161313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 name="Google Shape;2968;p70">
            <a:extLst>
              <a:ext uri="{FF2B5EF4-FFF2-40B4-BE49-F238E27FC236}">
                <a16:creationId xmlns:a16="http://schemas.microsoft.com/office/drawing/2014/main" id="{67B5FF1D-375E-4870-ABA1-014BF48B59BE}"/>
              </a:ext>
            </a:extLst>
          </p:cNvPr>
          <p:cNvSpPr txBox="1">
            <a:spLocks/>
          </p:cNvSpPr>
          <p:nvPr/>
        </p:nvSpPr>
        <p:spPr>
          <a:xfrm>
            <a:off x="417888" y="368877"/>
            <a:ext cx="3607702" cy="572700"/>
          </a:xfrm>
          <a:prstGeom prst="rect">
            <a:avLst/>
          </a:prstGeom>
        </p:spPr>
        <p:txBody>
          <a:bodyPr spcFirstLastPara="1" vert="horz" wrap="square" lIns="91425" tIns="91425" rIns="91425" bIns="91425" rtlCol="0" anchor="t" anchorCtr="0">
            <a:no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s-PE" sz="3300" b="1" dirty="0">
                <a:solidFill>
                  <a:srgbClr val="8A6BB4"/>
                </a:solidFill>
                <a:latin typeface="Roboto" panose="02000000000000000000" pitchFamily="2" charset="0"/>
                <a:ea typeface="Roboto" panose="02000000000000000000" pitchFamily="2" charset="0"/>
                <a:cs typeface="Prompt Black" panose="00000A00000000000000" pitchFamily="2" charset="-34"/>
              </a:rPr>
              <a:t>RESOURCES</a:t>
            </a:r>
          </a:p>
        </p:txBody>
      </p:sp>
      <p:grpSp>
        <p:nvGrpSpPr>
          <p:cNvPr id="29" name="Grupo 28">
            <a:extLst>
              <a:ext uri="{FF2B5EF4-FFF2-40B4-BE49-F238E27FC236}">
                <a16:creationId xmlns:a16="http://schemas.microsoft.com/office/drawing/2014/main" id="{19433B10-3804-4FD9-BF14-9C841FB1B546}"/>
              </a:ext>
            </a:extLst>
          </p:cNvPr>
          <p:cNvGrpSpPr/>
          <p:nvPr/>
        </p:nvGrpSpPr>
        <p:grpSpPr>
          <a:xfrm>
            <a:off x="417888" y="1147763"/>
            <a:ext cx="2562224" cy="3737409"/>
            <a:chOff x="409576" y="1249363"/>
            <a:chExt cx="2246312" cy="3276601"/>
          </a:xfrm>
          <a:solidFill>
            <a:srgbClr val="4DA9CF"/>
          </a:solidFill>
        </p:grpSpPr>
        <p:sp>
          <p:nvSpPr>
            <p:cNvPr id="6" name="Freeform 5">
              <a:extLst>
                <a:ext uri="{FF2B5EF4-FFF2-40B4-BE49-F238E27FC236}">
                  <a16:creationId xmlns:a16="http://schemas.microsoft.com/office/drawing/2014/main" id="{0E1A3E32-4E67-42C4-B37D-F9A3F266D6E4}"/>
                </a:ext>
              </a:extLst>
            </p:cNvPr>
            <p:cNvSpPr>
              <a:spLocks noEditPoints="1"/>
            </p:cNvSpPr>
            <p:nvPr/>
          </p:nvSpPr>
          <p:spPr bwMode="auto">
            <a:xfrm>
              <a:off x="409576" y="1792288"/>
              <a:ext cx="2201863" cy="2190750"/>
            </a:xfrm>
            <a:custGeom>
              <a:avLst/>
              <a:gdLst>
                <a:gd name="T0" fmla="*/ 1 w 582"/>
                <a:gd name="T1" fmla="*/ 293 h 580"/>
                <a:gd name="T2" fmla="*/ 1 w 582"/>
                <a:gd name="T3" fmla="*/ 87 h 580"/>
                <a:gd name="T4" fmla="*/ 65 w 582"/>
                <a:gd name="T5" fmla="*/ 3 h 580"/>
                <a:gd name="T6" fmla="*/ 86 w 582"/>
                <a:gd name="T7" fmla="*/ 0 h 580"/>
                <a:gd name="T8" fmla="*/ 495 w 582"/>
                <a:gd name="T9" fmla="*/ 0 h 580"/>
                <a:gd name="T10" fmla="*/ 580 w 582"/>
                <a:gd name="T11" fmla="*/ 75 h 580"/>
                <a:gd name="T12" fmla="*/ 581 w 582"/>
                <a:gd name="T13" fmla="*/ 121 h 580"/>
                <a:gd name="T14" fmla="*/ 581 w 582"/>
                <a:gd name="T15" fmla="*/ 453 h 580"/>
                <a:gd name="T16" fmla="*/ 580 w 582"/>
                <a:gd name="T17" fmla="*/ 500 h 580"/>
                <a:gd name="T18" fmla="*/ 523 w 582"/>
                <a:gd name="T19" fmla="*/ 575 h 580"/>
                <a:gd name="T20" fmla="*/ 479 w 582"/>
                <a:gd name="T21" fmla="*/ 580 h 580"/>
                <a:gd name="T22" fmla="*/ 426 w 582"/>
                <a:gd name="T23" fmla="*/ 580 h 580"/>
                <a:gd name="T24" fmla="*/ 143 w 582"/>
                <a:gd name="T25" fmla="*/ 580 h 580"/>
                <a:gd name="T26" fmla="*/ 90 w 582"/>
                <a:gd name="T27" fmla="*/ 580 h 580"/>
                <a:gd name="T28" fmla="*/ 42 w 582"/>
                <a:gd name="T29" fmla="*/ 567 h 580"/>
                <a:gd name="T30" fmla="*/ 3 w 582"/>
                <a:gd name="T31" fmla="*/ 509 h 580"/>
                <a:gd name="T32" fmla="*/ 1 w 582"/>
                <a:gd name="T33" fmla="*/ 456 h 580"/>
                <a:gd name="T34" fmla="*/ 1 w 582"/>
                <a:gd name="T35" fmla="*/ 293 h 580"/>
                <a:gd name="T36" fmla="*/ 1 w 582"/>
                <a:gd name="T37" fmla="*/ 293 h 580"/>
                <a:gd name="T38" fmla="*/ 535 w 582"/>
                <a:gd name="T39" fmla="*/ 290 h 580"/>
                <a:gd name="T40" fmla="*/ 535 w 582"/>
                <a:gd name="T41" fmla="*/ 290 h 580"/>
                <a:gd name="T42" fmla="*/ 534 w 582"/>
                <a:gd name="T43" fmla="*/ 88 h 580"/>
                <a:gd name="T44" fmla="*/ 530 w 582"/>
                <a:gd name="T45" fmla="*/ 67 h 580"/>
                <a:gd name="T46" fmla="*/ 491 w 582"/>
                <a:gd name="T47" fmla="*/ 46 h 580"/>
                <a:gd name="T48" fmla="*/ 235 w 582"/>
                <a:gd name="T49" fmla="*/ 46 h 580"/>
                <a:gd name="T50" fmla="*/ 92 w 582"/>
                <a:gd name="T51" fmla="*/ 46 h 580"/>
                <a:gd name="T52" fmla="*/ 77 w 582"/>
                <a:gd name="T53" fmla="*/ 47 h 580"/>
                <a:gd name="T54" fmla="*/ 47 w 582"/>
                <a:gd name="T55" fmla="*/ 87 h 580"/>
                <a:gd name="T56" fmla="*/ 47 w 582"/>
                <a:gd name="T57" fmla="*/ 232 h 580"/>
                <a:gd name="T58" fmla="*/ 47 w 582"/>
                <a:gd name="T59" fmla="*/ 492 h 580"/>
                <a:gd name="T60" fmla="*/ 52 w 582"/>
                <a:gd name="T61" fmla="*/ 513 h 580"/>
                <a:gd name="T62" fmla="*/ 91 w 582"/>
                <a:gd name="T63" fmla="*/ 534 h 580"/>
                <a:gd name="T64" fmla="*/ 190 w 582"/>
                <a:gd name="T65" fmla="*/ 534 h 580"/>
                <a:gd name="T66" fmla="*/ 495 w 582"/>
                <a:gd name="T67" fmla="*/ 534 h 580"/>
                <a:gd name="T68" fmla="*/ 535 w 582"/>
                <a:gd name="T69" fmla="*/ 494 h 580"/>
                <a:gd name="T70" fmla="*/ 535 w 582"/>
                <a:gd name="T71" fmla="*/ 29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82" h="580">
                  <a:moveTo>
                    <a:pt x="1" y="293"/>
                  </a:moveTo>
                  <a:cubicBezTo>
                    <a:pt x="1" y="224"/>
                    <a:pt x="1" y="156"/>
                    <a:pt x="1" y="87"/>
                  </a:cubicBezTo>
                  <a:cubicBezTo>
                    <a:pt x="1" y="47"/>
                    <a:pt x="27" y="13"/>
                    <a:pt x="65" y="3"/>
                  </a:cubicBezTo>
                  <a:cubicBezTo>
                    <a:pt x="72" y="1"/>
                    <a:pt x="79" y="0"/>
                    <a:pt x="86" y="0"/>
                  </a:cubicBezTo>
                  <a:cubicBezTo>
                    <a:pt x="222" y="0"/>
                    <a:pt x="359" y="0"/>
                    <a:pt x="495" y="0"/>
                  </a:cubicBezTo>
                  <a:cubicBezTo>
                    <a:pt x="537" y="0"/>
                    <a:pt x="574" y="32"/>
                    <a:pt x="580" y="75"/>
                  </a:cubicBezTo>
                  <a:cubicBezTo>
                    <a:pt x="582" y="90"/>
                    <a:pt x="581" y="106"/>
                    <a:pt x="581" y="121"/>
                  </a:cubicBezTo>
                  <a:cubicBezTo>
                    <a:pt x="581" y="232"/>
                    <a:pt x="581" y="343"/>
                    <a:pt x="581" y="453"/>
                  </a:cubicBezTo>
                  <a:cubicBezTo>
                    <a:pt x="581" y="469"/>
                    <a:pt x="581" y="485"/>
                    <a:pt x="580" y="500"/>
                  </a:cubicBezTo>
                  <a:cubicBezTo>
                    <a:pt x="577" y="537"/>
                    <a:pt x="557" y="561"/>
                    <a:pt x="523" y="575"/>
                  </a:cubicBezTo>
                  <a:cubicBezTo>
                    <a:pt x="509" y="580"/>
                    <a:pt x="494" y="580"/>
                    <a:pt x="479" y="580"/>
                  </a:cubicBezTo>
                  <a:cubicBezTo>
                    <a:pt x="462" y="580"/>
                    <a:pt x="444" y="580"/>
                    <a:pt x="426" y="580"/>
                  </a:cubicBezTo>
                  <a:cubicBezTo>
                    <a:pt x="332" y="580"/>
                    <a:pt x="237" y="580"/>
                    <a:pt x="143" y="580"/>
                  </a:cubicBezTo>
                  <a:cubicBezTo>
                    <a:pt x="125" y="580"/>
                    <a:pt x="107" y="580"/>
                    <a:pt x="90" y="580"/>
                  </a:cubicBezTo>
                  <a:cubicBezTo>
                    <a:pt x="73" y="580"/>
                    <a:pt x="57" y="576"/>
                    <a:pt x="42" y="567"/>
                  </a:cubicBezTo>
                  <a:cubicBezTo>
                    <a:pt x="21" y="553"/>
                    <a:pt x="6" y="534"/>
                    <a:pt x="3" y="509"/>
                  </a:cubicBezTo>
                  <a:cubicBezTo>
                    <a:pt x="0" y="491"/>
                    <a:pt x="1" y="473"/>
                    <a:pt x="1" y="456"/>
                  </a:cubicBezTo>
                  <a:cubicBezTo>
                    <a:pt x="1" y="401"/>
                    <a:pt x="1" y="347"/>
                    <a:pt x="1" y="293"/>
                  </a:cubicBezTo>
                  <a:cubicBezTo>
                    <a:pt x="1" y="293"/>
                    <a:pt x="1" y="293"/>
                    <a:pt x="1" y="293"/>
                  </a:cubicBezTo>
                  <a:close/>
                  <a:moveTo>
                    <a:pt x="535" y="290"/>
                  </a:moveTo>
                  <a:cubicBezTo>
                    <a:pt x="535" y="290"/>
                    <a:pt x="535" y="290"/>
                    <a:pt x="535" y="290"/>
                  </a:cubicBezTo>
                  <a:cubicBezTo>
                    <a:pt x="535" y="223"/>
                    <a:pt x="535" y="155"/>
                    <a:pt x="534" y="88"/>
                  </a:cubicBezTo>
                  <a:cubicBezTo>
                    <a:pt x="534" y="81"/>
                    <a:pt x="533" y="73"/>
                    <a:pt x="530" y="67"/>
                  </a:cubicBezTo>
                  <a:cubicBezTo>
                    <a:pt x="522" y="51"/>
                    <a:pt x="508" y="46"/>
                    <a:pt x="491" y="46"/>
                  </a:cubicBezTo>
                  <a:cubicBezTo>
                    <a:pt x="406" y="46"/>
                    <a:pt x="320" y="46"/>
                    <a:pt x="235" y="46"/>
                  </a:cubicBezTo>
                  <a:cubicBezTo>
                    <a:pt x="187" y="46"/>
                    <a:pt x="140" y="46"/>
                    <a:pt x="92" y="46"/>
                  </a:cubicBezTo>
                  <a:cubicBezTo>
                    <a:pt x="87" y="46"/>
                    <a:pt x="82" y="46"/>
                    <a:pt x="77" y="47"/>
                  </a:cubicBezTo>
                  <a:cubicBezTo>
                    <a:pt x="58" y="52"/>
                    <a:pt x="47" y="67"/>
                    <a:pt x="47" y="87"/>
                  </a:cubicBezTo>
                  <a:cubicBezTo>
                    <a:pt x="47" y="135"/>
                    <a:pt x="47" y="184"/>
                    <a:pt x="47" y="232"/>
                  </a:cubicBezTo>
                  <a:cubicBezTo>
                    <a:pt x="47" y="319"/>
                    <a:pt x="47" y="406"/>
                    <a:pt x="47" y="492"/>
                  </a:cubicBezTo>
                  <a:cubicBezTo>
                    <a:pt x="47" y="499"/>
                    <a:pt x="49" y="507"/>
                    <a:pt x="52" y="513"/>
                  </a:cubicBezTo>
                  <a:cubicBezTo>
                    <a:pt x="60" y="528"/>
                    <a:pt x="74" y="534"/>
                    <a:pt x="91" y="534"/>
                  </a:cubicBezTo>
                  <a:cubicBezTo>
                    <a:pt x="124" y="534"/>
                    <a:pt x="157" y="534"/>
                    <a:pt x="190" y="534"/>
                  </a:cubicBezTo>
                  <a:cubicBezTo>
                    <a:pt x="291" y="534"/>
                    <a:pt x="393" y="534"/>
                    <a:pt x="495" y="534"/>
                  </a:cubicBezTo>
                  <a:cubicBezTo>
                    <a:pt x="517" y="534"/>
                    <a:pt x="535" y="517"/>
                    <a:pt x="535" y="494"/>
                  </a:cubicBezTo>
                  <a:cubicBezTo>
                    <a:pt x="535" y="426"/>
                    <a:pt x="535" y="358"/>
                    <a:pt x="535" y="2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89B895FE-9D28-44AC-BE9F-6A303883A33F}"/>
                </a:ext>
              </a:extLst>
            </p:cNvPr>
            <p:cNvSpPr>
              <a:spLocks/>
            </p:cNvSpPr>
            <p:nvPr/>
          </p:nvSpPr>
          <p:spPr bwMode="auto">
            <a:xfrm>
              <a:off x="923926" y="1249363"/>
              <a:ext cx="1168400" cy="509588"/>
            </a:xfrm>
            <a:custGeom>
              <a:avLst/>
              <a:gdLst>
                <a:gd name="T0" fmla="*/ 309 w 309"/>
                <a:gd name="T1" fmla="*/ 135 h 135"/>
                <a:gd name="T2" fmla="*/ 0 w 309"/>
                <a:gd name="T3" fmla="*/ 135 h 135"/>
                <a:gd name="T4" fmla="*/ 2 w 309"/>
                <a:gd name="T5" fmla="*/ 106 h 135"/>
                <a:gd name="T6" fmla="*/ 7 w 309"/>
                <a:gd name="T7" fmla="*/ 20 h 135"/>
                <a:gd name="T8" fmla="*/ 28 w 309"/>
                <a:gd name="T9" fmla="*/ 0 h 135"/>
                <a:gd name="T10" fmla="*/ 281 w 309"/>
                <a:gd name="T11" fmla="*/ 0 h 135"/>
                <a:gd name="T12" fmla="*/ 303 w 309"/>
                <a:gd name="T13" fmla="*/ 20 h 135"/>
                <a:gd name="T14" fmla="*/ 307 w 309"/>
                <a:gd name="T15" fmla="*/ 86 h 135"/>
                <a:gd name="T16" fmla="*/ 309 w 309"/>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135">
                  <a:moveTo>
                    <a:pt x="309" y="135"/>
                  </a:moveTo>
                  <a:cubicBezTo>
                    <a:pt x="206" y="135"/>
                    <a:pt x="103" y="135"/>
                    <a:pt x="0" y="135"/>
                  </a:cubicBezTo>
                  <a:cubicBezTo>
                    <a:pt x="1" y="125"/>
                    <a:pt x="1" y="115"/>
                    <a:pt x="2" y="106"/>
                  </a:cubicBezTo>
                  <a:cubicBezTo>
                    <a:pt x="3" y="77"/>
                    <a:pt x="5" y="48"/>
                    <a:pt x="7" y="20"/>
                  </a:cubicBezTo>
                  <a:cubicBezTo>
                    <a:pt x="7" y="7"/>
                    <a:pt x="16" y="0"/>
                    <a:pt x="28" y="0"/>
                  </a:cubicBezTo>
                  <a:cubicBezTo>
                    <a:pt x="112" y="0"/>
                    <a:pt x="197" y="0"/>
                    <a:pt x="281" y="0"/>
                  </a:cubicBezTo>
                  <a:cubicBezTo>
                    <a:pt x="294" y="0"/>
                    <a:pt x="302" y="7"/>
                    <a:pt x="303" y="20"/>
                  </a:cubicBezTo>
                  <a:cubicBezTo>
                    <a:pt x="304" y="42"/>
                    <a:pt x="306" y="64"/>
                    <a:pt x="307" y="86"/>
                  </a:cubicBezTo>
                  <a:cubicBezTo>
                    <a:pt x="308" y="102"/>
                    <a:pt x="308" y="118"/>
                    <a:pt x="309"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B78C95D5-82DD-401C-854B-F287FFDC26EC}"/>
                </a:ext>
              </a:extLst>
            </p:cNvPr>
            <p:cNvSpPr>
              <a:spLocks/>
            </p:cNvSpPr>
            <p:nvPr/>
          </p:nvSpPr>
          <p:spPr bwMode="auto">
            <a:xfrm>
              <a:off x="923926" y="4016376"/>
              <a:ext cx="1165225" cy="509588"/>
            </a:xfrm>
            <a:custGeom>
              <a:avLst/>
              <a:gdLst>
                <a:gd name="T0" fmla="*/ 308 w 308"/>
                <a:gd name="T1" fmla="*/ 0 h 135"/>
                <a:gd name="T2" fmla="*/ 308 w 308"/>
                <a:gd name="T3" fmla="*/ 34 h 135"/>
                <a:gd name="T4" fmla="*/ 304 w 308"/>
                <a:gd name="T5" fmla="*/ 106 h 135"/>
                <a:gd name="T6" fmla="*/ 303 w 308"/>
                <a:gd name="T7" fmla="*/ 117 h 135"/>
                <a:gd name="T8" fmla="*/ 282 w 308"/>
                <a:gd name="T9" fmla="*/ 135 h 135"/>
                <a:gd name="T10" fmla="*/ 28 w 308"/>
                <a:gd name="T11" fmla="*/ 135 h 135"/>
                <a:gd name="T12" fmla="*/ 7 w 308"/>
                <a:gd name="T13" fmla="*/ 116 h 135"/>
                <a:gd name="T14" fmla="*/ 0 w 308"/>
                <a:gd name="T15" fmla="*/ 0 h 135"/>
                <a:gd name="T16" fmla="*/ 308 w 308"/>
                <a:gd name="T17"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35">
                  <a:moveTo>
                    <a:pt x="308" y="0"/>
                  </a:moveTo>
                  <a:cubicBezTo>
                    <a:pt x="308" y="12"/>
                    <a:pt x="308" y="23"/>
                    <a:pt x="308" y="34"/>
                  </a:cubicBezTo>
                  <a:cubicBezTo>
                    <a:pt x="307" y="58"/>
                    <a:pt x="305" y="82"/>
                    <a:pt x="304" y="106"/>
                  </a:cubicBezTo>
                  <a:cubicBezTo>
                    <a:pt x="304" y="110"/>
                    <a:pt x="303" y="113"/>
                    <a:pt x="303" y="117"/>
                  </a:cubicBezTo>
                  <a:cubicBezTo>
                    <a:pt x="302" y="127"/>
                    <a:pt x="293" y="135"/>
                    <a:pt x="282" y="135"/>
                  </a:cubicBezTo>
                  <a:cubicBezTo>
                    <a:pt x="197" y="135"/>
                    <a:pt x="113" y="135"/>
                    <a:pt x="28" y="135"/>
                  </a:cubicBezTo>
                  <a:cubicBezTo>
                    <a:pt x="16" y="135"/>
                    <a:pt x="7" y="127"/>
                    <a:pt x="7" y="116"/>
                  </a:cubicBezTo>
                  <a:cubicBezTo>
                    <a:pt x="4" y="77"/>
                    <a:pt x="2" y="39"/>
                    <a:pt x="0" y="0"/>
                  </a:cubicBezTo>
                  <a:cubicBezTo>
                    <a:pt x="103" y="0"/>
                    <a:pt x="206" y="0"/>
                    <a:pt x="3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CA7533E7-267E-4FEB-961B-E1F79E5D7AD8}"/>
                </a:ext>
              </a:extLst>
            </p:cNvPr>
            <p:cNvSpPr>
              <a:spLocks/>
            </p:cNvSpPr>
            <p:nvPr/>
          </p:nvSpPr>
          <p:spPr bwMode="auto">
            <a:xfrm>
              <a:off x="2614613" y="2876551"/>
              <a:ext cx="41275" cy="712788"/>
            </a:xfrm>
            <a:custGeom>
              <a:avLst/>
              <a:gdLst>
                <a:gd name="T0" fmla="*/ 0 w 11"/>
                <a:gd name="T1" fmla="*/ 189 h 189"/>
                <a:gd name="T2" fmla="*/ 0 w 11"/>
                <a:gd name="T3" fmla="*/ 0 h 189"/>
                <a:gd name="T4" fmla="*/ 11 w 11"/>
                <a:gd name="T5" fmla="*/ 12 h 189"/>
                <a:gd name="T6" fmla="*/ 11 w 11"/>
                <a:gd name="T7" fmla="*/ 17 h 189"/>
                <a:gd name="T8" fmla="*/ 11 w 11"/>
                <a:gd name="T9" fmla="*/ 173 h 189"/>
                <a:gd name="T10" fmla="*/ 0 w 11"/>
                <a:gd name="T11" fmla="*/ 189 h 189"/>
              </a:gdLst>
              <a:ahLst/>
              <a:cxnLst>
                <a:cxn ang="0">
                  <a:pos x="T0" y="T1"/>
                </a:cxn>
                <a:cxn ang="0">
                  <a:pos x="T2" y="T3"/>
                </a:cxn>
                <a:cxn ang="0">
                  <a:pos x="T4" y="T5"/>
                </a:cxn>
                <a:cxn ang="0">
                  <a:pos x="T6" y="T7"/>
                </a:cxn>
                <a:cxn ang="0">
                  <a:pos x="T8" y="T9"/>
                </a:cxn>
                <a:cxn ang="0">
                  <a:pos x="T10" y="T11"/>
                </a:cxn>
              </a:cxnLst>
              <a:rect l="0" t="0" r="r" b="b"/>
              <a:pathLst>
                <a:path w="11" h="189">
                  <a:moveTo>
                    <a:pt x="0" y="189"/>
                  </a:moveTo>
                  <a:cubicBezTo>
                    <a:pt x="0" y="126"/>
                    <a:pt x="0" y="63"/>
                    <a:pt x="0" y="0"/>
                  </a:cubicBezTo>
                  <a:cubicBezTo>
                    <a:pt x="6" y="1"/>
                    <a:pt x="11" y="6"/>
                    <a:pt x="11" y="12"/>
                  </a:cubicBezTo>
                  <a:cubicBezTo>
                    <a:pt x="11" y="13"/>
                    <a:pt x="11" y="15"/>
                    <a:pt x="11" y="17"/>
                  </a:cubicBezTo>
                  <a:cubicBezTo>
                    <a:pt x="11" y="69"/>
                    <a:pt x="11" y="121"/>
                    <a:pt x="11" y="173"/>
                  </a:cubicBezTo>
                  <a:cubicBezTo>
                    <a:pt x="11" y="182"/>
                    <a:pt x="8" y="187"/>
                    <a:pt x="0"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291A1337-0F98-4678-AF37-522BE257EF3D}"/>
                </a:ext>
              </a:extLst>
            </p:cNvPr>
            <p:cNvSpPr>
              <a:spLocks/>
            </p:cNvSpPr>
            <p:nvPr/>
          </p:nvSpPr>
          <p:spPr bwMode="auto">
            <a:xfrm>
              <a:off x="2614613" y="2263776"/>
              <a:ext cx="41275" cy="423863"/>
            </a:xfrm>
            <a:custGeom>
              <a:avLst/>
              <a:gdLst>
                <a:gd name="T0" fmla="*/ 0 w 11"/>
                <a:gd name="T1" fmla="*/ 112 h 112"/>
                <a:gd name="T2" fmla="*/ 0 w 11"/>
                <a:gd name="T3" fmla="*/ 0 h 112"/>
                <a:gd name="T4" fmla="*/ 11 w 11"/>
                <a:gd name="T5" fmla="*/ 11 h 112"/>
                <a:gd name="T6" fmla="*/ 11 w 11"/>
                <a:gd name="T7" fmla="*/ 100 h 112"/>
                <a:gd name="T8" fmla="*/ 0 w 11"/>
                <a:gd name="T9" fmla="*/ 112 h 112"/>
              </a:gdLst>
              <a:ahLst/>
              <a:cxnLst>
                <a:cxn ang="0">
                  <a:pos x="T0" y="T1"/>
                </a:cxn>
                <a:cxn ang="0">
                  <a:pos x="T2" y="T3"/>
                </a:cxn>
                <a:cxn ang="0">
                  <a:pos x="T4" y="T5"/>
                </a:cxn>
                <a:cxn ang="0">
                  <a:pos x="T6" y="T7"/>
                </a:cxn>
                <a:cxn ang="0">
                  <a:pos x="T8" y="T9"/>
                </a:cxn>
              </a:cxnLst>
              <a:rect l="0" t="0" r="r" b="b"/>
              <a:pathLst>
                <a:path w="11" h="112">
                  <a:moveTo>
                    <a:pt x="0" y="112"/>
                  </a:moveTo>
                  <a:cubicBezTo>
                    <a:pt x="0" y="75"/>
                    <a:pt x="0" y="37"/>
                    <a:pt x="0" y="0"/>
                  </a:cubicBezTo>
                  <a:cubicBezTo>
                    <a:pt x="8" y="1"/>
                    <a:pt x="11" y="4"/>
                    <a:pt x="11" y="11"/>
                  </a:cubicBezTo>
                  <a:cubicBezTo>
                    <a:pt x="11" y="41"/>
                    <a:pt x="11" y="71"/>
                    <a:pt x="11" y="100"/>
                  </a:cubicBezTo>
                  <a:cubicBezTo>
                    <a:pt x="11" y="108"/>
                    <a:pt x="8" y="111"/>
                    <a:pt x="0"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830D66D0-8B33-49B4-BF01-6198BB30AA56}"/>
                </a:ext>
              </a:extLst>
            </p:cNvPr>
            <p:cNvSpPr>
              <a:spLocks noEditPoints="1"/>
            </p:cNvSpPr>
            <p:nvPr/>
          </p:nvSpPr>
          <p:spPr bwMode="auto">
            <a:xfrm>
              <a:off x="1631951" y="2520951"/>
              <a:ext cx="325438" cy="514350"/>
            </a:xfrm>
            <a:custGeom>
              <a:avLst/>
              <a:gdLst>
                <a:gd name="T0" fmla="*/ 86 w 86"/>
                <a:gd name="T1" fmla="*/ 68 h 136"/>
                <a:gd name="T2" fmla="*/ 80 w 86"/>
                <a:gd name="T3" fmla="*/ 107 h 136"/>
                <a:gd name="T4" fmla="*/ 32 w 86"/>
                <a:gd name="T5" fmla="*/ 132 h 136"/>
                <a:gd name="T6" fmla="*/ 8 w 86"/>
                <a:gd name="T7" fmla="*/ 109 h 136"/>
                <a:gd name="T8" fmla="*/ 1 w 86"/>
                <a:gd name="T9" fmla="*/ 62 h 136"/>
                <a:gd name="T10" fmla="*/ 7 w 86"/>
                <a:gd name="T11" fmla="*/ 25 h 136"/>
                <a:gd name="T12" fmla="*/ 40 w 86"/>
                <a:gd name="T13" fmla="*/ 1 h 136"/>
                <a:gd name="T14" fmla="*/ 76 w 86"/>
                <a:gd name="T15" fmla="*/ 21 h 136"/>
                <a:gd name="T16" fmla="*/ 86 w 86"/>
                <a:gd name="T17" fmla="*/ 68 h 136"/>
                <a:gd name="T18" fmla="*/ 16 w 86"/>
                <a:gd name="T19" fmla="*/ 67 h 136"/>
                <a:gd name="T20" fmla="*/ 21 w 86"/>
                <a:gd name="T21" fmla="*/ 106 h 136"/>
                <a:gd name="T22" fmla="*/ 31 w 86"/>
                <a:gd name="T23" fmla="*/ 117 h 136"/>
                <a:gd name="T24" fmla="*/ 66 w 86"/>
                <a:gd name="T25" fmla="*/ 102 h 136"/>
                <a:gd name="T26" fmla="*/ 70 w 86"/>
                <a:gd name="T27" fmla="*/ 51 h 136"/>
                <a:gd name="T28" fmla="*/ 63 w 86"/>
                <a:gd name="T29" fmla="*/ 25 h 136"/>
                <a:gd name="T30" fmla="*/ 41 w 86"/>
                <a:gd name="T31" fmla="*/ 14 h 136"/>
                <a:gd name="T32" fmla="*/ 21 w 86"/>
                <a:gd name="T33" fmla="*/ 29 h 136"/>
                <a:gd name="T34" fmla="*/ 16 w 86"/>
                <a:gd name="T35" fmla="*/ 67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36">
                  <a:moveTo>
                    <a:pt x="86" y="68"/>
                  </a:moveTo>
                  <a:cubicBezTo>
                    <a:pt x="85" y="81"/>
                    <a:pt x="84" y="95"/>
                    <a:pt x="80" y="107"/>
                  </a:cubicBezTo>
                  <a:cubicBezTo>
                    <a:pt x="71" y="129"/>
                    <a:pt x="53" y="136"/>
                    <a:pt x="32" y="132"/>
                  </a:cubicBezTo>
                  <a:cubicBezTo>
                    <a:pt x="20" y="129"/>
                    <a:pt x="13" y="120"/>
                    <a:pt x="8" y="109"/>
                  </a:cubicBezTo>
                  <a:cubicBezTo>
                    <a:pt x="1" y="94"/>
                    <a:pt x="0" y="78"/>
                    <a:pt x="1" y="62"/>
                  </a:cubicBezTo>
                  <a:cubicBezTo>
                    <a:pt x="1" y="49"/>
                    <a:pt x="3" y="37"/>
                    <a:pt x="7" y="25"/>
                  </a:cubicBezTo>
                  <a:cubicBezTo>
                    <a:pt x="13" y="10"/>
                    <a:pt x="24" y="2"/>
                    <a:pt x="40" y="1"/>
                  </a:cubicBezTo>
                  <a:cubicBezTo>
                    <a:pt x="56" y="0"/>
                    <a:pt x="68" y="6"/>
                    <a:pt x="76" y="21"/>
                  </a:cubicBezTo>
                  <a:cubicBezTo>
                    <a:pt x="84" y="35"/>
                    <a:pt x="85" y="52"/>
                    <a:pt x="86" y="68"/>
                  </a:cubicBezTo>
                  <a:close/>
                  <a:moveTo>
                    <a:pt x="16" y="67"/>
                  </a:moveTo>
                  <a:cubicBezTo>
                    <a:pt x="15" y="80"/>
                    <a:pt x="16" y="94"/>
                    <a:pt x="21" y="106"/>
                  </a:cubicBezTo>
                  <a:cubicBezTo>
                    <a:pt x="23" y="110"/>
                    <a:pt x="27" y="115"/>
                    <a:pt x="31" y="117"/>
                  </a:cubicBezTo>
                  <a:cubicBezTo>
                    <a:pt x="46" y="125"/>
                    <a:pt x="61" y="119"/>
                    <a:pt x="66" y="102"/>
                  </a:cubicBezTo>
                  <a:cubicBezTo>
                    <a:pt x="72" y="86"/>
                    <a:pt x="71" y="68"/>
                    <a:pt x="70" y="51"/>
                  </a:cubicBezTo>
                  <a:cubicBezTo>
                    <a:pt x="69" y="42"/>
                    <a:pt x="66" y="34"/>
                    <a:pt x="63" y="25"/>
                  </a:cubicBezTo>
                  <a:cubicBezTo>
                    <a:pt x="59" y="16"/>
                    <a:pt x="51" y="13"/>
                    <a:pt x="41" y="14"/>
                  </a:cubicBezTo>
                  <a:cubicBezTo>
                    <a:pt x="31" y="15"/>
                    <a:pt x="24" y="20"/>
                    <a:pt x="21" y="29"/>
                  </a:cubicBezTo>
                  <a:cubicBezTo>
                    <a:pt x="16" y="41"/>
                    <a:pt x="15" y="54"/>
                    <a:pt x="16"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9D6B2228-46EA-4789-B96B-FECA9B06CFD6}"/>
                </a:ext>
              </a:extLst>
            </p:cNvPr>
            <p:cNvSpPr>
              <a:spLocks noEditPoints="1"/>
            </p:cNvSpPr>
            <p:nvPr/>
          </p:nvSpPr>
          <p:spPr bwMode="auto">
            <a:xfrm>
              <a:off x="2020888" y="2509838"/>
              <a:ext cx="322263" cy="520700"/>
            </a:xfrm>
            <a:custGeom>
              <a:avLst/>
              <a:gdLst>
                <a:gd name="T0" fmla="*/ 85 w 85"/>
                <a:gd name="T1" fmla="*/ 70 h 138"/>
                <a:gd name="T2" fmla="*/ 80 w 85"/>
                <a:gd name="T3" fmla="*/ 110 h 138"/>
                <a:gd name="T4" fmla="*/ 47 w 85"/>
                <a:gd name="T5" fmla="*/ 136 h 138"/>
                <a:gd name="T6" fmla="*/ 9 w 85"/>
                <a:gd name="T7" fmla="*/ 116 h 138"/>
                <a:gd name="T8" fmla="*/ 1 w 85"/>
                <a:gd name="T9" fmla="*/ 84 h 138"/>
                <a:gd name="T10" fmla="*/ 4 w 85"/>
                <a:gd name="T11" fmla="*/ 38 h 138"/>
                <a:gd name="T12" fmla="*/ 31 w 85"/>
                <a:gd name="T13" fmla="*/ 6 h 138"/>
                <a:gd name="T14" fmla="*/ 79 w 85"/>
                <a:gd name="T15" fmla="*/ 31 h 138"/>
                <a:gd name="T16" fmla="*/ 85 w 85"/>
                <a:gd name="T17" fmla="*/ 70 h 138"/>
                <a:gd name="T18" fmla="*/ 71 w 85"/>
                <a:gd name="T19" fmla="*/ 73 h 138"/>
                <a:gd name="T20" fmla="*/ 66 w 85"/>
                <a:gd name="T21" fmla="*/ 35 h 138"/>
                <a:gd name="T22" fmla="*/ 48 w 85"/>
                <a:gd name="T23" fmla="*/ 18 h 138"/>
                <a:gd name="T24" fmla="*/ 19 w 85"/>
                <a:gd name="T25" fmla="*/ 35 h 138"/>
                <a:gd name="T26" fmla="*/ 19 w 85"/>
                <a:gd name="T27" fmla="*/ 104 h 138"/>
                <a:gd name="T28" fmla="*/ 30 w 85"/>
                <a:gd name="T29" fmla="*/ 120 h 138"/>
                <a:gd name="T30" fmla="*/ 66 w 85"/>
                <a:gd name="T31" fmla="*/ 105 h 138"/>
                <a:gd name="T32" fmla="*/ 71 w 85"/>
                <a:gd name="T33" fmla="*/ 7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138">
                  <a:moveTo>
                    <a:pt x="85" y="70"/>
                  </a:moveTo>
                  <a:cubicBezTo>
                    <a:pt x="85" y="84"/>
                    <a:pt x="84" y="97"/>
                    <a:pt x="80" y="110"/>
                  </a:cubicBezTo>
                  <a:cubicBezTo>
                    <a:pt x="74" y="124"/>
                    <a:pt x="65" y="134"/>
                    <a:pt x="47" y="136"/>
                  </a:cubicBezTo>
                  <a:cubicBezTo>
                    <a:pt x="30" y="138"/>
                    <a:pt x="17" y="131"/>
                    <a:pt x="9" y="116"/>
                  </a:cubicBezTo>
                  <a:cubicBezTo>
                    <a:pt x="4" y="106"/>
                    <a:pt x="2" y="95"/>
                    <a:pt x="1" y="84"/>
                  </a:cubicBezTo>
                  <a:cubicBezTo>
                    <a:pt x="0" y="68"/>
                    <a:pt x="0" y="53"/>
                    <a:pt x="4" y="38"/>
                  </a:cubicBezTo>
                  <a:cubicBezTo>
                    <a:pt x="7" y="23"/>
                    <a:pt x="14" y="10"/>
                    <a:pt x="31" y="6"/>
                  </a:cubicBezTo>
                  <a:cubicBezTo>
                    <a:pt x="52" y="0"/>
                    <a:pt x="72" y="10"/>
                    <a:pt x="79" y="31"/>
                  </a:cubicBezTo>
                  <a:cubicBezTo>
                    <a:pt x="84" y="44"/>
                    <a:pt x="85" y="57"/>
                    <a:pt x="85" y="70"/>
                  </a:cubicBezTo>
                  <a:close/>
                  <a:moveTo>
                    <a:pt x="71" y="73"/>
                  </a:moveTo>
                  <a:cubicBezTo>
                    <a:pt x="70" y="61"/>
                    <a:pt x="68" y="48"/>
                    <a:pt x="66" y="35"/>
                  </a:cubicBezTo>
                  <a:cubicBezTo>
                    <a:pt x="64" y="26"/>
                    <a:pt x="58" y="20"/>
                    <a:pt x="48" y="18"/>
                  </a:cubicBezTo>
                  <a:cubicBezTo>
                    <a:pt x="34" y="15"/>
                    <a:pt x="24" y="21"/>
                    <a:pt x="19" y="35"/>
                  </a:cubicBezTo>
                  <a:cubicBezTo>
                    <a:pt x="13" y="58"/>
                    <a:pt x="13" y="81"/>
                    <a:pt x="19" y="104"/>
                  </a:cubicBezTo>
                  <a:cubicBezTo>
                    <a:pt x="21" y="110"/>
                    <a:pt x="24" y="116"/>
                    <a:pt x="30" y="120"/>
                  </a:cubicBezTo>
                  <a:cubicBezTo>
                    <a:pt x="45" y="129"/>
                    <a:pt x="62" y="122"/>
                    <a:pt x="66" y="105"/>
                  </a:cubicBezTo>
                  <a:cubicBezTo>
                    <a:pt x="68" y="95"/>
                    <a:pt x="69" y="84"/>
                    <a:pt x="71"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4E514858-12CE-48B9-A9CC-636AE734A7FE}"/>
                </a:ext>
              </a:extLst>
            </p:cNvPr>
            <p:cNvSpPr>
              <a:spLocks/>
            </p:cNvSpPr>
            <p:nvPr/>
          </p:nvSpPr>
          <p:spPr bwMode="auto">
            <a:xfrm>
              <a:off x="1060451" y="2520951"/>
              <a:ext cx="322263" cy="495300"/>
            </a:xfrm>
            <a:custGeom>
              <a:avLst/>
              <a:gdLst>
                <a:gd name="T0" fmla="*/ 20 w 85"/>
                <a:gd name="T1" fmla="*/ 118 h 131"/>
                <a:gd name="T2" fmla="*/ 85 w 85"/>
                <a:gd name="T3" fmla="*/ 118 h 131"/>
                <a:gd name="T4" fmla="*/ 85 w 85"/>
                <a:gd name="T5" fmla="*/ 131 h 131"/>
                <a:gd name="T6" fmla="*/ 2 w 85"/>
                <a:gd name="T7" fmla="*/ 131 h 131"/>
                <a:gd name="T8" fmla="*/ 6 w 85"/>
                <a:gd name="T9" fmla="*/ 114 h 131"/>
                <a:gd name="T10" fmla="*/ 54 w 85"/>
                <a:gd name="T11" fmla="*/ 63 h 131"/>
                <a:gd name="T12" fmla="*/ 65 w 85"/>
                <a:gd name="T13" fmla="*/ 38 h 131"/>
                <a:gd name="T14" fmla="*/ 39 w 85"/>
                <a:gd name="T15" fmla="*/ 14 h 131"/>
                <a:gd name="T16" fmla="*/ 11 w 85"/>
                <a:gd name="T17" fmla="*/ 26 h 131"/>
                <a:gd name="T18" fmla="*/ 3 w 85"/>
                <a:gd name="T19" fmla="*/ 16 h 131"/>
                <a:gd name="T20" fmla="*/ 30 w 85"/>
                <a:gd name="T21" fmla="*/ 3 h 131"/>
                <a:gd name="T22" fmla="*/ 67 w 85"/>
                <a:gd name="T23" fmla="*/ 9 h 131"/>
                <a:gd name="T24" fmla="*/ 80 w 85"/>
                <a:gd name="T25" fmla="*/ 40 h 131"/>
                <a:gd name="T26" fmla="*/ 59 w 85"/>
                <a:gd name="T27" fmla="*/ 77 h 131"/>
                <a:gd name="T28" fmla="*/ 23 w 85"/>
                <a:gd name="T29" fmla="*/ 114 h 131"/>
                <a:gd name="T30" fmla="*/ 20 w 85"/>
                <a:gd name="T31" fmla="*/ 11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 h="131">
                  <a:moveTo>
                    <a:pt x="20" y="118"/>
                  </a:moveTo>
                  <a:cubicBezTo>
                    <a:pt x="42" y="118"/>
                    <a:pt x="64" y="118"/>
                    <a:pt x="85" y="118"/>
                  </a:cubicBezTo>
                  <a:cubicBezTo>
                    <a:pt x="85" y="122"/>
                    <a:pt x="85" y="126"/>
                    <a:pt x="85" y="131"/>
                  </a:cubicBezTo>
                  <a:cubicBezTo>
                    <a:pt x="57" y="131"/>
                    <a:pt x="30" y="131"/>
                    <a:pt x="2" y="131"/>
                  </a:cubicBezTo>
                  <a:cubicBezTo>
                    <a:pt x="1" y="125"/>
                    <a:pt x="0" y="119"/>
                    <a:pt x="6" y="114"/>
                  </a:cubicBezTo>
                  <a:cubicBezTo>
                    <a:pt x="22" y="97"/>
                    <a:pt x="39" y="81"/>
                    <a:pt x="54" y="63"/>
                  </a:cubicBezTo>
                  <a:cubicBezTo>
                    <a:pt x="61" y="57"/>
                    <a:pt x="64" y="48"/>
                    <a:pt x="65" y="38"/>
                  </a:cubicBezTo>
                  <a:cubicBezTo>
                    <a:pt x="66" y="20"/>
                    <a:pt x="52" y="13"/>
                    <a:pt x="39" y="14"/>
                  </a:cubicBezTo>
                  <a:cubicBezTo>
                    <a:pt x="28" y="15"/>
                    <a:pt x="19" y="20"/>
                    <a:pt x="11" y="26"/>
                  </a:cubicBezTo>
                  <a:cubicBezTo>
                    <a:pt x="8" y="23"/>
                    <a:pt x="6" y="20"/>
                    <a:pt x="3" y="16"/>
                  </a:cubicBezTo>
                  <a:cubicBezTo>
                    <a:pt x="11" y="9"/>
                    <a:pt x="20" y="5"/>
                    <a:pt x="30" y="3"/>
                  </a:cubicBezTo>
                  <a:cubicBezTo>
                    <a:pt x="43" y="0"/>
                    <a:pt x="55" y="1"/>
                    <a:pt x="67" y="9"/>
                  </a:cubicBezTo>
                  <a:cubicBezTo>
                    <a:pt x="78" y="16"/>
                    <a:pt x="81" y="27"/>
                    <a:pt x="80" y="40"/>
                  </a:cubicBezTo>
                  <a:cubicBezTo>
                    <a:pt x="79" y="55"/>
                    <a:pt x="70" y="67"/>
                    <a:pt x="59" y="77"/>
                  </a:cubicBezTo>
                  <a:cubicBezTo>
                    <a:pt x="48" y="90"/>
                    <a:pt x="35" y="102"/>
                    <a:pt x="23" y="114"/>
                  </a:cubicBezTo>
                  <a:cubicBezTo>
                    <a:pt x="22" y="115"/>
                    <a:pt x="21" y="116"/>
                    <a:pt x="20" y="1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A6CCCF1E-5C1D-4840-90DF-1EFC3CB78EB4}"/>
                </a:ext>
              </a:extLst>
            </p:cNvPr>
            <p:cNvSpPr>
              <a:spLocks/>
            </p:cNvSpPr>
            <p:nvPr/>
          </p:nvSpPr>
          <p:spPr bwMode="auto">
            <a:xfrm>
              <a:off x="704851" y="2528888"/>
              <a:ext cx="174625" cy="487363"/>
            </a:xfrm>
            <a:custGeom>
              <a:avLst/>
              <a:gdLst>
                <a:gd name="T0" fmla="*/ 46 w 46"/>
                <a:gd name="T1" fmla="*/ 129 h 129"/>
                <a:gd name="T2" fmla="*/ 33 w 46"/>
                <a:gd name="T3" fmla="*/ 129 h 129"/>
                <a:gd name="T4" fmla="*/ 33 w 46"/>
                <a:gd name="T5" fmla="*/ 17 h 129"/>
                <a:gd name="T6" fmla="*/ 8 w 46"/>
                <a:gd name="T7" fmla="*/ 37 h 129"/>
                <a:gd name="T8" fmla="*/ 0 w 46"/>
                <a:gd name="T9" fmla="*/ 28 h 129"/>
                <a:gd name="T10" fmla="*/ 27 w 46"/>
                <a:gd name="T11" fmla="*/ 7 h 129"/>
                <a:gd name="T12" fmla="*/ 46 w 46"/>
                <a:gd name="T13" fmla="*/ 2 h 129"/>
                <a:gd name="T14" fmla="*/ 46 w 46"/>
                <a:gd name="T15" fmla="*/ 129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129">
                  <a:moveTo>
                    <a:pt x="46" y="129"/>
                  </a:moveTo>
                  <a:cubicBezTo>
                    <a:pt x="41" y="129"/>
                    <a:pt x="37" y="129"/>
                    <a:pt x="33" y="129"/>
                  </a:cubicBezTo>
                  <a:cubicBezTo>
                    <a:pt x="33" y="92"/>
                    <a:pt x="33" y="55"/>
                    <a:pt x="33" y="17"/>
                  </a:cubicBezTo>
                  <a:cubicBezTo>
                    <a:pt x="24" y="24"/>
                    <a:pt x="16" y="31"/>
                    <a:pt x="8" y="37"/>
                  </a:cubicBezTo>
                  <a:cubicBezTo>
                    <a:pt x="6" y="34"/>
                    <a:pt x="3" y="31"/>
                    <a:pt x="0" y="28"/>
                  </a:cubicBezTo>
                  <a:cubicBezTo>
                    <a:pt x="10" y="20"/>
                    <a:pt x="18" y="13"/>
                    <a:pt x="27" y="7"/>
                  </a:cubicBezTo>
                  <a:cubicBezTo>
                    <a:pt x="35" y="0"/>
                    <a:pt x="35" y="1"/>
                    <a:pt x="46" y="2"/>
                  </a:cubicBezTo>
                  <a:cubicBezTo>
                    <a:pt x="46" y="44"/>
                    <a:pt x="46" y="86"/>
                    <a:pt x="46"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A59295C7-8A79-4252-A8F3-F4B43B14821E}"/>
                </a:ext>
              </a:extLst>
            </p:cNvPr>
            <p:cNvSpPr>
              <a:spLocks/>
            </p:cNvSpPr>
            <p:nvPr/>
          </p:nvSpPr>
          <p:spPr bwMode="auto">
            <a:xfrm>
              <a:off x="2239963" y="2071688"/>
              <a:ext cx="87313" cy="136525"/>
            </a:xfrm>
            <a:custGeom>
              <a:avLst/>
              <a:gdLst>
                <a:gd name="T0" fmla="*/ 23 w 23"/>
                <a:gd name="T1" fmla="*/ 0 h 36"/>
                <a:gd name="T2" fmla="*/ 23 w 23"/>
                <a:gd name="T3" fmla="*/ 36 h 36"/>
                <a:gd name="T4" fmla="*/ 0 w 23"/>
                <a:gd name="T5" fmla="*/ 36 h 36"/>
                <a:gd name="T6" fmla="*/ 0 w 23"/>
                <a:gd name="T7" fmla="*/ 6 h 36"/>
                <a:gd name="T8" fmla="*/ 11 w 23"/>
                <a:gd name="T9" fmla="*/ 6 h 36"/>
                <a:gd name="T10" fmla="*/ 12 w 23"/>
                <a:gd name="T11" fmla="*/ 0 h 36"/>
                <a:gd name="T12" fmla="*/ 23 w 23"/>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23" h="36">
                  <a:moveTo>
                    <a:pt x="23" y="0"/>
                  </a:moveTo>
                  <a:cubicBezTo>
                    <a:pt x="23" y="12"/>
                    <a:pt x="23" y="24"/>
                    <a:pt x="23" y="36"/>
                  </a:cubicBezTo>
                  <a:cubicBezTo>
                    <a:pt x="15" y="36"/>
                    <a:pt x="8" y="36"/>
                    <a:pt x="0" y="36"/>
                  </a:cubicBezTo>
                  <a:cubicBezTo>
                    <a:pt x="0" y="26"/>
                    <a:pt x="0" y="16"/>
                    <a:pt x="0" y="6"/>
                  </a:cubicBezTo>
                  <a:cubicBezTo>
                    <a:pt x="4" y="6"/>
                    <a:pt x="8" y="6"/>
                    <a:pt x="11" y="6"/>
                  </a:cubicBezTo>
                  <a:cubicBezTo>
                    <a:pt x="12" y="4"/>
                    <a:pt x="12" y="2"/>
                    <a:pt x="12" y="0"/>
                  </a:cubicBezTo>
                  <a:cubicBezTo>
                    <a:pt x="16" y="0"/>
                    <a:pt x="19" y="0"/>
                    <a:pt x="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BE281F1E-BA03-4BC7-9DE7-BB13DED9C51D}"/>
                </a:ext>
              </a:extLst>
            </p:cNvPr>
            <p:cNvSpPr>
              <a:spLocks noEditPoints="1"/>
            </p:cNvSpPr>
            <p:nvPr/>
          </p:nvSpPr>
          <p:spPr bwMode="auto">
            <a:xfrm>
              <a:off x="1946276" y="2082801"/>
              <a:ext cx="165100" cy="114300"/>
            </a:xfrm>
            <a:custGeom>
              <a:avLst/>
              <a:gdLst>
                <a:gd name="T0" fmla="*/ 5 w 44"/>
                <a:gd name="T1" fmla="*/ 30 h 30"/>
                <a:gd name="T2" fmla="*/ 0 w 44"/>
                <a:gd name="T3" fmla="*/ 25 h 30"/>
                <a:gd name="T4" fmla="*/ 0 w 44"/>
                <a:gd name="T5" fmla="*/ 6 h 30"/>
                <a:gd name="T6" fmla="*/ 4 w 44"/>
                <a:gd name="T7" fmla="*/ 5 h 30"/>
                <a:gd name="T8" fmla="*/ 5 w 44"/>
                <a:gd name="T9" fmla="*/ 0 h 30"/>
                <a:gd name="T10" fmla="*/ 44 w 44"/>
                <a:gd name="T11" fmla="*/ 0 h 30"/>
                <a:gd name="T12" fmla="*/ 44 w 44"/>
                <a:gd name="T13" fmla="*/ 30 h 30"/>
                <a:gd name="T14" fmla="*/ 5 w 44"/>
                <a:gd name="T15" fmla="*/ 30 h 30"/>
                <a:gd name="T16" fmla="*/ 18 w 44"/>
                <a:gd name="T17" fmla="*/ 27 h 30"/>
                <a:gd name="T18" fmla="*/ 18 w 44"/>
                <a:gd name="T19" fmla="*/ 4 h 30"/>
                <a:gd name="T20" fmla="*/ 8 w 44"/>
                <a:gd name="T21" fmla="*/ 4 h 30"/>
                <a:gd name="T22" fmla="*/ 8 w 44"/>
                <a:gd name="T23" fmla="*/ 8 h 30"/>
                <a:gd name="T24" fmla="*/ 3 w 44"/>
                <a:gd name="T25" fmla="*/ 9 h 30"/>
                <a:gd name="T26" fmla="*/ 3 w 44"/>
                <a:gd name="T27" fmla="*/ 21 h 30"/>
                <a:gd name="T28" fmla="*/ 4 w 44"/>
                <a:gd name="T29" fmla="*/ 20 h 30"/>
                <a:gd name="T30" fmla="*/ 10 w 44"/>
                <a:gd name="T31" fmla="*/ 27 h 30"/>
                <a:gd name="T32" fmla="*/ 18 w 44"/>
                <a:gd name="T33" fmla="*/ 27 h 30"/>
                <a:gd name="T34" fmla="*/ 37 w 44"/>
                <a:gd name="T35" fmla="*/ 15 h 30"/>
                <a:gd name="T36" fmla="*/ 37 w 44"/>
                <a:gd name="T37" fmla="*/ 25 h 30"/>
                <a:gd name="T38" fmla="*/ 39 w 44"/>
                <a:gd name="T39" fmla="*/ 27 h 30"/>
                <a:gd name="T40" fmla="*/ 41 w 44"/>
                <a:gd name="T41" fmla="*/ 25 h 30"/>
                <a:gd name="T42" fmla="*/ 41 w 44"/>
                <a:gd name="T43" fmla="*/ 6 h 30"/>
                <a:gd name="T44" fmla="*/ 39 w 44"/>
                <a:gd name="T45" fmla="*/ 4 h 30"/>
                <a:gd name="T46" fmla="*/ 37 w 44"/>
                <a:gd name="T47" fmla="*/ 6 h 30"/>
                <a:gd name="T48" fmla="*/ 37 w 44"/>
                <a:gd name="T49" fmla="*/ 15 h 30"/>
                <a:gd name="T50" fmla="*/ 24 w 44"/>
                <a:gd name="T51" fmla="*/ 27 h 30"/>
                <a:gd name="T52" fmla="*/ 26 w 44"/>
                <a:gd name="T53" fmla="*/ 27 h 30"/>
                <a:gd name="T54" fmla="*/ 26 w 44"/>
                <a:gd name="T55" fmla="*/ 7 h 30"/>
                <a:gd name="T56" fmla="*/ 24 w 44"/>
                <a:gd name="T57" fmla="*/ 4 h 30"/>
                <a:gd name="T58" fmla="*/ 22 w 44"/>
                <a:gd name="T59" fmla="*/ 7 h 30"/>
                <a:gd name="T60" fmla="*/ 22 w 44"/>
                <a:gd name="T61" fmla="*/ 24 h 30"/>
                <a:gd name="T62" fmla="*/ 24 w 44"/>
                <a:gd name="T63" fmla="*/ 27 h 30"/>
                <a:gd name="T64" fmla="*/ 32 w 44"/>
                <a:gd name="T65" fmla="*/ 28 h 30"/>
                <a:gd name="T66" fmla="*/ 32 w 44"/>
                <a:gd name="T67" fmla="*/ 4 h 30"/>
                <a:gd name="T68" fmla="*/ 32 w 44"/>
                <a:gd name="T69"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 h="30">
                  <a:moveTo>
                    <a:pt x="5" y="30"/>
                  </a:moveTo>
                  <a:cubicBezTo>
                    <a:pt x="5" y="26"/>
                    <a:pt x="4" y="25"/>
                    <a:pt x="0" y="25"/>
                  </a:cubicBezTo>
                  <a:cubicBezTo>
                    <a:pt x="0" y="19"/>
                    <a:pt x="0" y="12"/>
                    <a:pt x="0" y="6"/>
                  </a:cubicBezTo>
                  <a:cubicBezTo>
                    <a:pt x="1" y="5"/>
                    <a:pt x="3" y="5"/>
                    <a:pt x="4" y="5"/>
                  </a:cubicBezTo>
                  <a:cubicBezTo>
                    <a:pt x="5" y="3"/>
                    <a:pt x="5" y="2"/>
                    <a:pt x="5" y="0"/>
                  </a:cubicBezTo>
                  <a:cubicBezTo>
                    <a:pt x="18" y="0"/>
                    <a:pt x="31" y="0"/>
                    <a:pt x="44" y="0"/>
                  </a:cubicBezTo>
                  <a:cubicBezTo>
                    <a:pt x="44" y="10"/>
                    <a:pt x="44" y="20"/>
                    <a:pt x="44" y="30"/>
                  </a:cubicBezTo>
                  <a:cubicBezTo>
                    <a:pt x="31" y="30"/>
                    <a:pt x="18" y="30"/>
                    <a:pt x="5" y="30"/>
                  </a:cubicBezTo>
                  <a:close/>
                  <a:moveTo>
                    <a:pt x="18" y="27"/>
                  </a:moveTo>
                  <a:cubicBezTo>
                    <a:pt x="18" y="19"/>
                    <a:pt x="18" y="11"/>
                    <a:pt x="18" y="4"/>
                  </a:cubicBezTo>
                  <a:cubicBezTo>
                    <a:pt x="15" y="4"/>
                    <a:pt x="12" y="4"/>
                    <a:pt x="8" y="4"/>
                  </a:cubicBezTo>
                  <a:cubicBezTo>
                    <a:pt x="8" y="6"/>
                    <a:pt x="8" y="7"/>
                    <a:pt x="8" y="8"/>
                  </a:cubicBezTo>
                  <a:cubicBezTo>
                    <a:pt x="6" y="9"/>
                    <a:pt x="5" y="9"/>
                    <a:pt x="3" y="9"/>
                  </a:cubicBezTo>
                  <a:cubicBezTo>
                    <a:pt x="3" y="13"/>
                    <a:pt x="3" y="17"/>
                    <a:pt x="3" y="21"/>
                  </a:cubicBezTo>
                  <a:cubicBezTo>
                    <a:pt x="4" y="21"/>
                    <a:pt x="4" y="21"/>
                    <a:pt x="4" y="20"/>
                  </a:cubicBezTo>
                  <a:cubicBezTo>
                    <a:pt x="6" y="22"/>
                    <a:pt x="8" y="24"/>
                    <a:pt x="10" y="27"/>
                  </a:cubicBezTo>
                  <a:cubicBezTo>
                    <a:pt x="12" y="27"/>
                    <a:pt x="15" y="27"/>
                    <a:pt x="18" y="27"/>
                  </a:cubicBezTo>
                  <a:close/>
                  <a:moveTo>
                    <a:pt x="37" y="15"/>
                  </a:moveTo>
                  <a:cubicBezTo>
                    <a:pt x="37" y="18"/>
                    <a:pt x="37" y="21"/>
                    <a:pt x="37" y="25"/>
                  </a:cubicBezTo>
                  <a:cubicBezTo>
                    <a:pt x="37" y="25"/>
                    <a:pt x="38" y="26"/>
                    <a:pt x="39" y="27"/>
                  </a:cubicBezTo>
                  <a:cubicBezTo>
                    <a:pt x="40" y="26"/>
                    <a:pt x="41" y="26"/>
                    <a:pt x="41" y="25"/>
                  </a:cubicBezTo>
                  <a:cubicBezTo>
                    <a:pt x="41" y="18"/>
                    <a:pt x="41" y="12"/>
                    <a:pt x="41" y="6"/>
                  </a:cubicBezTo>
                  <a:cubicBezTo>
                    <a:pt x="41" y="5"/>
                    <a:pt x="39" y="4"/>
                    <a:pt x="39" y="4"/>
                  </a:cubicBezTo>
                  <a:cubicBezTo>
                    <a:pt x="38" y="4"/>
                    <a:pt x="37" y="5"/>
                    <a:pt x="37" y="6"/>
                  </a:cubicBezTo>
                  <a:cubicBezTo>
                    <a:pt x="37" y="9"/>
                    <a:pt x="37" y="12"/>
                    <a:pt x="37" y="15"/>
                  </a:cubicBezTo>
                  <a:close/>
                  <a:moveTo>
                    <a:pt x="24" y="27"/>
                  </a:moveTo>
                  <a:cubicBezTo>
                    <a:pt x="24" y="27"/>
                    <a:pt x="25" y="27"/>
                    <a:pt x="26" y="27"/>
                  </a:cubicBezTo>
                  <a:cubicBezTo>
                    <a:pt x="26" y="20"/>
                    <a:pt x="26" y="13"/>
                    <a:pt x="26" y="7"/>
                  </a:cubicBezTo>
                  <a:cubicBezTo>
                    <a:pt x="26" y="6"/>
                    <a:pt x="25" y="5"/>
                    <a:pt x="24" y="4"/>
                  </a:cubicBezTo>
                  <a:cubicBezTo>
                    <a:pt x="24" y="5"/>
                    <a:pt x="23" y="6"/>
                    <a:pt x="22" y="7"/>
                  </a:cubicBezTo>
                  <a:cubicBezTo>
                    <a:pt x="22" y="13"/>
                    <a:pt x="22" y="18"/>
                    <a:pt x="22" y="24"/>
                  </a:cubicBezTo>
                  <a:cubicBezTo>
                    <a:pt x="22" y="25"/>
                    <a:pt x="23" y="26"/>
                    <a:pt x="24" y="27"/>
                  </a:cubicBezTo>
                  <a:close/>
                  <a:moveTo>
                    <a:pt x="32" y="28"/>
                  </a:moveTo>
                  <a:cubicBezTo>
                    <a:pt x="32" y="19"/>
                    <a:pt x="32" y="12"/>
                    <a:pt x="32" y="4"/>
                  </a:cubicBezTo>
                  <a:cubicBezTo>
                    <a:pt x="29" y="6"/>
                    <a:pt x="29" y="24"/>
                    <a:pt x="32"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F8BFF8E6-4410-4C2B-8FF0-1658D42FC9A8}"/>
                </a:ext>
              </a:extLst>
            </p:cNvPr>
            <p:cNvSpPr>
              <a:spLocks/>
            </p:cNvSpPr>
            <p:nvPr/>
          </p:nvSpPr>
          <p:spPr bwMode="auto">
            <a:xfrm>
              <a:off x="1125538" y="3109913"/>
              <a:ext cx="104775" cy="109538"/>
            </a:xfrm>
            <a:custGeom>
              <a:avLst/>
              <a:gdLst>
                <a:gd name="T0" fmla="*/ 28 w 28"/>
                <a:gd name="T1" fmla="*/ 28 h 29"/>
                <a:gd name="T2" fmla="*/ 23 w 28"/>
                <a:gd name="T3" fmla="*/ 28 h 29"/>
                <a:gd name="T4" fmla="*/ 23 w 28"/>
                <a:gd name="T5" fmla="*/ 11 h 29"/>
                <a:gd name="T6" fmla="*/ 22 w 28"/>
                <a:gd name="T7" fmla="*/ 10 h 29"/>
                <a:gd name="T8" fmla="*/ 17 w 28"/>
                <a:gd name="T9" fmla="*/ 25 h 29"/>
                <a:gd name="T10" fmla="*/ 13 w 28"/>
                <a:gd name="T11" fmla="*/ 28 h 29"/>
                <a:gd name="T12" fmla="*/ 10 w 28"/>
                <a:gd name="T13" fmla="*/ 25 h 29"/>
                <a:gd name="T14" fmla="*/ 5 w 28"/>
                <a:gd name="T15" fmla="*/ 11 h 29"/>
                <a:gd name="T16" fmla="*/ 5 w 28"/>
                <a:gd name="T17" fmla="*/ 25 h 29"/>
                <a:gd name="T18" fmla="*/ 0 w 28"/>
                <a:gd name="T19" fmla="*/ 28 h 29"/>
                <a:gd name="T20" fmla="*/ 0 w 28"/>
                <a:gd name="T21" fmla="*/ 2 h 29"/>
                <a:gd name="T22" fmla="*/ 9 w 28"/>
                <a:gd name="T23" fmla="*/ 7 h 29"/>
                <a:gd name="T24" fmla="*/ 14 w 28"/>
                <a:gd name="T25" fmla="*/ 22 h 29"/>
                <a:gd name="T26" fmla="*/ 18 w 28"/>
                <a:gd name="T27" fmla="*/ 8 h 29"/>
                <a:gd name="T28" fmla="*/ 28 w 28"/>
                <a:gd name="T29" fmla="*/ 3 h 29"/>
                <a:gd name="T30" fmla="*/ 28 w 28"/>
                <a:gd name="T31"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9">
                  <a:moveTo>
                    <a:pt x="28" y="28"/>
                  </a:moveTo>
                  <a:cubicBezTo>
                    <a:pt x="26" y="28"/>
                    <a:pt x="25" y="28"/>
                    <a:pt x="23" y="28"/>
                  </a:cubicBezTo>
                  <a:cubicBezTo>
                    <a:pt x="23" y="22"/>
                    <a:pt x="23" y="16"/>
                    <a:pt x="23" y="11"/>
                  </a:cubicBezTo>
                  <a:cubicBezTo>
                    <a:pt x="23" y="11"/>
                    <a:pt x="22" y="11"/>
                    <a:pt x="22" y="10"/>
                  </a:cubicBezTo>
                  <a:cubicBezTo>
                    <a:pt x="21" y="15"/>
                    <a:pt x="19" y="20"/>
                    <a:pt x="17" y="25"/>
                  </a:cubicBezTo>
                  <a:cubicBezTo>
                    <a:pt x="17" y="27"/>
                    <a:pt x="15" y="28"/>
                    <a:pt x="13" y="28"/>
                  </a:cubicBezTo>
                  <a:cubicBezTo>
                    <a:pt x="12" y="28"/>
                    <a:pt x="10" y="26"/>
                    <a:pt x="10" y="25"/>
                  </a:cubicBezTo>
                  <a:cubicBezTo>
                    <a:pt x="8" y="20"/>
                    <a:pt x="7" y="16"/>
                    <a:pt x="5" y="11"/>
                  </a:cubicBezTo>
                  <a:cubicBezTo>
                    <a:pt x="5" y="16"/>
                    <a:pt x="5" y="20"/>
                    <a:pt x="5" y="25"/>
                  </a:cubicBezTo>
                  <a:cubicBezTo>
                    <a:pt x="5" y="28"/>
                    <a:pt x="4" y="29"/>
                    <a:pt x="0" y="28"/>
                  </a:cubicBezTo>
                  <a:cubicBezTo>
                    <a:pt x="0" y="20"/>
                    <a:pt x="0" y="11"/>
                    <a:pt x="0" y="2"/>
                  </a:cubicBezTo>
                  <a:cubicBezTo>
                    <a:pt x="5" y="1"/>
                    <a:pt x="8" y="1"/>
                    <a:pt x="9" y="7"/>
                  </a:cubicBezTo>
                  <a:cubicBezTo>
                    <a:pt x="10" y="12"/>
                    <a:pt x="12" y="16"/>
                    <a:pt x="14" y="22"/>
                  </a:cubicBezTo>
                  <a:cubicBezTo>
                    <a:pt x="16" y="16"/>
                    <a:pt x="17" y="12"/>
                    <a:pt x="18" y="8"/>
                  </a:cubicBezTo>
                  <a:cubicBezTo>
                    <a:pt x="20" y="3"/>
                    <a:pt x="22" y="0"/>
                    <a:pt x="28" y="3"/>
                  </a:cubicBezTo>
                  <a:cubicBezTo>
                    <a:pt x="28" y="11"/>
                    <a:pt x="28" y="19"/>
                    <a:pt x="2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841C47C8-B3C3-415F-B27A-3B99DF8F5417}"/>
                </a:ext>
              </a:extLst>
            </p:cNvPr>
            <p:cNvSpPr>
              <a:spLocks/>
            </p:cNvSpPr>
            <p:nvPr/>
          </p:nvSpPr>
          <p:spPr bwMode="auto">
            <a:xfrm>
              <a:off x="1468438" y="3117851"/>
              <a:ext cx="106363" cy="101600"/>
            </a:xfrm>
            <a:custGeom>
              <a:avLst/>
              <a:gdLst>
                <a:gd name="T0" fmla="*/ 21 w 28"/>
                <a:gd name="T1" fmla="*/ 0 h 27"/>
                <a:gd name="T2" fmla="*/ 28 w 28"/>
                <a:gd name="T3" fmla="*/ 0 h 27"/>
                <a:gd name="T4" fmla="*/ 28 w 28"/>
                <a:gd name="T5" fmla="*/ 24 h 27"/>
                <a:gd name="T6" fmla="*/ 26 w 28"/>
                <a:gd name="T7" fmla="*/ 26 h 27"/>
                <a:gd name="T8" fmla="*/ 23 w 28"/>
                <a:gd name="T9" fmla="*/ 24 h 27"/>
                <a:gd name="T10" fmla="*/ 22 w 28"/>
                <a:gd name="T11" fmla="*/ 9 h 27"/>
                <a:gd name="T12" fmla="*/ 17 w 28"/>
                <a:gd name="T13" fmla="*/ 23 h 27"/>
                <a:gd name="T14" fmla="*/ 13 w 28"/>
                <a:gd name="T15" fmla="*/ 26 h 27"/>
                <a:gd name="T16" fmla="*/ 10 w 28"/>
                <a:gd name="T17" fmla="*/ 23 h 27"/>
                <a:gd name="T18" fmla="*/ 5 w 28"/>
                <a:gd name="T19" fmla="*/ 9 h 27"/>
                <a:gd name="T20" fmla="*/ 5 w 28"/>
                <a:gd name="T21" fmla="*/ 26 h 27"/>
                <a:gd name="T22" fmla="*/ 0 w 28"/>
                <a:gd name="T23" fmla="*/ 27 h 27"/>
                <a:gd name="T24" fmla="*/ 0 w 28"/>
                <a:gd name="T25" fmla="*/ 0 h 27"/>
                <a:gd name="T26" fmla="*/ 8 w 28"/>
                <a:gd name="T27" fmla="*/ 0 h 27"/>
                <a:gd name="T28" fmla="*/ 14 w 28"/>
                <a:gd name="T29" fmla="*/ 20 h 27"/>
                <a:gd name="T30" fmla="*/ 21 w 28"/>
                <a:gd name="T3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7">
                  <a:moveTo>
                    <a:pt x="21" y="0"/>
                  </a:moveTo>
                  <a:cubicBezTo>
                    <a:pt x="24" y="0"/>
                    <a:pt x="25" y="0"/>
                    <a:pt x="28" y="0"/>
                  </a:cubicBezTo>
                  <a:cubicBezTo>
                    <a:pt x="28" y="8"/>
                    <a:pt x="28" y="16"/>
                    <a:pt x="28" y="24"/>
                  </a:cubicBezTo>
                  <a:cubicBezTo>
                    <a:pt x="28" y="25"/>
                    <a:pt x="26" y="26"/>
                    <a:pt x="26" y="26"/>
                  </a:cubicBezTo>
                  <a:cubicBezTo>
                    <a:pt x="25" y="26"/>
                    <a:pt x="23" y="25"/>
                    <a:pt x="23" y="24"/>
                  </a:cubicBezTo>
                  <a:cubicBezTo>
                    <a:pt x="23" y="19"/>
                    <a:pt x="23" y="14"/>
                    <a:pt x="22" y="9"/>
                  </a:cubicBezTo>
                  <a:cubicBezTo>
                    <a:pt x="21" y="13"/>
                    <a:pt x="19" y="18"/>
                    <a:pt x="17" y="23"/>
                  </a:cubicBezTo>
                  <a:cubicBezTo>
                    <a:pt x="17" y="24"/>
                    <a:pt x="15" y="26"/>
                    <a:pt x="13" y="26"/>
                  </a:cubicBezTo>
                  <a:cubicBezTo>
                    <a:pt x="13" y="26"/>
                    <a:pt x="11" y="24"/>
                    <a:pt x="10" y="23"/>
                  </a:cubicBezTo>
                  <a:cubicBezTo>
                    <a:pt x="9" y="18"/>
                    <a:pt x="7" y="14"/>
                    <a:pt x="5" y="9"/>
                  </a:cubicBezTo>
                  <a:cubicBezTo>
                    <a:pt x="5" y="15"/>
                    <a:pt x="5" y="20"/>
                    <a:pt x="5" y="26"/>
                  </a:cubicBezTo>
                  <a:cubicBezTo>
                    <a:pt x="4" y="26"/>
                    <a:pt x="2" y="26"/>
                    <a:pt x="0" y="27"/>
                  </a:cubicBezTo>
                  <a:cubicBezTo>
                    <a:pt x="0" y="18"/>
                    <a:pt x="0" y="9"/>
                    <a:pt x="0" y="0"/>
                  </a:cubicBezTo>
                  <a:cubicBezTo>
                    <a:pt x="3" y="0"/>
                    <a:pt x="5" y="0"/>
                    <a:pt x="8" y="0"/>
                  </a:cubicBezTo>
                  <a:cubicBezTo>
                    <a:pt x="10" y="6"/>
                    <a:pt x="12" y="12"/>
                    <a:pt x="14" y="20"/>
                  </a:cubicBezTo>
                  <a:cubicBezTo>
                    <a:pt x="16" y="13"/>
                    <a:pt x="19" y="6"/>
                    <a:pt x="2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9D8E7A84-5053-4507-8D6F-B1C454DA4E38}"/>
                </a:ext>
              </a:extLst>
            </p:cNvPr>
            <p:cNvSpPr>
              <a:spLocks/>
            </p:cNvSpPr>
            <p:nvPr/>
          </p:nvSpPr>
          <p:spPr bwMode="auto">
            <a:xfrm>
              <a:off x="1468438" y="2646363"/>
              <a:ext cx="84138" cy="90488"/>
            </a:xfrm>
            <a:custGeom>
              <a:avLst/>
              <a:gdLst>
                <a:gd name="T0" fmla="*/ 22 w 22"/>
                <a:gd name="T1" fmla="*/ 12 h 24"/>
                <a:gd name="T2" fmla="*/ 11 w 22"/>
                <a:gd name="T3" fmla="*/ 24 h 24"/>
                <a:gd name="T4" fmla="*/ 0 w 22"/>
                <a:gd name="T5" fmla="*/ 12 h 24"/>
                <a:gd name="T6" fmla="*/ 11 w 22"/>
                <a:gd name="T7" fmla="*/ 0 h 24"/>
                <a:gd name="T8" fmla="*/ 22 w 22"/>
                <a:gd name="T9" fmla="*/ 12 h 24"/>
              </a:gdLst>
              <a:ahLst/>
              <a:cxnLst>
                <a:cxn ang="0">
                  <a:pos x="T0" y="T1"/>
                </a:cxn>
                <a:cxn ang="0">
                  <a:pos x="T2" y="T3"/>
                </a:cxn>
                <a:cxn ang="0">
                  <a:pos x="T4" y="T5"/>
                </a:cxn>
                <a:cxn ang="0">
                  <a:pos x="T6" y="T7"/>
                </a:cxn>
                <a:cxn ang="0">
                  <a:pos x="T8" y="T9"/>
                </a:cxn>
              </a:cxnLst>
              <a:rect l="0" t="0" r="r" b="b"/>
              <a:pathLst>
                <a:path w="22" h="24">
                  <a:moveTo>
                    <a:pt x="22" y="12"/>
                  </a:moveTo>
                  <a:cubicBezTo>
                    <a:pt x="22" y="19"/>
                    <a:pt x="18" y="23"/>
                    <a:pt x="11" y="24"/>
                  </a:cubicBezTo>
                  <a:cubicBezTo>
                    <a:pt x="5" y="24"/>
                    <a:pt x="0" y="19"/>
                    <a:pt x="0" y="12"/>
                  </a:cubicBezTo>
                  <a:cubicBezTo>
                    <a:pt x="0" y="4"/>
                    <a:pt x="4" y="0"/>
                    <a:pt x="11" y="0"/>
                  </a:cubicBezTo>
                  <a:cubicBezTo>
                    <a:pt x="18" y="0"/>
                    <a:pt x="22" y="4"/>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01A66006-6901-4BF9-A0CC-261A13ABA218}"/>
                </a:ext>
              </a:extLst>
            </p:cNvPr>
            <p:cNvSpPr>
              <a:spLocks/>
            </p:cNvSpPr>
            <p:nvPr/>
          </p:nvSpPr>
          <p:spPr bwMode="auto">
            <a:xfrm>
              <a:off x="1468438" y="2936876"/>
              <a:ext cx="84138" cy="90488"/>
            </a:xfrm>
            <a:custGeom>
              <a:avLst/>
              <a:gdLst>
                <a:gd name="T0" fmla="*/ 22 w 22"/>
                <a:gd name="T1" fmla="*/ 12 h 24"/>
                <a:gd name="T2" fmla="*/ 11 w 22"/>
                <a:gd name="T3" fmla="*/ 24 h 24"/>
                <a:gd name="T4" fmla="*/ 0 w 22"/>
                <a:gd name="T5" fmla="*/ 12 h 24"/>
                <a:gd name="T6" fmla="*/ 11 w 22"/>
                <a:gd name="T7" fmla="*/ 0 h 24"/>
                <a:gd name="T8" fmla="*/ 22 w 22"/>
                <a:gd name="T9" fmla="*/ 12 h 24"/>
              </a:gdLst>
              <a:ahLst/>
              <a:cxnLst>
                <a:cxn ang="0">
                  <a:pos x="T0" y="T1"/>
                </a:cxn>
                <a:cxn ang="0">
                  <a:pos x="T2" y="T3"/>
                </a:cxn>
                <a:cxn ang="0">
                  <a:pos x="T4" y="T5"/>
                </a:cxn>
                <a:cxn ang="0">
                  <a:pos x="T6" y="T7"/>
                </a:cxn>
                <a:cxn ang="0">
                  <a:pos x="T8" y="T9"/>
                </a:cxn>
              </a:cxnLst>
              <a:rect l="0" t="0" r="r" b="b"/>
              <a:pathLst>
                <a:path w="22" h="24">
                  <a:moveTo>
                    <a:pt x="22" y="12"/>
                  </a:moveTo>
                  <a:cubicBezTo>
                    <a:pt x="22" y="19"/>
                    <a:pt x="17" y="24"/>
                    <a:pt x="11" y="24"/>
                  </a:cubicBezTo>
                  <a:cubicBezTo>
                    <a:pt x="4" y="24"/>
                    <a:pt x="0" y="19"/>
                    <a:pt x="0" y="12"/>
                  </a:cubicBezTo>
                  <a:cubicBezTo>
                    <a:pt x="0" y="4"/>
                    <a:pt x="4" y="0"/>
                    <a:pt x="11" y="0"/>
                  </a:cubicBezTo>
                  <a:cubicBezTo>
                    <a:pt x="18" y="0"/>
                    <a:pt x="22" y="5"/>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C2E02C83-5A11-4B89-933E-0EA137358095}"/>
                </a:ext>
              </a:extLst>
            </p:cNvPr>
            <p:cNvSpPr>
              <a:spLocks/>
            </p:cNvSpPr>
            <p:nvPr/>
          </p:nvSpPr>
          <p:spPr bwMode="auto">
            <a:xfrm>
              <a:off x="1673226" y="3136901"/>
              <a:ext cx="79375" cy="112713"/>
            </a:xfrm>
            <a:custGeom>
              <a:avLst/>
              <a:gdLst>
                <a:gd name="T0" fmla="*/ 0 w 21"/>
                <a:gd name="T1" fmla="*/ 1 h 30"/>
                <a:gd name="T2" fmla="*/ 11 w 21"/>
                <a:gd name="T3" fmla="*/ 13 h 30"/>
                <a:gd name="T4" fmla="*/ 14 w 21"/>
                <a:gd name="T5" fmla="*/ 5 h 30"/>
                <a:gd name="T6" fmla="*/ 21 w 21"/>
                <a:gd name="T7" fmla="*/ 2 h 30"/>
                <a:gd name="T8" fmla="*/ 10 w 21"/>
                <a:gd name="T9" fmla="*/ 27 h 30"/>
                <a:gd name="T10" fmla="*/ 5 w 21"/>
                <a:gd name="T11" fmla="*/ 30 h 30"/>
                <a:gd name="T12" fmla="*/ 1 w 21"/>
                <a:gd name="T13" fmla="*/ 28 h 30"/>
                <a:gd name="T14" fmla="*/ 4 w 21"/>
                <a:gd name="T15" fmla="*/ 26 h 30"/>
                <a:gd name="T16" fmla="*/ 7 w 21"/>
                <a:gd name="T17" fmla="*/ 19 h 30"/>
                <a:gd name="T18" fmla="*/ 0 w 21"/>
                <a:gd name="T1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0" y="1"/>
                  </a:moveTo>
                  <a:cubicBezTo>
                    <a:pt x="10" y="0"/>
                    <a:pt x="6" y="10"/>
                    <a:pt x="11" y="13"/>
                  </a:cubicBezTo>
                  <a:cubicBezTo>
                    <a:pt x="12" y="10"/>
                    <a:pt x="13" y="8"/>
                    <a:pt x="14" y="5"/>
                  </a:cubicBezTo>
                  <a:cubicBezTo>
                    <a:pt x="14" y="1"/>
                    <a:pt x="16" y="0"/>
                    <a:pt x="21" y="2"/>
                  </a:cubicBezTo>
                  <a:cubicBezTo>
                    <a:pt x="17" y="10"/>
                    <a:pt x="14" y="19"/>
                    <a:pt x="10" y="27"/>
                  </a:cubicBezTo>
                  <a:cubicBezTo>
                    <a:pt x="10" y="29"/>
                    <a:pt x="7" y="29"/>
                    <a:pt x="5" y="30"/>
                  </a:cubicBezTo>
                  <a:cubicBezTo>
                    <a:pt x="4" y="30"/>
                    <a:pt x="2" y="29"/>
                    <a:pt x="1" y="28"/>
                  </a:cubicBezTo>
                  <a:cubicBezTo>
                    <a:pt x="2" y="27"/>
                    <a:pt x="3" y="26"/>
                    <a:pt x="4" y="26"/>
                  </a:cubicBezTo>
                  <a:cubicBezTo>
                    <a:pt x="7" y="24"/>
                    <a:pt x="8" y="22"/>
                    <a:pt x="7" y="19"/>
                  </a:cubicBezTo>
                  <a:cubicBezTo>
                    <a:pt x="4" y="13"/>
                    <a:pt x="2" y="8"/>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85D783CE-AF94-44FB-96AD-F725143363FA}"/>
                </a:ext>
              </a:extLst>
            </p:cNvPr>
            <p:cNvSpPr>
              <a:spLocks noEditPoints="1"/>
            </p:cNvSpPr>
            <p:nvPr/>
          </p:nvSpPr>
          <p:spPr bwMode="auto">
            <a:xfrm>
              <a:off x="1593851" y="3136901"/>
              <a:ext cx="71438" cy="90488"/>
            </a:xfrm>
            <a:custGeom>
              <a:avLst/>
              <a:gdLst>
                <a:gd name="T0" fmla="*/ 12 w 19"/>
                <a:gd name="T1" fmla="*/ 6 h 24"/>
                <a:gd name="T2" fmla="*/ 7 w 19"/>
                <a:gd name="T3" fmla="*/ 5 h 24"/>
                <a:gd name="T4" fmla="*/ 3 w 19"/>
                <a:gd name="T5" fmla="*/ 4 h 24"/>
                <a:gd name="T6" fmla="*/ 15 w 19"/>
                <a:gd name="T7" fmla="*/ 2 h 24"/>
                <a:gd name="T8" fmla="*/ 18 w 19"/>
                <a:gd name="T9" fmla="*/ 12 h 24"/>
                <a:gd name="T10" fmla="*/ 18 w 19"/>
                <a:gd name="T11" fmla="*/ 16 h 24"/>
                <a:gd name="T12" fmla="*/ 13 w 19"/>
                <a:gd name="T13" fmla="*/ 20 h 24"/>
                <a:gd name="T14" fmla="*/ 10 w 19"/>
                <a:gd name="T15" fmla="*/ 21 h 24"/>
                <a:gd name="T16" fmla="*/ 2 w 19"/>
                <a:gd name="T17" fmla="*/ 20 h 24"/>
                <a:gd name="T18" fmla="*/ 1 w 19"/>
                <a:gd name="T19" fmla="*/ 14 h 24"/>
                <a:gd name="T20" fmla="*/ 7 w 19"/>
                <a:gd name="T21" fmla="*/ 9 h 24"/>
                <a:gd name="T22" fmla="*/ 12 w 19"/>
                <a:gd name="T23" fmla="*/ 9 h 24"/>
                <a:gd name="T24" fmla="*/ 12 w 19"/>
                <a:gd name="T25" fmla="*/ 6 h 24"/>
                <a:gd name="T26" fmla="*/ 12 w 19"/>
                <a:gd name="T27" fmla="*/ 11 h 24"/>
                <a:gd name="T28" fmla="*/ 6 w 19"/>
                <a:gd name="T29" fmla="*/ 15 h 24"/>
                <a:gd name="T30" fmla="*/ 8 w 19"/>
                <a:gd name="T31" fmla="*/ 17 h 24"/>
                <a:gd name="T32" fmla="*/ 12 w 19"/>
                <a:gd name="T33"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4">
                  <a:moveTo>
                    <a:pt x="12" y="6"/>
                  </a:moveTo>
                  <a:cubicBezTo>
                    <a:pt x="11" y="6"/>
                    <a:pt x="9" y="6"/>
                    <a:pt x="7" y="5"/>
                  </a:cubicBezTo>
                  <a:cubicBezTo>
                    <a:pt x="5" y="5"/>
                    <a:pt x="4" y="5"/>
                    <a:pt x="3" y="4"/>
                  </a:cubicBezTo>
                  <a:cubicBezTo>
                    <a:pt x="7" y="0"/>
                    <a:pt x="11" y="0"/>
                    <a:pt x="15" y="2"/>
                  </a:cubicBezTo>
                  <a:cubicBezTo>
                    <a:pt x="19" y="4"/>
                    <a:pt x="18" y="8"/>
                    <a:pt x="18" y="12"/>
                  </a:cubicBezTo>
                  <a:cubicBezTo>
                    <a:pt x="18" y="13"/>
                    <a:pt x="18" y="15"/>
                    <a:pt x="18" y="16"/>
                  </a:cubicBezTo>
                  <a:cubicBezTo>
                    <a:pt x="18" y="19"/>
                    <a:pt x="19" y="24"/>
                    <a:pt x="13" y="20"/>
                  </a:cubicBezTo>
                  <a:cubicBezTo>
                    <a:pt x="13" y="20"/>
                    <a:pt x="11" y="21"/>
                    <a:pt x="10" y="21"/>
                  </a:cubicBezTo>
                  <a:cubicBezTo>
                    <a:pt x="7" y="21"/>
                    <a:pt x="4" y="21"/>
                    <a:pt x="2" y="20"/>
                  </a:cubicBezTo>
                  <a:cubicBezTo>
                    <a:pt x="1" y="19"/>
                    <a:pt x="0" y="15"/>
                    <a:pt x="1" y="14"/>
                  </a:cubicBezTo>
                  <a:cubicBezTo>
                    <a:pt x="2" y="11"/>
                    <a:pt x="5" y="10"/>
                    <a:pt x="7" y="9"/>
                  </a:cubicBezTo>
                  <a:cubicBezTo>
                    <a:pt x="9" y="8"/>
                    <a:pt x="10" y="9"/>
                    <a:pt x="12" y="9"/>
                  </a:cubicBezTo>
                  <a:cubicBezTo>
                    <a:pt x="12" y="8"/>
                    <a:pt x="12" y="7"/>
                    <a:pt x="12" y="6"/>
                  </a:cubicBezTo>
                  <a:close/>
                  <a:moveTo>
                    <a:pt x="12" y="11"/>
                  </a:moveTo>
                  <a:cubicBezTo>
                    <a:pt x="9" y="13"/>
                    <a:pt x="8" y="14"/>
                    <a:pt x="6" y="15"/>
                  </a:cubicBezTo>
                  <a:cubicBezTo>
                    <a:pt x="7" y="16"/>
                    <a:pt x="8" y="17"/>
                    <a:pt x="8" y="17"/>
                  </a:cubicBezTo>
                  <a:cubicBezTo>
                    <a:pt x="12" y="18"/>
                    <a:pt x="13" y="16"/>
                    <a:pt x="1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61575316-92DE-4614-B656-84DBEAE85CF2}"/>
                </a:ext>
              </a:extLst>
            </p:cNvPr>
            <p:cNvSpPr>
              <a:spLocks/>
            </p:cNvSpPr>
            <p:nvPr/>
          </p:nvSpPr>
          <p:spPr bwMode="auto">
            <a:xfrm>
              <a:off x="2198688" y="2120901"/>
              <a:ext cx="38100" cy="87313"/>
            </a:xfrm>
            <a:custGeom>
              <a:avLst/>
              <a:gdLst>
                <a:gd name="T0" fmla="*/ 10 w 10"/>
                <a:gd name="T1" fmla="*/ 23 h 23"/>
                <a:gd name="T2" fmla="*/ 0 w 10"/>
                <a:gd name="T3" fmla="*/ 23 h 23"/>
                <a:gd name="T4" fmla="*/ 0 w 10"/>
                <a:gd name="T5" fmla="*/ 0 h 23"/>
                <a:gd name="T6" fmla="*/ 10 w 10"/>
                <a:gd name="T7" fmla="*/ 0 h 23"/>
                <a:gd name="T8" fmla="*/ 10 w 10"/>
                <a:gd name="T9" fmla="*/ 23 h 23"/>
              </a:gdLst>
              <a:ahLst/>
              <a:cxnLst>
                <a:cxn ang="0">
                  <a:pos x="T0" y="T1"/>
                </a:cxn>
                <a:cxn ang="0">
                  <a:pos x="T2" y="T3"/>
                </a:cxn>
                <a:cxn ang="0">
                  <a:pos x="T4" y="T5"/>
                </a:cxn>
                <a:cxn ang="0">
                  <a:pos x="T6" y="T7"/>
                </a:cxn>
                <a:cxn ang="0">
                  <a:pos x="T8" y="T9"/>
                </a:cxn>
              </a:cxnLst>
              <a:rect l="0" t="0" r="r" b="b"/>
              <a:pathLst>
                <a:path w="10" h="23">
                  <a:moveTo>
                    <a:pt x="10" y="23"/>
                  </a:moveTo>
                  <a:cubicBezTo>
                    <a:pt x="7" y="23"/>
                    <a:pt x="3" y="23"/>
                    <a:pt x="0" y="23"/>
                  </a:cubicBezTo>
                  <a:cubicBezTo>
                    <a:pt x="0" y="15"/>
                    <a:pt x="0" y="8"/>
                    <a:pt x="0" y="0"/>
                  </a:cubicBezTo>
                  <a:cubicBezTo>
                    <a:pt x="3" y="0"/>
                    <a:pt x="6" y="0"/>
                    <a:pt x="10" y="0"/>
                  </a:cubicBezTo>
                  <a:cubicBezTo>
                    <a:pt x="10" y="7"/>
                    <a:pt x="10" y="15"/>
                    <a:pt x="10"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0FE5D521-6965-49D7-A5B1-186411B780C1}"/>
                </a:ext>
              </a:extLst>
            </p:cNvPr>
            <p:cNvSpPr>
              <a:spLocks noEditPoints="1"/>
            </p:cNvSpPr>
            <p:nvPr/>
          </p:nvSpPr>
          <p:spPr bwMode="auto">
            <a:xfrm>
              <a:off x="1249363" y="3140076"/>
              <a:ext cx="76200" cy="79375"/>
            </a:xfrm>
            <a:custGeom>
              <a:avLst/>
              <a:gdLst>
                <a:gd name="T0" fmla="*/ 10 w 20"/>
                <a:gd name="T1" fmla="*/ 21 h 21"/>
                <a:gd name="T2" fmla="*/ 0 w 20"/>
                <a:gd name="T3" fmla="*/ 11 h 21"/>
                <a:gd name="T4" fmla="*/ 9 w 20"/>
                <a:gd name="T5" fmla="*/ 0 h 21"/>
                <a:gd name="T6" fmla="*/ 20 w 20"/>
                <a:gd name="T7" fmla="*/ 10 h 21"/>
                <a:gd name="T8" fmla="*/ 10 w 20"/>
                <a:gd name="T9" fmla="*/ 21 h 21"/>
                <a:gd name="T10" fmla="*/ 16 w 20"/>
                <a:gd name="T11" fmla="*/ 10 h 21"/>
                <a:gd name="T12" fmla="*/ 10 w 20"/>
                <a:gd name="T13" fmla="*/ 5 h 21"/>
                <a:gd name="T14" fmla="*/ 5 w 20"/>
                <a:gd name="T15" fmla="*/ 10 h 21"/>
                <a:gd name="T16" fmla="*/ 10 w 20"/>
                <a:gd name="T17" fmla="*/ 16 h 21"/>
                <a:gd name="T18" fmla="*/ 16 w 20"/>
                <a:gd name="T19"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1">
                  <a:moveTo>
                    <a:pt x="10" y="21"/>
                  </a:moveTo>
                  <a:cubicBezTo>
                    <a:pt x="4" y="21"/>
                    <a:pt x="0" y="17"/>
                    <a:pt x="0" y="11"/>
                  </a:cubicBezTo>
                  <a:cubicBezTo>
                    <a:pt x="0" y="4"/>
                    <a:pt x="3" y="0"/>
                    <a:pt x="9" y="0"/>
                  </a:cubicBezTo>
                  <a:cubicBezTo>
                    <a:pt x="15" y="0"/>
                    <a:pt x="19" y="4"/>
                    <a:pt x="20" y="10"/>
                  </a:cubicBezTo>
                  <a:cubicBezTo>
                    <a:pt x="20" y="16"/>
                    <a:pt x="16" y="21"/>
                    <a:pt x="10" y="21"/>
                  </a:cubicBezTo>
                  <a:close/>
                  <a:moveTo>
                    <a:pt x="16" y="10"/>
                  </a:moveTo>
                  <a:cubicBezTo>
                    <a:pt x="13" y="8"/>
                    <a:pt x="12" y="5"/>
                    <a:pt x="10" y="5"/>
                  </a:cubicBezTo>
                  <a:cubicBezTo>
                    <a:pt x="6" y="4"/>
                    <a:pt x="5" y="7"/>
                    <a:pt x="5" y="10"/>
                  </a:cubicBezTo>
                  <a:cubicBezTo>
                    <a:pt x="5" y="13"/>
                    <a:pt x="6" y="16"/>
                    <a:pt x="10" y="16"/>
                  </a:cubicBezTo>
                  <a:cubicBezTo>
                    <a:pt x="12" y="16"/>
                    <a:pt x="13" y="13"/>
                    <a:pt x="1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915F1E1C-A976-4BA5-91C7-5C9BA38735FB}"/>
                </a:ext>
              </a:extLst>
            </p:cNvPr>
            <p:cNvSpPr>
              <a:spLocks/>
            </p:cNvSpPr>
            <p:nvPr/>
          </p:nvSpPr>
          <p:spPr bwMode="auto">
            <a:xfrm>
              <a:off x="1339851" y="3140076"/>
              <a:ext cx="73025" cy="76200"/>
            </a:xfrm>
            <a:custGeom>
              <a:avLst/>
              <a:gdLst>
                <a:gd name="T0" fmla="*/ 18 w 19"/>
                <a:gd name="T1" fmla="*/ 20 h 20"/>
                <a:gd name="T2" fmla="*/ 14 w 19"/>
                <a:gd name="T3" fmla="*/ 20 h 20"/>
                <a:gd name="T4" fmla="*/ 13 w 19"/>
                <a:gd name="T5" fmla="*/ 17 h 20"/>
                <a:gd name="T6" fmla="*/ 13 w 19"/>
                <a:gd name="T7" fmla="*/ 9 h 20"/>
                <a:gd name="T8" fmla="*/ 10 w 19"/>
                <a:gd name="T9" fmla="*/ 4 h 20"/>
                <a:gd name="T10" fmla="*/ 6 w 19"/>
                <a:gd name="T11" fmla="*/ 9 h 20"/>
                <a:gd name="T12" fmla="*/ 5 w 19"/>
                <a:gd name="T13" fmla="*/ 20 h 20"/>
                <a:gd name="T14" fmla="*/ 0 w 19"/>
                <a:gd name="T15" fmla="*/ 20 h 20"/>
                <a:gd name="T16" fmla="*/ 0 w 19"/>
                <a:gd name="T17" fmla="*/ 1 h 20"/>
                <a:gd name="T18" fmla="*/ 13 w 19"/>
                <a:gd name="T19" fmla="*/ 0 h 20"/>
                <a:gd name="T20" fmla="*/ 18 w 19"/>
                <a:gd name="T21" fmla="*/ 7 h 20"/>
                <a:gd name="T22" fmla="*/ 18 w 19"/>
                <a:gd name="T2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0">
                  <a:moveTo>
                    <a:pt x="18" y="20"/>
                  </a:moveTo>
                  <a:cubicBezTo>
                    <a:pt x="16" y="20"/>
                    <a:pt x="15" y="20"/>
                    <a:pt x="14" y="20"/>
                  </a:cubicBezTo>
                  <a:cubicBezTo>
                    <a:pt x="13" y="19"/>
                    <a:pt x="13" y="18"/>
                    <a:pt x="13" y="17"/>
                  </a:cubicBezTo>
                  <a:cubicBezTo>
                    <a:pt x="13" y="15"/>
                    <a:pt x="14" y="12"/>
                    <a:pt x="13" y="9"/>
                  </a:cubicBezTo>
                  <a:cubicBezTo>
                    <a:pt x="13" y="8"/>
                    <a:pt x="11" y="6"/>
                    <a:pt x="10" y="4"/>
                  </a:cubicBezTo>
                  <a:cubicBezTo>
                    <a:pt x="8" y="6"/>
                    <a:pt x="6" y="7"/>
                    <a:pt x="6" y="9"/>
                  </a:cubicBezTo>
                  <a:cubicBezTo>
                    <a:pt x="5" y="13"/>
                    <a:pt x="5" y="16"/>
                    <a:pt x="5" y="20"/>
                  </a:cubicBezTo>
                  <a:cubicBezTo>
                    <a:pt x="3" y="20"/>
                    <a:pt x="2" y="20"/>
                    <a:pt x="0" y="20"/>
                  </a:cubicBezTo>
                  <a:cubicBezTo>
                    <a:pt x="0" y="14"/>
                    <a:pt x="0" y="7"/>
                    <a:pt x="0" y="1"/>
                  </a:cubicBezTo>
                  <a:cubicBezTo>
                    <a:pt x="5" y="1"/>
                    <a:pt x="9" y="0"/>
                    <a:pt x="13" y="0"/>
                  </a:cubicBezTo>
                  <a:cubicBezTo>
                    <a:pt x="17" y="0"/>
                    <a:pt x="18" y="4"/>
                    <a:pt x="18" y="7"/>
                  </a:cubicBezTo>
                  <a:cubicBezTo>
                    <a:pt x="19" y="11"/>
                    <a:pt x="18" y="15"/>
                    <a:pt x="1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D18D3FD9-B0EA-4E2B-AC0B-09F4C9B4B57A}"/>
                </a:ext>
              </a:extLst>
            </p:cNvPr>
            <p:cNvSpPr>
              <a:spLocks/>
            </p:cNvSpPr>
            <p:nvPr/>
          </p:nvSpPr>
          <p:spPr bwMode="auto">
            <a:xfrm>
              <a:off x="2154238" y="2136776"/>
              <a:ext cx="41275" cy="71438"/>
            </a:xfrm>
            <a:custGeom>
              <a:avLst/>
              <a:gdLst>
                <a:gd name="T0" fmla="*/ 0 w 11"/>
                <a:gd name="T1" fmla="*/ 0 h 19"/>
                <a:gd name="T2" fmla="*/ 11 w 11"/>
                <a:gd name="T3" fmla="*/ 0 h 19"/>
                <a:gd name="T4" fmla="*/ 11 w 11"/>
                <a:gd name="T5" fmla="*/ 19 h 19"/>
                <a:gd name="T6" fmla="*/ 0 w 11"/>
                <a:gd name="T7" fmla="*/ 19 h 19"/>
                <a:gd name="T8" fmla="*/ 0 w 11"/>
                <a:gd name="T9" fmla="*/ 0 h 19"/>
              </a:gdLst>
              <a:ahLst/>
              <a:cxnLst>
                <a:cxn ang="0">
                  <a:pos x="T0" y="T1"/>
                </a:cxn>
                <a:cxn ang="0">
                  <a:pos x="T2" y="T3"/>
                </a:cxn>
                <a:cxn ang="0">
                  <a:pos x="T4" y="T5"/>
                </a:cxn>
                <a:cxn ang="0">
                  <a:pos x="T6" y="T7"/>
                </a:cxn>
                <a:cxn ang="0">
                  <a:pos x="T8" y="T9"/>
                </a:cxn>
              </a:cxnLst>
              <a:rect l="0" t="0" r="r" b="b"/>
              <a:pathLst>
                <a:path w="11" h="19">
                  <a:moveTo>
                    <a:pt x="0" y="0"/>
                  </a:moveTo>
                  <a:cubicBezTo>
                    <a:pt x="4" y="0"/>
                    <a:pt x="7" y="0"/>
                    <a:pt x="11" y="0"/>
                  </a:cubicBezTo>
                  <a:cubicBezTo>
                    <a:pt x="11" y="6"/>
                    <a:pt x="11" y="13"/>
                    <a:pt x="11" y="19"/>
                  </a:cubicBezTo>
                  <a:cubicBezTo>
                    <a:pt x="7" y="19"/>
                    <a:pt x="4" y="19"/>
                    <a:pt x="0" y="19"/>
                  </a:cubicBezTo>
                  <a:cubicBezTo>
                    <a:pt x="0" y="13"/>
                    <a:pt x="0" y="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B4FAE1C1-9E11-44F5-91C3-8261B68B0DD0}"/>
                </a:ext>
              </a:extLst>
            </p:cNvPr>
            <p:cNvSpPr>
              <a:spLocks/>
            </p:cNvSpPr>
            <p:nvPr/>
          </p:nvSpPr>
          <p:spPr bwMode="auto">
            <a:xfrm>
              <a:off x="1798638" y="3114676"/>
              <a:ext cx="44450" cy="101600"/>
            </a:xfrm>
            <a:custGeom>
              <a:avLst/>
              <a:gdLst>
                <a:gd name="T0" fmla="*/ 12 w 12"/>
                <a:gd name="T1" fmla="*/ 1 h 27"/>
                <a:gd name="T2" fmla="*/ 12 w 12"/>
                <a:gd name="T3" fmla="*/ 27 h 27"/>
                <a:gd name="T4" fmla="*/ 7 w 12"/>
                <a:gd name="T5" fmla="*/ 27 h 27"/>
                <a:gd name="T6" fmla="*/ 7 w 12"/>
                <a:gd name="T7" fmla="*/ 8 h 27"/>
                <a:gd name="T8" fmla="*/ 0 w 12"/>
                <a:gd name="T9" fmla="*/ 8 h 27"/>
                <a:gd name="T10" fmla="*/ 12 w 12"/>
                <a:gd name="T11" fmla="*/ 1 h 27"/>
              </a:gdLst>
              <a:ahLst/>
              <a:cxnLst>
                <a:cxn ang="0">
                  <a:pos x="T0" y="T1"/>
                </a:cxn>
                <a:cxn ang="0">
                  <a:pos x="T2" y="T3"/>
                </a:cxn>
                <a:cxn ang="0">
                  <a:pos x="T4" y="T5"/>
                </a:cxn>
                <a:cxn ang="0">
                  <a:pos x="T6" y="T7"/>
                </a:cxn>
                <a:cxn ang="0">
                  <a:pos x="T8" y="T9"/>
                </a:cxn>
                <a:cxn ang="0">
                  <a:pos x="T10" y="T11"/>
                </a:cxn>
              </a:cxnLst>
              <a:rect l="0" t="0" r="r" b="b"/>
              <a:pathLst>
                <a:path w="12" h="27">
                  <a:moveTo>
                    <a:pt x="12" y="1"/>
                  </a:moveTo>
                  <a:cubicBezTo>
                    <a:pt x="12" y="10"/>
                    <a:pt x="12" y="18"/>
                    <a:pt x="12" y="27"/>
                  </a:cubicBezTo>
                  <a:cubicBezTo>
                    <a:pt x="11" y="27"/>
                    <a:pt x="9" y="27"/>
                    <a:pt x="7" y="27"/>
                  </a:cubicBezTo>
                  <a:cubicBezTo>
                    <a:pt x="7" y="21"/>
                    <a:pt x="7" y="15"/>
                    <a:pt x="7" y="8"/>
                  </a:cubicBezTo>
                  <a:cubicBezTo>
                    <a:pt x="4" y="9"/>
                    <a:pt x="2" y="13"/>
                    <a:pt x="0" y="8"/>
                  </a:cubicBezTo>
                  <a:cubicBezTo>
                    <a:pt x="4" y="5"/>
                    <a:pt x="6" y="0"/>
                    <a:pt x="1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6D8FECDE-52E7-48F0-B8F8-97883DAF94C2}"/>
                </a:ext>
              </a:extLst>
            </p:cNvPr>
            <p:cNvSpPr>
              <a:spLocks/>
            </p:cNvSpPr>
            <p:nvPr/>
          </p:nvSpPr>
          <p:spPr bwMode="auto">
            <a:xfrm>
              <a:off x="1878013" y="3117851"/>
              <a:ext cx="49213" cy="98425"/>
            </a:xfrm>
            <a:custGeom>
              <a:avLst/>
              <a:gdLst>
                <a:gd name="T0" fmla="*/ 12 w 13"/>
                <a:gd name="T1" fmla="*/ 0 h 26"/>
                <a:gd name="T2" fmla="*/ 12 w 13"/>
                <a:gd name="T3" fmla="*/ 24 h 26"/>
                <a:gd name="T4" fmla="*/ 10 w 13"/>
                <a:gd name="T5" fmla="*/ 26 h 26"/>
                <a:gd name="T6" fmla="*/ 7 w 13"/>
                <a:gd name="T7" fmla="*/ 24 h 26"/>
                <a:gd name="T8" fmla="*/ 7 w 13"/>
                <a:gd name="T9" fmla="*/ 7 h 26"/>
                <a:gd name="T10" fmla="*/ 2 w 13"/>
                <a:gd name="T11" fmla="*/ 10 h 26"/>
                <a:gd name="T12" fmla="*/ 0 w 13"/>
                <a:gd name="T13" fmla="*/ 6 h 26"/>
                <a:gd name="T14" fmla="*/ 12 w 13"/>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6">
                  <a:moveTo>
                    <a:pt x="12" y="0"/>
                  </a:moveTo>
                  <a:cubicBezTo>
                    <a:pt x="12" y="8"/>
                    <a:pt x="13" y="16"/>
                    <a:pt x="12" y="24"/>
                  </a:cubicBezTo>
                  <a:cubicBezTo>
                    <a:pt x="12" y="25"/>
                    <a:pt x="11" y="25"/>
                    <a:pt x="10" y="26"/>
                  </a:cubicBezTo>
                  <a:cubicBezTo>
                    <a:pt x="9" y="26"/>
                    <a:pt x="7" y="25"/>
                    <a:pt x="7" y="24"/>
                  </a:cubicBezTo>
                  <a:cubicBezTo>
                    <a:pt x="7" y="18"/>
                    <a:pt x="7" y="13"/>
                    <a:pt x="7" y="7"/>
                  </a:cubicBezTo>
                  <a:cubicBezTo>
                    <a:pt x="5" y="8"/>
                    <a:pt x="4" y="9"/>
                    <a:pt x="2" y="10"/>
                  </a:cubicBezTo>
                  <a:cubicBezTo>
                    <a:pt x="1" y="9"/>
                    <a:pt x="0" y="8"/>
                    <a:pt x="0" y="6"/>
                  </a:cubicBezTo>
                  <a:cubicBezTo>
                    <a:pt x="1" y="4"/>
                    <a:pt x="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34" name="Freeform 31">
            <a:extLst>
              <a:ext uri="{FF2B5EF4-FFF2-40B4-BE49-F238E27FC236}">
                <a16:creationId xmlns:a16="http://schemas.microsoft.com/office/drawing/2014/main" id="{C3FD30A8-8301-46E4-B42A-03EA18E45A10}"/>
              </a:ext>
            </a:extLst>
          </p:cNvPr>
          <p:cNvSpPr>
            <a:spLocks noEditPoints="1"/>
          </p:cNvSpPr>
          <p:nvPr/>
        </p:nvSpPr>
        <p:spPr bwMode="auto">
          <a:xfrm>
            <a:off x="3248025" y="1719263"/>
            <a:ext cx="1581150" cy="1316037"/>
          </a:xfrm>
          <a:custGeom>
            <a:avLst/>
            <a:gdLst>
              <a:gd name="T0" fmla="*/ 448 w 494"/>
              <a:gd name="T1" fmla="*/ 87 h 412"/>
              <a:gd name="T2" fmla="*/ 493 w 494"/>
              <a:gd name="T3" fmla="*/ 127 h 412"/>
              <a:gd name="T4" fmla="*/ 448 w 494"/>
              <a:gd name="T5" fmla="*/ 161 h 412"/>
              <a:gd name="T6" fmla="*/ 448 w 494"/>
              <a:gd name="T7" fmla="*/ 182 h 412"/>
              <a:gd name="T8" fmla="*/ 448 w 494"/>
              <a:gd name="T9" fmla="*/ 354 h 412"/>
              <a:gd name="T10" fmla="*/ 390 w 494"/>
              <a:gd name="T11" fmla="*/ 412 h 412"/>
              <a:gd name="T12" fmla="*/ 56 w 494"/>
              <a:gd name="T13" fmla="*/ 412 h 412"/>
              <a:gd name="T14" fmla="*/ 0 w 494"/>
              <a:gd name="T15" fmla="*/ 355 h 412"/>
              <a:gd name="T16" fmla="*/ 0 w 494"/>
              <a:gd name="T17" fmla="*/ 57 h 412"/>
              <a:gd name="T18" fmla="*/ 58 w 494"/>
              <a:gd name="T19" fmla="*/ 0 h 412"/>
              <a:gd name="T20" fmla="*/ 386 w 494"/>
              <a:gd name="T21" fmla="*/ 0 h 412"/>
              <a:gd name="T22" fmla="*/ 448 w 494"/>
              <a:gd name="T23" fmla="*/ 62 h 412"/>
              <a:gd name="T24" fmla="*/ 448 w 494"/>
              <a:gd name="T25" fmla="*/ 87 h 412"/>
              <a:gd name="T26" fmla="*/ 234 w 494"/>
              <a:gd name="T27" fmla="*/ 71 h 412"/>
              <a:gd name="T28" fmla="*/ 72 w 494"/>
              <a:gd name="T29" fmla="*/ 131 h 412"/>
              <a:gd name="T30" fmla="*/ 65 w 494"/>
              <a:gd name="T31" fmla="*/ 162 h 412"/>
              <a:gd name="T32" fmla="*/ 97 w 494"/>
              <a:gd name="T33" fmla="*/ 158 h 412"/>
              <a:gd name="T34" fmla="*/ 165 w 494"/>
              <a:gd name="T35" fmla="*/ 117 h 412"/>
              <a:gd name="T36" fmla="*/ 347 w 494"/>
              <a:gd name="T37" fmla="*/ 157 h 412"/>
              <a:gd name="T38" fmla="*/ 380 w 494"/>
              <a:gd name="T39" fmla="*/ 163 h 412"/>
              <a:gd name="T40" fmla="*/ 371 w 494"/>
              <a:gd name="T41" fmla="*/ 131 h 412"/>
              <a:gd name="T42" fmla="*/ 234 w 494"/>
              <a:gd name="T43" fmla="*/ 71 h 412"/>
              <a:gd name="T44" fmla="*/ 226 w 494"/>
              <a:gd name="T45" fmla="*/ 143 h 412"/>
              <a:gd name="T46" fmla="*/ 120 w 494"/>
              <a:gd name="T47" fmla="*/ 187 h 412"/>
              <a:gd name="T48" fmla="*/ 116 w 494"/>
              <a:gd name="T49" fmla="*/ 217 h 412"/>
              <a:gd name="T50" fmla="*/ 145 w 494"/>
              <a:gd name="T51" fmla="*/ 214 h 412"/>
              <a:gd name="T52" fmla="*/ 303 w 494"/>
              <a:gd name="T53" fmla="*/ 214 h 412"/>
              <a:gd name="T54" fmla="*/ 332 w 494"/>
              <a:gd name="T55" fmla="*/ 217 h 412"/>
              <a:gd name="T56" fmla="*/ 328 w 494"/>
              <a:gd name="T57" fmla="*/ 186 h 412"/>
              <a:gd name="T58" fmla="*/ 226 w 494"/>
              <a:gd name="T59" fmla="*/ 143 h 412"/>
              <a:gd name="T60" fmla="*/ 221 w 494"/>
              <a:gd name="T61" fmla="*/ 214 h 412"/>
              <a:gd name="T62" fmla="*/ 163 w 494"/>
              <a:gd name="T63" fmla="*/ 247 h 412"/>
              <a:gd name="T64" fmla="*/ 165 w 494"/>
              <a:gd name="T65" fmla="*/ 273 h 412"/>
              <a:gd name="T66" fmla="*/ 192 w 494"/>
              <a:gd name="T67" fmla="*/ 269 h 412"/>
              <a:gd name="T68" fmla="*/ 255 w 494"/>
              <a:gd name="T69" fmla="*/ 269 h 412"/>
              <a:gd name="T70" fmla="*/ 281 w 494"/>
              <a:gd name="T71" fmla="*/ 274 h 412"/>
              <a:gd name="T72" fmla="*/ 282 w 494"/>
              <a:gd name="T73" fmla="*/ 246 h 412"/>
              <a:gd name="T74" fmla="*/ 221 w 494"/>
              <a:gd name="T75" fmla="*/ 214 h 412"/>
              <a:gd name="T76" fmla="*/ 219 w 494"/>
              <a:gd name="T77" fmla="*/ 348 h 412"/>
              <a:gd name="T78" fmla="*/ 228 w 494"/>
              <a:gd name="T79" fmla="*/ 348 h 412"/>
              <a:gd name="T80" fmla="*/ 246 w 494"/>
              <a:gd name="T81" fmla="*/ 323 h 412"/>
              <a:gd name="T82" fmla="*/ 224 w 494"/>
              <a:gd name="T83" fmla="*/ 300 h 412"/>
              <a:gd name="T84" fmla="*/ 202 w 494"/>
              <a:gd name="T85" fmla="*/ 322 h 412"/>
              <a:gd name="T86" fmla="*/ 219 w 494"/>
              <a:gd name="T87" fmla="*/ 34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4" h="412">
                <a:moveTo>
                  <a:pt x="448" y="87"/>
                </a:moveTo>
                <a:cubicBezTo>
                  <a:pt x="482" y="93"/>
                  <a:pt x="494" y="105"/>
                  <a:pt x="493" y="127"/>
                </a:cubicBezTo>
                <a:cubicBezTo>
                  <a:pt x="492" y="148"/>
                  <a:pt x="479" y="158"/>
                  <a:pt x="448" y="161"/>
                </a:cubicBezTo>
                <a:cubicBezTo>
                  <a:pt x="448" y="168"/>
                  <a:pt x="448" y="175"/>
                  <a:pt x="448" y="182"/>
                </a:cubicBezTo>
                <a:cubicBezTo>
                  <a:pt x="448" y="239"/>
                  <a:pt x="448" y="297"/>
                  <a:pt x="448" y="354"/>
                </a:cubicBezTo>
                <a:cubicBezTo>
                  <a:pt x="448" y="391"/>
                  <a:pt x="427" y="412"/>
                  <a:pt x="390" y="412"/>
                </a:cubicBezTo>
                <a:cubicBezTo>
                  <a:pt x="279" y="412"/>
                  <a:pt x="168" y="412"/>
                  <a:pt x="56" y="412"/>
                </a:cubicBezTo>
                <a:cubicBezTo>
                  <a:pt x="20" y="412"/>
                  <a:pt x="0" y="391"/>
                  <a:pt x="0" y="355"/>
                </a:cubicBezTo>
                <a:cubicBezTo>
                  <a:pt x="0" y="256"/>
                  <a:pt x="0" y="156"/>
                  <a:pt x="0" y="57"/>
                </a:cubicBezTo>
                <a:cubicBezTo>
                  <a:pt x="0" y="20"/>
                  <a:pt x="20" y="0"/>
                  <a:pt x="58" y="0"/>
                </a:cubicBezTo>
                <a:cubicBezTo>
                  <a:pt x="168" y="0"/>
                  <a:pt x="277" y="0"/>
                  <a:pt x="386" y="0"/>
                </a:cubicBezTo>
                <a:cubicBezTo>
                  <a:pt x="428" y="0"/>
                  <a:pt x="448" y="20"/>
                  <a:pt x="448" y="62"/>
                </a:cubicBezTo>
                <a:cubicBezTo>
                  <a:pt x="448" y="70"/>
                  <a:pt x="448" y="78"/>
                  <a:pt x="448" y="87"/>
                </a:cubicBezTo>
                <a:close/>
                <a:moveTo>
                  <a:pt x="234" y="71"/>
                </a:moveTo>
                <a:cubicBezTo>
                  <a:pt x="163" y="71"/>
                  <a:pt x="114" y="92"/>
                  <a:pt x="72" y="131"/>
                </a:cubicBezTo>
                <a:cubicBezTo>
                  <a:pt x="62" y="140"/>
                  <a:pt x="54" y="150"/>
                  <a:pt x="65" y="162"/>
                </a:cubicBezTo>
                <a:cubicBezTo>
                  <a:pt x="76" y="175"/>
                  <a:pt x="86" y="166"/>
                  <a:pt x="97" y="158"/>
                </a:cubicBezTo>
                <a:cubicBezTo>
                  <a:pt x="119" y="143"/>
                  <a:pt x="140" y="125"/>
                  <a:pt x="165" y="117"/>
                </a:cubicBezTo>
                <a:cubicBezTo>
                  <a:pt x="232" y="94"/>
                  <a:pt x="294" y="107"/>
                  <a:pt x="347" y="157"/>
                </a:cubicBezTo>
                <a:cubicBezTo>
                  <a:pt x="357" y="165"/>
                  <a:pt x="367" y="175"/>
                  <a:pt x="380" y="163"/>
                </a:cubicBezTo>
                <a:cubicBezTo>
                  <a:pt x="393" y="149"/>
                  <a:pt x="380" y="140"/>
                  <a:pt x="371" y="131"/>
                </a:cubicBezTo>
                <a:cubicBezTo>
                  <a:pt x="329" y="92"/>
                  <a:pt x="279" y="71"/>
                  <a:pt x="234" y="71"/>
                </a:cubicBezTo>
                <a:close/>
                <a:moveTo>
                  <a:pt x="226" y="143"/>
                </a:moveTo>
                <a:cubicBezTo>
                  <a:pt x="188" y="142"/>
                  <a:pt x="145" y="160"/>
                  <a:pt x="120" y="187"/>
                </a:cubicBezTo>
                <a:cubicBezTo>
                  <a:pt x="112" y="196"/>
                  <a:pt x="106" y="206"/>
                  <a:pt x="116" y="217"/>
                </a:cubicBezTo>
                <a:cubicBezTo>
                  <a:pt x="126" y="228"/>
                  <a:pt x="135" y="222"/>
                  <a:pt x="145" y="214"/>
                </a:cubicBezTo>
                <a:cubicBezTo>
                  <a:pt x="195" y="167"/>
                  <a:pt x="251" y="167"/>
                  <a:pt x="303" y="214"/>
                </a:cubicBezTo>
                <a:cubicBezTo>
                  <a:pt x="312" y="222"/>
                  <a:pt x="322" y="228"/>
                  <a:pt x="332" y="217"/>
                </a:cubicBezTo>
                <a:cubicBezTo>
                  <a:pt x="342" y="206"/>
                  <a:pt x="338" y="196"/>
                  <a:pt x="328" y="186"/>
                </a:cubicBezTo>
                <a:cubicBezTo>
                  <a:pt x="299" y="158"/>
                  <a:pt x="266" y="144"/>
                  <a:pt x="226" y="143"/>
                </a:cubicBezTo>
                <a:close/>
                <a:moveTo>
                  <a:pt x="221" y="214"/>
                </a:moveTo>
                <a:cubicBezTo>
                  <a:pt x="197" y="215"/>
                  <a:pt x="175" y="225"/>
                  <a:pt x="163" y="247"/>
                </a:cubicBezTo>
                <a:cubicBezTo>
                  <a:pt x="159" y="254"/>
                  <a:pt x="161" y="267"/>
                  <a:pt x="165" y="273"/>
                </a:cubicBezTo>
                <a:cubicBezTo>
                  <a:pt x="173" y="282"/>
                  <a:pt x="184" y="278"/>
                  <a:pt x="192" y="269"/>
                </a:cubicBezTo>
                <a:cubicBezTo>
                  <a:pt x="215" y="244"/>
                  <a:pt x="233" y="244"/>
                  <a:pt x="255" y="269"/>
                </a:cubicBezTo>
                <a:cubicBezTo>
                  <a:pt x="263" y="278"/>
                  <a:pt x="273" y="284"/>
                  <a:pt x="281" y="274"/>
                </a:cubicBezTo>
                <a:cubicBezTo>
                  <a:pt x="286" y="268"/>
                  <a:pt x="286" y="253"/>
                  <a:pt x="282" y="246"/>
                </a:cubicBezTo>
                <a:cubicBezTo>
                  <a:pt x="269" y="225"/>
                  <a:pt x="248" y="214"/>
                  <a:pt x="221" y="214"/>
                </a:cubicBezTo>
                <a:close/>
                <a:moveTo>
                  <a:pt x="219" y="348"/>
                </a:moveTo>
                <a:cubicBezTo>
                  <a:pt x="222" y="348"/>
                  <a:pt x="225" y="348"/>
                  <a:pt x="228" y="348"/>
                </a:cubicBezTo>
                <a:cubicBezTo>
                  <a:pt x="234" y="340"/>
                  <a:pt x="244" y="332"/>
                  <a:pt x="246" y="323"/>
                </a:cubicBezTo>
                <a:cubicBezTo>
                  <a:pt x="247" y="310"/>
                  <a:pt x="238" y="300"/>
                  <a:pt x="224" y="300"/>
                </a:cubicBezTo>
                <a:cubicBezTo>
                  <a:pt x="210" y="300"/>
                  <a:pt x="200" y="309"/>
                  <a:pt x="202" y="322"/>
                </a:cubicBezTo>
                <a:cubicBezTo>
                  <a:pt x="203" y="332"/>
                  <a:pt x="213" y="340"/>
                  <a:pt x="219" y="348"/>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2">
            <a:extLst>
              <a:ext uri="{FF2B5EF4-FFF2-40B4-BE49-F238E27FC236}">
                <a16:creationId xmlns:a16="http://schemas.microsoft.com/office/drawing/2014/main" id="{D7F108C3-1148-4595-8240-BC496047B6FD}"/>
              </a:ext>
            </a:extLst>
          </p:cNvPr>
          <p:cNvSpPr>
            <a:spLocks/>
          </p:cNvSpPr>
          <p:nvPr/>
        </p:nvSpPr>
        <p:spPr bwMode="auto">
          <a:xfrm>
            <a:off x="3487738" y="3155950"/>
            <a:ext cx="954088" cy="454025"/>
          </a:xfrm>
          <a:custGeom>
            <a:avLst/>
            <a:gdLst>
              <a:gd name="T0" fmla="*/ 298 w 298"/>
              <a:gd name="T1" fmla="*/ 0 h 142"/>
              <a:gd name="T2" fmla="*/ 272 w 298"/>
              <a:gd name="T3" fmla="*/ 113 h 142"/>
              <a:gd name="T4" fmla="*/ 235 w 298"/>
              <a:gd name="T5" fmla="*/ 142 h 142"/>
              <a:gd name="T6" fmla="*/ 61 w 298"/>
              <a:gd name="T7" fmla="*/ 142 h 142"/>
              <a:gd name="T8" fmla="*/ 28 w 298"/>
              <a:gd name="T9" fmla="*/ 121 h 142"/>
              <a:gd name="T10" fmla="*/ 0 w 298"/>
              <a:gd name="T11" fmla="*/ 0 h 142"/>
              <a:gd name="T12" fmla="*/ 298 w 298"/>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298" h="142">
                <a:moveTo>
                  <a:pt x="298" y="0"/>
                </a:moveTo>
                <a:cubicBezTo>
                  <a:pt x="289" y="39"/>
                  <a:pt x="281" y="76"/>
                  <a:pt x="272" y="113"/>
                </a:cubicBezTo>
                <a:cubicBezTo>
                  <a:pt x="268" y="132"/>
                  <a:pt x="256" y="142"/>
                  <a:pt x="235" y="142"/>
                </a:cubicBezTo>
                <a:cubicBezTo>
                  <a:pt x="177" y="142"/>
                  <a:pt x="119" y="142"/>
                  <a:pt x="61" y="142"/>
                </a:cubicBezTo>
                <a:cubicBezTo>
                  <a:pt x="45" y="142"/>
                  <a:pt x="32" y="136"/>
                  <a:pt x="28" y="121"/>
                </a:cubicBezTo>
                <a:cubicBezTo>
                  <a:pt x="18" y="81"/>
                  <a:pt x="9" y="41"/>
                  <a:pt x="0" y="0"/>
                </a:cubicBezTo>
                <a:cubicBezTo>
                  <a:pt x="100" y="0"/>
                  <a:pt x="198" y="0"/>
                  <a:pt x="298" y="0"/>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3">
            <a:extLst>
              <a:ext uri="{FF2B5EF4-FFF2-40B4-BE49-F238E27FC236}">
                <a16:creationId xmlns:a16="http://schemas.microsoft.com/office/drawing/2014/main" id="{71DF8EFE-0004-4A90-B7E8-3181CED6083D}"/>
              </a:ext>
            </a:extLst>
          </p:cNvPr>
          <p:cNvSpPr>
            <a:spLocks/>
          </p:cNvSpPr>
          <p:nvPr/>
        </p:nvSpPr>
        <p:spPr bwMode="auto">
          <a:xfrm>
            <a:off x="3487738" y="1141413"/>
            <a:ext cx="950913" cy="457200"/>
          </a:xfrm>
          <a:custGeom>
            <a:avLst/>
            <a:gdLst>
              <a:gd name="T0" fmla="*/ 297 w 297"/>
              <a:gd name="T1" fmla="*/ 143 h 143"/>
              <a:gd name="T2" fmla="*/ 0 w 297"/>
              <a:gd name="T3" fmla="*/ 143 h 143"/>
              <a:gd name="T4" fmla="*/ 18 w 297"/>
              <a:gd name="T5" fmla="*/ 61 h 143"/>
              <a:gd name="T6" fmla="*/ 94 w 297"/>
              <a:gd name="T7" fmla="*/ 1 h 143"/>
              <a:gd name="T8" fmla="*/ 234 w 297"/>
              <a:gd name="T9" fmla="*/ 1 h 143"/>
              <a:gd name="T10" fmla="*/ 273 w 297"/>
              <a:gd name="T11" fmla="*/ 30 h 143"/>
              <a:gd name="T12" fmla="*/ 297 w 297"/>
              <a:gd name="T13" fmla="*/ 143 h 143"/>
            </a:gdLst>
            <a:ahLst/>
            <a:cxnLst>
              <a:cxn ang="0">
                <a:pos x="T0" y="T1"/>
              </a:cxn>
              <a:cxn ang="0">
                <a:pos x="T2" y="T3"/>
              </a:cxn>
              <a:cxn ang="0">
                <a:pos x="T4" y="T5"/>
              </a:cxn>
              <a:cxn ang="0">
                <a:pos x="T6" y="T7"/>
              </a:cxn>
              <a:cxn ang="0">
                <a:pos x="T8" y="T9"/>
              </a:cxn>
              <a:cxn ang="0">
                <a:pos x="T10" y="T11"/>
              </a:cxn>
              <a:cxn ang="0">
                <a:pos x="T12" y="T13"/>
              </a:cxn>
            </a:cxnLst>
            <a:rect l="0" t="0" r="r" b="b"/>
            <a:pathLst>
              <a:path w="297" h="143">
                <a:moveTo>
                  <a:pt x="297" y="143"/>
                </a:moveTo>
                <a:cubicBezTo>
                  <a:pt x="197" y="143"/>
                  <a:pt x="100" y="143"/>
                  <a:pt x="0" y="143"/>
                </a:cubicBezTo>
                <a:cubicBezTo>
                  <a:pt x="6" y="115"/>
                  <a:pt x="12" y="88"/>
                  <a:pt x="18" y="61"/>
                </a:cubicBezTo>
                <a:cubicBezTo>
                  <a:pt x="32" y="1"/>
                  <a:pt x="32" y="1"/>
                  <a:pt x="94" y="1"/>
                </a:cubicBezTo>
                <a:cubicBezTo>
                  <a:pt x="141" y="1"/>
                  <a:pt x="187" y="0"/>
                  <a:pt x="234" y="1"/>
                </a:cubicBezTo>
                <a:cubicBezTo>
                  <a:pt x="255" y="1"/>
                  <a:pt x="268" y="10"/>
                  <a:pt x="273" y="30"/>
                </a:cubicBezTo>
                <a:cubicBezTo>
                  <a:pt x="281" y="67"/>
                  <a:pt x="288" y="104"/>
                  <a:pt x="297" y="143"/>
                </a:cubicBezTo>
                <a:close/>
              </a:path>
            </a:pathLst>
          </a:custGeom>
          <a:solidFill>
            <a:srgbClr val="4DA9CF"/>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37">
            <a:extLst>
              <a:ext uri="{FF2B5EF4-FFF2-40B4-BE49-F238E27FC236}">
                <a16:creationId xmlns:a16="http://schemas.microsoft.com/office/drawing/2014/main" id="{9784BBCE-B9EE-4F9C-AB19-A4BC12F1E289}"/>
              </a:ext>
            </a:extLst>
          </p:cNvPr>
          <p:cNvSpPr>
            <a:spLocks noEditPoints="1"/>
          </p:cNvSpPr>
          <p:nvPr/>
        </p:nvSpPr>
        <p:spPr bwMode="auto">
          <a:xfrm>
            <a:off x="4976813" y="1250950"/>
            <a:ext cx="1087438" cy="1339850"/>
          </a:xfrm>
          <a:custGeom>
            <a:avLst/>
            <a:gdLst>
              <a:gd name="T0" fmla="*/ 322 w 844"/>
              <a:gd name="T1" fmla="*/ 6 h 1039"/>
              <a:gd name="T2" fmla="*/ 410 w 844"/>
              <a:gd name="T3" fmla="*/ 5 h 1039"/>
              <a:gd name="T4" fmla="*/ 582 w 844"/>
              <a:gd name="T5" fmla="*/ 59 h 1039"/>
              <a:gd name="T6" fmla="*/ 614 w 844"/>
              <a:gd name="T7" fmla="*/ 71 h 1039"/>
              <a:gd name="T8" fmla="*/ 704 w 844"/>
              <a:gd name="T9" fmla="*/ 144 h 1039"/>
              <a:gd name="T10" fmla="*/ 825 w 844"/>
              <a:gd name="T11" fmla="*/ 472 h 1039"/>
              <a:gd name="T12" fmla="*/ 784 w 844"/>
              <a:gd name="T13" fmla="*/ 602 h 1039"/>
              <a:gd name="T14" fmla="*/ 768 w 844"/>
              <a:gd name="T15" fmla="*/ 635 h 1039"/>
              <a:gd name="T16" fmla="*/ 710 w 844"/>
              <a:gd name="T17" fmla="*/ 846 h 1039"/>
              <a:gd name="T18" fmla="*/ 579 w 844"/>
              <a:gd name="T19" fmla="*/ 954 h 1039"/>
              <a:gd name="T20" fmla="*/ 359 w 844"/>
              <a:gd name="T21" fmla="*/ 1023 h 1039"/>
              <a:gd name="T22" fmla="*/ 240 w 844"/>
              <a:gd name="T23" fmla="*/ 998 h 1039"/>
              <a:gd name="T24" fmla="*/ 166 w 844"/>
              <a:gd name="T25" fmla="*/ 910 h 1039"/>
              <a:gd name="T26" fmla="*/ 52 w 844"/>
              <a:gd name="T27" fmla="*/ 166 h 1039"/>
              <a:gd name="T28" fmla="*/ 79 w 844"/>
              <a:gd name="T29" fmla="*/ 91 h 1039"/>
              <a:gd name="T30" fmla="*/ 214 w 844"/>
              <a:gd name="T31" fmla="*/ 6 h 1039"/>
              <a:gd name="T32" fmla="*/ 322 w 844"/>
              <a:gd name="T33" fmla="*/ 7 h 1039"/>
              <a:gd name="T34" fmla="*/ 322 w 844"/>
              <a:gd name="T35" fmla="*/ 6 h 1039"/>
              <a:gd name="T36" fmla="*/ 608 w 844"/>
              <a:gd name="T37" fmla="*/ 106 h 1039"/>
              <a:gd name="T38" fmla="*/ 374 w 844"/>
              <a:gd name="T39" fmla="*/ 122 h 1039"/>
              <a:gd name="T40" fmla="*/ 335 w 844"/>
              <a:gd name="T41" fmla="*/ 177 h 1039"/>
              <a:gd name="T42" fmla="*/ 434 w 844"/>
              <a:gd name="T43" fmla="*/ 526 h 1039"/>
              <a:gd name="T44" fmla="*/ 506 w 844"/>
              <a:gd name="T45" fmla="*/ 570 h 1039"/>
              <a:gd name="T46" fmla="*/ 746 w 844"/>
              <a:gd name="T47" fmla="*/ 521 h 1039"/>
              <a:gd name="T48" fmla="*/ 782 w 844"/>
              <a:gd name="T49" fmla="*/ 456 h 1039"/>
              <a:gd name="T50" fmla="*/ 676 w 844"/>
              <a:gd name="T51" fmla="*/ 160 h 1039"/>
              <a:gd name="T52" fmla="*/ 608 w 844"/>
              <a:gd name="T53" fmla="*/ 106 h 1039"/>
              <a:gd name="T54" fmla="*/ 268 w 844"/>
              <a:gd name="T55" fmla="*/ 339 h 1039"/>
              <a:gd name="T56" fmla="*/ 409 w 844"/>
              <a:gd name="T57" fmla="*/ 842 h 1039"/>
              <a:gd name="T58" fmla="*/ 422 w 844"/>
              <a:gd name="T59" fmla="*/ 841 h 1039"/>
              <a:gd name="T60" fmla="*/ 441 w 844"/>
              <a:gd name="T61" fmla="*/ 683 h 1039"/>
              <a:gd name="T62" fmla="*/ 323 w 844"/>
              <a:gd name="T63" fmla="*/ 551 h 1039"/>
              <a:gd name="T64" fmla="*/ 268 w 844"/>
              <a:gd name="T65" fmla="*/ 339 h 1039"/>
              <a:gd name="T66" fmla="*/ 89 w 844"/>
              <a:gd name="T67" fmla="*/ 162 h 1039"/>
              <a:gd name="T68" fmla="*/ 164 w 844"/>
              <a:gd name="T69" fmla="*/ 79 h 1039"/>
              <a:gd name="T70" fmla="*/ 260 w 844"/>
              <a:gd name="T71" fmla="*/ 69 h 1039"/>
              <a:gd name="T72" fmla="*/ 89 w 844"/>
              <a:gd name="T73" fmla="*/ 162 h 1039"/>
              <a:gd name="T74" fmla="*/ 391 w 844"/>
              <a:gd name="T75" fmla="*/ 900 h 1039"/>
              <a:gd name="T76" fmla="*/ 316 w 844"/>
              <a:gd name="T77" fmla="*/ 951 h 1039"/>
              <a:gd name="T78" fmla="*/ 228 w 844"/>
              <a:gd name="T79" fmla="*/ 937 h 1039"/>
              <a:gd name="T80" fmla="*/ 311 w 844"/>
              <a:gd name="T81" fmla="*/ 983 h 1039"/>
              <a:gd name="T82" fmla="*/ 391 w 844"/>
              <a:gd name="T83" fmla="*/ 900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44" h="1039">
                <a:moveTo>
                  <a:pt x="322" y="6"/>
                </a:moveTo>
                <a:cubicBezTo>
                  <a:pt x="351" y="6"/>
                  <a:pt x="381" y="7"/>
                  <a:pt x="410" y="5"/>
                </a:cubicBezTo>
                <a:cubicBezTo>
                  <a:pt x="474" y="0"/>
                  <a:pt x="532" y="15"/>
                  <a:pt x="582" y="59"/>
                </a:cubicBezTo>
                <a:cubicBezTo>
                  <a:pt x="590" y="66"/>
                  <a:pt x="602" y="69"/>
                  <a:pt x="614" y="71"/>
                </a:cubicBezTo>
                <a:cubicBezTo>
                  <a:pt x="657" y="79"/>
                  <a:pt x="688" y="102"/>
                  <a:pt x="704" y="144"/>
                </a:cubicBezTo>
                <a:cubicBezTo>
                  <a:pt x="745" y="253"/>
                  <a:pt x="785" y="362"/>
                  <a:pt x="825" y="472"/>
                </a:cubicBezTo>
                <a:cubicBezTo>
                  <a:pt x="844" y="524"/>
                  <a:pt x="828" y="567"/>
                  <a:pt x="784" y="602"/>
                </a:cubicBezTo>
                <a:cubicBezTo>
                  <a:pt x="775" y="609"/>
                  <a:pt x="769" y="624"/>
                  <a:pt x="768" y="635"/>
                </a:cubicBezTo>
                <a:cubicBezTo>
                  <a:pt x="762" y="709"/>
                  <a:pt x="746" y="780"/>
                  <a:pt x="710" y="846"/>
                </a:cubicBezTo>
                <a:cubicBezTo>
                  <a:pt x="681" y="900"/>
                  <a:pt x="639" y="937"/>
                  <a:pt x="579" y="954"/>
                </a:cubicBezTo>
                <a:cubicBezTo>
                  <a:pt x="506" y="975"/>
                  <a:pt x="432" y="998"/>
                  <a:pt x="359" y="1023"/>
                </a:cubicBezTo>
                <a:cubicBezTo>
                  <a:pt x="313" y="1039"/>
                  <a:pt x="273" y="1030"/>
                  <a:pt x="240" y="998"/>
                </a:cubicBezTo>
                <a:cubicBezTo>
                  <a:pt x="212" y="972"/>
                  <a:pt x="184" y="943"/>
                  <a:pt x="166" y="910"/>
                </a:cubicBezTo>
                <a:cubicBezTo>
                  <a:pt x="38" y="677"/>
                  <a:pt x="0" y="428"/>
                  <a:pt x="52" y="166"/>
                </a:cubicBezTo>
                <a:cubicBezTo>
                  <a:pt x="57" y="140"/>
                  <a:pt x="68" y="115"/>
                  <a:pt x="79" y="91"/>
                </a:cubicBezTo>
                <a:cubicBezTo>
                  <a:pt x="105" y="34"/>
                  <a:pt x="146" y="0"/>
                  <a:pt x="214" y="6"/>
                </a:cubicBezTo>
                <a:cubicBezTo>
                  <a:pt x="249" y="10"/>
                  <a:pt x="286" y="7"/>
                  <a:pt x="322" y="7"/>
                </a:cubicBezTo>
                <a:cubicBezTo>
                  <a:pt x="322" y="7"/>
                  <a:pt x="322" y="6"/>
                  <a:pt x="322" y="6"/>
                </a:cubicBezTo>
                <a:close/>
                <a:moveTo>
                  <a:pt x="608" y="106"/>
                </a:moveTo>
                <a:cubicBezTo>
                  <a:pt x="523" y="112"/>
                  <a:pt x="449" y="116"/>
                  <a:pt x="374" y="122"/>
                </a:cubicBezTo>
                <a:cubicBezTo>
                  <a:pt x="335" y="125"/>
                  <a:pt x="324" y="140"/>
                  <a:pt x="335" y="177"/>
                </a:cubicBezTo>
                <a:cubicBezTo>
                  <a:pt x="367" y="293"/>
                  <a:pt x="400" y="410"/>
                  <a:pt x="434" y="526"/>
                </a:cubicBezTo>
                <a:cubicBezTo>
                  <a:pt x="446" y="567"/>
                  <a:pt x="464" y="578"/>
                  <a:pt x="506" y="570"/>
                </a:cubicBezTo>
                <a:cubicBezTo>
                  <a:pt x="586" y="554"/>
                  <a:pt x="666" y="538"/>
                  <a:pt x="746" y="521"/>
                </a:cubicBezTo>
                <a:cubicBezTo>
                  <a:pt x="791" y="512"/>
                  <a:pt x="798" y="500"/>
                  <a:pt x="782" y="456"/>
                </a:cubicBezTo>
                <a:cubicBezTo>
                  <a:pt x="747" y="357"/>
                  <a:pt x="712" y="259"/>
                  <a:pt x="676" y="160"/>
                </a:cubicBezTo>
                <a:cubicBezTo>
                  <a:pt x="658" y="109"/>
                  <a:pt x="652" y="105"/>
                  <a:pt x="608" y="106"/>
                </a:cubicBezTo>
                <a:close/>
                <a:moveTo>
                  <a:pt x="268" y="339"/>
                </a:moveTo>
                <a:cubicBezTo>
                  <a:pt x="253" y="526"/>
                  <a:pt x="288" y="697"/>
                  <a:pt x="409" y="842"/>
                </a:cubicBezTo>
                <a:cubicBezTo>
                  <a:pt x="413" y="842"/>
                  <a:pt x="417" y="841"/>
                  <a:pt x="422" y="841"/>
                </a:cubicBezTo>
                <a:cubicBezTo>
                  <a:pt x="428" y="789"/>
                  <a:pt x="435" y="736"/>
                  <a:pt x="441" y="683"/>
                </a:cubicBezTo>
                <a:cubicBezTo>
                  <a:pt x="367" y="665"/>
                  <a:pt x="337" y="617"/>
                  <a:pt x="323" y="551"/>
                </a:cubicBezTo>
                <a:cubicBezTo>
                  <a:pt x="307" y="480"/>
                  <a:pt x="286" y="410"/>
                  <a:pt x="268" y="339"/>
                </a:cubicBezTo>
                <a:close/>
                <a:moveTo>
                  <a:pt x="89" y="162"/>
                </a:moveTo>
                <a:cubicBezTo>
                  <a:pt x="116" y="130"/>
                  <a:pt x="134" y="94"/>
                  <a:pt x="164" y="79"/>
                </a:cubicBezTo>
                <a:cubicBezTo>
                  <a:pt x="191" y="64"/>
                  <a:pt x="230" y="71"/>
                  <a:pt x="260" y="69"/>
                </a:cubicBezTo>
                <a:cubicBezTo>
                  <a:pt x="184" y="6"/>
                  <a:pt x="122" y="35"/>
                  <a:pt x="89" y="162"/>
                </a:cubicBezTo>
                <a:close/>
                <a:moveTo>
                  <a:pt x="391" y="900"/>
                </a:moveTo>
                <a:cubicBezTo>
                  <a:pt x="366" y="918"/>
                  <a:pt x="343" y="945"/>
                  <a:pt x="316" y="951"/>
                </a:cubicBezTo>
                <a:cubicBezTo>
                  <a:pt x="289" y="957"/>
                  <a:pt x="258" y="942"/>
                  <a:pt x="228" y="937"/>
                </a:cubicBezTo>
                <a:cubicBezTo>
                  <a:pt x="250" y="963"/>
                  <a:pt x="272" y="990"/>
                  <a:pt x="311" y="983"/>
                </a:cubicBezTo>
                <a:cubicBezTo>
                  <a:pt x="356" y="976"/>
                  <a:pt x="375" y="939"/>
                  <a:pt x="391" y="900"/>
                </a:cubicBezTo>
                <a:close/>
              </a:path>
            </a:pathLst>
          </a:custGeom>
          <a:solidFill>
            <a:srgbClr val="7264A3"/>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8">
            <a:extLst>
              <a:ext uri="{FF2B5EF4-FFF2-40B4-BE49-F238E27FC236}">
                <a16:creationId xmlns:a16="http://schemas.microsoft.com/office/drawing/2014/main" id="{CA9657A7-CDAD-40A3-A1B1-62121BA87D2D}"/>
              </a:ext>
            </a:extLst>
          </p:cNvPr>
          <p:cNvSpPr>
            <a:spLocks/>
          </p:cNvSpPr>
          <p:nvPr/>
        </p:nvSpPr>
        <p:spPr bwMode="auto">
          <a:xfrm>
            <a:off x="6115050" y="944563"/>
            <a:ext cx="515938" cy="1052512"/>
          </a:xfrm>
          <a:custGeom>
            <a:avLst/>
            <a:gdLst>
              <a:gd name="T0" fmla="*/ 400 w 400"/>
              <a:gd name="T1" fmla="*/ 595 h 818"/>
              <a:gd name="T2" fmla="*/ 365 w 400"/>
              <a:gd name="T3" fmla="*/ 773 h 818"/>
              <a:gd name="T4" fmla="*/ 311 w 400"/>
              <a:gd name="T5" fmla="*/ 808 h 818"/>
              <a:gd name="T6" fmla="*/ 291 w 400"/>
              <a:gd name="T7" fmla="*/ 750 h 818"/>
              <a:gd name="T8" fmla="*/ 36 w 400"/>
              <a:gd name="T9" fmla="*/ 83 h 818"/>
              <a:gd name="T10" fmla="*/ 15 w 400"/>
              <a:gd name="T11" fmla="*/ 25 h 818"/>
              <a:gd name="T12" fmla="*/ 77 w 400"/>
              <a:gd name="T13" fmla="*/ 17 h 818"/>
              <a:gd name="T14" fmla="*/ 386 w 400"/>
              <a:gd name="T15" fmla="*/ 462 h 818"/>
              <a:gd name="T16" fmla="*/ 400 w 400"/>
              <a:gd name="T17" fmla="*/ 595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818">
                <a:moveTo>
                  <a:pt x="400" y="595"/>
                </a:moveTo>
                <a:cubicBezTo>
                  <a:pt x="391" y="643"/>
                  <a:pt x="379" y="708"/>
                  <a:pt x="365" y="773"/>
                </a:cubicBezTo>
                <a:cubicBezTo>
                  <a:pt x="359" y="800"/>
                  <a:pt x="341" y="818"/>
                  <a:pt x="311" y="808"/>
                </a:cubicBezTo>
                <a:cubicBezTo>
                  <a:pt x="283" y="798"/>
                  <a:pt x="283" y="774"/>
                  <a:pt x="291" y="750"/>
                </a:cubicBezTo>
                <a:cubicBezTo>
                  <a:pt x="378" y="483"/>
                  <a:pt x="255" y="206"/>
                  <a:pt x="36" y="83"/>
                </a:cubicBezTo>
                <a:cubicBezTo>
                  <a:pt x="12" y="70"/>
                  <a:pt x="0" y="51"/>
                  <a:pt x="15" y="25"/>
                </a:cubicBezTo>
                <a:cubicBezTo>
                  <a:pt x="31" y="0"/>
                  <a:pt x="54" y="4"/>
                  <a:pt x="77" y="17"/>
                </a:cubicBezTo>
                <a:cubicBezTo>
                  <a:pt x="246" y="119"/>
                  <a:pt x="350" y="268"/>
                  <a:pt x="386" y="462"/>
                </a:cubicBezTo>
                <a:cubicBezTo>
                  <a:pt x="393" y="499"/>
                  <a:pt x="394" y="538"/>
                  <a:pt x="400" y="595"/>
                </a:cubicBezTo>
                <a:close/>
              </a:path>
            </a:pathLst>
          </a:custGeom>
          <a:solidFill>
            <a:srgbClr val="7264A3"/>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9">
            <a:extLst>
              <a:ext uri="{FF2B5EF4-FFF2-40B4-BE49-F238E27FC236}">
                <a16:creationId xmlns:a16="http://schemas.microsoft.com/office/drawing/2014/main" id="{6299CD7B-0EEB-4281-8218-584F559890ED}"/>
              </a:ext>
            </a:extLst>
          </p:cNvPr>
          <p:cNvSpPr>
            <a:spLocks/>
          </p:cNvSpPr>
          <p:nvPr/>
        </p:nvSpPr>
        <p:spPr bwMode="auto">
          <a:xfrm>
            <a:off x="6019800" y="1111250"/>
            <a:ext cx="419100" cy="820737"/>
          </a:xfrm>
          <a:custGeom>
            <a:avLst/>
            <a:gdLst>
              <a:gd name="T0" fmla="*/ 326 w 326"/>
              <a:gd name="T1" fmla="*/ 444 h 637"/>
              <a:gd name="T2" fmla="*/ 296 w 326"/>
              <a:gd name="T3" fmla="*/ 595 h 637"/>
              <a:gd name="T4" fmla="*/ 245 w 326"/>
              <a:gd name="T5" fmla="*/ 628 h 637"/>
              <a:gd name="T6" fmla="*/ 222 w 326"/>
              <a:gd name="T7" fmla="*/ 572 h 637"/>
              <a:gd name="T8" fmla="*/ 40 w 326"/>
              <a:gd name="T9" fmla="*/ 87 h 637"/>
              <a:gd name="T10" fmla="*/ 17 w 326"/>
              <a:gd name="T11" fmla="*/ 28 h 637"/>
              <a:gd name="T12" fmla="*/ 81 w 326"/>
              <a:gd name="T13" fmla="*/ 21 h 637"/>
              <a:gd name="T14" fmla="*/ 326 w 326"/>
              <a:gd name="T15" fmla="*/ 444 h 6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637">
                <a:moveTo>
                  <a:pt x="326" y="444"/>
                </a:moveTo>
                <a:cubicBezTo>
                  <a:pt x="316" y="494"/>
                  <a:pt x="307" y="545"/>
                  <a:pt x="296" y="595"/>
                </a:cubicBezTo>
                <a:cubicBezTo>
                  <a:pt x="290" y="621"/>
                  <a:pt x="273" y="637"/>
                  <a:pt x="245" y="628"/>
                </a:cubicBezTo>
                <a:cubicBezTo>
                  <a:pt x="218" y="620"/>
                  <a:pt x="214" y="599"/>
                  <a:pt x="222" y="572"/>
                </a:cubicBezTo>
                <a:cubicBezTo>
                  <a:pt x="279" y="376"/>
                  <a:pt x="211" y="196"/>
                  <a:pt x="40" y="87"/>
                </a:cubicBezTo>
                <a:cubicBezTo>
                  <a:pt x="16" y="72"/>
                  <a:pt x="0" y="55"/>
                  <a:pt x="17" y="28"/>
                </a:cubicBezTo>
                <a:cubicBezTo>
                  <a:pt x="33" y="0"/>
                  <a:pt x="57" y="7"/>
                  <a:pt x="81" y="21"/>
                </a:cubicBezTo>
                <a:cubicBezTo>
                  <a:pt x="225" y="105"/>
                  <a:pt x="321" y="273"/>
                  <a:pt x="326" y="444"/>
                </a:cubicBezTo>
                <a:close/>
              </a:path>
            </a:pathLst>
          </a:custGeom>
          <a:solidFill>
            <a:srgbClr val="7264A3"/>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40">
            <a:extLst>
              <a:ext uri="{FF2B5EF4-FFF2-40B4-BE49-F238E27FC236}">
                <a16:creationId xmlns:a16="http://schemas.microsoft.com/office/drawing/2014/main" id="{476EDAB0-17B0-4C27-B880-5C53DDDAC221}"/>
              </a:ext>
            </a:extLst>
          </p:cNvPr>
          <p:cNvSpPr>
            <a:spLocks/>
          </p:cNvSpPr>
          <p:nvPr/>
        </p:nvSpPr>
        <p:spPr bwMode="auto">
          <a:xfrm>
            <a:off x="5926138" y="1285875"/>
            <a:ext cx="314325" cy="581025"/>
          </a:xfrm>
          <a:custGeom>
            <a:avLst/>
            <a:gdLst>
              <a:gd name="T0" fmla="*/ 244 w 244"/>
              <a:gd name="T1" fmla="*/ 311 h 450"/>
              <a:gd name="T2" fmla="*/ 224 w 244"/>
              <a:gd name="T3" fmla="*/ 413 h 450"/>
              <a:gd name="T4" fmla="*/ 173 w 244"/>
              <a:gd name="T5" fmla="*/ 443 h 450"/>
              <a:gd name="T6" fmla="*/ 150 w 244"/>
              <a:gd name="T7" fmla="*/ 392 h 450"/>
              <a:gd name="T8" fmla="*/ 31 w 244"/>
              <a:gd name="T9" fmla="*/ 79 h 450"/>
              <a:gd name="T10" fmla="*/ 16 w 244"/>
              <a:gd name="T11" fmla="*/ 23 h 450"/>
              <a:gd name="T12" fmla="*/ 74 w 244"/>
              <a:gd name="T13" fmla="*/ 14 h 450"/>
              <a:gd name="T14" fmla="*/ 244 w 244"/>
              <a:gd name="T15" fmla="*/ 311 h 4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450">
                <a:moveTo>
                  <a:pt x="244" y="311"/>
                </a:moveTo>
                <a:cubicBezTo>
                  <a:pt x="238" y="345"/>
                  <a:pt x="232" y="380"/>
                  <a:pt x="224" y="413"/>
                </a:cubicBezTo>
                <a:cubicBezTo>
                  <a:pt x="218" y="438"/>
                  <a:pt x="199" y="450"/>
                  <a:pt x="173" y="443"/>
                </a:cubicBezTo>
                <a:cubicBezTo>
                  <a:pt x="148" y="436"/>
                  <a:pt x="144" y="414"/>
                  <a:pt x="150" y="392"/>
                </a:cubicBezTo>
                <a:cubicBezTo>
                  <a:pt x="186" y="258"/>
                  <a:pt x="146" y="154"/>
                  <a:pt x="31" y="79"/>
                </a:cubicBezTo>
                <a:cubicBezTo>
                  <a:pt x="9" y="64"/>
                  <a:pt x="0" y="45"/>
                  <a:pt x="16" y="23"/>
                </a:cubicBezTo>
                <a:cubicBezTo>
                  <a:pt x="31" y="0"/>
                  <a:pt x="51" y="2"/>
                  <a:pt x="74" y="14"/>
                </a:cubicBezTo>
                <a:cubicBezTo>
                  <a:pt x="174" y="70"/>
                  <a:pt x="240" y="186"/>
                  <a:pt x="244" y="311"/>
                </a:cubicBezTo>
                <a:close/>
              </a:path>
            </a:pathLst>
          </a:custGeom>
          <a:solidFill>
            <a:srgbClr val="7264A3"/>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4">
            <a:extLst>
              <a:ext uri="{FF2B5EF4-FFF2-40B4-BE49-F238E27FC236}">
                <a16:creationId xmlns:a16="http://schemas.microsoft.com/office/drawing/2014/main" id="{F03081CA-23F2-4BC0-B105-FB0279B0E720}"/>
              </a:ext>
            </a:extLst>
          </p:cNvPr>
          <p:cNvSpPr>
            <a:spLocks noEditPoints="1"/>
          </p:cNvSpPr>
          <p:nvPr/>
        </p:nvSpPr>
        <p:spPr bwMode="auto">
          <a:xfrm>
            <a:off x="7796213" y="1776413"/>
            <a:ext cx="1044575" cy="3140075"/>
          </a:xfrm>
          <a:custGeom>
            <a:avLst/>
            <a:gdLst>
              <a:gd name="T0" fmla="*/ 2 w 721"/>
              <a:gd name="T1" fmla="*/ 2171 h 2172"/>
              <a:gd name="T2" fmla="*/ 97 w 721"/>
              <a:gd name="T3" fmla="*/ 2117 h 2172"/>
              <a:gd name="T4" fmla="*/ 268 w 721"/>
              <a:gd name="T5" fmla="*/ 1926 h 2172"/>
              <a:gd name="T6" fmla="*/ 303 w 721"/>
              <a:gd name="T7" fmla="*/ 1770 h 2172"/>
              <a:gd name="T8" fmla="*/ 303 w 721"/>
              <a:gd name="T9" fmla="*/ 584 h 2172"/>
              <a:gd name="T10" fmla="*/ 303 w 721"/>
              <a:gd name="T11" fmla="*/ 408 h 2172"/>
              <a:gd name="T12" fmla="*/ 206 w 721"/>
              <a:gd name="T13" fmla="*/ 151 h 2172"/>
              <a:gd name="T14" fmla="*/ 7 w 721"/>
              <a:gd name="T15" fmla="*/ 6 h 2172"/>
              <a:gd name="T16" fmla="*/ 0 w 721"/>
              <a:gd name="T17" fmla="*/ 1 h 2172"/>
              <a:gd name="T18" fmla="*/ 32 w 721"/>
              <a:gd name="T19" fmla="*/ 1 h 2172"/>
              <a:gd name="T20" fmla="*/ 184 w 721"/>
              <a:gd name="T21" fmla="*/ 3 h 2172"/>
              <a:gd name="T22" fmla="*/ 554 w 721"/>
              <a:gd name="T23" fmla="*/ 132 h 2172"/>
              <a:gd name="T24" fmla="*/ 696 w 721"/>
              <a:gd name="T25" fmla="*/ 310 h 2172"/>
              <a:gd name="T26" fmla="*/ 719 w 721"/>
              <a:gd name="T27" fmla="*/ 432 h 2172"/>
              <a:gd name="T28" fmla="*/ 719 w 721"/>
              <a:gd name="T29" fmla="*/ 1343 h 2172"/>
              <a:gd name="T30" fmla="*/ 720 w 721"/>
              <a:gd name="T31" fmla="*/ 1728 h 2172"/>
              <a:gd name="T32" fmla="*/ 614 w 721"/>
              <a:gd name="T33" fmla="*/ 1987 h 2172"/>
              <a:gd name="T34" fmla="*/ 352 w 721"/>
              <a:gd name="T35" fmla="*/ 2141 h 2172"/>
              <a:gd name="T36" fmla="*/ 125 w 721"/>
              <a:gd name="T37" fmla="*/ 2172 h 2172"/>
              <a:gd name="T38" fmla="*/ 6 w 721"/>
              <a:gd name="T39" fmla="*/ 2171 h 2172"/>
              <a:gd name="T40" fmla="*/ 2 w 721"/>
              <a:gd name="T41" fmla="*/ 2171 h 2172"/>
              <a:gd name="T42" fmla="*/ 512 w 721"/>
              <a:gd name="T43" fmla="*/ 861 h 2172"/>
              <a:gd name="T44" fmla="*/ 574 w 721"/>
              <a:gd name="T45" fmla="*/ 796 h 2172"/>
              <a:gd name="T46" fmla="*/ 511 w 721"/>
              <a:gd name="T47" fmla="*/ 733 h 2172"/>
              <a:gd name="T48" fmla="*/ 449 w 721"/>
              <a:gd name="T49" fmla="*/ 799 h 2172"/>
              <a:gd name="T50" fmla="*/ 512 w 721"/>
              <a:gd name="T51" fmla="*/ 861 h 2172"/>
              <a:gd name="T52" fmla="*/ 449 w 721"/>
              <a:gd name="T53" fmla="*/ 1085 h 2172"/>
              <a:gd name="T54" fmla="*/ 511 w 721"/>
              <a:gd name="T55" fmla="*/ 1150 h 2172"/>
              <a:gd name="T56" fmla="*/ 574 w 721"/>
              <a:gd name="T57" fmla="*/ 1087 h 2172"/>
              <a:gd name="T58" fmla="*/ 512 w 721"/>
              <a:gd name="T59" fmla="*/ 1022 h 2172"/>
              <a:gd name="T60" fmla="*/ 449 w 721"/>
              <a:gd name="T61" fmla="*/ 1085 h 2172"/>
              <a:gd name="T62" fmla="*/ 512 w 721"/>
              <a:gd name="T63" fmla="*/ 572 h 2172"/>
              <a:gd name="T64" fmla="*/ 574 w 721"/>
              <a:gd name="T65" fmla="*/ 508 h 2172"/>
              <a:gd name="T66" fmla="*/ 511 w 721"/>
              <a:gd name="T67" fmla="*/ 445 h 2172"/>
              <a:gd name="T68" fmla="*/ 449 w 721"/>
              <a:gd name="T69" fmla="*/ 511 h 2172"/>
              <a:gd name="T70" fmla="*/ 512 w 721"/>
              <a:gd name="T71" fmla="*/ 572 h 2172"/>
              <a:gd name="T72" fmla="*/ 511 w 721"/>
              <a:gd name="T73" fmla="*/ 1438 h 2172"/>
              <a:gd name="T74" fmla="*/ 574 w 721"/>
              <a:gd name="T75" fmla="*/ 1375 h 2172"/>
              <a:gd name="T76" fmla="*/ 511 w 721"/>
              <a:gd name="T77" fmla="*/ 1311 h 2172"/>
              <a:gd name="T78" fmla="*/ 449 w 721"/>
              <a:gd name="T79" fmla="*/ 1374 h 2172"/>
              <a:gd name="T80" fmla="*/ 511 w 721"/>
              <a:gd name="T81" fmla="*/ 1438 h 2172"/>
              <a:gd name="T82" fmla="*/ 511 w 721"/>
              <a:gd name="T83" fmla="*/ 1727 h 2172"/>
              <a:gd name="T84" fmla="*/ 574 w 721"/>
              <a:gd name="T85" fmla="*/ 1664 h 2172"/>
              <a:gd name="T86" fmla="*/ 512 w 721"/>
              <a:gd name="T87" fmla="*/ 1600 h 2172"/>
              <a:gd name="T88" fmla="*/ 449 w 721"/>
              <a:gd name="T89" fmla="*/ 1664 h 2172"/>
              <a:gd name="T90" fmla="*/ 511 w 721"/>
              <a:gd name="T91" fmla="*/ 1727 h 2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21" h="2172">
                <a:moveTo>
                  <a:pt x="2" y="2171"/>
                </a:moveTo>
                <a:cubicBezTo>
                  <a:pt x="33" y="2154"/>
                  <a:pt x="66" y="2137"/>
                  <a:pt x="97" y="2117"/>
                </a:cubicBezTo>
                <a:cubicBezTo>
                  <a:pt x="171" y="2069"/>
                  <a:pt x="230" y="2007"/>
                  <a:pt x="268" y="1926"/>
                </a:cubicBezTo>
                <a:cubicBezTo>
                  <a:pt x="291" y="1876"/>
                  <a:pt x="303" y="1825"/>
                  <a:pt x="303" y="1770"/>
                </a:cubicBezTo>
                <a:cubicBezTo>
                  <a:pt x="303" y="1375"/>
                  <a:pt x="303" y="979"/>
                  <a:pt x="303" y="584"/>
                </a:cubicBezTo>
                <a:cubicBezTo>
                  <a:pt x="303" y="525"/>
                  <a:pt x="303" y="466"/>
                  <a:pt x="303" y="408"/>
                </a:cubicBezTo>
                <a:cubicBezTo>
                  <a:pt x="304" y="310"/>
                  <a:pt x="269" y="225"/>
                  <a:pt x="206" y="151"/>
                </a:cubicBezTo>
                <a:cubicBezTo>
                  <a:pt x="151" y="86"/>
                  <a:pt x="84" y="40"/>
                  <a:pt x="7" y="6"/>
                </a:cubicBezTo>
                <a:cubicBezTo>
                  <a:pt x="4" y="5"/>
                  <a:pt x="2" y="3"/>
                  <a:pt x="0" y="1"/>
                </a:cubicBezTo>
                <a:cubicBezTo>
                  <a:pt x="11" y="1"/>
                  <a:pt x="21" y="1"/>
                  <a:pt x="32" y="1"/>
                </a:cubicBezTo>
                <a:cubicBezTo>
                  <a:pt x="83" y="1"/>
                  <a:pt x="134" y="0"/>
                  <a:pt x="184" y="3"/>
                </a:cubicBezTo>
                <a:cubicBezTo>
                  <a:pt x="320" y="11"/>
                  <a:pt x="445" y="49"/>
                  <a:pt x="554" y="132"/>
                </a:cubicBezTo>
                <a:cubicBezTo>
                  <a:pt x="617" y="179"/>
                  <a:pt x="666" y="237"/>
                  <a:pt x="696" y="310"/>
                </a:cubicBezTo>
                <a:cubicBezTo>
                  <a:pt x="712" y="350"/>
                  <a:pt x="719" y="390"/>
                  <a:pt x="719" y="432"/>
                </a:cubicBezTo>
                <a:cubicBezTo>
                  <a:pt x="719" y="736"/>
                  <a:pt x="719" y="1039"/>
                  <a:pt x="719" y="1343"/>
                </a:cubicBezTo>
                <a:cubicBezTo>
                  <a:pt x="719" y="1471"/>
                  <a:pt x="719" y="1600"/>
                  <a:pt x="720" y="1728"/>
                </a:cubicBezTo>
                <a:cubicBezTo>
                  <a:pt x="721" y="1830"/>
                  <a:pt x="683" y="1915"/>
                  <a:pt x="614" y="1987"/>
                </a:cubicBezTo>
                <a:cubicBezTo>
                  <a:pt x="542" y="2063"/>
                  <a:pt x="452" y="2111"/>
                  <a:pt x="352" y="2141"/>
                </a:cubicBezTo>
                <a:cubicBezTo>
                  <a:pt x="278" y="2163"/>
                  <a:pt x="202" y="2172"/>
                  <a:pt x="125" y="2172"/>
                </a:cubicBezTo>
                <a:cubicBezTo>
                  <a:pt x="85" y="2171"/>
                  <a:pt x="45" y="2171"/>
                  <a:pt x="6" y="2171"/>
                </a:cubicBezTo>
                <a:cubicBezTo>
                  <a:pt x="4" y="2171"/>
                  <a:pt x="2" y="2171"/>
                  <a:pt x="2" y="2171"/>
                </a:cubicBezTo>
                <a:close/>
                <a:moveTo>
                  <a:pt x="512" y="861"/>
                </a:moveTo>
                <a:cubicBezTo>
                  <a:pt x="547" y="861"/>
                  <a:pt x="575" y="831"/>
                  <a:pt x="574" y="796"/>
                </a:cubicBezTo>
                <a:cubicBezTo>
                  <a:pt x="574" y="761"/>
                  <a:pt x="545" y="733"/>
                  <a:pt x="511" y="733"/>
                </a:cubicBezTo>
                <a:cubicBezTo>
                  <a:pt x="476" y="734"/>
                  <a:pt x="448" y="763"/>
                  <a:pt x="449" y="799"/>
                </a:cubicBezTo>
                <a:cubicBezTo>
                  <a:pt x="450" y="833"/>
                  <a:pt x="478" y="862"/>
                  <a:pt x="512" y="861"/>
                </a:cubicBezTo>
                <a:close/>
                <a:moveTo>
                  <a:pt x="449" y="1085"/>
                </a:moveTo>
                <a:cubicBezTo>
                  <a:pt x="448" y="1120"/>
                  <a:pt x="477" y="1150"/>
                  <a:pt x="511" y="1150"/>
                </a:cubicBezTo>
                <a:cubicBezTo>
                  <a:pt x="545" y="1151"/>
                  <a:pt x="574" y="1122"/>
                  <a:pt x="574" y="1087"/>
                </a:cubicBezTo>
                <a:cubicBezTo>
                  <a:pt x="575" y="1052"/>
                  <a:pt x="547" y="1023"/>
                  <a:pt x="512" y="1022"/>
                </a:cubicBezTo>
                <a:cubicBezTo>
                  <a:pt x="478" y="1022"/>
                  <a:pt x="449" y="1050"/>
                  <a:pt x="449" y="1085"/>
                </a:cubicBezTo>
                <a:close/>
                <a:moveTo>
                  <a:pt x="512" y="572"/>
                </a:moveTo>
                <a:cubicBezTo>
                  <a:pt x="547" y="571"/>
                  <a:pt x="575" y="543"/>
                  <a:pt x="574" y="508"/>
                </a:cubicBezTo>
                <a:cubicBezTo>
                  <a:pt x="573" y="473"/>
                  <a:pt x="545" y="444"/>
                  <a:pt x="511" y="445"/>
                </a:cubicBezTo>
                <a:cubicBezTo>
                  <a:pt x="476" y="445"/>
                  <a:pt x="448" y="474"/>
                  <a:pt x="449" y="511"/>
                </a:cubicBezTo>
                <a:cubicBezTo>
                  <a:pt x="450" y="545"/>
                  <a:pt x="478" y="573"/>
                  <a:pt x="512" y="572"/>
                </a:cubicBezTo>
                <a:close/>
                <a:moveTo>
                  <a:pt x="511" y="1438"/>
                </a:moveTo>
                <a:cubicBezTo>
                  <a:pt x="546" y="1438"/>
                  <a:pt x="574" y="1410"/>
                  <a:pt x="574" y="1375"/>
                </a:cubicBezTo>
                <a:cubicBezTo>
                  <a:pt x="575" y="1340"/>
                  <a:pt x="546" y="1311"/>
                  <a:pt x="511" y="1311"/>
                </a:cubicBezTo>
                <a:cubicBezTo>
                  <a:pt x="477" y="1311"/>
                  <a:pt x="449" y="1340"/>
                  <a:pt x="449" y="1374"/>
                </a:cubicBezTo>
                <a:cubicBezTo>
                  <a:pt x="449" y="1410"/>
                  <a:pt x="476" y="1438"/>
                  <a:pt x="511" y="1438"/>
                </a:cubicBezTo>
                <a:close/>
                <a:moveTo>
                  <a:pt x="511" y="1727"/>
                </a:moveTo>
                <a:cubicBezTo>
                  <a:pt x="546" y="1727"/>
                  <a:pt x="574" y="1699"/>
                  <a:pt x="574" y="1664"/>
                </a:cubicBezTo>
                <a:cubicBezTo>
                  <a:pt x="575" y="1629"/>
                  <a:pt x="547" y="1601"/>
                  <a:pt x="512" y="1600"/>
                </a:cubicBezTo>
                <a:cubicBezTo>
                  <a:pt x="477" y="1600"/>
                  <a:pt x="449" y="1628"/>
                  <a:pt x="449" y="1664"/>
                </a:cubicBezTo>
                <a:cubicBezTo>
                  <a:pt x="449" y="1699"/>
                  <a:pt x="477" y="1727"/>
                  <a:pt x="511" y="1727"/>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5">
            <a:extLst>
              <a:ext uri="{FF2B5EF4-FFF2-40B4-BE49-F238E27FC236}">
                <a16:creationId xmlns:a16="http://schemas.microsoft.com/office/drawing/2014/main" id="{060FBF72-EEDF-42B4-8383-1BDE3D11E928}"/>
              </a:ext>
            </a:extLst>
          </p:cNvPr>
          <p:cNvSpPr>
            <a:spLocks/>
          </p:cNvSpPr>
          <p:nvPr/>
        </p:nvSpPr>
        <p:spPr bwMode="auto">
          <a:xfrm>
            <a:off x="6645275" y="1685926"/>
            <a:ext cx="2287588" cy="3322637"/>
          </a:xfrm>
          <a:custGeom>
            <a:avLst/>
            <a:gdLst>
              <a:gd name="T0" fmla="*/ 1 w 1581"/>
              <a:gd name="T1" fmla="*/ 1766 h 2297"/>
              <a:gd name="T2" fmla="*/ 480 w 1581"/>
              <a:gd name="T3" fmla="*/ 1766 h 2297"/>
              <a:gd name="T4" fmla="*/ 480 w 1581"/>
              <a:gd name="T5" fmla="*/ 1822 h 2297"/>
              <a:gd name="T6" fmla="*/ 548 w 1581"/>
              <a:gd name="T7" fmla="*/ 2046 h 2297"/>
              <a:gd name="T8" fmla="*/ 860 w 1581"/>
              <a:gd name="T9" fmla="*/ 2255 h 2297"/>
              <a:gd name="T10" fmla="*/ 967 w 1581"/>
              <a:gd name="T11" fmla="*/ 2262 h 2297"/>
              <a:gd name="T12" fmla="*/ 1209 w 1581"/>
              <a:gd name="T13" fmla="*/ 2213 h 2297"/>
              <a:gd name="T14" fmla="*/ 1458 w 1581"/>
              <a:gd name="T15" fmla="*/ 2038 h 2297"/>
              <a:gd name="T16" fmla="*/ 1540 w 1581"/>
              <a:gd name="T17" fmla="*/ 1859 h 2297"/>
              <a:gd name="T18" fmla="*/ 1544 w 1581"/>
              <a:gd name="T19" fmla="*/ 1796 h 2297"/>
              <a:gd name="T20" fmla="*/ 1544 w 1581"/>
              <a:gd name="T21" fmla="*/ 898 h 2297"/>
              <a:gd name="T22" fmla="*/ 1544 w 1581"/>
              <a:gd name="T23" fmla="*/ 491 h 2297"/>
              <a:gd name="T24" fmla="*/ 1473 w 1581"/>
              <a:gd name="T25" fmla="*/ 278 h 2297"/>
              <a:gd name="T26" fmla="*/ 1260 w 1581"/>
              <a:gd name="T27" fmla="*/ 105 h 2297"/>
              <a:gd name="T28" fmla="*/ 1015 w 1581"/>
              <a:gd name="T29" fmla="*/ 39 h 2297"/>
              <a:gd name="T30" fmla="*/ 876 w 1581"/>
              <a:gd name="T31" fmla="*/ 34 h 2297"/>
              <a:gd name="T32" fmla="*/ 843 w 1581"/>
              <a:gd name="T33" fmla="*/ 43 h 2297"/>
              <a:gd name="T34" fmla="*/ 587 w 1581"/>
              <a:gd name="T35" fmla="*/ 201 h 2297"/>
              <a:gd name="T36" fmla="*/ 481 w 1581"/>
              <a:gd name="T37" fmla="*/ 437 h 2297"/>
              <a:gd name="T38" fmla="*/ 480 w 1581"/>
              <a:gd name="T39" fmla="*/ 553 h 2297"/>
              <a:gd name="T40" fmla="*/ 480 w 1581"/>
              <a:gd name="T41" fmla="*/ 563 h 2297"/>
              <a:gd name="T42" fmla="*/ 1 w 1581"/>
              <a:gd name="T43" fmla="*/ 563 h 2297"/>
              <a:gd name="T44" fmla="*/ 1 w 1581"/>
              <a:gd name="T45" fmla="*/ 558 h 2297"/>
              <a:gd name="T46" fmla="*/ 1 w 1581"/>
              <a:gd name="T47" fmla="*/ 451 h 2297"/>
              <a:gd name="T48" fmla="*/ 81 w 1581"/>
              <a:gd name="T49" fmla="*/ 233 h 2297"/>
              <a:gd name="T50" fmla="*/ 317 w 1581"/>
              <a:gd name="T51" fmla="*/ 59 h 2297"/>
              <a:gd name="T52" fmla="*/ 551 w 1581"/>
              <a:gd name="T53" fmla="*/ 9 h 2297"/>
              <a:gd name="T54" fmla="*/ 915 w 1581"/>
              <a:gd name="T55" fmla="*/ 2 h 2297"/>
              <a:gd name="T56" fmla="*/ 1263 w 1581"/>
              <a:gd name="T57" fmla="*/ 64 h 2297"/>
              <a:gd name="T58" fmla="*/ 1461 w 1581"/>
              <a:gd name="T59" fmla="*/ 184 h 2297"/>
              <a:gd name="T60" fmla="*/ 1578 w 1581"/>
              <a:gd name="T61" fmla="*/ 433 h 2297"/>
              <a:gd name="T62" fmla="*/ 1579 w 1581"/>
              <a:gd name="T63" fmla="*/ 697 h 2297"/>
              <a:gd name="T64" fmla="*/ 1579 w 1581"/>
              <a:gd name="T65" fmla="*/ 1832 h 2297"/>
              <a:gd name="T66" fmla="*/ 1426 w 1581"/>
              <a:gd name="T67" fmla="*/ 2143 h 2297"/>
              <a:gd name="T68" fmla="*/ 1206 w 1581"/>
              <a:gd name="T69" fmla="*/ 2252 h 2297"/>
              <a:gd name="T70" fmla="*/ 977 w 1581"/>
              <a:gd name="T71" fmla="*/ 2292 h 2297"/>
              <a:gd name="T72" fmla="*/ 664 w 1581"/>
              <a:gd name="T73" fmla="*/ 2291 h 2297"/>
              <a:gd name="T74" fmla="*/ 560 w 1581"/>
              <a:gd name="T75" fmla="*/ 2288 h 2297"/>
              <a:gd name="T76" fmla="*/ 200 w 1581"/>
              <a:gd name="T77" fmla="*/ 2175 h 2297"/>
              <a:gd name="T78" fmla="*/ 46 w 1581"/>
              <a:gd name="T79" fmla="*/ 2009 h 2297"/>
              <a:gd name="T80" fmla="*/ 1 w 1581"/>
              <a:gd name="T81" fmla="*/ 1837 h 2297"/>
              <a:gd name="T82" fmla="*/ 1 w 1581"/>
              <a:gd name="T83" fmla="*/ 1766 h 2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1" h="2297">
                <a:moveTo>
                  <a:pt x="1" y="1766"/>
                </a:moveTo>
                <a:cubicBezTo>
                  <a:pt x="161" y="1766"/>
                  <a:pt x="320" y="1766"/>
                  <a:pt x="480" y="1766"/>
                </a:cubicBezTo>
                <a:cubicBezTo>
                  <a:pt x="480" y="1785"/>
                  <a:pt x="481" y="1804"/>
                  <a:pt x="480" y="1822"/>
                </a:cubicBezTo>
                <a:cubicBezTo>
                  <a:pt x="478" y="1905"/>
                  <a:pt x="502" y="1979"/>
                  <a:pt x="548" y="2046"/>
                </a:cubicBezTo>
                <a:cubicBezTo>
                  <a:pt x="624" y="2157"/>
                  <a:pt x="728" y="2227"/>
                  <a:pt x="860" y="2255"/>
                </a:cubicBezTo>
                <a:cubicBezTo>
                  <a:pt x="895" y="2263"/>
                  <a:pt x="931" y="2264"/>
                  <a:pt x="967" y="2262"/>
                </a:cubicBezTo>
                <a:cubicBezTo>
                  <a:pt x="1050" y="2258"/>
                  <a:pt x="1131" y="2243"/>
                  <a:pt x="1209" y="2213"/>
                </a:cubicBezTo>
                <a:cubicBezTo>
                  <a:pt x="1307" y="2175"/>
                  <a:pt x="1392" y="2120"/>
                  <a:pt x="1458" y="2038"/>
                </a:cubicBezTo>
                <a:cubicBezTo>
                  <a:pt x="1501" y="1985"/>
                  <a:pt x="1529" y="1926"/>
                  <a:pt x="1540" y="1859"/>
                </a:cubicBezTo>
                <a:cubicBezTo>
                  <a:pt x="1543" y="1839"/>
                  <a:pt x="1544" y="1817"/>
                  <a:pt x="1544" y="1796"/>
                </a:cubicBezTo>
                <a:cubicBezTo>
                  <a:pt x="1544" y="1497"/>
                  <a:pt x="1544" y="1197"/>
                  <a:pt x="1544" y="898"/>
                </a:cubicBezTo>
                <a:cubicBezTo>
                  <a:pt x="1544" y="763"/>
                  <a:pt x="1544" y="627"/>
                  <a:pt x="1544" y="491"/>
                </a:cubicBezTo>
                <a:cubicBezTo>
                  <a:pt x="1544" y="413"/>
                  <a:pt x="1518" y="342"/>
                  <a:pt x="1473" y="278"/>
                </a:cubicBezTo>
                <a:cubicBezTo>
                  <a:pt x="1418" y="201"/>
                  <a:pt x="1345" y="146"/>
                  <a:pt x="1260" y="105"/>
                </a:cubicBezTo>
                <a:cubicBezTo>
                  <a:pt x="1182" y="68"/>
                  <a:pt x="1101" y="45"/>
                  <a:pt x="1015" y="39"/>
                </a:cubicBezTo>
                <a:cubicBezTo>
                  <a:pt x="969" y="35"/>
                  <a:pt x="922" y="35"/>
                  <a:pt x="876" y="34"/>
                </a:cubicBezTo>
                <a:cubicBezTo>
                  <a:pt x="865" y="34"/>
                  <a:pt x="854" y="39"/>
                  <a:pt x="843" y="43"/>
                </a:cubicBezTo>
                <a:cubicBezTo>
                  <a:pt x="745" y="75"/>
                  <a:pt x="658" y="125"/>
                  <a:pt x="587" y="201"/>
                </a:cubicBezTo>
                <a:cubicBezTo>
                  <a:pt x="526" y="268"/>
                  <a:pt x="487" y="346"/>
                  <a:pt x="481" y="437"/>
                </a:cubicBezTo>
                <a:cubicBezTo>
                  <a:pt x="479" y="475"/>
                  <a:pt x="481" y="514"/>
                  <a:pt x="480" y="553"/>
                </a:cubicBezTo>
                <a:cubicBezTo>
                  <a:pt x="480" y="556"/>
                  <a:pt x="480" y="560"/>
                  <a:pt x="480" y="563"/>
                </a:cubicBezTo>
                <a:cubicBezTo>
                  <a:pt x="320" y="563"/>
                  <a:pt x="161" y="563"/>
                  <a:pt x="1" y="563"/>
                </a:cubicBezTo>
                <a:cubicBezTo>
                  <a:pt x="1" y="562"/>
                  <a:pt x="1" y="560"/>
                  <a:pt x="1" y="558"/>
                </a:cubicBezTo>
                <a:cubicBezTo>
                  <a:pt x="1" y="523"/>
                  <a:pt x="0" y="487"/>
                  <a:pt x="1" y="451"/>
                </a:cubicBezTo>
                <a:cubicBezTo>
                  <a:pt x="3" y="370"/>
                  <a:pt x="32" y="298"/>
                  <a:pt x="81" y="233"/>
                </a:cubicBezTo>
                <a:cubicBezTo>
                  <a:pt x="142" y="152"/>
                  <a:pt x="223" y="97"/>
                  <a:pt x="317" y="59"/>
                </a:cubicBezTo>
                <a:cubicBezTo>
                  <a:pt x="392" y="29"/>
                  <a:pt x="470" y="13"/>
                  <a:pt x="551" y="9"/>
                </a:cubicBezTo>
                <a:cubicBezTo>
                  <a:pt x="672" y="4"/>
                  <a:pt x="793" y="0"/>
                  <a:pt x="915" y="2"/>
                </a:cubicBezTo>
                <a:cubicBezTo>
                  <a:pt x="1034" y="3"/>
                  <a:pt x="1151" y="21"/>
                  <a:pt x="1263" y="64"/>
                </a:cubicBezTo>
                <a:cubicBezTo>
                  <a:pt x="1336" y="92"/>
                  <a:pt x="1404" y="129"/>
                  <a:pt x="1461" y="184"/>
                </a:cubicBezTo>
                <a:cubicBezTo>
                  <a:pt x="1532" y="251"/>
                  <a:pt x="1574" y="334"/>
                  <a:pt x="1578" y="433"/>
                </a:cubicBezTo>
                <a:cubicBezTo>
                  <a:pt x="1581" y="521"/>
                  <a:pt x="1579" y="609"/>
                  <a:pt x="1579" y="697"/>
                </a:cubicBezTo>
                <a:cubicBezTo>
                  <a:pt x="1579" y="1076"/>
                  <a:pt x="1579" y="1454"/>
                  <a:pt x="1579" y="1832"/>
                </a:cubicBezTo>
                <a:cubicBezTo>
                  <a:pt x="1579" y="1961"/>
                  <a:pt x="1527" y="2064"/>
                  <a:pt x="1426" y="2143"/>
                </a:cubicBezTo>
                <a:cubicBezTo>
                  <a:pt x="1360" y="2194"/>
                  <a:pt x="1285" y="2228"/>
                  <a:pt x="1206" y="2252"/>
                </a:cubicBezTo>
                <a:cubicBezTo>
                  <a:pt x="1132" y="2275"/>
                  <a:pt x="1055" y="2288"/>
                  <a:pt x="977" y="2292"/>
                </a:cubicBezTo>
                <a:cubicBezTo>
                  <a:pt x="873" y="2297"/>
                  <a:pt x="768" y="2295"/>
                  <a:pt x="664" y="2291"/>
                </a:cubicBezTo>
                <a:cubicBezTo>
                  <a:pt x="629" y="2290"/>
                  <a:pt x="595" y="2290"/>
                  <a:pt x="560" y="2288"/>
                </a:cubicBezTo>
                <a:cubicBezTo>
                  <a:pt x="431" y="2281"/>
                  <a:pt x="309" y="2249"/>
                  <a:pt x="200" y="2175"/>
                </a:cubicBezTo>
                <a:cubicBezTo>
                  <a:pt x="136" y="2132"/>
                  <a:pt x="83" y="2078"/>
                  <a:pt x="46" y="2009"/>
                </a:cubicBezTo>
                <a:cubicBezTo>
                  <a:pt x="17" y="1956"/>
                  <a:pt x="1" y="1898"/>
                  <a:pt x="1" y="1837"/>
                </a:cubicBezTo>
                <a:cubicBezTo>
                  <a:pt x="0" y="1814"/>
                  <a:pt x="1" y="1790"/>
                  <a:pt x="1" y="1766"/>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6">
            <a:extLst>
              <a:ext uri="{FF2B5EF4-FFF2-40B4-BE49-F238E27FC236}">
                <a16:creationId xmlns:a16="http://schemas.microsoft.com/office/drawing/2014/main" id="{3B569E4C-D2BF-4211-9CE1-B1AE8FFAD487}"/>
              </a:ext>
            </a:extLst>
          </p:cNvPr>
          <p:cNvSpPr>
            <a:spLocks noEditPoints="1"/>
          </p:cNvSpPr>
          <p:nvPr/>
        </p:nvSpPr>
        <p:spPr bwMode="auto">
          <a:xfrm>
            <a:off x="6113462" y="2541588"/>
            <a:ext cx="1639888" cy="1655762"/>
          </a:xfrm>
          <a:custGeom>
            <a:avLst/>
            <a:gdLst>
              <a:gd name="T0" fmla="*/ 566 w 1133"/>
              <a:gd name="T1" fmla="*/ 2 h 1145"/>
              <a:gd name="T2" fmla="*/ 871 w 1133"/>
              <a:gd name="T3" fmla="*/ 2 h 1145"/>
              <a:gd name="T4" fmla="*/ 1130 w 1133"/>
              <a:gd name="T5" fmla="*/ 223 h 1145"/>
              <a:gd name="T6" fmla="*/ 1133 w 1133"/>
              <a:gd name="T7" fmla="*/ 262 h 1145"/>
              <a:gd name="T8" fmla="*/ 1133 w 1133"/>
              <a:gd name="T9" fmla="*/ 887 h 1145"/>
              <a:gd name="T10" fmla="*/ 917 w 1133"/>
              <a:gd name="T11" fmla="*/ 1142 h 1145"/>
              <a:gd name="T12" fmla="*/ 874 w 1133"/>
              <a:gd name="T13" fmla="*/ 1145 h 1145"/>
              <a:gd name="T14" fmla="*/ 260 w 1133"/>
              <a:gd name="T15" fmla="*/ 1145 h 1145"/>
              <a:gd name="T16" fmla="*/ 6 w 1133"/>
              <a:gd name="T17" fmla="*/ 939 h 1145"/>
              <a:gd name="T18" fmla="*/ 0 w 1133"/>
              <a:gd name="T19" fmla="*/ 849 h 1145"/>
              <a:gd name="T20" fmla="*/ 0 w 1133"/>
              <a:gd name="T21" fmla="*/ 296 h 1145"/>
              <a:gd name="T22" fmla="*/ 12 w 1133"/>
              <a:gd name="T23" fmla="*/ 189 h 1145"/>
              <a:gd name="T24" fmla="*/ 223 w 1133"/>
              <a:gd name="T25" fmla="*/ 6 h 1145"/>
              <a:gd name="T26" fmla="*/ 328 w 1133"/>
              <a:gd name="T27" fmla="*/ 2 h 1145"/>
              <a:gd name="T28" fmla="*/ 566 w 1133"/>
              <a:gd name="T29" fmla="*/ 2 h 1145"/>
              <a:gd name="T30" fmla="*/ 938 w 1133"/>
              <a:gd name="T31" fmla="*/ 573 h 1145"/>
              <a:gd name="T32" fmla="*/ 938 w 1133"/>
              <a:gd name="T33" fmla="*/ 281 h 1145"/>
              <a:gd name="T34" fmla="*/ 937 w 1133"/>
              <a:gd name="T35" fmla="*/ 261 h 1145"/>
              <a:gd name="T36" fmla="*/ 802 w 1133"/>
              <a:gd name="T37" fmla="*/ 145 h 1145"/>
              <a:gd name="T38" fmla="*/ 633 w 1133"/>
              <a:gd name="T39" fmla="*/ 145 h 1145"/>
              <a:gd name="T40" fmla="*/ 221 w 1133"/>
              <a:gd name="T41" fmla="*/ 145 h 1145"/>
              <a:gd name="T42" fmla="*/ 88 w 1133"/>
              <a:gd name="T43" fmla="*/ 276 h 1145"/>
              <a:gd name="T44" fmla="*/ 88 w 1133"/>
              <a:gd name="T45" fmla="*/ 868 h 1145"/>
              <a:gd name="T46" fmla="*/ 223 w 1133"/>
              <a:gd name="T47" fmla="*/ 1003 h 1145"/>
              <a:gd name="T48" fmla="*/ 803 w 1133"/>
              <a:gd name="T49" fmla="*/ 1003 h 1145"/>
              <a:gd name="T50" fmla="*/ 823 w 1133"/>
              <a:gd name="T51" fmla="*/ 1001 h 1145"/>
              <a:gd name="T52" fmla="*/ 938 w 1133"/>
              <a:gd name="T53" fmla="*/ 867 h 1145"/>
              <a:gd name="T54" fmla="*/ 938 w 1133"/>
              <a:gd name="T55" fmla="*/ 573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3" h="1145">
                <a:moveTo>
                  <a:pt x="566" y="2"/>
                </a:moveTo>
                <a:cubicBezTo>
                  <a:pt x="668" y="2"/>
                  <a:pt x="770" y="2"/>
                  <a:pt x="871" y="2"/>
                </a:cubicBezTo>
                <a:cubicBezTo>
                  <a:pt x="1000" y="2"/>
                  <a:pt x="1109" y="95"/>
                  <a:pt x="1130" y="223"/>
                </a:cubicBezTo>
                <a:cubicBezTo>
                  <a:pt x="1132" y="236"/>
                  <a:pt x="1133" y="249"/>
                  <a:pt x="1133" y="262"/>
                </a:cubicBezTo>
                <a:cubicBezTo>
                  <a:pt x="1133" y="470"/>
                  <a:pt x="1133" y="679"/>
                  <a:pt x="1133" y="887"/>
                </a:cubicBezTo>
                <a:cubicBezTo>
                  <a:pt x="1133" y="1011"/>
                  <a:pt x="1040" y="1121"/>
                  <a:pt x="917" y="1142"/>
                </a:cubicBezTo>
                <a:cubicBezTo>
                  <a:pt x="903" y="1144"/>
                  <a:pt x="888" y="1145"/>
                  <a:pt x="874" y="1145"/>
                </a:cubicBezTo>
                <a:cubicBezTo>
                  <a:pt x="670" y="1145"/>
                  <a:pt x="465" y="1145"/>
                  <a:pt x="260" y="1145"/>
                </a:cubicBezTo>
                <a:cubicBezTo>
                  <a:pt x="138" y="1145"/>
                  <a:pt x="32" y="1059"/>
                  <a:pt x="6" y="939"/>
                </a:cubicBezTo>
                <a:cubicBezTo>
                  <a:pt x="0" y="909"/>
                  <a:pt x="0" y="879"/>
                  <a:pt x="0" y="849"/>
                </a:cubicBezTo>
                <a:cubicBezTo>
                  <a:pt x="0" y="664"/>
                  <a:pt x="0" y="480"/>
                  <a:pt x="0" y="296"/>
                </a:cubicBezTo>
                <a:cubicBezTo>
                  <a:pt x="0" y="260"/>
                  <a:pt x="0" y="224"/>
                  <a:pt x="12" y="189"/>
                </a:cubicBezTo>
                <a:cubicBezTo>
                  <a:pt x="46" y="87"/>
                  <a:pt x="116" y="23"/>
                  <a:pt x="223" y="6"/>
                </a:cubicBezTo>
                <a:cubicBezTo>
                  <a:pt x="257" y="0"/>
                  <a:pt x="293" y="2"/>
                  <a:pt x="328" y="2"/>
                </a:cubicBezTo>
                <a:cubicBezTo>
                  <a:pt x="407" y="2"/>
                  <a:pt x="487" y="2"/>
                  <a:pt x="566" y="2"/>
                </a:cubicBezTo>
                <a:close/>
                <a:moveTo>
                  <a:pt x="938" y="573"/>
                </a:moveTo>
                <a:cubicBezTo>
                  <a:pt x="938" y="476"/>
                  <a:pt x="938" y="379"/>
                  <a:pt x="938" y="281"/>
                </a:cubicBezTo>
                <a:cubicBezTo>
                  <a:pt x="938" y="274"/>
                  <a:pt x="938" y="268"/>
                  <a:pt x="937" y="261"/>
                </a:cubicBezTo>
                <a:cubicBezTo>
                  <a:pt x="926" y="192"/>
                  <a:pt x="872" y="145"/>
                  <a:pt x="802" y="145"/>
                </a:cubicBezTo>
                <a:cubicBezTo>
                  <a:pt x="745" y="145"/>
                  <a:pt x="689" y="145"/>
                  <a:pt x="633" y="145"/>
                </a:cubicBezTo>
                <a:cubicBezTo>
                  <a:pt x="495" y="145"/>
                  <a:pt x="358" y="145"/>
                  <a:pt x="221" y="145"/>
                </a:cubicBezTo>
                <a:cubicBezTo>
                  <a:pt x="148" y="145"/>
                  <a:pt x="89" y="204"/>
                  <a:pt x="88" y="276"/>
                </a:cubicBezTo>
                <a:cubicBezTo>
                  <a:pt x="88" y="474"/>
                  <a:pt x="88" y="671"/>
                  <a:pt x="88" y="868"/>
                </a:cubicBezTo>
                <a:cubicBezTo>
                  <a:pt x="88" y="945"/>
                  <a:pt x="151" y="1003"/>
                  <a:pt x="223" y="1003"/>
                </a:cubicBezTo>
                <a:cubicBezTo>
                  <a:pt x="416" y="1002"/>
                  <a:pt x="610" y="1003"/>
                  <a:pt x="803" y="1003"/>
                </a:cubicBezTo>
                <a:cubicBezTo>
                  <a:pt x="810" y="1003"/>
                  <a:pt x="817" y="1003"/>
                  <a:pt x="823" y="1001"/>
                </a:cubicBezTo>
                <a:cubicBezTo>
                  <a:pt x="891" y="991"/>
                  <a:pt x="938" y="936"/>
                  <a:pt x="938" y="867"/>
                </a:cubicBezTo>
                <a:cubicBezTo>
                  <a:pt x="938" y="769"/>
                  <a:pt x="938" y="671"/>
                  <a:pt x="938" y="573"/>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47">
            <a:extLst>
              <a:ext uri="{FF2B5EF4-FFF2-40B4-BE49-F238E27FC236}">
                <a16:creationId xmlns:a16="http://schemas.microsoft.com/office/drawing/2014/main" id="{514DA87C-EE18-4D6A-AD40-47EC423F0560}"/>
              </a:ext>
            </a:extLst>
          </p:cNvPr>
          <p:cNvSpPr>
            <a:spLocks/>
          </p:cNvSpPr>
          <p:nvPr/>
        </p:nvSpPr>
        <p:spPr bwMode="auto">
          <a:xfrm>
            <a:off x="7564438" y="2543175"/>
            <a:ext cx="387350" cy="1655762"/>
          </a:xfrm>
          <a:custGeom>
            <a:avLst/>
            <a:gdLst>
              <a:gd name="T0" fmla="*/ 1 w 268"/>
              <a:gd name="T1" fmla="*/ 1143 h 1144"/>
              <a:gd name="T2" fmla="*/ 91 w 268"/>
              <a:gd name="T3" fmla="*/ 1069 h 1144"/>
              <a:gd name="T4" fmla="*/ 160 w 268"/>
              <a:gd name="T5" fmla="*/ 881 h 1144"/>
              <a:gd name="T6" fmla="*/ 160 w 268"/>
              <a:gd name="T7" fmla="*/ 397 h 1144"/>
              <a:gd name="T8" fmla="*/ 160 w 268"/>
              <a:gd name="T9" fmla="*/ 265 h 1144"/>
              <a:gd name="T10" fmla="*/ 5 w 268"/>
              <a:gd name="T11" fmla="*/ 5 h 1144"/>
              <a:gd name="T12" fmla="*/ 0 w 268"/>
              <a:gd name="T13" fmla="*/ 2 h 1144"/>
              <a:gd name="T14" fmla="*/ 0 w 268"/>
              <a:gd name="T15" fmla="*/ 0 h 1144"/>
              <a:gd name="T16" fmla="*/ 65 w 268"/>
              <a:gd name="T17" fmla="*/ 7 h 1144"/>
              <a:gd name="T18" fmla="*/ 264 w 268"/>
              <a:gd name="T19" fmla="*/ 230 h 1144"/>
              <a:gd name="T20" fmla="*/ 267 w 268"/>
              <a:gd name="T21" fmla="*/ 324 h 1144"/>
              <a:gd name="T22" fmla="*/ 267 w 268"/>
              <a:gd name="T23" fmla="*/ 795 h 1144"/>
              <a:gd name="T24" fmla="*/ 265 w 268"/>
              <a:gd name="T25" fmla="*/ 904 h 1144"/>
              <a:gd name="T26" fmla="*/ 117 w 268"/>
              <a:gd name="T27" fmla="*/ 1119 h 1144"/>
              <a:gd name="T28" fmla="*/ 7 w 268"/>
              <a:gd name="T29" fmla="*/ 1143 h 1144"/>
              <a:gd name="T30" fmla="*/ 1 w 268"/>
              <a:gd name="T31" fmla="*/ 1143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8" h="1144">
                <a:moveTo>
                  <a:pt x="1" y="1143"/>
                </a:moveTo>
                <a:cubicBezTo>
                  <a:pt x="36" y="1123"/>
                  <a:pt x="66" y="1100"/>
                  <a:pt x="91" y="1069"/>
                </a:cubicBezTo>
                <a:cubicBezTo>
                  <a:pt x="136" y="1015"/>
                  <a:pt x="160" y="952"/>
                  <a:pt x="160" y="881"/>
                </a:cubicBezTo>
                <a:cubicBezTo>
                  <a:pt x="160" y="720"/>
                  <a:pt x="160" y="559"/>
                  <a:pt x="160" y="397"/>
                </a:cubicBezTo>
                <a:cubicBezTo>
                  <a:pt x="160" y="353"/>
                  <a:pt x="161" y="309"/>
                  <a:pt x="160" y="265"/>
                </a:cubicBezTo>
                <a:cubicBezTo>
                  <a:pt x="158" y="149"/>
                  <a:pt x="105" y="62"/>
                  <a:pt x="5" y="5"/>
                </a:cubicBezTo>
                <a:cubicBezTo>
                  <a:pt x="3" y="4"/>
                  <a:pt x="2" y="3"/>
                  <a:pt x="0" y="2"/>
                </a:cubicBezTo>
                <a:cubicBezTo>
                  <a:pt x="0" y="1"/>
                  <a:pt x="0" y="1"/>
                  <a:pt x="0" y="0"/>
                </a:cubicBezTo>
                <a:cubicBezTo>
                  <a:pt x="22" y="0"/>
                  <a:pt x="44" y="2"/>
                  <a:pt x="65" y="7"/>
                </a:cubicBezTo>
                <a:cubicBezTo>
                  <a:pt x="173" y="34"/>
                  <a:pt x="250" y="119"/>
                  <a:pt x="264" y="230"/>
                </a:cubicBezTo>
                <a:cubicBezTo>
                  <a:pt x="268" y="261"/>
                  <a:pt x="267" y="293"/>
                  <a:pt x="267" y="324"/>
                </a:cubicBezTo>
                <a:cubicBezTo>
                  <a:pt x="267" y="481"/>
                  <a:pt x="267" y="638"/>
                  <a:pt x="267" y="795"/>
                </a:cubicBezTo>
                <a:cubicBezTo>
                  <a:pt x="267" y="832"/>
                  <a:pt x="268" y="868"/>
                  <a:pt x="265" y="904"/>
                </a:cubicBezTo>
                <a:cubicBezTo>
                  <a:pt x="255" y="1002"/>
                  <a:pt x="205" y="1074"/>
                  <a:pt x="117" y="1119"/>
                </a:cubicBezTo>
                <a:cubicBezTo>
                  <a:pt x="82" y="1136"/>
                  <a:pt x="45" y="1144"/>
                  <a:pt x="7" y="1143"/>
                </a:cubicBezTo>
                <a:cubicBezTo>
                  <a:pt x="5" y="1143"/>
                  <a:pt x="3" y="1143"/>
                  <a:pt x="1" y="1143"/>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48">
            <a:extLst>
              <a:ext uri="{FF2B5EF4-FFF2-40B4-BE49-F238E27FC236}">
                <a16:creationId xmlns:a16="http://schemas.microsoft.com/office/drawing/2014/main" id="{BB512588-5E7C-4C5C-9544-5CBBFB32B76E}"/>
              </a:ext>
            </a:extLst>
          </p:cNvPr>
          <p:cNvSpPr>
            <a:spLocks/>
          </p:cNvSpPr>
          <p:nvPr/>
        </p:nvSpPr>
        <p:spPr bwMode="auto">
          <a:xfrm>
            <a:off x="6353175" y="3149600"/>
            <a:ext cx="457200" cy="436562"/>
          </a:xfrm>
          <a:custGeom>
            <a:avLst/>
            <a:gdLst>
              <a:gd name="T0" fmla="*/ 158 w 316"/>
              <a:gd name="T1" fmla="*/ 59 h 302"/>
              <a:gd name="T2" fmla="*/ 182 w 316"/>
              <a:gd name="T3" fmla="*/ 27 h 302"/>
              <a:gd name="T4" fmla="*/ 271 w 316"/>
              <a:gd name="T5" fmla="*/ 15 h 302"/>
              <a:gd name="T6" fmla="*/ 312 w 316"/>
              <a:gd name="T7" fmla="*/ 91 h 302"/>
              <a:gd name="T8" fmla="*/ 280 w 316"/>
              <a:gd name="T9" fmla="*/ 168 h 302"/>
              <a:gd name="T10" fmla="*/ 185 w 316"/>
              <a:gd name="T11" fmla="*/ 274 h 302"/>
              <a:gd name="T12" fmla="*/ 161 w 316"/>
              <a:gd name="T13" fmla="*/ 302 h 302"/>
              <a:gd name="T14" fmla="*/ 106 w 316"/>
              <a:gd name="T15" fmla="*/ 248 h 302"/>
              <a:gd name="T16" fmla="*/ 24 w 316"/>
              <a:gd name="T17" fmla="*/ 149 h 302"/>
              <a:gd name="T18" fmla="*/ 4 w 316"/>
              <a:gd name="T19" fmla="*/ 90 h 302"/>
              <a:gd name="T20" fmla="*/ 78 w 316"/>
              <a:gd name="T21" fmla="*/ 7 h 302"/>
              <a:gd name="T22" fmla="*/ 148 w 316"/>
              <a:gd name="T23" fmla="*/ 43 h 302"/>
              <a:gd name="T24" fmla="*/ 158 w 316"/>
              <a:gd name="T25" fmla="*/ 5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302">
                <a:moveTo>
                  <a:pt x="158" y="59"/>
                </a:moveTo>
                <a:cubicBezTo>
                  <a:pt x="166" y="48"/>
                  <a:pt x="173" y="37"/>
                  <a:pt x="182" y="27"/>
                </a:cubicBezTo>
                <a:cubicBezTo>
                  <a:pt x="204" y="5"/>
                  <a:pt x="241" y="0"/>
                  <a:pt x="271" y="15"/>
                </a:cubicBezTo>
                <a:cubicBezTo>
                  <a:pt x="300" y="30"/>
                  <a:pt x="316" y="59"/>
                  <a:pt x="312" y="91"/>
                </a:cubicBezTo>
                <a:cubicBezTo>
                  <a:pt x="308" y="120"/>
                  <a:pt x="296" y="145"/>
                  <a:pt x="280" y="168"/>
                </a:cubicBezTo>
                <a:cubicBezTo>
                  <a:pt x="252" y="207"/>
                  <a:pt x="218" y="240"/>
                  <a:pt x="185" y="274"/>
                </a:cubicBezTo>
                <a:cubicBezTo>
                  <a:pt x="176" y="282"/>
                  <a:pt x="169" y="292"/>
                  <a:pt x="161" y="302"/>
                </a:cubicBezTo>
                <a:cubicBezTo>
                  <a:pt x="140" y="282"/>
                  <a:pt x="123" y="265"/>
                  <a:pt x="106" y="248"/>
                </a:cubicBezTo>
                <a:cubicBezTo>
                  <a:pt x="75" y="218"/>
                  <a:pt x="46" y="186"/>
                  <a:pt x="24" y="149"/>
                </a:cubicBezTo>
                <a:cubicBezTo>
                  <a:pt x="14" y="130"/>
                  <a:pt x="6" y="111"/>
                  <a:pt x="4" y="90"/>
                </a:cubicBezTo>
                <a:cubicBezTo>
                  <a:pt x="0" y="45"/>
                  <a:pt x="33" y="8"/>
                  <a:pt x="78" y="7"/>
                </a:cubicBezTo>
                <a:cubicBezTo>
                  <a:pt x="108" y="6"/>
                  <a:pt x="131" y="18"/>
                  <a:pt x="148" y="43"/>
                </a:cubicBezTo>
                <a:cubicBezTo>
                  <a:pt x="151" y="49"/>
                  <a:pt x="154" y="54"/>
                  <a:pt x="158" y="59"/>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49">
            <a:extLst>
              <a:ext uri="{FF2B5EF4-FFF2-40B4-BE49-F238E27FC236}">
                <a16:creationId xmlns:a16="http://schemas.microsoft.com/office/drawing/2014/main" id="{D13F4D2D-4AE3-4FE4-8A60-B2B0F0CD5EC3}"/>
              </a:ext>
            </a:extLst>
          </p:cNvPr>
          <p:cNvSpPr>
            <a:spLocks/>
          </p:cNvSpPr>
          <p:nvPr/>
        </p:nvSpPr>
        <p:spPr bwMode="auto">
          <a:xfrm>
            <a:off x="7123113" y="3205163"/>
            <a:ext cx="171450" cy="317500"/>
          </a:xfrm>
          <a:custGeom>
            <a:avLst/>
            <a:gdLst>
              <a:gd name="T0" fmla="*/ 3 w 118"/>
              <a:gd name="T1" fmla="*/ 0 h 220"/>
              <a:gd name="T2" fmla="*/ 110 w 118"/>
              <a:gd name="T3" fmla="*/ 0 h 220"/>
              <a:gd name="T4" fmla="*/ 110 w 118"/>
              <a:gd name="T5" fmla="*/ 36 h 220"/>
              <a:gd name="T6" fmla="*/ 44 w 118"/>
              <a:gd name="T7" fmla="*/ 36 h 220"/>
              <a:gd name="T8" fmla="*/ 44 w 118"/>
              <a:gd name="T9" fmla="*/ 70 h 220"/>
              <a:gd name="T10" fmla="*/ 52 w 118"/>
              <a:gd name="T11" fmla="*/ 68 h 220"/>
              <a:gd name="T12" fmla="*/ 110 w 118"/>
              <a:gd name="T13" fmla="*/ 93 h 220"/>
              <a:gd name="T14" fmla="*/ 117 w 118"/>
              <a:gd name="T15" fmla="*/ 122 h 220"/>
              <a:gd name="T16" fmla="*/ 115 w 118"/>
              <a:gd name="T17" fmla="*/ 176 h 220"/>
              <a:gd name="T18" fmla="*/ 55 w 118"/>
              <a:gd name="T19" fmla="*/ 219 h 220"/>
              <a:gd name="T20" fmla="*/ 2 w 118"/>
              <a:gd name="T21" fmla="*/ 172 h 220"/>
              <a:gd name="T22" fmla="*/ 0 w 118"/>
              <a:gd name="T23" fmla="*/ 157 h 220"/>
              <a:gd name="T24" fmla="*/ 42 w 118"/>
              <a:gd name="T25" fmla="*/ 157 h 220"/>
              <a:gd name="T26" fmla="*/ 44 w 118"/>
              <a:gd name="T27" fmla="*/ 166 h 220"/>
              <a:gd name="T28" fmla="*/ 59 w 118"/>
              <a:gd name="T29" fmla="*/ 178 h 220"/>
              <a:gd name="T30" fmla="*/ 74 w 118"/>
              <a:gd name="T31" fmla="*/ 167 h 220"/>
              <a:gd name="T32" fmla="*/ 74 w 118"/>
              <a:gd name="T33" fmla="*/ 116 h 220"/>
              <a:gd name="T34" fmla="*/ 62 w 118"/>
              <a:gd name="T35" fmla="*/ 106 h 220"/>
              <a:gd name="T36" fmla="*/ 46 w 118"/>
              <a:gd name="T37" fmla="*/ 115 h 220"/>
              <a:gd name="T38" fmla="*/ 43 w 118"/>
              <a:gd name="T39" fmla="*/ 123 h 220"/>
              <a:gd name="T40" fmla="*/ 3 w 118"/>
              <a:gd name="T41" fmla="*/ 123 h 220"/>
              <a:gd name="T42" fmla="*/ 3 w 118"/>
              <a:gd name="T43"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 h="220">
                <a:moveTo>
                  <a:pt x="3" y="0"/>
                </a:moveTo>
                <a:cubicBezTo>
                  <a:pt x="39" y="0"/>
                  <a:pt x="74" y="0"/>
                  <a:pt x="110" y="0"/>
                </a:cubicBezTo>
                <a:cubicBezTo>
                  <a:pt x="110" y="12"/>
                  <a:pt x="110" y="24"/>
                  <a:pt x="110" y="36"/>
                </a:cubicBezTo>
                <a:cubicBezTo>
                  <a:pt x="88" y="36"/>
                  <a:pt x="66" y="36"/>
                  <a:pt x="44" y="36"/>
                </a:cubicBezTo>
                <a:cubicBezTo>
                  <a:pt x="44" y="48"/>
                  <a:pt x="44" y="59"/>
                  <a:pt x="44" y="70"/>
                </a:cubicBezTo>
                <a:cubicBezTo>
                  <a:pt x="47" y="69"/>
                  <a:pt x="50" y="69"/>
                  <a:pt x="52" y="68"/>
                </a:cubicBezTo>
                <a:cubicBezTo>
                  <a:pt x="76" y="61"/>
                  <a:pt x="100" y="70"/>
                  <a:pt x="110" y="93"/>
                </a:cubicBezTo>
                <a:cubicBezTo>
                  <a:pt x="114" y="102"/>
                  <a:pt x="117" y="112"/>
                  <a:pt x="117" y="122"/>
                </a:cubicBezTo>
                <a:cubicBezTo>
                  <a:pt x="118" y="140"/>
                  <a:pt x="118" y="158"/>
                  <a:pt x="115" y="176"/>
                </a:cubicBezTo>
                <a:cubicBezTo>
                  <a:pt x="110" y="205"/>
                  <a:pt x="86" y="220"/>
                  <a:pt x="55" y="219"/>
                </a:cubicBezTo>
                <a:cubicBezTo>
                  <a:pt x="27" y="218"/>
                  <a:pt x="6" y="199"/>
                  <a:pt x="2" y="172"/>
                </a:cubicBezTo>
                <a:cubicBezTo>
                  <a:pt x="1" y="167"/>
                  <a:pt x="1" y="162"/>
                  <a:pt x="0" y="157"/>
                </a:cubicBezTo>
                <a:cubicBezTo>
                  <a:pt x="14" y="157"/>
                  <a:pt x="28" y="157"/>
                  <a:pt x="42" y="157"/>
                </a:cubicBezTo>
                <a:cubicBezTo>
                  <a:pt x="43" y="160"/>
                  <a:pt x="44" y="163"/>
                  <a:pt x="44" y="166"/>
                </a:cubicBezTo>
                <a:cubicBezTo>
                  <a:pt x="46" y="174"/>
                  <a:pt x="51" y="178"/>
                  <a:pt x="59" y="178"/>
                </a:cubicBezTo>
                <a:cubicBezTo>
                  <a:pt x="67" y="178"/>
                  <a:pt x="73" y="174"/>
                  <a:pt x="74" y="167"/>
                </a:cubicBezTo>
                <a:cubicBezTo>
                  <a:pt x="75" y="150"/>
                  <a:pt x="75" y="133"/>
                  <a:pt x="74" y="116"/>
                </a:cubicBezTo>
                <a:cubicBezTo>
                  <a:pt x="74" y="110"/>
                  <a:pt x="69" y="106"/>
                  <a:pt x="62" y="106"/>
                </a:cubicBezTo>
                <a:cubicBezTo>
                  <a:pt x="55" y="106"/>
                  <a:pt x="49" y="107"/>
                  <a:pt x="46" y="115"/>
                </a:cubicBezTo>
                <a:cubicBezTo>
                  <a:pt x="45" y="117"/>
                  <a:pt x="44" y="120"/>
                  <a:pt x="43" y="123"/>
                </a:cubicBezTo>
                <a:cubicBezTo>
                  <a:pt x="30" y="123"/>
                  <a:pt x="16" y="123"/>
                  <a:pt x="3" y="123"/>
                </a:cubicBezTo>
                <a:cubicBezTo>
                  <a:pt x="3" y="82"/>
                  <a:pt x="3" y="41"/>
                  <a:pt x="3" y="0"/>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0">
            <a:extLst>
              <a:ext uri="{FF2B5EF4-FFF2-40B4-BE49-F238E27FC236}">
                <a16:creationId xmlns:a16="http://schemas.microsoft.com/office/drawing/2014/main" id="{FF58A6B9-97E3-4723-840E-6084D7B9D180}"/>
              </a:ext>
            </a:extLst>
          </p:cNvPr>
          <p:cNvSpPr>
            <a:spLocks/>
          </p:cNvSpPr>
          <p:nvPr/>
        </p:nvSpPr>
        <p:spPr bwMode="auto">
          <a:xfrm>
            <a:off x="6927850" y="3205163"/>
            <a:ext cx="171450" cy="312737"/>
          </a:xfrm>
          <a:custGeom>
            <a:avLst/>
            <a:gdLst>
              <a:gd name="T0" fmla="*/ 15 w 118"/>
              <a:gd name="T1" fmla="*/ 215 h 216"/>
              <a:gd name="T2" fmla="*/ 68 w 118"/>
              <a:gd name="T3" fmla="*/ 37 h 216"/>
              <a:gd name="T4" fmla="*/ 0 w 118"/>
              <a:gd name="T5" fmla="*/ 37 h 216"/>
              <a:gd name="T6" fmla="*/ 0 w 118"/>
              <a:gd name="T7" fmla="*/ 0 h 216"/>
              <a:gd name="T8" fmla="*/ 118 w 118"/>
              <a:gd name="T9" fmla="*/ 0 h 216"/>
              <a:gd name="T10" fmla="*/ 113 w 118"/>
              <a:gd name="T11" fmla="*/ 41 h 216"/>
              <a:gd name="T12" fmla="*/ 62 w 118"/>
              <a:gd name="T13" fmla="*/ 207 h 216"/>
              <a:gd name="T14" fmla="*/ 51 w 118"/>
              <a:gd name="T15" fmla="*/ 215 h 216"/>
              <a:gd name="T16" fmla="*/ 15 w 118"/>
              <a:gd name="T17" fmla="*/ 21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16">
                <a:moveTo>
                  <a:pt x="15" y="215"/>
                </a:moveTo>
                <a:cubicBezTo>
                  <a:pt x="33" y="155"/>
                  <a:pt x="51" y="97"/>
                  <a:pt x="68" y="37"/>
                </a:cubicBezTo>
                <a:cubicBezTo>
                  <a:pt x="45" y="37"/>
                  <a:pt x="22" y="37"/>
                  <a:pt x="0" y="37"/>
                </a:cubicBezTo>
                <a:cubicBezTo>
                  <a:pt x="0" y="24"/>
                  <a:pt x="0" y="12"/>
                  <a:pt x="0" y="0"/>
                </a:cubicBezTo>
                <a:cubicBezTo>
                  <a:pt x="38" y="0"/>
                  <a:pt x="77" y="0"/>
                  <a:pt x="118" y="0"/>
                </a:cubicBezTo>
                <a:cubicBezTo>
                  <a:pt x="116" y="14"/>
                  <a:pt x="116" y="28"/>
                  <a:pt x="113" y="41"/>
                </a:cubicBezTo>
                <a:cubicBezTo>
                  <a:pt x="96" y="97"/>
                  <a:pt x="79" y="152"/>
                  <a:pt x="62" y="207"/>
                </a:cubicBezTo>
                <a:cubicBezTo>
                  <a:pt x="60" y="213"/>
                  <a:pt x="57" y="216"/>
                  <a:pt x="51" y="215"/>
                </a:cubicBezTo>
                <a:cubicBezTo>
                  <a:pt x="39" y="215"/>
                  <a:pt x="28" y="215"/>
                  <a:pt x="15" y="215"/>
                </a:cubicBezTo>
                <a:close/>
              </a:path>
            </a:pathLst>
          </a:custGeom>
          <a:solidFill>
            <a:srgbClr val="FFD170"/>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897" name="Grupo 896">
            <a:extLst>
              <a:ext uri="{FF2B5EF4-FFF2-40B4-BE49-F238E27FC236}">
                <a16:creationId xmlns:a16="http://schemas.microsoft.com/office/drawing/2014/main" id="{98B689F5-D0E6-4ACD-B128-120C3CD30765}"/>
              </a:ext>
            </a:extLst>
          </p:cNvPr>
          <p:cNvGrpSpPr/>
          <p:nvPr/>
        </p:nvGrpSpPr>
        <p:grpSpPr>
          <a:xfrm>
            <a:off x="4562859" y="2938462"/>
            <a:ext cx="1438930" cy="1978026"/>
            <a:chOff x="4821238" y="3281363"/>
            <a:chExt cx="1139826" cy="1566863"/>
          </a:xfrm>
        </p:grpSpPr>
        <p:sp>
          <p:nvSpPr>
            <p:cNvPr id="60" name="Freeform 54">
              <a:extLst>
                <a:ext uri="{FF2B5EF4-FFF2-40B4-BE49-F238E27FC236}">
                  <a16:creationId xmlns:a16="http://schemas.microsoft.com/office/drawing/2014/main" id="{E88E9725-AC5B-43FE-9427-F3A8D7087D60}"/>
                </a:ext>
              </a:extLst>
            </p:cNvPr>
            <p:cNvSpPr>
              <a:spLocks noEditPoints="1"/>
            </p:cNvSpPr>
            <p:nvPr/>
          </p:nvSpPr>
          <p:spPr bwMode="auto">
            <a:xfrm>
              <a:off x="4821238" y="3516313"/>
              <a:ext cx="1101725" cy="1100138"/>
            </a:xfrm>
            <a:custGeom>
              <a:avLst/>
              <a:gdLst>
                <a:gd name="T0" fmla="*/ 1 w 742"/>
                <a:gd name="T1" fmla="*/ 368 h 742"/>
                <a:gd name="T2" fmla="*/ 371 w 742"/>
                <a:gd name="T3" fmla="*/ 0 h 742"/>
                <a:gd name="T4" fmla="*/ 741 w 742"/>
                <a:gd name="T5" fmla="*/ 371 h 742"/>
                <a:gd name="T6" fmla="*/ 373 w 742"/>
                <a:gd name="T7" fmla="*/ 741 h 742"/>
                <a:gd name="T8" fmla="*/ 1 w 742"/>
                <a:gd name="T9" fmla="*/ 368 h 742"/>
                <a:gd name="T10" fmla="*/ 210 w 742"/>
                <a:gd name="T11" fmla="*/ 553 h 742"/>
                <a:gd name="T12" fmla="*/ 536 w 742"/>
                <a:gd name="T13" fmla="*/ 553 h 742"/>
                <a:gd name="T14" fmla="*/ 370 w 742"/>
                <a:gd name="T15" fmla="*/ 391 h 742"/>
                <a:gd name="T16" fmla="*/ 210 w 742"/>
                <a:gd name="T17" fmla="*/ 553 h 742"/>
                <a:gd name="T18" fmla="*/ 372 w 742"/>
                <a:gd name="T19" fmla="*/ 364 h 742"/>
                <a:gd name="T20" fmla="*/ 461 w 742"/>
                <a:gd name="T21" fmla="*/ 275 h 742"/>
                <a:gd name="T22" fmla="*/ 372 w 742"/>
                <a:gd name="T23" fmla="*/ 187 h 742"/>
                <a:gd name="T24" fmla="*/ 284 w 742"/>
                <a:gd name="T25" fmla="*/ 274 h 742"/>
                <a:gd name="T26" fmla="*/ 372 w 742"/>
                <a:gd name="T27" fmla="*/ 36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2" h="742">
                  <a:moveTo>
                    <a:pt x="1" y="368"/>
                  </a:moveTo>
                  <a:cubicBezTo>
                    <a:pt x="2" y="165"/>
                    <a:pt x="168" y="0"/>
                    <a:pt x="371" y="0"/>
                  </a:cubicBezTo>
                  <a:cubicBezTo>
                    <a:pt x="576" y="0"/>
                    <a:pt x="742" y="167"/>
                    <a:pt x="741" y="371"/>
                  </a:cubicBezTo>
                  <a:cubicBezTo>
                    <a:pt x="741" y="575"/>
                    <a:pt x="575" y="741"/>
                    <a:pt x="373" y="741"/>
                  </a:cubicBezTo>
                  <a:cubicBezTo>
                    <a:pt x="167" y="742"/>
                    <a:pt x="0" y="575"/>
                    <a:pt x="1" y="368"/>
                  </a:cubicBezTo>
                  <a:close/>
                  <a:moveTo>
                    <a:pt x="210" y="553"/>
                  </a:moveTo>
                  <a:cubicBezTo>
                    <a:pt x="320" y="553"/>
                    <a:pt x="428" y="553"/>
                    <a:pt x="536" y="553"/>
                  </a:cubicBezTo>
                  <a:cubicBezTo>
                    <a:pt x="535" y="461"/>
                    <a:pt x="461" y="389"/>
                    <a:pt x="370" y="391"/>
                  </a:cubicBezTo>
                  <a:cubicBezTo>
                    <a:pt x="280" y="393"/>
                    <a:pt x="205" y="467"/>
                    <a:pt x="210" y="553"/>
                  </a:cubicBezTo>
                  <a:close/>
                  <a:moveTo>
                    <a:pt x="372" y="364"/>
                  </a:moveTo>
                  <a:cubicBezTo>
                    <a:pt x="421" y="364"/>
                    <a:pt x="461" y="324"/>
                    <a:pt x="461" y="275"/>
                  </a:cubicBezTo>
                  <a:cubicBezTo>
                    <a:pt x="461" y="227"/>
                    <a:pt x="420" y="186"/>
                    <a:pt x="372" y="187"/>
                  </a:cubicBezTo>
                  <a:cubicBezTo>
                    <a:pt x="324" y="187"/>
                    <a:pt x="285" y="226"/>
                    <a:pt x="284" y="274"/>
                  </a:cubicBezTo>
                  <a:cubicBezTo>
                    <a:pt x="283" y="322"/>
                    <a:pt x="323" y="363"/>
                    <a:pt x="372" y="364"/>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55">
              <a:extLst>
                <a:ext uri="{FF2B5EF4-FFF2-40B4-BE49-F238E27FC236}">
                  <a16:creationId xmlns:a16="http://schemas.microsoft.com/office/drawing/2014/main" id="{C4C6A321-067D-4860-AF77-3273DFCB3DF1}"/>
                </a:ext>
              </a:extLst>
            </p:cNvPr>
            <p:cNvSpPr>
              <a:spLocks/>
            </p:cNvSpPr>
            <p:nvPr/>
          </p:nvSpPr>
          <p:spPr bwMode="auto">
            <a:xfrm>
              <a:off x="5014913" y="4519613"/>
              <a:ext cx="715963" cy="328613"/>
            </a:xfrm>
            <a:custGeom>
              <a:avLst/>
              <a:gdLst>
                <a:gd name="T0" fmla="*/ 483 w 483"/>
                <a:gd name="T1" fmla="*/ 0 h 222"/>
                <a:gd name="T2" fmla="*/ 434 w 483"/>
                <a:gd name="T3" fmla="*/ 171 h 222"/>
                <a:gd name="T4" fmla="*/ 371 w 483"/>
                <a:gd name="T5" fmla="*/ 221 h 222"/>
                <a:gd name="T6" fmla="*/ 111 w 483"/>
                <a:gd name="T7" fmla="*/ 221 h 222"/>
                <a:gd name="T8" fmla="*/ 46 w 483"/>
                <a:gd name="T9" fmla="*/ 165 h 222"/>
                <a:gd name="T10" fmla="*/ 0 w 483"/>
                <a:gd name="T11" fmla="*/ 0 h 222"/>
                <a:gd name="T12" fmla="*/ 241 w 483"/>
                <a:gd name="T13" fmla="*/ 83 h 222"/>
                <a:gd name="T14" fmla="*/ 483 w 483"/>
                <a:gd name="T15" fmla="*/ 0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3" h="222">
                  <a:moveTo>
                    <a:pt x="483" y="0"/>
                  </a:moveTo>
                  <a:cubicBezTo>
                    <a:pt x="467" y="58"/>
                    <a:pt x="451" y="115"/>
                    <a:pt x="434" y="171"/>
                  </a:cubicBezTo>
                  <a:cubicBezTo>
                    <a:pt x="425" y="202"/>
                    <a:pt x="403" y="221"/>
                    <a:pt x="371" y="221"/>
                  </a:cubicBezTo>
                  <a:cubicBezTo>
                    <a:pt x="284" y="222"/>
                    <a:pt x="198" y="222"/>
                    <a:pt x="111" y="221"/>
                  </a:cubicBezTo>
                  <a:cubicBezTo>
                    <a:pt x="77" y="220"/>
                    <a:pt x="54" y="198"/>
                    <a:pt x="46" y="165"/>
                  </a:cubicBezTo>
                  <a:cubicBezTo>
                    <a:pt x="31" y="110"/>
                    <a:pt x="15" y="56"/>
                    <a:pt x="0" y="0"/>
                  </a:cubicBezTo>
                  <a:cubicBezTo>
                    <a:pt x="70" y="52"/>
                    <a:pt x="150" y="83"/>
                    <a:pt x="241" y="83"/>
                  </a:cubicBezTo>
                  <a:cubicBezTo>
                    <a:pt x="331" y="83"/>
                    <a:pt x="412" y="53"/>
                    <a:pt x="483" y="0"/>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56">
              <a:extLst>
                <a:ext uri="{FF2B5EF4-FFF2-40B4-BE49-F238E27FC236}">
                  <a16:creationId xmlns:a16="http://schemas.microsoft.com/office/drawing/2014/main" id="{51001AF3-3667-4EAB-B0A8-736D584C5A8C}"/>
                </a:ext>
              </a:extLst>
            </p:cNvPr>
            <p:cNvSpPr>
              <a:spLocks/>
            </p:cNvSpPr>
            <p:nvPr/>
          </p:nvSpPr>
          <p:spPr bwMode="auto">
            <a:xfrm>
              <a:off x="5013326" y="3281363"/>
              <a:ext cx="715963" cy="328613"/>
            </a:xfrm>
            <a:custGeom>
              <a:avLst/>
              <a:gdLst>
                <a:gd name="T0" fmla="*/ 483 w 483"/>
                <a:gd name="T1" fmla="*/ 220 h 221"/>
                <a:gd name="T2" fmla="*/ 0 w 483"/>
                <a:gd name="T3" fmla="*/ 221 h 221"/>
                <a:gd name="T4" fmla="*/ 53 w 483"/>
                <a:gd name="T5" fmla="*/ 41 h 221"/>
                <a:gd name="T6" fmla="*/ 113 w 483"/>
                <a:gd name="T7" fmla="*/ 1 h 221"/>
                <a:gd name="T8" fmla="*/ 372 w 483"/>
                <a:gd name="T9" fmla="*/ 1 h 221"/>
                <a:gd name="T10" fmla="*/ 434 w 483"/>
                <a:gd name="T11" fmla="*/ 48 h 221"/>
                <a:gd name="T12" fmla="*/ 483 w 483"/>
                <a:gd name="T13" fmla="*/ 220 h 221"/>
              </a:gdLst>
              <a:ahLst/>
              <a:cxnLst>
                <a:cxn ang="0">
                  <a:pos x="T0" y="T1"/>
                </a:cxn>
                <a:cxn ang="0">
                  <a:pos x="T2" y="T3"/>
                </a:cxn>
                <a:cxn ang="0">
                  <a:pos x="T4" y="T5"/>
                </a:cxn>
                <a:cxn ang="0">
                  <a:pos x="T6" y="T7"/>
                </a:cxn>
                <a:cxn ang="0">
                  <a:pos x="T8" y="T9"/>
                </a:cxn>
                <a:cxn ang="0">
                  <a:pos x="T10" y="T11"/>
                </a:cxn>
                <a:cxn ang="0">
                  <a:pos x="T12" y="T13"/>
                </a:cxn>
              </a:cxnLst>
              <a:rect l="0" t="0" r="r" b="b"/>
              <a:pathLst>
                <a:path w="483" h="221">
                  <a:moveTo>
                    <a:pt x="483" y="220"/>
                  </a:moveTo>
                  <a:cubicBezTo>
                    <a:pt x="322" y="111"/>
                    <a:pt x="160" y="111"/>
                    <a:pt x="0" y="221"/>
                  </a:cubicBezTo>
                  <a:cubicBezTo>
                    <a:pt x="17" y="162"/>
                    <a:pt x="33" y="101"/>
                    <a:pt x="53" y="41"/>
                  </a:cubicBezTo>
                  <a:cubicBezTo>
                    <a:pt x="62" y="15"/>
                    <a:pt x="85" y="1"/>
                    <a:pt x="113" y="1"/>
                  </a:cubicBezTo>
                  <a:cubicBezTo>
                    <a:pt x="199" y="1"/>
                    <a:pt x="286" y="0"/>
                    <a:pt x="372" y="1"/>
                  </a:cubicBezTo>
                  <a:cubicBezTo>
                    <a:pt x="403" y="2"/>
                    <a:pt x="425" y="19"/>
                    <a:pt x="434" y="48"/>
                  </a:cubicBezTo>
                  <a:cubicBezTo>
                    <a:pt x="451" y="105"/>
                    <a:pt x="467" y="162"/>
                    <a:pt x="483" y="220"/>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57">
              <a:extLst>
                <a:ext uri="{FF2B5EF4-FFF2-40B4-BE49-F238E27FC236}">
                  <a16:creationId xmlns:a16="http://schemas.microsoft.com/office/drawing/2014/main" id="{C2A8CACE-D162-4EB0-8A56-D1C45901B59B}"/>
                </a:ext>
              </a:extLst>
            </p:cNvPr>
            <p:cNvSpPr>
              <a:spLocks/>
            </p:cNvSpPr>
            <p:nvPr/>
          </p:nvSpPr>
          <p:spPr bwMode="auto">
            <a:xfrm>
              <a:off x="5848351" y="3744913"/>
              <a:ext cx="95250" cy="163513"/>
            </a:xfrm>
            <a:custGeom>
              <a:avLst/>
              <a:gdLst>
                <a:gd name="T0" fmla="*/ 0 w 64"/>
                <a:gd name="T1" fmla="*/ 0 h 110"/>
                <a:gd name="T2" fmla="*/ 51 w 64"/>
                <a:gd name="T3" fmla="*/ 110 h 110"/>
                <a:gd name="T4" fmla="*/ 0 w 64"/>
                <a:gd name="T5" fmla="*/ 0 h 110"/>
              </a:gdLst>
              <a:ahLst/>
              <a:cxnLst>
                <a:cxn ang="0">
                  <a:pos x="T0" y="T1"/>
                </a:cxn>
                <a:cxn ang="0">
                  <a:pos x="T2" y="T3"/>
                </a:cxn>
                <a:cxn ang="0">
                  <a:pos x="T4" y="T5"/>
                </a:cxn>
              </a:cxnLst>
              <a:rect l="0" t="0" r="r" b="b"/>
              <a:pathLst>
                <a:path w="64" h="110">
                  <a:moveTo>
                    <a:pt x="0" y="0"/>
                  </a:moveTo>
                  <a:cubicBezTo>
                    <a:pt x="37" y="19"/>
                    <a:pt x="64" y="79"/>
                    <a:pt x="51" y="110"/>
                  </a:cubicBezTo>
                  <a:cubicBezTo>
                    <a:pt x="34" y="73"/>
                    <a:pt x="18" y="39"/>
                    <a:pt x="0" y="0"/>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sp>
          <p:nvSpPr>
            <p:cNvPr id="896" name="Freeform 58">
              <a:extLst>
                <a:ext uri="{FF2B5EF4-FFF2-40B4-BE49-F238E27FC236}">
                  <a16:creationId xmlns:a16="http://schemas.microsoft.com/office/drawing/2014/main" id="{9A7F7638-2A01-4C63-9BAC-0703BDF8E9F2}"/>
                </a:ext>
              </a:extLst>
            </p:cNvPr>
            <p:cNvSpPr>
              <a:spLocks/>
            </p:cNvSpPr>
            <p:nvPr/>
          </p:nvSpPr>
          <p:spPr bwMode="auto">
            <a:xfrm>
              <a:off x="5876926" y="4175126"/>
              <a:ext cx="84138" cy="161925"/>
            </a:xfrm>
            <a:custGeom>
              <a:avLst/>
              <a:gdLst>
                <a:gd name="T0" fmla="*/ 0 w 57"/>
                <a:gd name="T1" fmla="*/ 109 h 109"/>
                <a:gd name="T2" fmla="*/ 40 w 57"/>
                <a:gd name="T3" fmla="*/ 0 h 109"/>
                <a:gd name="T4" fmla="*/ 0 w 57"/>
                <a:gd name="T5" fmla="*/ 109 h 109"/>
              </a:gdLst>
              <a:ahLst/>
              <a:cxnLst>
                <a:cxn ang="0">
                  <a:pos x="T0" y="T1"/>
                </a:cxn>
                <a:cxn ang="0">
                  <a:pos x="T2" y="T3"/>
                </a:cxn>
                <a:cxn ang="0">
                  <a:pos x="T4" y="T5"/>
                </a:cxn>
              </a:cxnLst>
              <a:rect l="0" t="0" r="r" b="b"/>
              <a:pathLst>
                <a:path w="57" h="109">
                  <a:moveTo>
                    <a:pt x="0" y="109"/>
                  </a:moveTo>
                  <a:cubicBezTo>
                    <a:pt x="14" y="70"/>
                    <a:pt x="27" y="35"/>
                    <a:pt x="40" y="0"/>
                  </a:cubicBezTo>
                  <a:cubicBezTo>
                    <a:pt x="57" y="26"/>
                    <a:pt x="34" y="93"/>
                    <a:pt x="0" y="109"/>
                  </a:cubicBezTo>
                  <a:close/>
                </a:path>
              </a:pathLst>
            </a:custGeom>
            <a:solidFill>
              <a:srgbClr val="E38384"/>
            </a:solidFill>
            <a:ln>
              <a:noFill/>
            </a:ln>
          </p:spPr>
          <p:txBody>
            <a:bodyPr vert="horz" wrap="square" lIns="91440" tIns="45720" rIns="91440" bIns="45720" numCol="1" anchor="t" anchorCtr="0" compatLnSpc="1">
              <a:prstTxWarp prst="textNoShape">
                <a:avLst/>
              </a:prstTxWarp>
            </a:bodyPr>
            <a:lstStyle/>
            <a:p>
              <a:endParaRPr lang="es-ES"/>
            </a:p>
          </p:txBody>
        </p:sp>
      </p:grpSp>
      <p:pic>
        <p:nvPicPr>
          <p:cNvPr id="899" name="Imagen 898">
            <a:extLst>
              <a:ext uri="{FF2B5EF4-FFF2-40B4-BE49-F238E27FC236}">
                <a16:creationId xmlns:a16="http://schemas.microsoft.com/office/drawing/2014/main" id="{5435625A-994E-4B43-BECA-C0691474C0CF}"/>
              </a:ext>
            </a:extLst>
          </p:cNvPr>
          <p:cNvPicPr>
            <a:picLocks noChangeAspect="1"/>
          </p:cNvPicPr>
          <p:nvPr/>
        </p:nvPicPr>
        <p:blipFill>
          <a:blip r:embed="rId2"/>
          <a:stretch>
            <a:fillRect/>
          </a:stretch>
        </p:blipFill>
        <p:spPr>
          <a:xfrm>
            <a:off x="3223349" y="3650053"/>
            <a:ext cx="982844" cy="1307729"/>
          </a:xfrm>
          <a:prstGeom prst="rect">
            <a:avLst/>
          </a:prstGeom>
        </p:spPr>
      </p:pic>
    </p:spTree>
    <p:extLst>
      <p:ext uri="{BB962C8B-B14F-4D97-AF65-F5344CB8AC3E}">
        <p14:creationId xmlns:p14="http://schemas.microsoft.com/office/powerpoint/2010/main" val="3263838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latin typeface="Arial" panose="020B0604020202020204" pitchFamily="34" charset="0"/>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4" y="1119117"/>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1"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1"/>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7"/>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21" y="1139040"/>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8" y="3464240"/>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2"/>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2"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3" y="2658938"/>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9" y="3460065"/>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3"/>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8" y="1154563"/>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9"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80"/>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D170"/>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7"/>
            <a:ext cx="303110" cy="420181"/>
            <a:chOff x="-38860325" y="3221750"/>
            <a:chExt cx="228425" cy="316650"/>
          </a:xfrm>
          <a:solidFill>
            <a:srgbClr val="FFD170"/>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3"/>
            <a:ext cx="483152" cy="480761"/>
            <a:chOff x="-38538975" y="3954250"/>
            <a:chExt cx="318225" cy="316650"/>
          </a:xfrm>
          <a:solidFill>
            <a:srgbClr val="FFD170"/>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4"/>
            <a:ext cx="371546" cy="331550"/>
            <a:chOff x="-42996150" y="3612600"/>
            <a:chExt cx="323750" cy="288900"/>
          </a:xfrm>
          <a:solidFill>
            <a:srgbClr val="FFD170"/>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2"/>
            <a:ext cx="372406" cy="364373"/>
            <a:chOff x="-41117650" y="3605525"/>
            <a:chExt cx="324500" cy="317500"/>
          </a:xfrm>
          <a:solidFill>
            <a:srgbClr val="FFD170"/>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5" y="4157042"/>
            <a:ext cx="352265" cy="356769"/>
            <a:chOff x="-42617300" y="3587775"/>
            <a:chExt cx="306950" cy="310875"/>
          </a:xfrm>
          <a:solidFill>
            <a:srgbClr val="FFD170"/>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2"/>
            <a:ext cx="365204" cy="332669"/>
            <a:chOff x="-40745125" y="3632900"/>
            <a:chExt cx="318225" cy="289875"/>
          </a:xfrm>
          <a:solidFill>
            <a:srgbClr val="FFD170"/>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1"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FD170"/>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rgbClr val="FFD170"/>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rgbClr val="FFD170"/>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40" y="4193494"/>
            <a:ext cx="362507" cy="283867"/>
            <a:chOff x="-41526450" y="3653375"/>
            <a:chExt cx="315875" cy="247350"/>
          </a:xfrm>
          <a:solidFill>
            <a:srgbClr val="FFD170"/>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7"/>
            <a:ext cx="360504" cy="414709"/>
            <a:chOff x="-42971725" y="3217825"/>
            <a:chExt cx="275675" cy="317125"/>
          </a:xfrm>
          <a:solidFill>
            <a:srgbClr val="FFD170"/>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rgbClr val="FFD170"/>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4" y="1891744"/>
            <a:ext cx="480716" cy="415100"/>
            <a:chOff x="-42651700" y="3217825"/>
            <a:chExt cx="367600" cy="317425"/>
          </a:xfrm>
          <a:solidFill>
            <a:srgbClr val="FFD170"/>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6"/>
            <a:ext cx="421868" cy="414479"/>
            <a:chOff x="-40748275" y="3238700"/>
            <a:chExt cx="322600" cy="316950"/>
          </a:xfrm>
          <a:solidFill>
            <a:srgbClr val="FFD170"/>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FD170"/>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rgbClr val="FFD170"/>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rgbClr val="FFD170"/>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4"/>
            <a:ext cx="418206" cy="413074"/>
            <a:chOff x="-41530375" y="3218800"/>
            <a:chExt cx="319800" cy="315875"/>
          </a:xfrm>
          <a:solidFill>
            <a:srgbClr val="FFD170"/>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rgbClr val="FFD170"/>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9" y="2670650"/>
            <a:ext cx="395025" cy="395025"/>
            <a:chOff x="5660400" y="238125"/>
            <a:chExt cx="481825" cy="481825"/>
          </a:xfrm>
          <a:solidFill>
            <a:srgbClr val="FFD170"/>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80" y="2726921"/>
            <a:ext cx="441296" cy="284451"/>
            <a:chOff x="1492675" y="1520750"/>
            <a:chExt cx="481825" cy="310575"/>
          </a:xfrm>
          <a:solidFill>
            <a:srgbClr val="FFD170"/>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10" y="2748310"/>
            <a:ext cx="338933" cy="317742"/>
            <a:chOff x="4456875" y="2635825"/>
            <a:chExt cx="481825" cy="451700"/>
          </a:xfrm>
          <a:solidFill>
            <a:srgbClr val="FFD170"/>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1900260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latin typeface="Arial" panose="020B0604020202020204" pitchFamily="34" charset="0"/>
              </a:rPr>
              <a:t>Fully Editable Icon Sets: B</a:t>
            </a:r>
          </a:p>
        </p:txBody>
      </p:sp>
      <p:grpSp>
        <p:nvGrpSpPr>
          <p:cNvPr id="4" name="Grupo 3"/>
          <p:cNvGrpSpPr/>
          <p:nvPr/>
        </p:nvGrpSpPr>
        <p:grpSpPr>
          <a:xfrm>
            <a:off x="3128872" y="1179622"/>
            <a:ext cx="5793674" cy="3359816"/>
            <a:chOff x="4171826" y="1572826"/>
            <a:chExt cx="8233076" cy="4479755"/>
          </a:xfrm>
          <a:solidFill>
            <a:srgbClr val="FFD170"/>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3870740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8" y="124705"/>
            <a:ext cx="8679898" cy="543185"/>
          </a:xfrm>
        </p:spPr>
        <p:txBody>
          <a:bodyPr>
            <a:noAutofit/>
          </a:bodyPr>
          <a:lstStyle/>
          <a:p>
            <a:r>
              <a:rPr lang="en-US" sz="4800" dirty="0">
                <a:latin typeface="Arial" panose="020B0604020202020204" pitchFamily="34" charset="0"/>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57409" y="3255221"/>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35670" y="33225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52270" y="3371745"/>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132690" y="41585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00879" y="3302644"/>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4901804" y="3998755"/>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529884" y="41265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746057" y="4047088"/>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164396" y="4078789"/>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459548" y="4105113"/>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08581" y="3400535"/>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187279" y="39326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718828" y="4105111"/>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322738" y="4085676"/>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475932" y="3315038"/>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2" y="1193185"/>
            <a:ext cx="425141" cy="424850"/>
            <a:chOff x="-34004625" y="3585850"/>
            <a:chExt cx="292225" cy="292025"/>
          </a:xfrm>
          <a:solidFill>
            <a:srgbClr val="FFD170"/>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7" y="1995246"/>
            <a:ext cx="414065" cy="412966"/>
            <a:chOff x="-30345325" y="3184750"/>
            <a:chExt cx="292225" cy="291450"/>
          </a:xfrm>
          <a:solidFill>
            <a:srgbClr val="FFD170"/>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397086" y="3368725"/>
            <a:ext cx="381641" cy="422300"/>
            <a:chOff x="-30354000" y="3569100"/>
            <a:chExt cx="292250" cy="292225"/>
          </a:xfrm>
          <a:solidFill>
            <a:srgbClr val="FFD170"/>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1252756"/>
            <a:ext cx="373566" cy="372830"/>
            <a:chOff x="-31094350" y="3194000"/>
            <a:chExt cx="292225" cy="291650"/>
          </a:xfrm>
          <a:solidFill>
            <a:srgbClr val="FFD170"/>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8" y="2647281"/>
            <a:ext cx="453661" cy="454361"/>
            <a:chOff x="-31093575" y="3552550"/>
            <a:chExt cx="291450" cy="291900"/>
          </a:xfrm>
          <a:solidFill>
            <a:srgbClr val="FFD170"/>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3" y="1201957"/>
            <a:ext cx="374965" cy="450422"/>
            <a:chOff x="-35814600" y="3202075"/>
            <a:chExt cx="242625" cy="291450"/>
          </a:xfrm>
          <a:solidFill>
            <a:srgbClr val="FFD170"/>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6" y="1175164"/>
            <a:ext cx="450421" cy="450422"/>
            <a:chOff x="-34003850" y="3227275"/>
            <a:chExt cx="291450" cy="291450"/>
          </a:xfrm>
          <a:solidFill>
            <a:srgbClr val="FFD170"/>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1183057"/>
            <a:ext cx="455290" cy="449186"/>
            <a:chOff x="-33645475" y="3228075"/>
            <a:chExt cx="294600" cy="290650"/>
          </a:xfrm>
          <a:solidFill>
            <a:srgbClr val="FFD170"/>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1183591"/>
            <a:ext cx="435778" cy="450422"/>
            <a:chOff x="-35118325" y="3202075"/>
            <a:chExt cx="281975" cy="291450"/>
          </a:xfrm>
          <a:solidFill>
            <a:srgbClr val="FFD170"/>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1183057"/>
            <a:ext cx="428514" cy="451040"/>
            <a:chOff x="-33277650" y="3226875"/>
            <a:chExt cx="277275" cy="291850"/>
          </a:xfrm>
          <a:solidFill>
            <a:srgbClr val="FFD170"/>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1183591"/>
            <a:ext cx="423608" cy="450422"/>
            <a:chOff x="-34755225" y="3202075"/>
            <a:chExt cx="274100" cy="291450"/>
          </a:xfrm>
          <a:solidFill>
            <a:srgbClr val="FFD170"/>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1183267"/>
            <a:ext cx="456488" cy="451079"/>
            <a:chOff x="-34408675" y="3202075"/>
            <a:chExt cx="295375" cy="291875"/>
          </a:xfrm>
          <a:solidFill>
            <a:srgbClr val="FFD170"/>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946295"/>
            <a:ext cx="498608" cy="496390"/>
            <a:chOff x="-30735200" y="3552550"/>
            <a:chExt cx="292225" cy="290925"/>
          </a:xfrm>
          <a:solidFill>
            <a:srgbClr val="FFD170"/>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2" y="1974603"/>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FFD170"/>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973091"/>
            <a:ext cx="460833" cy="449225"/>
            <a:chOff x="-31817400" y="3910025"/>
            <a:chExt cx="301675" cy="294075"/>
          </a:xfrm>
          <a:solidFill>
            <a:srgbClr val="FFD170"/>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70" y="1973298"/>
            <a:ext cx="450026" cy="448804"/>
            <a:chOff x="-31455100" y="3909350"/>
            <a:chExt cx="294600" cy="293800"/>
          </a:xfrm>
          <a:solidFill>
            <a:srgbClr val="FFD170"/>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2" y="1992484"/>
            <a:ext cx="446398" cy="447620"/>
            <a:chOff x="-32927950" y="3944800"/>
            <a:chExt cx="292225" cy="293025"/>
          </a:xfrm>
          <a:solidFill>
            <a:srgbClr val="FFD170"/>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966919"/>
            <a:ext cx="445214" cy="445176"/>
            <a:chOff x="-31093575" y="3911725"/>
            <a:chExt cx="291450" cy="291425"/>
          </a:xfrm>
          <a:solidFill>
            <a:srgbClr val="FFD170"/>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3" y="1974655"/>
            <a:ext cx="469273" cy="446093"/>
            <a:chOff x="-32576675" y="3944600"/>
            <a:chExt cx="307200" cy="292025"/>
          </a:xfrm>
          <a:solidFill>
            <a:srgbClr val="FFD170"/>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973938"/>
            <a:ext cx="446398" cy="445214"/>
            <a:chOff x="-30735200" y="3910925"/>
            <a:chExt cx="292225" cy="291450"/>
          </a:xfrm>
          <a:solidFill>
            <a:srgbClr val="FFD170"/>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5" y="2665998"/>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D170"/>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6" y="27383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FD170"/>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5" y="2678136"/>
            <a:ext cx="461288" cy="462005"/>
            <a:chOff x="-38538975" y="3954250"/>
            <a:chExt cx="318225" cy="316650"/>
          </a:xfrm>
          <a:solidFill>
            <a:srgbClr val="FFD170"/>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660507"/>
            <a:ext cx="465818" cy="464303"/>
            <a:chOff x="-37385100" y="3949908"/>
            <a:chExt cx="321350" cy="318225"/>
          </a:xfrm>
          <a:solidFill>
            <a:srgbClr val="FFD170"/>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863250" y="3380990"/>
            <a:ext cx="406289" cy="408912"/>
            <a:chOff x="-40011050" y="3972375"/>
            <a:chExt cx="316650" cy="316625"/>
          </a:xfrm>
          <a:solidFill>
            <a:srgbClr val="FFD170"/>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671911"/>
            <a:ext cx="272918" cy="462005"/>
            <a:chOff x="-38109725" y="3955025"/>
            <a:chExt cx="188275" cy="316650"/>
          </a:xfrm>
          <a:solidFill>
            <a:srgbClr val="FFD170"/>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7" y="2693398"/>
            <a:ext cx="454439" cy="462589"/>
            <a:chOff x="-39647175" y="3972000"/>
            <a:chExt cx="313500" cy="317050"/>
          </a:xfrm>
          <a:solidFill>
            <a:srgbClr val="FFD170"/>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665178"/>
            <a:ext cx="456722" cy="464303"/>
            <a:chOff x="-37804925" y="3953450"/>
            <a:chExt cx="315075" cy="318225"/>
          </a:xfrm>
          <a:solidFill>
            <a:srgbClr val="FFD170"/>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29741" y="3409247"/>
            <a:ext cx="492364" cy="387939"/>
            <a:chOff x="5629975" y="3255775"/>
            <a:chExt cx="504500" cy="397500"/>
          </a:xfrm>
          <a:solidFill>
            <a:srgbClr val="FFD170"/>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7" y="2684745"/>
            <a:ext cx="556457" cy="457373"/>
            <a:chOff x="6234950" y="3255925"/>
            <a:chExt cx="483250" cy="397200"/>
          </a:xfrm>
          <a:solidFill>
            <a:srgbClr val="FFD170"/>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3169211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23"/>
        <p:cNvGrpSpPr/>
        <p:nvPr/>
      </p:nvGrpSpPr>
      <p:grpSpPr>
        <a:xfrm>
          <a:off x="0" y="0"/>
          <a:ext cx="0" cy="0"/>
          <a:chOff x="0" y="0"/>
          <a:chExt cx="0" cy="0"/>
        </a:xfrm>
      </p:grpSpPr>
      <p:sp>
        <p:nvSpPr>
          <p:cNvPr id="325" name="Google Shape;325;p49"/>
          <p:cNvSpPr txBox="1">
            <a:spLocks noGrp="1"/>
          </p:cNvSpPr>
          <p:nvPr>
            <p:ph type="title"/>
          </p:nvPr>
        </p:nvSpPr>
        <p:spPr>
          <a:xfrm>
            <a:off x="625881" y="2409923"/>
            <a:ext cx="4110900" cy="643800"/>
          </a:xfrm>
          <a:prstGeom prst="rect">
            <a:avLst/>
          </a:prstGeom>
          <a:noFill/>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chemeClr val="tx1"/>
                </a:solidFill>
              </a:rPr>
              <a:t>Introduction</a:t>
            </a:r>
            <a:endParaRPr dirty="0">
              <a:solidFill>
                <a:schemeClr val="tx1"/>
              </a:solidFill>
            </a:endParaRPr>
          </a:p>
        </p:txBody>
      </p:sp>
      <p:sp>
        <p:nvSpPr>
          <p:cNvPr id="326" name="Google Shape;326;p49"/>
          <p:cNvSpPr txBox="1">
            <a:spLocks noGrp="1"/>
          </p:cNvSpPr>
          <p:nvPr>
            <p:ph type="subTitle" idx="1"/>
          </p:nvPr>
        </p:nvSpPr>
        <p:spPr>
          <a:xfrm>
            <a:off x="625881" y="3164848"/>
            <a:ext cx="4110900" cy="13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You can give a brief description of the topic you want to talk about here. For example, if you want to talk about Mercury, you can say that it’s the smallest planet in the entire Solar System</a:t>
            </a:r>
            <a:endParaRPr dirty="0"/>
          </a:p>
        </p:txBody>
      </p:sp>
      <p:grpSp>
        <p:nvGrpSpPr>
          <p:cNvPr id="10" name="Grupo 9">
            <a:extLst>
              <a:ext uri="{FF2B5EF4-FFF2-40B4-BE49-F238E27FC236}">
                <a16:creationId xmlns:a16="http://schemas.microsoft.com/office/drawing/2014/main" id="{951E881A-438B-4E25-8318-3D00859C825D}"/>
              </a:ext>
            </a:extLst>
          </p:cNvPr>
          <p:cNvGrpSpPr/>
          <p:nvPr/>
        </p:nvGrpSpPr>
        <p:grpSpPr>
          <a:xfrm>
            <a:off x="1846263" y="528637"/>
            <a:ext cx="1844675" cy="1835151"/>
            <a:chOff x="1846263" y="528637"/>
            <a:chExt cx="1844675" cy="1835151"/>
          </a:xfrm>
          <a:solidFill>
            <a:srgbClr val="FFD170"/>
          </a:solidFill>
        </p:grpSpPr>
        <p:sp>
          <p:nvSpPr>
            <p:cNvPr id="6" name="Freeform 6">
              <a:extLst>
                <a:ext uri="{FF2B5EF4-FFF2-40B4-BE49-F238E27FC236}">
                  <a16:creationId xmlns:a16="http://schemas.microsoft.com/office/drawing/2014/main" id="{C91A91B5-EB01-4840-B265-F4ECF1125618}"/>
                </a:ext>
              </a:extLst>
            </p:cNvPr>
            <p:cNvSpPr>
              <a:spLocks noEditPoints="1"/>
            </p:cNvSpPr>
            <p:nvPr/>
          </p:nvSpPr>
          <p:spPr bwMode="auto">
            <a:xfrm>
              <a:off x="1846263" y="871538"/>
              <a:ext cx="1212850" cy="1492250"/>
            </a:xfrm>
            <a:custGeom>
              <a:avLst/>
              <a:gdLst>
                <a:gd name="T0" fmla="*/ 322 w 844"/>
                <a:gd name="T1" fmla="*/ 6 h 1039"/>
                <a:gd name="T2" fmla="*/ 410 w 844"/>
                <a:gd name="T3" fmla="*/ 5 h 1039"/>
                <a:gd name="T4" fmla="*/ 582 w 844"/>
                <a:gd name="T5" fmla="*/ 59 h 1039"/>
                <a:gd name="T6" fmla="*/ 614 w 844"/>
                <a:gd name="T7" fmla="*/ 71 h 1039"/>
                <a:gd name="T8" fmla="*/ 704 w 844"/>
                <a:gd name="T9" fmla="*/ 144 h 1039"/>
                <a:gd name="T10" fmla="*/ 825 w 844"/>
                <a:gd name="T11" fmla="*/ 472 h 1039"/>
                <a:gd name="T12" fmla="*/ 784 w 844"/>
                <a:gd name="T13" fmla="*/ 602 h 1039"/>
                <a:gd name="T14" fmla="*/ 768 w 844"/>
                <a:gd name="T15" fmla="*/ 635 h 1039"/>
                <a:gd name="T16" fmla="*/ 710 w 844"/>
                <a:gd name="T17" fmla="*/ 846 h 1039"/>
                <a:gd name="T18" fmla="*/ 579 w 844"/>
                <a:gd name="T19" fmla="*/ 954 h 1039"/>
                <a:gd name="T20" fmla="*/ 359 w 844"/>
                <a:gd name="T21" fmla="*/ 1023 h 1039"/>
                <a:gd name="T22" fmla="*/ 240 w 844"/>
                <a:gd name="T23" fmla="*/ 998 h 1039"/>
                <a:gd name="T24" fmla="*/ 166 w 844"/>
                <a:gd name="T25" fmla="*/ 910 h 1039"/>
                <a:gd name="T26" fmla="*/ 52 w 844"/>
                <a:gd name="T27" fmla="*/ 166 h 1039"/>
                <a:gd name="T28" fmla="*/ 79 w 844"/>
                <a:gd name="T29" fmla="*/ 91 h 1039"/>
                <a:gd name="T30" fmla="*/ 214 w 844"/>
                <a:gd name="T31" fmla="*/ 6 h 1039"/>
                <a:gd name="T32" fmla="*/ 322 w 844"/>
                <a:gd name="T33" fmla="*/ 7 h 1039"/>
                <a:gd name="T34" fmla="*/ 322 w 844"/>
                <a:gd name="T35" fmla="*/ 6 h 1039"/>
                <a:gd name="T36" fmla="*/ 608 w 844"/>
                <a:gd name="T37" fmla="*/ 106 h 1039"/>
                <a:gd name="T38" fmla="*/ 374 w 844"/>
                <a:gd name="T39" fmla="*/ 122 h 1039"/>
                <a:gd name="T40" fmla="*/ 335 w 844"/>
                <a:gd name="T41" fmla="*/ 177 h 1039"/>
                <a:gd name="T42" fmla="*/ 434 w 844"/>
                <a:gd name="T43" fmla="*/ 526 h 1039"/>
                <a:gd name="T44" fmla="*/ 506 w 844"/>
                <a:gd name="T45" fmla="*/ 570 h 1039"/>
                <a:gd name="T46" fmla="*/ 746 w 844"/>
                <a:gd name="T47" fmla="*/ 521 h 1039"/>
                <a:gd name="T48" fmla="*/ 782 w 844"/>
                <a:gd name="T49" fmla="*/ 456 h 1039"/>
                <a:gd name="T50" fmla="*/ 676 w 844"/>
                <a:gd name="T51" fmla="*/ 160 h 1039"/>
                <a:gd name="T52" fmla="*/ 608 w 844"/>
                <a:gd name="T53" fmla="*/ 106 h 1039"/>
                <a:gd name="T54" fmla="*/ 268 w 844"/>
                <a:gd name="T55" fmla="*/ 339 h 1039"/>
                <a:gd name="T56" fmla="*/ 409 w 844"/>
                <a:gd name="T57" fmla="*/ 842 h 1039"/>
                <a:gd name="T58" fmla="*/ 422 w 844"/>
                <a:gd name="T59" fmla="*/ 841 h 1039"/>
                <a:gd name="T60" fmla="*/ 441 w 844"/>
                <a:gd name="T61" fmla="*/ 683 h 1039"/>
                <a:gd name="T62" fmla="*/ 323 w 844"/>
                <a:gd name="T63" fmla="*/ 551 h 1039"/>
                <a:gd name="T64" fmla="*/ 268 w 844"/>
                <a:gd name="T65" fmla="*/ 339 h 1039"/>
                <a:gd name="T66" fmla="*/ 89 w 844"/>
                <a:gd name="T67" fmla="*/ 162 h 1039"/>
                <a:gd name="T68" fmla="*/ 164 w 844"/>
                <a:gd name="T69" fmla="*/ 79 h 1039"/>
                <a:gd name="T70" fmla="*/ 260 w 844"/>
                <a:gd name="T71" fmla="*/ 69 h 1039"/>
                <a:gd name="T72" fmla="*/ 89 w 844"/>
                <a:gd name="T73" fmla="*/ 162 h 1039"/>
                <a:gd name="T74" fmla="*/ 391 w 844"/>
                <a:gd name="T75" fmla="*/ 900 h 1039"/>
                <a:gd name="T76" fmla="*/ 316 w 844"/>
                <a:gd name="T77" fmla="*/ 951 h 1039"/>
                <a:gd name="T78" fmla="*/ 228 w 844"/>
                <a:gd name="T79" fmla="*/ 937 h 1039"/>
                <a:gd name="T80" fmla="*/ 311 w 844"/>
                <a:gd name="T81" fmla="*/ 983 h 1039"/>
                <a:gd name="T82" fmla="*/ 391 w 844"/>
                <a:gd name="T83" fmla="*/ 900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44" h="1039">
                  <a:moveTo>
                    <a:pt x="322" y="6"/>
                  </a:moveTo>
                  <a:cubicBezTo>
                    <a:pt x="351" y="6"/>
                    <a:pt x="381" y="7"/>
                    <a:pt x="410" y="5"/>
                  </a:cubicBezTo>
                  <a:cubicBezTo>
                    <a:pt x="474" y="0"/>
                    <a:pt x="532" y="15"/>
                    <a:pt x="582" y="59"/>
                  </a:cubicBezTo>
                  <a:cubicBezTo>
                    <a:pt x="590" y="66"/>
                    <a:pt x="602" y="69"/>
                    <a:pt x="614" y="71"/>
                  </a:cubicBezTo>
                  <a:cubicBezTo>
                    <a:pt x="657" y="79"/>
                    <a:pt x="688" y="102"/>
                    <a:pt x="704" y="144"/>
                  </a:cubicBezTo>
                  <a:cubicBezTo>
                    <a:pt x="745" y="253"/>
                    <a:pt x="785" y="362"/>
                    <a:pt x="825" y="472"/>
                  </a:cubicBezTo>
                  <a:cubicBezTo>
                    <a:pt x="844" y="524"/>
                    <a:pt x="828" y="567"/>
                    <a:pt x="784" y="602"/>
                  </a:cubicBezTo>
                  <a:cubicBezTo>
                    <a:pt x="775" y="609"/>
                    <a:pt x="769" y="624"/>
                    <a:pt x="768" y="635"/>
                  </a:cubicBezTo>
                  <a:cubicBezTo>
                    <a:pt x="762" y="709"/>
                    <a:pt x="746" y="780"/>
                    <a:pt x="710" y="846"/>
                  </a:cubicBezTo>
                  <a:cubicBezTo>
                    <a:pt x="681" y="900"/>
                    <a:pt x="639" y="937"/>
                    <a:pt x="579" y="954"/>
                  </a:cubicBezTo>
                  <a:cubicBezTo>
                    <a:pt x="506" y="975"/>
                    <a:pt x="432" y="998"/>
                    <a:pt x="359" y="1023"/>
                  </a:cubicBezTo>
                  <a:cubicBezTo>
                    <a:pt x="313" y="1039"/>
                    <a:pt x="273" y="1030"/>
                    <a:pt x="240" y="998"/>
                  </a:cubicBezTo>
                  <a:cubicBezTo>
                    <a:pt x="212" y="972"/>
                    <a:pt x="184" y="943"/>
                    <a:pt x="166" y="910"/>
                  </a:cubicBezTo>
                  <a:cubicBezTo>
                    <a:pt x="38" y="677"/>
                    <a:pt x="0" y="428"/>
                    <a:pt x="52" y="166"/>
                  </a:cubicBezTo>
                  <a:cubicBezTo>
                    <a:pt x="57" y="140"/>
                    <a:pt x="68" y="115"/>
                    <a:pt x="79" y="91"/>
                  </a:cubicBezTo>
                  <a:cubicBezTo>
                    <a:pt x="105" y="34"/>
                    <a:pt x="146" y="0"/>
                    <a:pt x="214" y="6"/>
                  </a:cubicBezTo>
                  <a:cubicBezTo>
                    <a:pt x="249" y="10"/>
                    <a:pt x="286" y="7"/>
                    <a:pt x="322" y="7"/>
                  </a:cubicBezTo>
                  <a:cubicBezTo>
                    <a:pt x="322" y="7"/>
                    <a:pt x="322" y="6"/>
                    <a:pt x="322" y="6"/>
                  </a:cubicBezTo>
                  <a:close/>
                  <a:moveTo>
                    <a:pt x="608" y="106"/>
                  </a:moveTo>
                  <a:cubicBezTo>
                    <a:pt x="523" y="112"/>
                    <a:pt x="449" y="116"/>
                    <a:pt x="374" y="122"/>
                  </a:cubicBezTo>
                  <a:cubicBezTo>
                    <a:pt x="335" y="125"/>
                    <a:pt x="324" y="140"/>
                    <a:pt x="335" y="177"/>
                  </a:cubicBezTo>
                  <a:cubicBezTo>
                    <a:pt x="367" y="293"/>
                    <a:pt x="400" y="410"/>
                    <a:pt x="434" y="526"/>
                  </a:cubicBezTo>
                  <a:cubicBezTo>
                    <a:pt x="446" y="567"/>
                    <a:pt x="464" y="578"/>
                    <a:pt x="506" y="570"/>
                  </a:cubicBezTo>
                  <a:cubicBezTo>
                    <a:pt x="586" y="554"/>
                    <a:pt x="666" y="538"/>
                    <a:pt x="746" y="521"/>
                  </a:cubicBezTo>
                  <a:cubicBezTo>
                    <a:pt x="791" y="512"/>
                    <a:pt x="798" y="500"/>
                    <a:pt x="782" y="456"/>
                  </a:cubicBezTo>
                  <a:cubicBezTo>
                    <a:pt x="747" y="357"/>
                    <a:pt x="712" y="259"/>
                    <a:pt x="676" y="160"/>
                  </a:cubicBezTo>
                  <a:cubicBezTo>
                    <a:pt x="658" y="109"/>
                    <a:pt x="652" y="105"/>
                    <a:pt x="608" y="106"/>
                  </a:cubicBezTo>
                  <a:close/>
                  <a:moveTo>
                    <a:pt x="268" y="339"/>
                  </a:moveTo>
                  <a:cubicBezTo>
                    <a:pt x="253" y="526"/>
                    <a:pt x="288" y="697"/>
                    <a:pt x="409" y="842"/>
                  </a:cubicBezTo>
                  <a:cubicBezTo>
                    <a:pt x="413" y="842"/>
                    <a:pt x="417" y="841"/>
                    <a:pt x="422" y="841"/>
                  </a:cubicBezTo>
                  <a:cubicBezTo>
                    <a:pt x="428" y="789"/>
                    <a:pt x="435" y="736"/>
                    <a:pt x="441" y="683"/>
                  </a:cubicBezTo>
                  <a:cubicBezTo>
                    <a:pt x="367" y="665"/>
                    <a:pt x="337" y="617"/>
                    <a:pt x="323" y="551"/>
                  </a:cubicBezTo>
                  <a:cubicBezTo>
                    <a:pt x="307" y="480"/>
                    <a:pt x="286" y="410"/>
                    <a:pt x="268" y="339"/>
                  </a:cubicBezTo>
                  <a:close/>
                  <a:moveTo>
                    <a:pt x="89" y="162"/>
                  </a:moveTo>
                  <a:cubicBezTo>
                    <a:pt x="116" y="130"/>
                    <a:pt x="134" y="94"/>
                    <a:pt x="164" y="79"/>
                  </a:cubicBezTo>
                  <a:cubicBezTo>
                    <a:pt x="191" y="64"/>
                    <a:pt x="230" y="71"/>
                    <a:pt x="260" y="69"/>
                  </a:cubicBezTo>
                  <a:cubicBezTo>
                    <a:pt x="184" y="6"/>
                    <a:pt x="122" y="35"/>
                    <a:pt x="89" y="162"/>
                  </a:cubicBezTo>
                  <a:close/>
                  <a:moveTo>
                    <a:pt x="391" y="900"/>
                  </a:moveTo>
                  <a:cubicBezTo>
                    <a:pt x="366" y="918"/>
                    <a:pt x="343" y="945"/>
                    <a:pt x="316" y="951"/>
                  </a:cubicBezTo>
                  <a:cubicBezTo>
                    <a:pt x="289" y="957"/>
                    <a:pt x="258" y="942"/>
                    <a:pt x="228" y="937"/>
                  </a:cubicBezTo>
                  <a:cubicBezTo>
                    <a:pt x="250" y="963"/>
                    <a:pt x="272" y="990"/>
                    <a:pt x="311" y="983"/>
                  </a:cubicBezTo>
                  <a:cubicBezTo>
                    <a:pt x="356" y="976"/>
                    <a:pt x="375" y="939"/>
                    <a:pt x="391" y="90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7">
              <a:extLst>
                <a:ext uri="{FF2B5EF4-FFF2-40B4-BE49-F238E27FC236}">
                  <a16:creationId xmlns:a16="http://schemas.microsoft.com/office/drawing/2014/main" id="{89798838-3AD1-42EA-9C2B-3FD38DD8BCA9}"/>
                </a:ext>
              </a:extLst>
            </p:cNvPr>
            <p:cNvSpPr>
              <a:spLocks/>
            </p:cNvSpPr>
            <p:nvPr/>
          </p:nvSpPr>
          <p:spPr bwMode="auto">
            <a:xfrm>
              <a:off x="3116263" y="528637"/>
              <a:ext cx="574675" cy="1174750"/>
            </a:xfrm>
            <a:custGeom>
              <a:avLst/>
              <a:gdLst>
                <a:gd name="T0" fmla="*/ 400 w 400"/>
                <a:gd name="T1" fmla="*/ 595 h 818"/>
                <a:gd name="T2" fmla="*/ 365 w 400"/>
                <a:gd name="T3" fmla="*/ 773 h 818"/>
                <a:gd name="T4" fmla="*/ 311 w 400"/>
                <a:gd name="T5" fmla="*/ 808 h 818"/>
                <a:gd name="T6" fmla="*/ 291 w 400"/>
                <a:gd name="T7" fmla="*/ 750 h 818"/>
                <a:gd name="T8" fmla="*/ 36 w 400"/>
                <a:gd name="T9" fmla="*/ 83 h 818"/>
                <a:gd name="T10" fmla="*/ 15 w 400"/>
                <a:gd name="T11" fmla="*/ 25 h 818"/>
                <a:gd name="T12" fmla="*/ 77 w 400"/>
                <a:gd name="T13" fmla="*/ 17 h 818"/>
                <a:gd name="T14" fmla="*/ 386 w 400"/>
                <a:gd name="T15" fmla="*/ 462 h 818"/>
                <a:gd name="T16" fmla="*/ 400 w 400"/>
                <a:gd name="T17" fmla="*/ 595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0" h="818">
                  <a:moveTo>
                    <a:pt x="400" y="595"/>
                  </a:moveTo>
                  <a:cubicBezTo>
                    <a:pt x="391" y="643"/>
                    <a:pt x="379" y="708"/>
                    <a:pt x="365" y="773"/>
                  </a:cubicBezTo>
                  <a:cubicBezTo>
                    <a:pt x="359" y="800"/>
                    <a:pt x="341" y="818"/>
                    <a:pt x="311" y="808"/>
                  </a:cubicBezTo>
                  <a:cubicBezTo>
                    <a:pt x="283" y="798"/>
                    <a:pt x="283" y="774"/>
                    <a:pt x="291" y="750"/>
                  </a:cubicBezTo>
                  <a:cubicBezTo>
                    <a:pt x="378" y="483"/>
                    <a:pt x="255" y="206"/>
                    <a:pt x="36" y="83"/>
                  </a:cubicBezTo>
                  <a:cubicBezTo>
                    <a:pt x="12" y="70"/>
                    <a:pt x="0" y="51"/>
                    <a:pt x="15" y="25"/>
                  </a:cubicBezTo>
                  <a:cubicBezTo>
                    <a:pt x="31" y="0"/>
                    <a:pt x="54" y="4"/>
                    <a:pt x="77" y="17"/>
                  </a:cubicBezTo>
                  <a:cubicBezTo>
                    <a:pt x="246" y="119"/>
                    <a:pt x="350" y="268"/>
                    <a:pt x="386" y="462"/>
                  </a:cubicBezTo>
                  <a:cubicBezTo>
                    <a:pt x="393" y="499"/>
                    <a:pt x="394" y="538"/>
                    <a:pt x="400" y="59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8">
              <a:extLst>
                <a:ext uri="{FF2B5EF4-FFF2-40B4-BE49-F238E27FC236}">
                  <a16:creationId xmlns:a16="http://schemas.microsoft.com/office/drawing/2014/main" id="{B8C629AD-171D-4FAE-9994-114E0BB3ED64}"/>
                </a:ext>
              </a:extLst>
            </p:cNvPr>
            <p:cNvSpPr>
              <a:spLocks/>
            </p:cNvSpPr>
            <p:nvPr/>
          </p:nvSpPr>
          <p:spPr bwMode="auto">
            <a:xfrm>
              <a:off x="3008313" y="714375"/>
              <a:ext cx="468312" cy="915988"/>
            </a:xfrm>
            <a:custGeom>
              <a:avLst/>
              <a:gdLst>
                <a:gd name="T0" fmla="*/ 326 w 326"/>
                <a:gd name="T1" fmla="*/ 444 h 637"/>
                <a:gd name="T2" fmla="*/ 296 w 326"/>
                <a:gd name="T3" fmla="*/ 595 h 637"/>
                <a:gd name="T4" fmla="*/ 245 w 326"/>
                <a:gd name="T5" fmla="*/ 628 h 637"/>
                <a:gd name="T6" fmla="*/ 222 w 326"/>
                <a:gd name="T7" fmla="*/ 572 h 637"/>
                <a:gd name="T8" fmla="*/ 40 w 326"/>
                <a:gd name="T9" fmla="*/ 87 h 637"/>
                <a:gd name="T10" fmla="*/ 17 w 326"/>
                <a:gd name="T11" fmla="*/ 28 h 637"/>
                <a:gd name="T12" fmla="*/ 81 w 326"/>
                <a:gd name="T13" fmla="*/ 21 h 637"/>
                <a:gd name="T14" fmla="*/ 326 w 326"/>
                <a:gd name="T15" fmla="*/ 444 h 6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637">
                  <a:moveTo>
                    <a:pt x="326" y="444"/>
                  </a:moveTo>
                  <a:cubicBezTo>
                    <a:pt x="316" y="494"/>
                    <a:pt x="307" y="545"/>
                    <a:pt x="296" y="595"/>
                  </a:cubicBezTo>
                  <a:cubicBezTo>
                    <a:pt x="290" y="621"/>
                    <a:pt x="273" y="637"/>
                    <a:pt x="245" y="628"/>
                  </a:cubicBezTo>
                  <a:cubicBezTo>
                    <a:pt x="218" y="620"/>
                    <a:pt x="214" y="599"/>
                    <a:pt x="222" y="572"/>
                  </a:cubicBezTo>
                  <a:cubicBezTo>
                    <a:pt x="279" y="376"/>
                    <a:pt x="211" y="196"/>
                    <a:pt x="40" y="87"/>
                  </a:cubicBezTo>
                  <a:cubicBezTo>
                    <a:pt x="16" y="72"/>
                    <a:pt x="0" y="55"/>
                    <a:pt x="17" y="28"/>
                  </a:cubicBezTo>
                  <a:cubicBezTo>
                    <a:pt x="33" y="0"/>
                    <a:pt x="57" y="7"/>
                    <a:pt x="81" y="21"/>
                  </a:cubicBezTo>
                  <a:cubicBezTo>
                    <a:pt x="225" y="105"/>
                    <a:pt x="321" y="273"/>
                    <a:pt x="326" y="444"/>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9">
              <a:extLst>
                <a:ext uri="{FF2B5EF4-FFF2-40B4-BE49-F238E27FC236}">
                  <a16:creationId xmlns:a16="http://schemas.microsoft.com/office/drawing/2014/main" id="{94ECF3B0-98FD-407B-AD98-6640B035E1B9}"/>
                </a:ext>
              </a:extLst>
            </p:cNvPr>
            <p:cNvSpPr>
              <a:spLocks/>
            </p:cNvSpPr>
            <p:nvPr/>
          </p:nvSpPr>
          <p:spPr bwMode="auto">
            <a:xfrm>
              <a:off x="2905125" y="911225"/>
              <a:ext cx="350837" cy="646113"/>
            </a:xfrm>
            <a:custGeom>
              <a:avLst/>
              <a:gdLst>
                <a:gd name="T0" fmla="*/ 244 w 244"/>
                <a:gd name="T1" fmla="*/ 311 h 450"/>
                <a:gd name="T2" fmla="*/ 224 w 244"/>
                <a:gd name="T3" fmla="*/ 413 h 450"/>
                <a:gd name="T4" fmla="*/ 173 w 244"/>
                <a:gd name="T5" fmla="*/ 443 h 450"/>
                <a:gd name="T6" fmla="*/ 150 w 244"/>
                <a:gd name="T7" fmla="*/ 392 h 450"/>
                <a:gd name="T8" fmla="*/ 31 w 244"/>
                <a:gd name="T9" fmla="*/ 79 h 450"/>
                <a:gd name="T10" fmla="*/ 16 w 244"/>
                <a:gd name="T11" fmla="*/ 23 h 450"/>
                <a:gd name="T12" fmla="*/ 74 w 244"/>
                <a:gd name="T13" fmla="*/ 14 h 450"/>
                <a:gd name="T14" fmla="*/ 244 w 244"/>
                <a:gd name="T15" fmla="*/ 311 h 4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4" h="450">
                  <a:moveTo>
                    <a:pt x="244" y="311"/>
                  </a:moveTo>
                  <a:cubicBezTo>
                    <a:pt x="238" y="345"/>
                    <a:pt x="232" y="380"/>
                    <a:pt x="224" y="413"/>
                  </a:cubicBezTo>
                  <a:cubicBezTo>
                    <a:pt x="218" y="438"/>
                    <a:pt x="199" y="450"/>
                    <a:pt x="173" y="443"/>
                  </a:cubicBezTo>
                  <a:cubicBezTo>
                    <a:pt x="148" y="436"/>
                    <a:pt x="144" y="414"/>
                    <a:pt x="150" y="392"/>
                  </a:cubicBezTo>
                  <a:cubicBezTo>
                    <a:pt x="186" y="258"/>
                    <a:pt x="146" y="154"/>
                    <a:pt x="31" y="79"/>
                  </a:cubicBezTo>
                  <a:cubicBezTo>
                    <a:pt x="9" y="64"/>
                    <a:pt x="0" y="45"/>
                    <a:pt x="16" y="23"/>
                  </a:cubicBezTo>
                  <a:cubicBezTo>
                    <a:pt x="31" y="0"/>
                    <a:pt x="51" y="2"/>
                    <a:pt x="74" y="14"/>
                  </a:cubicBezTo>
                  <a:cubicBezTo>
                    <a:pt x="174" y="70"/>
                    <a:pt x="240" y="186"/>
                    <a:pt x="244" y="311"/>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pic>
        <p:nvPicPr>
          <p:cNvPr id="5122" name="Picture 2" descr="Apple Watch con caja de aluminio plateado y correa deportiva Nike blanca">
            <a:extLst>
              <a:ext uri="{FF2B5EF4-FFF2-40B4-BE49-F238E27FC236}">
                <a16:creationId xmlns:a16="http://schemas.microsoft.com/office/drawing/2014/main" id="{EA9F6786-CBC6-406D-A356-449117F5EB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371" r="34691" b="-2344"/>
          <a:stretch/>
        </p:blipFill>
        <p:spPr bwMode="auto">
          <a:xfrm>
            <a:off x="5795643" y="164486"/>
            <a:ext cx="2398712" cy="49790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0"/>
          <p:cNvSpPr txBox="1">
            <a:spLocks noGrp="1"/>
          </p:cNvSpPr>
          <p:nvPr>
            <p:ph type="title"/>
          </p:nvPr>
        </p:nvSpPr>
        <p:spPr>
          <a:xfrm>
            <a:off x="0" y="2571750"/>
            <a:ext cx="5027400" cy="6822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8A6BB4"/>
                </a:solidFill>
              </a:rPr>
              <a:t>Our company</a:t>
            </a:r>
            <a:endParaRPr dirty="0">
              <a:solidFill>
                <a:srgbClr val="8A6BB4"/>
              </a:solidFill>
            </a:endParaRPr>
          </a:p>
        </p:txBody>
      </p:sp>
      <p:sp>
        <p:nvSpPr>
          <p:cNvPr id="335" name="Google Shape;335;p50"/>
          <p:cNvSpPr txBox="1">
            <a:spLocks noGrp="1"/>
          </p:cNvSpPr>
          <p:nvPr>
            <p:ph type="subTitle" idx="1"/>
          </p:nvPr>
        </p:nvSpPr>
        <p:spPr>
          <a:xfrm>
            <a:off x="1060213" y="3333325"/>
            <a:ext cx="3055038" cy="765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Saturn is a gas giant and has several rings. It's composed mostly of hydrogen and helium. It was named after the Roman god of wealth and agriculture</a:t>
            </a:r>
            <a:endParaRPr dirty="0"/>
          </a:p>
        </p:txBody>
      </p:sp>
      <p:sp>
        <p:nvSpPr>
          <p:cNvPr id="2" name="Rectángulo 1">
            <a:extLst>
              <a:ext uri="{FF2B5EF4-FFF2-40B4-BE49-F238E27FC236}">
                <a16:creationId xmlns:a16="http://schemas.microsoft.com/office/drawing/2014/main" id="{C2FBD1EF-C92D-41BB-8C13-7667B8560631}"/>
              </a:ext>
            </a:extLst>
          </p:cNvPr>
          <p:cNvSpPr/>
          <p:nvPr/>
        </p:nvSpPr>
        <p:spPr>
          <a:xfrm>
            <a:off x="160511" y="270726"/>
            <a:ext cx="8874369" cy="117230"/>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49F366B8-5014-4D8D-8816-E2E2FB6E5E42}"/>
              </a:ext>
            </a:extLst>
          </p:cNvPr>
          <p:cNvSpPr/>
          <p:nvPr/>
        </p:nvSpPr>
        <p:spPr>
          <a:xfrm>
            <a:off x="0" y="4911969"/>
            <a:ext cx="6746825" cy="231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C6A3EF61-38C4-4201-8A4D-8EBA246BE616}"/>
              </a:ext>
            </a:extLst>
          </p:cNvPr>
          <p:cNvSpPr/>
          <p:nvPr/>
        </p:nvSpPr>
        <p:spPr>
          <a:xfrm>
            <a:off x="8520112" y="4910044"/>
            <a:ext cx="623888" cy="231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89DA097-741C-48C4-916A-0A03677BC333}"/>
              </a:ext>
            </a:extLst>
          </p:cNvPr>
          <p:cNvSpPr/>
          <p:nvPr/>
        </p:nvSpPr>
        <p:spPr>
          <a:xfrm>
            <a:off x="6984349" y="4909487"/>
            <a:ext cx="1280420" cy="2340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1" name="Grupo 10">
            <a:extLst>
              <a:ext uri="{FF2B5EF4-FFF2-40B4-BE49-F238E27FC236}">
                <a16:creationId xmlns:a16="http://schemas.microsoft.com/office/drawing/2014/main" id="{23267BA9-693F-A0E0-8F48-C3E0E7036C36}"/>
              </a:ext>
            </a:extLst>
          </p:cNvPr>
          <p:cNvGrpSpPr/>
          <p:nvPr/>
        </p:nvGrpSpPr>
        <p:grpSpPr>
          <a:xfrm>
            <a:off x="4832350" y="3522663"/>
            <a:ext cx="725488" cy="1055687"/>
            <a:chOff x="4832350" y="3522663"/>
            <a:chExt cx="725488" cy="1055687"/>
          </a:xfrm>
        </p:grpSpPr>
        <p:sp>
          <p:nvSpPr>
            <p:cNvPr id="14" name="Freeform 5">
              <a:extLst>
                <a:ext uri="{FF2B5EF4-FFF2-40B4-BE49-F238E27FC236}">
                  <a16:creationId xmlns:a16="http://schemas.microsoft.com/office/drawing/2014/main" id="{1F08612C-FC04-4811-8AFD-51511F8FE163}"/>
                </a:ext>
              </a:extLst>
            </p:cNvPr>
            <p:cNvSpPr>
              <a:spLocks noEditPoints="1"/>
            </p:cNvSpPr>
            <p:nvPr/>
          </p:nvSpPr>
          <p:spPr bwMode="auto">
            <a:xfrm>
              <a:off x="4832350" y="3705225"/>
              <a:ext cx="725488" cy="701675"/>
            </a:xfrm>
            <a:custGeom>
              <a:avLst/>
              <a:gdLst>
                <a:gd name="T0" fmla="*/ 367 w 433"/>
                <a:gd name="T1" fmla="*/ 88 h 419"/>
                <a:gd name="T2" fmla="*/ 394 w 433"/>
                <a:gd name="T3" fmla="*/ 142 h 419"/>
                <a:gd name="T4" fmla="*/ 410 w 433"/>
                <a:gd name="T5" fmla="*/ 156 h 419"/>
                <a:gd name="T6" fmla="*/ 422 w 433"/>
                <a:gd name="T7" fmla="*/ 167 h 419"/>
                <a:gd name="T8" fmla="*/ 413 w 433"/>
                <a:gd name="T9" fmla="*/ 200 h 419"/>
                <a:gd name="T10" fmla="*/ 404 w 433"/>
                <a:gd name="T11" fmla="*/ 212 h 419"/>
                <a:gd name="T12" fmla="*/ 413 w 433"/>
                <a:gd name="T13" fmla="*/ 226 h 419"/>
                <a:gd name="T14" fmla="*/ 422 w 433"/>
                <a:gd name="T15" fmla="*/ 262 h 419"/>
                <a:gd name="T16" fmla="*/ 407 w 433"/>
                <a:gd name="T17" fmla="*/ 270 h 419"/>
                <a:gd name="T18" fmla="*/ 387 w 433"/>
                <a:gd name="T19" fmla="*/ 284 h 419"/>
                <a:gd name="T20" fmla="*/ 163 w 433"/>
                <a:gd name="T21" fmla="*/ 401 h 419"/>
                <a:gd name="T22" fmla="*/ 5 w 433"/>
                <a:gd name="T23" fmla="*/ 213 h 419"/>
                <a:gd name="T24" fmla="*/ 137 w 433"/>
                <a:gd name="T25" fmla="*/ 17 h 419"/>
                <a:gd name="T26" fmla="*/ 283 w 433"/>
                <a:gd name="T27" fmla="*/ 22 h 419"/>
                <a:gd name="T28" fmla="*/ 348 w 433"/>
                <a:gd name="T29" fmla="*/ 65 h 419"/>
                <a:gd name="T30" fmla="*/ 367 w 433"/>
                <a:gd name="T31" fmla="*/ 88 h 419"/>
                <a:gd name="T32" fmla="*/ 230 w 433"/>
                <a:gd name="T33" fmla="*/ 332 h 419"/>
                <a:gd name="T34" fmla="*/ 252 w 433"/>
                <a:gd name="T35" fmla="*/ 332 h 419"/>
                <a:gd name="T36" fmla="*/ 260 w 433"/>
                <a:gd name="T37" fmla="*/ 323 h 419"/>
                <a:gd name="T38" fmla="*/ 203 w 433"/>
                <a:gd name="T39" fmla="*/ 291 h 419"/>
                <a:gd name="T40" fmla="*/ 176 w 433"/>
                <a:gd name="T41" fmla="*/ 306 h 419"/>
                <a:gd name="T42" fmla="*/ 180 w 433"/>
                <a:gd name="T43" fmla="*/ 321 h 419"/>
                <a:gd name="T44" fmla="*/ 230 w 433"/>
                <a:gd name="T45" fmla="*/ 332 h 419"/>
                <a:gd name="T46" fmla="*/ 334 w 433"/>
                <a:gd name="T47" fmla="*/ 213 h 419"/>
                <a:gd name="T48" fmla="*/ 308 w 433"/>
                <a:gd name="T49" fmla="*/ 174 h 419"/>
                <a:gd name="T50" fmla="*/ 283 w 433"/>
                <a:gd name="T51" fmla="*/ 212 h 419"/>
                <a:gd name="T52" fmla="*/ 310 w 433"/>
                <a:gd name="T53" fmla="*/ 248 h 419"/>
                <a:gd name="T54" fmla="*/ 334 w 433"/>
                <a:gd name="T55" fmla="*/ 213 h 419"/>
                <a:gd name="T56" fmla="*/ 274 w 433"/>
                <a:gd name="T57" fmla="*/ 205 h 419"/>
                <a:gd name="T58" fmla="*/ 249 w 433"/>
                <a:gd name="T59" fmla="*/ 174 h 419"/>
                <a:gd name="T60" fmla="*/ 223 w 433"/>
                <a:gd name="T61" fmla="*/ 212 h 419"/>
                <a:gd name="T62" fmla="*/ 250 w 433"/>
                <a:gd name="T63" fmla="*/ 248 h 419"/>
                <a:gd name="T64" fmla="*/ 274 w 433"/>
                <a:gd name="T65" fmla="*/ 205 h 419"/>
                <a:gd name="T66" fmla="*/ 154 w 433"/>
                <a:gd name="T67" fmla="*/ 232 h 419"/>
                <a:gd name="T68" fmla="*/ 174 w 433"/>
                <a:gd name="T69" fmla="*/ 214 h 419"/>
                <a:gd name="T70" fmla="*/ 176 w 433"/>
                <a:gd name="T71" fmla="*/ 181 h 419"/>
                <a:gd name="T72" fmla="*/ 140 w 433"/>
                <a:gd name="T73" fmla="*/ 181 h 419"/>
                <a:gd name="T74" fmla="*/ 135 w 433"/>
                <a:gd name="T75" fmla="*/ 198 h 419"/>
                <a:gd name="T76" fmla="*/ 148 w 433"/>
                <a:gd name="T77" fmla="*/ 192 h 419"/>
                <a:gd name="T78" fmla="*/ 165 w 433"/>
                <a:gd name="T79" fmla="*/ 189 h 419"/>
                <a:gd name="T80" fmla="*/ 163 w 433"/>
                <a:gd name="T81" fmla="*/ 207 h 419"/>
                <a:gd name="T82" fmla="*/ 143 w 433"/>
                <a:gd name="T83" fmla="*/ 225 h 419"/>
                <a:gd name="T84" fmla="*/ 134 w 433"/>
                <a:gd name="T85" fmla="*/ 243 h 419"/>
                <a:gd name="T86" fmla="*/ 152 w 433"/>
                <a:gd name="T87" fmla="*/ 247 h 419"/>
                <a:gd name="T88" fmla="*/ 182 w 433"/>
                <a:gd name="T89" fmla="*/ 243 h 419"/>
                <a:gd name="T90" fmla="*/ 154 w 433"/>
                <a:gd name="T91" fmla="*/ 232 h 419"/>
                <a:gd name="T92" fmla="*/ 96 w 433"/>
                <a:gd name="T93" fmla="*/ 201 h 419"/>
                <a:gd name="T94" fmla="*/ 96 w 433"/>
                <a:gd name="T95" fmla="*/ 239 h 419"/>
                <a:gd name="T96" fmla="*/ 102 w 433"/>
                <a:gd name="T97" fmla="*/ 247 h 419"/>
                <a:gd name="T98" fmla="*/ 110 w 433"/>
                <a:gd name="T99" fmla="*/ 239 h 419"/>
                <a:gd name="T100" fmla="*/ 110 w 433"/>
                <a:gd name="T101" fmla="*/ 185 h 419"/>
                <a:gd name="T102" fmla="*/ 97 w 433"/>
                <a:gd name="T103" fmla="*/ 180 h 419"/>
                <a:gd name="T104" fmla="*/ 87 w 433"/>
                <a:gd name="T105" fmla="*/ 190 h 419"/>
                <a:gd name="T106" fmla="*/ 76 w 433"/>
                <a:gd name="T107" fmla="*/ 203 h 419"/>
                <a:gd name="T108" fmla="*/ 96 w 433"/>
                <a:gd name="T109" fmla="*/ 201 h 419"/>
                <a:gd name="T110" fmla="*/ 200 w 433"/>
                <a:gd name="T111" fmla="*/ 105 h 419"/>
                <a:gd name="T112" fmla="*/ 180 w 433"/>
                <a:gd name="T113" fmla="*/ 115 h 419"/>
                <a:gd name="T114" fmla="*/ 196 w 433"/>
                <a:gd name="T115" fmla="*/ 126 h 419"/>
                <a:gd name="T116" fmla="*/ 218 w 433"/>
                <a:gd name="T117" fmla="*/ 116 h 419"/>
                <a:gd name="T118" fmla="*/ 200 w 433"/>
                <a:gd name="T119" fmla="*/ 105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3" h="419">
                  <a:moveTo>
                    <a:pt x="367" y="88"/>
                  </a:moveTo>
                  <a:cubicBezTo>
                    <a:pt x="377" y="105"/>
                    <a:pt x="388" y="122"/>
                    <a:pt x="394" y="142"/>
                  </a:cubicBezTo>
                  <a:cubicBezTo>
                    <a:pt x="396" y="151"/>
                    <a:pt x="400" y="157"/>
                    <a:pt x="410" y="156"/>
                  </a:cubicBezTo>
                  <a:cubicBezTo>
                    <a:pt x="420" y="154"/>
                    <a:pt x="424" y="159"/>
                    <a:pt x="422" y="167"/>
                  </a:cubicBezTo>
                  <a:cubicBezTo>
                    <a:pt x="419" y="178"/>
                    <a:pt x="432" y="195"/>
                    <a:pt x="413" y="200"/>
                  </a:cubicBezTo>
                  <a:cubicBezTo>
                    <a:pt x="404" y="202"/>
                    <a:pt x="404" y="206"/>
                    <a:pt x="404" y="212"/>
                  </a:cubicBezTo>
                  <a:cubicBezTo>
                    <a:pt x="404" y="219"/>
                    <a:pt x="403" y="224"/>
                    <a:pt x="413" y="226"/>
                  </a:cubicBezTo>
                  <a:cubicBezTo>
                    <a:pt x="433" y="232"/>
                    <a:pt x="419" y="250"/>
                    <a:pt x="422" y="262"/>
                  </a:cubicBezTo>
                  <a:cubicBezTo>
                    <a:pt x="424" y="273"/>
                    <a:pt x="414" y="271"/>
                    <a:pt x="407" y="270"/>
                  </a:cubicBezTo>
                  <a:cubicBezTo>
                    <a:pt x="396" y="269"/>
                    <a:pt x="392" y="274"/>
                    <a:pt x="387" y="284"/>
                  </a:cubicBezTo>
                  <a:cubicBezTo>
                    <a:pt x="347" y="371"/>
                    <a:pt x="254" y="419"/>
                    <a:pt x="163" y="401"/>
                  </a:cubicBezTo>
                  <a:cubicBezTo>
                    <a:pt x="74" y="382"/>
                    <a:pt x="10" y="307"/>
                    <a:pt x="5" y="213"/>
                  </a:cubicBezTo>
                  <a:cubicBezTo>
                    <a:pt x="0" y="127"/>
                    <a:pt x="51" y="52"/>
                    <a:pt x="137" y="17"/>
                  </a:cubicBezTo>
                  <a:cubicBezTo>
                    <a:pt x="187" y="0"/>
                    <a:pt x="235" y="3"/>
                    <a:pt x="283" y="22"/>
                  </a:cubicBezTo>
                  <a:cubicBezTo>
                    <a:pt x="307" y="32"/>
                    <a:pt x="328" y="48"/>
                    <a:pt x="348" y="65"/>
                  </a:cubicBezTo>
                  <a:cubicBezTo>
                    <a:pt x="354" y="73"/>
                    <a:pt x="361" y="80"/>
                    <a:pt x="367" y="88"/>
                  </a:cubicBezTo>
                  <a:close/>
                  <a:moveTo>
                    <a:pt x="230" y="332"/>
                  </a:moveTo>
                  <a:cubicBezTo>
                    <a:pt x="238" y="332"/>
                    <a:pt x="245" y="332"/>
                    <a:pt x="252" y="332"/>
                  </a:cubicBezTo>
                  <a:cubicBezTo>
                    <a:pt x="258" y="332"/>
                    <a:pt x="261" y="328"/>
                    <a:pt x="260" y="323"/>
                  </a:cubicBezTo>
                  <a:cubicBezTo>
                    <a:pt x="254" y="291"/>
                    <a:pt x="221" y="304"/>
                    <a:pt x="203" y="291"/>
                  </a:cubicBezTo>
                  <a:cubicBezTo>
                    <a:pt x="194" y="284"/>
                    <a:pt x="182" y="295"/>
                    <a:pt x="176" y="306"/>
                  </a:cubicBezTo>
                  <a:cubicBezTo>
                    <a:pt x="173" y="313"/>
                    <a:pt x="173" y="322"/>
                    <a:pt x="180" y="321"/>
                  </a:cubicBezTo>
                  <a:cubicBezTo>
                    <a:pt x="199" y="317"/>
                    <a:pt x="212" y="339"/>
                    <a:pt x="230" y="332"/>
                  </a:cubicBezTo>
                  <a:close/>
                  <a:moveTo>
                    <a:pt x="334" y="213"/>
                  </a:moveTo>
                  <a:cubicBezTo>
                    <a:pt x="334" y="188"/>
                    <a:pt x="325" y="173"/>
                    <a:pt x="308" y="174"/>
                  </a:cubicBezTo>
                  <a:cubicBezTo>
                    <a:pt x="285" y="177"/>
                    <a:pt x="284" y="195"/>
                    <a:pt x="283" y="212"/>
                  </a:cubicBezTo>
                  <a:cubicBezTo>
                    <a:pt x="283" y="235"/>
                    <a:pt x="293" y="249"/>
                    <a:pt x="310" y="248"/>
                  </a:cubicBezTo>
                  <a:cubicBezTo>
                    <a:pt x="332" y="246"/>
                    <a:pt x="334" y="230"/>
                    <a:pt x="334" y="213"/>
                  </a:cubicBezTo>
                  <a:close/>
                  <a:moveTo>
                    <a:pt x="274" y="205"/>
                  </a:moveTo>
                  <a:cubicBezTo>
                    <a:pt x="274" y="194"/>
                    <a:pt x="272" y="176"/>
                    <a:pt x="249" y="174"/>
                  </a:cubicBezTo>
                  <a:cubicBezTo>
                    <a:pt x="233" y="173"/>
                    <a:pt x="223" y="188"/>
                    <a:pt x="223" y="212"/>
                  </a:cubicBezTo>
                  <a:cubicBezTo>
                    <a:pt x="223" y="235"/>
                    <a:pt x="233" y="249"/>
                    <a:pt x="250" y="248"/>
                  </a:cubicBezTo>
                  <a:cubicBezTo>
                    <a:pt x="273" y="246"/>
                    <a:pt x="274" y="229"/>
                    <a:pt x="274" y="205"/>
                  </a:cubicBezTo>
                  <a:close/>
                  <a:moveTo>
                    <a:pt x="154" y="232"/>
                  </a:moveTo>
                  <a:cubicBezTo>
                    <a:pt x="161" y="226"/>
                    <a:pt x="168" y="220"/>
                    <a:pt x="174" y="214"/>
                  </a:cubicBezTo>
                  <a:cubicBezTo>
                    <a:pt x="184" y="204"/>
                    <a:pt x="188" y="192"/>
                    <a:pt x="176" y="181"/>
                  </a:cubicBezTo>
                  <a:cubicBezTo>
                    <a:pt x="166" y="171"/>
                    <a:pt x="152" y="172"/>
                    <a:pt x="140" y="181"/>
                  </a:cubicBezTo>
                  <a:cubicBezTo>
                    <a:pt x="135" y="185"/>
                    <a:pt x="129" y="192"/>
                    <a:pt x="135" y="198"/>
                  </a:cubicBezTo>
                  <a:cubicBezTo>
                    <a:pt x="142" y="205"/>
                    <a:pt x="145" y="197"/>
                    <a:pt x="148" y="192"/>
                  </a:cubicBezTo>
                  <a:cubicBezTo>
                    <a:pt x="152" y="184"/>
                    <a:pt x="159" y="183"/>
                    <a:pt x="165" y="189"/>
                  </a:cubicBezTo>
                  <a:cubicBezTo>
                    <a:pt x="173" y="195"/>
                    <a:pt x="168" y="201"/>
                    <a:pt x="163" y="207"/>
                  </a:cubicBezTo>
                  <a:cubicBezTo>
                    <a:pt x="157" y="213"/>
                    <a:pt x="149" y="219"/>
                    <a:pt x="143" y="225"/>
                  </a:cubicBezTo>
                  <a:cubicBezTo>
                    <a:pt x="138" y="230"/>
                    <a:pt x="131" y="235"/>
                    <a:pt x="134" y="243"/>
                  </a:cubicBezTo>
                  <a:cubicBezTo>
                    <a:pt x="137" y="251"/>
                    <a:pt x="146" y="248"/>
                    <a:pt x="152" y="247"/>
                  </a:cubicBezTo>
                  <a:cubicBezTo>
                    <a:pt x="163" y="246"/>
                    <a:pt x="181" y="252"/>
                    <a:pt x="182" y="243"/>
                  </a:cubicBezTo>
                  <a:cubicBezTo>
                    <a:pt x="183" y="226"/>
                    <a:pt x="162" y="242"/>
                    <a:pt x="154" y="232"/>
                  </a:cubicBezTo>
                  <a:close/>
                  <a:moveTo>
                    <a:pt x="96" y="201"/>
                  </a:moveTo>
                  <a:cubicBezTo>
                    <a:pt x="96" y="214"/>
                    <a:pt x="96" y="227"/>
                    <a:pt x="96" y="239"/>
                  </a:cubicBezTo>
                  <a:cubicBezTo>
                    <a:pt x="96" y="243"/>
                    <a:pt x="97" y="247"/>
                    <a:pt x="102" y="247"/>
                  </a:cubicBezTo>
                  <a:cubicBezTo>
                    <a:pt x="108" y="248"/>
                    <a:pt x="110" y="244"/>
                    <a:pt x="110" y="239"/>
                  </a:cubicBezTo>
                  <a:cubicBezTo>
                    <a:pt x="110" y="221"/>
                    <a:pt x="110" y="203"/>
                    <a:pt x="110" y="185"/>
                  </a:cubicBezTo>
                  <a:cubicBezTo>
                    <a:pt x="110" y="175"/>
                    <a:pt x="105" y="173"/>
                    <a:pt x="97" y="180"/>
                  </a:cubicBezTo>
                  <a:cubicBezTo>
                    <a:pt x="94" y="183"/>
                    <a:pt x="91" y="186"/>
                    <a:pt x="87" y="190"/>
                  </a:cubicBezTo>
                  <a:cubicBezTo>
                    <a:pt x="83" y="194"/>
                    <a:pt x="71" y="194"/>
                    <a:pt x="76" y="203"/>
                  </a:cubicBezTo>
                  <a:cubicBezTo>
                    <a:pt x="81" y="211"/>
                    <a:pt x="88" y="198"/>
                    <a:pt x="96" y="201"/>
                  </a:cubicBezTo>
                  <a:close/>
                  <a:moveTo>
                    <a:pt x="200" y="105"/>
                  </a:moveTo>
                  <a:cubicBezTo>
                    <a:pt x="193" y="108"/>
                    <a:pt x="181" y="98"/>
                    <a:pt x="180" y="115"/>
                  </a:cubicBezTo>
                  <a:cubicBezTo>
                    <a:pt x="179" y="130"/>
                    <a:pt x="188" y="128"/>
                    <a:pt x="196" y="126"/>
                  </a:cubicBezTo>
                  <a:cubicBezTo>
                    <a:pt x="204" y="125"/>
                    <a:pt x="218" y="135"/>
                    <a:pt x="218" y="116"/>
                  </a:cubicBezTo>
                  <a:cubicBezTo>
                    <a:pt x="218" y="100"/>
                    <a:pt x="207" y="107"/>
                    <a:pt x="200" y="10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32">
              <a:extLst>
                <a:ext uri="{FF2B5EF4-FFF2-40B4-BE49-F238E27FC236}">
                  <a16:creationId xmlns:a16="http://schemas.microsoft.com/office/drawing/2014/main" id="{C5A7FAFE-B6F8-457B-8535-C02D5E88A483}"/>
                </a:ext>
              </a:extLst>
            </p:cNvPr>
            <p:cNvSpPr>
              <a:spLocks/>
            </p:cNvSpPr>
            <p:nvPr/>
          </p:nvSpPr>
          <p:spPr bwMode="auto">
            <a:xfrm>
              <a:off x="5029200" y="4476750"/>
              <a:ext cx="269875" cy="101600"/>
            </a:xfrm>
            <a:custGeom>
              <a:avLst/>
              <a:gdLst>
                <a:gd name="T0" fmla="*/ 86 w 161"/>
                <a:gd name="T1" fmla="*/ 2 h 61"/>
                <a:gd name="T2" fmla="*/ 148 w 161"/>
                <a:gd name="T3" fmla="*/ 2 h 61"/>
                <a:gd name="T4" fmla="*/ 160 w 161"/>
                <a:gd name="T5" fmla="*/ 15 h 61"/>
                <a:gd name="T6" fmla="*/ 113 w 161"/>
                <a:gd name="T7" fmla="*/ 61 h 61"/>
                <a:gd name="T8" fmla="*/ 48 w 161"/>
                <a:gd name="T9" fmla="*/ 61 h 61"/>
                <a:gd name="T10" fmla="*/ 9 w 161"/>
                <a:gd name="T11" fmla="*/ 6 h 61"/>
                <a:gd name="T12" fmla="*/ 20 w 161"/>
                <a:gd name="T13" fmla="*/ 2 h 61"/>
                <a:gd name="T14" fmla="*/ 86 w 161"/>
                <a:gd name="T15" fmla="*/ 2 h 61"/>
                <a:gd name="T16" fmla="*/ 86 w 161"/>
                <a:gd name="T17"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61">
                  <a:moveTo>
                    <a:pt x="86" y="2"/>
                  </a:moveTo>
                  <a:cubicBezTo>
                    <a:pt x="106" y="2"/>
                    <a:pt x="127" y="2"/>
                    <a:pt x="148" y="2"/>
                  </a:cubicBezTo>
                  <a:cubicBezTo>
                    <a:pt x="159" y="1"/>
                    <a:pt x="161" y="5"/>
                    <a:pt x="160" y="15"/>
                  </a:cubicBezTo>
                  <a:cubicBezTo>
                    <a:pt x="159" y="50"/>
                    <a:pt x="148" y="61"/>
                    <a:pt x="113" y="61"/>
                  </a:cubicBezTo>
                  <a:cubicBezTo>
                    <a:pt x="91" y="61"/>
                    <a:pt x="69" y="61"/>
                    <a:pt x="48" y="61"/>
                  </a:cubicBezTo>
                  <a:cubicBezTo>
                    <a:pt x="20" y="60"/>
                    <a:pt x="0" y="32"/>
                    <a:pt x="9" y="6"/>
                  </a:cubicBezTo>
                  <a:cubicBezTo>
                    <a:pt x="12" y="0"/>
                    <a:pt x="17" y="2"/>
                    <a:pt x="20" y="2"/>
                  </a:cubicBezTo>
                  <a:cubicBezTo>
                    <a:pt x="42" y="2"/>
                    <a:pt x="64" y="2"/>
                    <a:pt x="86" y="2"/>
                  </a:cubicBezTo>
                  <a:cubicBezTo>
                    <a:pt x="86" y="2"/>
                    <a:pt x="86" y="2"/>
                    <a:pt x="86" y="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33">
              <a:extLst>
                <a:ext uri="{FF2B5EF4-FFF2-40B4-BE49-F238E27FC236}">
                  <a16:creationId xmlns:a16="http://schemas.microsoft.com/office/drawing/2014/main" id="{872006E0-0EF2-4218-B82B-617E8717A3C7}"/>
                </a:ext>
              </a:extLst>
            </p:cNvPr>
            <p:cNvSpPr>
              <a:spLocks/>
            </p:cNvSpPr>
            <p:nvPr/>
          </p:nvSpPr>
          <p:spPr bwMode="auto">
            <a:xfrm>
              <a:off x="5043488" y="3522663"/>
              <a:ext cx="263525" cy="98425"/>
            </a:xfrm>
            <a:custGeom>
              <a:avLst/>
              <a:gdLst>
                <a:gd name="T0" fmla="*/ 147 w 157"/>
                <a:gd name="T1" fmla="*/ 59 h 59"/>
                <a:gd name="T2" fmla="*/ 1 w 157"/>
                <a:gd name="T3" fmla="*/ 58 h 59"/>
                <a:gd name="T4" fmla="*/ 1 w 157"/>
                <a:gd name="T5" fmla="*/ 53 h 59"/>
                <a:gd name="T6" fmla="*/ 26 w 157"/>
                <a:gd name="T7" fmla="*/ 0 h 59"/>
                <a:gd name="T8" fmla="*/ 128 w 157"/>
                <a:gd name="T9" fmla="*/ 0 h 59"/>
                <a:gd name="T10" fmla="*/ 152 w 157"/>
                <a:gd name="T11" fmla="*/ 57 h 59"/>
                <a:gd name="T12" fmla="*/ 147 w 157"/>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157" h="59">
                  <a:moveTo>
                    <a:pt x="147" y="59"/>
                  </a:moveTo>
                  <a:cubicBezTo>
                    <a:pt x="99" y="58"/>
                    <a:pt x="50" y="58"/>
                    <a:pt x="1" y="58"/>
                  </a:cubicBezTo>
                  <a:cubicBezTo>
                    <a:pt x="1" y="56"/>
                    <a:pt x="1" y="54"/>
                    <a:pt x="1" y="53"/>
                  </a:cubicBezTo>
                  <a:cubicBezTo>
                    <a:pt x="5" y="33"/>
                    <a:pt x="0" y="9"/>
                    <a:pt x="26" y="0"/>
                  </a:cubicBezTo>
                  <a:cubicBezTo>
                    <a:pt x="60" y="0"/>
                    <a:pt x="94" y="0"/>
                    <a:pt x="128" y="0"/>
                  </a:cubicBezTo>
                  <a:cubicBezTo>
                    <a:pt x="157" y="10"/>
                    <a:pt x="143" y="38"/>
                    <a:pt x="152" y="57"/>
                  </a:cubicBezTo>
                  <a:cubicBezTo>
                    <a:pt x="150" y="58"/>
                    <a:pt x="149" y="58"/>
                    <a:pt x="147" y="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35">
              <a:extLst>
                <a:ext uri="{FF2B5EF4-FFF2-40B4-BE49-F238E27FC236}">
                  <a16:creationId xmlns:a16="http://schemas.microsoft.com/office/drawing/2014/main" id="{C0C331D4-C33F-4646-A476-CB75C3DCB3BE}"/>
                </a:ext>
              </a:extLst>
            </p:cNvPr>
            <p:cNvSpPr>
              <a:spLocks/>
            </p:cNvSpPr>
            <p:nvPr/>
          </p:nvSpPr>
          <p:spPr bwMode="auto">
            <a:xfrm>
              <a:off x="5026025" y="4364038"/>
              <a:ext cx="292100" cy="92075"/>
            </a:xfrm>
            <a:custGeom>
              <a:avLst/>
              <a:gdLst>
                <a:gd name="T0" fmla="*/ 0 w 174"/>
                <a:gd name="T1" fmla="*/ 0 h 55"/>
                <a:gd name="T2" fmla="*/ 171 w 174"/>
                <a:gd name="T3" fmla="*/ 3 h 55"/>
                <a:gd name="T4" fmla="*/ 166 w 174"/>
                <a:gd name="T5" fmla="*/ 48 h 55"/>
                <a:gd name="T6" fmla="*/ 153 w 174"/>
                <a:gd name="T7" fmla="*/ 53 h 55"/>
                <a:gd name="T8" fmla="*/ 20 w 174"/>
                <a:gd name="T9" fmla="*/ 54 h 55"/>
                <a:gd name="T10" fmla="*/ 7 w 174"/>
                <a:gd name="T11" fmla="*/ 42 h 55"/>
                <a:gd name="T12" fmla="*/ 0 w 174"/>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174" h="55">
                  <a:moveTo>
                    <a:pt x="0" y="0"/>
                  </a:moveTo>
                  <a:cubicBezTo>
                    <a:pt x="58" y="26"/>
                    <a:pt x="114" y="23"/>
                    <a:pt x="171" y="3"/>
                  </a:cubicBezTo>
                  <a:cubicBezTo>
                    <a:pt x="174" y="19"/>
                    <a:pt x="166" y="33"/>
                    <a:pt x="166" y="48"/>
                  </a:cubicBezTo>
                  <a:cubicBezTo>
                    <a:pt x="166" y="55"/>
                    <a:pt x="158" y="53"/>
                    <a:pt x="153" y="53"/>
                  </a:cubicBezTo>
                  <a:cubicBezTo>
                    <a:pt x="109" y="53"/>
                    <a:pt x="64" y="53"/>
                    <a:pt x="20" y="54"/>
                  </a:cubicBezTo>
                  <a:cubicBezTo>
                    <a:pt x="11" y="54"/>
                    <a:pt x="8" y="51"/>
                    <a:pt x="7" y="42"/>
                  </a:cubicBezTo>
                  <a:cubicBezTo>
                    <a:pt x="6" y="29"/>
                    <a:pt x="3" y="16"/>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36">
              <a:extLst>
                <a:ext uri="{FF2B5EF4-FFF2-40B4-BE49-F238E27FC236}">
                  <a16:creationId xmlns:a16="http://schemas.microsoft.com/office/drawing/2014/main" id="{D0C54FC4-2985-4F23-BC8C-408F93E9E641}"/>
                </a:ext>
              </a:extLst>
            </p:cNvPr>
            <p:cNvSpPr>
              <a:spLocks/>
            </p:cNvSpPr>
            <p:nvPr/>
          </p:nvSpPr>
          <p:spPr bwMode="auto">
            <a:xfrm>
              <a:off x="5029200" y="3646488"/>
              <a:ext cx="288925" cy="85725"/>
            </a:xfrm>
            <a:custGeom>
              <a:avLst/>
              <a:gdLst>
                <a:gd name="T0" fmla="*/ 14 w 172"/>
                <a:gd name="T1" fmla="*/ 48 h 51"/>
                <a:gd name="T2" fmla="*/ 3 w 172"/>
                <a:gd name="T3" fmla="*/ 51 h 51"/>
                <a:gd name="T4" fmla="*/ 0 w 172"/>
                <a:gd name="T5" fmla="*/ 48 h 51"/>
                <a:gd name="T6" fmla="*/ 6 w 172"/>
                <a:gd name="T7" fmla="*/ 2 h 51"/>
                <a:gd name="T8" fmla="*/ 164 w 172"/>
                <a:gd name="T9" fmla="*/ 2 h 51"/>
                <a:gd name="T10" fmla="*/ 172 w 172"/>
                <a:gd name="T11" fmla="*/ 50 h 51"/>
                <a:gd name="T12" fmla="*/ 71 w 172"/>
                <a:gd name="T13" fmla="*/ 34 h 51"/>
                <a:gd name="T14" fmla="*/ 14 w 172"/>
                <a:gd name="T15" fmla="*/ 48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 h="51">
                  <a:moveTo>
                    <a:pt x="14" y="48"/>
                  </a:moveTo>
                  <a:cubicBezTo>
                    <a:pt x="11" y="49"/>
                    <a:pt x="7" y="50"/>
                    <a:pt x="3" y="51"/>
                  </a:cubicBezTo>
                  <a:cubicBezTo>
                    <a:pt x="2" y="50"/>
                    <a:pt x="1" y="49"/>
                    <a:pt x="0" y="48"/>
                  </a:cubicBezTo>
                  <a:cubicBezTo>
                    <a:pt x="2" y="33"/>
                    <a:pt x="4" y="17"/>
                    <a:pt x="6" y="2"/>
                  </a:cubicBezTo>
                  <a:cubicBezTo>
                    <a:pt x="59" y="1"/>
                    <a:pt x="112" y="0"/>
                    <a:pt x="164" y="2"/>
                  </a:cubicBezTo>
                  <a:cubicBezTo>
                    <a:pt x="163" y="19"/>
                    <a:pt x="169" y="34"/>
                    <a:pt x="172" y="50"/>
                  </a:cubicBezTo>
                  <a:cubicBezTo>
                    <a:pt x="139" y="42"/>
                    <a:pt x="107" y="28"/>
                    <a:pt x="71" y="34"/>
                  </a:cubicBezTo>
                  <a:cubicBezTo>
                    <a:pt x="51" y="37"/>
                    <a:pt x="32" y="39"/>
                    <a:pt x="14" y="4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40">
              <a:extLst>
                <a:ext uri="{FF2B5EF4-FFF2-40B4-BE49-F238E27FC236}">
                  <a16:creationId xmlns:a16="http://schemas.microsoft.com/office/drawing/2014/main" id="{A93501F4-3DA6-4A74-A557-C28CAC9742F7}"/>
                </a:ext>
              </a:extLst>
            </p:cNvPr>
            <p:cNvSpPr>
              <a:spLocks/>
            </p:cNvSpPr>
            <p:nvPr/>
          </p:nvSpPr>
          <p:spPr bwMode="auto">
            <a:xfrm>
              <a:off x="5326063" y="4016375"/>
              <a:ext cx="50800" cy="87313"/>
            </a:xfrm>
            <a:custGeom>
              <a:avLst/>
              <a:gdLst>
                <a:gd name="T0" fmla="*/ 26 w 30"/>
                <a:gd name="T1" fmla="*/ 23 h 52"/>
                <a:gd name="T2" fmla="*/ 15 w 30"/>
                <a:gd name="T3" fmla="*/ 51 h 52"/>
                <a:gd name="T4" fmla="*/ 3 w 30"/>
                <a:gd name="T5" fmla="*/ 26 h 52"/>
                <a:gd name="T6" fmla="*/ 15 w 30"/>
                <a:gd name="T7" fmla="*/ 0 h 52"/>
                <a:gd name="T8" fmla="*/ 26 w 30"/>
                <a:gd name="T9" fmla="*/ 23 h 52"/>
              </a:gdLst>
              <a:ahLst/>
              <a:cxnLst>
                <a:cxn ang="0">
                  <a:pos x="T0" y="T1"/>
                </a:cxn>
                <a:cxn ang="0">
                  <a:pos x="T2" y="T3"/>
                </a:cxn>
                <a:cxn ang="0">
                  <a:pos x="T4" y="T5"/>
                </a:cxn>
                <a:cxn ang="0">
                  <a:pos x="T6" y="T7"/>
                </a:cxn>
                <a:cxn ang="0">
                  <a:pos x="T8" y="T9"/>
                </a:cxn>
              </a:cxnLst>
              <a:rect l="0" t="0" r="r" b="b"/>
              <a:pathLst>
                <a:path w="30" h="52">
                  <a:moveTo>
                    <a:pt x="26" y="23"/>
                  </a:moveTo>
                  <a:cubicBezTo>
                    <a:pt x="23" y="34"/>
                    <a:pt x="30" y="50"/>
                    <a:pt x="15" y="51"/>
                  </a:cubicBezTo>
                  <a:cubicBezTo>
                    <a:pt x="0" y="52"/>
                    <a:pt x="3" y="36"/>
                    <a:pt x="3" y="26"/>
                  </a:cubicBezTo>
                  <a:cubicBezTo>
                    <a:pt x="2" y="16"/>
                    <a:pt x="0" y="1"/>
                    <a:pt x="15" y="0"/>
                  </a:cubicBezTo>
                  <a:cubicBezTo>
                    <a:pt x="29" y="0"/>
                    <a:pt x="23" y="16"/>
                    <a:pt x="26" y="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41">
              <a:extLst>
                <a:ext uri="{FF2B5EF4-FFF2-40B4-BE49-F238E27FC236}">
                  <a16:creationId xmlns:a16="http://schemas.microsoft.com/office/drawing/2014/main" id="{A59B37AE-D372-462A-A299-1E2100AA4AA8}"/>
                </a:ext>
              </a:extLst>
            </p:cNvPr>
            <p:cNvSpPr>
              <a:spLocks/>
            </p:cNvSpPr>
            <p:nvPr/>
          </p:nvSpPr>
          <p:spPr bwMode="auto">
            <a:xfrm>
              <a:off x="5226050" y="4016375"/>
              <a:ext cx="52388" cy="87313"/>
            </a:xfrm>
            <a:custGeom>
              <a:avLst/>
              <a:gdLst>
                <a:gd name="T0" fmla="*/ 25 w 31"/>
                <a:gd name="T1" fmla="*/ 26 h 52"/>
                <a:gd name="T2" fmla="*/ 14 w 31"/>
                <a:gd name="T3" fmla="*/ 51 h 52"/>
                <a:gd name="T4" fmla="*/ 3 w 31"/>
                <a:gd name="T5" fmla="*/ 24 h 52"/>
                <a:gd name="T6" fmla="*/ 14 w 31"/>
                <a:gd name="T7" fmla="*/ 0 h 52"/>
                <a:gd name="T8" fmla="*/ 25 w 31"/>
                <a:gd name="T9" fmla="*/ 26 h 52"/>
              </a:gdLst>
              <a:ahLst/>
              <a:cxnLst>
                <a:cxn ang="0">
                  <a:pos x="T0" y="T1"/>
                </a:cxn>
                <a:cxn ang="0">
                  <a:pos x="T2" y="T3"/>
                </a:cxn>
                <a:cxn ang="0">
                  <a:pos x="T4" y="T5"/>
                </a:cxn>
                <a:cxn ang="0">
                  <a:pos x="T6" y="T7"/>
                </a:cxn>
                <a:cxn ang="0">
                  <a:pos x="T8" y="T9"/>
                </a:cxn>
              </a:cxnLst>
              <a:rect l="0" t="0" r="r" b="b"/>
              <a:pathLst>
                <a:path w="31" h="52">
                  <a:moveTo>
                    <a:pt x="25" y="26"/>
                  </a:moveTo>
                  <a:cubicBezTo>
                    <a:pt x="22" y="35"/>
                    <a:pt x="30" y="52"/>
                    <a:pt x="14" y="51"/>
                  </a:cubicBezTo>
                  <a:cubicBezTo>
                    <a:pt x="0" y="50"/>
                    <a:pt x="3" y="34"/>
                    <a:pt x="3" y="24"/>
                  </a:cubicBezTo>
                  <a:cubicBezTo>
                    <a:pt x="3" y="15"/>
                    <a:pt x="0" y="0"/>
                    <a:pt x="14" y="0"/>
                  </a:cubicBezTo>
                  <a:cubicBezTo>
                    <a:pt x="31" y="0"/>
                    <a:pt x="22" y="17"/>
                    <a:pt x="25" y="2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8" name="Grupo 7">
            <a:extLst>
              <a:ext uri="{FF2B5EF4-FFF2-40B4-BE49-F238E27FC236}">
                <a16:creationId xmlns:a16="http://schemas.microsoft.com/office/drawing/2014/main" id="{5A8EF1B4-5981-FFE7-1E81-676AD1C41B07}"/>
              </a:ext>
            </a:extLst>
          </p:cNvPr>
          <p:cNvGrpSpPr/>
          <p:nvPr/>
        </p:nvGrpSpPr>
        <p:grpSpPr>
          <a:xfrm>
            <a:off x="6119813" y="2154238"/>
            <a:ext cx="566737" cy="865187"/>
            <a:chOff x="6119813" y="2154238"/>
            <a:chExt cx="566737" cy="865187"/>
          </a:xfrm>
        </p:grpSpPr>
        <p:sp>
          <p:nvSpPr>
            <p:cNvPr id="15" name="Freeform 6">
              <a:extLst>
                <a:ext uri="{FF2B5EF4-FFF2-40B4-BE49-F238E27FC236}">
                  <a16:creationId xmlns:a16="http://schemas.microsoft.com/office/drawing/2014/main" id="{A69A6E4B-26CD-41D3-8EB0-E99EA88B0DB9}"/>
                </a:ext>
              </a:extLst>
            </p:cNvPr>
            <p:cNvSpPr>
              <a:spLocks noEditPoints="1"/>
            </p:cNvSpPr>
            <p:nvPr/>
          </p:nvSpPr>
          <p:spPr bwMode="auto">
            <a:xfrm>
              <a:off x="6119813" y="2265363"/>
              <a:ext cx="525463" cy="642938"/>
            </a:xfrm>
            <a:custGeom>
              <a:avLst/>
              <a:gdLst>
                <a:gd name="T0" fmla="*/ 314 w 314"/>
                <a:gd name="T1" fmla="*/ 172 h 383"/>
                <a:gd name="T2" fmla="*/ 314 w 314"/>
                <a:gd name="T3" fmla="*/ 214 h 383"/>
                <a:gd name="T4" fmla="*/ 314 w 314"/>
                <a:gd name="T5" fmla="*/ 280 h 383"/>
                <a:gd name="T6" fmla="*/ 314 w 314"/>
                <a:gd name="T7" fmla="*/ 331 h 383"/>
                <a:gd name="T8" fmla="*/ 264 w 314"/>
                <a:gd name="T9" fmla="*/ 382 h 383"/>
                <a:gd name="T10" fmla="*/ 52 w 314"/>
                <a:gd name="T11" fmla="*/ 382 h 383"/>
                <a:gd name="T12" fmla="*/ 1 w 314"/>
                <a:gd name="T13" fmla="*/ 330 h 383"/>
                <a:gd name="T14" fmla="*/ 1 w 314"/>
                <a:gd name="T15" fmla="*/ 54 h 383"/>
                <a:gd name="T16" fmla="*/ 51 w 314"/>
                <a:gd name="T17" fmla="*/ 1 h 383"/>
                <a:gd name="T18" fmla="*/ 263 w 314"/>
                <a:gd name="T19" fmla="*/ 1 h 383"/>
                <a:gd name="T20" fmla="*/ 314 w 314"/>
                <a:gd name="T21" fmla="*/ 55 h 383"/>
                <a:gd name="T22" fmla="*/ 314 w 314"/>
                <a:gd name="T23" fmla="*/ 102 h 383"/>
                <a:gd name="T24" fmla="*/ 314 w 314"/>
                <a:gd name="T25" fmla="*/ 172 h 383"/>
                <a:gd name="T26" fmla="*/ 129 w 314"/>
                <a:gd name="T27" fmla="*/ 216 h 383"/>
                <a:gd name="T28" fmla="*/ 154 w 314"/>
                <a:gd name="T29" fmla="*/ 194 h 383"/>
                <a:gd name="T30" fmla="*/ 155 w 314"/>
                <a:gd name="T31" fmla="*/ 157 h 383"/>
                <a:gd name="T32" fmla="*/ 113 w 314"/>
                <a:gd name="T33" fmla="*/ 160 h 383"/>
                <a:gd name="T34" fmla="*/ 111 w 314"/>
                <a:gd name="T35" fmla="*/ 178 h 383"/>
                <a:gd name="T36" fmla="*/ 123 w 314"/>
                <a:gd name="T37" fmla="*/ 170 h 383"/>
                <a:gd name="T38" fmla="*/ 144 w 314"/>
                <a:gd name="T39" fmla="*/ 166 h 383"/>
                <a:gd name="T40" fmla="*/ 142 w 314"/>
                <a:gd name="T41" fmla="*/ 186 h 383"/>
                <a:gd name="T42" fmla="*/ 120 w 314"/>
                <a:gd name="T43" fmla="*/ 207 h 383"/>
                <a:gd name="T44" fmla="*/ 110 w 314"/>
                <a:gd name="T45" fmla="*/ 227 h 383"/>
                <a:gd name="T46" fmla="*/ 131 w 314"/>
                <a:gd name="T47" fmla="*/ 232 h 383"/>
                <a:gd name="T48" fmla="*/ 162 w 314"/>
                <a:gd name="T49" fmla="*/ 225 h 383"/>
                <a:gd name="T50" fmla="*/ 129 w 314"/>
                <a:gd name="T51" fmla="*/ 216 h 383"/>
                <a:gd name="T52" fmla="*/ 66 w 314"/>
                <a:gd name="T53" fmla="*/ 175 h 383"/>
                <a:gd name="T54" fmla="*/ 66 w 314"/>
                <a:gd name="T55" fmla="*/ 219 h 383"/>
                <a:gd name="T56" fmla="*/ 75 w 314"/>
                <a:gd name="T57" fmla="*/ 232 h 383"/>
                <a:gd name="T58" fmla="*/ 81 w 314"/>
                <a:gd name="T59" fmla="*/ 220 h 383"/>
                <a:gd name="T60" fmla="*/ 81 w 314"/>
                <a:gd name="T61" fmla="*/ 189 h 383"/>
                <a:gd name="T62" fmla="*/ 76 w 314"/>
                <a:gd name="T63" fmla="*/ 153 h 383"/>
                <a:gd name="T64" fmla="*/ 50 w 314"/>
                <a:gd name="T65" fmla="*/ 172 h 383"/>
                <a:gd name="T66" fmla="*/ 45 w 314"/>
                <a:gd name="T67" fmla="*/ 174 h 383"/>
                <a:gd name="T68" fmla="*/ 44 w 314"/>
                <a:gd name="T69" fmla="*/ 182 h 383"/>
                <a:gd name="T70" fmla="*/ 52 w 314"/>
                <a:gd name="T71" fmla="*/ 184 h 383"/>
                <a:gd name="T72" fmla="*/ 66 w 314"/>
                <a:gd name="T73" fmla="*/ 175 h 383"/>
                <a:gd name="T74" fmla="*/ 271 w 314"/>
                <a:gd name="T75" fmla="*/ 173 h 383"/>
                <a:gd name="T76" fmla="*/ 253 w 314"/>
                <a:gd name="T77" fmla="*/ 149 h 383"/>
                <a:gd name="T78" fmla="*/ 237 w 314"/>
                <a:gd name="T79" fmla="*/ 175 h 383"/>
                <a:gd name="T80" fmla="*/ 252 w 314"/>
                <a:gd name="T81" fmla="*/ 199 h 383"/>
                <a:gd name="T82" fmla="*/ 271 w 314"/>
                <a:gd name="T83" fmla="*/ 173 h 383"/>
                <a:gd name="T84" fmla="*/ 229 w 314"/>
                <a:gd name="T85" fmla="*/ 174 h 383"/>
                <a:gd name="T86" fmla="*/ 214 w 314"/>
                <a:gd name="T87" fmla="*/ 150 h 383"/>
                <a:gd name="T88" fmla="*/ 197 w 314"/>
                <a:gd name="T89" fmla="*/ 174 h 383"/>
                <a:gd name="T90" fmla="*/ 214 w 314"/>
                <a:gd name="T91" fmla="*/ 198 h 383"/>
                <a:gd name="T92" fmla="*/ 229 w 314"/>
                <a:gd name="T93" fmla="*/ 174 h 383"/>
                <a:gd name="T94" fmla="*/ 214 w 314"/>
                <a:gd name="T95" fmla="*/ 233 h 383"/>
                <a:gd name="T96" fmla="*/ 229 w 314"/>
                <a:gd name="T97" fmla="*/ 221 h 383"/>
                <a:gd name="T98" fmla="*/ 215 w 314"/>
                <a:gd name="T99" fmla="*/ 211 h 383"/>
                <a:gd name="T100" fmla="*/ 206 w 314"/>
                <a:gd name="T101" fmla="*/ 219 h 383"/>
                <a:gd name="T102" fmla="*/ 214 w 314"/>
                <a:gd name="T103" fmla="*/ 23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4" h="383">
                  <a:moveTo>
                    <a:pt x="314" y="172"/>
                  </a:moveTo>
                  <a:cubicBezTo>
                    <a:pt x="314" y="186"/>
                    <a:pt x="314" y="200"/>
                    <a:pt x="314" y="214"/>
                  </a:cubicBezTo>
                  <a:cubicBezTo>
                    <a:pt x="314" y="236"/>
                    <a:pt x="314" y="258"/>
                    <a:pt x="314" y="280"/>
                  </a:cubicBezTo>
                  <a:cubicBezTo>
                    <a:pt x="314" y="297"/>
                    <a:pt x="314" y="314"/>
                    <a:pt x="314" y="331"/>
                  </a:cubicBezTo>
                  <a:cubicBezTo>
                    <a:pt x="313" y="360"/>
                    <a:pt x="294" y="381"/>
                    <a:pt x="264" y="382"/>
                  </a:cubicBezTo>
                  <a:cubicBezTo>
                    <a:pt x="193" y="383"/>
                    <a:pt x="123" y="382"/>
                    <a:pt x="52" y="382"/>
                  </a:cubicBezTo>
                  <a:cubicBezTo>
                    <a:pt x="22" y="381"/>
                    <a:pt x="1" y="360"/>
                    <a:pt x="1" y="330"/>
                  </a:cubicBezTo>
                  <a:cubicBezTo>
                    <a:pt x="0" y="238"/>
                    <a:pt x="0" y="146"/>
                    <a:pt x="1" y="54"/>
                  </a:cubicBezTo>
                  <a:cubicBezTo>
                    <a:pt x="1" y="23"/>
                    <a:pt x="20" y="2"/>
                    <a:pt x="51" y="1"/>
                  </a:cubicBezTo>
                  <a:cubicBezTo>
                    <a:pt x="122" y="0"/>
                    <a:pt x="192" y="0"/>
                    <a:pt x="263" y="1"/>
                  </a:cubicBezTo>
                  <a:cubicBezTo>
                    <a:pt x="295" y="2"/>
                    <a:pt x="313" y="23"/>
                    <a:pt x="314" y="55"/>
                  </a:cubicBezTo>
                  <a:cubicBezTo>
                    <a:pt x="314" y="71"/>
                    <a:pt x="314" y="86"/>
                    <a:pt x="314" y="102"/>
                  </a:cubicBezTo>
                  <a:cubicBezTo>
                    <a:pt x="314" y="125"/>
                    <a:pt x="314" y="149"/>
                    <a:pt x="314" y="172"/>
                  </a:cubicBezTo>
                  <a:close/>
                  <a:moveTo>
                    <a:pt x="129" y="216"/>
                  </a:moveTo>
                  <a:cubicBezTo>
                    <a:pt x="138" y="208"/>
                    <a:pt x="147" y="201"/>
                    <a:pt x="154" y="194"/>
                  </a:cubicBezTo>
                  <a:cubicBezTo>
                    <a:pt x="165" y="182"/>
                    <a:pt x="168" y="169"/>
                    <a:pt x="155" y="157"/>
                  </a:cubicBezTo>
                  <a:cubicBezTo>
                    <a:pt x="145" y="147"/>
                    <a:pt x="122" y="149"/>
                    <a:pt x="113" y="160"/>
                  </a:cubicBezTo>
                  <a:cubicBezTo>
                    <a:pt x="110" y="165"/>
                    <a:pt x="103" y="172"/>
                    <a:pt x="111" y="178"/>
                  </a:cubicBezTo>
                  <a:cubicBezTo>
                    <a:pt x="120" y="185"/>
                    <a:pt x="120" y="175"/>
                    <a:pt x="123" y="170"/>
                  </a:cubicBezTo>
                  <a:cubicBezTo>
                    <a:pt x="128" y="162"/>
                    <a:pt x="136" y="159"/>
                    <a:pt x="144" y="166"/>
                  </a:cubicBezTo>
                  <a:cubicBezTo>
                    <a:pt x="152" y="172"/>
                    <a:pt x="148" y="180"/>
                    <a:pt x="142" y="186"/>
                  </a:cubicBezTo>
                  <a:cubicBezTo>
                    <a:pt x="136" y="193"/>
                    <a:pt x="127" y="199"/>
                    <a:pt x="120" y="207"/>
                  </a:cubicBezTo>
                  <a:cubicBezTo>
                    <a:pt x="115" y="212"/>
                    <a:pt x="105" y="218"/>
                    <a:pt x="110" y="227"/>
                  </a:cubicBezTo>
                  <a:cubicBezTo>
                    <a:pt x="114" y="236"/>
                    <a:pt x="124" y="233"/>
                    <a:pt x="131" y="232"/>
                  </a:cubicBezTo>
                  <a:cubicBezTo>
                    <a:pt x="142" y="230"/>
                    <a:pt x="161" y="241"/>
                    <a:pt x="162" y="225"/>
                  </a:cubicBezTo>
                  <a:cubicBezTo>
                    <a:pt x="162" y="212"/>
                    <a:pt x="142" y="223"/>
                    <a:pt x="129" y="216"/>
                  </a:cubicBezTo>
                  <a:close/>
                  <a:moveTo>
                    <a:pt x="66" y="175"/>
                  </a:moveTo>
                  <a:cubicBezTo>
                    <a:pt x="66" y="193"/>
                    <a:pt x="66" y="206"/>
                    <a:pt x="66" y="219"/>
                  </a:cubicBezTo>
                  <a:cubicBezTo>
                    <a:pt x="66" y="225"/>
                    <a:pt x="66" y="233"/>
                    <a:pt x="75" y="232"/>
                  </a:cubicBezTo>
                  <a:cubicBezTo>
                    <a:pt x="83" y="232"/>
                    <a:pt x="81" y="225"/>
                    <a:pt x="81" y="220"/>
                  </a:cubicBezTo>
                  <a:cubicBezTo>
                    <a:pt x="82" y="210"/>
                    <a:pt x="82" y="199"/>
                    <a:pt x="81" y="189"/>
                  </a:cubicBezTo>
                  <a:cubicBezTo>
                    <a:pt x="80" y="177"/>
                    <a:pt x="89" y="159"/>
                    <a:pt x="76" y="153"/>
                  </a:cubicBezTo>
                  <a:cubicBezTo>
                    <a:pt x="67" y="149"/>
                    <a:pt x="61" y="169"/>
                    <a:pt x="50" y="172"/>
                  </a:cubicBezTo>
                  <a:cubicBezTo>
                    <a:pt x="48" y="172"/>
                    <a:pt x="47" y="173"/>
                    <a:pt x="45" y="174"/>
                  </a:cubicBezTo>
                  <a:cubicBezTo>
                    <a:pt x="42" y="176"/>
                    <a:pt x="42" y="179"/>
                    <a:pt x="44" y="182"/>
                  </a:cubicBezTo>
                  <a:cubicBezTo>
                    <a:pt x="45" y="185"/>
                    <a:pt x="48" y="186"/>
                    <a:pt x="52" y="184"/>
                  </a:cubicBezTo>
                  <a:cubicBezTo>
                    <a:pt x="55" y="182"/>
                    <a:pt x="59" y="179"/>
                    <a:pt x="66" y="175"/>
                  </a:cubicBezTo>
                  <a:close/>
                  <a:moveTo>
                    <a:pt x="271" y="173"/>
                  </a:moveTo>
                  <a:cubicBezTo>
                    <a:pt x="268" y="163"/>
                    <a:pt x="268" y="149"/>
                    <a:pt x="253" y="149"/>
                  </a:cubicBezTo>
                  <a:cubicBezTo>
                    <a:pt x="237" y="149"/>
                    <a:pt x="237" y="163"/>
                    <a:pt x="237" y="175"/>
                  </a:cubicBezTo>
                  <a:cubicBezTo>
                    <a:pt x="236" y="186"/>
                    <a:pt x="239" y="198"/>
                    <a:pt x="252" y="199"/>
                  </a:cubicBezTo>
                  <a:cubicBezTo>
                    <a:pt x="267" y="199"/>
                    <a:pt x="269" y="186"/>
                    <a:pt x="271" y="173"/>
                  </a:cubicBezTo>
                  <a:close/>
                  <a:moveTo>
                    <a:pt x="229" y="174"/>
                  </a:moveTo>
                  <a:cubicBezTo>
                    <a:pt x="230" y="162"/>
                    <a:pt x="228" y="150"/>
                    <a:pt x="214" y="150"/>
                  </a:cubicBezTo>
                  <a:cubicBezTo>
                    <a:pt x="199" y="149"/>
                    <a:pt x="197" y="162"/>
                    <a:pt x="197" y="174"/>
                  </a:cubicBezTo>
                  <a:cubicBezTo>
                    <a:pt x="196" y="187"/>
                    <a:pt x="200" y="199"/>
                    <a:pt x="214" y="198"/>
                  </a:cubicBezTo>
                  <a:cubicBezTo>
                    <a:pt x="228" y="198"/>
                    <a:pt x="230" y="186"/>
                    <a:pt x="229" y="174"/>
                  </a:cubicBezTo>
                  <a:close/>
                  <a:moveTo>
                    <a:pt x="214" y="233"/>
                  </a:moveTo>
                  <a:cubicBezTo>
                    <a:pt x="220" y="231"/>
                    <a:pt x="227" y="231"/>
                    <a:pt x="229" y="221"/>
                  </a:cubicBezTo>
                  <a:cubicBezTo>
                    <a:pt x="231" y="209"/>
                    <a:pt x="220" y="214"/>
                    <a:pt x="215" y="211"/>
                  </a:cubicBezTo>
                  <a:cubicBezTo>
                    <a:pt x="209" y="208"/>
                    <a:pt x="206" y="213"/>
                    <a:pt x="206" y="219"/>
                  </a:cubicBezTo>
                  <a:cubicBezTo>
                    <a:pt x="206" y="225"/>
                    <a:pt x="205" y="232"/>
                    <a:pt x="214" y="2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28">
              <a:extLst>
                <a:ext uri="{FF2B5EF4-FFF2-40B4-BE49-F238E27FC236}">
                  <a16:creationId xmlns:a16="http://schemas.microsoft.com/office/drawing/2014/main" id="{C7D724ED-A4EC-4301-BB66-16DE337B1839}"/>
                </a:ext>
              </a:extLst>
            </p:cNvPr>
            <p:cNvSpPr>
              <a:spLocks/>
            </p:cNvSpPr>
            <p:nvPr/>
          </p:nvSpPr>
          <p:spPr bwMode="auto">
            <a:xfrm>
              <a:off x="6224588" y="2154238"/>
              <a:ext cx="307975" cy="98425"/>
            </a:xfrm>
            <a:custGeom>
              <a:avLst/>
              <a:gdLst>
                <a:gd name="T0" fmla="*/ 184 w 184"/>
                <a:gd name="T1" fmla="*/ 57 h 59"/>
                <a:gd name="T2" fmla="*/ 18 w 184"/>
                <a:gd name="T3" fmla="*/ 57 h 59"/>
                <a:gd name="T4" fmla="*/ 8 w 184"/>
                <a:gd name="T5" fmla="*/ 54 h 59"/>
                <a:gd name="T6" fmla="*/ 40 w 184"/>
                <a:gd name="T7" fmla="*/ 2 h 59"/>
                <a:gd name="T8" fmla="*/ 140 w 184"/>
                <a:gd name="T9" fmla="*/ 1 h 59"/>
                <a:gd name="T10" fmla="*/ 178 w 184"/>
                <a:gd name="T11" fmla="*/ 31 h 59"/>
                <a:gd name="T12" fmla="*/ 184 w 184"/>
                <a:gd name="T13" fmla="*/ 57 h 59"/>
              </a:gdLst>
              <a:ahLst/>
              <a:cxnLst>
                <a:cxn ang="0">
                  <a:pos x="T0" y="T1"/>
                </a:cxn>
                <a:cxn ang="0">
                  <a:pos x="T2" y="T3"/>
                </a:cxn>
                <a:cxn ang="0">
                  <a:pos x="T4" y="T5"/>
                </a:cxn>
                <a:cxn ang="0">
                  <a:pos x="T6" y="T7"/>
                </a:cxn>
                <a:cxn ang="0">
                  <a:pos x="T8" y="T9"/>
                </a:cxn>
                <a:cxn ang="0">
                  <a:pos x="T10" y="T11"/>
                </a:cxn>
                <a:cxn ang="0">
                  <a:pos x="T12" y="T13"/>
                </a:cxn>
              </a:cxnLst>
              <a:rect l="0" t="0" r="r" b="b"/>
              <a:pathLst>
                <a:path w="184" h="59">
                  <a:moveTo>
                    <a:pt x="184" y="57"/>
                  </a:moveTo>
                  <a:cubicBezTo>
                    <a:pt x="128" y="57"/>
                    <a:pt x="73" y="57"/>
                    <a:pt x="18" y="57"/>
                  </a:cubicBezTo>
                  <a:cubicBezTo>
                    <a:pt x="14" y="57"/>
                    <a:pt x="10" y="59"/>
                    <a:pt x="8" y="54"/>
                  </a:cubicBezTo>
                  <a:cubicBezTo>
                    <a:pt x="0" y="38"/>
                    <a:pt x="22" y="2"/>
                    <a:pt x="40" y="2"/>
                  </a:cubicBezTo>
                  <a:cubicBezTo>
                    <a:pt x="73" y="1"/>
                    <a:pt x="106" y="3"/>
                    <a:pt x="140" y="1"/>
                  </a:cubicBezTo>
                  <a:cubicBezTo>
                    <a:pt x="163" y="0"/>
                    <a:pt x="175" y="8"/>
                    <a:pt x="178" y="31"/>
                  </a:cubicBezTo>
                  <a:cubicBezTo>
                    <a:pt x="179" y="39"/>
                    <a:pt x="182" y="47"/>
                    <a:pt x="184" y="5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29">
              <a:extLst>
                <a:ext uri="{FF2B5EF4-FFF2-40B4-BE49-F238E27FC236}">
                  <a16:creationId xmlns:a16="http://schemas.microsoft.com/office/drawing/2014/main" id="{C0DEC64C-BFF2-4CE8-9951-02031D2FB814}"/>
                </a:ext>
              </a:extLst>
            </p:cNvPr>
            <p:cNvSpPr>
              <a:spLocks/>
            </p:cNvSpPr>
            <p:nvPr/>
          </p:nvSpPr>
          <p:spPr bwMode="auto">
            <a:xfrm>
              <a:off x="6235700" y="2924175"/>
              <a:ext cx="295275" cy="95250"/>
            </a:xfrm>
            <a:custGeom>
              <a:avLst/>
              <a:gdLst>
                <a:gd name="T0" fmla="*/ 0 w 177"/>
                <a:gd name="T1" fmla="*/ 0 h 57"/>
                <a:gd name="T2" fmla="*/ 176 w 177"/>
                <a:gd name="T3" fmla="*/ 0 h 57"/>
                <a:gd name="T4" fmla="*/ 177 w 177"/>
                <a:gd name="T5" fmla="*/ 3 h 57"/>
                <a:gd name="T6" fmla="*/ 116 w 177"/>
                <a:gd name="T7" fmla="*/ 55 h 57"/>
                <a:gd name="T8" fmla="*/ 44 w 177"/>
                <a:gd name="T9" fmla="*/ 55 h 57"/>
                <a:gd name="T10" fmla="*/ 7 w 177"/>
                <a:gd name="T11" fmla="*/ 27 h 57"/>
                <a:gd name="T12" fmla="*/ 0 w 177"/>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177" h="57">
                  <a:moveTo>
                    <a:pt x="0" y="0"/>
                  </a:moveTo>
                  <a:cubicBezTo>
                    <a:pt x="60" y="0"/>
                    <a:pt x="119" y="0"/>
                    <a:pt x="176" y="0"/>
                  </a:cubicBezTo>
                  <a:cubicBezTo>
                    <a:pt x="177" y="1"/>
                    <a:pt x="177" y="2"/>
                    <a:pt x="177" y="3"/>
                  </a:cubicBezTo>
                  <a:cubicBezTo>
                    <a:pt x="168" y="55"/>
                    <a:pt x="168" y="55"/>
                    <a:pt x="116" y="55"/>
                  </a:cubicBezTo>
                  <a:cubicBezTo>
                    <a:pt x="92" y="55"/>
                    <a:pt x="68" y="53"/>
                    <a:pt x="44" y="55"/>
                  </a:cubicBezTo>
                  <a:cubicBezTo>
                    <a:pt x="22" y="57"/>
                    <a:pt x="10" y="48"/>
                    <a:pt x="7" y="27"/>
                  </a:cubicBezTo>
                  <a:cubicBezTo>
                    <a:pt x="5" y="19"/>
                    <a:pt x="3" y="11"/>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37">
              <a:extLst>
                <a:ext uri="{FF2B5EF4-FFF2-40B4-BE49-F238E27FC236}">
                  <a16:creationId xmlns:a16="http://schemas.microsoft.com/office/drawing/2014/main" id="{9C8074A8-4C6C-44DC-AECF-3F4B7C8FC821}"/>
                </a:ext>
              </a:extLst>
            </p:cNvPr>
            <p:cNvSpPr>
              <a:spLocks/>
            </p:cNvSpPr>
            <p:nvPr/>
          </p:nvSpPr>
          <p:spPr bwMode="auto">
            <a:xfrm>
              <a:off x="6651625" y="2622550"/>
              <a:ext cx="34925" cy="115888"/>
            </a:xfrm>
            <a:custGeom>
              <a:avLst/>
              <a:gdLst>
                <a:gd name="T0" fmla="*/ 0 w 20"/>
                <a:gd name="T1" fmla="*/ 1 h 69"/>
                <a:gd name="T2" fmla="*/ 14 w 20"/>
                <a:gd name="T3" fmla="*/ 0 h 69"/>
                <a:gd name="T4" fmla="*/ 19 w 20"/>
                <a:gd name="T5" fmla="*/ 1 h 69"/>
                <a:gd name="T6" fmla="*/ 19 w 20"/>
                <a:gd name="T7" fmla="*/ 50 h 69"/>
                <a:gd name="T8" fmla="*/ 1 w 20"/>
                <a:gd name="T9" fmla="*/ 66 h 69"/>
                <a:gd name="T10" fmla="*/ 0 w 20"/>
                <a:gd name="T11" fmla="*/ 1 h 69"/>
              </a:gdLst>
              <a:ahLst/>
              <a:cxnLst>
                <a:cxn ang="0">
                  <a:pos x="T0" y="T1"/>
                </a:cxn>
                <a:cxn ang="0">
                  <a:pos x="T2" y="T3"/>
                </a:cxn>
                <a:cxn ang="0">
                  <a:pos x="T4" y="T5"/>
                </a:cxn>
                <a:cxn ang="0">
                  <a:pos x="T6" y="T7"/>
                </a:cxn>
                <a:cxn ang="0">
                  <a:pos x="T8" y="T9"/>
                </a:cxn>
                <a:cxn ang="0">
                  <a:pos x="T10" y="T11"/>
                </a:cxn>
              </a:cxnLst>
              <a:rect l="0" t="0" r="r" b="b"/>
              <a:pathLst>
                <a:path w="20" h="69">
                  <a:moveTo>
                    <a:pt x="0" y="1"/>
                  </a:moveTo>
                  <a:cubicBezTo>
                    <a:pt x="5" y="1"/>
                    <a:pt x="9" y="0"/>
                    <a:pt x="14" y="0"/>
                  </a:cubicBezTo>
                  <a:cubicBezTo>
                    <a:pt x="15" y="0"/>
                    <a:pt x="17" y="1"/>
                    <a:pt x="19" y="1"/>
                  </a:cubicBezTo>
                  <a:cubicBezTo>
                    <a:pt x="19" y="17"/>
                    <a:pt x="17" y="34"/>
                    <a:pt x="19" y="50"/>
                  </a:cubicBezTo>
                  <a:cubicBezTo>
                    <a:pt x="20" y="65"/>
                    <a:pt x="14" y="69"/>
                    <a:pt x="1" y="66"/>
                  </a:cubicBezTo>
                  <a:cubicBezTo>
                    <a:pt x="1" y="44"/>
                    <a:pt x="0" y="23"/>
                    <a:pt x="0"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38">
              <a:extLst>
                <a:ext uri="{FF2B5EF4-FFF2-40B4-BE49-F238E27FC236}">
                  <a16:creationId xmlns:a16="http://schemas.microsoft.com/office/drawing/2014/main" id="{DC95BCF4-5CDF-43EB-8D8F-B4BD4515E867}"/>
                </a:ext>
              </a:extLst>
            </p:cNvPr>
            <p:cNvSpPr>
              <a:spLocks/>
            </p:cNvSpPr>
            <p:nvPr/>
          </p:nvSpPr>
          <p:spPr bwMode="auto">
            <a:xfrm>
              <a:off x="6650038" y="2435225"/>
              <a:ext cx="33338" cy="119063"/>
            </a:xfrm>
            <a:custGeom>
              <a:avLst/>
              <a:gdLst>
                <a:gd name="T0" fmla="*/ 20 w 20"/>
                <a:gd name="T1" fmla="*/ 5 h 71"/>
                <a:gd name="T2" fmla="*/ 20 w 20"/>
                <a:gd name="T3" fmla="*/ 67 h 71"/>
                <a:gd name="T4" fmla="*/ 1 w 20"/>
                <a:gd name="T5" fmla="*/ 54 h 71"/>
                <a:gd name="T6" fmla="*/ 1 w 20"/>
                <a:gd name="T7" fmla="*/ 17 h 71"/>
                <a:gd name="T8" fmla="*/ 20 w 20"/>
                <a:gd name="T9" fmla="*/ 5 h 71"/>
              </a:gdLst>
              <a:ahLst/>
              <a:cxnLst>
                <a:cxn ang="0">
                  <a:pos x="T0" y="T1"/>
                </a:cxn>
                <a:cxn ang="0">
                  <a:pos x="T2" y="T3"/>
                </a:cxn>
                <a:cxn ang="0">
                  <a:pos x="T4" y="T5"/>
                </a:cxn>
                <a:cxn ang="0">
                  <a:pos x="T6" y="T7"/>
                </a:cxn>
                <a:cxn ang="0">
                  <a:pos x="T8" y="T9"/>
                </a:cxn>
              </a:cxnLst>
              <a:rect l="0" t="0" r="r" b="b"/>
              <a:pathLst>
                <a:path w="20" h="71">
                  <a:moveTo>
                    <a:pt x="20" y="5"/>
                  </a:moveTo>
                  <a:cubicBezTo>
                    <a:pt x="20" y="25"/>
                    <a:pt x="20" y="46"/>
                    <a:pt x="20" y="67"/>
                  </a:cubicBezTo>
                  <a:cubicBezTo>
                    <a:pt x="8" y="71"/>
                    <a:pt x="0" y="70"/>
                    <a:pt x="1" y="54"/>
                  </a:cubicBezTo>
                  <a:cubicBezTo>
                    <a:pt x="2" y="42"/>
                    <a:pt x="2" y="29"/>
                    <a:pt x="1" y="17"/>
                  </a:cubicBezTo>
                  <a:cubicBezTo>
                    <a:pt x="0" y="2"/>
                    <a:pt x="8" y="0"/>
                    <a:pt x="20" y="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42">
              <a:extLst>
                <a:ext uri="{FF2B5EF4-FFF2-40B4-BE49-F238E27FC236}">
                  <a16:creationId xmlns:a16="http://schemas.microsoft.com/office/drawing/2014/main" id="{2CEA6414-DF37-4FD5-9077-D58EDD1BB3A6}"/>
                </a:ext>
              </a:extLst>
            </p:cNvPr>
            <p:cNvSpPr>
              <a:spLocks/>
            </p:cNvSpPr>
            <p:nvPr/>
          </p:nvSpPr>
          <p:spPr bwMode="auto">
            <a:xfrm>
              <a:off x="6527800" y="2530475"/>
              <a:ext cx="30163" cy="53975"/>
            </a:xfrm>
            <a:custGeom>
              <a:avLst/>
              <a:gdLst>
                <a:gd name="T0" fmla="*/ 1 w 18"/>
                <a:gd name="T1" fmla="*/ 17 h 32"/>
                <a:gd name="T2" fmla="*/ 10 w 18"/>
                <a:gd name="T3" fmla="*/ 1 h 32"/>
                <a:gd name="T4" fmla="*/ 17 w 18"/>
                <a:gd name="T5" fmla="*/ 16 h 32"/>
                <a:gd name="T6" fmla="*/ 8 w 18"/>
                <a:gd name="T7" fmla="*/ 32 h 32"/>
                <a:gd name="T8" fmla="*/ 1 w 18"/>
                <a:gd name="T9" fmla="*/ 17 h 32"/>
              </a:gdLst>
              <a:ahLst/>
              <a:cxnLst>
                <a:cxn ang="0">
                  <a:pos x="T0" y="T1"/>
                </a:cxn>
                <a:cxn ang="0">
                  <a:pos x="T2" y="T3"/>
                </a:cxn>
                <a:cxn ang="0">
                  <a:pos x="T4" y="T5"/>
                </a:cxn>
                <a:cxn ang="0">
                  <a:pos x="T6" y="T7"/>
                </a:cxn>
                <a:cxn ang="0">
                  <a:pos x="T8" y="T9"/>
                </a:cxn>
              </a:cxnLst>
              <a:rect l="0" t="0" r="r" b="b"/>
              <a:pathLst>
                <a:path w="18" h="32">
                  <a:moveTo>
                    <a:pt x="1" y="17"/>
                  </a:moveTo>
                  <a:cubicBezTo>
                    <a:pt x="3" y="11"/>
                    <a:pt x="0" y="0"/>
                    <a:pt x="10" y="1"/>
                  </a:cubicBezTo>
                  <a:cubicBezTo>
                    <a:pt x="17" y="1"/>
                    <a:pt x="17" y="10"/>
                    <a:pt x="17" y="16"/>
                  </a:cubicBezTo>
                  <a:cubicBezTo>
                    <a:pt x="16" y="22"/>
                    <a:pt x="18" y="32"/>
                    <a:pt x="8" y="32"/>
                  </a:cubicBezTo>
                  <a:cubicBezTo>
                    <a:pt x="0" y="32"/>
                    <a:pt x="3" y="22"/>
                    <a:pt x="1" y="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43">
              <a:extLst>
                <a:ext uri="{FF2B5EF4-FFF2-40B4-BE49-F238E27FC236}">
                  <a16:creationId xmlns:a16="http://schemas.microsoft.com/office/drawing/2014/main" id="{2D16C0C6-6BD3-401C-9FDB-A226ED36E58A}"/>
                </a:ext>
              </a:extLst>
            </p:cNvPr>
            <p:cNvSpPr>
              <a:spLocks/>
            </p:cNvSpPr>
            <p:nvPr/>
          </p:nvSpPr>
          <p:spPr bwMode="auto">
            <a:xfrm>
              <a:off x="6459538" y="2528888"/>
              <a:ext cx="34925" cy="55563"/>
            </a:xfrm>
            <a:custGeom>
              <a:avLst/>
              <a:gdLst>
                <a:gd name="T0" fmla="*/ 17 w 21"/>
                <a:gd name="T1" fmla="*/ 17 h 33"/>
                <a:gd name="T2" fmla="*/ 10 w 21"/>
                <a:gd name="T3" fmla="*/ 33 h 33"/>
                <a:gd name="T4" fmla="*/ 3 w 21"/>
                <a:gd name="T5" fmla="*/ 17 h 33"/>
                <a:gd name="T6" fmla="*/ 9 w 21"/>
                <a:gd name="T7" fmla="*/ 1 h 33"/>
                <a:gd name="T8" fmla="*/ 17 w 21"/>
                <a:gd name="T9" fmla="*/ 17 h 33"/>
              </a:gdLst>
              <a:ahLst/>
              <a:cxnLst>
                <a:cxn ang="0">
                  <a:pos x="T0" y="T1"/>
                </a:cxn>
                <a:cxn ang="0">
                  <a:pos x="T2" y="T3"/>
                </a:cxn>
                <a:cxn ang="0">
                  <a:pos x="T4" y="T5"/>
                </a:cxn>
                <a:cxn ang="0">
                  <a:pos x="T6" y="T7"/>
                </a:cxn>
                <a:cxn ang="0">
                  <a:pos x="T8" y="T9"/>
                </a:cxn>
              </a:cxnLst>
              <a:rect l="0" t="0" r="r" b="b"/>
              <a:pathLst>
                <a:path w="21" h="33">
                  <a:moveTo>
                    <a:pt x="17" y="17"/>
                  </a:moveTo>
                  <a:cubicBezTo>
                    <a:pt x="15" y="23"/>
                    <a:pt x="21" y="33"/>
                    <a:pt x="10" y="33"/>
                  </a:cubicBezTo>
                  <a:cubicBezTo>
                    <a:pt x="0" y="33"/>
                    <a:pt x="3" y="23"/>
                    <a:pt x="3" y="17"/>
                  </a:cubicBezTo>
                  <a:cubicBezTo>
                    <a:pt x="3" y="11"/>
                    <a:pt x="1" y="2"/>
                    <a:pt x="9" y="1"/>
                  </a:cubicBezTo>
                  <a:cubicBezTo>
                    <a:pt x="21" y="0"/>
                    <a:pt x="15" y="11"/>
                    <a:pt x="17" y="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347" name="Grupo 346">
            <a:extLst>
              <a:ext uri="{FF2B5EF4-FFF2-40B4-BE49-F238E27FC236}">
                <a16:creationId xmlns:a16="http://schemas.microsoft.com/office/drawing/2014/main" id="{B19F2365-6F72-D4D0-9D4A-DD7C484BA598}"/>
              </a:ext>
            </a:extLst>
          </p:cNvPr>
          <p:cNvGrpSpPr/>
          <p:nvPr/>
        </p:nvGrpSpPr>
        <p:grpSpPr>
          <a:xfrm>
            <a:off x="8196263" y="3605213"/>
            <a:ext cx="406400" cy="976313"/>
            <a:chOff x="8196263" y="3605213"/>
            <a:chExt cx="406400" cy="976313"/>
          </a:xfrm>
        </p:grpSpPr>
        <p:sp>
          <p:nvSpPr>
            <p:cNvPr id="16" name="Freeform 7">
              <a:extLst>
                <a:ext uri="{FF2B5EF4-FFF2-40B4-BE49-F238E27FC236}">
                  <a16:creationId xmlns:a16="http://schemas.microsoft.com/office/drawing/2014/main" id="{8C7E34F9-B222-4B5F-8557-B601A0E6BF1F}"/>
                </a:ext>
              </a:extLst>
            </p:cNvPr>
            <p:cNvSpPr>
              <a:spLocks noEditPoints="1"/>
            </p:cNvSpPr>
            <p:nvPr/>
          </p:nvSpPr>
          <p:spPr bwMode="auto">
            <a:xfrm>
              <a:off x="8196263" y="3765550"/>
              <a:ext cx="406400" cy="654050"/>
            </a:xfrm>
            <a:custGeom>
              <a:avLst/>
              <a:gdLst>
                <a:gd name="T0" fmla="*/ 209 w 243"/>
                <a:gd name="T1" fmla="*/ 0 h 390"/>
                <a:gd name="T2" fmla="*/ 242 w 243"/>
                <a:gd name="T3" fmla="*/ 56 h 390"/>
                <a:gd name="T4" fmla="*/ 242 w 243"/>
                <a:gd name="T5" fmla="*/ 343 h 390"/>
                <a:gd name="T6" fmla="*/ 209 w 243"/>
                <a:gd name="T7" fmla="*/ 390 h 390"/>
                <a:gd name="T8" fmla="*/ 32 w 243"/>
                <a:gd name="T9" fmla="*/ 390 h 390"/>
                <a:gd name="T10" fmla="*/ 0 w 243"/>
                <a:gd name="T11" fmla="*/ 348 h 390"/>
                <a:gd name="T12" fmla="*/ 0 w 243"/>
                <a:gd name="T13" fmla="*/ 43 h 390"/>
                <a:gd name="T14" fmla="*/ 36 w 243"/>
                <a:gd name="T15" fmla="*/ 0 h 390"/>
                <a:gd name="T16" fmla="*/ 209 w 243"/>
                <a:gd name="T17" fmla="*/ 0 h 390"/>
                <a:gd name="T18" fmla="*/ 158 w 243"/>
                <a:gd name="T19" fmla="*/ 211 h 390"/>
                <a:gd name="T20" fmla="*/ 158 w 243"/>
                <a:gd name="T21" fmla="*/ 212 h 390"/>
                <a:gd name="T22" fmla="*/ 167 w 243"/>
                <a:gd name="T23" fmla="*/ 187 h 390"/>
                <a:gd name="T24" fmla="*/ 185 w 243"/>
                <a:gd name="T25" fmla="*/ 197 h 390"/>
                <a:gd name="T26" fmla="*/ 186 w 243"/>
                <a:gd name="T27" fmla="*/ 143 h 390"/>
                <a:gd name="T28" fmla="*/ 133 w 243"/>
                <a:gd name="T29" fmla="*/ 134 h 390"/>
                <a:gd name="T30" fmla="*/ 96 w 243"/>
                <a:gd name="T31" fmla="*/ 132 h 390"/>
                <a:gd name="T32" fmla="*/ 47 w 243"/>
                <a:gd name="T33" fmla="*/ 170 h 390"/>
                <a:gd name="T34" fmla="*/ 116 w 243"/>
                <a:gd name="T35" fmla="*/ 273 h 390"/>
                <a:gd name="T36" fmla="*/ 130 w 243"/>
                <a:gd name="T37" fmla="*/ 268 h 390"/>
                <a:gd name="T38" fmla="*/ 173 w 243"/>
                <a:gd name="T39" fmla="*/ 219 h 390"/>
                <a:gd name="T40" fmla="*/ 171 w 243"/>
                <a:gd name="T41" fmla="*/ 191 h 390"/>
                <a:gd name="T42" fmla="*/ 158 w 243"/>
                <a:gd name="T43" fmla="*/ 211 h 390"/>
                <a:gd name="T44" fmla="*/ 136 w 243"/>
                <a:gd name="T45" fmla="*/ 313 h 390"/>
                <a:gd name="T46" fmla="*/ 140 w 243"/>
                <a:gd name="T47" fmla="*/ 331 h 390"/>
                <a:gd name="T48" fmla="*/ 154 w 243"/>
                <a:gd name="T49" fmla="*/ 333 h 390"/>
                <a:gd name="T50" fmla="*/ 157 w 243"/>
                <a:gd name="T51" fmla="*/ 314 h 390"/>
                <a:gd name="T52" fmla="*/ 136 w 243"/>
                <a:gd name="T53" fmla="*/ 313 h 390"/>
                <a:gd name="T54" fmla="*/ 44 w 243"/>
                <a:gd name="T55" fmla="*/ 34 h 390"/>
                <a:gd name="T56" fmla="*/ 30 w 243"/>
                <a:gd name="T57" fmla="*/ 44 h 390"/>
                <a:gd name="T58" fmla="*/ 46 w 243"/>
                <a:gd name="T59" fmla="*/ 52 h 390"/>
                <a:gd name="T60" fmla="*/ 60 w 243"/>
                <a:gd name="T61" fmla="*/ 42 h 390"/>
                <a:gd name="T62" fmla="*/ 44 w 243"/>
                <a:gd name="T63" fmla="*/ 34 h 390"/>
                <a:gd name="T64" fmla="*/ 129 w 243"/>
                <a:gd name="T65" fmla="*/ 326 h 390"/>
                <a:gd name="T66" fmla="*/ 115 w 243"/>
                <a:gd name="T67" fmla="*/ 307 h 390"/>
                <a:gd name="T68" fmla="*/ 106 w 243"/>
                <a:gd name="T69" fmla="*/ 323 h 390"/>
                <a:gd name="T70" fmla="*/ 119 w 243"/>
                <a:gd name="T71" fmla="*/ 333 h 390"/>
                <a:gd name="T72" fmla="*/ 129 w 243"/>
                <a:gd name="T73" fmla="*/ 326 h 390"/>
                <a:gd name="T74" fmla="*/ 176 w 243"/>
                <a:gd name="T75" fmla="*/ 313 h 390"/>
                <a:gd name="T76" fmla="*/ 176 w 243"/>
                <a:gd name="T77" fmla="*/ 312 h 390"/>
                <a:gd name="T78" fmla="*/ 176 w 243"/>
                <a:gd name="T79" fmla="*/ 31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3" h="390">
                  <a:moveTo>
                    <a:pt x="209" y="0"/>
                  </a:moveTo>
                  <a:cubicBezTo>
                    <a:pt x="236" y="9"/>
                    <a:pt x="243" y="29"/>
                    <a:pt x="242" y="56"/>
                  </a:cubicBezTo>
                  <a:cubicBezTo>
                    <a:pt x="241" y="151"/>
                    <a:pt x="242" y="247"/>
                    <a:pt x="242" y="343"/>
                  </a:cubicBezTo>
                  <a:cubicBezTo>
                    <a:pt x="242" y="366"/>
                    <a:pt x="234" y="383"/>
                    <a:pt x="209" y="390"/>
                  </a:cubicBezTo>
                  <a:cubicBezTo>
                    <a:pt x="150" y="390"/>
                    <a:pt x="91" y="390"/>
                    <a:pt x="32" y="390"/>
                  </a:cubicBezTo>
                  <a:cubicBezTo>
                    <a:pt x="8" y="385"/>
                    <a:pt x="0" y="368"/>
                    <a:pt x="0" y="348"/>
                  </a:cubicBezTo>
                  <a:cubicBezTo>
                    <a:pt x="0" y="246"/>
                    <a:pt x="0" y="145"/>
                    <a:pt x="0" y="43"/>
                  </a:cubicBezTo>
                  <a:cubicBezTo>
                    <a:pt x="0" y="19"/>
                    <a:pt x="11" y="3"/>
                    <a:pt x="36" y="0"/>
                  </a:cubicBezTo>
                  <a:cubicBezTo>
                    <a:pt x="94" y="0"/>
                    <a:pt x="152" y="0"/>
                    <a:pt x="209" y="0"/>
                  </a:cubicBezTo>
                  <a:close/>
                  <a:moveTo>
                    <a:pt x="158" y="211"/>
                  </a:moveTo>
                  <a:cubicBezTo>
                    <a:pt x="158" y="212"/>
                    <a:pt x="158" y="212"/>
                    <a:pt x="158" y="212"/>
                  </a:cubicBezTo>
                  <a:cubicBezTo>
                    <a:pt x="156" y="202"/>
                    <a:pt x="155" y="193"/>
                    <a:pt x="167" y="187"/>
                  </a:cubicBezTo>
                  <a:cubicBezTo>
                    <a:pt x="180" y="179"/>
                    <a:pt x="177" y="198"/>
                    <a:pt x="185" y="197"/>
                  </a:cubicBezTo>
                  <a:cubicBezTo>
                    <a:pt x="198" y="171"/>
                    <a:pt x="198" y="158"/>
                    <a:pt x="186" y="143"/>
                  </a:cubicBezTo>
                  <a:cubicBezTo>
                    <a:pt x="171" y="125"/>
                    <a:pt x="152" y="126"/>
                    <a:pt x="133" y="134"/>
                  </a:cubicBezTo>
                  <a:cubicBezTo>
                    <a:pt x="120" y="139"/>
                    <a:pt x="108" y="134"/>
                    <a:pt x="96" y="132"/>
                  </a:cubicBezTo>
                  <a:cubicBezTo>
                    <a:pt x="63" y="124"/>
                    <a:pt x="46" y="138"/>
                    <a:pt x="47" y="170"/>
                  </a:cubicBezTo>
                  <a:cubicBezTo>
                    <a:pt x="47" y="195"/>
                    <a:pt x="95" y="265"/>
                    <a:pt x="116" y="273"/>
                  </a:cubicBezTo>
                  <a:cubicBezTo>
                    <a:pt x="124" y="276"/>
                    <a:pt x="126" y="271"/>
                    <a:pt x="130" y="268"/>
                  </a:cubicBezTo>
                  <a:cubicBezTo>
                    <a:pt x="144" y="252"/>
                    <a:pt x="159" y="235"/>
                    <a:pt x="173" y="219"/>
                  </a:cubicBezTo>
                  <a:cubicBezTo>
                    <a:pt x="183" y="209"/>
                    <a:pt x="181" y="200"/>
                    <a:pt x="171" y="191"/>
                  </a:cubicBezTo>
                  <a:cubicBezTo>
                    <a:pt x="166" y="198"/>
                    <a:pt x="162" y="205"/>
                    <a:pt x="158" y="211"/>
                  </a:cubicBezTo>
                  <a:close/>
                  <a:moveTo>
                    <a:pt x="136" y="313"/>
                  </a:moveTo>
                  <a:cubicBezTo>
                    <a:pt x="143" y="319"/>
                    <a:pt x="136" y="326"/>
                    <a:pt x="140" y="331"/>
                  </a:cubicBezTo>
                  <a:cubicBezTo>
                    <a:pt x="144" y="336"/>
                    <a:pt x="149" y="336"/>
                    <a:pt x="154" y="333"/>
                  </a:cubicBezTo>
                  <a:cubicBezTo>
                    <a:pt x="162" y="328"/>
                    <a:pt x="160" y="320"/>
                    <a:pt x="157" y="314"/>
                  </a:cubicBezTo>
                  <a:cubicBezTo>
                    <a:pt x="150" y="302"/>
                    <a:pt x="143" y="308"/>
                    <a:pt x="136" y="313"/>
                  </a:cubicBezTo>
                  <a:close/>
                  <a:moveTo>
                    <a:pt x="44" y="34"/>
                  </a:moveTo>
                  <a:cubicBezTo>
                    <a:pt x="38" y="34"/>
                    <a:pt x="30" y="32"/>
                    <a:pt x="30" y="44"/>
                  </a:cubicBezTo>
                  <a:cubicBezTo>
                    <a:pt x="31" y="55"/>
                    <a:pt x="39" y="52"/>
                    <a:pt x="46" y="52"/>
                  </a:cubicBezTo>
                  <a:cubicBezTo>
                    <a:pt x="52" y="52"/>
                    <a:pt x="61" y="53"/>
                    <a:pt x="60" y="42"/>
                  </a:cubicBezTo>
                  <a:cubicBezTo>
                    <a:pt x="60" y="32"/>
                    <a:pt x="51" y="35"/>
                    <a:pt x="44" y="34"/>
                  </a:cubicBezTo>
                  <a:close/>
                  <a:moveTo>
                    <a:pt x="129" y="326"/>
                  </a:moveTo>
                  <a:cubicBezTo>
                    <a:pt x="123" y="319"/>
                    <a:pt x="127" y="306"/>
                    <a:pt x="115" y="307"/>
                  </a:cubicBezTo>
                  <a:cubicBezTo>
                    <a:pt x="106" y="308"/>
                    <a:pt x="106" y="315"/>
                    <a:pt x="106" y="323"/>
                  </a:cubicBezTo>
                  <a:cubicBezTo>
                    <a:pt x="107" y="331"/>
                    <a:pt x="110" y="336"/>
                    <a:pt x="119" y="333"/>
                  </a:cubicBezTo>
                  <a:cubicBezTo>
                    <a:pt x="122" y="332"/>
                    <a:pt x="131" y="335"/>
                    <a:pt x="129" y="326"/>
                  </a:cubicBezTo>
                  <a:close/>
                  <a:moveTo>
                    <a:pt x="176" y="313"/>
                  </a:moveTo>
                  <a:cubicBezTo>
                    <a:pt x="176" y="313"/>
                    <a:pt x="176" y="312"/>
                    <a:pt x="176" y="312"/>
                  </a:cubicBezTo>
                  <a:cubicBezTo>
                    <a:pt x="176" y="312"/>
                    <a:pt x="176" y="313"/>
                    <a:pt x="176" y="3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1">
              <a:extLst>
                <a:ext uri="{FF2B5EF4-FFF2-40B4-BE49-F238E27FC236}">
                  <a16:creationId xmlns:a16="http://schemas.microsoft.com/office/drawing/2014/main" id="{EE078B3B-1E75-4608-95B9-8C5F508491AA}"/>
                </a:ext>
              </a:extLst>
            </p:cNvPr>
            <p:cNvSpPr>
              <a:spLocks/>
            </p:cNvSpPr>
            <p:nvPr/>
          </p:nvSpPr>
          <p:spPr bwMode="auto">
            <a:xfrm>
              <a:off x="8255000" y="4424363"/>
              <a:ext cx="284163" cy="157163"/>
            </a:xfrm>
            <a:custGeom>
              <a:avLst/>
              <a:gdLst>
                <a:gd name="T0" fmla="*/ 170 w 170"/>
                <a:gd name="T1" fmla="*/ 0 h 94"/>
                <a:gd name="T2" fmla="*/ 155 w 170"/>
                <a:gd name="T3" fmla="*/ 68 h 94"/>
                <a:gd name="T4" fmla="*/ 134 w 170"/>
                <a:gd name="T5" fmla="*/ 89 h 94"/>
                <a:gd name="T6" fmla="*/ 48 w 170"/>
                <a:gd name="T7" fmla="*/ 90 h 94"/>
                <a:gd name="T8" fmla="*/ 14 w 170"/>
                <a:gd name="T9" fmla="*/ 58 h 94"/>
                <a:gd name="T10" fmla="*/ 0 w 170"/>
                <a:gd name="T11" fmla="*/ 0 h 94"/>
                <a:gd name="T12" fmla="*/ 170 w 170"/>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170" h="94">
                  <a:moveTo>
                    <a:pt x="170" y="0"/>
                  </a:moveTo>
                  <a:cubicBezTo>
                    <a:pt x="165" y="23"/>
                    <a:pt x="158" y="45"/>
                    <a:pt x="155" y="68"/>
                  </a:cubicBezTo>
                  <a:cubicBezTo>
                    <a:pt x="154" y="80"/>
                    <a:pt x="146" y="88"/>
                    <a:pt x="134" y="89"/>
                  </a:cubicBezTo>
                  <a:cubicBezTo>
                    <a:pt x="105" y="89"/>
                    <a:pt x="77" y="94"/>
                    <a:pt x="48" y="90"/>
                  </a:cubicBezTo>
                  <a:cubicBezTo>
                    <a:pt x="29" y="87"/>
                    <a:pt x="17" y="80"/>
                    <a:pt x="14" y="58"/>
                  </a:cubicBezTo>
                  <a:cubicBezTo>
                    <a:pt x="12" y="38"/>
                    <a:pt x="5" y="19"/>
                    <a:pt x="0" y="0"/>
                  </a:cubicBezTo>
                  <a:cubicBezTo>
                    <a:pt x="57" y="0"/>
                    <a:pt x="113" y="0"/>
                    <a:pt x="17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3">
              <a:extLst>
                <a:ext uri="{FF2B5EF4-FFF2-40B4-BE49-F238E27FC236}">
                  <a16:creationId xmlns:a16="http://schemas.microsoft.com/office/drawing/2014/main" id="{89658978-3887-445F-B51E-E4559BFC9B0B}"/>
                </a:ext>
              </a:extLst>
            </p:cNvPr>
            <p:cNvSpPr>
              <a:spLocks/>
            </p:cNvSpPr>
            <p:nvPr/>
          </p:nvSpPr>
          <p:spPr bwMode="auto">
            <a:xfrm>
              <a:off x="8256588" y="3605213"/>
              <a:ext cx="287338" cy="153988"/>
            </a:xfrm>
            <a:custGeom>
              <a:avLst/>
              <a:gdLst>
                <a:gd name="T0" fmla="*/ 0 w 172"/>
                <a:gd name="T1" fmla="*/ 88 h 92"/>
                <a:gd name="T2" fmla="*/ 15 w 172"/>
                <a:gd name="T3" fmla="*/ 25 h 92"/>
                <a:gd name="T4" fmla="*/ 39 w 172"/>
                <a:gd name="T5" fmla="*/ 1 h 92"/>
                <a:gd name="T6" fmla="*/ 130 w 172"/>
                <a:gd name="T7" fmla="*/ 1 h 92"/>
                <a:gd name="T8" fmla="*/ 155 w 172"/>
                <a:gd name="T9" fmla="*/ 26 h 92"/>
                <a:gd name="T10" fmla="*/ 172 w 172"/>
                <a:gd name="T11" fmla="*/ 86 h 92"/>
                <a:gd name="T12" fmla="*/ 0 w 172"/>
                <a:gd name="T13" fmla="*/ 88 h 92"/>
              </a:gdLst>
              <a:ahLst/>
              <a:cxnLst>
                <a:cxn ang="0">
                  <a:pos x="T0" y="T1"/>
                </a:cxn>
                <a:cxn ang="0">
                  <a:pos x="T2" y="T3"/>
                </a:cxn>
                <a:cxn ang="0">
                  <a:pos x="T4" y="T5"/>
                </a:cxn>
                <a:cxn ang="0">
                  <a:pos x="T6" y="T7"/>
                </a:cxn>
                <a:cxn ang="0">
                  <a:pos x="T8" y="T9"/>
                </a:cxn>
                <a:cxn ang="0">
                  <a:pos x="T10" y="T11"/>
                </a:cxn>
                <a:cxn ang="0">
                  <a:pos x="T12" y="T13"/>
                </a:cxn>
              </a:cxnLst>
              <a:rect l="0" t="0" r="r" b="b"/>
              <a:pathLst>
                <a:path w="172" h="92">
                  <a:moveTo>
                    <a:pt x="0" y="88"/>
                  </a:moveTo>
                  <a:cubicBezTo>
                    <a:pt x="7" y="67"/>
                    <a:pt x="13" y="46"/>
                    <a:pt x="15" y="25"/>
                  </a:cubicBezTo>
                  <a:cubicBezTo>
                    <a:pt x="16" y="10"/>
                    <a:pt x="25" y="1"/>
                    <a:pt x="39" y="1"/>
                  </a:cubicBezTo>
                  <a:cubicBezTo>
                    <a:pt x="69" y="0"/>
                    <a:pt x="100" y="0"/>
                    <a:pt x="130" y="1"/>
                  </a:cubicBezTo>
                  <a:cubicBezTo>
                    <a:pt x="145" y="1"/>
                    <a:pt x="152" y="11"/>
                    <a:pt x="155" y="26"/>
                  </a:cubicBezTo>
                  <a:cubicBezTo>
                    <a:pt x="159" y="46"/>
                    <a:pt x="160" y="68"/>
                    <a:pt x="172" y="86"/>
                  </a:cubicBezTo>
                  <a:cubicBezTo>
                    <a:pt x="115" y="92"/>
                    <a:pt x="58" y="88"/>
                    <a:pt x="0" y="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44">
              <a:extLst>
                <a:ext uri="{FF2B5EF4-FFF2-40B4-BE49-F238E27FC236}">
                  <a16:creationId xmlns:a16="http://schemas.microsoft.com/office/drawing/2014/main" id="{7E9D1F87-BE9A-4904-86E5-1E14687433A7}"/>
                </a:ext>
              </a:extLst>
            </p:cNvPr>
            <p:cNvSpPr>
              <a:spLocks/>
            </p:cNvSpPr>
            <p:nvPr/>
          </p:nvSpPr>
          <p:spPr bwMode="auto">
            <a:xfrm>
              <a:off x="8345488" y="4094163"/>
              <a:ext cx="39688" cy="61913"/>
            </a:xfrm>
            <a:custGeom>
              <a:avLst/>
              <a:gdLst>
                <a:gd name="T0" fmla="*/ 15 w 24"/>
                <a:gd name="T1" fmla="*/ 37 h 37"/>
                <a:gd name="T2" fmla="*/ 5 w 24"/>
                <a:gd name="T3" fmla="*/ 0 h 37"/>
                <a:gd name="T4" fmla="*/ 22 w 24"/>
                <a:gd name="T5" fmla="*/ 2 h 37"/>
                <a:gd name="T6" fmla="*/ 15 w 24"/>
                <a:gd name="T7" fmla="*/ 37 h 37"/>
              </a:gdLst>
              <a:ahLst/>
              <a:cxnLst>
                <a:cxn ang="0">
                  <a:pos x="T0" y="T1"/>
                </a:cxn>
                <a:cxn ang="0">
                  <a:pos x="T2" y="T3"/>
                </a:cxn>
                <a:cxn ang="0">
                  <a:pos x="T4" y="T5"/>
                </a:cxn>
                <a:cxn ang="0">
                  <a:pos x="T6" y="T7"/>
                </a:cxn>
              </a:cxnLst>
              <a:rect l="0" t="0" r="r" b="b"/>
              <a:pathLst>
                <a:path w="24" h="37">
                  <a:moveTo>
                    <a:pt x="15" y="37"/>
                  </a:moveTo>
                  <a:cubicBezTo>
                    <a:pt x="10" y="24"/>
                    <a:pt x="0" y="16"/>
                    <a:pt x="5" y="0"/>
                  </a:cubicBezTo>
                  <a:cubicBezTo>
                    <a:pt x="9" y="15"/>
                    <a:pt x="14" y="25"/>
                    <a:pt x="22" y="2"/>
                  </a:cubicBezTo>
                  <a:cubicBezTo>
                    <a:pt x="24" y="16"/>
                    <a:pt x="19" y="25"/>
                    <a:pt x="15" y="3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45">
              <a:extLst>
                <a:ext uri="{FF2B5EF4-FFF2-40B4-BE49-F238E27FC236}">
                  <a16:creationId xmlns:a16="http://schemas.microsoft.com/office/drawing/2014/main" id="{1FDD6345-17EF-475C-8091-78C68DB45790}"/>
                </a:ext>
              </a:extLst>
            </p:cNvPr>
            <p:cNvSpPr>
              <a:spLocks/>
            </p:cNvSpPr>
            <p:nvPr/>
          </p:nvSpPr>
          <p:spPr bwMode="auto">
            <a:xfrm>
              <a:off x="8431213" y="4119563"/>
              <a:ext cx="30163" cy="28575"/>
            </a:xfrm>
            <a:custGeom>
              <a:avLst/>
              <a:gdLst>
                <a:gd name="T0" fmla="*/ 18 w 18"/>
                <a:gd name="T1" fmla="*/ 0 h 17"/>
                <a:gd name="T2" fmla="*/ 0 w 18"/>
                <a:gd name="T3" fmla="*/ 17 h 17"/>
                <a:gd name="T4" fmla="*/ 18 w 18"/>
                <a:gd name="T5" fmla="*/ 1 h 17"/>
                <a:gd name="T6" fmla="*/ 18 w 18"/>
                <a:gd name="T7" fmla="*/ 0 h 17"/>
              </a:gdLst>
              <a:ahLst/>
              <a:cxnLst>
                <a:cxn ang="0">
                  <a:pos x="T0" y="T1"/>
                </a:cxn>
                <a:cxn ang="0">
                  <a:pos x="T2" y="T3"/>
                </a:cxn>
                <a:cxn ang="0">
                  <a:pos x="T4" y="T5"/>
                </a:cxn>
                <a:cxn ang="0">
                  <a:pos x="T6" y="T7"/>
                </a:cxn>
              </a:cxnLst>
              <a:rect l="0" t="0" r="r" b="b"/>
              <a:pathLst>
                <a:path w="18" h="17">
                  <a:moveTo>
                    <a:pt x="18" y="0"/>
                  </a:moveTo>
                  <a:cubicBezTo>
                    <a:pt x="13" y="7"/>
                    <a:pt x="1" y="5"/>
                    <a:pt x="0" y="17"/>
                  </a:cubicBezTo>
                  <a:cubicBezTo>
                    <a:pt x="0" y="0"/>
                    <a:pt x="0" y="0"/>
                    <a:pt x="18" y="1"/>
                  </a:cubicBezTo>
                  <a:cubicBezTo>
                    <a:pt x="18" y="1"/>
                    <a:pt x="18" y="0"/>
                    <a:pt x="18"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6" name="Grupo 5">
            <a:extLst>
              <a:ext uri="{FF2B5EF4-FFF2-40B4-BE49-F238E27FC236}">
                <a16:creationId xmlns:a16="http://schemas.microsoft.com/office/drawing/2014/main" id="{F7D8265F-20E2-8E08-F152-DA94178EA3D4}"/>
              </a:ext>
            </a:extLst>
          </p:cNvPr>
          <p:cNvGrpSpPr/>
          <p:nvPr/>
        </p:nvGrpSpPr>
        <p:grpSpPr>
          <a:xfrm>
            <a:off x="8189913" y="798513"/>
            <a:ext cx="417513" cy="857250"/>
            <a:chOff x="8189913" y="798513"/>
            <a:chExt cx="417513" cy="857250"/>
          </a:xfrm>
        </p:grpSpPr>
        <p:sp>
          <p:nvSpPr>
            <p:cNvPr id="21" name="Freeform 9">
              <a:extLst>
                <a:ext uri="{FF2B5EF4-FFF2-40B4-BE49-F238E27FC236}">
                  <a16:creationId xmlns:a16="http://schemas.microsoft.com/office/drawing/2014/main" id="{891BE618-B96E-408A-9188-098C67052766}"/>
                </a:ext>
              </a:extLst>
            </p:cNvPr>
            <p:cNvSpPr>
              <a:spLocks noEditPoints="1"/>
            </p:cNvSpPr>
            <p:nvPr/>
          </p:nvSpPr>
          <p:spPr bwMode="auto">
            <a:xfrm>
              <a:off x="8189913" y="798513"/>
              <a:ext cx="417513" cy="857250"/>
            </a:xfrm>
            <a:custGeom>
              <a:avLst/>
              <a:gdLst>
                <a:gd name="T0" fmla="*/ 250 w 250"/>
                <a:gd name="T1" fmla="*/ 257 h 512"/>
                <a:gd name="T2" fmla="*/ 250 w 250"/>
                <a:gd name="T3" fmla="*/ 379 h 512"/>
                <a:gd name="T4" fmla="*/ 228 w 250"/>
                <a:gd name="T5" fmla="*/ 419 h 512"/>
                <a:gd name="T6" fmla="*/ 219 w 250"/>
                <a:gd name="T7" fmla="*/ 436 h 512"/>
                <a:gd name="T8" fmla="*/ 134 w 250"/>
                <a:gd name="T9" fmla="*/ 511 h 512"/>
                <a:gd name="T10" fmla="*/ 71 w 250"/>
                <a:gd name="T11" fmla="*/ 511 h 512"/>
                <a:gd name="T12" fmla="*/ 46 w 250"/>
                <a:gd name="T13" fmla="*/ 492 h 512"/>
                <a:gd name="T14" fmla="*/ 34 w 250"/>
                <a:gd name="T15" fmla="*/ 447 h 512"/>
                <a:gd name="T16" fmla="*/ 15 w 250"/>
                <a:gd name="T17" fmla="*/ 415 h 512"/>
                <a:gd name="T18" fmla="*/ 1 w 250"/>
                <a:gd name="T19" fmla="*/ 385 h 512"/>
                <a:gd name="T20" fmla="*/ 1 w 250"/>
                <a:gd name="T21" fmla="*/ 128 h 512"/>
                <a:gd name="T22" fmla="*/ 8 w 250"/>
                <a:gd name="T23" fmla="*/ 104 h 512"/>
                <a:gd name="T24" fmla="*/ 44 w 250"/>
                <a:gd name="T25" fmla="*/ 25 h 512"/>
                <a:gd name="T26" fmla="*/ 77 w 250"/>
                <a:gd name="T27" fmla="*/ 1 h 512"/>
                <a:gd name="T28" fmla="*/ 179 w 250"/>
                <a:gd name="T29" fmla="*/ 1 h 512"/>
                <a:gd name="T30" fmla="*/ 206 w 250"/>
                <a:gd name="T31" fmla="*/ 21 h 512"/>
                <a:gd name="T32" fmla="*/ 217 w 250"/>
                <a:gd name="T33" fmla="*/ 63 h 512"/>
                <a:gd name="T34" fmla="*/ 236 w 250"/>
                <a:gd name="T35" fmla="*/ 98 h 512"/>
                <a:gd name="T36" fmla="*/ 250 w 250"/>
                <a:gd name="T37" fmla="*/ 136 h 512"/>
                <a:gd name="T38" fmla="*/ 250 w 250"/>
                <a:gd name="T39" fmla="*/ 257 h 512"/>
                <a:gd name="T40" fmla="*/ 223 w 250"/>
                <a:gd name="T41" fmla="*/ 257 h 512"/>
                <a:gd name="T42" fmla="*/ 223 w 250"/>
                <a:gd name="T43" fmla="*/ 131 h 512"/>
                <a:gd name="T44" fmla="*/ 206 w 250"/>
                <a:gd name="T45" fmla="*/ 112 h 512"/>
                <a:gd name="T46" fmla="*/ 43 w 250"/>
                <a:gd name="T47" fmla="*/ 112 h 512"/>
                <a:gd name="T48" fmla="*/ 26 w 250"/>
                <a:gd name="T49" fmla="*/ 129 h 512"/>
                <a:gd name="T50" fmla="*/ 26 w 250"/>
                <a:gd name="T51" fmla="*/ 383 h 512"/>
                <a:gd name="T52" fmla="*/ 43 w 250"/>
                <a:gd name="T53" fmla="*/ 399 h 512"/>
                <a:gd name="T54" fmla="*/ 206 w 250"/>
                <a:gd name="T55" fmla="*/ 399 h 512"/>
                <a:gd name="T56" fmla="*/ 223 w 250"/>
                <a:gd name="T57" fmla="*/ 383 h 512"/>
                <a:gd name="T58" fmla="*/ 223 w 250"/>
                <a:gd name="T59" fmla="*/ 25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512">
                  <a:moveTo>
                    <a:pt x="250" y="257"/>
                  </a:moveTo>
                  <a:cubicBezTo>
                    <a:pt x="250" y="298"/>
                    <a:pt x="250" y="338"/>
                    <a:pt x="250" y="379"/>
                  </a:cubicBezTo>
                  <a:cubicBezTo>
                    <a:pt x="250" y="396"/>
                    <a:pt x="246" y="411"/>
                    <a:pt x="228" y="419"/>
                  </a:cubicBezTo>
                  <a:cubicBezTo>
                    <a:pt x="221" y="422"/>
                    <a:pt x="220" y="428"/>
                    <a:pt x="219" y="436"/>
                  </a:cubicBezTo>
                  <a:cubicBezTo>
                    <a:pt x="209" y="511"/>
                    <a:pt x="208" y="511"/>
                    <a:pt x="134" y="511"/>
                  </a:cubicBezTo>
                  <a:cubicBezTo>
                    <a:pt x="113" y="511"/>
                    <a:pt x="92" y="510"/>
                    <a:pt x="71" y="511"/>
                  </a:cubicBezTo>
                  <a:cubicBezTo>
                    <a:pt x="56" y="512"/>
                    <a:pt x="49" y="505"/>
                    <a:pt x="46" y="492"/>
                  </a:cubicBezTo>
                  <a:cubicBezTo>
                    <a:pt x="42" y="477"/>
                    <a:pt x="38" y="462"/>
                    <a:pt x="34" y="447"/>
                  </a:cubicBezTo>
                  <a:cubicBezTo>
                    <a:pt x="31" y="434"/>
                    <a:pt x="28" y="423"/>
                    <a:pt x="15" y="415"/>
                  </a:cubicBezTo>
                  <a:cubicBezTo>
                    <a:pt x="4" y="409"/>
                    <a:pt x="1" y="397"/>
                    <a:pt x="1" y="385"/>
                  </a:cubicBezTo>
                  <a:cubicBezTo>
                    <a:pt x="1" y="299"/>
                    <a:pt x="0" y="213"/>
                    <a:pt x="1" y="128"/>
                  </a:cubicBezTo>
                  <a:cubicBezTo>
                    <a:pt x="1" y="119"/>
                    <a:pt x="1" y="109"/>
                    <a:pt x="8" y="104"/>
                  </a:cubicBezTo>
                  <a:cubicBezTo>
                    <a:pt x="36" y="85"/>
                    <a:pt x="36" y="53"/>
                    <a:pt x="44" y="25"/>
                  </a:cubicBezTo>
                  <a:cubicBezTo>
                    <a:pt x="49" y="7"/>
                    <a:pt x="58" y="0"/>
                    <a:pt x="77" y="1"/>
                  </a:cubicBezTo>
                  <a:cubicBezTo>
                    <a:pt x="111" y="2"/>
                    <a:pt x="145" y="2"/>
                    <a:pt x="179" y="1"/>
                  </a:cubicBezTo>
                  <a:cubicBezTo>
                    <a:pt x="194" y="0"/>
                    <a:pt x="202" y="6"/>
                    <a:pt x="206" y="21"/>
                  </a:cubicBezTo>
                  <a:cubicBezTo>
                    <a:pt x="209" y="35"/>
                    <a:pt x="214" y="49"/>
                    <a:pt x="217" y="63"/>
                  </a:cubicBezTo>
                  <a:cubicBezTo>
                    <a:pt x="220" y="77"/>
                    <a:pt x="223" y="89"/>
                    <a:pt x="236" y="98"/>
                  </a:cubicBezTo>
                  <a:cubicBezTo>
                    <a:pt x="249" y="106"/>
                    <a:pt x="250" y="121"/>
                    <a:pt x="250" y="136"/>
                  </a:cubicBezTo>
                  <a:cubicBezTo>
                    <a:pt x="250" y="176"/>
                    <a:pt x="250" y="217"/>
                    <a:pt x="250" y="257"/>
                  </a:cubicBezTo>
                  <a:close/>
                  <a:moveTo>
                    <a:pt x="223" y="257"/>
                  </a:moveTo>
                  <a:cubicBezTo>
                    <a:pt x="223" y="215"/>
                    <a:pt x="222" y="173"/>
                    <a:pt x="223" y="131"/>
                  </a:cubicBezTo>
                  <a:cubicBezTo>
                    <a:pt x="223" y="118"/>
                    <a:pt x="222" y="112"/>
                    <a:pt x="206" y="112"/>
                  </a:cubicBezTo>
                  <a:cubicBezTo>
                    <a:pt x="152" y="113"/>
                    <a:pt x="97" y="113"/>
                    <a:pt x="43" y="112"/>
                  </a:cubicBezTo>
                  <a:cubicBezTo>
                    <a:pt x="30" y="112"/>
                    <a:pt x="26" y="116"/>
                    <a:pt x="26" y="129"/>
                  </a:cubicBezTo>
                  <a:cubicBezTo>
                    <a:pt x="27" y="214"/>
                    <a:pt x="27" y="299"/>
                    <a:pt x="26" y="383"/>
                  </a:cubicBezTo>
                  <a:cubicBezTo>
                    <a:pt x="26" y="397"/>
                    <a:pt x="31" y="399"/>
                    <a:pt x="43" y="399"/>
                  </a:cubicBezTo>
                  <a:cubicBezTo>
                    <a:pt x="98" y="399"/>
                    <a:pt x="152" y="399"/>
                    <a:pt x="206" y="399"/>
                  </a:cubicBezTo>
                  <a:cubicBezTo>
                    <a:pt x="219" y="400"/>
                    <a:pt x="223" y="396"/>
                    <a:pt x="223" y="383"/>
                  </a:cubicBezTo>
                  <a:cubicBezTo>
                    <a:pt x="222" y="341"/>
                    <a:pt x="223" y="299"/>
                    <a:pt x="223" y="25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0" name="Freeform 52">
              <a:extLst>
                <a:ext uri="{FF2B5EF4-FFF2-40B4-BE49-F238E27FC236}">
                  <a16:creationId xmlns:a16="http://schemas.microsoft.com/office/drawing/2014/main" id="{C57690F6-EE77-485E-A107-CAEF5853C100}"/>
                </a:ext>
              </a:extLst>
            </p:cNvPr>
            <p:cNvSpPr>
              <a:spLocks noEditPoints="1"/>
            </p:cNvSpPr>
            <p:nvPr/>
          </p:nvSpPr>
          <p:spPr bwMode="auto">
            <a:xfrm>
              <a:off x="8312150" y="1284288"/>
              <a:ext cx="85725" cy="131763"/>
            </a:xfrm>
            <a:custGeom>
              <a:avLst/>
              <a:gdLst>
                <a:gd name="T0" fmla="*/ 51 w 52"/>
                <a:gd name="T1" fmla="*/ 39 h 79"/>
                <a:gd name="T2" fmla="*/ 39 w 52"/>
                <a:gd name="T3" fmla="*/ 72 h 79"/>
                <a:gd name="T4" fmla="*/ 10 w 52"/>
                <a:gd name="T5" fmla="*/ 67 h 79"/>
                <a:gd name="T6" fmla="*/ 10 w 52"/>
                <a:gd name="T7" fmla="*/ 10 h 79"/>
                <a:gd name="T8" fmla="*/ 40 w 52"/>
                <a:gd name="T9" fmla="*/ 7 h 79"/>
                <a:gd name="T10" fmla="*/ 51 w 52"/>
                <a:gd name="T11" fmla="*/ 39 h 79"/>
                <a:gd name="T12" fmla="*/ 38 w 52"/>
                <a:gd name="T13" fmla="*/ 40 h 79"/>
                <a:gd name="T14" fmla="*/ 26 w 52"/>
                <a:gd name="T15" fmla="*/ 14 h 79"/>
                <a:gd name="T16" fmla="*/ 15 w 52"/>
                <a:gd name="T17" fmla="*/ 38 h 79"/>
                <a:gd name="T18" fmla="*/ 27 w 52"/>
                <a:gd name="T19" fmla="*/ 65 h 79"/>
                <a:gd name="T20" fmla="*/ 38 w 52"/>
                <a:gd name="T21"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79">
                  <a:moveTo>
                    <a:pt x="51" y="39"/>
                  </a:moveTo>
                  <a:cubicBezTo>
                    <a:pt x="52" y="51"/>
                    <a:pt x="51" y="64"/>
                    <a:pt x="39" y="72"/>
                  </a:cubicBezTo>
                  <a:cubicBezTo>
                    <a:pt x="28" y="79"/>
                    <a:pt x="18" y="76"/>
                    <a:pt x="10" y="67"/>
                  </a:cubicBezTo>
                  <a:cubicBezTo>
                    <a:pt x="0" y="56"/>
                    <a:pt x="0" y="20"/>
                    <a:pt x="10" y="10"/>
                  </a:cubicBezTo>
                  <a:cubicBezTo>
                    <a:pt x="19" y="1"/>
                    <a:pt x="30" y="0"/>
                    <a:pt x="40" y="7"/>
                  </a:cubicBezTo>
                  <a:cubicBezTo>
                    <a:pt x="51" y="15"/>
                    <a:pt x="52" y="26"/>
                    <a:pt x="51" y="39"/>
                  </a:cubicBezTo>
                  <a:close/>
                  <a:moveTo>
                    <a:pt x="38" y="40"/>
                  </a:moveTo>
                  <a:cubicBezTo>
                    <a:pt x="36" y="30"/>
                    <a:pt x="42" y="14"/>
                    <a:pt x="26" y="14"/>
                  </a:cubicBezTo>
                  <a:cubicBezTo>
                    <a:pt x="14" y="14"/>
                    <a:pt x="15" y="29"/>
                    <a:pt x="15" y="38"/>
                  </a:cubicBezTo>
                  <a:cubicBezTo>
                    <a:pt x="15" y="48"/>
                    <a:pt x="14" y="64"/>
                    <a:pt x="27" y="65"/>
                  </a:cubicBezTo>
                  <a:cubicBezTo>
                    <a:pt x="42" y="66"/>
                    <a:pt x="36" y="49"/>
                    <a:pt x="38" y="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1" name="Freeform 53">
              <a:extLst>
                <a:ext uri="{FF2B5EF4-FFF2-40B4-BE49-F238E27FC236}">
                  <a16:creationId xmlns:a16="http://schemas.microsoft.com/office/drawing/2014/main" id="{77F39FA4-CC5C-4009-8A64-CFEACD40D3E3}"/>
                </a:ext>
              </a:extLst>
            </p:cNvPr>
            <p:cNvSpPr>
              <a:spLocks noEditPoints="1"/>
            </p:cNvSpPr>
            <p:nvPr/>
          </p:nvSpPr>
          <p:spPr bwMode="auto">
            <a:xfrm>
              <a:off x="8413750" y="1287463"/>
              <a:ext cx="84138" cy="123825"/>
            </a:xfrm>
            <a:custGeom>
              <a:avLst/>
              <a:gdLst>
                <a:gd name="T0" fmla="*/ 0 w 50"/>
                <a:gd name="T1" fmla="*/ 34 h 74"/>
                <a:gd name="T2" fmla="*/ 26 w 50"/>
                <a:gd name="T3" fmla="*/ 1 h 74"/>
                <a:gd name="T4" fmla="*/ 50 w 50"/>
                <a:gd name="T5" fmla="*/ 39 h 74"/>
                <a:gd name="T6" fmla="*/ 24 w 50"/>
                <a:gd name="T7" fmla="*/ 73 h 74"/>
                <a:gd name="T8" fmla="*/ 0 w 50"/>
                <a:gd name="T9" fmla="*/ 34 h 74"/>
                <a:gd name="T10" fmla="*/ 14 w 50"/>
                <a:gd name="T11" fmla="*/ 38 h 74"/>
                <a:gd name="T12" fmla="*/ 24 w 50"/>
                <a:gd name="T13" fmla="*/ 63 h 74"/>
                <a:gd name="T14" fmla="*/ 37 w 50"/>
                <a:gd name="T15" fmla="*/ 36 h 74"/>
                <a:gd name="T16" fmla="*/ 25 w 50"/>
                <a:gd name="T17" fmla="*/ 12 h 74"/>
                <a:gd name="T18" fmla="*/ 14 w 50"/>
                <a:gd name="T19" fmla="*/ 3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74">
                  <a:moveTo>
                    <a:pt x="0" y="34"/>
                  </a:moveTo>
                  <a:cubicBezTo>
                    <a:pt x="2" y="18"/>
                    <a:pt x="4" y="0"/>
                    <a:pt x="26" y="1"/>
                  </a:cubicBezTo>
                  <a:cubicBezTo>
                    <a:pt x="48" y="3"/>
                    <a:pt x="50" y="22"/>
                    <a:pt x="50" y="39"/>
                  </a:cubicBezTo>
                  <a:cubicBezTo>
                    <a:pt x="50" y="56"/>
                    <a:pt x="45" y="74"/>
                    <a:pt x="24" y="73"/>
                  </a:cubicBezTo>
                  <a:cubicBezTo>
                    <a:pt x="2" y="72"/>
                    <a:pt x="0" y="53"/>
                    <a:pt x="0" y="34"/>
                  </a:cubicBezTo>
                  <a:close/>
                  <a:moveTo>
                    <a:pt x="14" y="38"/>
                  </a:moveTo>
                  <a:cubicBezTo>
                    <a:pt x="14" y="48"/>
                    <a:pt x="12" y="63"/>
                    <a:pt x="24" y="63"/>
                  </a:cubicBezTo>
                  <a:cubicBezTo>
                    <a:pt x="40" y="63"/>
                    <a:pt x="36" y="46"/>
                    <a:pt x="37" y="36"/>
                  </a:cubicBezTo>
                  <a:cubicBezTo>
                    <a:pt x="37" y="26"/>
                    <a:pt x="37" y="11"/>
                    <a:pt x="25" y="12"/>
                  </a:cubicBezTo>
                  <a:cubicBezTo>
                    <a:pt x="11" y="12"/>
                    <a:pt x="15" y="28"/>
                    <a:pt x="14" y="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2" name="Freeform 54">
              <a:extLst>
                <a:ext uri="{FF2B5EF4-FFF2-40B4-BE49-F238E27FC236}">
                  <a16:creationId xmlns:a16="http://schemas.microsoft.com/office/drawing/2014/main" id="{CDC68285-1768-48AA-9B80-8895FA0456E5}"/>
                </a:ext>
              </a:extLst>
            </p:cNvPr>
            <p:cNvSpPr>
              <a:spLocks/>
            </p:cNvSpPr>
            <p:nvPr/>
          </p:nvSpPr>
          <p:spPr bwMode="auto">
            <a:xfrm>
              <a:off x="8340725" y="1017588"/>
              <a:ext cx="119063" cy="95250"/>
            </a:xfrm>
            <a:custGeom>
              <a:avLst/>
              <a:gdLst>
                <a:gd name="T0" fmla="*/ 28 w 71"/>
                <a:gd name="T1" fmla="*/ 49 h 57"/>
                <a:gd name="T2" fmla="*/ 4 w 71"/>
                <a:gd name="T3" fmla="*/ 44 h 57"/>
                <a:gd name="T4" fmla="*/ 23 w 71"/>
                <a:gd name="T5" fmla="*/ 20 h 57"/>
                <a:gd name="T6" fmla="*/ 38 w 71"/>
                <a:gd name="T7" fmla="*/ 7 h 57"/>
                <a:gd name="T8" fmla="*/ 63 w 71"/>
                <a:gd name="T9" fmla="*/ 8 h 57"/>
                <a:gd name="T10" fmla="*/ 64 w 71"/>
                <a:gd name="T11" fmla="*/ 31 h 57"/>
                <a:gd name="T12" fmla="*/ 28 w 71"/>
                <a:gd name="T13" fmla="*/ 49 h 57"/>
              </a:gdLst>
              <a:ahLst/>
              <a:cxnLst>
                <a:cxn ang="0">
                  <a:pos x="T0" y="T1"/>
                </a:cxn>
                <a:cxn ang="0">
                  <a:pos x="T2" y="T3"/>
                </a:cxn>
                <a:cxn ang="0">
                  <a:pos x="T4" y="T5"/>
                </a:cxn>
                <a:cxn ang="0">
                  <a:pos x="T6" y="T7"/>
                </a:cxn>
                <a:cxn ang="0">
                  <a:pos x="T8" y="T9"/>
                </a:cxn>
                <a:cxn ang="0">
                  <a:pos x="T10" y="T11"/>
                </a:cxn>
                <a:cxn ang="0">
                  <a:pos x="T12" y="T13"/>
                </a:cxn>
              </a:cxnLst>
              <a:rect l="0" t="0" r="r" b="b"/>
              <a:pathLst>
                <a:path w="71" h="57">
                  <a:moveTo>
                    <a:pt x="28" y="49"/>
                  </a:moveTo>
                  <a:cubicBezTo>
                    <a:pt x="20" y="47"/>
                    <a:pt x="6" y="54"/>
                    <a:pt x="4" y="44"/>
                  </a:cubicBezTo>
                  <a:cubicBezTo>
                    <a:pt x="0" y="31"/>
                    <a:pt x="12" y="23"/>
                    <a:pt x="23" y="20"/>
                  </a:cubicBezTo>
                  <a:cubicBezTo>
                    <a:pt x="31" y="17"/>
                    <a:pt x="33" y="11"/>
                    <a:pt x="38" y="7"/>
                  </a:cubicBezTo>
                  <a:cubicBezTo>
                    <a:pt x="46" y="0"/>
                    <a:pt x="55" y="1"/>
                    <a:pt x="63" y="8"/>
                  </a:cubicBezTo>
                  <a:cubicBezTo>
                    <a:pt x="69" y="15"/>
                    <a:pt x="71" y="25"/>
                    <a:pt x="64" y="31"/>
                  </a:cubicBezTo>
                  <a:cubicBezTo>
                    <a:pt x="54" y="41"/>
                    <a:pt x="47" y="57"/>
                    <a:pt x="28" y="4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3" name="Freeform 55">
              <a:extLst>
                <a:ext uri="{FF2B5EF4-FFF2-40B4-BE49-F238E27FC236}">
                  <a16:creationId xmlns:a16="http://schemas.microsoft.com/office/drawing/2014/main" id="{DF239020-76A0-445F-81A8-09A02B53EED6}"/>
                </a:ext>
              </a:extLst>
            </p:cNvPr>
            <p:cNvSpPr>
              <a:spLocks/>
            </p:cNvSpPr>
            <p:nvPr/>
          </p:nvSpPr>
          <p:spPr bwMode="auto">
            <a:xfrm>
              <a:off x="8391525" y="1122363"/>
              <a:ext cx="93663" cy="131763"/>
            </a:xfrm>
            <a:custGeom>
              <a:avLst/>
              <a:gdLst>
                <a:gd name="T0" fmla="*/ 20 w 56"/>
                <a:gd name="T1" fmla="*/ 62 h 78"/>
                <a:gd name="T2" fmla="*/ 54 w 56"/>
                <a:gd name="T3" fmla="*/ 70 h 78"/>
                <a:gd name="T4" fmla="*/ 9 w 56"/>
                <a:gd name="T5" fmla="*/ 74 h 78"/>
                <a:gd name="T6" fmla="*/ 8 w 56"/>
                <a:gd name="T7" fmla="*/ 59 h 78"/>
                <a:gd name="T8" fmla="*/ 31 w 56"/>
                <a:gd name="T9" fmla="*/ 37 h 78"/>
                <a:gd name="T10" fmla="*/ 34 w 56"/>
                <a:gd name="T11" fmla="*/ 17 h 78"/>
                <a:gd name="T12" fmla="*/ 16 w 56"/>
                <a:gd name="T13" fmla="*/ 22 h 78"/>
                <a:gd name="T14" fmla="*/ 6 w 56"/>
                <a:gd name="T15" fmla="*/ 27 h 78"/>
                <a:gd name="T16" fmla="*/ 7 w 56"/>
                <a:gd name="T17" fmla="*/ 13 h 78"/>
                <a:gd name="T18" fmla="*/ 43 w 56"/>
                <a:gd name="T19" fmla="*/ 8 h 78"/>
                <a:gd name="T20" fmla="*/ 44 w 56"/>
                <a:gd name="T21" fmla="*/ 40 h 78"/>
                <a:gd name="T22" fmla="*/ 20 w 56"/>
                <a:gd name="T23"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78">
                  <a:moveTo>
                    <a:pt x="20" y="62"/>
                  </a:moveTo>
                  <a:cubicBezTo>
                    <a:pt x="33" y="66"/>
                    <a:pt x="44" y="60"/>
                    <a:pt x="54" y="70"/>
                  </a:cubicBezTo>
                  <a:cubicBezTo>
                    <a:pt x="38" y="78"/>
                    <a:pt x="23" y="75"/>
                    <a:pt x="9" y="74"/>
                  </a:cubicBezTo>
                  <a:cubicBezTo>
                    <a:pt x="0" y="73"/>
                    <a:pt x="3" y="64"/>
                    <a:pt x="8" y="59"/>
                  </a:cubicBezTo>
                  <a:cubicBezTo>
                    <a:pt x="15" y="52"/>
                    <a:pt x="23" y="44"/>
                    <a:pt x="31" y="37"/>
                  </a:cubicBezTo>
                  <a:cubicBezTo>
                    <a:pt x="38" y="31"/>
                    <a:pt x="41" y="23"/>
                    <a:pt x="34" y="17"/>
                  </a:cubicBezTo>
                  <a:cubicBezTo>
                    <a:pt x="27" y="10"/>
                    <a:pt x="20" y="14"/>
                    <a:pt x="16" y="22"/>
                  </a:cubicBezTo>
                  <a:cubicBezTo>
                    <a:pt x="14" y="26"/>
                    <a:pt x="11" y="32"/>
                    <a:pt x="6" y="27"/>
                  </a:cubicBezTo>
                  <a:cubicBezTo>
                    <a:pt x="1" y="23"/>
                    <a:pt x="4" y="17"/>
                    <a:pt x="7" y="13"/>
                  </a:cubicBezTo>
                  <a:cubicBezTo>
                    <a:pt x="18" y="1"/>
                    <a:pt x="31" y="0"/>
                    <a:pt x="43" y="8"/>
                  </a:cubicBezTo>
                  <a:cubicBezTo>
                    <a:pt x="56" y="17"/>
                    <a:pt x="53" y="30"/>
                    <a:pt x="44" y="40"/>
                  </a:cubicBezTo>
                  <a:cubicBezTo>
                    <a:pt x="38" y="48"/>
                    <a:pt x="30" y="54"/>
                    <a:pt x="20" y="6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4" name="Freeform 56">
              <a:extLst>
                <a:ext uri="{FF2B5EF4-FFF2-40B4-BE49-F238E27FC236}">
                  <a16:creationId xmlns:a16="http://schemas.microsoft.com/office/drawing/2014/main" id="{F5EE6CA1-EF89-4703-A29F-D387B3C8A31E}"/>
                </a:ext>
              </a:extLst>
            </p:cNvPr>
            <p:cNvSpPr>
              <a:spLocks/>
            </p:cNvSpPr>
            <p:nvPr/>
          </p:nvSpPr>
          <p:spPr bwMode="auto">
            <a:xfrm>
              <a:off x="8299450" y="1125538"/>
              <a:ext cx="58738" cy="123825"/>
            </a:xfrm>
            <a:custGeom>
              <a:avLst/>
              <a:gdLst>
                <a:gd name="T0" fmla="*/ 22 w 35"/>
                <a:gd name="T1" fmla="*/ 28 h 74"/>
                <a:gd name="T2" fmla="*/ 0 w 35"/>
                <a:gd name="T3" fmla="*/ 28 h 74"/>
                <a:gd name="T4" fmla="*/ 25 w 35"/>
                <a:gd name="T5" fmla="*/ 6 h 74"/>
                <a:gd name="T6" fmla="*/ 35 w 35"/>
                <a:gd name="T7" fmla="*/ 11 h 74"/>
                <a:gd name="T8" fmla="*/ 35 w 35"/>
                <a:gd name="T9" fmla="*/ 66 h 74"/>
                <a:gd name="T10" fmla="*/ 28 w 35"/>
                <a:gd name="T11" fmla="*/ 74 h 74"/>
                <a:gd name="T12" fmla="*/ 22 w 35"/>
                <a:gd name="T13" fmla="*/ 66 h 74"/>
                <a:gd name="T14" fmla="*/ 22 w 35"/>
                <a:gd name="T15" fmla="*/ 28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74">
                  <a:moveTo>
                    <a:pt x="22" y="28"/>
                  </a:moveTo>
                  <a:cubicBezTo>
                    <a:pt x="14" y="26"/>
                    <a:pt x="8" y="37"/>
                    <a:pt x="0" y="28"/>
                  </a:cubicBezTo>
                  <a:cubicBezTo>
                    <a:pt x="6" y="18"/>
                    <a:pt x="18" y="15"/>
                    <a:pt x="25" y="6"/>
                  </a:cubicBezTo>
                  <a:cubicBezTo>
                    <a:pt x="29" y="0"/>
                    <a:pt x="35" y="3"/>
                    <a:pt x="35" y="11"/>
                  </a:cubicBezTo>
                  <a:cubicBezTo>
                    <a:pt x="35" y="29"/>
                    <a:pt x="35" y="48"/>
                    <a:pt x="35" y="66"/>
                  </a:cubicBezTo>
                  <a:cubicBezTo>
                    <a:pt x="35" y="70"/>
                    <a:pt x="33" y="74"/>
                    <a:pt x="28" y="74"/>
                  </a:cubicBezTo>
                  <a:cubicBezTo>
                    <a:pt x="24" y="74"/>
                    <a:pt x="22" y="71"/>
                    <a:pt x="22" y="66"/>
                  </a:cubicBezTo>
                  <a:cubicBezTo>
                    <a:pt x="22" y="54"/>
                    <a:pt x="22" y="42"/>
                    <a:pt x="22"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0" name="Grupo 9">
            <a:extLst>
              <a:ext uri="{FF2B5EF4-FFF2-40B4-BE49-F238E27FC236}">
                <a16:creationId xmlns:a16="http://schemas.microsoft.com/office/drawing/2014/main" id="{ED5D2E5C-1A83-BB54-DCCB-477BB9A4FD63}"/>
              </a:ext>
            </a:extLst>
          </p:cNvPr>
          <p:cNvGrpSpPr/>
          <p:nvPr/>
        </p:nvGrpSpPr>
        <p:grpSpPr>
          <a:xfrm>
            <a:off x="8143875" y="2133600"/>
            <a:ext cx="509588" cy="882650"/>
            <a:chOff x="8143875" y="2133600"/>
            <a:chExt cx="509588" cy="882650"/>
          </a:xfrm>
        </p:grpSpPr>
        <p:sp>
          <p:nvSpPr>
            <p:cNvPr id="22" name="Freeform 10">
              <a:extLst>
                <a:ext uri="{FF2B5EF4-FFF2-40B4-BE49-F238E27FC236}">
                  <a16:creationId xmlns:a16="http://schemas.microsoft.com/office/drawing/2014/main" id="{45765FE8-E00D-4D5F-A703-427C63C82850}"/>
                </a:ext>
              </a:extLst>
            </p:cNvPr>
            <p:cNvSpPr>
              <a:spLocks noEditPoints="1"/>
            </p:cNvSpPr>
            <p:nvPr/>
          </p:nvSpPr>
          <p:spPr bwMode="auto">
            <a:xfrm>
              <a:off x="8143875" y="2133600"/>
              <a:ext cx="509588" cy="882650"/>
            </a:xfrm>
            <a:custGeom>
              <a:avLst/>
              <a:gdLst>
                <a:gd name="T0" fmla="*/ 1 w 304"/>
                <a:gd name="T1" fmla="*/ 263 h 527"/>
                <a:gd name="T2" fmla="*/ 1 w 304"/>
                <a:gd name="T3" fmla="*/ 137 h 527"/>
                <a:gd name="T4" fmla="*/ 54 w 304"/>
                <a:gd name="T5" fmla="*/ 79 h 527"/>
                <a:gd name="T6" fmla="*/ 78 w 304"/>
                <a:gd name="T7" fmla="*/ 58 h 527"/>
                <a:gd name="T8" fmla="*/ 85 w 304"/>
                <a:gd name="T9" fmla="*/ 23 h 527"/>
                <a:gd name="T10" fmla="*/ 113 w 304"/>
                <a:gd name="T11" fmla="*/ 0 h 527"/>
                <a:gd name="T12" fmla="*/ 188 w 304"/>
                <a:gd name="T13" fmla="*/ 0 h 527"/>
                <a:gd name="T14" fmla="*/ 217 w 304"/>
                <a:gd name="T15" fmla="*/ 26 h 527"/>
                <a:gd name="T16" fmla="*/ 222 w 304"/>
                <a:gd name="T17" fmla="*/ 51 h 527"/>
                <a:gd name="T18" fmla="*/ 252 w 304"/>
                <a:gd name="T19" fmla="*/ 80 h 527"/>
                <a:gd name="T20" fmla="*/ 304 w 304"/>
                <a:gd name="T21" fmla="*/ 133 h 527"/>
                <a:gd name="T22" fmla="*/ 304 w 304"/>
                <a:gd name="T23" fmla="*/ 392 h 527"/>
                <a:gd name="T24" fmla="*/ 250 w 304"/>
                <a:gd name="T25" fmla="*/ 447 h 527"/>
                <a:gd name="T26" fmla="*/ 223 w 304"/>
                <a:gd name="T27" fmla="*/ 473 h 527"/>
                <a:gd name="T28" fmla="*/ 163 w 304"/>
                <a:gd name="T29" fmla="*/ 526 h 527"/>
                <a:gd name="T30" fmla="*/ 135 w 304"/>
                <a:gd name="T31" fmla="*/ 527 h 527"/>
                <a:gd name="T32" fmla="*/ 84 w 304"/>
                <a:gd name="T33" fmla="*/ 484 h 527"/>
                <a:gd name="T34" fmla="*/ 79 w 304"/>
                <a:gd name="T35" fmla="*/ 462 h 527"/>
                <a:gd name="T36" fmla="*/ 60 w 304"/>
                <a:gd name="T37" fmla="*/ 447 h 527"/>
                <a:gd name="T38" fmla="*/ 1 w 304"/>
                <a:gd name="T39" fmla="*/ 386 h 527"/>
                <a:gd name="T40" fmla="*/ 1 w 304"/>
                <a:gd name="T41" fmla="*/ 263 h 527"/>
                <a:gd name="T42" fmla="*/ 152 w 304"/>
                <a:gd name="T43" fmla="*/ 318 h 527"/>
                <a:gd name="T44" fmla="*/ 78 w 304"/>
                <a:gd name="T45" fmla="*/ 318 h 527"/>
                <a:gd name="T46" fmla="*/ 20 w 304"/>
                <a:gd name="T47" fmla="*/ 377 h 527"/>
                <a:gd name="T48" fmla="*/ 72 w 304"/>
                <a:gd name="T49" fmla="*/ 428 h 527"/>
                <a:gd name="T50" fmla="*/ 237 w 304"/>
                <a:gd name="T51" fmla="*/ 428 h 527"/>
                <a:gd name="T52" fmla="*/ 285 w 304"/>
                <a:gd name="T53" fmla="*/ 384 h 527"/>
                <a:gd name="T54" fmla="*/ 285 w 304"/>
                <a:gd name="T55" fmla="*/ 333 h 527"/>
                <a:gd name="T56" fmla="*/ 269 w 304"/>
                <a:gd name="T57" fmla="*/ 318 h 527"/>
                <a:gd name="T58" fmla="*/ 152 w 304"/>
                <a:gd name="T59" fmla="*/ 318 h 527"/>
                <a:gd name="T60" fmla="*/ 153 w 304"/>
                <a:gd name="T61" fmla="*/ 208 h 527"/>
                <a:gd name="T62" fmla="*/ 228 w 304"/>
                <a:gd name="T63" fmla="*/ 208 h 527"/>
                <a:gd name="T64" fmla="*/ 285 w 304"/>
                <a:gd name="T65" fmla="*/ 147 h 527"/>
                <a:gd name="T66" fmla="*/ 283 w 304"/>
                <a:gd name="T67" fmla="*/ 135 h 527"/>
                <a:gd name="T68" fmla="*/ 245 w 304"/>
                <a:gd name="T69" fmla="*/ 101 h 527"/>
                <a:gd name="T70" fmla="*/ 58 w 304"/>
                <a:gd name="T71" fmla="*/ 101 h 527"/>
                <a:gd name="T72" fmla="*/ 20 w 304"/>
                <a:gd name="T73" fmla="*/ 140 h 527"/>
                <a:gd name="T74" fmla="*/ 19 w 304"/>
                <a:gd name="T75" fmla="*/ 192 h 527"/>
                <a:gd name="T76" fmla="*/ 36 w 304"/>
                <a:gd name="T77" fmla="*/ 208 h 527"/>
                <a:gd name="T78" fmla="*/ 153 w 304"/>
                <a:gd name="T79" fmla="*/ 208 h 527"/>
                <a:gd name="T80" fmla="*/ 152 w 304"/>
                <a:gd name="T81" fmla="*/ 312 h 527"/>
                <a:gd name="T82" fmla="*/ 268 w 304"/>
                <a:gd name="T83" fmla="*/ 312 h 527"/>
                <a:gd name="T84" fmla="*/ 285 w 304"/>
                <a:gd name="T85" fmla="*/ 296 h 527"/>
                <a:gd name="T86" fmla="*/ 285 w 304"/>
                <a:gd name="T87" fmla="*/ 230 h 527"/>
                <a:gd name="T88" fmla="*/ 269 w 304"/>
                <a:gd name="T89" fmla="*/ 214 h 527"/>
                <a:gd name="T90" fmla="*/ 35 w 304"/>
                <a:gd name="T91" fmla="*/ 214 h 527"/>
                <a:gd name="T92" fmla="*/ 19 w 304"/>
                <a:gd name="T93" fmla="*/ 229 h 527"/>
                <a:gd name="T94" fmla="*/ 19 w 304"/>
                <a:gd name="T95" fmla="*/ 297 h 527"/>
                <a:gd name="T96" fmla="*/ 35 w 304"/>
                <a:gd name="T97" fmla="*/ 312 h 527"/>
                <a:gd name="T98" fmla="*/ 152 w 304"/>
                <a:gd name="T99" fmla="*/ 312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4" h="527">
                  <a:moveTo>
                    <a:pt x="1" y="263"/>
                  </a:moveTo>
                  <a:cubicBezTo>
                    <a:pt x="1" y="221"/>
                    <a:pt x="2" y="179"/>
                    <a:pt x="1" y="137"/>
                  </a:cubicBezTo>
                  <a:cubicBezTo>
                    <a:pt x="0" y="107"/>
                    <a:pt x="10" y="82"/>
                    <a:pt x="54" y="79"/>
                  </a:cubicBezTo>
                  <a:cubicBezTo>
                    <a:pt x="71" y="78"/>
                    <a:pt x="76" y="72"/>
                    <a:pt x="78" y="58"/>
                  </a:cubicBezTo>
                  <a:cubicBezTo>
                    <a:pt x="80" y="46"/>
                    <a:pt x="83" y="35"/>
                    <a:pt x="85" y="23"/>
                  </a:cubicBezTo>
                  <a:cubicBezTo>
                    <a:pt x="87" y="6"/>
                    <a:pt x="97" y="0"/>
                    <a:pt x="113" y="0"/>
                  </a:cubicBezTo>
                  <a:cubicBezTo>
                    <a:pt x="138" y="0"/>
                    <a:pt x="163" y="0"/>
                    <a:pt x="188" y="0"/>
                  </a:cubicBezTo>
                  <a:cubicBezTo>
                    <a:pt x="205" y="0"/>
                    <a:pt x="215" y="7"/>
                    <a:pt x="217" y="26"/>
                  </a:cubicBezTo>
                  <a:cubicBezTo>
                    <a:pt x="218" y="34"/>
                    <a:pt x="221" y="42"/>
                    <a:pt x="222" y="51"/>
                  </a:cubicBezTo>
                  <a:cubicBezTo>
                    <a:pt x="222" y="71"/>
                    <a:pt x="230" y="80"/>
                    <a:pt x="252" y="80"/>
                  </a:cubicBezTo>
                  <a:cubicBezTo>
                    <a:pt x="284" y="79"/>
                    <a:pt x="303" y="100"/>
                    <a:pt x="304" y="133"/>
                  </a:cubicBezTo>
                  <a:cubicBezTo>
                    <a:pt x="304" y="219"/>
                    <a:pt x="304" y="306"/>
                    <a:pt x="304" y="392"/>
                  </a:cubicBezTo>
                  <a:cubicBezTo>
                    <a:pt x="304" y="424"/>
                    <a:pt x="280" y="449"/>
                    <a:pt x="250" y="447"/>
                  </a:cubicBezTo>
                  <a:cubicBezTo>
                    <a:pt x="228" y="446"/>
                    <a:pt x="224" y="457"/>
                    <a:pt x="223" y="473"/>
                  </a:cubicBezTo>
                  <a:cubicBezTo>
                    <a:pt x="218" y="526"/>
                    <a:pt x="217" y="523"/>
                    <a:pt x="163" y="526"/>
                  </a:cubicBezTo>
                  <a:cubicBezTo>
                    <a:pt x="153" y="527"/>
                    <a:pt x="144" y="527"/>
                    <a:pt x="135" y="527"/>
                  </a:cubicBezTo>
                  <a:cubicBezTo>
                    <a:pt x="98" y="526"/>
                    <a:pt x="92" y="520"/>
                    <a:pt x="84" y="484"/>
                  </a:cubicBezTo>
                  <a:cubicBezTo>
                    <a:pt x="83" y="477"/>
                    <a:pt x="80" y="469"/>
                    <a:pt x="79" y="462"/>
                  </a:cubicBezTo>
                  <a:cubicBezTo>
                    <a:pt x="77" y="451"/>
                    <a:pt x="72" y="447"/>
                    <a:pt x="60" y="447"/>
                  </a:cubicBezTo>
                  <a:cubicBezTo>
                    <a:pt x="15" y="446"/>
                    <a:pt x="1" y="431"/>
                    <a:pt x="1" y="386"/>
                  </a:cubicBezTo>
                  <a:cubicBezTo>
                    <a:pt x="1" y="345"/>
                    <a:pt x="1" y="304"/>
                    <a:pt x="1" y="263"/>
                  </a:cubicBezTo>
                  <a:close/>
                  <a:moveTo>
                    <a:pt x="152" y="318"/>
                  </a:moveTo>
                  <a:cubicBezTo>
                    <a:pt x="128" y="318"/>
                    <a:pt x="103" y="318"/>
                    <a:pt x="78" y="318"/>
                  </a:cubicBezTo>
                  <a:cubicBezTo>
                    <a:pt x="18" y="318"/>
                    <a:pt x="18" y="318"/>
                    <a:pt x="20" y="377"/>
                  </a:cubicBezTo>
                  <a:cubicBezTo>
                    <a:pt x="20" y="412"/>
                    <a:pt x="36" y="428"/>
                    <a:pt x="72" y="428"/>
                  </a:cubicBezTo>
                  <a:cubicBezTo>
                    <a:pt x="127" y="428"/>
                    <a:pt x="182" y="428"/>
                    <a:pt x="237" y="428"/>
                  </a:cubicBezTo>
                  <a:cubicBezTo>
                    <a:pt x="264" y="428"/>
                    <a:pt x="283" y="410"/>
                    <a:pt x="285" y="384"/>
                  </a:cubicBezTo>
                  <a:cubicBezTo>
                    <a:pt x="286" y="367"/>
                    <a:pt x="284" y="350"/>
                    <a:pt x="285" y="333"/>
                  </a:cubicBezTo>
                  <a:cubicBezTo>
                    <a:pt x="286" y="320"/>
                    <a:pt x="281" y="317"/>
                    <a:pt x="269" y="318"/>
                  </a:cubicBezTo>
                  <a:cubicBezTo>
                    <a:pt x="230" y="318"/>
                    <a:pt x="191" y="318"/>
                    <a:pt x="152" y="318"/>
                  </a:cubicBezTo>
                  <a:close/>
                  <a:moveTo>
                    <a:pt x="153" y="208"/>
                  </a:moveTo>
                  <a:cubicBezTo>
                    <a:pt x="178" y="208"/>
                    <a:pt x="203" y="208"/>
                    <a:pt x="228" y="208"/>
                  </a:cubicBezTo>
                  <a:cubicBezTo>
                    <a:pt x="289" y="208"/>
                    <a:pt x="289" y="208"/>
                    <a:pt x="285" y="147"/>
                  </a:cubicBezTo>
                  <a:cubicBezTo>
                    <a:pt x="285" y="143"/>
                    <a:pt x="284" y="139"/>
                    <a:pt x="283" y="135"/>
                  </a:cubicBezTo>
                  <a:cubicBezTo>
                    <a:pt x="279" y="114"/>
                    <a:pt x="266" y="102"/>
                    <a:pt x="245" y="101"/>
                  </a:cubicBezTo>
                  <a:cubicBezTo>
                    <a:pt x="183" y="101"/>
                    <a:pt x="120" y="101"/>
                    <a:pt x="58" y="101"/>
                  </a:cubicBezTo>
                  <a:cubicBezTo>
                    <a:pt x="36" y="102"/>
                    <a:pt x="21" y="118"/>
                    <a:pt x="20" y="140"/>
                  </a:cubicBezTo>
                  <a:cubicBezTo>
                    <a:pt x="19" y="158"/>
                    <a:pt x="21" y="175"/>
                    <a:pt x="19" y="192"/>
                  </a:cubicBezTo>
                  <a:cubicBezTo>
                    <a:pt x="18" y="205"/>
                    <a:pt x="23" y="209"/>
                    <a:pt x="36" y="208"/>
                  </a:cubicBezTo>
                  <a:cubicBezTo>
                    <a:pt x="75" y="208"/>
                    <a:pt x="114" y="208"/>
                    <a:pt x="153" y="208"/>
                  </a:cubicBezTo>
                  <a:close/>
                  <a:moveTo>
                    <a:pt x="152" y="312"/>
                  </a:moveTo>
                  <a:cubicBezTo>
                    <a:pt x="190" y="312"/>
                    <a:pt x="229" y="311"/>
                    <a:pt x="268" y="312"/>
                  </a:cubicBezTo>
                  <a:cubicBezTo>
                    <a:pt x="281" y="312"/>
                    <a:pt x="286" y="310"/>
                    <a:pt x="285" y="296"/>
                  </a:cubicBezTo>
                  <a:cubicBezTo>
                    <a:pt x="284" y="274"/>
                    <a:pt x="284" y="252"/>
                    <a:pt x="285" y="230"/>
                  </a:cubicBezTo>
                  <a:cubicBezTo>
                    <a:pt x="286" y="217"/>
                    <a:pt x="282" y="214"/>
                    <a:pt x="269" y="214"/>
                  </a:cubicBezTo>
                  <a:cubicBezTo>
                    <a:pt x="191" y="214"/>
                    <a:pt x="113" y="214"/>
                    <a:pt x="35" y="214"/>
                  </a:cubicBezTo>
                  <a:cubicBezTo>
                    <a:pt x="24" y="214"/>
                    <a:pt x="19" y="216"/>
                    <a:pt x="19" y="229"/>
                  </a:cubicBezTo>
                  <a:cubicBezTo>
                    <a:pt x="20" y="251"/>
                    <a:pt x="20" y="274"/>
                    <a:pt x="19" y="297"/>
                  </a:cubicBezTo>
                  <a:cubicBezTo>
                    <a:pt x="19" y="309"/>
                    <a:pt x="23" y="312"/>
                    <a:pt x="35" y="312"/>
                  </a:cubicBezTo>
                  <a:cubicBezTo>
                    <a:pt x="74" y="311"/>
                    <a:pt x="113" y="312"/>
                    <a:pt x="152" y="3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5" name="Freeform 57">
              <a:extLst>
                <a:ext uri="{FF2B5EF4-FFF2-40B4-BE49-F238E27FC236}">
                  <a16:creationId xmlns:a16="http://schemas.microsoft.com/office/drawing/2014/main" id="{18CC8B00-54AA-4F1D-8CF8-5940B5C401A9}"/>
                </a:ext>
              </a:extLst>
            </p:cNvPr>
            <p:cNvSpPr>
              <a:spLocks/>
            </p:cNvSpPr>
            <p:nvPr/>
          </p:nvSpPr>
          <p:spPr bwMode="auto">
            <a:xfrm>
              <a:off x="8342313" y="2736850"/>
              <a:ext cx="88900" cy="87313"/>
            </a:xfrm>
            <a:custGeom>
              <a:avLst/>
              <a:gdLst>
                <a:gd name="T0" fmla="*/ 28 w 53"/>
                <a:gd name="T1" fmla="*/ 11 h 52"/>
                <a:gd name="T2" fmla="*/ 53 w 53"/>
                <a:gd name="T3" fmla="*/ 25 h 52"/>
                <a:gd name="T4" fmla="*/ 32 w 53"/>
                <a:gd name="T5" fmla="*/ 39 h 52"/>
                <a:gd name="T6" fmla="*/ 1 w 53"/>
                <a:gd name="T7" fmla="*/ 26 h 52"/>
                <a:gd name="T8" fmla="*/ 28 w 53"/>
                <a:gd name="T9" fmla="*/ 11 h 52"/>
              </a:gdLst>
              <a:ahLst/>
              <a:cxnLst>
                <a:cxn ang="0">
                  <a:pos x="T0" y="T1"/>
                </a:cxn>
                <a:cxn ang="0">
                  <a:pos x="T2" y="T3"/>
                </a:cxn>
                <a:cxn ang="0">
                  <a:pos x="T4" y="T5"/>
                </a:cxn>
                <a:cxn ang="0">
                  <a:pos x="T6" y="T7"/>
                </a:cxn>
                <a:cxn ang="0">
                  <a:pos x="T8" y="T9"/>
                </a:cxn>
              </a:cxnLst>
              <a:rect l="0" t="0" r="r" b="b"/>
              <a:pathLst>
                <a:path w="53" h="52">
                  <a:moveTo>
                    <a:pt x="28" y="11"/>
                  </a:moveTo>
                  <a:cubicBezTo>
                    <a:pt x="38" y="14"/>
                    <a:pt x="53" y="3"/>
                    <a:pt x="53" y="25"/>
                  </a:cubicBezTo>
                  <a:cubicBezTo>
                    <a:pt x="53" y="44"/>
                    <a:pt x="42" y="42"/>
                    <a:pt x="32" y="39"/>
                  </a:cubicBezTo>
                  <a:cubicBezTo>
                    <a:pt x="22" y="37"/>
                    <a:pt x="2" y="52"/>
                    <a:pt x="1" y="26"/>
                  </a:cubicBezTo>
                  <a:cubicBezTo>
                    <a:pt x="0" y="0"/>
                    <a:pt x="20" y="17"/>
                    <a:pt x="28" y="1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2" name="Grupo 11">
            <a:extLst>
              <a:ext uri="{FF2B5EF4-FFF2-40B4-BE49-F238E27FC236}">
                <a16:creationId xmlns:a16="http://schemas.microsoft.com/office/drawing/2014/main" id="{102AAF26-2A06-9A47-18D5-8C24B7F67B93}"/>
              </a:ext>
            </a:extLst>
          </p:cNvPr>
          <p:cNvGrpSpPr/>
          <p:nvPr/>
        </p:nvGrpSpPr>
        <p:grpSpPr>
          <a:xfrm>
            <a:off x="6086475" y="3570288"/>
            <a:ext cx="641350" cy="1008062"/>
            <a:chOff x="6086475" y="3570288"/>
            <a:chExt cx="641350" cy="1008062"/>
          </a:xfrm>
        </p:grpSpPr>
        <p:sp>
          <p:nvSpPr>
            <p:cNvPr id="23" name="Freeform 11">
              <a:extLst>
                <a:ext uri="{FF2B5EF4-FFF2-40B4-BE49-F238E27FC236}">
                  <a16:creationId xmlns:a16="http://schemas.microsoft.com/office/drawing/2014/main" id="{05E144E1-D058-4EE0-9BBA-F81FFFB5B713}"/>
                </a:ext>
              </a:extLst>
            </p:cNvPr>
            <p:cNvSpPr>
              <a:spLocks noEditPoints="1"/>
            </p:cNvSpPr>
            <p:nvPr/>
          </p:nvSpPr>
          <p:spPr bwMode="auto">
            <a:xfrm>
              <a:off x="6086475" y="3689350"/>
              <a:ext cx="641350" cy="758825"/>
            </a:xfrm>
            <a:custGeom>
              <a:avLst/>
              <a:gdLst>
                <a:gd name="T0" fmla="*/ 189 w 383"/>
                <a:gd name="T1" fmla="*/ 451 h 453"/>
                <a:gd name="T2" fmla="*/ 110 w 383"/>
                <a:gd name="T3" fmla="*/ 451 h 453"/>
                <a:gd name="T4" fmla="*/ 90 w 383"/>
                <a:gd name="T5" fmla="*/ 435 h 453"/>
                <a:gd name="T6" fmla="*/ 32 w 383"/>
                <a:gd name="T7" fmla="*/ 315 h 453"/>
                <a:gd name="T8" fmla="*/ 14 w 383"/>
                <a:gd name="T9" fmla="*/ 181 h 453"/>
                <a:gd name="T10" fmla="*/ 67 w 383"/>
                <a:gd name="T11" fmla="*/ 99 h 453"/>
                <a:gd name="T12" fmla="*/ 85 w 383"/>
                <a:gd name="T13" fmla="*/ 47 h 453"/>
                <a:gd name="T14" fmla="*/ 144 w 383"/>
                <a:gd name="T15" fmla="*/ 0 h 453"/>
                <a:gd name="T16" fmla="*/ 266 w 383"/>
                <a:gd name="T17" fmla="*/ 0 h 453"/>
                <a:gd name="T18" fmla="*/ 287 w 383"/>
                <a:gd name="T19" fmla="*/ 17 h 453"/>
                <a:gd name="T20" fmla="*/ 295 w 383"/>
                <a:gd name="T21" fmla="*/ 57 h 453"/>
                <a:gd name="T22" fmla="*/ 327 w 383"/>
                <a:gd name="T23" fmla="*/ 117 h 453"/>
                <a:gd name="T24" fmla="*/ 329 w 383"/>
                <a:gd name="T25" fmla="*/ 339 h 453"/>
                <a:gd name="T26" fmla="*/ 292 w 383"/>
                <a:gd name="T27" fmla="*/ 424 h 453"/>
                <a:gd name="T28" fmla="*/ 259 w 383"/>
                <a:gd name="T29" fmla="*/ 451 h 453"/>
                <a:gd name="T30" fmla="*/ 189 w 383"/>
                <a:gd name="T31" fmla="*/ 450 h 453"/>
                <a:gd name="T32" fmla="*/ 189 w 383"/>
                <a:gd name="T33" fmla="*/ 451 h 453"/>
                <a:gd name="T34" fmla="*/ 189 w 383"/>
                <a:gd name="T35" fmla="*/ 69 h 453"/>
                <a:gd name="T36" fmla="*/ 28 w 383"/>
                <a:gd name="T37" fmla="*/ 227 h 453"/>
                <a:gd name="T38" fmla="*/ 189 w 383"/>
                <a:gd name="T39" fmla="*/ 392 h 453"/>
                <a:gd name="T40" fmla="*/ 351 w 383"/>
                <a:gd name="T41" fmla="*/ 230 h 453"/>
                <a:gd name="T42" fmla="*/ 189 w 383"/>
                <a:gd name="T43" fmla="*/ 69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3" h="453">
                  <a:moveTo>
                    <a:pt x="189" y="451"/>
                  </a:moveTo>
                  <a:cubicBezTo>
                    <a:pt x="163" y="451"/>
                    <a:pt x="136" y="450"/>
                    <a:pt x="110" y="451"/>
                  </a:cubicBezTo>
                  <a:cubicBezTo>
                    <a:pt x="98" y="451"/>
                    <a:pt x="91" y="449"/>
                    <a:pt x="90" y="435"/>
                  </a:cubicBezTo>
                  <a:cubicBezTo>
                    <a:pt x="88" y="387"/>
                    <a:pt x="56" y="353"/>
                    <a:pt x="32" y="315"/>
                  </a:cubicBezTo>
                  <a:cubicBezTo>
                    <a:pt x="5" y="274"/>
                    <a:pt x="0" y="229"/>
                    <a:pt x="14" y="181"/>
                  </a:cubicBezTo>
                  <a:cubicBezTo>
                    <a:pt x="24" y="147"/>
                    <a:pt x="43" y="122"/>
                    <a:pt x="67" y="99"/>
                  </a:cubicBezTo>
                  <a:cubicBezTo>
                    <a:pt x="82" y="84"/>
                    <a:pt x="80" y="65"/>
                    <a:pt x="85" y="47"/>
                  </a:cubicBezTo>
                  <a:cubicBezTo>
                    <a:pt x="97" y="1"/>
                    <a:pt x="96" y="0"/>
                    <a:pt x="144" y="0"/>
                  </a:cubicBezTo>
                  <a:cubicBezTo>
                    <a:pt x="185" y="0"/>
                    <a:pt x="225" y="1"/>
                    <a:pt x="266" y="0"/>
                  </a:cubicBezTo>
                  <a:cubicBezTo>
                    <a:pt x="279" y="0"/>
                    <a:pt x="286" y="2"/>
                    <a:pt x="287" y="17"/>
                  </a:cubicBezTo>
                  <a:cubicBezTo>
                    <a:pt x="288" y="30"/>
                    <a:pt x="292" y="44"/>
                    <a:pt x="295" y="57"/>
                  </a:cubicBezTo>
                  <a:cubicBezTo>
                    <a:pt x="299" y="81"/>
                    <a:pt x="312" y="98"/>
                    <a:pt x="327" y="117"/>
                  </a:cubicBezTo>
                  <a:cubicBezTo>
                    <a:pt x="382" y="179"/>
                    <a:pt x="383" y="275"/>
                    <a:pt x="329" y="339"/>
                  </a:cubicBezTo>
                  <a:cubicBezTo>
                    <a:pt x="307" y="365"/>
                    <a:pt x="295" y="392"/>
                    <a:pt x="292" y="424"/>
                  </a:cubicBezTo>
                  <a:cubicBezTo>
                    <a:pt x="289" y="444"/>
                    <a:pt x="281" y="453"/>
                    <a:pt x="259" y="451"/>
                  </a:cubicBezTo>
                  <a:cubicBezTo>
                    <a:pt x="236" y="449"/>
                    <a:pt x="213" y="450"/>
                    <a:pt x="189" y="450"/>
                  </a:cubicBezTo>
                  <a:cubicBezTo>
                    <a:pt x="189" y="450"/>
                    <a:pt x="189" y="451"/>
                    <a:pt x="189" y="451"/>
                  </a:cubicBezTo>
                  <a:close/>
                  <a:moveTo>
                    <a:pt x="189" y="69"/>
                  </a:moveTo>
                  <a:cubicBezTo>
                    <a:pt x="101" y="68"/>
                    <a:pt x="30" y="138"/>
                    <a:pt x="28" y="227"/>
                  </a:cubicBezTo>
                  <a:cubicBezTo>
                    <a:pt x="26" y="316"/>
                    <a:pt x="99" y="392"/>
                    <a:pt x="189" y="392"/>
                  </a:cubicBezTo>
                  <a:cubicBezTo>
                    <a:pt x="276" y="392"/>
                    <a:pt x="350" y="318"/>
                    <a:pt x="351" y="230"/>
                  </a:cubicBezTo>
                  <a:cubicBezTo>
                    <a:pt x="351" y="142"/>
                    <a:pt x="279" y="70"/>
                    <a:pt x="189" y="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27">
              <a:extLst>
                <a:ext uri="{FF2B5EF4-FFF2-40B4-BE49-F238E27FC236}">
                  <a16:creationId xmlns:a16="http://schemas.microsoft.com/office/drawing/2014/main" id="{B2BDB754-D55E-43B6-A649-A3FE2F47BE8E}"/>
                </a:ext>
              </a:extLst>
            </p:cNvPr>
            <p:cNvSpPr>
              <a:spLocks/>
            </p:cNvSpPr>
            <p:nvPr/>
          </p:nvSpPr>
          <p:spPr bwMode="auto">
            <a:xfrm>
              <a:off x="6240463" y="4476750"/>
              <a:ext cx="312738" cy="101600"/>
            </a:xfrm>
            <a:custGeom>
              <a:avLst/>
              <a:gdLst>
                <a:gd name="T0" fmla="*/ 97 w 187"/>
                <a:gd name="T1" fmla="*/ 3 h 61"/>
                <a:gd name="T2" fmla="*/ 172 w 187"/>
                <a:gd name="T3" fmla="*/ 2 h 61"/>
                <a:gd name="T4" fmla="*/ 185 w 187"/>
                <a:gd name="T5" fmla="*/ 17 h 61"/>
                <a:gd name="T6" fmla="*/ 135 w 187"/>
                <a:gd name="T7" fmla="*/ 61 h 61"/>
                <a:gd name="T8" fmla="*/ 44 w 187"/>
                <a:gd name="T9" fmla="*/ 61 h 61"/>
                <a:gd name="T10" fmla="*/ 8 w 187"/>
                <a:gd name="T11" fmla="*/ 7 h 61"/>
                <a:gd name="T12" fmla="*/ 22 w 187"/>
                <a:gd name="T13" fmla="*/ 3 h 61"/>
                <a:gd name="T14" fmla="*/ 60 w 187"/>
                <a:gd name="T15" fmla="*/ 3 h 61"/>
                <a:gd name="T16" fmla="*/ 97 w 187"/>
                <a:gd name="T17" fmla="*/ 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61">
                  <a:moveTo>
                    <a:pt x="97" y="3"/>
                  </a:moveTo>
                  <a:cubicBezTo>
                    <a:pt x="122" y="3"/>
                    <a:pt x="147" y="3"/>
                    <a:pt x="172" y="2"/>
                  </a:cubicBezTo>
                  <a:cubicBezTo>
                    <a:pt x="184" y="2"/>
                    <a:pt x="187" y="6"/>
                    <a:pt x="185" y="17"/>
                  </a:cubicBezTo>
                  <a:cubicBezTo>
                    <a:pt x="180" y="55"/>
                    <a:pt x="174" y="61"/>
                    <a:pt x="135" y="61"/>
                  </a:cubicBezTo>
                  <a:cubicBezTo>
                    <a:pt x="104" y="61"/>
                    <a:pt x="74" y="61"/>
                    <a:pt x="44" y="61"/>
                  </a:cubicBezTo>
                  <a:cubicBezTo>
                    <a:pt x="22" y="60"/>
                    <a:pt x="0" y="26"/>
                    <a:pt x="8" y="7"/>
                  </a:cubicBezTo>
                  <a:cubicBezTo>
                    <a:pt x="11" y="0"/>
                    <a:pt x="18" y="3"/>
                    <a:pt x="22" y="3"/>
                  </a:cubicBezTo>
                  <a:cubicBezTo>
                    <a:pt x="35" y="2"/>
                    <a:pt x="47" y="3"/>
                    <a:pt x="60" y="3"/>
                  </a:cubicBezTo>
                  <a:cubicBezTo>
                    <a:pt x="72" y="3"/>
                    <a:pt x="85" y="3"/>
                    <a:pt x="97" y="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34">
              <a:extLst>
                <a:ext uri="{FF2B5EF4-FFF2-40B4-BE49-F238E27FC236}">
                  <a16:creationId xmlns:a16="http://schemas.microsoft.com/office/drawing/2014/main" id="{E2C9EB0F-5C43-4245-B031-CBB68E6CA293}"/>
                </a:ext>
              </a:extLst>
            </p:cNvPr>
            <p:cNvSpPr>
              <a:spLocks/>
            </p:cNvSpPr>
            <p:nvPr/>
          </p:nvSpPr>
          <p:spPr bwMode="auto">
            <a:xfrm>
              <a:off x="6256338" y="3570288"/>
              <a:ext cx="293688" cy="77788"/>
            </a:xfrm>
            <a:custGeom>
              <a:avLst/>
              <a:gdLst>
                <a:gd name="T0" fmla="*/ 0 w 175"/>
                <a:gd name="T1" fmla="*/ 47 h 47"/>
                <a:gd name="T2" fmla="*/ 6 w 175"/>
                <a:gd name="T3" fmla="*/ 19 h 47"/>
                <a:gd name="T4" fmla="*/ 33 w 175"/>
                <a:gd name="T5" fmla="*/ 0 h 47"/>
                <a:gd name="T6" fmla="*/ 124 w 175"/>
                <a:gd name="T7" fmla="*/ 0 h 47"/>
                <a:gd name="T8" fmla="*/ 175 w 175"/>
                <a:gd name="T9" fmla="*/ 47 h 47"/>
                <a:gd name="T10" fmla="*/ 0 w 175"/>
                <a:gd name="T11" fmla="*/ 47 h 47"/>
              </a:gdLst>
              <a:ahLst/>
              <a:cxnLst>
                <a:cxn ang="0">
                  <a:pos x="T0" y="T1"/>
                </a:cxn>
                <a:cxn ang="0">
                  <a:pos x="T2" y="T3"/>
                </a:cxn>
                <a:cxn ang="0">
                  <a:pos x="T4" y="T5"/>
                </a:cxn>
                <a:cxn ang="0">
                  <a:pos x="T6" y="T7"/>
                </a:cxn>
                <a:cxn ang="0">
                  <a:pos x="T8" y="T9"/>
                </a:cxn>
                <a:cxn ang="0">
                  <a:pos x="T10" y="T11"/>
                </a:cxn>
              </a:cxnLst>
              <a:rect l="0" t="0" r="r" b="b"/>
              <a:pathLst>
                <a:path w="175" h="47">
                  <a:moveTo>
                    <a:pt x="0" y="47"/>
                  </a:moveTo>
                  <a:cubicBezTo>
                    <a:pt x="2" y="37"/>
                    <a:pt x="3" y="28"/>
                    <a:pt x="6" y="19"/>
                  </a:cubicBezTo>
                  <a:cubicBezTo>
                    <a:pt x="10" y="5"/>
                    <a:pt x="18" y="0"/>
                    <a:pt x="33" y="0"/>
                  </a:cubicBezTo>
                  <a:cubicBezTo>
                    <a:pt x="63" y="1"/>
                    <a:pt x="93" y="0"/>
                    <a:pt x="124" y="0"/>
                  </a:cubicBezTo>
                  <a:cubicBezTo>
                    <a:pt x="168" y="0"/>
                    <a:pt x="168" y="1"/>
                    <a:pt x="175" y="47"/>
                  </a:cubicBezTo>
                  <a:cubicBezTo>
                    <a:pt x="117" y="47"/>
                    <a:pt x="59" y="47"/>
                    <a:pt x="0"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6" name="Freeform 58">
              <a:extLst>
                <a:ext uri="{FF2B5EF4-FFF2-40B4-BE49-F238E27FC236}">
                  <a16:creationId xmlns:a16="http://schemas.microsoft.com/office/drawing/2014/main" id="{445CBCE0-F94B-417E-B38E-64AD6FBBE85E}"/>
                </a:ext>
              </a:extLst>
            </p:cNvPr>
            <p:cNvSpPr>
              <a:spLocks/>
            </p:cNvSpPr>
            <p:nvPr/>
          </p:nvSpPr>
          <p:spPr bwMode="auto">
            <a:xfrm>
              <a:off x="6359525" y="3970338"/>
              <a:ext cx="130175" cy="180975"/>
            </a:xfrm>
            <a:custGeom>
              <a:avLst/>
              <a:gdLst>
                <a:gd name="T0" fmla="*/ 78 w 78"/>
                <a:gd name="T1" fmla="*/ 69 h 108"/>
                <a:gd name="T2" fmla="*/ 40 w 78"/>
                <a:gd name="T3" fmla="*/ 99 h 108"/>
                <a:gd name="T4" fmla="*/ 30 w 78"/>
                <a:gd name="T5" fmla="*/ 104 h 108"/>
                <a:gd name="T6" fmla="*/ 12 w 78"/>
                <a:gd name="T7" fmla="*/ 100 h 108"/>
                <a:gd name="T8" fmla="*/ 13 w 78"/>
                <a:gd name="T9" fmla="*/ 54 h 108"/>
                <a:gd name="T10" fmla="*/ 23 w 78"/>
                <a:gd name="T11" fmla="*/ 0 h 108"/>
                <a:gd name="T12" fmla="*/ 32 w 78"/>
                <a:gd name="T13" fmla="*/ 33 h 108"/>
                <a:gd name="T14" fmla="*/ 64 w 78"/>
                <a:gd name="T15" fmla="*/ 65 h 108"/>
                <a:gd name="T16" fmla="*/ 78 w 78"/>
                <a:gd name="T17"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108">
                  <a:moveTo>
                    <a:pt x="78" y="69"/>
                  </a:moveTo>
                  <a:cubicBezTo>
                    <a:pt x="53" y="70"/>
                    <a:pt x="35" y="71"/>
                    <a:pt x="40" y="99"/>
                  </a:cubicBezTo>
                  <a:cubicBezTo>
                    <a:pt x="42" y="106"/>
                    <a:pt x="34" y="105"/>
                    <a:pt x="30" y="104"/>
                  </a:cubicBezTo>
                  <a:cubicBezTo>
                    <a:pt x="24" y="103"/>
                    <a:pt x="12" y="108"/>
                    <a:pt x="12" y="100"/>
                  </a:cubicBezTo>
                  <a:cubicBezTo>
                    <a:pt x="14" y="85"/>
                    <a:pt x="0" y="72"/>
                    <a:pt x="13" y="54"/>
                  </a:cubicBezTo>
                  <a:cubicBezTo>
                    <a:pt x="23" y="40"/>
                    <a:pt x="20" y="18"/>
                    <a:pt x="23" y="0"/>
                  </a:cubicBezTo>
                  <a:cubicBezTo>
                    <a:pt x="35" y="8"/>
                    <a:pt x="31" y="22"/>
                    <a:pt x="32" y="33"/>
                  </a:cubicBezTo>
                  <a:cubicBezTo>
                    <a:pt x="34" y="54"/>
                    <a:pt x="40" y="68"/>
                    <a:pt x="64" y="65"/>
                  </a:cubicBezTo>
                  <a:cubicBezTo>
                    <a:pt x="67" y="65"/>
                    <a:pt x="70" y="67"/>
                    <a:pt x="78" y="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7" name="Freeform 59">
              <a:extLst>
                <a:ext uri="{FF2B5EF4-FFF2-40B4-BE49-F238E27FC236}">
                  <a16:creationId xmlns:a16="http://schemas.microsoft.com/office/drawing/2014/main" id="{DB035F73-58C0-4067-9A38-826FED5AD4CA}"/>
                </a:ext>
              </a:extLst>
            </p:cNvPr>
            <p:cNvSpPr>
              <a:spLocks/>
            </p:cNvSpPr>
            <p:nvPr/>
          </p:nvSpPr>
          <p:spPr bwMode="auto">
            <a:xfrm>
              <a:off x="6154738" y="4038600"/>
              <a:ext cx="52388" cy="68263"/>
            </a:xfrm>
            <a:custGeom>
              <a:avLst/>
              <a:gdLst>
                <a:gd name="T0" fmla="*/ 3 w 31"/>
                <a:gd name="T1" fmla="*/ 34 h 41"/>
                <a:gd name="T2" fmla="*/ 18 w 31"/>
                <a:gd name="T3" fmla="*/ 30 h 41"/>
                <a:gd name="T4" fmla="*/ 7 w 31"/>
                <a:gd name="T5" fmla="*/ 24 h 41"/>
                <a:gd name="T6" fmla="*/ 4 w 31"/>
                <a:gd name="T7" fmla="*/ 6 h 41"/>
                <a:gd name="T8" fmla="*/ 20 w 31"/>
                <a:gd name="T9" fmla="*/ 3 h 41"/>
                <a:gd name="T10" fmla="*/ 25 w 31"/>
                <a:gd name="T11" fmla="*/ 31 h 41"/>
                <a:gd name="T12" fmla="*/ 3 w 31"/>
                <a:gd name="T13" fmla="*/ 34 h 41"/>
              </a:gdLst>
              <a:ahLst/>
              <a:cxnLst>
                <a:cxn ang="0">
                  <a:pos x="T0" y="T1"/>
                </a:cxn>
                <a:cxn ang="0">
                  <a:pos x="T2" y="T3"/>
                </a:cxn>
                <a:cxn ang="0">
                  <a:pos x="T4" y="T5"/>
                </a:cxn>
                <a:cxn ang="0">
                  <a:pos x="T6" y="T7"/>
                </a:cxn>
                <a:cxn ang="0">
                  <a:pos x="T8" y="T9"/>
                </a:cxn>
                <a:cxn ang="0">
                  <a:pos x="T10" y="T11"/>
                </a:cxn>
                <a:cxn ang="0">
                  <a:pos x="T12" y="T13"/>
                </a:cxn>
              </a:cxnLst>
              <a:rect l="0" t="0" r="r" b="b"/>
              <a:pathLst>
                <a:path w="31" h="41">
                  <a:moveTo>
                    <a:pt x="3" y="34"/>
                  </a:moveTo>
                  <a:cubicBezTo>
                    <a:pt x="7" y="24"/>
                    <a:pt x="16" y="39"/>
                    <a:pt x="18" y="30"/>
                  </a:cubicBezTo>
                  <a:cubicBezTo>
                    <a:pt x="20" y="20"/>
                    <a:pt x="11" y="27"/>
                    <a:pt x="7" y="24"/>
                  </a:cubicBezTo>
                  <a:cubicBezTo>
                    <a:pt x="0" y="19"/>
                    <a:pt x="1" y="12"/>
                    <a:pt x="4" y="6"/>
                  </a:cubicBezTo>
                  <a:cubicBezTo>
                    <a:pt x="8" y="0"/>
                    <a:pt x="15" y="0"/>
                    <a:pt x="20" y="3"/>
                  </a:cubicBezTo>
                  <a:cubicBezTo>
                    <a:pt x="31" y="11"/>
                    <a:pt x="28" y="22"/>
                    <a:pt x="25" y="31"/>
                  </a:cubicBezTo>
                  <a:cubicBezTo>
                    <a:pt x="21" y="41"/>
                    <a:pt x="12" y="41"/>
                    <a:pt x="3" y="3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8" name="Freeform 60">
              <a:extLst>
                <a:ext uri="{FF2B5EF4-FFF2-40B4-BE49-F238E27FC236}">
                  <a16:creationId xmlns:a16="http://schemas.microsoft.com/office/drawing/2014/main" id="{4155C723-5B35-4191-91C5-84B98C7F47F2}"/>
                </a:ext>
              </a:extLst>
            </p:cNvPr>
            <p:cNvSpPr>
              <a:spLocks/>
            </p:cNvSpPr>
            <p:nvPr/>
          </p:nvSpPr>
          <p:spPr bwMode="auto">
            <a:xfrm>
              <a:off x="6405563" y="3813175"/>
              <a:ext cx="50800" cy="47625"/>
            </a:xfrm>
            <a:custGeom>
              <a:avLst/>
              <a:gdLst>
                <a:gd name="T0" fmla="*/ 9 w 30"/>
                <a:gd name="T1" fmla="*/ 26 h 29"/>
                <a:gd name="T2" fmla="*/ 15 w 30"/>
                <a:gd name="T3" fmla="*/ 13 h 29"/>
                <a:gd name="T4" fmla="*/ 0 w 30"/>
                <a:gd name="T5" fmla="*/ 12 h 29"/>
                <a:gd name="T6" fmla="*/ 22 w 30"/>
                <a:gd name="T7" fmla="*/ 9 h 29"/>
                <a:gd name="T8" fmla="*/ 12 w 30"/>
                <a:gd name="T9" fmla="*/ 29 h 29"/>
                <a:gd name="T10" fmla="*/ 9 w 30"/>
                <a:gd name="T11" fmla="*/ 26 h 29"/>
              </a:gdLst>
              <a:ahLst/>
              <a:cxnLst>
                <a:cxn ang="0">
                  <a:pos x="T0" y="T1"/>
                </a:cxn>
                <a:cxn ang="0">
                  <a:pos x="T2" y="T3"/>
                </a:cxn>
                <a:cxn ang="0">
                  <a:pos x="T4" y="T5"/>
                </a:cxn>
                <a:cxn ang="0">
                  <a:pos x="T6" y="T7"/>
                </a:cxn>
                <a:cxn ang="0">
                  <a:pos x="T8" y="T9"/>
                </a:cxn>
                <a:cxn ang="0">
                  <a:pos x="T10" y="T11"/>
                </a:cxn>
              </a:cxnLst>
              <a:rect l="0" t="0" r="r" b="b"/>
              <a:pathLst>
                <a:path w="30" h="29">
                  <a:moveTo>
                    <a:pt x="9" y="26"/>
                  </a:moveTo>
                  <a:cubicBezTo>
                    <a:pt x="12" y="22"/>
                    <a:pt x="19" y="19"/>
                    <a:pt x="15" y="13"/>
                  </a:cubicBezTo>
                  <a:cubicBezTo>
                    <a:pt x="11" y="4"/>
                    <a:pt x="6" y="20"/>
                    <a:pt x="0" y="12"/>
                  </a:cubicBezTo>
                  <a:cubicBezTo>
                    <a:pt x="6" y="0"/>
                    <a:pt x="17" y="2"/>
                    <a:pt x="22" y="9"/>
                  </a:cubicBezTo>
                  <a:cubicBezTo>
                    <a:pt x="30" y="19"/>
                    <a:pt x="20" y="25"/>
                    <a:pt x="12" y="29"/>
                  </a:cubicBezTo>
                  <a:cubicBezTo>
                    <a:pt x="11" y="28"/>
                    <a:pt x="10" y="27"/>
                    <a:pt x="9" y="2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9" name="Freeform 61">
              <a:extLst>
                <a:ext uri="{FF2B5EF4-FFF2-40B4-BE49-F238E27FC236}">
                  <a16:creationId xmlns:a16="http://schemas.microsoft.com/office/drawing/2014/main" id="{96DC1C7D-C200-4725-A490-D682C1C1AE1F}"/>
                </a:ext>
              </a:extLst>
            </p:cNvPr>
            <p:cNvSpPr>
              <a:spLocks/>
            </p:cNvSpPr>
            <p:nvPr/>
          </p:nvSpPr>
          <p:spPr bwMode="auto">
            <a:xfrm>
              <a:off x="6615113" y="4032250"/>
              <a:ext cx="41275" cy="44450"/>
            </a:xfrm>
            <a:custGeom>
              <a:avLst/>
              <a:gdLst>
                <a:gd name="T0" fmla="*/ 0 w 24"/>
                <a:gd name="T1" fmla="*/ 11 h 27"/>
                <a:gd name="T2" fmla="*/ 19 w 24"/>
                <a:gd name="T3" fmla="*/ 9 h 27"/>
                <a:gd name="T4" fmla="*/ 21 w 24"/>
                <a:gd name="T5" fmla="*/ 21 h 27"/>
                <a:gd name="T6" fmla="*/ 12 w 24"/>
                <a:gd name="T7" fmla="*/ 25 h 27"/>
                <a:gd name="T8" fmla="*/ 9 w 24"/>
                <a:gd name="T9" fmla="*/ 20 h 27"/>
                <a:gd name="T10" fmla="*/ 0 w 24"/>
                <a:gd name="T11" fmla="*/ 11 h 27"/>
              </a:gdLst>
              <a:ahLst/>
              <a:cxnLst>
                <a:cxn ang="0">
                  <a:pos x="T0" y="T1"/>
                </a:cxn>
                <a:cxn ang="0">
                  <a:pos x="T2" y="T3"/>
                </a:cxn>
                <a:cxn ang="0">
                  <a:pos x="T4" y="T5"/>
                </a:cxn>
                <a:cxn ang="0">
                  <a:pos x="T6" y="T7"/>
                </a:cxn>
                <a:cxn ang="0">
                  <a:pos x="T8" y="T9"/>
                </a:cxn>
                <a:cxn ang="0">
                  <a:pos x="T10" y="T11"/>
                </a:cxn>
              </a:cxnLst>
              <a:rect l="0" t="0" r="r" b="b"/>
              <a:pathLst>
                <a:path w="24" h="27">
                  <a:moveTo>
                    <a:pt x="0" y="11"/>
                  </a:moveTo>
                  <a:cubicBezTo>
                    <a:pt x="5" y="4"/>
                    <a:pt x="12" y="3"/>
                    <a:pt x="19" y="9"/>
                  </a:cubicBezTo>
                  <a:cubicBezTo>
                    <a:pt x="24" y="12"/>
                    <a:pt x="21" y="17"/>
                    <a:pt x="21" y="21"/>
                  </a:cubicBezTo>
                  <a:cubicBezTo>
                    <a:pt x="20" y="27"/>
                    <a:pt x="16" y="27"/>
                    <a:pt x="12" y="25"/>
                  </a:cubicBezTo>
                  <a:cubicBezTo>
                    <a:pt x="11" y="24"/>
                    <a:pt x="6" y="25"/>
                    <a:pt x="9" y="20"/>
                  </a:cubicBezTo>
                  <a:cubicBezTo>
                    <a:pt x="19" y="0"/>
                    <a:pt x="1" y="19"/>
                    <a:pt x="0" y="1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0" name="Freeform 62">
              <a:extLst>
                <a:ext uri="{FF2B5EF4-FFF2-40B4-BE49-F238E27FC236}">
                  <a16:creationId xmlns:a16="http://schemas.microsoft.com/office/drawing/2014/main" id="{233AAE44-A702-4515-B1A7-4E57E118BFE3}"/>
                </a:ext>
              </a:extLst>
            </p:cNvPr>
            <p:cNvSpPr>
              <a:spLocks/>
            </p:cNvSpPr>
            <p:nvPr/>
          </p:nvSpPr>
          <p:spPr bwMode="auto">
            <a:xfrm>
              <a:off x="6403975" y="3856038"/>
              <a:ext cx="42863" cy="28575"/>
            </a:xfrm>
            <a:custGeom>
              <a:avLst/>
              <a:gdLst>
                <a:gd name="T0" fmla="*/ 13 w 25"/>
                <a:gd name="T1" fmla="*/ 3 h 17"/>
                <a:gd name="T2" fmla="*/ 25 w 25"/>
                <a:gd name="T3" fmla="*/ 12 h 17"/>
                <a:gd name="T4" fmla="*/ 3 w 25"/>
                <a:gd name="T5" fmla="*/ 10 h 17"/>
                <a:gd name="T6" fmla="*/ 10 w 25"/>
                <a:gd name="T7" fmla="*/ 0 h 17"/>
                <a:gd name="T8" fmla="*/ 13 w 25"/>
                <a:gd name="T9" fmla="*/ 3 h 17"/>
              </a:gdLst>
              <a:ahLst/>
              <a:cxnLst>
                <a:cxn ang="0">
                  <a:pos x="T0" y="T1"/>
                </a:cxn>
                <a:cxn ang="0">
                  <a:pos x="T2" y="T3"/>
                </a:cxn>
                <a:cxn ang="0">
                  <a:pos x="T4" y="T5"/>
                </a:cxn>
                <a:cxn ang="0">
                  <a:pos x="T6" y="T7"/>
                </a:cxn>
                <a:cxn ang="0">
                  <a:pos x="T8" y="T9"/>
                </a:cxn>
              </a:cxnLst>
              <a:rect l="0" t="0" r="r" b="b"/>
              <a:pathLst>
                <a:path w="25" h="17">
                  <a:moveTo>
                    <a:pt x="13" y="3"/>
                  </a:moveTo>
                  <a:cubicBezTo>
                    <a:pt x="14" y="11"/>
                    <a:pt x="23" y="5"/>
                    <a:pt x="25" y="12"/>
                  </a:cubicBezTo>
                  <a:cubicBezTo>
                    <a:pt x="17" y="15"/>
                    <a:pt x="9" y="17"/>
                    <a:pt x="3" y="10"/>
                  </a:cubicBezTo>
                  <a:cubicBezTo>
                    <a:pt x="0" y="7"/>
                    <a:pt x="6" y="3"/>
                    <a:pt x="10" y="0"/>
                  </a:cubicBezTo>
                  <a:cubicBezTo>
                    <a:pt x="11" y="1"/>
                    <a:pt x="12" y="2"/>
                    <a:pt x="13" y="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7" name="Grupo 6">
            <a:extLst>
              <a:ext uri="{FF2B5EF4-FFF2-40B4-BE49-F238E27FC236}">
                <a16:creationId xmlns:a16="http://schemas.microsoft.com/office/drawing/2014/main" id="{1F51569E-7D86-279D-9287-20E32738C7C8}"/>
              </a:ext>
            </a:extLst>
          </p:cNvPr>
          <p:cNvGrpSpPr/>
          <p:nvPr/>
        </p:nvGrpSpPr>
        <p:grpSpPr>
          <a:xfrm>
            <a:off x="4986338" y="2044700"/>
            <a:ext cx="404813" cy="974726"/>
            <a:chOff x="4986338" y="2044700"/>
            <a:chExt cx="404813" cy="974726"/>
          </a:xfrm>
        </p:grpSpPr>
        <p:sp>
          <p:nvSpPr>
            <p:cNvPr id="24" name="Freeform 12">
              <a:extLst>
                <a:ext uri="{FF2B5EF4-FFF2-40B4-BE49-F238E27FC236}">
                  <a16:creationId xmlns:a16="http://schemas.microsoft.com/office/drawing/2014/main" id="{EDA3E873-CFED-469D-8579-AA28E4017D86}"/>
                </a:ext>
              </a:extLst>
            </p:cNvPr>
            <p:cNvSpPr>
              <a:spLocks noEditPoints="1"/>
            </p:cNvSpPr>
            <p:nvPr/>
          </p:nvSpPr>
          <p:spPr bwMode="auto">
            <a:xfrm>
              <a:off x="4986338" y="2201863"/>
              <a:ext cx="404813" cy="817563"/>
            </a:xfrm>
            <a:custGeom>
              <a:avLst/>
              <a:gdLst>
                <a:gd name="T0" fmla="*/ 242 w 242"/>
                <a:gd name="T1" fmla="*/ 197 h 488"/>
                <a:gd name="T2" fmla="*/ 242 w 242"/>
                <a:gd name="T3" fmla="*/ 344 h 488"/>
                <a:gd name="T4" fmla="*/ 214 w 242"/>
                <a:gd name="T5" fmla="*/ 389 h 488"/>
                <a:gd name="T6" fmla="*/ 204 w 242"/>
                <a:gd name="T7" fmla="*/ 402 h 488"/>
                <a:gd name="T8" fmla="*/ 191 w 242"/>
                <a:gd name="T9" fmla="*/ 458 h 488"/>
                <a:gd name="T10" fmla="*/ 174 w 242"/>
                <a:gd name="T11" fmla="*/ 481 h 488"/>
                <a:gd name="T12" fmla="*/ 78 w 242"/>
                <a:gd name="T13" fmla="*/ 483 h 488"/>
                <a:gd name="T14" fmla="*/ 50 w 242"/>
                <a:gd name="T15" fmla="*/ 452 h 488"/>
                <a:gd name="T16" fmla="*/ 41 w 242"/>
                <a:gd name="T17" fmla="*/ 413 h 488"/>
                <a:gd name="T18" fmla="*/ 19 w 242"/>
                <a:gd name="T19" fmla="*/ 384 h 488"/>
                <a:gd name="T20" fmla="*/ 0 w 242"/>
                <a:gd name="T21" fmla="*/ 347 h 488"/>
                <a:gd name="T22" fmla="*/ 0 w 242"/>
                <a:gd name="T23" fmla="*/ 44 h 488"/>
                <a:gd name="T24" fmla="*/ 46 w 242"/>
                <a:gd name="T25" fmla="*/ 0 h 488"/>
                <a:gd name="T26" fmla="*/ 195 w 242"/>
                <a:gd name="T27" fmla="*/ 0 h 488"/>
                <a:gd name="T28" fmla="*/ 242 w 242"/>
                <a:gd name="T29" fmla="*/ 48 h 488"/>
                <a:gd name="T30" fmla="*/ 242 w 242"/>
                <a:gd name="T31" fmla="*/ 197 h 488"/>
                <a:gd name="T32" fmla="*/ 18 w 242"/>
                <a:gd name="T33" fmla="*/ 195 h 488"/>
                <a:gd name="T34" fmla="*/ 18 w 242"/>
                <a:gd name="T35" fmla="*/ 354 h 488"/>
                <a:gd name="T36" fmla="*/ 37 w 242"/>
                <a:gd name="T37" fmla="*/ 374 h 488"/>
                <a:gd name="T38" fmla="*/ 205 w 242"/>
                <a:gd name="T39" fmla="*/ 374 h 488"/>
                <a:gd name="T40" fmla="*/ 224 w 242"/>
                <a:gd name="T41" fmla="*/ 354 h 488"/>
                <a:gd name="T42" fmla="*/ 224 w 242"/>
                <a:gd name="T43" fmla="*/ 37 h 488"/>
                <a:gd name="T44" fmla="*/ 206 w 242"/>
                <a:gd name="T45" fmla="*/ 18 h 488"/>
                <a:gd name="T46" fmla="*/ 36 w 242"/>
                <a:gd name="T47" fmla="*/ 18 h 488"/>
                <a:gd name="T48" fmla="*/ 18 w 242"/>
                <a:gd name="T49" fmla="*/ 37 h 488"/>
                <a:gd name="T50" fmla="*/ 18 w 242"/>
                <a:gd name="T51" fmla="*/ 195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2" h="488">
                  <a:moveTo>
                    <a:pt x="242" y="197"/>
                  </a:moveTo>
                  <a:cubicBezTo>
                    <a:pt x="242" y="246"/>
                    <a:pt x="242" y="295"/>
                    <a:pt x="242" y="344"/>
                  </a:cubicBezTo>
                  <a:cubicBezTo>
                    <a:pt x="242" y="365"/>
                    <a:pt x="236" y="382"/>
                    <a:pt x="214" y="389"/>
                  </a:cubicBezTo>
                  <a:cubicBezTo>
                    <a:pt x="206" y="391"/>
                    <a:pt x="206" y="396"/>
                    <a:pt x="204" y="402"/>
                  </a:cubicBezTo>
                  <a:cubicBezTo>
                    <a:pt x="198" y="420"/>
                    <a:pt x="194" y="439"/>
                    <a:pt x="191" y="458"/>
                  </a:cubicBezTo>
                  <a:cubicBezTo>
                    <a:pt x="190" y="470"/>
                    <a:pt x="186" y="479"/>
                    <a:pt x="174" y="481"/>
                  </a:cubicBezTo>
                  <a:cubicBezTo>
                    <a:pt x="142" y="487"/>
                    <a:pt x="110" y="488"/>
                    <a:pt x="78" y="483"/>
                  </a:cubicBezTo>
                  <a:cubicBezTo>
                    <a:pt x="61" y="480"/>
                    <a:pt x="51" y="471"/>
                    <a:pt x="50" y="452"/>
                  </a:cubicBezTo>
                  <a:cubicBezTo>
                    <a:pt x="49" y="439"/>
                    <a:pt x="44" y="426"/>
                    <a:pt x="41" y="413"/>
                  </a:cubicBezTo>
                  <a:cubicBezTo>
                    <a:pt x="38" y="401"/>
                    <a:pt x="34" y="390"/>
                    <a:pt x="19" y="384"/>
                  </a:cubicBezTo>
                  <a:cubicBezTo>
                    <a:pt x="4" y="378"/>
                    <a:pt x="0" y="363"/>
                    <a:pt x="0" y="347"/>
                  </a:cubicBezTo>
                  <a:cubicBezTo>
                    <a:pt x="0" y="246"/>
                    <a:pt x="0" y="145"/>
                    <a:pt x="0" y="44"/>
                  </a:cubicBezTo>
                  <a:cubicBezTo>
                    <a:pt x="1" y="15"/>
                    <a:pt x="16" y="0"/>
                    <a:pt x="46" y="0"/>
                  </a:cubicBezTo>
                  <a:cubicBezTo>
                    <a:pt x="96" y="0"/>
                    <a:pt x="145" y="0"/>
                    <a:pt x="195" y="0"/>
                  </a:cubicBezTo>
                  <a:cubicBezTo>
                    <a:pt x="227" y="0"/>
                    <a:pt x="242" y="15"/>
                    <a:pt x="242" y="48"/>
                  </a:cubicBezTo>
                  <a:cubicBezTo>
                    <a:pt x="242" y="97"/>
                    <a:pt x="242" y="147"/>
                    <a:pt x="242" y="197"/>
                  </a:cubicBezTo>
                  <a:close/>
                  <a:moveTo>
                    <a:pt x="18" y="195"/>
                  </a:moveTo>
                  <a:cubicBezTo>
                    <a:pt x="18" y="248"/>
                    <a:pt x="19" y="301"/>
                    <a:pt x="18" y="354"/>
                  </a:cubicBezTo>
                  <a:cubicBezTo>
                    <a:pt x="18" y="369"/>
                    <a:pt x="21" y="374"/>
                    <a:pt x="37" y="374"/>
                  </a:cubicBezTo>
                  <a:cubicBezTo>
                    <a:pt x="93" y="373"/>
                    <a:pt x="149" y="373"/>
                    <a:pt x="205" y="374"/>
                  </a:cubicBezTo>
                  <a:cubicBezTo>
                    <a:pt x="221" y="374"/>
                    <a:pt x="224" y="368"/>
                    <a:pt x="224" y="354"/>
                  </a:cubicBezTo>
                  <a:cubicBezTo>
                    <a:pt x="223" y="248"/>
                    <a:pt x="223" y="142"/>
                    <a:pt x="224" y="37"/>
                  </a:cubicBezTo>
                  <a:cubicBezTo>
                    <a:pt x="224" y="23"/>
                    <a:pt x="221" y="18"/>
                    <a:pt x="206" y="18"/>
                  </a:cubicBezTo>
                  <a:cubicBezTo>
                    <a:pt x="149" y="19"/>
                    <a:pt x="93" y="19"/>
                    <a:pt x="36" y="18"/>
                  </a:cubicBezTo>
                  <a:cubicBezTo>
                    <a:pt x="21" y="18"/>
                    <a:pt x="18" y="23"/>
                    <a:pt x="18" y="37"/>
                  </a:cubicBezTo>
                  <a:cubicBezTo>
                    <a:pt x="19" y="90"/>
                    <a:pt x="18" y="142"/>
                    <a:pt x="18" y="19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2">
              <a:extLst>
                <a:ext uri="{FF2B5EF4-FFF2-40B4-BE49-F238E27FC236}">
                  <a16:creationId xmlns:a16="http://schemas.microsoft.com/office/drawing/2014/main" id="{592AB493-AD12-48E1-8624-ED67970DBD9F}"/>
                </a:ext>
              </a:extLst>
            </p:cNvPr>
            <p:cNvSpPr>
              <a:spLocks/>
            </p:cNvSpPr>
            <p:nvPr/>
          </p:nvSpPr>
          <p:spPr bwMode="auto">
            <a:xfrm>
              <a:off x="5046663" y="2044700"/>
              <a:ext cx="284163" cy="149225"/>
            </a:xfrm>
            <a:custGeom>
              <a:avLst/>
              <a:gdLst>
                <a:gd name="T0" fmla="*/ 0 w 170"/>
                <a:gd name="T1" fmla="*/ 89 h 89"/>
                <a:gd name="T2" fmla="*/ 15 w 170"/>
                <a:gd name="T3" fmla="*/ 23 h 89"/>
                <a:gd name="T4" fmla="*/ 42 w 170"/>
                <a:gd name="T5" fmla="*/ 0 h 89"/>
                <a:gd name="T6" fmla="*/ 128 w 170"/>
                <a:gd name="T7" fmla="*/ 0 h 89"/>
                <a:gd name="T8" fmla="*/ 155 w 170"/>
                <a:gd name="T9" fmla="*/ 23 h 89"/>
                <a:gd name="T10" fmla="*/ 162 w 170"/>
                <a:gd name="T11" fmla="*/ 58 h 89"/>
                <a:gd name="T12" fmla="*/ 136 w 170"/>
                <a:gd name="T13" fmla="*/ 89 h 89"/>
                <a:gd name="T14" fmla="*/ 0 w 170"/>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89">
                  <a:moveTo>
                    <a:pt x="0" y="89"/>
                  </a:moveTo>
                  <a:cubicBezTo>
                    <a:pt x="7" y="66"/>
                    <a:pt x="13" y="45"/>
                    <a:pt x="15" y="23"/>
                  </a:cubicBezTo>
                  <a:cubicBezTo>
                    <a:pt x="16" y="8"/>
                    <a:pt x="26" y="0"/>
                    <a:pt x="42" y="0"/>
                  </a:cubicBezTo>
                  <a:cubicBezTo>
                    <a:pt x="71" y="0"/>
                    <a:pt x="100" y="0"/>
                    <a:pt x="128" y="0"/>
                  </a:cubicBezTo>
                  <a:cubicBezTo>
                    <a:pt x="144" y="0"/>
                    <a:pt x="153" y="8"/>
                    <a:pt x="155" y="23"/>
                  </a:cubicBezTo>
                  <a:cubicBezTo>
                    <a:pt x="157" y="35"/>
                    <a:pt x="159" y="46"/>
                    <a:pt x="162" y="58"/>
                  </a:cubicBezTo>
                  <a:cubicBezTo>
                    <a:pt x="170" y="89"/>
                    <a:pt x="170" y="89"/>
                    <a:pt x="136" y="89"/>
                  </a:cubicBezTo>
                  <a:cubicBezTo>
                    <a:pt x="92" y="89"/>
                    <a:pt x="47" y="89"/>
                    <a:pt x="0" y="8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1" name="Freeform 63">
              <a:extLst>
                <a:ext uri="{FF2B5EF4-FFF2-40B4-BE49-F238E27FC236}">
                  <a16:creationId xmlns:a16="http://schemas.microsoft.com/office/drawing/2014/main" id="{70C05CD3-213D-4EFA-B567-A07A259ECFB7}"/>
                </a:ext>
              </a:extLst>
            </p:cNvPr>
            <p:cNvSpPr>
              <a:spLocks/>
            </p:cNvSpPr>
            <p:nvPr/>
          </p:nvSpPr>
          <p:spPr bwMode="auto">
            <a:xfrm>
              <a:off x="5056188" y="2409825"/>
              <a:ext cx="263525" cy="257175"/>
            </a:xfrm>
            <a:custGeom>
              <a:avLst/>
              <a:gdLst>
                <a:gd name="T0" fmla="*/ 33 w 157"/>
                <a:gd name="T1" fmla="*/ 77 h 153"/>
                <a:gd name="T2" fmla="*/ 19 w 157"/>
                <a:gd name="T3" fmla="*/ 84 h 153"/>
                <a:gd name="T4" fmla="*/ 8 w 157"/>
                <a:gd name="T5" fmla="*/ 29 h 153"/>
                <a:gd name="T6" fmla="*/ 50 w 157"/>
                <a:gd name="T7" fmla="*/ 7 h 153"/>
                <a:gd name="T8" fmla="*/ 77 w 157"/>
                <a:gd name="T9" fmla="*/ 29 h 153"/>
                <a:gd name="T10" fmla="*/ 137 w 157"/>
                <a:gd name="T11" fmla="*/ 13 h 153"/>
                <a:gd name="T12" fmla="*/ 142 w 157"/>
                <a:gd name="T13" fmla="*/ 76 h 153"/>
                <a:gd name="T14" fmla="*/ 88 w 157"/>
                <a:gd name="T15" fmla="*/ 145 h 153"/>
                <a:gd name="T16" fmla="*/ 70 w 157"/>
                <a:gd name="T17" fmla="*/ 145 h 153"/>
                <a:gd name="T18" fmla="*/ 54 w 157"/>
                <a:gd name="T19" fmla="*/ 128 h 153"/>
                <a:gd name="T20" fmla="*/ 37 w 157"/>
                <a:gd name="T21" fmla="*/ 77 h 153"/>
                <a:gd name="T22" fmla="*/ 45 w 157"/>
                <a:gd name="T23" fmla="*/ 57 h 153"/>
                <a:gd name="T24" fmla="*/ 65 w 157"/>
                <a:gd name="T25" fmla="*/ 111 h 153"/>
                <a:gd name="T26" fmla="*/ 75 w 157"/>
                <a:gd name="T27" fmla="*/ 61 h 153"/>
                <a:gd name="T28" fmla="*/ 57 w 157"/>
                <a:gd name="T29" fmla="*/ 88 h 153"/>
                <a:gd name="T30" fmla="*/ 46 w 157"/>
                <a:gd name="T31" fmla="*/ 28 h 153"/>
                <a:gd name="T32" fmla="*/ 33 w 157"/>
                <a:gd name="T33" fmla="*/ 7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53">
                  <a:moveTo>
                    <a:pt x="33" y="77"/>
                  </a:moveTo>
                  <a:cubicBezTo>
                    <a:pt x="31" y="85"/>
                    <a:pt x="25" y="92"/>
                    <a:pt x="19" y="84"/>
                  </a:cubicBezTo>
                  <a:cubicBezTo>
                    <a:pt x="8" y="68"/>
                    <a:pt x="0" y="49"/>
                    <a:pt x="8" y="29"/>
                  </a:cubicBezTo>
                  <a:cubicBezTo>
                    <a:pt x="16" y="11"/>
                    <a:pt x="31" y="5"/>
                    <a:pt x="50" y="7"/>
                  </a:cubicBezTo>
                  <a:cubicBezTo>
                    <a:pt x="64" y="8"/>
                    <a:pt x="72" y="16"/>
                    <a:pt x="77" y="29"/>
                  </a:cubicBezTo>
                  <a:cubicBezTo>
                    <a:pt x="97" y="5"/>
                    <a:pt x="118" y="0"/>
                    <a:pt x="137" y="13"/>
                  </a:cubicBezTo>
                  <a:cubicBezTo>
                    <a:pt x="157" y="27"/>
                    <a:pt x="156" y="47"/>
                    <a:pt x="142" y="76"/>
                  </a:cubicBezTo>
                  <a:cubicBezTo>
                    <a:pt x="129" y="104"/>
                    <a:pt x="107" y="123"/>
                    <a:pt x="88" y="145"/>
                  </a:cubicBezTo>
                  <a:cubicBezTo>
                    <a:pt x="81" y="153"/>
                    <a:pt x="76" y="153"/>
                    <a:pt x="70" y="145"/>
                  </a:cubicBezTo>
                  <a:cubicBezTo>
                    <a:pt x="65" y="139"/>
                    <a:pt x="59" y="134"/>
                    <a:pt x="54" y="128"/>
                  </a:cubicBezTo>
                  <a:cubicBezTo>
                    <a:pt x="40" y="114"/>
                    <a:pt x="23" y="101"/>
                    <a:pt x="37" y="77"/>
                  </a:cubicBezTo>
                  <a:cubicBezTo>
                    <a:pt x="39" y="71"/>
                    <a:pt x="42" y="65"/>
                    <a:pt x="45" y="57"/>
                  </a:cubicBezTo>
                  <a:cubicBezTo>
                    <a:pt x="49" y="76"/>
                    <a:pt x="50" y="94"/>
                    <a:pt x="65" y="111"/>
                  </a:cubicBezTo>
                  <a:cubicBezTo>
                    <a:pt x="63" y="91"/>
                    <a:pt x="89" y="81"/>
                    <a:pt x="75" y="61"/>
                  </a:cubicBezTo>
                  <a:cubicBezTo>
                    <a:pt x="64" y="66"/>
                    <a:pt x="70" y="81"/>
                    <a:pt x="57" y="88"/>
                  </a:cubicBezTo>
                  <a:cubicBezTo>
                    <a:pt x="54" y="68"/>
                    <a:pt x="50" y="49"/>
                    <a:pt x="46" y="28"/>
                  </a:cubicBezTo>
                  <a:cubicBezTo>
                    <a:pt x="34" y="45"/>
                    <a:pt x="38" y="62"/>
                    <a:pt x="33" y="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2" name="Freeform 64">
              <a:extLst>
                <a:ext uri="{FF2B5EF4-FFF2-40B4-BE49-F238E27FC236}">
                  <a16:creationId xmlns:a16="http://schemas.microsoft.com/office/drawing/2014/main" id="{0D15C257-8005-44A4-8948-2DE562E10082}"/>
                </a:ext>
              </a:extLst>
            </p:cNvPr>
            <p:cNvSpPr>
              <a:spLocks/>
            </p:cNvSpPr>
            <p:nvPr/>
          </p:nvSpPr>
          <p:spPr bwMode="auto">
            <a:xfrm>
              <a:off x="5040313" y="2254250"/>
              <a:ext cx="55563" cy="44450"/>
            </a:xfrm>
            <a:custGeom>
              <a:avLst/>
              <a:gdLst>
                <a:gd name="T0" fmla="*/ 17 w 33"/>
                <a:gd name="T1" fmla="*/ 5 h 27"/>
                <a:gd name="T2" fmla="*/ 33 w 33"/>
                <a:gd name="T3" fmla="*/ 15 h 27"/>
                <a:gd name="T4" fmla="*/ 17 w 33"/>
                <a:gd name="T5" fmla="*/ 22 h 27"/>
                <a:gd name="T6" fmla="*/ 0 w 33"/>
                <a:gd name="T7" fmla="*/ 14 h 27"/>
                <a:gd name="T8" fmla="*/ 17 w 33"/>
                <a:gd name="T9" fmla="*/ 5 h 27"/>
              </a:gdLst>
              <a:ahLst/>
              <a:cxnLst>
                <a:cxn ang="0">
                  <a:pos x="T0" y="T1"/>
                </a:cxn>
                <a:cxn ang="0">
                  <a:pos x="T2" y="T3"/>
                </a:cxn>
                <a:cxn ang="0">
                  <a:pos x="T4" y="T5"/>
                </a:cxn>
                <a:cxn ang="0">
                  <a:pos x="T6" y="T7"/>
                </a:cxn>
                <a:cxn ang="0">
                  <a:pos x="T8" y="T9"/>
                </a:cxn>
              </a:cxnLst>
              <a:rect l="0" t="0" r="r" b="b"/>
              <a:pathLst>
                <a:path w="33" h="27">
                  <a:moveTo>
                    <a:pt x="17" y="5"/>
                  </a:moveTo>
                  <a:cubicBezTo>
                    <a:pt x="23" y="6"/>
                    <a:pt x="33" y="1"/>
                    <a:pt x="33" y="15"/>
                  </a:cubicBezTo>
                  <a:cubicBezTo>
                    <a:pt x="32" y="27"/>
                    <a:pt x="23" y="22"/>
                    <a:pt x="17" y="22"/>
                  </a:cubicBezTo>
                  <a:cubicBezTo>
                    <a:pt x="11" y="22"/>
                    <a:pt x="0" y="27"/>
                    <a:pt x="0" y="14"/>
                  </a:cubicBezTo>
                  <a:cubicBezTo>
                    <a:pt x="0" y="0"/>
                    <a:pt x="11" y="7"/>
                    <a:pt x="17" y="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9" name="Grupo 8">
            <a:extLst>
              <a:ext uri="{FF2B5EF4-FFF2-40B4-BE49-F238E27FC236}">
                <a16:creationId xmlns:a16="http://schemas.microsoft.com/office/drawing/2014/main" id="{937C2804-B6F7-48FA-BD8F-DAD75D3D2189}"/>
              </a:ext>
            </a:extLst>
          </p:cNvPr>
          <p:cNvGrpSpPr/>
          <p:nvPr/>
        </p:nvGrpSpPr>
        <p:grpSpPr>
          <a:xfrm>
            <a:off x="7167563" y="2154238"/>
            <a:ext cx="563563" cy="862013"/>
            <a:chOff x="7167563" y="2154238"/>
            <a:chExt cx="563563" cy="862013"/>
          </a:xfrm>
        </p:grpSpPr>
        <p:sp>
          <p:nvSpPr>
            <p:cNvPr id="25" name="Freeform 13">
              <a:extLst>
                <a:ext uri="{FF2B5EF4-FFF2-40B4-BE49-F238E27FC236}">
                  <a16:creationId xmlns:a16="http://schemas.microsoft.com/office/drawing/2014/main" id="{20EA926C-8081-4260-8A4A-0B63B0E337EC}"/>
                </a:ext>
              </a:extLst>
            </p:cNvPr>
            <p:cNvSpPr>
              <a:spLocks noEditPoints="1"/>
            </p:cNvSpPr>
            <p:nvPr/>
          </p:nvSpPr>
          <p:spPr bwMode="auto">
            <a:xfrm>
              <a:off x="7167563" y="2265363"/>
              <a:ext cx="563563" cy="646113"/>
            </a:xfrm>
            <a:custGeom>
              <a:avLst/>
              <a:gdLst>
                <a:gd name="T0" fmla="*/ 1 w 337"/>
                <a:gd name="T1" fmla="*/ 190 h 385"/>
                <a:gd name="T2" fmla="*/ 1 w 337"/>
                <a:gd name="T3" fmla="*/ 57 h 385"/>
                <a:gd name="T4" fmla="*/ 52 w 337"/>
                <a:gd name="T5" fmla="*/ 1 h 385"/>
                <a:gd name="T6" fmla="*/ 262 w 337"/>
                <a:gd name="T7" fmla="*/ 1 h 385"/>
                <a:gd name="T8" fmla="*/ 314 w 337"/>
                <a:gd name="T9" fmla="*/ 55 h 385"/>
                <a:gd name="T10" fmla="*/ 314 w 337"/>
                <a:gd name="T11" fmla="*/ 81 h 385"/>
                <a:gd name="T12" fmla="*/ 329 w 337"/>
                <a:gd name="T13" fmla="*/ 104 h 385"/>
                <a:gd name="T14" fmla="*/ 336 w 337"/>
                <a:gd name="T15" fmla="*/ 116 h 385"/>
                <a:gd name="T16" fmla="*/ 336 w 337"/>
                <a:gd name="T17" fmla="*/ 158 h 385"/>
                <a:gd name="T18" fmla="*/ 329 w 337"/>
                <a:gd name="T19" fmla="*/ 170 h 385"/>
                <a:gd name="T20" fmla="*/ 314 w 337"/>
                <a:gd name="T21" fmla="*/ 194 h 385"/>
                <a:gd name="T22" fmla="*/ 328 w 337"/>
                <a:gd name="T23" fmla="*/ 213 h 385"/>
                <a:gd name="T24" fmla="*/ 336 w 337"/>
                <a:gd name="T25" fmla="*/ 220 h 385"/>
                <a:gd name="T26" fmla="*/ 336 w 337"/>
                <a:gd name="T27" fmla="*/ 274 h 385"/>
                <a:gd name="T28" fmla="*/ 332 w 337"/>
                <a:gd name="T29" fmla="*/ 278 h 385"/>
                <a:gd name="T30" fmla="*/ 314 w 337"/>
                <a:gd name="T31" fmla="*/ 310 h 385"/>
                <a:gd name="T32" fmla="*/ 242 w 337"/>
                <a:gd name="T33" fmla="*/ 383 h 385"/>
                <a:gd name="T34" fmla="*/ 58 w 337"/>
                <a:gd name="T35" fmla="*/ 382 h 385"/>
                <a:gd name="T36" fmla="*/ 1 w 337"/>
                <a:gd name="T37" fmla="*/ 325 h 385"/>
                <a:gd name="T38" fmla="*/ 1 w 337"/>
                <a:gd name="T39" fmla="*/ 190 h 385"/>
                <a:gd name="T40" fmla="*/ 23 w 337"/>
                <a:gd name="T41" fmla="*/ 191 h 385"/>
                <a:gd name="T42" fmla="*/ 23 w 337"/>
                <a:gd name="T43" fmla="*/ 340 h 385"/>
                <a:gd name="T44" fmla="*/ 41 w 337"/>
                <a:gd name="T45" fmla="*/ 359 h 385"/>
                <a:gd name="T46" fmla="*/ 272 w 337"/>
                <a:gd name="T47" fmla="*/ 359 h 385"/>
                <a:gd name="T48" fmla="*/ 291 w 337"/>
                <a:gd name="T49" fmla="*/ 341 h 385"/>
                <a:gd name="T50" fmla="*/ 291 w 337"/>
                <a:gd name="T51" fmla="*/ 43 h 385"/>
                <a:gd name="T52" fmla="*/ 271 w 337"/>
                <a:gd name="T53" fmla="*/ 23 h 385"/>
                <a:gd name="T54" fmla="*/ 44 w 337"/>
                <a:gd name="T55" fmla="*/ 23 h 385"/>
                <a:gd name="T56" fmla="*/ 23 w 337"/>
                <a:gd name="T57" fmla="*/ 46 h 385"/>
                <a:gd name="T58" fmla="*/ 23 w 337"/>
                <a:gd name="T59" fmla="*/ 191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37" h="385">
                  <a:moveTo>
                    <a:pt x="1" y="190"/>
                  </a:moveTo>
                  <a:cubicBezTo>
                    <a:pt x="1" y="145"/>
                    <a:pt x="0" y="101"/>
                    <a:pt x="1" y="57"/>
                  </a:cubicBezTo>
                  <a:cubicBezTo>
                    <a:pt x="1" y="22"/>
                    <a:pt x="19" y="2"/>
                    <a:pt x="52" y="1"/>
                  </a:cubicBezTo>
                  <a:cubicBezTo>
                    <a:pt x="122" y="0"/>
                    <a:pt x="192" y="0"/>
                    <a:pt x="262" y="1"/>
                  </a:cubicBezTo>
                  <a:cubicBezTo>
                    <a:pt x="294" y="2"/>
                    <a:pt x="313" y="23"/>
                    <a:pt x="314" y="55"/>
                  </a:cubicBezTo>
                  <a:cubicBezTo>
                    <a:pt x="314" y="64"/>
                    <a:pt x="314" y="72"/>
                    <a:pt x="314" y="81"/>
                  </a:cubicBezTo>
                  <a:cubicBezTo>
                    <a:pt x="314" y="92"/>
                    <a:pt x="310" y="105"/>
                    <a:pt x="329" y="104"/>
                  </a:cubicBezTo>
                  <a:cubicBezTo>
                    <a:pt x="337" y="103"/>
                    <a:pt x="336" y="110"/>
                    <a:pt x="336" y="116"/>
                  </a:cubicBezTo>
                  <a:cubicBezTo>
                    <a:pt x="336" y="130"/>
                    <a:pt x="336" y="144"/>
                    <a:pt x="336" y="158"/>
                  </a:cubicBezTo>
                  <a:cubicBezTo>
                    <a:pt x="336" y="163"/>
                    <a:pt x="336" y="171"/>
                    <a:pt x="329" y="170"/>
                  </a:cubicBezTo>
                  <a:cubicBezTo>
                    <a:pt x="303" y="165"/>
                    <a:pt x="316" y="185"/>
                    <a:pt x="314" y="194"/>
                  </a:cubicBezTo>
                  <a:cubicBezTo>
                    <a:pt x="313" y="204"/>
                    <a:pt x="309" y="217"/>
                    <a:pt x="328" y="213"/>
                  </a:cubicBezTo>
                  <a:cubicBezTo>
                    <a:pt x="332" y="213"/>
                    <a:pt x="336" y="215"/>
                    <a:pt x="336" y="220"/>
                  </a:cubicBezTo>
                  <a:cubicBezTo>
                    <a:pt x="336" y="238"/>
                    <a:pt x="336" y="256"/>
                    <a:pt x="336" y="274"/>
                  </a:cubicBezTo>
                  <a:cubicBezTo>
                    <a:pt x="336" y="275"/>
                    <a:pt x="333" y="278"/>
                    <a:pt x="332" y="278"/>
                  </a:cubicBezTo>
                  <a:cubicBezTo>
                    <a:pt x="304" y="276"/>
                    <a:pt x="313" y="298"/>
                    <a:pt x="314" y="310"/>
                  </a:cubicBezTo>
                  <a:cubicBezTo>
                    <a:pt x="320" y="356"/>
                    <a:pt x="288" y="385"/>
                    <a:pt x="242" y="383"/>
                  </a:cubicBezTo>
                  <a:cubicBezTo>
                    <a:pt x="181" y="379"/>
                    <a:pt x="119" y="382"/>
                    <a:pt x="58" y="382"/>
                  </a:cubicBezTo>
                  <a:cubicBezTo>
                    <a:pt x="19" y="382"/>
                    <a:pt x="1" y="363"/>
                    <a:pt x="1" y="325"/>
                  </a:cubicBezTo>
                  <a:cubicBezTo>
                    <a:pt x="0" y="280"/>
                    <a:pt x="1" y="235"/>
                    <a:pt x="1" y="190"/>
                  </a:cubicBezTo>
                  <a:close/>
                  <a:moveTo>
                    <a:pt x="23" y="191"/>
                  </a:moveTo>
                  <a:cubicBezTo>
                    <a:pt x="23" y="241"/>
                    <a:pt x="24" y="290"/>
                    <a:pt x="23" y="340"/>
                  </a:cubicBezTo>
                  <a:cubicBezTo>
                    <a:pt x="23" y="354"/>
                    <a:pt x="26" y="359"/>
                    <a:pt x="41" y="359"/>
                  </a:cubicBezTo>
                  <a:cubicBezTo>
                    <a:pt x="118" y="359"/>
                    <a:pt x="195" y="359"/>
                    <a:pt x="272" y="359"/>
                  </a:cubicBezTo>
                  <a:cubicBezTo>
                    <a:pt x="285" y="359"/>
                    <a:pt x="291" y="356"/>
                    <a:pt x="291" y="341"/>
                  </a:cubicBezTo>
                  <a:cubicBezTo>
                    <a:pt x="290" y="242"/>
                    <a:pt x="290" y="142"/>
                    <a:pt x="291" y="43"/>
                  </a:cubicBezTo>
                  <a:cubicBezTo>
                    <a:pt x="291" y="27"/>
                    <a:pt x="285" y="23"/>
                    <a:pt x="271" y="23"/>
                  </a:cubicBezTo>
                  <a:cubicBezTo>
                    <a:pt x="195" y="24"/>
                    <a:pt x="120" y="24"/>
                    <a:pt x="44" y="23"/>
                  </a:cubicBezTo>
                  <a:cubicBezTo>
                    <a:pt x="26" y="23"/>
                    <a:pt x="23" y="30"/>
                    <a:pt x="23" y="46"/>
                  </a:cubicBezTo>
                  <a:cubicBezTo>
                    <a:pt x="24" y="94"/>
                    <a:pt x="23" y="143"/>
                    <a:pt x="23" y="19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0">
              <a:extLst>
                <a:ext uri="{FF2B5EF4-FFF2-40B4-BE49-F238E27FC236}">
                  <a16:creationId xmlns:a16="http://schemas.microsoft.com/office/drawing/2014/main" id="{D2256E74-630F-4624-B046-4658CB15B741}"/>
                </a:ext>
              </a:extLst>
            </p:cNvPr>
            <p:cNvSpPr>
              <a:spLocks/>
            </p:cNvSpPr>
            <p:nvPr/>
          </p:nvSpPr>
          <p:spPr bwMode="auto">
            <a:xfrm>
              <a:off x="7278688" y="2154238"/>
              <a:ext cx="298450" cy="98425"/>
            </a:xfrm>
            <a:custGeom>
              <a:avLst/>
              <a:gdLst>
                <a:gd name="T0" fmla="*/ 0 w 178"/>
                <a:gd name="T1" fmla="*/ 57 h 59"/>
                <a:gd name="T2" fmla="*/ 11 w 178"/>
                <a:gd name="T3" fmla="*/ 19 h 59"/>
                <a:gd name="T4" fmla="*/ 38 w 178"/>
                <a:gd name="T5" fmla="*/ 1 h 59"/>
                <a:gd name="T6" fmla="*/ 138 w 178"/>
                <a:gd name="T7" fmla="*/ 1 h 59"/>
                <a:gd name="T8" fmla="*/ 174 w 178"/>
                <a:gd name="T9" fmla="*/ 33 h 59"/>
                <a:gd name="T10" fmla="*/ 153 w 178"/>
                <a:gd name="T11" fmla="*/ 58 h 59"/>
                <a:gd name="T12" fmla="*/ 0 w 178"/>
                <a:gd name="T13" fmla="*/ 57 h 59"/>
              </a:gdLst>
              <a:ahLst/>
              <a:cxnLst>
                <a:cxn ang="0">
                  <a:pos x="T0" y="T1"/>
                </a:cxn>
                <a:cxn ang="0">
                  <a:pos x="T2" y="T3"/>
                </a:cxn>
                <a:cxn ang="0">
                  <a:pos x="T4" y="T5"/>
                </a:cxn>
                <a:cxn ang="0">
                  <a:pos x="T6" y="T7"/>
                </a:cxn>
                <a:cxn ang="0">
                  <a:pos x="T8" y="T9"/>
                </a:cxn>
                <a:cxn ang="0">
                  <a:pos x="T10" y="T11"/>
                </a:cxn>
                <a:cxn ang="0">
                  <a:pos x="T12" y="T13"/>
                </a:cxn>
              </a:cxnLst>
              <a:rect l="0" t="0" r="r" b="b"/>
              <a:pathLst>
                <a:path w="178" h="59">
                  <a:moveTo>
                    <a:pt x="0" y="57"/>
                  </a:moveTo>
                  <a:cubicBezTo>
                    <a:pt x="4" y="43"/>
                    <a:pt x="7" y="31"/>
                    <a:pt x="11" y="19"/>
                  </a:cubicBezTo>
                  <a:cubicBezTo>
                    <a:pt x="15" y="6"/>
                    <a:pt x="24" y="1"/>
                    <a:pt x="38" y="1"/>
                  </a:cubicBezTo>
                  <a:cubicBezTo>
                    <a:pt x="71" y="2"/>
                    <a:pt x="104" y="3"/>
                    <a:pt x="138" y="1"/>
                  </a:cubicBezTo>
                  <a:cubicBezTo>
                    <a:pt x="163" y="0"/>
                    <a:pt x="169" y="13"/>
                    <a:pt x="174" y="33"/>
                  </a:cubicBezTo>
                  <a:cubicBezTo>
                    <a:pt x="178" y="53"/>
                    <a:pt x="175" y="59"/>
                    <a:pt x="153" y="58"/>
                  </a:cubicBezTo>
                  <a:cubicBezTo>
                    <a:pt x="103" y="56"/>
                    <a:pt x="53" y="57"/>
                    <a:pt x="0" y="5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1">
              <a:extLst>
                <a:ext uri="{FF2B5EF4-FFF2-40B4-BE49-F238E27FC236}">
                  <a16:creationId xmlns:a16="http://schemas.microsoft.com/office/drawing/2014/main" id="{D66CB032-CFDC-4C77-BA27-954876F23308}"/>
                </a:ext>
              </a:extLst>
            </p:cNvPr>
            <p:cNvSpPr>
              <a:spLocks/>
            </p:cNvSpPr>
            <p:nvPr/>
          </p:nvSpPr>
          <p:spPr bwMode="auto">
            <a:xfrm>
              <a:off x="7273925" y="2919413"/>
              <a:ext cx="306388" cy="96838"/>
            </a:xfrm>
            <a:custGeom>
              <a:avLst/>
              <a:gdLst>
                <a:gd name="T0" fmla="*/ 93 w 183"/>
                <a:gd name="T1" fmla="*/ 2 h 58"/>
                <a:gd name="T2" fmla="*/ 165 w 183"/>
                <a:gd name="T3" fmla="*/ 2 h 58"/>
                <a:gd name="T4" fmla="*/ 178 w 183"/>
                <a:gd name="T5" fmla="*/ 21 h 58"/>
                <a:gd name="T6" fmla="*/ 126 w 183"/>
                <a:gd name="T7" fmla="*/ 58 h 58"/>
                <a:gd name="T8" fmla="*/ 36 w 183"/>
                <a:gd name="T9" fmla="*/ 57 h 58"/>
                <a:gd name="T10" fmla="*/ 7 w 183"/>
                <a:gd name="T11" fmla="*/ 5 h 58"/>
                <a:gd name="T12" fmla="*/ 19 w 183"/>
                <a:gd name="T13" fmla="*/ 2 h 58"/>
                <a:gd name="T14" fmla="*/ 93 w 183"/>
                <a:gd name="T15" fmla="*/ 2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58">
                  <a:moveTo>
                    <a:pt x="93" y="2"/>
                  </a:moveTo>
                  <a:cubicBezTo>
                    <a:pt x="117" y="2"/>
                    <a:pt x="141" y="3"/>
                    <a:pt x="165" y="2"/>
                  </a:cubicBezTo>
                  <a:cubicBezTo>
                    <a:pt x="183" y="1"/>
                    <a:pt x="182" y="8"/>
                    <a:pt x="178" y="21"/>
                  </a:cubicBezTo>
                  <a:cubicBezTo>
                    <a:pt x="166" y="58"/>
                    <a:pt x="166" y="58"/>
                    <a:pt x="126" y="58"/>
                  </a:cubicBezTo>
                  <a:cubicBezTo>
                    <a:pt x="96" y="58"/>
                    <a:pt x="66" y="58"/>
                    <a:pt x="36" y="57"/>
                  </a:cubicBezTo>
                  <a:cubicBezTo>
                    <a:pt x="21" y="57"/>
                    <a:pt x="0" y="18"/>
                    <a:pt x="7" y="5"/>
                  </a:cubicBezTo>
                  <a:cubicBezTo>
                    <a:pt x="9" y="0"/>
                    <a:pt x="15" y="2"/>
                    <a:pt x="19" y="2"/>
                  </a:cubicBezTo>
                  <a:cubicBezTo>
                    <a:pt x="44" y="2"/>
                    <a:pt x="68" y="2"/>
                    <a:pt x="93" y="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3" name="Freeform 65">
              <a:extLst>
                <a:ext uri="{FF2B5EF4-FFF2-40B4-BE49-F238E27FC236}">
                  <a16:creationId xmlns:a16="http://schemas.microsoft.com/office/drawing/2014/main" id="{D65BF045-8060-4AFD-9B27-5B17C3B7A9BA}"/>
                </a:ext>
              </a:extLst>
            </p:cNvPr>
            <p:cNvSpPr>
              <a:spLocks noEditPoints="1"/>
            </p:cNvSpPr>
            <p:nvPr/>
          </p:nvSpPr>
          <p:spPr bwMode="auto">
            <a:xfrm>
              <a:off x="7450138" y="2616200"/>
              <a:ext cx="104775" cy="153988"/>
            </a:xfrm>
            <a:custGeom>
              <a:avLst/>
              <a:gdLst>
                <a:gd name="T0" fmla="*/ 0 w 63"/>
                <a:gd name="T1" fmla="*/ 45 h 92"/>
                <a:gd name="T2" fmla="*/ 1 w 63"/>
                <a:gd name="T3" fmla="*/ 27 h 92"/>
                <a:gd name="T4" fmla="*/ 27 w 63"/>
                <a:gd name="T5" fmla="*/ 1 h 92"/>
                <a:gd name="T6" fmla="*/ 57 w 63"/>
                <a:gd name="T7" fmla="*/ 22 h 92"/>
                <a:gd name="T8" fmla="*/ 59 w 63"/>
                <a:gd name="T9" fmla="*/ 66 h 92"/>
                <a:gd name="T10" fmla="*/ 28 w 63"/>
                <a:gd name="T11" fmla="*/ 91 h 92"/>
                <a:gd name="T12" fmla="*/ 1 w 63"/>
                <a:gd name="T13" fmla="*/ 61 h 92"/>
                <a:gd name="T14" fmla="*/ 0 w 63"/>
                <a:gd name="T15" fmla="*/ 45 h 92"/>
                <a:gd name="T16" fmla="*/ 0 w 63"/>
                <a:gd name="T17" fmla="*/ 45 h 92"/>
                <a:gd name="T18" fmla="*/ 45 w 63"/>
                <a:gd name="T19" fmla="*/ 47 h 92"/>
                <a:gd name="T20" fmla="*/ 44 w 63"/>
                <a:gd name="T21" fmla="*/ 35 h 92"/>
                <a:gd name="T22" fmla="*/ 31 w 63"/>
                <a:gd name="T23" fmla="*/ 14 h 92"/>
                <a:gd name="T24" fmla="*/ 16 w 63"/>
                <a:gd name="T25" fmla="*/ 34 h 92"/>
                <a:gd name="T26" fmla="*/ 16 w 63"/>
                <a:gd name="T27" fmla="*/ 46 h 92"/>
                <a:gd name="T28" fmla="*/ 31 w 63"/>
                <a:gd name="T29" fmla="*/ 78 h 92"/>
                <a:gd name="T30" fmla="*/ 45 w 63"/>
                <a:gd name="T31" fmla="*/ 4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92">
                  <a:moveTo>
                    <a:pt x="0" y="45"/>
                  </a:moveTo>
                  <a:cubicBezTo>
                    <a:pt x="0" y="39"/>
                    <a:pt x="0" y="33"/>
                    <a:pt x="1" y="27"/>
                  </a:cubicBezTo>
                  <a:cubicBezTo>
                    <a:pt x="4" y="12"/>
                    <a:pt x="13" y="2"/>
                    <a:pt x="27" y="1"/>
                  </a:cubicBezTo>
                  <a:cubicBezTo>
                    <a:pt x="42" y="0"/>
                    <a:pt x="53" y="8"/>
                    <a:pt x="57" y="22"/>
                  </a:cubicBezTo>
                  <a:cubicBezTo>
                    <a:pt x="62" y="36"/>
                    <a:pt x="63" y="51"/>
                    <a:pt x="59" y="66"/>
                  </a:cubicBezTo>
                  <a:cubicBezTo>
                    <a:pt x="56" y="82"/>
                    <a:pt x="46" y="92"/>
                    <a:pt x="28" y="91"/>
                  </a:cubicBezTo>
                  <a:cubicBezTo>
                    <a:pt x="11" y="89"/>
                    <a:pt x="3" y="78"/>
                    <a:pt x="1" y="61"/>
                  </a:cubicBezTo>
                  <a:cubicBezTo>
                    <a:pt x="0" y="56"/>
                    <a:pt x="0" y="51"/>
                    <a:pt x="0" y="45"/>
                  </a:cubicBezTo>
                  <a:cubicBezTo>
                    <a:pt x="0" y="45"/>
                    <a:pt x="0" y="45"/>
                    <a:pt x="0" y="45"/>
                  </a:cubicBezTo>
                  <a:close/>
                  <a:moveTo>
                    <a:pt x="45" y="47"/>
                  </a:moveTo>
                  <a:cubicBezTo>
                    <a:pt x="44" y="42"/>
                    <a:pt x="44" y="38"/>
                    <a:pt x="44" y="35"/>
                  </a:cubicBezTo>
                  <a:cubicBezTo>
                    <a:pt x="42" y="26"/>
                    <a:pt x="44" y="14"/>
                    <a:pt x="31" y="14"/>
                  </a:cubicBezTo>
                  <a:cubicBezTo>
                    <a:pt x="17" y="14"/>
                    <a:pt x="19" y="26"/>
                    <a:pt x="16" y="34"/>
                  </a:cubicBezTo>
                  <a:cubicBezTo>
                    <a:pt x="15" y="38"/>
                    <a:pt x="15" y="42"/>
                    <a:pt x="16" y="46"/>
                  </a:cubicBezTo>
                  <a:cubicBezTo>
                    <a:pt x="18" y="58"/>
                    <a:pt x="12" y="79"/>
                    <a:pt x="31" y="78"/>
                  </a:cubicBezTo>
                  <a:cubicBezTo>
                    <a:pt x="49" y="78"/>
                    <a:pt x="41" y="58"/>
                    <a:pt x="45"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6" name="Freeform 66">
              <a:extLst>
                <a:ext uri="{FF2B5EF4-FFF2-40B4-BE49-F238E27FC236}">
                  <a16:creationId xmlns:a16="http://schemas.microsoft.com/office/drawing/2014/main" id="{26B8C6C0-0BD6-4869-AFB7-43385104D93A}"/>
                </a:ext>
              </a:extLst>
            </p:cNvPr>
            <p:cNvSpPr>
              <a:spLocks noEditPoints="1"/>
            </p:cNvSpPr>
            <p:nvPr/>
          </p:nvSpPr>
          <p:spPr bwMode="auto">
            <a:xfrm>
              <a:off x="7319963" y="2613025"/>
              <a:ext cx="107950" cy="160338"/>
            </a:xfrm>
            <a:custGeom>
              <a:avLst/>
              <a:gdLst>
                <a:gd name="T0" fmla="*/ 65 w 65"/>
                <a:gd name="T1" fmla="*/ 50 h 96"/>
                <a:gd name="T2" fmla="*/ 48 w 65"/>
                <a:gd name="T3" fmla="*/ 90 h 96"/>
                <a:gd name="T4" fmla="*/ 14 w 65"/>
                <a:gd name="T5" fmla="*/ 84 h 96"/>
                <a:gd name="T6" fmla="*/ 11 w 65"/>
                <a:gd name="T7" fmla="*/ 15 h 96"/>
                <a:gd name="T8" fmla="*/ 44 w 65"/>
                <a:gd name="T9" fmla="*/ 5 h 96"/>
                <a:gd name="T10" fmla="*/ 65 w 65"/>
                <a:gd name="T11" fmla="*/ 50 h 96"/>
                <a:gd name="T12" fmla="*/ 21 w 65"/>
                <a:gd name="T13" fmla="*/ 48 h 96"/>
                <a:gd name="T14" fmla="*/ 22 w 65"/>
                <a:gd name="T15" fmla="*/ 65 h 96"/>
                <a:gd name="T16" fmla="*/ 35 w 65"/>
                <a:gd name="T17" fmla="*/ 81 h 96"/>
                <a:gd name="T18" fmla="*/ 48 w 65"/>
                <a:gd name="T19" fmla="*/ 65 h 96"/>
                <a:gd name="T20" fmla="*/ 48 w 65"/>
                <a:gd name="T21" fmla="*/ 33 h 96"/>
                <a:gd name="T22" fmla="*/ 34 w 65"/>
                <a:gd name="T23" fmla="*/ 16 h 96"/>
                <a:gd name="T24" fmla="*/ 22 w 65"/>
                <a:gd name="T25" fmla="*/ 35 h 96"/>
                <a:gd name="T26" fmla="*/ 21 w 65"/>
                <a:gd name="T27" fmla="*/ 4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96">
                  <a:moveTo>
                    <a:pt x="65" y="50"/>
                  </a:moveTo>
                  <a:cubicBezTo>
                    <a:pt x="65" y="66"/>
                    <a:pt x="65" y="82"/>
                    <a:pt x="48" y="90"/>
                  </a:cubicBezTo>
                  <a:cubicBezTo>
                    <a:pt x="36" y="96"/>
                    <a:pt x="24" y="94"/>
                    <a:pt x="14" y="84"/>
                  </a:cubicBezTo>
                  <a:cubicBezTo>
                    <a:pt x="2" y="70"/>
                    <a:pt x="0" y="31"/>
                    <a:pt x="11" y="15"/>
                  </a:cubicBezTo>
                  <a:cubicBezTo>
                    <a:pt x="20" y="4"/>
                    <a:pt x="31" y="0"/>
                    <a:pt x="44" y="5"/>
                  </a:cubicBezTo>
                  <a:cubicBezTo>
                    <a:pt x="59" y="10"/>
                    <a:pt x="65" y="23"/>
                    <a:pt x="65" y="50"/>
                  </a:cubicBezTo>
                  <a:close/>
                  <a:moveTo>
                    <a:pt x="21" y="48"/>
                  </a:moveTo>
                  <a:cubicBezTo>
                    <a:pt x="21" y="53"/>
                    <a:pt x="22" y="59"/>
                    <a:pt x="22" y="65"/>
                  </a:cubicBezTo>
                  <a:cubicBezTo>
                    <a:pt x="23" y="73"/>
                    <a:pt x="25" y="81"/>
                    <a:pt x="35" y="81"/>
                  </a:cubicBezTo>
                  <a:cubicBezTo>
                    <a:pt x="45" y="82"/>
                    <a:pt x="47" y="73"/>
                    <a:pt x="48" y="65"/>
                  </a:cubicBezTo>
                  <a:cubicBezTo>
                    <a:pt x="49" y="55"/>
                    <a:pt x="50" y="44"/>
                    <a:pt x="48" y="33"/>
                  </a:cubicBezTo>
                  <a:cubicBezTo>
                    <a:pt x="48" y="25"/>
                    <a:pt x="46" y="15"/>
                    <a:pt x="34" y="16"/>
                  </a:cubicBezTo>
                  <a:cubicBezTo>
                    <a:pt x="22" y="17"/>
                    <a:pt x="23" y="27"/>
                    <a:pt x="22" y="35"/>
                  </a:cubicBezTo>
                  <a:cubicBezTo>
                    <a:pt x="21" y="39"/>
                    <a:pt x="21" y="43"/>
                    <a:pt x="21" y="4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7" name="Freeform 67">
              <a:extLst>
                <a:ext uri="{FF2B5EF4-FFF2-40B4-BE49-F238E27FC236}">
                  <a16:creationId xmlns:a16="http://schemas.microsoft.com/office/drawing/2014/main" id="{BF60A713-DE0D-4489-81EE-DFF4015AF39E}"/>
                </a:ext>
              </a:extLst>
            </p:cNvPr>
            <p:cNvSpPr>
              <a:spLocks/>
            </p:cNvSpPr>
            <p:nvPr/>
          </p:nvSpPr>
          <p:spPr bwMode="auto">
            <a:xfrm>
              <a:off x="7419975" y="2411413"/>
              <a:ext cx="119063" cy="168275"/>
            </a:xfrm>
            <a:custGeom>
              <a:avLst/>
              <a:gdLst>
                <a:gd name="T0" fmla="*/ 24 w 71"/>
                <a:gd name="T1" fmla="*/ 80 h 100"/>
                <a:gd name="T2" fmla="*/ 56 w 71"/>
                <a:gd name="T3" fmla="*/ 80 h 100"/>
                <a:gd name="T4" fmla="*/ 66 w 71"/>
                <a:gd name="T5" fmla="*/ 87 h 100"/>
                <a:gd name="T6" fmla="*/ 58 w 71"/>
                <a:gd name="T7" fmla="*/ 94 h 100"/>
                <a:gd name="T8" fmla="*/ 37 w 71"/>
                <a:gd name="T9" fmla="*/ 94 h 100"/>
                <a:gd name="T10" fmla="*/ 7 w 71"/>
                <a:gd name="T11" fmla="*/ 88 h 100"/>
                <a:gd name="T12" fmla="*/ 25 w 71"/>
                <a:gd name="T13" fmla="*/ 59 h 100"/>
                <a:gd name="T14" fmla="*/ 44 w 71"/>
                <a:gd name="T15" fmla="*/ 42 h 100"/>
                <a:gd name="T16" fmla="*/ 43 w 71"/>
                <a:gd name="T17" fmla="*/ 20 h 100"/>
                <a:gd name="T18" fmla="*/ 22 w 71"/>
                <a:gd name="T19" fmla="*/ 26 h 100"/>
                <a:gd name="T20" fmla="*/ 8 w 71"/>
                <a:gd name="T21" fmla="*/ 34 h 100"/>
                <a:gd name="T22" fmla="*/ 10 w 71"/>
                <a:gd name="T23" fmla="*/ 16 h 100"/>
                <a:gd name="T24" fmla="*/ 57 w 71"/>
                <a:gd name="T25" fmla="*/ 11 h 100"/>
                <a:gd name="T26" fmla="*/ 55 w 71"/>
                <a:gd name="T27" fmla="*/ 52 h 100"/>
                <a:gd name="T28" fmla="*/ 24 w 71"/>
                <a:gd name="T29" fmla="*/ 8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100">
                  <a:moveTo>
                    <a:pt x="24" y="80"/>
                  </a:moveTo>
                  <a:cubicBezTo>
                    <a:pt x="38" y="80"/>
                    <a:pt x="47" y="80"/>
                    <a:pt x="56" y="80"/>
                  </a:cubicBezTo>
                  <a:cubicBezTo>
                    <a:pt x="61" y="80"/>
                    <a:pt x="66" y="80"/>
                    <a:pt x="66" y="87"/>
                  </a:cubicBezTo>
                  <a:cubicBezTo>
                    <a:pt x="65" y="91"/>
                    <a:pt x="62" y="94"/>
                    <a:pt x="58" y="94"/>
                  </a:cubicBezTo>
                  <a:cubicBezTo>
                    <a:pt x="51" y="94"/>
                    <a:pt x="44" y="95"/>
                    <a:pt x="37" y="94"/>
                  </a:cubicBezTo>
                  <a:cubicBezTo>
                    <a:pt x="26" y="92"/>
                    <a:pt x="12" y="100"/>
                    <a:pt x="7" y="88"/>
                  </a:cubicBezTo>
                  <a:cubicBezTo>
                    <a:pt x="1" y="74"/>
                    <a:pt x="17" y="68"/>
                    <a:pt x="25" y="59"/>
                  </a:cubicBezTo>
                  <a:cubicBezTo>
                    <a:pt x="31" y="53"/>
                    <a:pt x="38" y="49"/>
                    <a:pt x="44" y="42"/>
                  </a:cubicBezTo>
                  <a:cubicBezTo>
                    <a:pt x="49" y="35"/>
                    <a:pt x="52" y="26"/>
                    <a:pt x="43" y="20"/>
                  </a:cubicBezTo>
                  <a:cubicBezTo>
                    <a:pt x="34" y="14"/>
                    <a:pt x="27" y="17"/>
                    <a:pt x="22" y="26"/>
                  </a:cubicBezTo>
                  <a:cubicBezTo>
                    <a:pt x="19" y="31"/>
                    <a:pt x="17" y="42"/>
                    <a:pt x="8" y="34"/>
                  </a:cubicBezTo>
                  <a:cubicBezTo>
                    <a:pt x="0" y="28"/>
                    <a:pt x="7" y="21"/>
                    <a:pt x="10" y="16"/>
                  </a:cubicBezTo>
                  <a:cubicBezTo>
                    <a:pt x="19" y="3"/>
                    <a:pt x="45" y="0"/>
                    <a:pt x="57" y="11"/>
                  </a:cubicBezTo>
                  <a:cubicBezTo>
                    <a:pt x="71" y="25"/>
                    <a:pt x="67" y="39"/>
                    <a:pt x="55" y="52"/>
                  </a:cubicBezTo>
                  <a:cubicBezTo>
                    <a:pt x="46" y="60"/>
                    <a:pt x="37" y="68"/>
                    <a:pt x="24" y="8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8" name="Freeform 68">
              <a:extLst>
                <a:ext uri="{FF2B5EF4-FFF2-40B4-BE49-F238E27FC236}">
                  <a16:creationId xmlns:a16="http://schemas.microsoft.com/office/drawing/2014/main" id="{1099F2B1-EF5D-4EC2-A13A-0234C4DEDCAE}"/>
                </a:ext>
              </a:extLst>
            </p:cNvPr>
            <p:cNvSpPr>
              <a:spLocks/>
            </p:cNvSpPr>
            <p:nvPr/>
          </p:nvSpPr>
          <p:spPr bwMode="auto">
            <a:xfrm>
              <a:off x="7305675" y="2414588"/>
              <a:ext cx="85725" cy="155575"/>
            </a:xfrm>
            <a:custGeom>
              <a:avLst/>
              <a:gdLst>
                <a:gd name="T0" fmla="*/ 28 w 51"/>
                <a:gd name="T1" fmla="*/ 34 h 93"/>
                <a:gd name="T2" fmla="*/ 13 w 51"/>
                <a:gd name="T3" fmla="*/ 38 h 93"/>
                <a:gd name="T4" fmla="*/ 3 w 51"/>
                <a:gd name="T5" fmla="*/ 37 h 93"/>
                <a:gd name="T6" fmla="*/ 7 w 51"/>
                <a:gd name="T7" fmla="*/ 26 h 93"/>
                <a:gd name="T8" fmla="*/ 40 w 51"/>
                <a:gd name="T9" fmla="*/ 6 h 93"/>
                <a:gd name="T10" fmla="*/ 44 w 51"/>
                <a:gd name="T11" fmla="*/ 45 h 93"/>
                <a:gd name="T12" fmla="*/ 44 w 51"/>
                <a:gd name="T13" fmla="*/ 78 h 93"/>
                <a:gd name="T14" fmla="*/ 36 w 51"/>
                <a:gd name="T15" fmla="*/ 92 h 93"/>
                <a:gd name="T16" fmla="*/ 28 w 51"/>
                <a:gd name="T17" fmla="*/ 79 h 93"/>
                <a:gd name="T18" fmla="*/ 28 w 51"/>
                <a:gd name="T19" fmla="*/ 3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93">
                  <a:moveTo>
                    <a:pt x="28" y="34"/>
                  </a:moveTo>
                  <a:cubicBezTo>
                    <a:pt x="20" y="31"/>
                    <a:pt x="17" y="36"/>
                    <a:pt x="13" y="38"/>
                  </a:cubicBezTo>
                  <a:cubicBezTo>
                    <a:pt x="9" y="40"/>
                    <a:pt x="5" y="41"/>
                    <a:pt x="3" y="37"/>
                  </a:cubicBezTo>
                  <a:cubicBezTo>
                    <a:pt x="0" y="32"/>
                    <a:pt x="2" y="28"/>
                    <a:pt x="7" y="26"/>
                  </a:cubicBezTo>
                  <a:cubicBezTo>
                    <a:pt x="21" y="24"/>
                    <a:pt x="27" y="0"/>
                    <a:pt x="40" y="6"/>
                  </a:cubicBezTo>
                  <a:cubicBezTo>
                    <a:pt x="51" y="12"/>
                    <a:pt x="43" y="32"/>
                    <a:pt x="44" y="45"/>
                  </a:cubicBezTo>
                  <a:cubicBezTo>
                    <a:pt x="45" y="56"/>
                    <a:pt x="44" y="67"/>
                    <a:pt x="44" y="78"/>
                  </a:cubicBezTo>
                  <a:cubicBezTo>
                    <a:pt x="44" y="84"/>
                    <a:pt x="45" y="92"/>
                    <a:pt x="36" y="92"/>
                  </a:cubicBezTo>
                  <a:cubicBezTo>
                    <a:pt x="27" y="93"/>
                    <a:pt x="28" y="84"/>
                    <a:pt x="28" y="79"/>
                  </a:cubicBezTo>
                  <a:cubicBezTo>
                    <a:pt x="27" y="64"/>
                    <a:pt x="28" y="49"/>
                    <a:pt x="28" y="3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9" name="Freeform 69">
              <a:extLst>
                <a:ext uri="{FF2B5EF4-FFF2-40B4-BE49-F238E27FC236}">
                  <a16:creationId xmlns:a16="http://schemas.microsoft.com/office/drawing/2014/main" id="{42496A3B-FC27-49BF-AAD8-87A0E65437C2}"/>
                </a:ext>
              </a:extLst>
            </p:cNvPr>
            <p:cNvSpPr>
              <a:spLocks/>
            </p:cNvSpPr>
            <p:nvPr/>
          </p:nvSpPr>
          <p:spPr bwMode="auto">
            <a:xfrm>
              <a:off x="7389813" y="2343150"/>
              <a:ext cx="68263" cy="53975"/>
            </a:xfrm>
            <a:custGeom>
              <a:avLst/>
              <a:gdLst>
                <a:gd name="T0" fmla="*/ 20 w 41"/>
                <a:gd name="T1" fmla="*/ 26 h 32"/>
                <a:gd name="T2" fmla="*/ 0 w 41"/>
                <a:gd name="T3" fmla="*/ 15 h 32"/>
                <a:gd name="T4" fmla="*/ 18 w 41"/>
                <a:gd name="T5" fmla="*/ 5 h 32"/>
                <a:gd name="T6" fmla="*/ 41 w 41"/>
                <a:gd name="T7" fmla="*/ 16 h 32"/>
                <a:gd name="T8" fmla="*/ 20 w 41"/>
                <a:gd name="T9" fmla="*/ 26 h 32"/>
              </a:gdLst>
              <a:ahLst/>
              <a:cxnLst>
                <a:cxn ang="0">
                  <a:pos x="T0" y="T1"/>
                </a:cxn>
                <a:cxn ang="0">
                  <a:pos x="T2" y="T3"/>
                </a:cxn>
                <a:cxn ang="0">
                  <a:pos x="T4" y="T5"/>
                </a:cxn>
                <a:cxn ang="0">
                  <a:pos x="T6" y="T7"/>
                </a:cxn>
                <a:cxn ang="0">
                  <a:pos x="T8" y="T9"/>
                </a:cxn>
              </a:cxnLst>
              <a:rect l="0" t="0" r="r" b="b"/>
              <a:pathLst>
                <a:path w="41" h="32">
                  <a:moveTo>
                    <a:pt x="20" y="26"/>
                  </a:moveTo>
                  <a:cubicBezTo>
                    <a:pt x="12" y="23"/>
                    <a:pt x="0" y="32"/>
                    <a:pt x="0" y="15"/>
                  </a:cubicBezTo>
                  <a:cubicBezTo>
                    <a:pt x="0" y="0"/>
                    <a:pt x="11" y="5"/>
                    <a:pt x="18" y="5"/>
                  </a:cubicBezTo>
                  <a:cubicBezTo>
                    <a:pt x="27" y="5"/>
                    <a:pt x="40" y="1"/>
                    <a:pt x="41" y="16"/>
                  </a:cubicBezTo>
                  <a:cubicBezTo>
                    <a:pt x="41" y="31"/>
                    <a:pt x="27" y="23"/>
                    <a:pt x="20" y="2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3" name="Grupo 12">
            <a:extLst>
              <a:ext uri="{FF2B5EF4-FFF2-40B4-BE49-F238E27FC236}">
                <a16:creationId xmlns:a16="http://schemas.microsoft.com/office/drawing/2014/main" id="{3B0E53A6-082C-8CA1-4B25-8EF23834ABC8}"/>
              </a:ext>
            </a:extLst>
          </p:cNvPr>
          <p:cNvGrpSpPr/>
          <p:nvPr/>
        </p:nvGrpSpPr>
        <p:grpSpPr>
          <a:xfrm>
            <a:off x="7137400" y="3575050"/>
            <a:ext cx="623888" cy="1003300"/>
            <a:chOff x="7137400" y="3575050"/>
            <a:chExt cx="623888" cy="1003300"/>
          </a:xfrm>
        </p:grpSpPr>
        <p:sp>
          <p:nvSpPr>
            <p:cNvPr id="27" name="Freeform 15">
              <a:extLst>
                <a:ext uri="{FF2B5EF4-FFF2-40B4-BE49-F238E27FC236}">
                  <a16:creationId xmlns:a16="http://schemas.microsoft.com/office/drawing/2014/main" id="{7A9C506B-2E14-4369-8768-DB6335DEF93A}"/>
                </a:ext>
              </a:extLst>
            </p:cNvPr>
            <p:cNvSpPr>
              <a:spLocks noEditPoints="1"/>
            </p:cNvSpPr>
            <p:nvPr/>
          </p:nvSpPr>
          <p:spPr bwMode="auto">
            <a:xfrm>
              <a:off x="7137400" y="3765550"/>
              <a:ext cx="623888" cy="622300"/>
            </a:xfrm>
            <a:custGeom>
              <a:avLst/>
              <a:gdLst>
                <a:gd name="T0" fmla="*/ 185 w 373"/>
                <a:gd name="T1" fmla="*/ 371 h 371"/>
                <a:gd name="T2" fmla="*/ 0 w 373"/>
                <a:gd name="T3" fmla="*/ 186 h 371"/>
                <a:gd name="T4" fmla="*/ 187 w 373"/>
                <a:gd name="T5" fmla="*/ 0 h 371"/>
                <a:gd name="T6" fmla="*/ 372 w 373"/>
                <a:gd name="T7" fmla="*/ 185 h 371"/>
                <a:gd name="T8" fmla="*/ 185 w 373"/>
                <a:gd name="T9" fmla="*/ 371 h 371"/>
                <a:gd name="T10" fmla="*/ 185 w 373"/>
                <a:gd name="T11" fmla="*/ 352 h 371"/>
                <a:gd name="T12" fmla="*/ 353 w 373"/>
                <a:gd name="T13" fmla="*/ 185 h 371"/>
                <a:gd name="T14" fmla="*/ 185 w 373"/>
                <a:gd name="T15" fmla="*/ 19 h 371"/>
                <a:gd name="T16" fmla="*/ 19 w 373"/>
                <a:gd name="T17" fmla="*/ 187 h 371"/>
                <a:gd name="T18" fmla="*/ 185 w 373"/>
                <a:gd name="T19" fmla="*/ 352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3" h="371">
                  <a:moveTo>
                    <a:pt x="185" y="371"/>
                  </a:moveTo>
                  <a:cubicBezTo>
                    <a:pt x="83" y="371"/>
                    <a:pt x="0" y="289"/>
                    <a:pt x="0" y="186"/>
                  </a:cubicBezTo>
                  <a:cubicBezTo>
                    <a:pt x="0" y="82"/>
                    <a:pt x="82" y="0"/>
                    <a:pt x="187" y="0"/>
                  </a:cubicBezTo>
                  <a:cubicBezTo>
                    <a:pt x="289" y="0"/>
                    <a:pt x="371" y="81"/>
                    <a:pt x="372" y="185"/>
                  </a:cubicBezTo>
                  <a:cubicBezTo>
                    <a:pt x="373" y="288"/>
                    <a:pt x="290" y="371"/>
                    <a:pt x="185" y="371"/>
                  </a:cubicBezTo>
                  <a:close/>
                  <a:moveTo>
                    <a:pt x="185" y="352"/>
                  </a:moveTo>
                  <a:cubicBezTo>
                    <a:pt x="279" y="352"/>
                    <a:pt x="353" y="278"/>
                    <a:pt x="353" y="185"/>
                  </a:cubicBezTo>
                  <a:cubicBezTo>
                    <a:pt x="353" y="92"/>
                    <a:pt x="279" y="19"/>
                    <a:pt x="185" y="19"/>
                  </a:cubicBezTo>
                  <a:cubicBezTo>
                    <a:pt x="92" y="19"/>
                    <a:pt x="19" y="93"/>
                    <a:pt x="19" y="187"/>
                  </a:cubicBezTo>
                  <a:cubicBezTo>
                    <a:pt x="20" y="279"/>
                    <a:pt x="93" y="352"/>
                    <a:pt x="185" y="35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7">
              <a:extLst>
                <a:ext uri="{FF2B5EF4-FFF2-40B4-BE49-F238E27FC236}">
                  <a16:creationId xmlns:a16="http://schemas.microsoft.com/office/drawing/2014/main" id="{015A46C7-7F3A-42A5-97CA-2E1535E60A90}"/>
                </a:ext>
              </a:extLst>
            </p:cNvPr>
            <p:cNvSpPr>
              <a:spLocks/>
            </p:cNvSpPr>
            <p:nvPr/>
          </p:nvSpPr>
          <p:spPr bwMode="auto">
            <a:xfrm>
              <a:off x="7292975" y="4384675"/>
              <a:ext cx="311150" cy="193675"/>
            </a:xfrm>
            <a:custGeom>
              <a:avLst/>
              <a:gdLst>
                <a:gd name="T0" fmla="*/ 186 w 186"/>
                <a:gd name="T1" fmla="*/ 0 h 116"/>
                <a:gd name="T2" fmla="*/ 186 w 186"/>
                <a:gd name="T3" fmla="*/ 88 h 116"/>
                <a:gd name="T4" fmla="*/ 159 w 186"/>
                <a:gd name="T5" fmla="*/ 116 h 116"/>
                <a:gd name="T6" fmla="*/ 27 w 186"/>
                <a:gd name="T7" fmla="*/ 116 h 116"/>
                <a:gd name="T8" fmla="*/ 0 w 186"/>
                <a:gd name="T9" fmla="*/ 88 h 116"/>
                <a:gd name="T10" fmla="*/ 0 w 186"/>
                <a:gd name="T11" fmla="*/ 2 h 116"/>
                <a:gd name="T12" fmla="*/ 186 w 186"/>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6" h="116">
                  <a:moveTo>
                    <a:pt x="186" y="0"/>
                  </a:moveTo>
                  <a:cubicBezTo>
                    <a:pt x="186" y="32"/>
                    <a:pt x="186" y="60"/>
                    <a:pt x="186" y="88"/>
                  </a:cubicBezTo>
                  <a:cubicBezTo>
                    <a:pt x="186" y="106"/>
                    <a:pt x="178" y="116"/>
                    <a:pt x="159" y="116"/>
                  </a:cubicBezTo>
                  <a:cubicBezTo>
                    <a:pt x="115" y="116"/>
                    <a:pt x="71" y="116"/>
                    <a:pt x="27" y="116"/>
                  </a:cubicBezTo>
                  <a:cubicBezTo>
                    <a:pt x="9" y="116"/>
                    <a:pt x="0" y="107"/>
                    <a:pt x="0" y="88"/>
                  </a:cubicBezTo>
                  <a:cubicBezTo>
                    <a:pt x="1" y="60"/>
                    <a:pt x="0" y="32"/>
                    <a:pt x="0" y="2"/>
                  </a:cubicBezTo>
                  <a:cubicBezTo>
                    <a:pt x="62" y="29"/>
                    <a:pt x="124" y="30"/>
                    <a:pt x="186"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18">
              <a:extLst>
                <a:ext uri="{FF2B5EF4-FFF2-40B4-BE49-F238E27FC236}">
                  <a16:creationId xmlns:a16="http://schemas.microsoft.com/office/drawing/2014/main" id="{37995F4C-21EE-489F-BB4D-33F10CC133ED}"/>
                </a:ext>
              </a:extLst>
            </p:cNvPr>
            <p:cNvSpPr>
              <a:spLocks/>
            </p:cNvSpPr>
            <p:nvPr/>
          </p:nvSpPr>
          <p:spPr bwMode="auto">
            <a:xfrm>
              <a:off x="7292975" y="3575050"/>
              <a:ext cx="312738" cy="192088"/>
            </a:xfrm>
            <a:custGeom>
              <a:avLst/>
              <a:gdLst>
                <a:gd name="T0" fmla="*/ 187 w 187"/>
                <a:gd name="T1" fmla="*/ 115 h 115"/>
                <a:gd name="T2" fmla="*/ 0 w 187"/>
                <a:gd name="T3" fmla="*/ 115 h 115"/>
                <a:gd name="T4" fmla="*/ 0 w 187"/>
                <a:gd name="T5" fmla="*/ 24 h 115"/>
                <a:gd name="T6" fmla="*/ 23 w 187"/>
                <a:gd name="T7" fmla="*/ 1 h 115"/>
                <a:gd name="T8" fmla="*/ 163 w 187"/>
                <a:gd name="T9" fmla="*/ 1 h 115"/>
                <a:gd name="T10" fmla="*/ 187 w 187"/>
                <a:gd name="T11" fmla="*/ 29 h 115"/>
                <a:gd name="T12" fmla="*/ 187 w 187"/>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187" h="115">
                  <a:moveTo>
                    <a:pt x="187" y="115"/>
                  </a:moveTo>
                  <a:cubicBezTo>
                    <a:pt x="123" y="87"/>
                    <a:pt x="62" y="87"/>
                    <a:pt x="0" y="115"/>
                  </a:cubicBezTo>
                  <a:cubicBezTo>
                    <a:pt x="0" y="83"/>
                    <a:pt x="1" y="54"/>
                    <a:pt x="0" y="24"/>
                  </a:cubicBezTo>
                  <a:cubicBezTo>
                    <a:pt x="0" y="9"/>
                    <a:pt x="8" y="1"/>
                    <a:pt x="23" y="1"/>
                  </a:cubicBezTo>
                  <a:cubicBezTo>
                    <a:pt x="69" y="0"/>
                    <a:pt x="116" y="0"/>
                    <a:pt x="163" y="1"/>
                  </a:cubicBezTo>
                  <a:cubicBezTo>
                    <a:pt x="180" y="1"/>
                    <a:pt x="187" y="13"/>
                    <a:pt x="187" y="29"/>
                  </a:cubicBezTo>
                  <a:cubicBezTo>
                    <a:pt x="187" y="57"/>
                    <a:pt x="187" y="85"/>
                    <a:pt x="187" y="1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1" name="Freeform 71">
              <a:extLst>
                <a:ext uri="{FF2B5EF4-FFF2-40B4-BE49-F238E27FC236}">
                  <a16:creationId xmlns:a16="http://schemas.microsoft.com/office/drawing/2014/main" id="{6584C61E-DCCA-4959-BD76-81BDD60A2054}"/>
                </a:ext>
              </a:extLst>
            </p:cNvPr>
            <p:cNvSpPr>
              <a:spLocks/>
            </p:cNvSpPr>
            <p:nvPr/>
          </p:nvSpPr>
          <p:spPr bwMode="auto">
            <a:xfrm>
              <a:off x="7204075" y="3824288"/>
              <a:ext cx="476250" cy="442913"/>
            </a:xfrm>
            <a:custGeom>
              <a:avLst/>
              <a:gdLst>
                <a:gd name="T0" fmla="*/ 214 w 284"/>
                <a:gd name="T1" fmla="*/ 150 h 264"/>
                <a:gd name="T2" fmla="*/ 108 w 284"/>
                <a:gd name="T3" fmla="*/ 207 h 264"/>
                <a:gd name="T4" fmla="*/ 80 w 284"/>
                <a:gd name="T5" fmla="*/ 250 h 264"/>
                <a:gd name="T6" fmla="*/ 56 w 284"/>
                <a:gd name="T7" fmla="*/ 254 h 264"/>
                <a:gd name="T8" fmla="*/ 14 w 284"/>
                <a:gd name="T9" fmla="*/ 116 h 264"/>
                <a:gd name="T10" fmla="*/ 115 w 284"/>
                <a:gd name="T11" fmla="*/ 17 h 264"/>
                <a:gd name="T12" fmla="*/ 282 w 284"/>
                <a:gd name="T13" fmla="*/ 133 h 264"/>
                <a:gd name="T14" fmla="*/ 267 w 284"/>
                <a:gd name="T15" fmla="*/ 151 h 264"/>
                <a:gd name="T16" fmla="*/ 214 w 284"/>
                <a:gd name="T17" fmla="*/ 15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64">
                  <a:moveTo>
                    <a:pt x="214" y="150"/>
                  </a:moveTo>
                  <a:cubicBezTo>
                    <a:pt x="160" y="134"/>
                    <a:pt x="130" y="162"/>
                    <a:pt x="108" y="207"/>
                  </a:cubicBezTo>
                  <a:cubicBezTo>
                    <a:pt x="100" y="222"/>
                    <a:pt x="88" y="235"/>
                    <a:pt x="80" y="250"/>
                  </a:cubicBezTo>
                  <a:cubicBezTo>
                    <a:pt x="73" y="263"/>
                    <a:pt x="67" y="264"/>
                    <a:pt x="56" y="254"/>
                  </a:cubicBezTo>
                  <a:cubicBezTo>
                    <a:pt x="16" y="216"/>
                    <a:pt x="0" y="169"/>
                    <a:pt x="14" y="116"/>
                  </a:cubicBezTo>
                  <a:cubicBezTo>
                    <a:pt x="27" y="64"/>
                    <a:pt x="62" y="31"/>
                    <a:pt x="115" y="17"/>
                  </a:cubicBezTo>
                  <a:cubicBezTo>
                    <a:pt x="184" y="0"/>
                    <a:pt x="270" y="46"/>
                    <a:pt x="282" y="133"/>
                  </a:cubicBezTo>
                  <a:cubicBezTo>
                    <a:pt x="284" y="145"/>
                    <a:pt x="283" y="152"/>
                    <a:pt x="267" y="151"/>
                  </a:cubicBezTo>
                  <a:cubicBezTo>
                    <a:pt x="250" y="149"/>
                    <a:pt x="232" y="150"/>
                    <a:pt x="214" y="15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5" name="Grupo 4">
            <a:extLst>
              <a:ext uri="{FF2B5EF4-FFF2-40B4-BE49-F238E27FC236}">
                <a16:creationId xmlns:a16="http://schemas.microsoft.com/office/drawing/2014/main" id="{061617DA-0B3B-7638-F070-E47660C5BC4F}"/>
              </a:ext>
            </a:extLst>
          </p:cNvPr>
          <p:cNvGrpSpPr/>
          <p:nvPr/>
        </p:nvGrpSpPr>
        <p:grpSpPr>
          <a:xfrm>
            <a:off x="7153275" y="800100"/>
            <a:ext cx="590550" cy="855663"/>
            <a:chOff x="7153275" y="800100"/>
            <a:chExt cx="590550" cy="855663"/>
          </a:xfrm>
        </p:grpSpPr>
        <p:sp>
          <p:nvSpPr>
            <p:cNvPr id="28" name="Freeform 16">
              <a:extLst>
                <a:ext uri="{FF2B5EF4-FFF2-40B4-BE49-F238E27FC236}">
                  <a16:creationId xmlns:a16="http://schemas.microsoft.com/office/drawing/2014/main" id="{36212E19-BE45-45C9-A6C7-CE7E0FF84186}"/>
                </a:ext>
              </a:extLst>
            </p:cNvPr>
            <p:cNvSpPr>
              <a:spLocks noEditPoints="1"/>
            </p:cNvSpPr>
            <p:nvPr/>
          </p:nvSpPr>
          <p:spPr bwMode="auto">
            <a:xfrm>
              <a:off x="7153275" y="928688"/>
              <a:ext cx="590550" cy="569913"/>
            </a:xfrm>
            <a:custGeom>
              <a:avLst/>
              <a:gdLst>
                <a:gd name="T0" fmla="*/ 171 w 352"/>
                <a:gd name="T1" fmla="*/ 340 h 340"/>
                <a:gd name="T2" fmla="*/ 9 w 352"/>
                <a:gd name="T3" fmla="*/ 199 h 340"/>
                <a:gd name="T4" fmla="*/ 135 w 352"/>
                <a:gd name="T5" fmla="*/ 19 h 340"/>
                <a:gd name="T6" fmla="*/ 324 w 352"/>
                <a:gd name="T7" fmla="*/ 123 h 340"/>
                <a:gd name="T8" fmla="*/ 338 w 352"/>
                <a:gd name="T9" fmla="*/ 141 h 340"/>
                <a:gd name="T10" fmla="*/ 340 w 352"/>
                <a:gd name="T11" fmla="*/ 169 h 340"/>
                <a:gd name="T12" fmla="*/ 340 w 352"/>
                <a:gd name="T13" fmla="*/ 187 h 340"/>
                <a:gd name="T14" fmla="*/ 334 w 352"/>
                <a:gd name="T15" fmla="*/ 215 h 340"/>
                <a:gd name="T16" fmla="*/ 323 w 352"/>
                <a:gd name="T17" fmla="*/ 234 h 340"/>
                <a:gd name="T18" fmla="*/ 171 w 352"/>
                <a:gd name="T19" fmla="*/ 340 h 340"/>
                <a:gd name="T20" fmla="*/ 173 w 352"/>
                <a:gd name="T21" fmla="*/ 35 h 340"/>
                <a:gd name="T22" fmla="*/ 28 w 352"/>
                <a:gd name="T23" fmla="*/ 174 h 340"/>
                <a:gd name="T24" fmla="*/ 168 w 352"/>
                <a:gd name="T25" fmla="*/ 321 h 340"/>
                <a:gd name="T26" fmla="*/ 313 w 352"/>
                <a:gd name="T27" fmla="*/ 181 h 340"/>
                <a:gd name="T28" fmla="*/ 173 w 352"/>
                <a:gd name="T29" fmla="*/ 3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2" h="340">
                  <a:moveTo>
                    <a:pt x="171" y="340"/>
                  </a:moveTo>
                  <a:cubicBezTo>
                    <a:pt x="88" y="340"/>
                    <a:pt x="18" y="278"/>
                    <a:pt x="9" y="199"/>
                  </a:cubicBezTo>
                  <a:cubicBezTo>
                    <a:pt x="0" y="113"/>
                    <a:pt x="52" y="39"/>
                    <a:pt x="135" y="19"/>
                  </a:cubicBezTo>
                  <a:cubicBezTo>
                    <a:pt x="214" y="0"/>
                    <a:pt x="295" y="45"/>
                    <a:pt x="324" y="123"/>
                  </a:cubicBezTo>
                  <a:cubicBezTo>
                    <a:pt x="326" y="129"/>
                    <a:pt x="326" y="137"/>
                    <a:pt x="338" y="141"/>
                  </a:cubicBezTo>
                  <a:cubicBezTo>
                    <a:pt x="351" y="145"/>
                    <a:pt x="348" y="162"/>
                    <a:pt x="340" y="169"/>
                  </a:cubicBezTo>
                  <a:cubicBezTo>
                    <a:pt x="330" y="178"/>
                    <a:pt x="331" y="179"/>
                    <a:pt x="340" y="187"/>
                  </a:cubicBezTo>
                  <a:cubicBezTo>
                    <a:pt x="347" y="194"/>
                    <a:pt x="352" y="210"/>
                    <a:pt x="334" y="215"/>
                  </a:cubicBezTo>
                  <a:cubicBezTo>
                    <a:pt x="324" y="219"/>
                    <a:pt x="326" y="228"/>
                    <a:pt x="323" y="234"/>
                  </a:cubicBezTo>
                  <a:cubicBezTo>
                    <a:pt x="299" y="299"/>
                    <a:pt x="239" y="340"/>
                    <a:pt x="171" y="340"/>
                  </a:cubicBezTo>
                  <a:close/>
                  <a:moveTo>
                    <a:pt x="173" y="35"/>
                  </a:moveTo>
                  <a:cubicBezTo>
                    <a:pt x="94" y="34"/>
                    <a:pt x="29" y="96"/>
                    <a:pt x="28" y="174"/>
                  </a:cubicBezTo>
                  <a:cubicBezTo>
                    <a:pt x="27" y="255"/>
                    <a:pt x="89" y="320"/>
                    <a:pt x="168" y="321"/>
                  </a:cubicBezTo>
                  <a:cubicBezTo>
                    <a:pt x="247" y="322"/>
                    <a:pt x="312" y="259"/>
                    <a:pt x="313" y="181"/>
                  </a:cubicBezTo>
                  <a:cubicBezTo>
                    <a:pt x="314" y="100"/>
                    <a:pt x="253" y="36"/>
                    <a:pt x="173" y="3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19">
              <a:extLst>
                <a:ext uri="{FF2B5EF4-FFF2-40B4-BE49-F238E27FC236}">
                  <a16:creationId xmlns:a16="http://schemas.microsoft.com/office/drawing/2014/main" id="{289CE883-9386-4FE4-A676-A55D08399709}"/>
                </a:ext>
              </a:extLst>
            </p:cNvPr>
            <p:cNvSpPr>
              <a:spLocks/>
            </p:cNvSpPr>
            <p:nvPr/>
          </p:nvSpPr>
          <p:spPr bwMode="auto">
            <a:xfrm>
              <a:off x="7264400" y="1460500"/>
              <a:ext cx="349250" cy="195263"/>
            </a:xfrm>
            <a:custGeom>
              <a:avLst/>
              <a:gdLst>
                <a:gd name="T0" fmla="*/ 0 w 209"/>
                <a:gd name="T1" fmla="*/ 1 h 117"/>
                <a:gd name="T2" fmla="*/ 209 w 209"/>
                <a:gd name="T3" fmla="*/ 0 h 117"/>
                <a:gd name="T4" fmla="*/ 184 w 209"/>
                <a:gd name="T5" fmla="*/ 99 h 117"/>
                <a:gd name="T6" fmla="*/ 161 w 209"/>
                <a:gd name="T7" fmla="*/ 116 h 117"/>
                <a:gd name="T8" fmla="*/ 46 w 209"/>
                <a:gd name="T9" fmla="*/ 116 h 117"/>
                <a:gd name="T10" fmla="*/ 27 w 209"/>
                <a:gd name="T11" fmla="*/ 104 h 117"/>
                <a:gd name="T12" fmla="*/ 0 w 209"/>
                <a:gd name="T13" fmla="*/ 1 h 117"/>
              </a:gdLst>
              <a:ahLst/>
              <a:cxnLst>
                <a:cxn ang="0">
                  <a:pos x="T0" y="T1"/>
                </a:cxn>
                <a:cxn ang="0">
                  <a:pos x="T2" y="T3"/>
                </a:cxn>
                <a:cxn ang="0">
                  <a:pos x="T4" y="T5"/>
                </a:cxn>
                <a:cxn ang="0">
                  <a:pos x="T6" y="T7"/>
                </a:cxn>
                <a:cxn ang="0">
                  <a:pos x="T8" y="T9"/>
                </a:cxn>
                <a:cxn ang="0">
                  <a:pos x="T10" y="T11"/>
                </a:cxn>
                <a:cxn ang="0">
                  <a:pos x="T12" y="T13"/>
                </a:cxn>
              </a:cxnLst>
              <a:rect l="0" t="0" r="r" b="b"/>
              <a:pathLst>
                <a:path w="209" h="117">
                  <a:moveTo>
                    <a:pt x="0" y="1"/>
                  </a:moveTo>
                  <a:cubicBezTo>
                    <a:pt x="72" y="46"/>
                    <a:pt x="140" y="45"/>
                    <a:pt x="209" y="0"/>
                  </a:cubicBezTo>
                  <a:cubicBezTo>
                    <a:pt x="201" y="35"/>
                    <a:pt x="193" y="67"/>
                    <a:pt x="184" y="99"/>
                  </a:cubicBezTo>
                  <a:cubicBezTo>
                    <a:pt x="181" y="112"/>
                    <a:pt x="174" y="117"/>
                    <a:pt x="161" y="116"/>
                  </a:cubicBezTo>
                  <a:cubicBezTo>
                    <a:pt x="123" y="116"/>
                    <a:pt x="85" y="116"/>
                    <a:pt x="46" y="116"/>
                  </a:cubicBezTo>
                  <a:cubicBezTo>
                    <a:pt x="38" y="116"/>
                    <a:pt x="30" y="116"/>
                    <a:pt x="27" y="104"/>
                  </a:cubicBezTo>
                  <a:cubicBezTo>
                    <a:pt x="19" y="71"/>
                    <a:pt x="10" y="38"/>
                    <a:pt x="0"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0">
              <a:extLst>
                <a:ext uri="{FF2B5EF4-FFF2-40B4-BE49-F238E27FC236}">
                  <a16:creationId xmlns:a16="http://schemas.microsoft.com/office/drawing/2014/main" id="{0198846B-A6F9-4FD2-92E6-8DA4716C097F}"/>
                </a:ext>
              </a:extLst>
            </p:cNvPr>
            <p:cNvSpPr>
              <a:spLocks/>
            </p:cNvSpPr>
            <p:nvPr/>
          </p:nvSpPr>
          <p:spPr bwMode="auto">
            <a:xfrm>
              <a:off x="7264400" y="800100"/>
              <a:ext cx="346075" cy="193675"/>
            </a:xfrm>
            <a:custGeom>
              <a:avLst/>
              <a:gdLst>
                <a:gd name="T0" fmla="*/ 207 w 207"/>
                <a:gd name="T1" fmla="*/ 112 h 116"/>
                <a:gd name="T2" fmla="*/ 102 w 207"/>
                <a:gd name="T3" fmla="*/ 81 h 116"/>
                <a:gd name="T4" fmla="*/ 0 w 207"/>
                <a:gd name="T5" fmla="*/ 116 h 116"/>
                <a:gd name="T6" fmla="*/ 28 w 207"/>
                <a:gd name="T7" fmla="*/ 12 h 116"/>
                <a:gd name="T8" fmla="*/ 45 w 207"/>
                <a:gd name="T9" fmla="*/ 0 h 116"/>
                <a:gd name="T10" fmla="*/ 166 w 207"/>
                <a:gd name="T11" fmla="*/ 0 h 116"/>
                <a:gd name="T12" fmla="*/ 182 w 207"/>
                <a:gd name="T13" fmla="*/ 11 h 116"/>
                <a:gd name="T14" fmla="*/ 207 w 207"/>
                <a:gd name="T15" fmla="*/ 112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116">
                  <a:moveTo>
                    <a:pt x="207" y="112"/>
                  </a:moveTo>
                  <a:cubicBezTo>
                    <a:pt x="171" y="92"/>
                    <a:pt x="138" y="80"/>
                    <a:pt x="102" y="81"/>
                  </a:cubicBezTo>
                  <a:cubicBezTo>
                    <a:pt x="67" y="82"/>
                    <a:pt x="34" y="92"/>
                    <a:pt x="0" y="116"/>
                  </a:cubicBezTo>
                  <a:cubicBezTo>
                    <a:pt x="10" y="78"/>
                    <a:pt x="19" y="45"/>
                    <a:pt x="28" y="12"/>
                  </a:cubicBezTo>
                  <a:cubicBezTo>
                    <a:pt x="30" y="4"/>
                    <a:pt x="36" y="0"/>
                    <a:pt x="45" y="0"/>
                  </a:cubicBezTo>
                  <a:cubicBezTo>
                    <a:pt x="86" y="0"/>
                    <a:pt x="126" y="0"/>
                    <a:pt x="166" y="0"/>
                  </a:cubicBezTo>
                  <a:cubicBezTo>
                    <a:pt x="175" y="0"/>
                    <a:pt x="180" y="4"/>
                    <a:pt x="182" y="11"/>
                  </a:cubicBezTo>
                  <a:cubicBezTo>
                    <a:pt x="192" y="43"/>
                    <a:pt x="201" y="74"/>
                    <a:pt x="207" y="1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2" name="Freeform 72">
              <a:extLst>
                <a:ext uri="{FF2B5EF4-FFF2-40B4-BE49-F238E27FC236}">
                  <a16:creationId xmlns:a16="http://schemas.microsoft.com/office/drawing/2014/main" id="{F2BAA62B-0E47-4AD5-9705-57243DB35CF4}"/>
                </a:ext>
              </a:extLst>
            </p:cNvPr>
            <p:cNvSpPr>
              <a:spLocks/>
            </p:cNvSpPr>
            <p:nvPr/>
          </p:nvSpPr>
          <p:spPr bwMode="auto">
            <a:xfrm>
              <a:off x="7380288" y="1041400"/>
              <a:ext cx="120650" cy="74613"/>
            </a:xfrm>
            <a:custGeom>
              <a:avLst/>
              <a:gdLst>
                <a:gd name="T0" fmla="*/ 14 w 72"/>
                <a:gd name="T1" fmla="*/ 45 h 45"/>
                <a:gd name="T2" fmla="*/ 10 w 72"/>
                <a:gd name="T3" fmla="*/ 23 h 45"/>
                <a:gd name="T4" fmla="*/ 65 w 72"/>
                <a:gd name="T5" fmla="*/ 25 h 45"/>
                <a:gd name="T6" fmla="*/ 57 w 72"/>
                <a:gd name="T7" fmla="*/ 45 h 45"/>
                <a:gd name="T8" fmla="*/ 14 w 72"/>
                <a:gd name="T9" fmla="*/ 45 h 45"/>
              </a:gdLst>
              <a:ahLst/>
              <a:cxnLst>
                <a:cxn ang="0">
                  <a:pos x="T0" y="T1"/>
                </a:cxn>
                <a:cxn ang="0">
                  <a:pos x="T2" y="T3"/>
                </a:cxn>
                <a:cxn ang="0">
                  <a:pos x="T4" y="T5"/>
                </a:cxn>
                <a:cxn ang="0">
                  <a:pos x="T6" y="T7"/>
                </a:cxn>
                <a:cxn ang="0">
                  <a:pos x="T8" y="T9"/>
                </a:cxn>
              </a:cxnLst>
              <a:rect l="0" t="0" r="r" b="b"/>
              <a:pathLst>
                <a:path w="72" h="45">
                  <a:moveTo>
                    <a:pt x="14" y="45"/>
                  </a:moveTo>
                  <a:cubicBezTo>
                    <a:pt x="2" y="40"/>
                    <a:pt x="0" y="35"/>
                    <a:pt x="10" y="23"/>
                  </a:cubicBezTo>
                  <a:cubicBezTo>
                    <a:pt x="30" y="0"/>
                    <a:pt x="52" y="3"/>
                    <a:pt x="65" y="25"/>
                  </a:cubicBezTo>
                  <a:cubicBezTo>
                    <a:pt x="72" y="38"/>
                    <a:pt x="66" y="41"/>
                    <a:pt x="57" y="45"/>
                  </a:cubicBezTo>
                  <a:cubicBezTo>
                    <a:pt x="42" y="45"/>
                    <a:pt x="28" y="45"/>
                    <a:pt x="14" y="4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3" name="Freeform 73">
              <a:extLst>
                <a:ext uri="{FF2B5EF4-FFF2-40B4-BE49-F238E27FC236}">
                  <a16:creationId xmlns:a16="http://schemas.microsoft.com/office/drawing/2014/main" id="{000B0932-1834-4782-90DA-90DF415F9365}"/>
                </a:ext>
              </a:extLst>
            </p:cNvPr>
            <p:cNvSpPr>
              <a:spLocks noEditPoints="1"/>
            </p:cNvSpPr>
            <p:nvPr/>
          </p:nvSpPr>
          <p:spPr bwMode="auto">
            <a:xfrm>
              <a:off x="7466013" y="1185863"/>
              <a:ext cx="71438" cy="101600"/>
            </a:xfrm>
            <a:custGeom>
              <a:avLst/>
              <a:gdLst>
                <a:gd name="T0" fmla="*/ 42 w 42"/>
                <a:gd name="T1" fmla="*/ 30 h 61"/>
                <a:gd name="T2" fmla="*/ 19 w 42"/>
                <a:gd name="T3" fmla="*/ 60 h 61"/>
                <a:gd name="T4" fmla="*/ 0 w 42"/>
                <a:gd name="T5" fmla="*/ 31 h 61"/>
                <a:gd name="T6" fmla="*/ 20 w 42"/>
                <a:gd name="T7" fmla="*/ 0 h 61"/>
                <a:gd name="T8" fmla="*/ 42 w 42"/>
                <a:gd name="T9" fmla="*/ 30 h 61"/>
                <a:gd name="T10" fmla="*/ 31 w 42"/>
                <a:gd name="T11" fmla="*/ 30 h 61"/>
                <a:gd name="T12" fmla="*/ 20 w 42"/>
                <a:gd name="T13" fmla="*/ 10 h 61"/>
                <a:gd name="T14" fmla="*/ 11 w 42"/>
                <a:gd name="T15" fmla="*/ 29 h 61"/>
                <a:gd name="T16" fmla="*/ 19 w 42"/>
                <a:gd name="T17" fmla="*/ 50 h 61"/>
                <a:gd name="T18" fmla="*/ 31 w 42"/>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61">
                  <a:moveTo>
                    <a:pt x="42" y="30"/>
                  </a:moveTo>
                  <a:cubicBezTo>
                    <a:pt x="40" y="45"/>
                    <a:pt x="38" y="61"/>
                    <a:pt x="19" y="60"/>
                  </a:cubicBezTo>
                  <a:cubicBezTo>
                    <a:pt x="3" y="59"/>
                    <a:pt x="0" y="45"/>
                    <a:pt x="0" y="31"/>
                  </a:cubicBezTo>
                  <a:cubicBezTo>
                    <a:pt x="0" y="16"/>
                    <a:pt x="1" y="0"/>
                    <a:pt x="20" y="0"/>
                  </a:cubicBezTo>
                  <a:cubicBezTo>
                    <a:pt x="39" y="0"/>
                    <a:pt x="40" y="16"/>
                    <a:pt x="42" y="30"/>
                  </a:cubicBezTo>
                  <a:close/>
                  <a:moveTo>
                    <a:pt x="31" y="30"/>
                  </a:moveTo>
                  <a:cubicBezTo>
                    <a:pt x="25" y="25"/>
                    <a:pt x="34" y="10"/>
                    <a:pt x="20" y="10"/>
                  </a:cubicBezTo>
                  <a:cubicBezTo>
                    <a:pt x="9" y="10"/>
                    <a:pt x="11" y="22"/>
                    <a:pt x="11" y="29"/>
                  </a:cubicBezTo>
                  <a:cubicBezTo>
                    <a:pt x="10" y="37"/>
                    <a:pt x="9" y="49"/>
                    <a:pt x="19" y="50"/>
                  </a:cubicBezTo>
                  <a:cubicBezTo>
                    <a:pt x="33" y="52"/>
                    <a:pt x="27" y="38"/>
                    <a:pt x="31" y="3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4" name="Freeform 74">
              <a:extLst>
                <a:ext uri="{FF2B5EF4-FFF2-40B4-BE49-F238E27FC236}">
                  <a16:creationId xmlns:a16="http://schemas.microsoft.com/office/drawing/2014/main" id="{6E273346-CB78-44B2-8EBF-2C43E8FF7EB3}"/>
                </a:ext>
              </a:extLst>
            </p:cNvPr>
            <p:cNvSpPr>
              <a:spLocks/>
            </p:cNvSpPr>
            <p:nvPr/>
          </p:nvSpPr>
          <p:spPr bwMode="auto">
            <a:xfrm>
              <a:off x="7337425" y="1179513"/>
              <a:ext cx="77788" cy="109538"/>
            </a:xfrm>
            <a:custGeom>
              <a:avLst/>
              <a:gdLst>
                <a:gd name="T0" fmla="*/ 16 w 46"/>
                <a:gd name="T1" fmla="*/ 52 h 65"/>
                <a:gd name="T2" fmla="*/ 43 w 46"/>
                <a:gd name="T3" fmla="*/ 54 h 65"/>
                <a:gd name="T4" fmla="*/ 9 w 46"/>
                <a:gd name="T5" fmla="*/ 62 h 65"/>
                <a:gd name="T6" fmla="*/ 7 w 46"/>
                <a:gd name="T7" fmla="*/ 49 h 65"/>
                <a:gd name="T8" fmla="*/ 27 w 46"/>
                <a:gd name="T9" fmla="*/ 30 h 65"/>
                <a:gd name="T10" fmla="*/ 28 w 46"/>
                <a:gd name="T11" fmla="*/ 14 h 65"/>
                <a:gd name="T12" fmla="*/ 14 w 46"/>
                <a:gd name="T13" fmla="*/ 17 h 65"/>
                <a:gd name="T14" fmla="*/ 5 w 46"/>
                <a:gd name="T15" fmla="*/ 22 h 65"/>
                <a:gd name="T16" fmla="*/ 9 w 46"/>
                <a:gd name="T17" fmla="*/ 8 h 65"/>
                <a:gd name="T18" fmla="*/ 38 w 46"/>
                <a:gd name="T19" fmla="*/ 9 h 65"/>
                <a:gd name="T20" fmla="*/ 37 w 46"/>
                <a:gd name="T21" fmla="*/ 33 h 65"/>
                <a:gd name="T22" fmla="*/ 16 w 46"/>
                <a:gd name="T23" fmla="*/ 5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65">
                  <a:moveTo>
                    <a:pt x="16" y="52"/>
                  </a:moveTo>
                  <a:cubicBezTo>
                    <a:pt x="28" y="53"/>
                    <a:pt x="36" y="54"/>
                    <a:pt x="43" y="54"/>
                  </a:cubicBezTo>
                  <a:cubicBezTo>
                    <a:pt x="33" y="65"/>
                    <a:pt x="20" y="63"/>
                    <a:pt x="9" y="62"/>
                  </a:cubicBezTo>
                  <a:cubicBezTo>
                    <a:pt x="1" y="61"/>
                    <a:pt x="3" y="54"/>
                    <a:pt x="7" y="49"/>
                  </a:cubicBezTo>
                  <a:cubicBezTo>
                    <a:pt x="13" y="42"/>
                    <a:pt x="20" y="37"/>
                    <a:pt x="27" y="30"/>
                  </a:cubicBezTo>
                  <a:cubicBezTo>
                    <a:pt x="31" y="25"/>
                    <a:pt x="34" y="19"/>
                    <a:pt x="28" y="14"/>
                  </a:cubicBezTo>
                  <a:cubicBezTo>
                    <a:pt x="24" y="10"/>
                    <a:pt x="19" y="11"/>
                    <a:pt x="14" y="17"/>
                  </a:cubicBezTo>
                  <a:cubicBezTo>
                    <a:pt x="12" y="20"/>
                    <a:pt x="11" y="27"/>
                    <a:pt x="5" y="22"/>
                  </a:cubicBezTo>
                  <a:cubicBezTo>
                    <a:pt x="0" y="17"/>
                    <a:pt x="5" y="11"/>
                    <a:pt x="9" y="8"/>
                  </a:cubicBezTo>
                  <a:cubicBezTo>
                    <a:pt x="18" y="0"/>
                    <a:pt x="29" y="0"/>
                    <a:pt x="38" y="9"/>
                  </a:cubicBezTo>
                  <a:cubicBezTo>
                    <a:pt x="46" y="17"/>
                    <a:pt x="45" y="26"/>
                    <a:pt x="37" y="33"/>
                  </a:cubicBezTo>
                  <a:cubicBezTo>
                    <a:pt x="32" y="39"/>
                    <a:pt x="26" y="44"/>
                    <a:pt x="16" y="5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5" name="Freeform 75">
              <a:extLst>
                <a:ext uri="{FF2B5EF4-FFF2-40B4-BE49-F238E27FC236}">
                  <a16:creationId xmlns:a16="http://schemas.microsoft.com/office/drawing/2014/main" id="{F71A9DAA-6BC7-4DFD-A3CC-99171AFB5C4F}"/>
                </a:ext>
              </a:extLst>
            </p:cNvPr>
            <p:cNvSpPr>
              <a:spLocks noEditPoints="1"/>
            </p:cNvSpPr>
            <p:nvPr/>
          </p:nvSpPr>
          <p:spPr bwMode="auto">
            <a:xfrm>
              <a:off x="7548563" y="1182688"/>
              <a:ext cx="66675" cy="103188"/>
            </a:xfrm>
            <a:custGeom>
              <a:avLst/>
              <a:gdLst>
                <a:gd name="T0" fmla="*/ 40 w 40"/>
                <a:gd name="T1" fmla="*/ 33 h 61"/>
                <a:gd name="T2" fmla="*/ 20 w 40"/>
                <a:gd name="T3" fmla="*/ 61 h 61"/>
                <a:gd name="T4" fmla="*/ 0 w 40"/>
                <a:gd name="T5" fmla="*/ 30 h 61"/>
                <a:gd name="T6" fmla="*/ 21 w 40"/>
                <a:gd name="T7" fmla="*/ 1 h 61"/>
                <a:gd name="T8" fmla="*/ 40 w 40"/>
                <a:gd name="T9" fmla="*/ 33 h 61"/>
                <a:gd name="T10" fmla="*/ 11 w 40"/>
                <a:gd name="T11" fmla="*/ 30 h 61"/>
                <a:gd name="T12" fmla="*/ 21 w 40"/>
                <a:gd name="T13" fmla="*/ 51 h 61"/>
                <a:gd name="T14" fmla="*/ 30 w 40"/>
                <a:gd name="T15" fmla="*/ 31 h 61"/>
                <a:gd name="T16" fmla="*/ 20 w 40"/>
                <a:gd name="T17" fmla="*/ 11 h 61"/>
                <a:gd name="T18" fmla="*/ 11 w 40"/>
                <a:gd name="T19"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61">
                  <a:moveTo>
                    <a:pt x="40" y="33"/>
                  </a:moveTo>
                  <a:cubicBezTo>
                    <a:pt x="40" y="47"/>
                    <a:pt x="37" y="61"/>
                    <a:pt x="20" y="61"/>
                  </a:cubicBezTo>
                  <a:cubicBezTo>
                    <a:pt x="1" y="61"/>
                    <a:pt x="0" y="45"/>
                    <a:pt x="0" y="30"/>
                  </a:cubicBezTo>
                  <a:cubicBezTo>
                    <a:pt x="1" y="16"/>
                    <a:pt x="1" y="0"/>
                    <a:pt x="21" y="1"/>
                  </a:cubicBezTo>
                  <a:cubicBezTo>
                    <a:pt x="40" y="3"/>
                    <a:pt x="40" y="19"/>
                    <a:pt x="40" y="33"/>
                  </a:cubicBezTo>
                  <a:close/>
                  <a:moveTo>
                    <a:pt x="11" y="30"/>
                  </a:moveTo>
                  <a:cubicBezTo>
                    <a:pt x="13" y="38"/>
                    <a:pt x="7" y="52"/>
                    <a:pt x="21" y="51"/>
                  </a:cubicBezTo>
                  <a:cubicBezTo>
                    <a:pt x="32" y="51"/>
                    <a:pt x="30" y="39"/>
                    <a:pt x="30" y="31"/>
                  </a:cubicBezTo>
                  <a:cubicBezTo>
                    <a:pt x="30" y="23"/>
                    <a:pt x="32" y="11"/>
                    <a:pt x="20" y="11"/>
                  </a:cubicBezTo>
                  <a:cubicBezTo>
                    <a:pt x="7" y="10"/>
                    <a:pt x="13" y="23"/>
                    <a:pt x="11" y="3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6" name="Freeform 76">
              <a:extLst>
                <a:ext uri="{FF2B5EF4-FFF2-40B4-BE49-F238E27FC236}">
                  <a16:creationId xmlns:a16="http://schemas.microsoft.com/office/drawing/2014/main" id="{5AB6761D-77E4-4A38-90BC-74A01BFEF409}"/>
                </a:ext>
              </a:extLst>
            </p:cNvPr>
            <p:cNvSpPr>
              <a:spLocks/>
            </p:cNvSpPr>
            <p:nvPr/>
          </p:nvSpPr>
          <p:spPr bwMode="auto">
            <a:xfrm>
              <a:off x="7262813" y="1181100"/>
              <a:ext cx="44450" cy="106363"/>
            </a:xfrm>
            <a:custGeom>
              <a:avLst/>
              <a:gdLst>
                <a:gd name="T0" fmla="*/ 27 w 27"/>
                <a:gd name="T1" fmla="*/ 0 h 63"/>
                <a:gd name="T2" fmla="*/ 27 w 27"/>
                <a:gd name="T3" fmla="*/ 63 h 63"/>
                <a:gd name="T4" fmla="*/ 19 w 27"/>
                <a:gd name="T5" fmla="*/ 43 h 63"/>
                <a:gd name="T6" fmla="*/ 0 w 27"/>
                <a:gd name="T7" fmla="*/ 22 h 63"/>
                <a:gd name="T8" fmla="*/ 27 w 27"/>
                <a:gd name="T9" fmla="*/ 0 h 63"/>
              </a:gdLst>
              <a:ahLst/>
              <a:cxnLst>
                <a:cxn ang="0">
                  <a:pos x="T0" y="T1"/>
                </a:cxn>
                <a:cxn ang="0">
                  <a:pos x="T2" y="T3"/>
                </a:cxn>
                <a:cxn ang="0">
                  <a:pos x="T4" y="T5"/>
                </a:cxn>
                <a:cxn ang="0">
                  <a:pos x="T6" y="T7"/>
                </a:cxn>
                <a:cxn ang="0">
                  <a:pos x="T8" y="T9"/>
                </a:cxn>
              </a:cxnLst>
              <a:rect l="0" t="0" r="r" b="b"/>
              <a:pathLst>
                <a:path w="27" h="63">
                  <a:moveTo>
                    <a:pt x="27" y="0"/>
                  </a:moveTo>
                  <a:cubicBezTo>
                    <a:pt x="27" y="23"/>
                    <a:pt x="27" y="42"/>
                    <a:pt x="27" y="63"/>
                  </a:cubicBezTo>
                  <a:cubicBezTo>
                    <a:pt x="15" y="58"/>
                    <a:pt x="19" y="49"/>
                    <a:pt x="19" y="43"/>
                  </a:cubicBezTo>
                  <a:cubicBezTo>
                    <a:pt x="18" y="31"/>
                    <a:pt x="22" y="16"/>
                    <a:pt x="0" y="22"/>
                  </a:cubicBezTo>
                  <a:cubicBezTo>
                    <a:pt x="8" y="16"/>
                    <a:pt x="16" y="9"/>
                    <a:pt x="2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8" name="Freeform 77">
              <a:extLst>
                <a:ext uri="{FF2B5EF4-FFF2-40B4-BE49-F238E27FC236}">
                  <a16:creationId xmlns:a16="http://schemas.microsoft.com/office/drawing/2014/main" id="{4DE3861E-B0C0-4DB3-8685-1B2A2CA78F88}"/>
                </a:ext>
              </a:extLst>
            </p:cNvPr>
            <p:cNvSpPr>
              <a:spLocks/>
            </p:cNvSpPr>
            <p:nvPr/>
          </p:nvSpPr>
          <p:spPr bwMode="auto">
            <a:xfrm>
              <a:off x="7400925" y="1327150"/>
              <a:ext cx="58738" cy="53975"/>
            </a:xfrm>
            <a:custGeom>
              <a:avLst/>
              <a:gdLst>
                <a:gd name="T0" fmla="*/ 18 w 35"/>
                <a:gd name="T1" fmla="*/ 7 h 32"/>
                <a:gd name="T2" fmla="*/ 35 w 35"/>
                <a:gd name="T3" fmla="*/ 16 h 32"/>
                <a:gd name="T4" fmla="*/ 18 w 35"/>
                <a:gd name="T5" fmla="*/ 26 h 32"/>
                <a:gd name="T6" fmla="*/ 1 w 35"/>
                <a:gd name="T7" fmla="*/ 16 h 32"/>
                <a:gd name="T8" fmla="*/ 18 w 35"/>
                <a:gd name="T9" fmla="*/ 7 h 32"/>
              </a:gdLst>
              <a:ahLst/>
              <a:cxnLst>
                <a:cxn ang="0">
                  <a:pos x="T0" y="T1"/>
                </a:cxn>
                <a:cxn ang="0">
                  <a:pos x="T2" y="T3"/>
                </a:cxn>
                <a:cxn ang="0">
                  <a:pos x="T4" y="T5"/>
                </a:cxn>
                <a:cxn ang="0">
                  <a:pos x="T6" y="T7"/>
                </a:cxn>
                <a:cxn ang="0">
                  <a:pos x="T8" y="T9"/>
                </a:cxn>
              </a:cxnLst>
              <a:rect l="0" t="0" r="r" b="b"/>
              <a:pathLst>
                <a:path w="35" h="32">
                  <a:moveTo>
                    <a:pt x="18" y="7"/>
                  </a:moveTo>
                  <a:cubicBezTo>
                    <a:pt x="25" y="8"/>
                    <a:pt x="35" y="3"/>
                    <a:pt x="35" y="16"/>
                  </a:cubicBezTo>
                  <a:cubicBezTo>
                    <a:pt x="35" y="32"/>
                    <a:pt x="25" y="26"/>
                    <a:pt x="18" y="26"/>
                  </a:cubicBezTo>
                  <a:cubicBezTo>
                    <a:pt x="11" y="26"/>
                    <a:pt x="0" y="31"/>
                    <a:pt x="1" y="16"/>
                  </a:cubicBezTo>
                  <a:cubicBezTo>
                    <a:pt x="1" y="0"/>
                    <a:pt x="13" y="11"/>
                    <a:pt x="18" y="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 name="Grupo 3">
            <a:extLst>
              <a:ext uri="{FF2B5EF4-FFF2-40B4-BE49-F238E27FC236}">
                <a16:creationId xmlns:a16="http://schemas.microsoft.com/office/drawing/2014/main" id="{35843AC4-0F70-F619-665F-C9A853CE815B}"/>
              </a:ext>
            </a:extLst>
          </p:cNvPr>
          <p:cNvGrpSpPr/>
          <p:nvPr/>
        </p:nvGrpSpPr>
        <p:grpSpPr>
          <a:xfrm>
            <a:off x="6207125" y="717550"/>
            <a:ext cx="392113" cy="938213"/>
            <a:chOff x="6207125" y="717550"/>
            <a:chExt cx="392113" cy="938213"/>
          </a:xfrm>
        </p:grpSpPr>
        <p:sp>
          <p:nvSpPr>
            <p:cNvPr id="26" name="Freeform 14">
              <a:extLst>
                <a:ext uri="{FF2B5EF4-FFF2-40B4-BE49-F238E27FC236}">
                  <a16:creationId xmlns:a16="http://schemas.microsoft.com/office/drawing/2014/main" id="{8635000D-1E32-4B9D-A229-8D5D5BF320B8}"/>
                </a:ext>
              </a:extLst>
            </p:cNvPr>
            <p:cNvSpPr>
              <a:spLocks noEditPoints="1"/>
            </p:cNvSpPr>
            <p:nvPr/>
          </p:nvSpPr>
          <p:spPr bwMode="auto">
            <a:xfrm>
              <a:off x="6207125" y="871538"/>
              <a:ext cx="392113" cy="784225"/>
            </a:xfrm>
            <a:custGeom>
              <a:avLst/>
              <a:gdLst>
                <a:gd name="T0" fmla="*/ 197 w 234"/>
                <a:gd name="T1" fmla="*/ 388 h 468"/>
                <a:gd name="T2" fmla="*/ 186 w 234"/>
                <a:gd name="T3" fmla="*/ 435 h 468"/>
                <a:gd name="T4" fmla="*/ 158 w 234"/>
                <a:gd name="T5" fmla="*/ 465 h 468"/>
                <a:gd name="T6" fmla="*/ 77 w 234"/>
                <a:gd name="T7" fmla="*/ 466 h 468"/>
                <a:gd name="T8" fmla="*/ 47 w 234"/>
                <a:gd name="T9" fmla="*/ 434 h 468"/>
                <a:gd name="T10" fmla="*/ 35 w 234"/>
                <a:gd name="T11" fmla="*/ 387 h 468"/>
                <a:gd name="T12" fmla="*/ 57 w 234"/>
                <a:gd name="T13" fmla="*/ 378 h 468"/>
                <a:gd name="T14" fmla="*/ 187 w 234"/>
                <a:gd name="T15" fmla="*/ 378 h 468"/>
                <a:gd name="T16" fmla="*/ 187 w 234"/>
                <a:gd name="T17" fmla="*/ 377 h 468"/>
                <a:gd name="T18" fmla="*/ 32 w 234"/>
                <a:gd name="T19" fmla="*/ 377 h 468"/>
                <a:gd name="T20" fmla="*/ 0 w 234"/>
                <a:gd name="T21" fmla="*/ 329 h 468"/>
                <a:gd name="T22" fmla="*/ 0 w 234"/>
                <a:gd name="T23" fmla="*/ 49 h 468"/>
                <a:gd name="T24" fmla="*/ 49 w 234"/>
                <a:gd name="T25" fmla="*/ 0 h 468"/>
                <a:gd name="T26" fmla="*/ 192 w 234"/>
                <a:gd name="T27" fmla="*/ 0 h 468"/>
                <a:gd name="T28" fmla="*/ 233 w 234"/>
                <a:gd name="T29" fmla="*/ 40 h 468"/>
                <a:gd name="T30" fmla="*/ 233 w 234"/>
                <a:gd name="T31" fmla="*/ 336 h 468"/>
                <a:gd name="T32" fmla="*/ 199 w 234"/>
                <a:gd name="T33" fmla="*/ 380 h 468"/>
                <a:gd name="T34" fmla="*/ 197 w 234"/>
                <a:gd name="T35" fmla="*/ 388 h 468"/>
                <a:gd name="T36" fmla="*/ 220 w 234"/>
                <a:gd name="T37" fmla="*/ 189 h 468"/>
                <a:gd name="T38" fmla="*/ 220 w 234"/>
                <a:gd name="T39" fmla="*/ 189 h 468"/>
                <a:gd name="T40" fmla="*/ 220 w 234"/>
                <a:gd name="T41" fmla="*/ 42 h 468"/>
                <a:gd name="T42" fmla="*/ 191 w 234"/>
                <a:gd name="T43" fmla="*/ 12 h 468"/>
                <a:gd name="T44" fmla="*/ 44 w 234"/>
                <a:gd name="T45" fmla="*/ 12 h 468"/>
                <a:gd name="T46" fmla="*/ 13 w 234"/>
                <a:gd name="T47" fmla="*/ 44 h 468"/>
                <a:gd name="T48" fmla="*/ 14 w 234"/>
                <a:gd name="T49" fmla="*/ 330 h 468"/>
                <a:gd name="T50" fmla="*/ 46 w 234"/>
                <a:gd name="T51" fmla="*/ 364 h 468"/>
                <a:gd name="T52" fmla="*/ 186 w 234"/>
                <a:gd name="T53" fmla="*/ 364 h 468"/>
                <a:gd name="T54" fmla="*/ 220 w 234"/>
                <a:gd name="T55" fmla="*/ 331 h 468"/>
                <a:gd name="T56" fmla="*/ 220 w 234"/>
                <a:gd name="T57" fmla="*/ 189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4" h="468">
                  <a:moveTo>
                    <a:pt x="197" y="388"/>
                  </a:moveTo>
                  <a:cubicBezTo>
                    <a:pt x="191" y="403"/>
                    <a:pt x="187" y="418"/>
                    <a:pt x="186" y="435"/>
                  </a:cubicBezTo>
                  <a:cubicBezTo>
                    <a:pt x="185" y="453"/>
                    <a:pt x="175" y="464"/>
                    <a:pt x="158" y="465"/>
                  </a:cubicBezTo>
                  <a:cubicBezTo>
                    <a:pt x="131" y="467"/>
                    <a:pt x="104" y="468"/>
                    <a:pt x="77" y="466"/>
                  </a:cubicBezTo>
                  <a:cubicBezTo>
                    <a:pt x="59" y="465"/>
                    <a:pt x="48" y="452"/>
                    <a:pt x="47" y="434"/>
                  </a:cubicBezTo>
                  <a:cubicBezTo>
                    <a:pt x="46" y="418"/>
                    <a:pt x="40" y="403"/>
                    <a:pt x="35" y="387"/>
                  </a:cubicBezTo>
                  <a:cubicBezTo>
                    <a:pt x="37" y="372"/>
                    <a:pt x="49" y="378"/>
                    <a:pt x="57" y="378"/>
                  </a:cubicBezTo>
                  <a:cubicBezTo>
                    <a:pt x="100" y="377"/>
                    <a:pt x="144" y="378"/>
                    <a:pt x="187" y="378"/>
                  </a:cubicBezTo>
                  <a:cubicBezTo>
                    <a:pt x="187" y="377"/>
                    <a:pt x="187" y="377"/>
                    <a:pt x="187" y="377"/>
                  </a:cubicBezTo>
                  <a:cubicBezTo>
                    <a:pt x="135" y="377"/>
                    <a:pt x="84" y="377"/>
                    <a:pt x="32" y="377"/>
                  </a:cubicBezTo>
                  <a:cubicBezTo>
                    <a:pt x="9" y="369"/>
                    <a:pt x="0" y="353"/>
                    <a:pt x="0" y="329"/>
                  </a:cubicBezTo>
                  <a:cubicBezTo>
                    <a:pt x="1" y="235"/>
                    <a:pt x="0" y="142"/>
                    <a:pt x="0" y="49"/>
                  </a:cubicBezTo>
                  <a:cubicBezTo>
                    <a:pt x="0" y="12"/>
                    <a:pt x="13" y="0"/>
                    <a:pt x="49" y="0"/>
                  </a:cubicBezTo>
                  <a:cubicBezTo>
                    <a:pt x="97" y="0"/>
                    <a:pt x="144" y="0"/>
                    <a:pt x="192" y="0"/>
                  </a:cubicBezTo>
                  <a:cubicBezTo>
                    <a:pt x="218" y="0"/>
                    <a:pt x="233" y="14"/>
                    <a:pt x="233" y="40"/>
                  </a:cubicBezTo>
                  <a:cubicBezTo>
                    <a:pt x="233" y="139"/>
                    <a:pt x="233" y="237"/>
                    <a:pt x="233" y="336"/>
                  </a:cubicBezTo>
                  <a:cubicBezTo>
                    <a:pt x="234" y="361"/>
                    <a:pt x="216" y="369"/>
                    <a:pt x="199" y="380"/>
                  </a:cubicBezTo>
                  <a:cubicBezTo>
                    <a:pt x="198" y="382"/>
                    <a:pt x="198" y="385"/>
                    <a:pt x="197" y="388"/>
                  </a:cubicBezTo>
                  <a:close/>
                  <a:moveTo>
                    <a:pt x="220" y="189"/>
                  </a:moveTo>
                  <a:cubicBezTo>
                    <a:pt x="220" y="189"/>
                    <a:pt x="220" y="189"/>
                    <a:pt x="220" y="189"/>
                  </a:cubicBezTo>
                  <a:cubicBezTo>
                    <a:pt x="220" y="140"/>
                    <a:pt x="219" y="91"/>
                    <a:pt x="220" y="42"/>
                  </a:cubicBezTo>
                  <a:cubicBezTo>
                    <a:pt x="220" y="22"/>
                    <a:pt x="211" y="12"/>
                    <a:pt x="191" y="12"/>
                  </a:cubicBezTo>
                  <a:cubicBezTo>
                    <a:pt x="142" y="13"/>
                    <a:pt x="93" y="13"/>
                    <a:pt x="44" y="12"/>
                  </a:cubicBezTo>
                  <a:cubicBezTo>
                    <a:pt x="23" y="12"/>
                    <a:pt x="13" y="22"/>
                    <a:pt x="13" y="44"/>
                  </a:cubicBezTo>
                  <a:cubicBezTo>
                    <a:pt x="14" y="139"/>
                    <a:pt x="14" y="235"/>
                    <a:pt x="14" y="330"/>
                  </a:cubicBezTo>
                  <a:cubicBezTo>
                    <a:pt x="14" y="356"/>
                    <a:pt x="21" y="364"/>
                    <a:pt x="46" y="364"/>
                  </a:cubicBezTo>
                  <a:cubicBezTo>
                    <a:pt x="93" y="364"/>
                    <a:pt x="140" y="364"/>
                    <a:pt x="186" y="364"/>
                  </a:cubicBezTo>
                  <a:cubicBezTo>
                    <a:pt x="213" y="364"/>
                    <a:pt x="220" y="357"/>
                    <a:pt x="220" y="331"/>
                  </a:cubicBezTo>
                  <a:cubicBezTo>
                    <a:pt x="220" y="284"/>
                    <a:pt x="220" y="237"/>
                    <a:pt x="220" y="18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4">
              <a:extLst>
                <a:ext uri="{FF2B5EF4-FFF2-40B4-BE49-F238E27FC236}">
                  <a16:creationId xmlns:a16="http://schemas.microsoft.com/office/drawing/2014/main" id="{423C31DD-2C27-4F0F-9D1D-D06C10F5A3B5}"/>
                </a:ext>
              </a:extLst>
            </p:cNvPr>
            <p:cNvSpPr>
              <a:spLocks/>
            </p:cNvSpPr>
            <p:nvPr/>
          </p:nvSpPr>
          <p:spPr bwMode="auto">
            <a:xfrm>
              <a:off x="6262688" y="717550"/>
              <a:ext cx="277813" cy="146050"/>
            </a:xfrm>
            <a:custGeom>
              <a:avLst/>
              <a:gdLst>
                <a:gd name="T0" fmla="*/ 165 w 165"/>
                <a:gd name="T1" fmla="*/ 86 h 87"/>
                <a:gd name="T2" fmla="*/ 13 w 165"/>
                <a:gd name="T3" fmla="*/ 87 h 87"/>
                <a:gd name="T4" fmla="*/ 3 w 165"/>
                <a:gd name="T5" fmla="*/ 73 h 87"/>
                <a:gd name="T6" fmla="*/ 14 w 165"/>
                <a:gd name="T7" fmla="*/ 29 h 87"/>
                <a:gd name="T8" fmla="*/ 47 w 165"/>
                <a:gd name="T9" fmla="*/ 0 h 87"/>
                <a:gd name="T10" fmla="*/ 124 w 165"/>
                <a:gd name="T11" fmla="*/ 1 h 87"/>
                <a:gd name="T12" fmla="*/ 150 w 165"/>
                <a:gd name="T13" fmla="*/ 26 h 87"/>
                <a:gd name="T14" fmla="*/ 165 w 165"/>
                <a:gd name="T15" fmla="*/ 86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5" h="87">
                  <a:moveTo>
                    <a:pt x="165" y="86"/>
                  </a:moveTo>
                  <a:cubicBezTo>
                    <a:pt x="114" y="86"/>
                    <a:pt x="64" y="86"/>
                    <a:pt x="13" y="87"/>
                  </a:cubicBezTo>
                  <a:cubicBezTo>
                    <a:pt x="1" y="87"/>
                    <a:pt x="0" y="80"/>
                    <a:pt x="3" y="73"/>
                  </a:cubicBezTo>
                  <a:cubicBezTo>
                    <a:pt x="9" y="59"/>
                    <a:pt x="13" y="44"/>
                    <a:pt x="14" y="29"/>
                  </a:cubicBezTo>
                  <a:cubicBezTo>
                    <a:pt x="16" y="8"/>
                    <a:pt x="27" y="0"/>
                    <a:pt x="47" y="0"/>
                  </a:cubicBezTo>
                  <a:cubicBezTo>
                    <a:pt x="72" y="1"/>
                    <a:pt x="98" y="0"/>
                    <a:pt x="124" y="1"/>
                  </a:cubicBezTo>
                  <a:cubicBezTo>
                    <a:pt x="140" y="1"/>
                    <a:pt x="148" y="8"/>
                    <a:pt x="150" y="26"/>
                  </a:cubicBezTo>
                  <a:cubicBezTo>
                    <a:pt x="152" y="46"/>
                    <a:pt x="160" y="65"/>
                    <a:pt x="165"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39">
              <a:extLst>
                <a:ext uri="{FF2B5EF4-FFF2-40B4-BE49-F238E27FC236}">
                  <a16:creationId xmlns:a16="http://schemas.microsoft.com/office/drawing/2014/main" id="{A4138505-6E34-4796-AE2E-A7EEBDCD52CE}"/>
                </a:ext>
              </a:extLst>
            </p:cNvPr>
            <p:cNvSpPr>
              <a:spLocks/>
            </p:cNvSpPr>
            <p:nvPr/>
          </p:nvSpPr>
          <p:spPr bwMode="auto">
            <a:xfrm>
              <a:off x="6537325" y="1508125"/>
              <a:ext cx="3175" cy="14288"/>
            </a:xfrm>
            <a:custGeom>
              <a:avLst/>
              <a:gdLst>
                <a:gd name="T0" fmla="*/ 0 w 2"/>
                <a:gd name="T1" fmla="*/ 8 h 8"/>
                <a:gd name="T2" fmla="*/ 2 w 2"/>
                <a:gd name="T3" fmla="*/ 0 h 8"/>
                <a:gd name="T4" fmla="*/ 0 w 2"/>
                <a:gd name="T5" fmla="*/ 8 h 8"/>
              </a:gdLst>
              <a:ahLst/>
              <a:cxnLst>
                <a:cxn ang="0">
                  <a:pos x="T0" y="T1"/>
                </a:cxn>
                <a:cxn ang="0">
                  <a:pos x="T2" y="T3"/>
                </a:cxn>
                <a:cxn ang="0">
                  <a:pos x="T4" y="T5"/>
                </a:cxn>
              </a:cxnLst>
              <a:rect l="0" t="0" r="r" b="b"/>
              <a:pathLst>
                <a:path w="2" h="8">
                  <a:moveTo>
                    <a:pt x="0" y="8"/>
                  </a:moveTo>
                  <a:cubicBezTo>
                    <a:pt x="1" y="5"/>
                    <a:pt x="1" y="2"/>
                    <a:pt x="2" y="0"/>
                  </a:cubicBezTo>
                  <a:cubicBezTo>
                    <a:pt x="1" y="2"/>
                    <a:pt x="1" y="5"/>
                    <a:pt x="0" y="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0" name="Freeform 70">
              <a:extLst>
                <a:ext uri="{FF2B5EF4-FFF2-40B4-BE49-F238E27FC236}">
                  <a16:creationId xmlns:a16="http://schemas.microsoft.com/office/drawing/2014/main" id="{94C33A2C-A470-476D-9B0C-19DEADC5C6F2}"/>
                </a:ext>
              </a:extLst>
            </p:cNvPr>
            <p:cNvSpPr>
              <a:spLocks noEditPoints="1"/>
            </p:cNvSpPr>
            <p:nvPr/>
          </p:nvSpPr>
          <p:spPr bwMode="auto">
            <a:xfrm>
              <a:off x="6243638" y="906463"/>
              <a:ext cx="315913" cy="560388"/>
            </a:xfrm>
            <a:custGeom>
              <a:avLst/>
              <a:gdLst>
                <a:gd name="T0" fmla="*/ 1 w 189"/>
                <a:gd name="T1" fmla="*/ 28 h 334"/>
                <a:gd name="T2" fmla="*/ 164 w 189"/>
                <a:gd name="T3" fmla="*/ 1 h 334"/>
                <a:gd name="T4" fmla="*/ 189 w 189"/>
                <a:gd name="T5" fmla="*/ 310 h 334"/>
                <a:gd name="T6" fmla="*/ 24 w 189"/>
                <a:gd name="T7" fmla="*/ 334 h 334"/>
                <a:gd name="T8" fmla="*/ 1 w 189"/>
                <a:gd name="T9" fmla="*/ 168 h 334"/>
                <a:gd name="T10" fmla="*/ 81 w 189"/>
                <a:gd name="T11" fmla="*/ 280 h 334"/>
                <a:gd name="T12" fmla="*/ 76 w 189"/>
                <a:gd name="T13" fmla="*/ 274 h 334"/>
                <a:gd name="T14" fmla="*/ 74 w 189"/>
                <a:gd name="T15" fmla="*/ 276 h 334"/>
                <a:gd name="T16" fmla="*/ 94 w 189"/>
                <a:gd name="T17" fmla="*/ 268 h 334"/>
                <a:gd name="T18" fmla="*/ 105 w 189"/>
                <a:gd name="T19" fmla="*/ 285 h 334"/>
                <a:gd name="T20" fmla="*/ 106 w 189"/>
                <a:gd name="T21" fmla="*/ 264 h 334"/>
                <a:gd name="T22" fmla="*/ 108 w 189"/>
                <a:gd name="T23" fmla="*/ 224 h 334"/>
                <a:gd name="T24" fmla="*/ 67 w 189"/>
                <a:gd name="T25" fmla="*/ 250 h 334"/>
                <a:gd name="T26" fmla="*/ 94 w 189"/>
                <a:gd name="T27" fmla="*/ 268 h 334"/>
                <a:gd name="T28" fmla="*/ 94 w 189"/>
                <a:gd name="T29" fmla="*/ 268 h 334"/>
                <a:gd name="T30" fmla="*/ 154 w 189"/>
                <a:gd name="T31" fmla="*/ 32 h 334"/>
                <a:gd name="T32" fmla="*/ 151 w 189"/>
                <a:gd name="T33" fmla="*/ 30 h 334"/>
                <a:gd name="T34" fmla="*/ 129 w 189"/>
                <a:gd name="T35" fmla="*/ 25 h 334"/>
                <a:gd name="T36" fmla="*/ 143 w 189"/>
                <a:gd name="T37" fmla="*/ 35 h 334"/>
                <a:gd name="T38" fmla="*/ 165 w 189"/>
                <a:gd name="T39" fmla="*/ 153 h 334"/>
                <a:gd name="T40" fmla="*/ 138 w 189"/>
                <a:gd name="T41" fmla="*/ 153 h 334"/>
                <a:gd name="T42" fmla="*/ 165 w 189"/>
                <a:gd name="T43" fmla="*/ 153 h 334"/>
                <a:gd name="T44" fmla="*/ 120 w 189"/>
                <a:gd name="T45" fmla="*/ 133 h 334"/>
                <a:gd name="T46" fmla="*/ 120 w 189"/>
                <a:gd name="T47" fmla="*/ 174 h 334"/>
                <a:gd name="T48" fmla="*/ 30 w 189"/>
                <a:gd name="T49" fmla="*/ 39 h 334"/>
                <a:gd name="T50" fmla="*/ 28 w 189"/>
                <a:gd name="T51" fmla="*/ 21 h 334"/>
                <a:gd name="T52" fmla="*/ 30 w 189"/>
                <a:gd name="T53" fmla="*/ 39 h 334"/>
                <a:gd name="T54" fmla="*/ 43 w 189"/>
                <a:gd name="T55" fmla="*/ 173 h 334"/>
                <a:gd name="T56" fmla="*/ 62 w 189"/>
                <a:gd name="T57" fmla="*/ 160 h 334"/>
                <a:gd name="T58" fmla="*/ 76 w 189"/>
                <a:gd name="T59" fmla="*/ 134 h 334"/>
                <a:gd name="T60" fmla="*/ 58 w 189"/>
                <a:gd name="T61" fmla="*/ 146 h 334"/>
                <a:gd name="T62" fmla="*/ 62 w 189"/>
                <a:gd name="T63" fmla="*/ 16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9" h="334">
                  <a:moveTo>
                    <a:pt x="1" y="168"/>
                  </a:moveTo>
                  <a:cubicBezTo>
                    <a:pt x="1" y="122"/>
                    <a:pt x="2" y="75"/>
                    <a:pt x="1" y="28"/>
                  </a:cubicBezTo>
                  <a:cubicBezTo>
                    <a:pt x="0" y="9"/>
                    <a:pt x="6" y="0"/>
                    <a:pt x="27" y="0"/>
                  </a:cubicBezTo>
                  <a:cubicBezTo>
                    <a:pt x="73" y="2"/>
                    <a:pt x="118" y="2"/>
                    <a:pt x="164" y="1"/>
                  </a:cubicBezTo>
                  <a:cubicBezTo>
                    <a:pt x="182" y="1"/>
                    <a:pt x="189" y="7"/>
                    <a:pt x="189" y="25"/>
                  </a:cubicBezTo>
                  <a:cubicBezTo>
                    <a:pt x="188" y="120"/>
                    <a:pt x="188" y="215"/>
                    <a:pt x="189" y="310"/>
                  </a:cubicBezTo>
                  <a:cubicBezTo>
                    <a:pt x="189" y="328"/>
                    <a:pt x="182" y="334"/>
                    <a:pt x="164" y="334"/>
                  </a:cubicBezTo>
                  <a:cubicBezTo>
                    <a:pt x="117" y="333"/>
                    <a:pt x="71" y="333"/>
                    <a:pt x="24" y="334"/>
                  </a:cubicBezTo>
                  <a:cubicBezTo>
                    <a:pt x="7" y="334"/>
                    <a:pt x="1" y="327"/>
                    <a:pt x="1" y="310"/>
                  </a:cubicBezTo>
                  <a:cubicBezTo>
                    <a:pt x="1" y="263"/>
                    <a:pt x="1" y="216"/>
                    <a:pt x="1" y="168"/>
                  </a:cubicBezTo>
                  <a:close/>
                  <a:moveTo>
                    <a:pt x="76" y="273"/>
                  </a:moveTo>
                  <a:cubicBezTo>
                    <a:pt x="78" y="276"/>
                    <a:pt x="80" y="278"/>
                    <a:pt x="81" y="280"/>
                  </a:cubicBezTo>
                  <a:cubicBezTo>
                    <a:pt x="90" y="272"/>
                    <a:pt x="80" y="267"/>
                    <a:pt x="79" y="257"/>
                  </a:cubicBezTo>
                  <a:cubicBezTo>
                    <a:pt x="76" y="265"/>
                    <a:pt x="74" y="269"/>
                    <a:pt x="76" y="274"/>
                  </a:cubicBezTo>
                  <a:cubicBezTo>
                    <a:pt x="75" y="274"/>
                    <a:pt x="74" y="274"/>
                    <a:pt x="73" y="274"/>
                  </a:cubicBezTo>
                  <a:cubicBezTo>
                    <a:pt x="73" y="275"/>
                    <a:pt x="73" y="275"/>
                    <a:pt x="74" y="276"/>
                  </a:cubicBezTo>
                  <a:cubicBezTo>
                    <a:pt x="74" y="275"/>
                    <a:pt x="75" y="274"/>
                    <a:pt x="76" y="273"/>
                  </a:cubicBezTo>
                  <a:close/>
                  <a:moveTo>
                    <a:pt x="94" y="268"/>
                  </a:moveTo>
                  <a:cubicBezTo>
                    <a:pt x="96" y="268"/>
                    <a:pt x="98" y="268"/>
                    <a:pt x="99" y="268"/>
                  </a:cubicBezTo>
                  <a:cubicBezTo>
                    <a:pt x="100" y="272"/>
                    <a:pt x="98" y="277"/>
                    <a:pt x="105" y="285"/>
                  </a:cubicBezTo>
                  <a:cubicBezTo>
                    <a:pt x="102" y="276"/>
                    <a:pt x="108" y="271"/>
                    <a:pt x="99" y="269"/>
                  </a:cubicBezTo>
                  <a:cubicBezTo>
                    <a:pt x="100" y="266"/>
                    <a:pt x="100" y="261"/>
                    <a:pt x="106" y="264"/>
                  </a:cubicBezTo>
                  <a:cubicBezTo>
                    <a:pt x="114" y="267"/>
                    <a:pt x="118" y="263"/>
                    <a:pt x="118" y="254"/>
                  </a:cubicBezTo>
                  <a:cubicBezTo>
                    <a:pt x="132" y="244"/>
                    <a:pt x="128" y="238"/>
                    <a:pt x="108" y="224"/>
                  </a:cubicBezTo>
                  <a:cubicBezTo>
                    <a:pt x="94" y="214"/>
                    <a:pt x="84" y="220"/>
                    <a:pt x="75" y="228"/>
                  </a:cubicBezTo>
                  <a:cubicBezTo>
                    <a:pt x="70" y="233"/>
                    <a:pt x="62" y="241"/>
                    <a:pt x="67" y="250"/>
                  </a:cubicBezTo>
                  <a:cubicBezTo>
                    <a:pt x="73" y="260"/>
                    <a:pt x="85" y="255"/>
                    <a:pt x="95" y="254"/>
                  </a:cubicBezTo>
                  <a:cubicBezTo>
                    <a:pt x="94" y="259"/>
                    <a:pt x="94" y="264"/>
                    <a:pt x="94" y="268"/>
                  </a:cubicBezTo>
                  <a:cubicBezTo>
                    <a:pt x="88" y="271"/>
                    <a:pt x="89" y="276"/>
                    <a:pt x="94" y="282"/>
                  </a:cubicBezTo>
                  <a:cubicBezTo>
                    <a:pt x="94" y="276"/>
                    <a:pt x="94" y="272"/>
                    <a:pt x="94" y="268"/>
                  </a:cubicBezTo>
                  <a:close/>
                  <a:moveTo>
                    <a:pt x="151" y="30"/>
                  </a:moveTo>
                  <a:cubicBezTo>
                    <a:pt x="152" y="30"/>
                    <a:pt x="153" y="31"/>
                    <a:pt x="154" y="32"/>
                  </a:cubicBezTo>
                  <a:cubicBezTo>
                    <a:pt x="153" y="32"/>
                    <a:pt x="153" y="33"/>
                    <a:pt x="152" y="33"/>
                  </a:cubicBezTo>
                  <a:cubicBezTo>
                    <a:pt x="152" y="32"/>
                    <a:pt x="151" y="31"/>
                    <a:pt x="151" y="30"/>
                  </a:cubicBezTo>
                  <a:cubicBezTo>
                    <a:pt x="147" y="28"/>
                    <a:pt x="144" y="26"/>
                    <a:pt x="141" y="25"/>
                  </a:cubicBezTo>
                  <a:cubicBezTo>
                    <a:pt x="137" y="24"/>
                    <a:pt x="132" y="19"/>
                    <a:pt x="129" y="25"/>
                  </a:cubicBezTo>
                  <a:cubicBezTo>
                    <a:pt x="127" y="28"/>
                    <a:pt x="127" y="33"/>
                    <a:pt x="129" y="36"/>
                  </a:cubicBezTo>
                  <a:cubicBezTo>
                    <a:pt x="133" y="41"/>
                    <a:pt x="139" y="38"/>
                    <a:pt x="143" y="35"/>
                  </a:cubicBezTo>
                  <a:cubicBezTo>
                    <a:pt x="146" y="33"/>
                    <a:pt x="145" y="27"/>
                    <a:pt x="151" y="30"/>
                  </a:cubicBezTo>
                  <a:close/>
                  <a:moveTo>
                    <a:pt x="165" y="153"/>
                  </a:moveTo>
                  <a:cubicBezTo>
                    <a:pt x="165" y="144"/>
                    <a:pt x="165" y="134"/>
                    <a:pt x="152" y="133"/>
                  </a:cubicBezTo>
                  <a:cubicBezTo>
                    <a:pt x="139" y="133"/>
                    <a:pt x="138" y="144"/>
                    <a:pt x="138" y="153"/>
                  </a:cubicBezTo>
                  <a:cubicBezTo>
                    <a:pt x="138" y="162"/>
                    <a:pt x="139" y="175"/>
                    <a:pt x="153" y="174"/>
                  </a:cubicBezTo>
                  <a:cubicBezTo>
                    <a:pt x="165" y="174"/>
                    <a:pt x="166" y="163"/>
                    <a:pt x="165" y="153"/>
                  </a:cubicBezTo>
                  <a:close/>
                  <a:moveTo>
                    <a:pt x="132" y="154"/>
                  </a:moveTo>
                  <a:cubicBezTo>
                    <a:pt x="132" y="145"/>
                    <a:pt x="133" y="133"/>
                    <a:pt x="120" y="133"/>
                  </a:cubicBezTo>
                  <a:cubicBezTo>
                    <a:pt x="106" y="133"/>
                    <a:pt x="105" y="145"/>
                    <a:pt x="105" y="155"/>
                  </a:cubicBezTo>
                  <a:cubicBezTo>
                    <a:pt x="105" y="164"/>
                    <a:pt x="108" y="174"/>
                    <a:pt x="120" y="174"/>
                  </a:cubicBezTo>
                  <a:cubicBezTo>
                    <a:pt x="132" y="174"/>
                    <a:pt x="132" y="163"/>
                    <a:pt x="132" y="154"/>
                  </a:cubicBezTo>
                  <a:close/>
                  <a:moveTo>
                    <a:pt x="30" y="39"/>
                  </a:moveTo>
                  <a:cubicBezTo>
                    <a:pt x="37" y="39"/>
                    <a:pt x="45" y="42"/>
                    <a:pt x="45" y="30"/>
                  </a:cubicBezTo>
                  <a:cubicBezTo>
                    <a:pt x="45" y="16"/>
                    <a:pt x="35" y="22"/>
                    <a:pt x="28" y="21"/>
                  </a:cubicBezTo>
                  <a:cubicBezTo>
                    <a:pt x="22" y="20"/>
                    <a:pt x="14" y="19"/>
                    <a:pt x="15" y="31"/>
                  </a:cubicBezTo>
                  <a:cubicBezTo>
                    <a:pt x="16" y="43"/>
                    <a:pt x="24" y="38"/>
                    <a:pt x="30" y="39"/>
                  </a:cubicBezTo>
                  <a:close/>
                  <a:moveTo>
                    <a:pt x="43" y="133"/>
                  </a:moveTo>
                  <a:cubicBezTo>
                    <a:pt x="16" y="148"/>
                    <a:pt x="43" y="160"/>
                    <a:pt x="43" y="173"/>
                  </a:cubicBezTo>
                  <a:cubicBezTo>
                    <a:pt x="43" y="161"/>
                    <a:pt x="43" y="148"/>
                    <a:pt x="43" y="133"/>
                  </a:cubicBezTo>
                  <a:close/>
                  <a:moveTo>
                    <a:pt x="62" y="160"/>
                  </a:moveTo>
                  <a:cubicBezTo>
                    <a:pt x="76" y="163"/>
                    <a:pt x="81" y="155"/>
                    <a:pt x="83" y="145"/>
                  </a:cubicBezTo>
                  <a:cubicBezTo>
                    <a:pt x="84" y="141"/>
                    <a:pt x="80" y="136"/>
                    <a:pt x="76" y="134"/>
                  </a:cubicBezTo>
                  <a:cubicBezTo>
                    <a:pt x="68" y="131"/>
                    <a:pt x="61" y="132"/>
                    <a:pt x="57" y="141"/>
                  </a:cubicBezTo>
                  <a:cubicBezTo>
                    <a:pt x="57" y="142"/>
                    <a:pt x="58" y="144"/>
                    <a:pt x="58" y="146"/>
                  </a:cubicBezTo>
                  <a:cubicBezTo>
                    <a:pt x="63" y="144"/>
                    <a:pt x="68" y="140"/>
                    <a:pt x="75" y="144"/>
                  </a:cubicBezTo>
                  <a:cubicBezTo>
                    <a:pt x="71" y="149"/>
                    <a:pt x="67" y="154"/>
                    <a:pt x="62" y="16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9" name="Freeform 78">
              <a:extLst>
                <a:ext uri="{FF2B5EF4-FFF2-40B4-BE49-F238E27FC236}">
                  <a16:creationId xmlns:a16="http://schemas.microsoft.com/office/drawing/2014/main" id="{1BDFCCCE-B670-4D92-9AE5-9B822AA3806D}"/>
                </a:ext>
              </a:extLst>
            </p:cNvPr>
            <p:cNvSpPr>
              <a:spLocks/>
            </p:cNvSpPr>
            <p:nvPr/>
          </p:nvSpPr>
          <p:spPr bwMode="auto">
            <a:xfrm>
              <a:off x="6365875" y="1363663"/>
              <a:ext cx="4763" cy="6350"/>
            </a:xfrm>
            <a:custGeom>
              <a:avLst/>
              <a:gdLst>
                <a:gd name="T0" fmla="*/ 3 w 3"/>
                <a:gd name="T1" fmla="*/ 0 h 3"/>
                <a:gd name="T2" fmla="*/ 1 w 3"/>
                <a:gd name="T3" fmla="*/ 3 h 3"/>
                <a:gd name="T4" fmla="*/ 0 w 3"/>
                <a:gd name="T5" fmla="*/ 1 h 3"/>
                <a:gd name="T6" fmla="*/ 3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2" y="1"/>
                    <a:pt x="1" y="2"/>
                    <a:pt x="1" y="3"/>
                  </a:cubicBezTo>
                  <a:cubicBezTo>
                    <a:pt x="0" y="2"/>
                    <a:pt x="0" y="2"/>
                    <a:pt x="0" y="1"/>
                  </a:cubicBezTo>
                  <a:cubicBezTo>
                    <a:pt x="1" y="1"/>
                    <a:pt x="2" y="1"/>
                    <a:pt x="3" y="1"/>
                  </a:cubicBezTo>
                  <a:cubicBezTo>
                    <a:pt x="3" y="1"/>
                    <a:pt x="3" y="0"/>
                    <a:pt x="3"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50" name="Freeform 79">
              <a:extLst>
                <a:ext uri="{FF2B5EF4-FFF2-40B4-BE49-F238E27FC236}">
                  <a16:creationId xmlns:a16="http://schemas.microsoft.com/office/drawing/2014/main" id="{C4C03F81-D1FD-423B-81BD-4BEE59B07695}"/>
                </a:ext>
              </a:extLst>
            </p:cNvPr>
            <p:cNvSpPr>
              <a:spLocks/>
            </p:cNvSpPr>
            <p:nvPr/>
          </p:nvSpPr>
          <p:spPr bwMode="auto">
            <a:xfrm>
              <a:off x="6427788" y="1141413"/>
              <a:ext cx="31750" cy="41275"/>
            </a:xfrm>
            <a:custGeom>
              <a:avLst/>
              <a:gdLst>
                <a:gd name="T0" fmla="*/ 9 w 19"/>
                <a:gd name="T1" fmla="*/ 0 h 25"/>
                <a:gd name="T2" fmla="*/ 12 w 19"/>
                <a:gd name="T3" fmla="*/ 24 h 25"/>
                <a:gd name="T4" fmla="*/ 6 w 19"/>
                <a:gd name="T5" fmla="*/ 25 h 25"/>
                <a:gd name="T6" fmla="*/ 9 w 19"/>
                <a:gd name="T7" fmla="*/ 0 h 25"/>
              </a:gdLst>
              <a:ahLst/>
              <a:cxnLst>
                <a:cxn ang="0">
                  <a:pos x="T0" y="T1"/>
                </a:cxn>
                <a:cxn ang="0">
                  <a:pos x="T2" y="T3"/>
                </a:cxn>
                <a:cxn ang="0">
                  <a:pos x="T4" y="T5"/>
                </a:cxn>
                <a:cxn ang="0">
                  <a:pos x="T6" y="T7"/>
                </a:cxn>
              </a:cxnLst>
              <a:rect l="0" t="0" r="r" b="b"/>
              <a:pathLst>
                <a:path w="19" h="25">
                  <a:moveTo>
                    <a:pt x="9" y="0"/>
                  </a:moveTo>
                  <a:cubicBezTo>
                    <a:pt x="19" y="7"/>
                    <a:pt x="17" y="16"/>
                    <a:pt x="12" y="24"/>
                  </a:cubicBezTo>
                  <a:cubicBezTo>
                    <a:pt x="12" y="25"/>
                    <a:pt x="6" y="25"/>
                    <a:pt x="6" y="25"/>
                  </a:cubicBezTo>
                  <a:cubicBezTo>
                    <a:pt x="2" y="16"/>
                    <a:pt x="0" y="7"/>
                    <a:pt x="9"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351" name="Elipse 350">
            <a:extLst>
              <a:ext uri="{FF2B5EF4-FFF2-40B4-BE49-F238E27FC236}">
                <a16:creationId xmlns:a16="http://schemas.microsoft.com/office/drawing/2014/main" id="{2036CA77-EAE9-4618-8E25-A6D13538C701}"/>
              </a:ext>
            </a:extLst>
          </p:cNvPr>
          <p:cNvSpPr/>
          <p:nvPr/>
        </p:nvSpPr>
        <p:spPr>
          <a:xfrm>
            <a:off x="1723232" y="676275"/>
            <a:ext cx="1816100" cy="181610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 name="Grupo 2">
            <a:extLst>
              <a:ext uri="{FF2B5EF4-FFF2-40B4-BE49-F238E27FC236}">
                <a16:creationId xmlns:a16="http://schemas.microsoft.com/office/drawing/2014/main" id="{D4FC02F9-CC16-7E88-9DA8-E60355F6070B}"/>
              </a:ext>
            </a:extLst>
          </p:cNvPr>
          <p:cNvGrpSpPr/>
          <p:nvPr/>
        </p:nvGrpSpPr>
        <p:grpSpPr>
          <a:xfrm>
            <a:off x="4933950" y="720725"/>
            <a:ext cx="511175" cy="938213"/>
            <a:chOff x="4933950" y="720725"/>
            <a:chExt cx="511175" cy="938213"/>
          </a:xfrm>
        </p:grpSpPr>
        <p:sp>
          <p:nvSpPr>
            <p:cNvPr id="20" name="Freeform 8">
              <a:extLst>
                <a:ext uri="{FF2B5EF4-FFF2-40B4-BE49-F238E27FC236}">
                  <a16:creationId xmlns:a16="http://schemas.microsoft.com/office/drawing/2014/main" id="{D09DB746-B929-465F-A1BA-DD98A499E453}"/>
                </a:ext>
              </a:extLst>
            </p:cNvPr>
            <p:cNvSpPr>
              <a:spLocks noEditPoints="1"/>
            </p:cNvSpPr>
            <p:nvPr/>
          </p:nvSpPr>
          <p:spPr bwMode="auto">
            <a:xfrm>
              <a:off x="4933950" y="877888"/>
              <a:ext cx="511175" cy="620713"/>
            </a:xfrm>
            <a:custGeom>
              <a:avLst/>
              <a:gdLst>
                <a:gd name="T0" fmla="*/ 0 w 305"/>
                <a:gd name="T1" fmla="*/ 185 h 370"/>
                <a:gd name="T2" fmla="*/ 0 w 305"/>
                <a:gd name="T3" fmla="*/ 56 h 370"/>
                <a:gd name="T4" fmla="*/ 56 w 305"/>
                <a:gd name="T5" fmla="*/ 0 h 370"/>
                <a:gd name="T6" fmla="*/ 250 w 305"/>
                <a:gd name="T7" fmla="*/ 0 h 370"/>
                <a:gd name="T8" fmla="*/ 305 w 305"/>
                <a:gd name="T9" fmla="*/ 55 h 370"/>
                <a:gd name="T10" fmla="*/ 305 w 305"/>
                <a:gd name="T11" fmla="*/ 313 h 370"/>
                <a:gd name="T12" fmla="*/ 249 w 305"/>
                <a:gd name="T13" fmla="*/ 369 h 370"/>
                <a:gd name="T14" fmla="*/ 55 w 305"/>
                <a:gd name="T15" fmla="*/ 369 h 370"/>
                <a:gd name="T16" fmla="*/ 0 w 305"/>
                <a:gd name="T17" fmla="*/ 315 h 370"/>
                <a:gd name="T18" fmla="*/ 0 w 305"/>
                <a:gd name="T19" fmla="*/ 185 h 370"/>
                <a:gd name="T20" fmla="*/ 274 w 305"/>
                <a:gd name="T21" fmla="*/ 186 h 370"/>
                <a:gd name="T22" fmla="*/ 153 w 305"/>
                <a:gd name="T23" fmla="*/ 62 h 370"/>
                <a:gd name="T24" fmla="*/ 30 w 305"/>
                <a:gd name="T25" fmla="*/ 181 h 370"/>
                <a:gd name="T26" fmla="*/ 152 w 305"/>
                <a:gd name="T27" fmla="*/ 307 h 370"/>
                <a:gd name="T28" fmla="*/ 274 w 305"/>
                <a:gd name="T29" fmla="*/ 186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5" h="370">
                  <a:moveTo>
                    <a:pt x="0" y="185"/>
                  </a:moveTo>
                  <a:cubicBezTo>
                    <a:pt x="0" y="142"/>
                    <a:pt x="0" y="99"/>
                    <a:pt x="0" y="56"/>
                  </a:cubicBezTo>
                  <a:cubicBezTo>
                    <a:pt x="1" y="16"/>
                    <a:pt x="16" y="0"/>
                    <a:pt x="56" y="0"/>
                  </a:cubicBezTo>
                  <a:cubicBezTo>
                    <a:pt x="121" y="0"/>
                    <a:pt x="185" y="0"/>
                    <a:pt x="250" y="0"/>
                  </a:cubicBezTo>
                  <a:cubicBezTo>
                    <a:pt x="285" y="0"/>
                    <a:pt x="305" y="19"/>
                    <a:pt x="305" y="55"/>
                  </a:cubicBezTo>
                  <a:cubicBezTo>
                    <a:pt x="305" y="141"/>
                    <a:pt x="305" y="227"/>
                    <a:pt x="305" y="313"/>
                  </a:cubicBezTo>
                  <a:cubicBezTo>
                    <a:pt x="305" y="351"/>
                    <a:pt x="285" y="369"/>
                    <a:pt x="249" y="369"/>
                  </a:cubicBezTo>
                  <a:cubicBezTo>
                    <a:pt x="184" y="370"/>
                    <a:pt x="120" y="370"/>
                    <a:pt x="55" y="369"/>
                  </a:cubicBezTo>
                  <a:cubicBezTo>
                    <a:pt x="19" y="369"/>
                    <a:pt x="1" y="351"/>
                    <a:pt x="0" y="315"/>
                  </a:cubicBezTo>
                  <a:cubicBezTo>
                    <a:pt x="0" y="272"/>
                    <a:pt x="0" y="228"/>
                    <a:pt x="0" y="185"/>
                  </a:cubicBezTo>
                  <a:close/>
                  <a:moveTo>
                    <a:pt x="274" y="186"/>
                  </a:moveTo>
                  <a:cubicBezTo>
                    <a:pt x="275" y="117"/>
                    <a:pt x="220" y="60"/>
                    <a:pt x="153" y="62"/>
                  </a:cubicBezTo>
                  <a:cubicBezTo>
                    <a:pt x="82" y="64"/>
                    <a:pt x="33" y="109"/>
                    <a:pt x="30" y="181"/>
                  </a:cubicBezTo>
                  <a:cubicBezTo>
                    <a:pt x="28" y="251"/>
                    <a:pt x="84" y="307"/>
                    <a:pt x="152" y="307"/>
                  </a:cubicBezTo>
                  <a:cubicBezTo>
                    <a:pt x="219" y="307"/>
                    <a:pt x="273" y="253"/>
                    <a:pt x="274" y="1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25">
              <a:extLst>
                <a:ext uri="{FF2B5EF4-FFF2-40B4-BE49-F238E27FC236}">
                  <a16:creationId xmlns:a16="http://schemas.microsoft.com/office/drawing/2014/main" id="{0AFF13E2-7D5F-4241-BD9D-CE5ABB28D77F}"/>
                </a:ext>
              </a:extLst>
            </p:cNvPr>
            <p:cNvSpPr>
              <a:spLocks/>
            </p:cNvSpPr>
            <p:nvPr/>
          </p:nvSpPr>
          <p:spPr bwMode="auto">
            <a:xfrm>
              <a:off x="5056188" y="1511300"/>
              <a:ext cx="268288" cy="147638"/>
            </a:xfrm>
            <a:custGeom>
              <a:avLst/>
              <a:gdLst>
                <a:gd name="T0" fmla="*/ 0 w 160"/>
                <a:gd name="T1" fmla="*/ 0 h 88"/>
                <a:gd name="T2" fmla="*/ 160 w 160"/>
                <a:gd name="T3" fmla="*/ 0 h 88"/>
                <a:gd name="T4" fmla="*/ 147 w 160"/>
                <a:gd name="T5" fmla="*/ 60 h 88"/>
                <a:gd name="T6" fmla="*/ 129 w 160"/>
                <a:gd name="T7" fmla="*/ 82 h 88"/>
                <a:gd name="T8" fmla="*/ 38 w 160"/>
                <a:gd name="T9" fmla="*/ 82 h 88"/>
                <a:gd name="T10" fmla="*/ 13 w 160"/>
                <a:gd name="T11" fmla="*/ 54 h 88"/>
                <a:gd name="T12" fmla="*/ 0 w 160"/>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160" h="88">
                  <a:moveTo>
                    <a:pt x="0" y="0"/>
                  </a:moveTo>
                  <a:cubicBezTo>
                    <a:pt x="54" y="0"/>
                    <a:pt x="106" y="0"/>
                    <a:pt x="160" y="0"/>
                  </a:cubicBezTo>
                  <a:cubicBezTo>
                    <a:pt x="155" y="21"/>
                    <a:pt x="149" y="40"/>
                    <a:pt x="147" y="60"/>
                  </a:cubicBezTo>
                  <a:cubicBezTo>
                    <a:pt x="146" y="71"/>
                    <a:pt x="141" y="80"/>
                    <a:pt x="129" y="82"/>
                  </a:cubicBezTo>
                  <a:cubicBezTo>
                    <a:pt x="99" y="85"/>
                    <a:pt x="69" y="88"/>
                    <a:pt x="38" y="82"/>
                  </a:cubicBezTo>
                  <a:cubicBezTo>
                    <a:pt x="23" y="79"/>
                    <a:pt x="15" y="71"/>
                    <a:pt x="13" y="54"/>
                  </a:cubicBezTo>
                  <a:cubicBezTo>
                    <a:pt x="11" y="36"/>
                    <a:pt x="5" y="20"/>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26">
              <a:extLst>
                <a:ext uri="{FF2B5EF4-FFF2-40B4-BE49-F238E27FC236}">
                  <a16:creationId xmlns:a16="http://schemas.microsoft.com/office/drawing/2014/main" id="{7F52D8D1-50D3-495C-B7B0-9B955D6B8856}"/>
                </a:ext>
              </a:extLst>
            </p:cNvPr>
            <p:cNvSpPr>
              <a:spLocks/>
            </p:cNvSpPr>
            <p:nvPr/>
          </p:nvSpPr>
          <p:spPr bwMode="auto">
            <a:xfrm>
              <a:off x="5051425" y="720725"/>
              <a:ext cx="274638" cy="141288"/>
            </a:xfrm>
            <a:custGeom>
              <a:avLst/>
              <a:gdLst>
                <a:gd name="T0" fmla="*/ 82 w 164"/>
                <a:gd name="T1" fmla="*/ 83 h 84"/>
                <a:gd name="T2" fmla="*/ 14 w 164"/>
                <a:gd name="T3" fmla="*/ 83 h 84"/>
                <a:gd name="T4" fmla="*/ 4 w 164"/>
                <a:gd name="T5" fmla="*/ 71 h 84"/>
                <a:gd name="T6" fmla="*/ 15 w 164"/>
                <a:gd name="T7" fmla="*/ 21 h 84"/>
                <a:gd name="T8" fmla="*/ 40 w 164"/>
                <a:gd name="T9" fmla="*/ 0 h 84"/>
                <a:gd name="T10" fmla="*/ 122 w 164"/>
                <a:gd name="T11" fmla="*/ 0 h 84"/>
                <a:gd name="T12" fmla="*/ 147 w 164"/>
                <a:gd name="T13" fmla="*/ 22 h 84"/>
                <a:gd name="T14" fmla="*/ 159 w 164"/>
                <a:gd name="T15" fmla="*/ 71 h 84"/>
                <a:gd name="T16" fmla="*/ 149 w 164"/>
                <a:gd name="T17" fmla="*/ 84 h 84"/>
                <a:gd name="T18" fmla="*/ 82 w 164"/>
                <a:gd name="T19" fmla="*/ 83 h 84"/>
                <a:gd name="T20" fmla="*/ 82 w 164"/>
                <a:gd name="T21"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84">
                  <a:moveTo>
                    <a:pt x="82" y="83"/>
                  </a:moveTo>
                  <a:cubicBezTo>
                    <a:pt x="59" y="83"/>
                    <a:pt x="37" y="83"/>
                    <a:pt x="14" y="83"/>
                  </a:cubicBezTo>
                  <a:cubicBezTo>
                    <a:pt x="3" y="84"/>
                    <a:pt x="0" y="82"/>
                    <a:pt x="4" y="71"/>
                  </a:cubicBezTo>
                  <a:cubicBezTo>
                    <a:pt x="8" y="55"/>
                    <a:pt x="12" y="38"/>
                    <a:pt x="15" y="21"/>
                  </a:cubicBezTo>
                  <a:cubicBezTo>
                    <a:pt x="17" y="6"/>
                    <a:pt x="26" y="0"/>
                    <a:pt x="40" y="0"/>
                  </a:cubicBezTo>
                  <a:cubicBezTo>
                    <a:pt x="67" y="0"/>
                    <a:pt x="95" y="0"/>
                    <a:pt x="122" y="0"/>
                  </a:cubicBezTo>
                  <a:cubicBezTo>
                    <a:pt x="137" y="0"/>
                    <a:pt x="144" y="7"/>
                    <a:pt x="147" y="22"/>
                  </a:cubicBezTo>
                  <a:cubicBezTo>
                    <a:pt x="150" y="38"/>
                    <a:pt x="153" y="55"/>
                    <a:pt x="159" y="71"/>
                  </a:cubicBezTo>
                  <a:cubicBezTo>
                    <a:pt x="164" y="84"/>
                    <a:pt x="159" y="84"/>
                    <a:pt x="149" y="84"/>
                  </a:cubicBezTo>
                  <a:cubicBezTo>
                    <a:pt x="127" y="83"/>
                    <a:pt x="104" y="83"/>
                    <a:pt x="82" y="83"/>
                  </a:cubicBezTo>
                  <a:cubicBezTo>
                    <a:pt x="82" y="83"/>
                    <a:pt x="82" y="83"/>
                    <a:pt x="82" y="8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46">
              <a:extLst>
                <a:ext uri="{FF2B5EF4-FFF2-40B4-BE49-F238E27FC236}">
                  <a16:creationId xmlns:a16="http://schemas.microsoft.com/office/drawing/2014/main" id="{FC5125EA-4C1A-4584-9CD4-36769DCD6279}"/>
                </a:ext>
              </a:extLst>
            </p:cNvPr>
            <p:cNvSpPr>
              <a:spLocks/>
            </p:cNvSpPr>
            <p:nvPr/>
          </p:nvSpPr>
          <p:spPr bwMode="auto">
            <a:xfrm>
              <a:off x="5102225" y="1135063"/>
              <a:ext cx="71438" cy="96838"/>
            </a:xfrm>
            <a:custGeom>
              <a:avLst/>
              <a:gdLst>
                <a:gd name="T0" fmla="*/ 19 w 43"/>
                <a:gd name="T1" fmla="*/ 42 h 58"/>
                <a:gd name="T2" fmla="*/ 37 w 43"/>
                <a:gd name="T3" fmla="*/ 49 h 58"/>
                <a:gd name="T4" fmla="*/ 23 w 43"/>
                <a:gd name="T5" fmla="*/ 53 h 58"/>
                <a:gd name="T6" fmla="*/ 3 w 43"/>
                <a:gd name="T7" fmla="*/ 48 h 58"/>
                <a:gd name="T8" fmla="*/ 14 w 43"/>
                <a:gd name="T9" fmla="*/ 32 h 58"/>
                <a:gd name="T10" fmla="*/ 21 w 43"/>
                <a:gd name="T11" fmla="*/ 26 h 58"/>
                <a:gd name="T12" fmla="*/ 24 w 43"/>
                <a:gd name="T13" fmla="*/ 11 h 58"/>
                <a:gd name="T14" fmla="*/ 9 w 43"/>
                <a:gd name="T15" fmla="*/ 17 h 58"/>
                <a:gd name="T16" fmla="*/ 3 w 43"/>
                <a:gd name="T17" fmla="*/ 20 h 58"/>
                <a:gd name="T18" fmla="*/ 15 w 43"/>
                <a:gd name="T19" fmla="*/ 2 h 58"/>
                <a:gd name="T20" fmla="*/ 35 w 43"/>
                <a:gd name="T21" fmla="*/ 10 h 58"/>
                <a:gd name="T22" fmla="*/ 19 w 43"/>
                <a:gd name="T23" fmla="*/ 4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58">
                  <a:moveTo>
                    <a:pt x="19" y="42"/>
                  </a:moveTo>
                  <a:cubicBezTo>
                    <a:pt x="24" y="47"/>
                    <a:pt x="33" y="40"/>
                    <a:pt x="37" y="49"/>
                  </a:cubicBezTo>
                  <a:cubicBezTo>
                    <a:pt x="34" y="56"/>
                    <a:pt x="27" y="54"/>
                    <a:pt x="23" y="53"/>
                  </a:cubicBezTo>
                  <a:cubicBezTo>
                    <a:pt x="16" y="52"/>
                    <a:pt x="6" y="58"/>
                    <a:pt x="3" y="48"/>
                  </a:cubicBezTo>
                  <a:cubicBezTo>
                    <a:pt x="0" y="42"/>
                    <a:pt x="9" y="37"/>
                    <a:pt x="14" y="32"/>
                  </a:cubicBezTo>
                  <a:cubicBezTo>
                    <a:pt x="16" y="30"/>
                    <a:pt x="19" y="29"/>
                    <a:pt x="21" y="26"/>
                  </a:cubicBezTo>
                  <a:cubicBezTo>
                    <a:pt x="24" y="22"/>
                    <a:pt x="31" y="17"/>
                    <a:pt x="24" y="11"/>
                  </a:cubicBezTo>
                  <a:cubicBezTo>
                    <a:pt x="17" y="6"/>
                    <a:pt x="13" y="11"/>
                    <a:pt x="9" y="17"/>
                  </a:cubicBezTo>
                  <a:cubicBezTo>
                    <a:pt x="8" y="18"/>
                    <a:pt x="6" y="19"/>
                    <a:pt x="3" y="20"/>
                  </a:cubicBezTo>
                  <a:cubicBezTo>
                    <a:pt x="1" y="9"/>
                    <a:pt x="6" y="3"/>
                    <a:pt x="15" y="2"/>
                  </a:cubicBezTo>
                  <a:cubicBezTo>
                    <a:pt x="23" y="0"/>
                    <a:pt x="31" y="2"/>
                    <a:pt x="35" y="10"/>
                  </a:cubicBezTo>
                  <a:cubicBezTo>
                    <a:pt x="43" y="27"/>
                    <a:pt x="23" y="31"/>
                    <a:pt x="19" y="4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47">
              <a:extLst>
                <a:ext uri="{FF2B5EF4-FFF2-40B4-BE49-F238E27FC236}">
                  <a16:creationId xmlns:a16="http://schemas.microsoft.com/office/drawing/2014/main" id="{71A87252-C643-4F60-BA30-2EC8F1B4D632}"/>
                </a:ext>
              </a:extLst>
            </p:cNvPr>
            <p:cNvSpPr>
              <a:spLocks/>
            </p:cNvSpPr>
            <p:nvPr/>
          </p:nvSpPr>
          <p:spPr bwMode="auto">
            <a:xfrm>
              <a:off x="5272088" y="1135063"/>
              <a:ext cx="76200" cy="90488"/>
            </a:xfrm>
            <a:custGeom>
              <a:avLst/>
              <a:gdLst>
                <a:gd name="T0" fmla="*/ 19 w 45"/>
                <a:gd name="T1" fmla="*/ 49 h 54"/>
                <a:gd name="T2" fmla="*/ 10 w 45"/>
                <a:gd name="T3" fmla="*/ 11 h 54"/>
                <a:gd name="T4" fmla="*/ 29 w 45"/>
                <a:gd name="T5" fmla="*/ 2 h 54"/>
                <a:gd name="T6" fmla="*/ 43 w 45"/>
                <a:gd name="T7" fmla="*/ 32 h 54"/>
                <a:gd name="T8" fmla="*/ 25 w 45"/>
                <a:gd name="T9" fmla="*/ 53 h 54"/>
                <a:gd name="T10" fmla="*/ 19 w 45"/>
                <a:gd name="T11" fmla="*/ 49 h 54"/>
                <a:gd name="T12" fmla="*/ 32 w 45"/>
                <a:gd name="T13" fmla="*/ 14 h 54"/>
                <a:gd name="T14" fmla="*/ 25 w 45"/>
                <a:gd name="T15" fmla="*/ 9 h 54"/>
                <a:gd name="T16" fmla="*/ 19 w 45"/>
                <a:gd name="T17" fmla="*/ 15 h 54"/>
                <a:gd name="T18" fmla="*/ 19 w 45"/>
                <a:gd name="T19" fmla="*/ 4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54">
                  <a:moveTo>
                    <a:pt x="19" y="49"/>
                  </a:moveTo>
                  <a:cubicBezTo>
                    <a:pt x="0" y="40"/>
                    <a:pt x="8" y="25"/>
                    <a:pt x="10" y="11"/>
                  </a:cubicBezTo>
                  <a:cubicBezTo>
                    <a:pt x="12" y="2"/>
                    <a:pt x="21" y="0"/>
                    <a:pt x="29" y="2"/>
                  </a:cubicBezTo>
                  <a:cubicBezTo>
                    <a:pt x="45" y="6"/>
                    <a:pt x="43" y="20"/>
                    <a:pt x="43" y="32"/>
                  </a:cubicBezTo>
                  <a:cubicBezTo>
                    <a:pt x="43" y="44"/>
                    <a:pt x="39" y="53"/>
                    <a:pt x="25" y="53"/>
                  </a:cubicBezTo>
                  <a:cubicBezTo>
                    <a:pt x="22" y="54"/>
                    <a:pt x="19" y="53"/>
                    <a:pt x="19" y="49"/>
                  </a:cubicBezTo>
                  <a:cubicBezTo>
                    <a:pt x="42" y="44"/>
                    <a:pt x="33" y="27"/>
                    <a:pt x="32" y="14"/>
                  </a:cubicBezTo>
                  <a:cubicBezTo>
                    <a:pt x="32" y="12"/>
                    <a:pt x="27" y="9"/>
                    <a:pt x="25" y="9"/>
                  </a:cubicBezTo>
                  <a:cubicBezTo>
                    <a:pt x="23" y="10"/>
                    <a:pt x="20" y="13"/>
                    <a:pt x="19" y="15"/>
                  </a:cubicBezTo>
                  <a:cubicBezTo>
                    <a:pt x="12" y="26"/>
                    <a:pt x="20" y="38"/>
                    <a:pt x="19" y="4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48">
              <a:extLst>
                <a:ext uri="{FF2B5EF4-FFF2-40B4-BE49-F238E27FC236}">
                  <a16:creationId xmlns:a16="http://schemas.microsoft.com/office/drawing/2014/main" id="{EA709616-E4F1-49D4-9CB9-36A9FE8E5A81}"/>
                </a:ext>
              </a:extLst>
            </p:cNvPr>
            <p:cNvSpPr>
              <a:spLocks noEditPoints="1"/>
            </p:cNvSpPr>
            <p:nvPr/>
          </p:nvSpPr>
          <p:spPr bwMode="auto">
            <a:xfrm>
              <a:off x="5211763" y="1136650"/>
              <a:ext cx="63500" cy="87313"/>
            </a:xfrm>
            <a:custGeom>
              <a:avLst/>
              <a:gdLst>
                <a:gd name="T0" fmla="*/ 37 w 37"/>
                <a:gd name="T1" fmla="*/ 25 h 52"/>
                <a:gd name="T2" fmla="*/ 19 w 37"/>
                <a:gd name="T3" fmla="*/ 52 h 52"/>
                <a:gd name="T4" fmla="*/ 0 w 37"/>
                <a:gd name="T5" fmla="*/ 26 h 52"/>
                <a:gd name="T6" fmla="*/ 17 w 37"/>
                <a:gd name="T7" fmla="*/ 1 h 52"/>
                <a:gd name="T8" fmla="*/ 37 w 37"/>
                <a:gd name="T9" fmla="*/ 25 h 52"/>
                <a:gd name="T10" fmla="*/ 27 w 37"/>
                <a:gd name="T11" fmla="*/ 28 h 52"/>
                <a:gd name="T12" fmla="*/ 19 w 37"/>
                <a:gd name="T13" fmla="*/ 8 h 52"/>
                <a:gd name="T14" fmla="*/ 9 w 37"/>
                <a:gd name="T15" fmla="*/ 26 h 52"/>
                <a:gd name="T16" fmla="*/ 18 w 37"/>
                <a:gd name="T17" fmla="*/ 45 h 52"/>
                <a:gd name="T18" fmla="*/ 27 w 37"/>
                <a:gd name="T19" fmla="*/ 2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52">
                  <a:moveTo>
                    <a:pt x="37" y="25"/>
                  </a:moveTo>
                  <a:cubicBezTo>
                    <a:pt x="36" y="38"/>
                    <a:pt x="36" y="52"/>
                    <a:pt x="19" y="52"/>
                  </a:cubicBezTo>
                  <a:cubicBezTo>
                    <a:pt x="1" y="52"/>
                    <a:pt x="0" y="38"/>
                    <a:pt x="0" y="26"/>
                  </a:cubicBezTo>
                  <a:cubicBezTo>
                    <a:pt x="0" y="14"/>
                    <a:pt x="1" y="2"/>
                    <a:pt x="17" y="1"/>
                  </a:cubicBezTo>
                  <a:cubicBezTo>
                    <a:pt x="34" y="0"/>
                    <a:pt x="35" y="13"/>
                    <a:pt x="37" y="25"/>
                  </a:cubicBezTo>
                  <a:close/>
                  <a:moveTo>
                    <a:pt x="27" y="28"/>
                  </a:moveTo>
                  <a:cubicBezTo>
                    <a:pt x="27" y="20"/>
                    <a:pt x="28" y="9"/>
                    <a:pt x="19" y="8"/>
                  </a:cubicBezTo>
                  <a:cubicBezTo>
                    <a:pt x="10" y="8"/>
                    <a:pt x="10" y="18"/>
                    <a:pt x="9" y="26"/>
                  </a:cubicBezTo>
                  <a:cubicBezTo>
                    <a:pt x="9" y="34"/>
                    <a:pt x="9" y="44"/>
                    <a:pt x="18" y="45"/>
                  </a:cubicBezTo>
                  <a:cubicBezTo>
                    <a:pt x="28" y="45"/>
                    <a:pt x="27" y="35"/>
                    <a:pt x="27"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49">
              <a:extLst>
                <a:ext uri="{FF2B5EF4-FFF2-40B4-BE49-F238E27FC236}">
                  <a16:creationId xmlns:a16="http://schemas.microsoft.com/office/drawing/2014/main" id="{FE9E0F77-79A0-4DEA-9CE6-593495852E35}"/>
                </a:ext>
              </a:extLst>
            </p:cNvPr>
            <p:cNvSpPr>
              <a:spLocks/>
            </p:cNvSpPr>
            <p:nvPr/>
          </p:nvSpPr>
          <p:spPr bwMode="auto">
            <a:xfrm>
              <a:off x="5027613" y="1136650"/>
              <a:ext cx="60325" cy="88900"/>
            </a:xfrm>
            <a:custGeom>
              <a:avLst/>
              <a:gdLst>
                <a:gd name="T0" fmla="*/ 27 w 36"/>
                <a:gd name="T1" fmla="*/ 53 h 53"/>
                <a:gd name="T2" fmla="*/ 0 w 36"/>
                <a:gd name="T3" fmla="*/ 21 h 53"/>
                <a:gd name="T4" fmla="*/ 25 w 36"/>
                <a:gd name="T5" fmla="*/ 0 h 53"/>
                <a:gd name="T6" fmla="*/ 27 w 36"/>
                <a:gd name="T7" fmla="*/ 53 h 53"/>
              </a:gdLst>
              <a:ahLst/>
              <a:cxnLst>
                <a:cxn ang="0">
                  <a:pos x="T0" y="T1"/>
                </a:cxn>
                <a:cxn ang="0">
                  <a:pos x="T2" y="T3"/>
                </a:cxn>
                <a:cxn ang="0">
                  <a:pos x="T4" y="T5"/>
                </a:cxn>
                <a:cxn ang="0">
                  <a:pos x="T6" y="T7"/>
                </a:cxn>
              </a:cxnLst>
              <a:rect l="0" t="0" r="r" b="b"/>
              <a:pathLst>
                <a:path w="36" h="53">
                  <a:moveTo>
                    <a:pt x="27" y="53"/>
                  </a:moveTo>
                  <a:cubicBezTo>
                    <a:pt x="8" y="46"/>
                    <a:pt x="36" y="15"/>
                    <a:pt x="0" y="21"/>
                  </a:cubicBezTo>
                  <a:cubicBezTo>
                    <a:pt x="9" y="11"/>
                    <a:pt x="19" y="8"/>
                    <a:pt x="25" y="0"/>
                  </a:cubicBezTo>
                  <a:cubicBezTo>
                    <a:pt x="29" y="18"/>
                    <a:pt x="31" y="35"/>
                    <a:pt x="27" y="5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50">
              <a:extLst>
                <a:ext uri="{FF2B5EF4-FFF2-40B4-BE49-F238E27FC236}">
                  <a16:creationId xmlns:a16="http://schemas.microsoft.com/office/drawing/2014/main" id="{91FF6370-8003-41FE-AEA0-FA03FA3AE00F}"/>
                </a:ext>
              </a:extLst>
            </p:cNvPr>
            <p:cNvSpPr>
              <a:spLocks/>
            </p:cNvSpPr>
            <p:nvPr/>
          </p:nvSpPr>
          <p:spPr bwMode="auto">
            <a:xfrm>
              <a:off x="5154613" y="1049338"/>
              <a:ext cx="55563" cy="49213"/>
            </a:xfrm>
            <a:custGeom>
              <a:avLst/>
              <a:gdLst>
                <a:gd name="T0" fmla="*/ 18 w 34"/>
                <a:gd name="T1" fmla="*/ 25 h 29"/>
                <a:gd name="T2" fmla="*/ 0 w 34"/>
                <a:gd name="T3" fmla="*/ 14 h 29"/>
                <a:gd name="T4" fmla="*/ 15 w 34"/>
                <a:gd name="T5" fmla="*/ 6 h 29"/>
                <a:gd name="T6" fmla="*/ 34 w 34"/>
                <a:gd name="T7" fmla="*/ 15 h 29"/>
                <a:gd name="T8" fmla="*/ 18 w 34"/>
                <a:gd name="T9" fmla="*/ 25 h 29"/>
              </a:gdLst>
              <a:ahLst/>
              <a:cxnLst>
                <a:cxn ang="0">
                  <a:pos x="T0" y="T1"/>
                </a:cxn>
                <a:cxn ang="0">
                  <a:pos x="T2" y="T3"/>
                </a:cxn>
                <a:cxn ang="0">
                  <a:pos x="T4" y="T5"/>
                </a:cxn>
                <a:cxn ang="0">
                  <a:pos x="T6" y="T7"/>
                </a:cxn>
                <a:cxn ang="0">
                  <a:pos x="T8" y="T9"/>
                </a:cxn>
              </a:cxnLst>
              <a:rect l="0" t="0" r="r" b="b"/>
              <a:pathLst>
                <a:path w="34" h="29">
                  <a:moveTo>
                    <a:pt x="18" y="25"/>
                  </a:moveTo>
                  <a:cubicBezTo>
                    <a:pt x="11" y="23"/>
                    <a:pt x="0" y="29"/>
                    <a:pt x="0" y="14"/>
                  </a:cubicBezTo>
                  <a:cubicBezTo>
                    <a:pt x="1" y="3"/>
                    <a:pt x="9" y="6"/>
                    <a:pt x="15" y="6"/>
                  </a:cubicBezTo>
                  <a:cubicBezTo>
                    <a:pt x="22" y="7"/>
                    <a:pt x="33" y="0"/>
                    <a:pt x="34" y="15"/>
                  </a:cubicBezTo>
                  <a:cubicBezTo>
                    <a:pt x="34" y="28"/>
                    <a:pt x="25" y="24"/>
                    <a:pt x="18" y="2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51">
              <a:extLst>
                <a:ext uri="{FF2B5EF4-FFF2-40B4-BE49-F238E27FC236}">
                  <a16:creationId xmlns:a16="http://schemas.microsoft.com/office/drawing/2014/main" id="{E7FF885E-CC52-4617-BC3D-7B5371BD8412}"/>
                </a:ext>
              </a:extLst>
            </p:cNvPr>
            <p:cNvSpPr>
              <a:spLocks/>
            </p:cNvSpPr>
            <p:nvPr/>
          </p:nvSpPr>
          <p:spPr bwMode="auto">
            <a:xfrm>
              <a:off x="5154613" y="1243013"/>
              <a:ext cx="52388" cy="65088"/>
            </a:xfrm>
            <a:custGeom>
              <a:avLst/>
              <a:gdLst>
                <a:gd name="T0" fmla="*/ 32 w 32"/>
                <a:gd name="T1" fmla="*/ 17 h 38"/>
                <a:gd name="T2" fmla="*/ 0 w 32"/>
                <a:gd name="T3" fmla="*/ 21 h 38"/>
                <a:gd name="T4" fmla="*/ 32 w 32"/>
                <a:gd name="T5" fmla="*/ 17 h 38"/>
              </a:gdLst>
              <a:ahLst/>
              <a:cxnLst>
                <a:cxn ang="0">
                  <a:pos x="T0" y="T1"/>
                </a:cxn>
                <a:cxn ang="0">
                  <a:pos x="T2" y="T3"/>
                </a:cxn>
                <a:cxn ang="0">
                  <a:pos x="T4" y="T5"/>
                </a:cxn>
              </a:cxnLst>
              <a:rect l="0" t="0" r="r" b="b"/>
              <a:pathLst>
                <a:path w="32" h="38">
                  <a:moveTo>
                    <a:pt x="32" y="17"/>
                  </a:moveTo>
                  <a:cubicBezTo>
                    <a:pt x="21" y="25"/>
                    <a:pt x="12" y="38"/>
                    <a:pt x="0" y="21"/>
                  </a:cubicBezTo>
                  <a:cubicBezTo>
                    <a:pt x="9" y="0"/>
                    <a:pt x="22" y="28"/>
                    <a:pt x="32" y="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51"/>
        <p:cNvGrpSpPr/>
        <p:nvPr/>
      </p:nvGrpSpPr>
      <p:grpSpPr>
        <a:xfrm>
          <a:off x="0" y="0"/>
          <a:ext cx="0" cy="0"/>
          <a:chOff x="0" y="0"/>
          <a:chExt cx="0" cy="0"/>
        </a:xfrm>
      </p:grpSpPr>
      <p:pic>
        <p:nvPicPr>
          <p:cNvPr id="19" name="Picture 2" descr="reloj inteligente negro con correa negra">
            <a:extLst>
              <a:ext uri="{FF2B5EF4-FFF2-40B4-BE49-F238E27FC236}">
                <a16:creationId xmlns:a16="http://schemas.microsoft.com/office/drawing/2014/main" id="{FA1D64F2-B7C0-4667-ABCA-2F9CD839CD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538"/>
          <a:stretch/>
        </p:blipFill>
        <p:spPr bwMode="auto">
          <a:xfrm>
            <a:off x="0" y="-1926"/>
            <a:ext cx="9144000" cy="5143501"/>
          </a:xfrm>
          <a:prstGeom prst="rect">
            <a:avLst/>
          </a:prstGeom>
          <a:noFill/>
          <a:extLst>
            <a:ext uri="{909E8E84-426E-40DD-AFC4-6F175D3DCCD1}">
              <a14:hiddenFill xmlns:a14="http://schemas.microsoft.com/office/drawing/2010/main">
                <a:solidFill>
                  <a:srgbClr val="FFFFFF"/>
                </a:solidFill>
              </a14:hiddenFill>
            </a:ext>
          </a:extLst>
        </p:spPr>
      </p:pic>
      <p:sp>
        <p:nvSpPr>
          <p:cNvPr id="355" name="Google Shape;355;p51"/>
          <p:cNvSpPr txBox="1">
            <a:spLocks noGrp="1"/>
          </p:cNvSpPr>
          <p:nvPr>
            <p:ph type="title"/>
          </p:nvPr>
        </p:nvSpPr>
        <p:spPr>
          <a:xfrm>
            <a:off x="896275" y="538250"/>
            <a:ext cx="7351450" cy="5043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chemeClr val="accent6"/>
                </a:solidFill>
              </a:rPr>
              <a:t>Our team</a:t>
            </a:r>
            <a:endParaRPr dirty="0">
              <a:solidFill>
                <a:schemeClr val="accent6"/>
              </a:solidFill>
            </a:endParaRPr>
          </a:p>
        </p:txBody>
      </p:sp>
      <p:sp>
        <p:nvSpPr>
          <p:cNvPr id="27" name="Rectángulo 26">
            <a:extLst>
              <a:ext uri="{FF2B5EF4-FFF2-40B4-BE49-F238E27FC236}">
                <a16:creationId xmlns:a16="http://schemas.microsoft.com/office/drawing/2014/main" id="{1612E3BD-0F99-4381-9B74-BB7AFED3046B}"/>
              </a:ext>
            </a:extLst>
          </p:cNvPr>
          <p:cNvSpPr/>
          <p:nvPr/>
        </p:nvSpPr>
        <p:spPr>
          <a:xfrm>
            <a:off x="0" y="4911969"/>
            <a:ext cx="6746825" cy="23153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0B9719BC-CC90-4F98-8325-02E05F823C5E}"/>
              </a:ext>
            </a:extLst>
          </p:cNvPr>
          <p:cNvSpPr/>
          <p:nvPr/>
        </p:nvSpPr>
        <p:spPr>
          <a:xfrm>
            <a:off x="8520112" y="4910044"/>
            <a:ext cx="623888" cy="231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BD5AB868-9AFD-4A3B-B64C-F247BD4E9DA5}"/>
              </a:ext>
            </a:extLst>
          </p:cNvPr>
          <p:cNvSpPr/>
          <p:nvPr/>
        </p:nvSpPr>
        <p:spPr>
          <a:xfrm>
            <a:off x="6984349" y="4909487"/>
            <a:ext cx="1280420" cy="234014"/>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15" name="Rectángulo 14">
            <a:extLst>
              <a:ext uri="{FF2B5EF4-FFF2-40B4-BE49-F238E27FC236}">
                <a16:creationId xmlns:a16="http://schemas.microsoft.com/office/drawing/2014/main" id="{4C0B65DD-A1A4-4C64-ACA3-C7DF00BD99F8}"/>
              </a:ext>
            </a:extLst>
          </p:cNvPr>
          <p:cNvSpPr/>
          <p:nvPr/>
        </p:nvSpPr>
        <p:spPr>
          <a:xfrm>
            <a:off x="6990433" y="1591406"/>
            <a:ext cx="2009984" cy="3317631"/>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a:extLst>
              <a:ext uri="{FF2B5EF4-FFF2-40B4-BE49-F238E27FC236}">
                <a16:creationId xmlns:a16="http://schemas.microsoft.com/office/drawing/2014/main" id="{EEB3CDC5-C247-4774-B947-F26A5A0BCE2D}"/>
              </a:ext>
            </a:extLst>
          </p:cNvPr>
          <p:cNvSpPr/>
          <p:nvPr/>
        </p:nvSpPr>
        <p:spPr>
          <a:xfrm>
            <a:off x="5105924" y="128954"/>
            <a:ext cx="2009984" cy="33176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5" name="Google Shape;375;p52"/>
          <p:cNvSpPr/>
          <p:nvPr/>
        </p:nvSpPr>
        <p:spPr>
          <a:xfrm>
            <a:off x="817424" y="3811251"/>
            <a:ext cx="4288500" cy="476100"/>
          </a:xfrm>
          <a:prstGeom prst="roundRect">
            <a:avLst>
              <a:gd name="adj" fmla="val 50000"/>
            </a:avLst>
          </a:prstGeom>
          <a:solidFill>
            <a:srgbClr val="FFD170"/>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52"/>
          <p:cNvSpPr txBox="1">
            <a:spLocks noGrp="1"/>
          </p:cNvSpPr>
          <p:nvPr>
            <p:ph type="title"/>
          </p:nvPr>
        </p:nvSpPr>
        <p:spPr>
          <a:xfrm>
            <a:off x="715550" y="2340740"/>
            <a:ext cx="3106800" cy="1201200"/>
          </a:xfrm>
          <a:prstGeom prst="rect">
            <a:avLst/>
          </a:prstGeom>
        </p:spPr>
        <p:txBody>
          <a:bodyPr spcFirstLastPara="1" wrap="square" lIns="91425" tIns="0" rIns="91425" bIns="91425" anchor="t" anchorCtr="0">
            <a:noAutofit/>
          </a:bodyPr>
          <a:lstStyle/>
          <a:p>
            <a:pPr marL="0" lvl="0" indent="0" algn="l" rtl="0">
              <a:spcBef>
                <a:spcPts val="0"/>
              </a:spcBef>
              <a:spcAft>
                <a:spcPts val="1200"/>
              </a:spcAft>
              <a:buClr>
                <a:schemeClr val="dk1"/>
              </a:buClr>
              <a:buSzPts val="1100"/>
              <a:buFont typeface="Arial"/>
              <a:buNone/>
            </a:pPr>
            <a:r>
              <a:rPr lang="en" dirty="0">
                <a:solidFill>
                  <a:srgbClr val="8A6BB4"/>
                </a:solidFill>
              </a:rPr>
              <a:t>Problem vs. solution</a:t>
            </a:r>
            <a:endParaRPr dirty="0">
              <a:solidFill>
                <a:srgbClr val="8A6BB4"/>
              </a:solidFill>
            </a:endParaRPr>
          </a:p>
        </p:txBody>
      </p:sp>
      <p:sp>
        <p:nvSpPr>
          <p:cNvPr id="377" name="Google Shape;377;p52"/>
          <p:cNvSpPr txBox="1">
            <a:spLocks noGrp="1"/>
          </p:cNvSpPr>
          <p:nvPr>
            <p:ph type="title" idx="2"/>
          </p:nvPr>
        </p:nvSpPr>
        <p:spPr>
          <a:xfrm>
            <a:off x="715550" y="563824"/>
            <a:ext cx="1772100" cy="12270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a:t>01</a:t>
            </a:r>
            <a:endParaRPr/>
          </a:p>
        </p:txBody>
      </p:sp>
      <p:sp>
        <p:nvSpPr>
          <p:cNvPr id="378" name="Google Shape;378;p52"/>
          <p:cNvSpPr txBox="1">
            <a:spLocks noGrp="1"/>
          </p:cNvSpPr>
          <p:nvPr>
            <p:ph type="subTitle" idx="1"/>
          </p:nvPr>
        </p:nvSpPr>
        <p:spPr>
          <a:xfrm>
            <a:off x="903049" y="3840801"/>
            <a:ext cx="4414200" cy="41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Clr>
                <a:schemeClr val="dk1"/>
              </a:buClr>
              <a:buSzPts val="1100"/>
              <a:buFont typeface="Arial"/>
              <a:buNone/>
            </a:pPr>
            <a:r>
              <a:rPr lang="en" dirty="0">
                <a:solidFill>
                  <a:schemeClr val="accent6"/>
                </a:solidFill>
              </a:rPr>
              <a:t>You can enter a subtitle here if you need it</a:t>
            </a:r>
            <a:endParaRPr dirty="0">
              <a:solidFill>
                <a:schemeClr val="accent6"/>
              </a:solidFill>
            </a:endParaRPr>
          </a:p>
        </p:txBody>
      </p:sp>
      <p:cxnSp>
        <p:nvCxnSpPr>
          <p:cNvPr id="379" name="Google Shape;379;p52"/>
          <p:cNvCxnSpPr/>
          <p:nvPr/>
        </p:nvCxnSpPr>
        <p:spPr>
          <a:xfrm>
            <a:off x="869200" y="2077233"/>
            <a:ext cx="1137000" cy="0"/>
          </a:xfrm>
          <a:prstGeom prst="straightConnector1">
            <a:avLst/>
          </a:prstGeom>
          <a:noFill/>
          <a:ln w="9525" cap="flat" cmpd="sng">
            <a:solidFill>
              <a:schemeClr val="dk1"/>
            </a:solidFill>
            <a:prstDash val="solid"/>
            <a:round/>
            <a:headEnd type="none" w="med" len="med"/>
            <a:tailEnd type="none" w="med" len="med"/>
          </a:ln>
        </p:spPr>
      </p:cxnSp>
      <p:sp>
        <p:nvSpPr>
          <p:cNvPr id="16" name="Rectángulo 15">
            <a:extLst>
              <a:ext uri="{FF2B5EF4-FFF2-40B4-BE49-F238E27FC236}">
                <a16:creationId xmlns:a16="http://schemas.microsoft.com/office/drawing/2014/main" id="{05CAA3DB-FE57-4058-AAE0-4576B6544642}"/>
              </a:ext>
            </a:extLst>
          </p:cNvPr>
          <p:cNvSpPr/>
          <p:nvPr/>
        </p:nvSpPr>
        <p:spPr>
          <a:xfrm>
            <a:off x="0" y="4911969"/>
            <a:ext cx="6746825" cy="2315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261A2C60-F7EF-4B22-8D05-C70CB05E00B9}"/>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5D3E9136-AD51-4104-8DC6-D0DF23C74598}"/>
              </a:ext>
            </a:extLst>
          </p:cNvPr>
          <p:cNvSpPr/>
          <p:nvPr/>
        </p:nvSpPr>
        <p:spPr>
          <a:xfrm>
            <a:off x="6984349" y="4909487"/>
            <a:ext cx="1280420" cy="234014"/>
          </a:xfrm>
          <a:prstGeom prst="rect">
            <a:avLst/>
          </a:prstGeom>
          <a:solidFill>
            <a:srgbClr val="4DA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46" name="Picture 2" descr="fotografía de enfoque selectivo de la persona que sostiene un reloj inteligente negro que muestra las 5:30">
            <a:extLst>
              <a:ext uri="{FF2B5EF4-FFF2-40B4-BE49-F238E27FC236}">
                <a16:creationId xmlns:a16="http://schemas.microsoft.com/office/drawing/2014/main" id="{537CF236-2A86-403E-A468-2C935B8BA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9653" y="568709"/>
            <a:ext cx="3244210" cy="40552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88"/>
        <p:cNvGrpSpPr/>
        <p:nvPr/>
      </p:nvGrpSpPr>
      <p:grpSpPr>
        <a:xfrm>
          <a:off x="0" y="0"/>
          <a:ext cx="0" cy="0"/>
          <a:chOff x="0" y="0"/>
          <a:chExt cx="0" cy="0"/>
        </a:xfrm>
      </p:grpSpPr>
      <p:sp>
        <p:nvSpPr>
          <p:cNvPr id="13" name="Google Shape;78;p15">
            <a:extLst>
              <a:ext uri="{FF2B5EF4-FFF2-40B4-BE49-F238E27FC236}">
                <a16:creationId xmlns:a16="http://schemas.microsoft.com/office/drawing/2014/main" id="{0311D672-BE1E-43D1-9440-B7F3E76E55D9}"/>
              </a:ext>
            </a:extLst>
          </p:cNvPr>
          <p:cNvSpPr/>
          <p:nvPr/>
        </p:nvSpPr>
        <p:spPr>
          <a:xfrm rot="5400000">
            <a:off x="5319500" y="1126588"/>
            <a:ext cx="2065500" cy="5117700"/>
          </a:xfrm>
          <a:prstGeom prst="roundRect">
            <a:avLst>
              <a:gd name="adj" fmla="val 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ángulo 11">
            <a:extLst>
              <a:ext uri="{FF2B5EF4-FFF2-40B4-BE49-F238E27FC236}">
                <a16:creationId xmlns:a16="http://schemas.microsoft.com/office/drawing/2014/main" id="{4DD870FE-3094-490B-BB06-11765E58ABC9}"/>
              </a:ext>
            </a:extLst>
          </p:cNvPr>
          <p:cNvSpPr/>
          <p:nvPr/>
        </p:nvSpPr>
        <p:spPr>
          <a:xfrm>
            <a:off x="949567" y="3068515"/>
            <a:ext cx="3071446" cy="1805353"/>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1">
            <a:extLst>
              <a:ext uri="{FF2B5EF4-FFF2-40B4-BE49-F238E27FC236}">
                <a16:creationId xmlns:a16="http://schemas.microsoft.com/office/drawing/2014/main" id="{6595723A-2660-4FE3-9D5F-34E007A7BB1E}"/>
              </a:ext>
            </a:extLst>
          </p:cNvPr>
          <p:cNvSpPr/>
          <p:nvPr/>
        </p:nvSpPr>
        <p:spPr>
          <a:xfrm>
            <a:off x="82062" y="234462"/>
            <a:ext cx="3071446" cy="1805353"/>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0" name="Google Shape;390;p53"/>
          <p:cNvSpPr txBox="1">
            <a:spLocks noGrp="1"/>
          </p:cNvSpPr>
          <p:nvPr>
            <p:ph type="subTitle" idx="2"/>
          </p:nvPr>
        </p:nvSpPr>
        <p:spPr>
          <a:xfrm>
            <a:off x="4418750" y="2934638"/>
            <a:ext cx="4009800" cy="508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tx1"/>
                </a:solidFill>
              </a:rPr>
              <a:t>Problem</a:t>
            </a:r>
            <a:endParaRPr dirty="0">
              <a:solidFill>
                <a:schemeClr val="tx1"/>
              </a:solidFill>
            </a:endParaRPr>
          </a:p>
        </p:txBody>
      </p:sp>
      <p:sp>
        <p:nvSpPr>
          <p:cNvPr id="391" name="Google Shape;391;p53"/>
          <p:cNvSpPr txBox="1">
            <a:spLocks noGrp="1"/>
          </p:cNvSpPr>
          <p:nvPr>
            <p:ph type="subTitle" idx="1"/>
          </p:nvPr>
        </p:nvSpPr>
        <p:spPr>
          <a:xfrm>
            <a:off x="4418825" y="3443513"/>
            <a:ext cx="4009800" cy="947400"/>
          </a:xfrm>
          <a:prstGeom prst="rect">
            <a:avLst/>
          </a:prstGeom>
        </p:spPr>
        <p:txBody>
          <a:bodyPr spcFirstLastPara="1" wrap="square" lIns="91425" tIns="182875" rIns="91425" bIns="91425" anchor="t" anchorCtr="0">
            <a:noAutofit/>
          </a:bodyPr>
          <a:lstStyle/>
          <a:p>
            <a:pPr marL="0" lvl="0" indent="0" algn="r" rtl="0">
              <a:spcBef>
                <a:spcPts val="0"/>
              </a:spcBef>
              <a:spcAft>
                <a:spcPts val="0"/>
              </a:spcAft>
              <a:buClr>
                <a:schemeClr val="dk1"/>
              </a:buClr>
              <a:buSzPts val="1100"/>
              <a:buFont typeface="Arial"/>
              <a:buNone/>
            </a:pPr>
            <a:r>
              <a:rPr lang="en"/>
              <a:t>Earth is the third planet from the Sun and the only one that harbors life in the Solar System. This is where we all live</a:t>
            </a:r>
            <a:endParaRPr/>
          </a:p>
        </p:txBody>
      </p:sp>
      <p:pic>
        <p:nvPicPr>
          <p:cNvPr id="22530" name="Picture 2" descr="persona con caja de aluminio plateada Apple Watch con correa deportiva negra">
            <a:extLst>
              <a:ext uri="{FF2B5EF4-FFF2-40B4-BE49-F238E27FC236}">
                <a16:creationId xmlns:a16="http://schemas.microsoft.com/office/drawing/2014/main" id="{3BF1C3BC-0A2B-4EAE-AF0E-F027689E5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245" y="417634"/>
            <a:ext cx="3446585" cy="430823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o 2">
            <a:extLst>
              <a:ext uri="{FF2B5EF4-FFF2-40B4-BE49-F238E27FC236}">
                <a16:creationId xmlns:a16="http://schemas.microsoft.com/office/drawing/2014/main" id="{8F67E4AA-25A0-AB67-E864-3E54F704E9DD}"/>
              </a:ext>
            </a:extLst>
          </p:cNvPr>
          <p:cNvGrpSpPr/>
          <p:nvPr/>
        </p:nvGrpSpPr>
        <p:grpSpPr>
          <a:xfrm>
            <a:off x="6969736" y="622588"/>
            <a:ext cx="1149351" cy="1889125"/>
            <a:chOff x="6969736" y="622588"/>
            <a:chExt cx="1149351" cy="1889125"/>
          </a:xfrm>
        </p:grpSpPr>
        <p:sp>
          <p:nvSpPr>
            <p:cNvPr id="7" name="Freeform 6">
              <a:extLst>
                <a:ext uri="{FF2B5EF4-FFF2-40B4-BE49-F238E27FC236}">
                  <a16:creationId xmlns:a16="http://schemas.microsoft.com/office/drawing/2014/main" id="{4F39B491-A028-4CD7-81A3-7D576EC45E0C}"/>
                </a:ext>
              </a:extLst>
            </p:cNvPr>
            <p:cNvSpPr>
              <a:spLocks noEditPoints="1"/>
            </p:cNvSpPr>
            <p:nvPr/>
          </p:nvSpPr>
          <p:spPr bwMode="auto">
            <a:xfrm>
              <a:off x="6969736" y="960726"/>
              <a:ext cx="1020763" cy="1212850"/>
            </a:xfrm>
            <a:custGeom>
              <a:avLst/>
              <a:gdLst>
                <a:gd name="T0" fmla="*/ 0 w 328"/>
                <a:gd name="T1" fmla="*/ 193 h 391"/>
                <a:gd name="T2" fmla="*/ 0 w 328"/>
                <a:gd name="T3" fmla="*/ 73 h 391"/>
                <a:gd name="T4" fmla="*/ 72 w 328"/>
                <a:gd name="T5" fmla="*/ 0 h 391"/>
                <a:gd name="T6" fmla="*/ 255 w 328"/>
                <a:gd name="T7" fmla="*/ 0 h 391"/>
                <a:gd name="T8" fmla="*/ 327 w 328"/>
                <a:gd name="T9" fmla="*/ 70 h 391"/>
                <a:gd name="T10" fmla="*/ 327 w 328"/>
                <a:gd name="T11" fmla="*/ 319 h 391"/>
                <a:gd name="T12" fmla="*/ 254 w 328"/>
                <a:gd name="T13" fmla="*/ 391 h 391"/>
                <a:gd name="T14" fmla="*/ 74 w 328"/>
                <a:gd name="T15" fmla="*/ 391 h 391"/>
                <a:gd name="T16" fmla="*/ 0 w 328"/>
                <a:gd name="T17" fmla="*/ 317 h 391"/>
                <a:gd name="T18" fmla="*/ 0 w 328"/>
                <a:gd name="T19" fmla="*/ 193 h 391"/>
                <a:gd name="T20" fmla="*/ 195 w 328"/>
                <a:gd name="T21" fmla="*/ 202 h 391"/>
                <a:gd name="T22" fmla="*/ 195 w 328"/>
                <a:gd name="T23" fmla="*/ 190 h 391"/>
                <a:gd name="T24" fmla="*/ 165 w 328"/>
                <a:gd name="T25" fmla="*/ 168 h 391"/>
                <a:gd name="T26" fmla="*/ 137 w 328"/>
                <a:gd name="T27" fmla="*/ 196 h 391"/>
                <a:gd name="T28" fmla="*/ 164 w 328"/>
                <a:gd name="T29" fmla="*/ 222 h 391"/>
                <a:gd name="T30" fmla="*/ 195 w 328"/>
                <a:gd name="T31" fmla="*/ 202 h 391"/>
                <a:gd name="T32" fmla="*/ 161 w 328"/>
                <a:gd name="T33" fmla="*/ 150 h 391"/>
                <a:gd name="T34" fmla="*/ 161 w 328"/>
                <a:gd name="T35" fmla="*/ 138 h 391"/>
                <a:gd name="T36" fmla="*/ 133 w 328"/>
                <a:gd name="T37" fmla="*/ 121 h 391"/>
                <a:gd name="T38" fmla="*/ 112 w 328"/>
                <a:gd name="T39" fmla="*/ 145 h 391"/>
                <a:gd name="T40" fmla="*/ 133 w 328"/>
                <a:gd name="T41" fmla="*/ 165 h 391"/>
                <a:gd name="T42" fmla="*/ 161 w 328"/>
                <a:gd name="T43" fmla="*/ 150 h 391"/>
                <a:gd name="T44" fmla="*/ 140 w 328"/>
                <a:gd name="T45" fmla="*/ 220 h 391"/>
                <a:gd name="T46" fmla="*/ 129 w 328"/>
                <a:gd name="T47" fmla="*/ 220 h 391"/>
                <a:gd name="T48" fmla="*/ 112 w 328"/>
                <a:gd name="T49" fmla="*/ 247 h 391"/>
                <a:gd name="T50" fmla="*/ 135 w 328"/>
                <a:gd name="T51" fmla="*/ 269 h 391"/>
                <a:gd name="T52" fmla="*/ 156 w 328"/>
                <a:gd name="T53" fmla="*/ 248 h 391"/>
                <a:gd name="T54" fmla="*/ 140 w 328"/>
                <a:gd name="T55" fmla="*/ 220 h 391"/>
                <a:gd name="T56" fmla="*/ 98 w 328"/>
                <a:gd name="T57" fmla="*/ 223 h 391"/>
                <a:gd name="T58" fmla="*/ 109 w 328"/>
                <a:gd name="T59" fmla="*/ 223 h 391"/>
                <a:gd name="T60" fmla="*/ 126 w 328"/>
                <a:gd name="T61" fmla="*/ 195 h 391"/>
                <a:gd name="T62" fmla="*/ 103 w 328"/>
                <a:gd name="T63" fmla="*/ 173 h 391"/>
                <a:gd name="T64" fmla="*/ 82 w 328"/>
                <a:gd name="T65" fmla="*/ 195 h 391"/>
                <a:gd name="T66" fmla="*/ 98 w 328"/>
                <a:gd name="T67" fmla="*/ 223 h 391"/>
                <a:gd name="T68" fmla="*/ 229 w 328"/>
                <a:gd name="T69" fmla="*/ 168 h 391"/>
                <a:gd name="T70" fmla="*/ 218 w 328"/>
                <a:gd name="T71" fmla="*/ 168 h 391"/>
                <a:gd name="T72" fmla="*/ 201 w 328"/>
                <a:gd name="T73" fmla="*/ 195 h 391"/>
                <a:gd name="T74" fmla="*/ 222 w 328"/>
                <a:gd name="T75" fmla="*/ 217 h 391"/>
                <a:gd name="T76" fmla="*/ 245 w 328"/>
                <a:gd name="T77" fmla="*/ 196 h 391"/>
                <a:gd name="T78" fmla="*/ 229 w 328"/>
                <a:gd name="T79" fmla="*/ 168 h 391"/>
                <a:gd name="T80" fmla="*/ 221 w 328"/>
                <a:gd name="T81" fmla="*/ 149 h 391"/>
                <a:gd name="T82" fmla="*/ 221 w 328"/>
                <a:gd name="T83" fmla="*/ 138 h 391"/>
                <a:gd name="T84" fmla="*/ 193 w 328"/>
                <a:gd name="T85" fmla="*/ 121 h 391"/>
                <a:gd name="T86" fmla="*/ 172 w 328"/>
                <a:gd name="T87" fmla="*/ 145 h 391"/>
                <a:gd name="T88" fmla="*/ 193 w 328"/>
                <a:gd name="T89" fmla="*/ 165 h 391"/>
                <a:gd name="T90" fmla="*/ 221 w 328"/>
                <a:gd name="T91" fmla="*/ 149 h 391"/>
                <a:gd name="T92" fmla="*/ 221 w 328"/>
                <a:gd name="T93" fmla="*/ 252 h 391"/>
                <a:gd name="T94" fmla="*/ 221 w 328"/>
                <a:gd name="T95" fmla="*/ 242 h 391"/>
                <a:gd name="T96" fmla="*/ 193 w 328"/>
                <a:gd name="T97" fmla="*/ 225 h 391"/>
                <a:gd name="T98" fmla="*/ 172 w 328"/>
                <a:gd name="T99" fmla="*/ 246 h 391"/>
                <a:gd name="T100" fmla="*/ 193 w 328"/>
                <a:gd name="T101" fmla="*/ 270 h 391"/>
                <a:gd name="T102" fmla="*/ 221 w 328"/>
                <a:gd name="T103" fmla="*/ 252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8" h="391">
                  <a:moveTo>
                    <a:pt x="0" y="193"/>
                  </a:moveTo>
                  <a:cubicBezTo>
                    <a:pt x="0" y="153"/>
                    <a:pt x="0" y="113"/>
                    <a:pt x="0" y="73"/>
                  </a:cubicBezTo>
                  <a:cubicBezTo>
                    <a:pt x="1" y="26"/>
                    <a:pt x="27" y="0"/>
                    <a:pt x="72" y="0"/>
                  </a:cubicBezTo>
                  <a:cubicBezTo>
                    <a:pt x="133" y="0"/>
                    <a:pt x="194" y="0"/>
                    <a:pt x="255" y="0"/>
                  </a:cubicBezTo>
                  <a:cubicBezTo>
                    <a:pt x="300" y="0"/>
                    <a:pt x="327" y="26"/>
                    <a:pt x="327" y="70"/>
                  </a:cubicBezTo>
                  <a:cubicBezTo>
                    <a:pt x="328" y="153"/>
                    <a:pt x="328" y="236"/>
                    <a:pt x="327" y="319"/>
                  </a:cubicBezTo>
                  <a:cubicBezTo>
                    <a:pt x="327" y="365"/>
                    <a:pt x="300" y="390"/>
                    <a:pt x="254" y="391"/>
                  </a:cubicBezTo>
                  <a:cubicBezTo>
                    <a:pt x="194" y="391"/>
                    <a:pt x="134" y="391"/>
                    <a:pt x="74" y="391"/>
                  </a:cubicBezTo>
                  <a:cubicBezTo>
                    <a:pt x="26" y="390"/>
                    <a:pt x="1" y="365"/>
                    <a:pt x="0" y="317"/>
                  </a:cubicBezTo>
                  <a:cubicBezTo>
                    <a:pt x="0" y="276"/>
                    <a:pt x="0" y="235"/>
                    <a:pt x="0" y="193"/>
                  </a:cubicBezTo>
                  <a:close/>
                  <a:moveTo>
                    <a:pt x="195" y="202"/>
                  </a:moveTo>
                  <a:cubicBezTo>
                    <a:pt x="195" y="198"/>
                    <a:pt x="195" y="194"/>
                    <a:pt x="195" y="190"/>
                  </a:cubicBezTo>
                  <a:cubicBezTo>
                    <a:pt x="185" y="183"/>
                    <a:pt x="176" y="172"/>
                    <a:pt x="165" y="168"/>
                  </a:cubicBezTo>
                  <a:cubicBezTo>
                    <a:pt x="150" y="164"/>
                    <a:pt x="136" y="180"/>
                    <a:pt x="137" y="196"/>
                  </a:cubicBezTo>
                  <a:cubicBezTo>
                    <a:pt x="137" y="213"/>
                    <a:pt x="148" y="225"/>
                    <a:pt x="164" y="222"/>
                  </a:cubicBezTo>
                  <a:cubicBezTo>
                    <a:pt x="175" y="221"/>
                    <a:pt x="184" y="209"/>
                    <a:pt x="195" y="202"/>
                  </a:cubicBezTo>
                  <a:close/>
                  <a:moveTo>
                    <a:pt x="161" y="150"/>
                  </a:moveTo>
                  <a:cubicBezTo>
                    <a:pt x="161" y="146"/>
                    <a:pt x="161" y="142"/>
                    <a:pt x="161" y="138"/>
                  </a:cubicBezTo>
                  <a:cubicBezTo>
                    <a:pt x="152" y="132"/>
                    <a:pt x="141" y="120"/>
                    <a:pt x="133" y="121"/>
                  </a:cubicBezTo>
                  <a:cubicBezTo>
                    <a:pt x="125" y="123"/>
                    <a:pt x="113" y="136"/>
                    <a:pt x="112" y="145"/>
                  </a:cubicBezTo>
                  <a:cubicBezTo>
                    <a:pt x="110" y="151"/>
                    <a:pt x="125" y="165"/>
                    <a:pt x="133" y="165"/>
                  </a:cubicBezTo>
                  <a:cubicBezTo>
                    <a:pt x="142" y="166"/>
                    <a:pt x="152" y="155"/>
                    <a:pt x="161" y="150"/>
                  </a:cubicBezTo>
                  <a:close/>
                  <a:moveTo>
                    <a:pt x="140" y="220"/>
                  </a:moveTo>
                  <a:cubicBezTo>
                    <a:pt x="136" y="220"/>
                    <a:pt x="132" y="220"/>
                    <a:pt x="129" y="220"/>
                  </a:cubicBezTo>
                  <a:cubicBezTo>
                    <a:pt x="122" y="229"/>
                    <a:pt x="110" y="239"/>
                    <a:pt x="112" y="247"/>
                  </a:cubicBezTo>
                  <a:cubicBezTo>
                    <a:pt x="113" y="256"/>
                    <a:pt x="126" y="267"/>
                    <a:pt x="135" y="269"/>
                  </a:cubicBezTo>
                  <a:cubicBezTo>
                    <a:pt x="141" y="270"/>
                    <a:pt x="155" y="256"/>
                    <a:pt x="156" y="248"/>
                  </a:cubicBezTo>
                  <a:cubicBezTo>
                    <a:pt x="156" y="239"/>
                    <a:pt x="146" y="229"/>
                    <a:pt x="140" y="220"/>
                  </a:cubicBezTo>
                  <a:close/>
                  <a:moveTo>
                    <a:pt x="98" y="223"/>
                  </a:moveTo>
                  <a:cubicBezTo>
                    <a:pt x="102" y="223"/>
                    <a:pt x="106" y="223"/>
                    <a:pt x="109" y="223"/>
                  </a:cubicBezTo>
                  <a:cubicBezTo>
                    <a:pt x="116" y="213"/>
                    <a:pt x="127" y="203"/>
                    <a:pt x="126" y="195"/>
                  </a:cubicBezTo>
                  <a:cubicBezTo>
                    <a:pt x="125" y="186"/>
                    <a:pt x="112" y="175"/>
                    <a:pt x="103" y="173"/>
                  </a:cubicBezTo>
                  <a:cubicBezTo>
                    <a:pt x="97" y="172"/>
                    <a:pt x="83" y="187"/>
                    <a:pt x="82" y="195"/>
                  </a:cubicBezTo>
                  <a:cubicBezTo>
                    <a:pt x="82" y="204"/>
                    <a:pt x="92" y="213"/>
                    <a:pt x="98" y="223"/>
                  </a:cubicBezTo>
                  <a:close/>
                  <a:moveTo>
                    <a:pt x="229" y="168"/>
                  </a:moveTo>
                  <a:cubicBezTo>
                    <a:pt x="226" y="168"/>
                    <a:pt x="222" y="168"/>
                    <a:pt x="218" y="168"/>
                  </a:cubicBezTo>
                  <a:cubicBezTo>
                    <a:pt x="212" y="177"/>
                    <a:pt x="201" y="186"/>
                    <a:pt x="201" y="195"/>
                  </a:cubicBezTo>
                  <a:cubicBezTo>
                    <a:pt x="202" y="203"/>
                    <a:pt x="215" y="218"/>
                    <a:pt x="222" y="217"/>
                  </a:cubicBezTo>
                  <a:cubicBezTo>
                    <a:pt x="231" y="216"/>
                    <a:pt x="244" y="205"/>
                    <a:pt x="245" y="196"/>
                  </a:cubicBezTo>
                  <a:cubicBezTo>
                    <a:pt x="247" y="188"/>
                    <a:pt x="235" y="178"/>
                    <a:pt x="229" y="168"/>
                  </a:cubicBezTo>
                  <a:close/>
                  <a:moveTo>
                    <a:pt x="221" y="149"/>
                  </a:moveTo>
                  <a:cubicBezTo>
                    <a:pt x="221" y="145"/>
                    <a:pt x="221" y="142"/>
                    <a:pt x="221" y="138"/>
                  </a:cubicBezTo>
                  <a:cubicBezTo>
                    <a:pt x="211" y="132"/>
                    <a:pt x="201" y="120"/>
                    <a:pt x="193" y="121"/>
                  </a:cubicBezTo>
                  <a:cubicBezTo>
                    <a:pt x="185" y="122"/>
                    <a:pt x="173" y="136"/>
                    <a:pt x="172" y="145"/>
                  </a:cubicBezTo>
                  <a:cubicBezTo>
                    <a:pt x="171" y="151"/>
                    <a:pt x="185" y="165"/>
                    <a:pt x="193" y="165"/>
                  </a:cubicBezTo>
                  <a:cubicBezTo>
                    <a:pt x="202" y="166"/>
                    <a:pt x="212" y="155"/>
                    <a:pt x="221" y="149"/>
                  </a:cubicBezTo>
                  <a:close/>
                  <a:moveTo>
                    <a:pt x="221" y="252"/>
                  </a:moveTo>
                  <a:cubicBezTo>
                    <a:pt x="221" y="249"/>
                    <a:pt x="221" y="245"/>
                    <a:pt x="221" y="242"/>
                  </a:cubicBezTo>
                  <a:cubicBezTo>
                    <a:pt x="212" y="236"/>
                    <a:pt x="202" y="225"/>
                    <a:pt x="193" y="225"/>
                  </a:cubicBezTo>
                  <a:cubicBezTo>
                    <a:pt x="186" y="225"/>
                    <a:pt x="174" y="237"/>
                    <a:pt x="172" y="246"/>
                  </a:cubicBezTo>
                  <a:cubicBezTo>
                    <a:pt x="168" y="260"/>
                    <a:pt x="179" y="272"/>
                    <a:pt x="193" y="270"/>
                  </a:cubicBezTo>
                  <a:cubicBezTo>
                    <a:pt x="203" y="269"/>
                    <a:pt x="212" y="258"/>
                    <a:pt x="221" y="25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041FA3C3-7E33-49E3-A3A7-8663993AE3B3}"/>
                </a:ext>
              </a:extLst>
            </p:cNvPr>
            <p:cNvSpPr>
              <a:spLocks/>
            </p:cNvSpPr>
            <p:nvPr/>
          </p:nvSpPr>
          <p:spPr bwMode="auto">
            <a:xfrm>
              <a:off x="7174524" y="622588"/>
              <a:ext cx="608013" cy="266700"/>
            </a:xfrm>
            <a:custGeom>
              <a:avLst/>
              <a:gdLst>
                <a:gd name="T0" fmla="*/ 195 w 195"/>
                <a:gd name="T1" fmla="*/ 86 h 86"/>
                <a:gd name="T2" fmla="*/ 0 w 195"/>
                <a:gd name="T3" fmla="*/ 86 h 86"/>
                <a:gd name="T4" fmla="*/ 21 w 195"/>
                <a:gd name="T5" fmla="*/ 0 h 86"/>
                <a:gd name="T6" fmla="*/ 165 w 195"/>
                <a:gd name="T7" fmla="*/ 1 h 86"/>
                <a:gd name="T8" fmla="*/ 176 w 195"/>
                <a:gd name="T9" fmla="*/ 13 h 86"/>
                <a:gd name="T10" fmla="*/ 195 w 195"/>
                <a:gd name="T11" fmla="*/ 86 h 86"/>
              </a:gdLst>
              <a:ahLst/>
              <a:cxnLst>
                <a:cxn ang="0">
                  <a:pos x="T0" y="T1"/>
                </a:cxn>
                <a:cxn ang="0">
                  <a:pos x="T2" y="T3"/>
                </a:cxn>
                <a:cxn ang="0">
                  <a:pos x="T4" y="T5"/>
                </a:cxn>
                <a:cxn ang="0">
                  <a:pos x="T6" y="T7"/>
                </a:cxn>
                <a:cxn ang="0">
                  <a:pos x="T8" y="T9"/>
                </a:cxn>
                <a:cxn ang="0">
                  <a:pos x="T10" y="T11"/>
                </a:cxn>
              </a:cxnLst>
              <a:rect l="0" t="0" r="r" b="b"/>
              <a:pathLst>
                <a:path w="195" h="86">
                  <a:moveTo>
                    <a:pt x="195" y="86"/>
                  </a:moveTo>
                  <a:cubicBezTo>
                    <a:pt x="129" y="86"/>
                    <a:pt x="66" y="86"/>
                    <a:pt x="0" y="86"/>
                  </a:cubicBezTo>
                  <a:cubicBezTo>
                    <a:pt x="7" y="57"/>
                    <a:pt x="14" y="30"/>
                    <a:pt x="21" y="0"/>
                  </a:cubicBezTo>
                  <a:cubicBezTo>
                    <a:pt x="69" y="0"/>
                    <a:pt x="117" y="0"/>
                    <a:pt x="165" y="1"/>
                  </a:cubicBezTo>
                  <a:cubicBezTo>
                    <a:pt x="169" y="1"/>
                    <a:pt x="175" y="8"/>
                    <a:pt x="176" y="13"/>
                  </a:cubicBezTo>
                  <a:cubicBezTo>
                    <a:pt x="183" y="36"/>
                    <a:pt x="189" y="60"/>
                    <a:pt x="195"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843A4976-7E18-4F12-A909-EAF1DBA4DC73}"/>
                </a:ext>
              </a:extLst>
            </p:cNvPr>
            <p:cNvSpPr>
              <a:spLocks/>
            </p:cNvSpPr>
            <p:nvPr/>
          </p:nvSpPr>
          <p:spPr bwMode="auto">
            <a:xfrm>
              <a:off x="7174524" y="2245013"/>
              <a:ext cx="608013" cy="266700"/>
            </a:xfrm>
            <a:custGeom>
              <a:avLst/>
              <a:gdLst>
                <a:gd name="T0" fmla="*/ 22 w 195"/>
                <a:gd name="T1" fmla="*/ 85 h 86"/>
                <a:gd name="T2" fmla="*/ 0 w 195"/>
                <a:gd name="T3" fmla="*/ 0 h 86"/>
                <a:gd name="T4" fmla="*/ 195 w 195"/>
                <a:gd name="T5" fmla="*/ 0 h 86"/>
                <a:gd name="T6" fmla="*/ 176 w 195"/>
                <a:gd name="T7" fmla="*/ 76 h 86"/>
                <a:gd name="T8" fmla="*/ 163 w 195"/>
                <a:gd name="T9" fmla="*/ 85 h 86"/>
                <a:gd name="T10" fmla="*/ 22 w 195"/>
                <a:gd name="T11" fmla="*/ 85 h 86"/>
              </a:gdLst>
              <a:ahLst/>
              <a:cxnLst>
                <a:cxn ang="0">
                  <a:pos x="T0" y="T1"/>
                </a:cxn>
                <a:cxn ang="0">
                  <a:pos x="T2" y="T3"/>
                </a:cxn>
                <a:cxn ang="0">
                  <a:pos x="T4" y="T5"/>
                </a:cxn>
                <a:cxn ang="0">
                  <a:pos x="T6" y="T7"/>
                </a:cxn>
                <a:cxn ang="0">
                  <a:pos x="T8" y="T9"/>
                </a:cxn>
                <a:cxn ang="0">
                  <a:pos x="T10" y="T11"/>
                </a:cxn>
              </a:cxnLst>
              <a:rect l="0" t="0" r="r" b="b"/>
              <a:pathLst>
                <a:path w="195" h="86">
                  <a:moveTo>
                    <a:pt x="22" y="85"/>
                  </a:moveTo>
                  <a:cubicBezTo>
                    <a:pt x="14" y="56"/>
                    <a:pt x="8" y="29"/>
                    <a:pt x="0" y="0"/>
                  </a:cubicBezTo>
                  <a:cubicBezTo>
                    <a:pt x="65" y="0"/>
                    <a:pt x="129" y="0"/>
                    <a:pt x="195" y="0"/>
                  </a:cubicBezTo>
                  <a:cubicBezTo>
                    <a:pt x="188" y="26"/>
                    <a:pt x="183" y="51"/>
                    <a:pt x="176" y="76"/>
                  </a:cubicBezTo>
                  <a:cubicBezTo>
                    <a:pt x="175" y="80"/>
                    <a:pt x="167" y="85"/>
                    <a:pt x="163" y="85"/>
                  </a:cubicBezTo>
                  <a:cubicBezTo>
                    <a:pt x="116" y="86"/>
                    <a:pt x="70" y="85"/>
                    <a:pt x="22" y="8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E4F247E4-1A69-403D-9B76-95A26A63EF99}"/>
                </a:ext>
              </a:extLst>
            </p:cNvPr>
            <p:cNvSpPr>
              <a:spLocks/>
            </p:cNvSpPr>
            <p:nvPr/>
          </p:nvSpPr>
          <p:spPr bwMode="auto">
            <a:xfrm>
              <a:off x="8050824" y="1568738"/>
              <a:ext cx="68263" cy="341313"/>
            </a:xfrm>
            <a:custGeom>
              <a:avLst/>
              <a:gdLst>
                <a:gd name="T0" fmla="*/ 0 w 22"/>
                <a:gd name="T1" fmla="*/ 0 h 110"/>
                <a:gd name="T2" fmla="*/ 22 w 22"/>
                <a:gd name="T3" fmla="*/ 0 h 110"/>
                <a:gd name="T4" fmla="*/ 22 w 22"/>
                <a:gd name="T5" fmla="*/ 105 h 110"/>
                <a:gd name="T6" fmla="*/ 0 w 22"/>
                <a:gd name="T7" fmla="*/ 93 h 110"/>
                <a:gd name="T8" fmla="*/ 0 w 22"/>
                <a:gd name="T9" fmla="*/ 0 h 110"/>
              </a:gdLst>
              <a:ahLst/>
              <a:cxnLst>
                <a:cxn ang="0">
                  <a:pos x="T0" y="T1"/>
                </a:cxn>
                <a:cxn ang="0">
                  <a:pos x="T2" y="T3"/>
                </a:cxn>
                <a:cxn ang="0">
                  <a:pos x="T4" y="T5"/>
                </a:cxn>
                <a:cxn ang="0">
                  <a:pos x="T6" y="T7"/>
                </a:cxn>
                <a:cxn ang="0">
                  <a:pos x="T8" y="T9"/>
                </a:cxn>
              </a:cxnLst>
              <a:rect l="0" t="0" r="r" b="b"/>
              <a:pathLst>
                <a:path w="22" h="110">
                  <a:moveTo>
                    <a:pt x="0" y="0"/>
                  </a:moveTo>
                  <a:cubicBezTo>
                    <a:pt x="9" y="0"/>
                    <a:pt x="15" y="0"/>
                    <a:pt x="22" y="0"/>
                  </a:cubicBezTo>
                  <a:cubicBezTo>
                    <a:pt x="22" y="36"/>
                    <a:pt x="22" y="70"/>
                    <a:pt x="22" y="105"/>
                  </a:cubicBezTo>
                  <a:cubicBezTo>
                    <a:pt x="9" y="110"/>
                    <a:pt x="0" y="110"/>
                    <a:pt x="0" y="93"/>
                  </a:cubicBezTo>
                  <a:cubicBezTo>
                    <a:pt x="1" y="63"/>
                    <a:pt x="0" y="33"/>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19FC4968-BD3A-4DB9-B45B-F92DA1DB8CDF}"/>
                </a:ext>
              </a:extLst>
            </p:cNvPr>
            <p:cNvSpPr>
              <a:spLocks/>
            </p:cNvSpPr>
            <p:nvPr/>
          </p:nvSpPr>
          <p:spPr bwMode="auto">
            <a:xfrm>
              <a:off x="8003199" y="1224251"/>
              <a:ext cx="115888" cy="220663"/>
            </a:xfrm>
            <a:custGeom>
              <a:avLst/>
              <a:gdLst>
                <a:gd name="T0" fmla="*/ 37 w 37"/>
                <a:gd name="T1" fmla="*/ 0 h 71"/>
                <a:gd name="T2" fmla="*/ 37 w 37"/>
                <a:gd name="T3" fmla="*/ 65 h 71"/>
                <a:gd name="T4" fmla="*/ 16 w 37"/>
                <a:gd name="T5" fmla="*/ 49 h 71"/>
                <a:gd name="T6" fmla="*/ 37 w 37"/>
                <a:gd name="T7" fmla="*/ 0 h 71"/>
              </a:gdLst>
              <a:ahLst/>
              <a:cxnLst>
                <a:cxn ang="0">
                  <a:pos x="T0" y="T1"/>
                </a:cxn>
                <a:cxn ang="0">
                  <a:pos x="T2" y="T3"/>
                </a:cxn>
                <a:cxn ang="0">
                  <a:pos x="T4" y="T5"/>
                </a:cxn>
                <a:cxn ang="0">
                  <a:pos x="T6" y="T7"/>
                </a:cxn>
              </a:cxnLst>
              <a:rect l="0" t="0" r="r" b="b"/>
              <a:pathLst>
                <a:path w="37" h="71">
                  <a:moveTo>
                    <a:pt x="37" y="0"/>
                  </a:moveTo>
                  <a:cubicBezTo>
                    <a:pt x="37" y="25"/>
                    <a:pt x="37" y="45"/>
                    <a:pt x="37" y="65"/>
                  </a:cubicBezTo>
                  <a:cubicBezTo>
                    <a:pt x="20" y="71"/>
                    <a:pt x="12" y="64"/>
                    <a:pt x="16" y="49"/>
                  </a:cubicBezTo>
                  <a:cubicBezTo>
                    <a:pt x="20" y="33"/>
                    <a:pt x="0" y="6"/>
                    <a:pt x="37"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4" name="Rectángulo 13">
            <a:extLst>
              <a:ext uri="{FF2B5EF4-FFF2-40B4-BE49-F238E27FC236}">
                <a16:creationId xmlns:a16="http://schemas.microsoft.com/office/drawing/2014/main" id="{81AF46B2-C733-4AE6-94DB-7B901816A34B}"/>
              </a:ext>
            </a:extLst>
          </p:cNvPr>
          <p:cNvSpPr/>
          <p:nvPr/>
        </p:nvSpPr>
        <p:spPr>
          <a:xfrm>
            <a:off x="0" y="4963991"/>
            <a:ext cx="6746825"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B8835117-2DE4-4AA1-BCF6-4C8305ED6638}"/>
              </a:ext>
            </a:extLst>
          </p:cNvPr>
          <p:cNvSpPr/>
          <p:nvPr/>
        </p:nvSpPr>
        <p:spPr>
          <a:xfrm>
            <a:off x="8520112" y="4962066"/>
            <a:ext cx="623888" cy="1795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960277D2-D041-4BDE-80C4-8C810A1ACB6B}"/>
              </a:ext>
            </a:extLst>
          </p:cNvPr>
          <p:cNvSpPr/>
          <p:nvPr/>
        </p:nvSpPr>
        <p:spPr>
          <a:xfrm>
            <a:off x="6984349" y="4962067"/>
            <a:ext cx="1280420" cy="1814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4"/>
          <p:cNvSpPr/>
          <p:nvPr/>
        </p:nvSpPr>
        <p:spPr>
          <a:xfrm>
            <a:off x="1609738" y="1351672"/>
            <a:ext cx="2619300" cy="32475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54"/>
          <p:cNvSpPr/>
          <p:nvPr/>
        </p:nvSpPr>
        <p:spPr>
          <a:xfrm>
            <a:off x="4914963" y="1351672"/>
            <a:ext cx="2619300" cy="3247500"/>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4"/>
          <p:cNvSpPr txBox="1">
            <a:spLocks noGrp="1"/>
          </p:cNvSpPr>
          <p:nvPr>
            <p:ph type="title"/>
          </p:nvPr>
        </p:nvSpPr>
        <p:spPr>
          <a:xfrm>
            <a:off x="715500" y="193962"/>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solidFill>
                  <a:srgbClr val="E38384"/>
                </a:solidFill>
              </a:rPr>
              <a:t>To begin</a:t>
            </a:r>
            <a:endParaRPr dirty="0">
              <a:solidFill>
                <a:srgbClr val="E38384"/>
              </a:solidFill>
            </a:endParaRPr>
          </a:p>
        </p:txBody>
      </p:sp>
      <p:sp>
        <p:nvSpPr>
          <p:cNvPr id="412" name="Google Shape;412;p54"/>
          <p:cNvSpPr txBox="1">
            <a:spLocks noGrp="1"/>
          </p:cNvSpPr>
          <p:nvPr>
            <p:ph type="subTitle" idx="1"/>
          </p:nvPr>
        </p:nvSpPr>
        <p:spPr>
          <a:xfrm>
            <a:off x="1827988" y="2554135"/>
            <a:ext cx="21828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Them</a:t>
            </a:r>
            <a:endParaRPr/>
          </a:p>
        </p:txBody>
      </p:sp>
      <p:sp>
        <p:nvSpPr>
          <p:cNvPr id="413" name="Google Shape;413;p54"/>
          <p:cNvSpPr txBox="1">
            <a:spLocks noGrp="1"/>
          </p:cNvSpPr>
          <p:nvPr>
            <p:ph type="subTitle" idx="2"/>
          </p:nvPr>
        </p:nvSpPr>
        <p:spPr>
          <a:xfrm>
            <a:off x="1827988" y="2997706"/>
            <a:ext cx="2182800" cy="124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Mercury is the closest planet to the Sun and the smallest one in the Solar System—it’s only a bit larger than the Moon</a:t>
            </a:r>
            <a:endParaRPr/>
          </a:p>
        </p:txBody>
      </p:sp>
      <p:cxnSp>
        <p:nvCxnSpPr>
          <p:cNvPr id="420" name="Google Shape;420;p54"/>
          <p:cNvCxnSpPr/>
          <p:nvPr/>
        </p:nvCxnSpPr>
        <p:spPr>
          <a:xfrm>
            <a:off x="5991663" y="2493334"/>
            <a:ext cx="465900" cy="0"/>
          </a:xfrm>
          <a:prstGeom prst="straightConnector1">
            <a:avLst/>
          </a:prstGeom>
          <a:noFill/>
          <a:ln w="9525" cap="flat" cmpd="sng">
            <a:solidFill>
              <a:schemeClr val="dk1"/>
            </a:solidFill>
            <a:prstDash val="solid"/>
            <a:round/>
            <a:headEnd type="none" w="med" len="med"/>
            <a:tailEnd type="none" w="med" len="med"/>
          </a:ln>
        </p:spPr>
      </p:cxnSp>
      <p:sp>
        <p:nvSpPr>
          <p:cNvPr id="431" name="Google Shape;431;p54"/>
          <p:cNvSpPr txBox="1">
            <a:spLocks noGrp="1"/>
          </p:cNvSpPr>
          <p:nvPr>
            <p:ph type="subTitle" idx="3"/>
          </p:nvPr>
        </p:nvSpPr>
        <p:spPr>
          <a:xfrm>
            <a:off x="5133213" y="2554135"/>
            <a:ext cx="2182800" cy="4113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Us</a:t>
            </a:r>
            <a:endParaRPr/>
          </a:p>
        </p:txBody>
      </p:sp>
      <p:sp>
        <p:nvSpPr>
          <p:cNvPr id="432" name="Google Shape;432;p54"/>
          <p:cNvSpPr txBox="1">
            <a:spLocks noGrp="1"/>
          </p:cNvSpPr>
          <p:nvPr>
            <p:ph type="subTitle" idx="4"/>
          </p:nvPr>
        </p:nvSpPr>
        <p:spPr>
          <a:xfrm>
            <a:off x="5133213" y="2997706"/>
            <a:ext cx="2182800" cy="12486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Clr>
                <a:schemeClr val="dk1"/>
              </a:buClr>
              <a:buSzPts val="1100"/>
              <a:buFont typeface="Arial"/>
              <a:buNone/>
            </a:pPr>
            <a:r>
              <a:rPr lang="en"/>
              <a:t>Venus has a beautiful name and is the second planet from the Sun. It’s hot and has a poisonous atmosphere</a:t>
            </a:r>
            <a:endParaRPr/>
          </a:p>
        </p:txBody>
      </p:sp>
      <p:grpSp>
        <p:nvGrpSpPr>
          <p:cNvPr id="2" name="Grupo 1">
            <a:extLst>
              <a:ext uri="{FF2B5EF4-FFF2-40B4-BE49-F238E27FC236}">
                <a16:creationId xmlns:a16="http://schemas.microsoft.com/office/drawing/2014/main" id="{F2778ED6-B715-4BA7-98BA-29AA49BD22D8}"/>
              </a:ext>
            </a:extLst>
          </p:cNvPr>
          <p:cNvGrpSpPr/>
          <p:nvPr/>
        </p:nvGrpSpPr>
        <p:grpSpPr>
          <a:xfrm rot="10800000">
            <a:off x="0" y="4909487"/>
            <a:ext cx="9144000" cy="234014"/>
            <a:chOff x="0" y="4909487"/>
            <a:chExt cx="9144000" cy="234014"/>
          </a:xfrm>
        </p:grpSpPr>
        <p:sp>
          <p:nvSpPr>
            <p:cNvPr id="34" name="Rectángulo 33">
              <a:extLst>
                <a:ext uri="{FF2B5EF4-FFF2-40B4-BE49-F238E27FC236}">
                  <a16:creationId xmlns:a16="http://schemas.microsoft.com/office/drawing/2014/main" id="{4B311545-3E53-4AA7-8816-627EED9B77EC}"/>
                </a:ext>
              </a:extLst>
            </p:cNvPr>
            <p:cNvSpPr/>
            <p:nvPr/>
          </p:nvSpPr>
          <p:spPr>
            <a:xfrm>
              <a:off x="0" y="4911969"/>
              <a:ext cx="6746825" cy="231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Rectángulo 34">
              <a:extLst>
                <a:ext uri="{FF2B5EF4-FFF2-40B4-BE49-F238E27FC236}">
                  <a16:creationId xmlns:a16="http://schemas.microsoft.com/office/drawing/2014/main" id="{BE1F57B2-ED93-4642-80D9-2FD5F4C34D90}"/>
                </a:ext>
              </a:extLst>
            </p:cNvPr>
            <p:cNvSpPr/>
            <p:nvPr/>
          </p:nvSpPr>
          <p:spPr>
            <a:xfrm>
              <a:off x="8520112" y="4910044"/>
              <a:ext cx="623888" cy="231531"/>
            </a:xfrm>
            <a:prstGeom prst="rect">
              <a:avLst/>
            </a:prstGeom>
            <a:solidFill>
              <a:srgbClr val="FFD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6" name="Rectángulo 35">
              <a:extLst>
                <a:ext uri="{FF2B5EF4-FFF2-40B4-BE49-F238E27FC236}">
                  <a16:creationId xmlns:a16="http://schemas.microsoft.com/office/drawing/2014/main" id="{D343E35E-C8EC-4CCE-8684-2771F0FC5CA3}"/>
                </a:ext>
              </a:extLst>
            </p:cNvPr>
            <p:cNvSpPr/>
            <p:nvPr/>
          </p:nvSpPr>
          <p:spPr>
            <a:xfrm>
              <a:off x="6984349" y="4909487"/>
              <a:ext cx="1280420" cy="234014"/>
            </a:xfrm>
            <a:prstGeom prst="rect">
              <a:avLst/>
            </a:prstGeom>
            <a:solidFill>
              <a:srgbClr val="E3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12" name="Grupo 11">
            <a:extLst>
              <a:ext uri="{FF2B5EF4-FFF2-40B4-BE49-F238E27FC236}">
                <a16:creationId xmlns:a16="http://schemas.microsoft.com/office/drawing/2014/main" id="{B64987A5-F2DF-40F8-8BAD-A7DCEAED2247}"/>
              </a:ext>
            </a:extLst>
          </p:cNvPr>
          <p:cNvGrpSpPr/>
          <p:nvPr/>
        </p:nvGrpSpPr>
        <p:grpSpPr>
          <a:xfrm>
            <a:off x="2459038" y="1014413"/>
            <a:ext cx="919163" cy="1478921"/>
            <a:chOff x="2459038" y="1014413"/>
            <a:chExt cx="919163" cy="1478921"/>
          </a:xfrm>
        </p:grpSpPr>
        <p:cxnSp>
          <p:nvCxnSpPr>
            <p:cNvPr id="419" name="Google Shape;419;p54"/>
            <p:cNvCxnSpPr/>
            <p:nvPr/>
          </p:nvCxnSpPr>
          <p:spPr>
            <a:xfrm>
              <a:off x="2686438" y="2493334"/>
              <a:ext cx="465900" cy="0"/>
            </a:xfrm>
            <a:prstGeom prst="straightConnector1">
              <a:avLst/>
            </a:prstGeom>
            <a:noFill/>
            <a:ln w="9525" cap="flat" cmpd="sng">
              <a:solidFill>
                <a:schemeClr val="dk1"/>
              </a:solidFill>
              <a:prstDash val="solid"/>
              <a:round/>
              <a:headEnd type="none" w="med" len="med"/>
              <a:tailEnd type="none" w="med" len="med"/>
            </a:ln>
          </p:spPr>
        </p:cxnSp>
        <p:sp>
          <p:nvSpPr>
            <p:cNvPr id="7" name="Freeform 5">
              <a:extLst>
                <a:ext uri="{FF2B5EF4-FFF2-40B4-BE49-F238E27FC236}">
                  <a16:creationId xmlns:a16="http://schemas.microsoft.com/office/drawing/2014/main" id="{FA4F0A1C-0E32-4470-86B2-06E4DC74DF68}"/>
                </a:ext>
              </a:extLst>
            </p:cNvPr>
            <p:cNvSpPr>
              <a:spLocks noEditPoints="1"/>
            </p:cNvSpPr>
            <p:nvPr/>
          </p:nvSpPr>
          <p:spPr bwMode="auto">
            <a:xfrm>
              <a:off x="2459038" y="1217613"/>
              <a:ext cx="919163" cy="915988"/>
            </a:xfrm>
            <a:custGeom>
              <a:avLst/>
              <a:gdLst>
                <a:gd name="T0" fmla="*/ 189 w 380"/>
                <a:gd name="T1" fmla="*/ 0 h 380"/>
                <a:gd name="T2" fmla="*/ 301 w 380"/>
                <a:gd name="T3" fmla="*/ 0 h 380"/>
                <a:gd name="T4" fmla="*/ 379 w 380"/>
                <a:gd name="T5" fmla="*/ 76 h 380"/>
                <a:gd name="T6" fmla="*/ 379 w 380"/>
                <a:gd name="T7" fmla="*/ 305 h 380"/>
                <a:gd name="T8" fmla="*/ 303 w 380"/>
                <a:gd name="T9" fmla="*/ 379 h 380"/>
                <a:gd name="T10" fmla="*/ 77 w 380"/>
                <a:gd name="T11" fmla="*/ 379 h 380"/>
                <a:gd name="T12" fmla="*/ 0 w 380"/>
                <a:gd name="T13" fmla="*/ 300 h 380"/>
                <a:gd name="T14" fmla="*/ 0 w 380"/>
                <a:gd name="T15" fmla="*/ 82 h 380"/>
                <a:gd name="T16" fmla="*/ 82 w 380"/>
                <a:gd name="T17" fmla="*/ 0 h 380"/>
                <a:gd name="T18" fmla="*/ 189 w 380"/>
                <a:gd name="T19" fmla="*/ 0 h 380"/>
                <a:gd name="T20" fmla="*/ 345 w 380"/>
                <a:gd name="T21" fmla="*/ 189 h 380"/>
                <a:gd name="T22" fmla="*/ 344 w 380"/>
                <a:gd name="T23" fmla="*/ 90 h 380"/>
                <a:gd name="T24" fmla="*/ 290 w 380"/>
                <a:gd name="T25" fmla="*/ 34 h 380"/>
                <a:gd name="T26" fmla="*/ 87 w 380"/>
                <a:gd name="T27" fmla="*/ 34 h 380"/>
                <a:gd name="T28" fmla="*/ 34 w 380"/>
                <a:gd name="T29" fmla="*/ 88 h 380"/>
                <a:gd name="T30" fmla="*/ 34 w 380"/>
                <a:gd name="T31" fmla="*/ 291 h 380"/>
                <a:gd name="T32" fmla="*/ 87 w 380"/>
                <a:gd name="T33" fmla="*/ 345 h 380"/>
                <a:gd name="T34" fmla="*/ 291 w 380"/>
                <a:gd name="T35" fmla="*/ 345 h 380"/>
                <a:gd name="T36" fmla="*/ 345 w 380"/>
                <a:gd name="T37" fmla="*/ 291 h 380"/>
                <a:gd name="T38" fmla="*/ 345 w 380"/>
                <a:gd name="T39" fmla="*/ 18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0" h="380">
                  <a:moveTo>
                    <a:pt x="189" y="0"/>
                  </a:moveTo>
                  <a:cubicBezTo>
                    <a:pt x="226" y="0"/>
                    <a:pt x="263" y="0"/>
                    <a:pt x="301" y="0"/>
                  </a:cubicBezTo>
                  <a:cubicBezTo>
                    <a:pt x="345" y="0"/>
                    <a:pt x="378" y="31"/>
                    <a:pt x="379" y="76"/>
                  </a:cubicBezTo>
                  <a:cubicBezTo>
                    <a:pt x="380" y="152"/>
                    <a:pt x="380" y="229"/>
                    <a:pt x="379" y="305"/>
                  </a:cubicBezTo>
                  <a:cubicBezTo>
                    <a:pt x="378" y="347"/>
                    <a:pt x="346" y="379"/>
                    <a:pt x="303" y="379"/>
                  </a:cubicBezTo>
                  <a:cubicBezTo>
                    <a:pt x="228" y="380"/>
                    <a:pt x="152" y="380"/>
                    <a:pt x="77" y="379"/>
                  </a:cubicBezTo>
                  <a:cubicBezTo>
                    <a:pt x="31" y="379"/>
                    <a:pt x="0" y="345"/>
                    <a:pt x="0" y="300"/>
                  </a:cubicBezTo>
                  <a:cubicBezTo>
                    <a:pt x="0" y="227"/>
                    <a:pt x="0" y="155"/>
                    <a:pt x="0" y="82"/>
                  </a:cubicBezTo>
                  <a:cubicBezTo>
                    <a:pt x="0" y="32"/>
                    <a:pt x="31" y="0"/>
                    <a:pt x="82" y="0"/>
                  </a:cubicBezTo>
                  <a:cubicBezTo>
                    <a:pt x="117" y="0"/>
                    <a:pt x="153" y="0"/>
                    <a:pt x="189" y="0"/>
                  </a:cubicBezTo>
                  <a:close/>
                  <a:moveTo>
                    <a:pt x="345" y="189"/>
                  </a:moveTo>
                  <a:cubicBezTo>
                    <a:pt x="345" y="156"/>
                    <a:pt x="345" y="123"/>
                    <a:pt x="344" y="90"/>
                  </a:cubicBezTo>
                  <a:cubicBezTo>
                    <a:pt x="344" y="54"/>
                    <a:pt x="325" y="34"/>
                    <a:pt x="290" y="34"/>
                  </a:cubicBezTo>
                  <a:cubicBezTo>
                    <a:pt x="222" y="34"/>
                    <a:pt x="155" y="34"/>
                    <a:pt x="87" y="34"/>
                  </a:cubicBezTo>
                  <a:cubicBezTo>
                    <a:pt x="55" y="34"/>
                    <a:pt x="34" y="56"/>
                    <a:pt x="34" y="88"/>
                  </a:cubicBezTo>
                  <a:cubicBezTo>
                    <a:pt x="34" y="156"/>
                    <a:pt x="34" y="224"/>
                    <a:pt x="34" y="291"/>
                  </a:cubicBezTo>
                  <a:cubicBezTo>
                    <a:pt x="34" y="324"/>
                    <a:pt x="55" y="345"/>
                    <a:pt x="87" y="345"/>
                  </a:cubicBezTo>
                  <a:cubicBezTo>
                    <a:pt x="155" y="345"/>
                    <a:pt x="223" y="345"/>
                    <a:pt x="291" y="345"/>
                  </a:cubicBezTo>
                  <a:cubicBezTo>
                    <a:pt x="324" y="345"/>
                    <a:pt x="344" y="324"/>
                    <a:pt x="345" y="291"/>
                  </a:cubicBezTo>
                  <a:cubicBezTo>
                    <a:pt x="345" y="257"/>
                    <a:pt x="345" y="223"/>
                    <a:pt x="345" y="189"/>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E77A9F60-16F1-4CEE-A0A6-FB1B3AB533B9}"/>
                </a:ext>
              </a:extLst>
            </p:cNvPr>
            <p:cNvSpPr>
              <a:spLocks noEditPoints="1"/>
            </p:cNvSpPr>
            <p:nvPr/>
          </p:nvSpPr>
          <p:spPr bwMode="auto">
            <a:xfrm>
              <a:off x="2620963" y="2171701"/>
              <a:ext cx="592138" cy="165100"/>
            </a:xfrm>
            <a:custGeom>
              <a:avLst/>
              <a:gdLst>
                <a:gd name="T0" fmla="*/ 0 w 245"/>
                <a:gd name="T1" fmla="*/ 0 h 68"/>
                <a:gd name="T2" fmla="*/ 244 w 245"/>
                <a:gd name="T3" fmla="*/ 0 h 68"/>
                <a:gd name="T4" fmla="*/ 244 w 245"/>
                <a:gd name="T5" fmla="*/ 54 h 68"/>
                <a:gd name="T6" fmla="*/ 221 w 245"/>
                <a:gd name="T7" fmla="*/ 68 h 68"/>
                <a:gd name="T8" fmla="*/ 76 w 245"/>
                <a:gd name="T9" fmla="*/ 68 h 68"/>
                <a:gd name="T10" fmla="*/ 23 w 245"/>
                <a:gd name="T11" fmla="*/ 68 h 68"/>
                <a:gd name="T12" fmla="*/ 0 w 245"/>
                <a:gd name="T13" fmla="*/ 45 h 68"/>
                <a:gd name="T14" fmla="*/ 0 w 245"/>
                <a:gd name="T15" fmla="*/ 0 h 68"/>
                <a:gd name="T16" fmla="*/ 105 w 245"/>
                <a:gd name="T17" fmla="*/ 24 h 68"/>
                <a:gd name="T18" fmla="*/ 30 w 245"/>
                <a:gd name="T19" fmla="*/ 24 h 68"/>
                <a:gd name="T20" fmla="*/ 30 w 245"/>
                <a:gd name="T21" fmla="*/ 40 h 68"/>
                <a:gd name="T22" fmla="*/ 92 w 245"/>
                <a:gd name="T23" fmla="*/ 40 h 68"/>
                <a:gd name="T24" fmla="*/ 105 w 245"/>
                <a:gd name="T25" fmla="*/ 24 h 68"/>
                <a:gd name="T26" fmla="*/ 139 w 245"/>
                <a:gd name="T27" fmla="*/ 39 h 68"/>
                <a:gd name="T28" fmla="*/ 214 w 245"/>
                <a:gd name="T29" fmla="*/ 39 h 68"/>
                <a:gd name="T30" fmla="*/ 214 w 245"/>
                <a:gd name="T31" fmla="*/ 24 h 68"/>
                <a:gd name="T32" fmla="*/ 139 w 245"/>
                <a:gd name="T33" fmla="*/ 24 h 68"/>
                <a:gd name="T34" fmla="*/ 139 w 245"/>
                <a:gd name="T35" fmla="*/ 3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68">
                  <a:moveTo>
                    <a:pt x="0" y="0"/>
                  </a:moveTo>
                  <a:cubicBezTo>
                    <a:pt x="82" y="0"/>
                    <a:pt x="162" y="0"/>
                    <a:pt x="244" y="0"/>
                  </a:cubicBezTo>
                  <a:cubicBezTo>
                    <a:pt x="244" y="18"/>
                    <a:pt x="245" y="36"/>
                    <a:pt x="244" y="54"/>
                  </a:cubicBezTo>
                  <a:cubicBezTo>
                    <a:pt x="242" y="66"/>
                    <a:pt x="231" y="68"/>
                    <a:pt x="221" y="68"/>
                  </a:cubicBezTo>
                  <a:cubicBezTo>
                    <a:pt x="172" y="68"/>
                    <a:pt x="124" y="68"/>
                    <a:pt x="76" y="68"/>
                  </a:cubicBezTo>
                  <a:cubicBezTo>
                    <a:pt x="59" y="68"/>
                    <a:pt x="41" y="68"/>
                    <a:pt x="23" y="68"/>
                  </a:cubicBezTo>
                  <a:cubicBezTo>
                    <a:pt x="6" y="68"/>
                    <a:pt x="0" y="61"/>
                    <a:pt x="0" y="45"/>
                  </a:cubicBezTo>
                  <a:cubicBezTo>
                    <a:pt x="0" y="30"/>
                    <a:pt x="0" y="16"/>
                    <a:pt x="0" y="0"/>
                  </a:cubicBezTo>
                  <a:close/>
                  <a:moveTo>
                    <a:pt x="105" y="24"/>
                  </a:moveTo>
                  <a:cubicBezTo>
                    <a:pt x="79" y="24"/>
                    <a:pt x="54" y="24"/>
                    <a:pt x="30" y="24"/>
                  </a:cubicBezTo>
                  <a:cubicBezTo>
                    <a:pt x="30" y="30"/>
                    <a:pt x="30" y="34"/>
                    <a:pt x="30" y="40"/>
                  </a:cubicBezTo>
                  <a:cubicBezTo>
                    <a:pt x="51" y="40"/>
                    <a:pt x="71" y="39"/>
                    <a:pt x="92" y="40"/>
                  </a:cubicBezTo>
                  <a:cubicBezTo>
                    <a:pt x="103" y="40"/>
                    <a:pt x="109" y="37"/>
                    <a:pt x="105" y="24"/>
                  </a:cubicBezTo>
                  <a:close/>
                  <a:moveTo>
                    <a:pt x="139" y="39"/>
                  </a:moveTo>
                  <a:cubicBezTo>
                    <a:pt x="164" y="39"/>
                    <a:pt x="189" y="39"/>
                    <a:pt x="214" y="39"/>
                  </a:cubicBezTo>
                  <a:cubicBezTo>
                    <a:pt x="214" y="34"/>
                    <a:pt x="214" y="29"/>
                    <a:pt x="214" y="24"/>
                  </a:cubicBezTo>
                  <a:cubicBezTo>
                    <a:pt x="189" y="24"/>
                    <a:pt x="164" y="24"/>
                    <a:pt x="139" y="24"/>
                  </a:cubicBezTo>
                  <a:cubicBezTo>
                    <a:pt x="139" y="29"/>
                    <a:pt x="139" y="34"/>
                    <a:pt x="139" y="39"/>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DE35D3BF-18A9-48CE-A94A-DD50EEB8E258}"/>
                </a:ext>
              </a:extLst>
            </p:cNvPr>
            <p:cNvSpPr>
              <a:spLocks noEditPoints="1"/>
            </p:cNvSpPr>
            <p:nvPr/>
          </p:nvSpPr>
          <p:spPr bwMode="auto">
            <a:xfrm>
              <a:off x="2619376" y="1014413"/>
              <a:ext cx="593725" cy="161925"/>
            </a:xfrm>
            <a:custGeom>
              <a:avLst/>
              <a:gdLst>
                <a:gd name="T0" fmla="*/ 246 w 246"/>
                <a:gd name="T1" fmla="*/ 67 h 67"/>
                <a:gd name="T2" fmla="*/ 1 w 246"/>
                <a:gd name="T3" fmla="*/ 67 h 67"/>
                <a:gd name="T4" fmla="*/ 2 w 246"/>
                <a:gd name="T5" fmla="*/ 15 h 67"/>
                <a:gd name="T6" fmla="*/ 22 w 246"/>
                <a:gd name="T7" fmla="*/ 0 h 67"/>
                <a:gd name="T8" fmla="*/ 138 w 246"/>
                <a:gd name="T9" fmla="*/ 0 h 67"/>
                <a:gd name="T10" fmla="*/ 223 w 246"/>
                <a:gd name="T11" fmla="*/ 0 h 67"/>
                <a:gd name="T12" fmla="*/ 246 w 246"/>
                <a:gd name="T13" fmla="*/ 23 h 67"/>
                <a:gd name="T14" fmla="*/ 246 w 246"/>
                <a:gd name="T15" fmla="*/ 67 h 67"/>
                <a:gd name="T16" fmla="*/ 106 w 246"/>
                <a:gd name="T17" fmla="*/ 29 h 67"/>
                <a:gd name="T18" fmla="*/ 30 w 246"/>
                <a:gd name="T19" fmla="*/ 29 h 67"/>
                <a:gd name="T20" fmla="*/ 30 w 246"/>
                <a:gd name="T21" fmla="*/ 43 h 67"/>
                <a:gd name="T22" fmla="*/ 106 w 246"/>
                <a:gd name="T23" fmla="*/ 43 h 67"/>
                <a:gd name="T24" fmla="*/ 106 w 246"/>
                <a:gd name="T25" fmla="*/ 29 h 67"/>
                <a:gd name="T26" fmla="*/ 215 w 246"/>
                <a:gd name="T27" fmla="*/ 29 h 67"/>
                <a:gd name="T28" fmla="*/ 140 w 246"/>
                <a:gd name="T29" fmla="*/ 29 h 67"/>
                <a:gd name="T30" fmla="*/ 140 w 246"/>
                <a:gd name="T31" fmla="*/ 43 h 67"/>
                <a:gd name="T32" fmla="*/ 215 w 246"/>
                <a:gd name="T33" fmla="*/ 43 h 67"/>
                <a:gd name="T34" fmla="*/ 215 w 246"/>
                <a:gd name="T35"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6" h="67">
                  <a:moveTo>
                    <a:pt x="246" y="67"/>
                  </a:moveTo>
                  <a:cubicBezTo>
                    <a:pt x="164" y="67"/>
                    <a:pt x="83" y="67"/>
                    <a:pt x="1" y="67"/>
                  </a:cubicBezTo>
                  <a:cubicBezTo>
                    <a:pt x="1" y="49"/>
                    <a:pt x="0" y="32"/>
                    <a:pt x="2" y="15"/>
                  </a:cubicBezTo>
                  <a:cubicBezTo>
                    <a:pt x="2" y="4"/>
                    <a:pt x="11" y="0"/>
                    <a:pt x="22" y="0"/>
                  </a:cubicBezTo>
                  <a:cubicBezTo>
                    <a:pt x="61" y="0"/>
                    <a:pt x="99" y="0"/>
                    <a:pt x="138" y="0"/>
                  </a:cubicBezTo>
                  <a:cubicBezTo>
                    <a:pt x="166" y="0"/>
                    <a:pt x="195" y="0"/>
                    <a:pt x="223" y="0"/>
                  </a:cubicBezTo>
                  <a:cubicBezTo>
                    <a:pt x="240" y="0"/>
                    <a:pt x="246" y="7"/>
                    <a:pt x="246" y="23"/>
                  </a:cubicBezTo>
                  <a:cubicBezTo>
                    <a:pt x="246" y="37"/>
                    <a:pt x="246" y="51"/>
                    <a:pt x="246" y="67"/>
                  </a:cubicBezTo>
                  <a:close/>
                  <a:moveTo>
                    <a:pt x="106" y="29"/>
                  </a:moveTo>
                  <a:cubicBezTo>
                    <a:pt x="81" y="29"/>
                    <a:pt x="56" y="29"/>
                    <a:pt x="30" y="29"/>
                  </a:cubicBezTo>
                  <a:cubicBezTo>
                    <a:pt x="30" y="34"/>
                    <a:pt x="30" y="38"/>
                    <a:pt x="30" y="43"/>
                  </a:cubicBezTo>
                  <a:cubicBezTo>
                    <a:pt x="56" y="43"/>
                    <a:pt x="81" y="43"/>
                    <a:pt x="106" y="43"/>
                  </a:cubicBezTo>
                  <a:cubicBezTo>
                    <a:pt x="106" y="38"/>
                    <a:pt x="106" y="34"/>
                    <a:pt x="106" y="29"/>
                  </a:cubicBezTo>
                  <a:close/>
                  <a:moveTo>
                    <a:pt x="215" y="29"/>
                  </a:moveTo>
                  <a:cubicBezTo>
                    <a:pt x="190" y="29"/>
                    <a:pt x="165" y="29"/>
                    <a:pt x="140" y="29"/>
                  </a:cubicBezTo>
                  <a:cubicBezTo>
                    <a:pt x="140" y="34"/>
                    <a:pt x="140" y="38"/>
                    <a:pt x="140" y="43"/>
                  </a:cubicBezTo>
                  <a:cubicBezTo>
                    <a:pt x="166" y="43"/>
                    <a:pt x="191" y="43"/>
                    <a:pt x="215" y="43"/>
                  </a:cubicBezTo>
                  <a:cubicBezTo>
                    <a:pt x="215" y="38"/>
                    <a:pt x="215" y="34"/>
                    <a:pt x="215" y="29"/>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0ACBC9B8-0B90-4EA4-8447-55D674C9F73C}"/>
                </a:ext>
              </a:extLst>
            </p:cNvPr>
            <p:cNvSpPr>
              <a:spLocks noEditPoints="1"/>
            </p:cNvSpPr>
            <p:nvPr/>
          </p:nvSpPr>
          <p:spPr bwMode="auto">
            <a:xfrm>
              <a:off x="2579688" y="1339851"/>
              <a:ext cx="674688" cy="669925"/>
            </a:xfrm>
            <a:custGeom>
              <a:avLst/>
              <a:gdLst>
                <a:gd name="T0" fmla="*/ 140 w 279"/>
                <a:gd name="T1" fmla="*/ 0 h 278"/>
                <a:gd name="T2" fmla="*/ 243 w 279"/>
                <a:gd name="T3" fmla="*/ 0 h 278"/>
                <a:gd name="T4" fmla="*/ 278 w 279"/>
                <a:gd name="T5" fmla="*/ 38 h 278"/>
                <a:gd name="T6" fmla="*/ 278 w 279"/>
                <a:gd name="T7" fmla="*/ 220 h 278"/>
                <a:gd name="T8" fmla="*/ 278 w 279"/>
                <a:gd name="T9" fmla="*/ 243 h 278"/>
                <a:gd name="T10" fmla="*/ 245 w 279"/>
                <a:gd name="T11" fmla="*/ 278 h 278"/>
                <a:gd name="T12" fmla="*/ 34 w 279"/>
                <a:gd name="T13" fmla="*/ 277 h 278"/>
                <a:gd name="T14" fmla="*/ 0 w 279"/>
                <a:gd name="T15" fmla="*/ 241 h 278"/>
                <a:gd name="T16" fmla="*/ 0 w 279"/>
                <a:gd name="T17" fmla="*/ 37 h 278"/>
                <a:gd name="T18" fmla="*/ 38 w 279"/>
                <a:gd name="T19" fmla="*/ 0 h 278"/>
                <a:gd name="T20" fmla="*/ 140 w 279"/>
                <a:gd name="T21" fmla="*/ 0 h 278"/>
                <a:gd name="T22" fmla="*/ 140 w 279"/>
                <a:gd name="T23" fmla="*/ 0 h 278"/>
                <a:gd name="T24" fmla="*/ 36 w 279"/>
                <a:gd name="T25" fmla="*/ 87 h 278"/>
                <a:gd name="T26" fmla="*/ 40 w 279"/>
                <a:gd name="T27" fmla="*/ 101 h 278"/>
                <a:gd name="T28" fmla="*/ 73 w 279"/>
                <a:gd name="T29" fmla="*/ 156 h 278"/>
                <a:gd name="T30" fmla="*/ 169 w 279"/>
                <a:gd name="T31" fmla="*/ 236 h 278"/>
                <a:gd name="T32" fmla="*/ 238 w 279"/>
                <a:gd name="T33" fmla="*/ 215 h 278"/>
                <a:gd name="T34" fmla="*/ 233 w 279"/>
                <a:gd name="T35" fmla="*/ 188 h 278"/>
                <a:gd name="T36" fmla="*/ 192 w 279"/>
                <a:gd name="T37" fmla="*/ 161 h 278"/>
                <a:gd name="T38" fmla="*/ 165 w 279"/>
                <a:gd name="T39" fmla="*/ 168 h 278"/>
                <a:gd name="T40" fmla="*/ 149 w 279"/>
                <a:gd name="T41" fmla="*/ 171 h 278"/>
                <a:gd name="T42" fmla="*/ 109 w 279"/>
                <a:gd name="T43" fmla="*/ 132 h 278"/>
                <a:gd name="T44" fmla="*/ 112 w 279"/>
                <a:gd name="T45" fmla="*/ 112 h 278"/>
                <a:gd name="T46" fmla="*/ 119 w 279"/>
                <a:gd name="T47" fmla="*/ 88 h 278"/>
                <a:gd name="T48" fmla="*/ 89 w 279"/>
                <a:gd name="T49" fmla="*/ 42 h 278"/>
                <a:gd name="T50" fmla="*/ 69 w 279"/>
                <a:gd name="T51" fmla="*/ 36 h 278"/>
                <a:gd name="T52" fmla="*/ 36 w 279"/>
                <a:gd name="T53" fmla="*/ 8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9" h="278">
                  <a:moveTo>
                    <a:pt x="140" y="0"/>
                  </a:moveTo>
                  <a:cubicBezTo>
                    <a:pt x="175" y="0"/>
                    <a:pt x="209" y="0"/>
                    <a:pt x="243" y="0"/>
                  </a:cubicBezTo>
                  <a:cubicBezTo>
                    <a:pt x="266" y="1"/>
                    <a:pt x="278" y="14"/>
                    <a:pt x="278" y="38"/>
                  </a:cubicBezTo>
                  <a:cubicBezTo>
                    <a:pt x="279" y="99"/>
                    <a:pt x="278" y="159"/>
                    <a:pt x="278" y="220"/>
                  </a:cubicBezTo>
                  <a:cubicBezTo>
                    <a:pt x="278" y="227"/>
                    <a:pt x="279" y="235"/>
                    <a:pt x="278" y="243"/>
                  </a:cubicBezTo>
                  <a:cubicBezTo>
                    <a:pt x="278" y="263"/>
                    <a:pt x="265" y="277"/>
                    <a:pt x="245" y="278"/>
                  </a:cubicBezTo>
                  <a:cubicBezTo>
                    <a:pt x="174" y="278"/>
                    <a:pt x="104" y="278"/>
                    <a:pt x="34" y="277"/>
                  </a:cubicBezTo>
                  <a:cubicBezTo>
                    <a:pt x="13" y="277"/>
                    <a:pt x="0" y="263"/>
                    <a:pt x="0" y="241"/>
                  </a:cubicBezTo>
                  <a:cubicBezTo>
                    <a:pt x="0" y="173"/>
                    <a:pt x="0" y="105"/>
                    <a:pt x="0" y="37"/>
                  </a:cubicBezTo>
                  <a:cubicBezTo>
                    <a:pt x="0" y="13"/>
                    <a:pt x="14" y="0"/>
                    <a:pt x="38" y="0"/>
                  </a:cubicBezTo>
                  <a:cubicBezTo>
                    <a:pt x="72" y="0"/>
                    <a:pt x="106" y="0"/>
                    <a:pt x="140" y="0"/>
                  </a:cubicBezTo>
                  <a:cubicBezTo>
                    <a:pt x="140" y="0"/>
                    <a:pt x="140" y="0"/>
                    <a:pt x="140" y="0"/>
                  </a:cubicBezTo>
                  <a:close/>
                  <a:moveTo>
                    <a:pt x="36" y="87"/>
                  </a:moveTo>
                  <a:cubicBezTo>
                    <a:pt x="37" y="89"/>
                    <a:pt x="37" y="96"/>
                    <a:pt x="40" y="101"/>
                  </a:cubicBezTo>
                  <a:cubicBezTo>
                    <a:pt x="50" y="120"/>
                    <a:pt x="60" y="139"/>
                    <a:pt x="73" y="156"/>
                  </a:cubicBezTo>
                  <a:cubicBezTo>
                    <a:pt x="99" y="189"/>
                    <a:pt x="130" y="218"/>
                    <a:pt x="169" y="236"/>
                  </a:cubicBezTo>
                  <a:cubicBezTo>
                    <a:pt x="197" y="249"/>
                    <a:pt x="221" y="241"/>
                    <a:pt x="238" y="215"/>
                  </a:cubicBezTo>
                  <a:cubicBezTo>
                    <a:pt x="245" y="204"/>
                    <a:pt x="244" y="196"/>
                    <a:pt x="233" y="188"/>
                  </a:cubicBezTo>
                  <a:cubicBezTo>
                    <a:pt x="220" y="179"/>
                    <a:pt x="206" y="170"/>
                    <a:pt x="192" y="161"/>
                  </a:cubicBezTo>
                  <a:cubicBezTo>
                    <a:pt x="180" y="153"/>
                    <a:pt x="172" y="155"/>
                    <a:pt x="165" y="168"/>
                  </a:cubicBezTo>
                  <a:cubicBezTo>
                    <a:pt x="160" y="176"/>
                    <a:pt x="155" y="177"/>
                    <a:pt x="149" y="171"/>
                  </a:cubicBezTo>
                  <a:cubicBezTo>
                    <a:pt x="135" y="159"/>
                    <a:pt x="122" y="146"/>
                    <a:pt x="109" y="132"/>
                  </a:cubicBezTo>
                  <a:cubicBezTo>
                    <a:pt x="102" y="125"/>
                    <a:pt x="102" y="118"/>
                    <a:pt x="112" y="112"/>
                  </a:cubicBezTo>
                  <a:cubicBezTo>
                    <a:pt x="123" y="106"/>
                    <a:pt x="125" y="97"/>
                    <a:pt x="119" y="88"/>
                  </a:cubicBezTo>
                  <a:cubicBezTo>
                    <a:pt x="110" y="72"/>
                    <a:pt x="99" y="57"/>
                    <a:pt x="89" y="42"/>
                  </a:cubicBezTo>
                  <a:cubicBezTo>
                    <a:pt x="84" y="35"/>
                    <a:pt x="76" y="33"/>
                    <a:pt x="69" y="36"/>
                  </a:cubicBezTo>
                  <a:cubicBezTo>
                    <a:pt x="51" y="43"/>
                    <a:pt x="36" y="65"/>
                    <a:pt x="36" y="87"/>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C5B7409D-2A64-434B-A3F9-4557F82EAC23}"/>
                </a:ext>
              </a:extLst>
            </p:cNvPr>
            <p:cNvSpPr>
              <a:spLocks/>
            </p:cNvSpPr>
            <p:nvPr/>
          </p:nvSpPr>
          <p:spPr bwMode="auto">
            <a:xfrm>
              <a:off x="2693988" y="1465263"/>
              <a:ext cx="431800" cy="434975"/>
            </a:xfrm>
            <a:custGeom>
              <a:avLst/>
              <a:gdLst>
                <a:gd name="T0" fmla="*/ 29 w 179"/>
                <a:gd name="T1" fmla="*/ 0 h 180"/>
                <a:gd name="T2" fmla="*/ 58 w 179"/>
                <a:gd name="T3" fmla="*/ 45 h 180"/>
                <a:gd name="T4" fmla="*/ 51 w 179"/>
                <a:gd name="T5" fmla="*/ 94 h 180"/>
                <a:gd name="T6" fmla="*/ 88 w 179"/>
                <a:gd name="T7" fmla="*/ 130 h 180"/>
                <a:gd name="T8" fmla="*/ 134 w 179"/>
                <a:gd name="T9" fmla="*/ 121 h 180"/>
                <a:gd name="T10" fmla="*/ 179 w 179"/>
                <a:gd name="T11" fmla="*/ 151 h 180"/>
                <a:gd name="T12" fmla="*/ 129 w 179"/>
                <a:gd name="T13" fmla="*/ 169 h 180"/>
                <a:gd name="T14" fmla="*/ 10 w 179"/>
                <a:gd name="T15" fmla="*/ 49 h 180"/>
                <a:gd name="T16" fmla="*/ 29 w 179"/>
                <a:gd name="T17"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80">
                  <a:moveTo>
                    <a:pt x="29" y="0"/>
                  </a:moveTo>
                  <a:cubicBezTo>
                    <a:pt x="39" y="15"/>
                    <a:pt x="48" y="30"/>
                    <a:pt x="58" y="45"/>
                  </a:cubicBezTo>
                  <a:cubicBezTo>
                    <a:pt x="36" y="61"/>
                    <a:pt x="34" y="72"/>
                    <a:pt x="51" y="94"/>
                  </a:cubicBezTo>
                  <a:cubicBezTo>
                    <a:pt x="62" y="107"/>
                    <a:pt x="75" y="119"/>
                    <a:pt x="88" y="130"/>
                  </a:cubicBezTo>
                  <a:cubicBezTo>
                    <a:pt x="108" y="145"/>
                    <a:pt x="119" y="143"/>
                    <a:pt x="134" y="121"/>
                  </a:cubicBezTo>
                  <a:cubicBezTo>
                    <a:pt x="149" y="131"/>
                    <a:pt x="164" y="141"/>
                    <a:pt x="179" y="151"/>
                  </a:cubicBezTo>
                  <a:cubicBezTo>
                    <a:pt x="166" y="173"/>
                    <a:pt x="150" y="180"/>
                    <a:pt x="129" y="169"/>
                  </a:cubicBezTo>
                  <a:cubicBezTo>
                    <a:pt x="77" y="142"/>
                    <a:pt x="36" y="102"/>
                    <a:pt x="10" y="49"/>
                  </a:cubicBezTo>
                  <a:cubicBezTo>
                    <a:pt x="0" y="28"/>
                    <a:pt x="7" y="12"/>
                    <a:pt x="29" y="0"/>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4" name="Grupo 43">
            <a:extLst>
              <a:ext uri="{FF2B5EF4-FFF2-40B4-BE49-F238E27FC236}">
                <a16:creationId xmlns:a16="http://schemas.microsoft.com/office/drawing/2014/main" id="{8ED99BF8-A324-4675-BEA7-A569FF5D0C79}"/>
              </a:ext>
            </a:extLst>
          </p:cNvPr>
          <p:cNvGrpSpPr/>
          <p:nvPr/>
        </p:nvGrpSpPr>
        <p:grpSpPr>
          <a:xfrm>
            <a:off x="5765031" y="998277"/>
            <a:ext cx="919163" cy="1478921"/>
            <a:chOff x="2459038" y="1014413"/>
            <a:chExt cx="919163" cy="1478921"/>
          </a:xfrm>
        </p:grpSpPr>
        <p:cxnSp>
          <p:nvCxnSpPr>
            <p:cNvPr id="45" name="Google Shape;419;p54">
              <a:extLst>
                <a:ext uri="{FF2B5EF4-FFF2-40B4-BE49-F238E27FC236}">
                  <a16:creationId xmlns:a16="http://schemas.microsoft.com/office/drawing/2014/main" id="{6607521B-716F-42C8-8EBA-0E4C06709D6F}"/>
                </a:ext>
              </a:extLst>
            </p:cNvPr>
            <p:cNvCxnSpPr/>
            <p:nvPr/>
          </p:nvCxnSpPr>
          <p:spPr>
            <a:xfrm>
              <a:off x="2686438" y="2493334"/>
              <a:ext cx="465900" cy="0"/>
            </a:xfrm>
            <a:prstGeom prst="straightConnector1">
              <a:avLst/>
            </a:prstGeom>
            <a:noFill/>
            <a:ln w="9525" cap="flat" cmpd="sng">
              <a:solidFill>
                <a:schemeClr val="dk1"/>
              </a:solidFill>
              <a:prstDash val="solid"/>
              <a:round/>
              <a:headEnd type="none" w="med" len="med"/>
              <a:tailEnd type="none" w="med" len="med"/>
            </a:ln>
          </p:spPr>
        </p:cxnSp>
        <p:sp>
          <p:nvSpPr>
            <p:cNvPr id="46" name="Freeform 5">
              <a:extLst>
                <a:ext uri="{FF2B5EF4-FFF2-40B4-BE49-F238E27FC236}">
                  <a16:creationId xmlns:a16="http://schemas.microsoft.com/office/drawing/2014/main" id="{0E9814CF-FEB2-4827-A922-6983642E3118}"/>
                </a:ext>
              </a:extLst>
            </p:cNvPr>
            <p:cNvSpPr>
              <a:spLocks noEditPoints="1"/>
            </p:cNvSpPr>
            <p:nvPr/>
          </p:nvSpPr>
          <p:spPr bwMode="auto">
            <a:xfrm>
              <a:off x="2459038" y="1217613"/>
              <a:ext cx="919163" cy="915988"/>
            </a:xfrm>
            <a:custGeom>
              <a:avLst/>
              <a:gdLst>
                <a:gd name="T0" fmla="*/ 189 w 380"/>
                <a:gd name="T1" fmla="*/ 0 h 380"/>
                <a:gd name="T2" fmla="*/ 301 w 380"/>
                <a:gd name="T3" fmla="*/ 0 h 380"/>
                <a:gd name="T4" fmla="*/ 379 w 380"/>
                <a:gd name="T5" fmla="*/ 76 h 380"/>
                <a:gd name="T6" fmla="*/ 379 w 380"/>
                <a:gd name="T7" fmla="*/ 305 h 380"/>
                <a:gd name="T8" fmla="*/ 303 w 380"/>
                <a:gd name="T9" fmla="*/ 379 h 380"/>
                <a:gd name="T10" fmla="*/ 77 w 380"/>
                <a:gd name="T11" fmla="*/ 379 h 380"/>
                <a:gd name="T12" fmla="*/ 0 w 380"/>
                <a:gd name="T13" fmla="*/ 300 h 380"/>
                <a:gd name="T14" fmla="*/ 0 w 380"/>
                <a:gd name="T15" fmla="*/ 82 h 380"/>
                <a:gd name="T16" fmla="*/ 82 w 380"/>
                <a:gd name="T17" fmla="*/ 0 h 380"/>
                <a:gd name="T18" fmla="*/ 189 w 380"/>
                <a:gd name="T19" fmla="*/ 0 h 380"/>
                <a:gd name="T20" fmla="*/ 345 w 380"/>
                <a:gd name="T21" fmla="*/ 189 h 380"/>
                <a:gd name="T22" fmla="*/ 344 w 380"/>
                <a:gd name="T23" fmla="*/ 90 h 380"/>
                <a:gd name="T24" fmla="*/ 290 w 380"/>
                <a:gd name="T25" fmla="*/ 34 h 380"/>
                <a:gd name="T26" fmla="*/ 87 w 380"/>
                <a:gd name="T27" fmla="*/ 34 h 380"/>
                <a:gd name="T28" fmla="*/ 34 w 380"/>
                <a:gd name="T29" fmla="*/ 88 h 380"/>
                <a:gd name="T30" fmla="*/ 34 w 380"/>
                <a:gd name="T31" fmla="*/ 291 h 380"/>
                <a:gd name="T32" fmla="*/ 87 w 380"/>
                <a:gd name="T33" fmla="*/ 345 h 380"/>
                <a:gd name="T34" fmla="*/ 291 w 380"/>
                <a:gd name="T35" fmla="*/ 345 h 380"/>
                <a:gd name="T36" fmla="*/ 345 w 380"/>
                <a:gd name="T37" fmla="*/ 291 h 380"/>
                <a:gd name="T38" fmla="*/ 345 w 380"/>
                <a:gd name="T39" fmla="*/ 18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0" h="380">
                  <a:moveTo>
                    <a:pt x="189" y="0"/>
                  </a:moveTo>
                  <a:cubicBezTo>
                    <a:pt x="226" y="0"/>
                    <a:pt x="263" y="0"/>
                    <a:pt x="301" y="0"/>
                  </a:cubicBezTo>
                  <a:cubicBezTo>
                    <a:pt x="345" y="0"/>
                    <a:pt x="378" y="31"/>
                    <a:pt x="379" y="76"/>
                  </a:cubicBezTo>
                  <a:cubicBezTo>
                    <a:pt x="380" y="152"/>
                    <a:pt x="380" y="229"/>
                    <a:pt x="379" y="305"/>
                  </a:cubicBezTo>
                  <a:cubicBezTo>
                    <a:pt x="378" y="347"/>
                    <a:pt x="346" y="379"/>
                    <a:pt x="303" y="379"/>
                  </a:cubicBezTo>
                  <a:cubicBezTo>
                    <a:pt x="228" y="380"/>
                    <a:pt x="152" y="380"/>
                    <a:pt x="77" y="379"/>
                  </a:cubicBezTo>
                  <a:cubicBezTo>
                    <a:pt x="31" y="379"/>
                    <a:pt x="0" y="345"/>
                    <a:pt x="0" y="300"/>
                  </a:cubicBezTo>
                  <a:cubicBezTo>
                    <a:pt x="0" y="227"/>
                    <a:pt x="0" y="155"/>
                    <a:pt x="0" y="82"/>
                  </a:cubicBezTo>
                  <a:cubicBezTo>
                    <a:pt x="0" y="32"/>
                    <a:pt x="31" y="0"/>
                    <a:pt x="82" y="0"/>
                  </a:cubicBezTo>
                  <a:cubicBezTo>
                    <a:pt x="117" y="0"/>
                    <a:pt x="153" y="0"/>
                    <a:pt x="189" y="0"/>
                  </a:cubicBezTo>
                  <a:close/>
                  <a:moveTo>
                    <a:pt x="345" y="189"/>
                  </a:moveTo>
                  <a:cubicBezTo>
                    <a:pt x="345" y="156"/>
                    <a:pt x="345" y="123"/>
                    <a:pt x="344" y="90"/>
                  </a:cubicBezTo>
                  <a:cubicBezTo>
                    <a:pt x="344" y="54"/>
                    <a:pt x="325" y="34"/>
                    <a:pt x="290" y="34"/>
                  </a:cubicBezTo>
                  <a:cubicBezTo>
                    <a:pt x="222" y="34"/>
                    <a:pt x="155" y="34"/>
                    <a:pt x="87" y="34"/>
                  </a:cubicBezTo>
                  <a:cubicBezTo>
                    <a:pt x="55" y="34"/>
                    <a:pt x="34" y="56"/>
                    <a:pt x="34" y="88"/>
                  </a:cubicBezTo>
                  <a:cubicBezTo>
                    <a:pt x="34" y="156"/>
                    <a:pt x="34" y="224"/>
                    <a:pt x="34" y="291"/>
                  </a:cubicBezTo>
                  <a:cubicBezTo>
                    <a:pt x="34" y="324"/>
                    <a:pt x="55" y="345"/>
                    <a:pt x="87" y="345"/>
                  </a:cubicBezTo>
                  <a:cubicBezTo>
                    <a:pt x="155" y="345"/>
                    <a:pt x="223" y="345"/>
                    <a:pt x="291" y="345"/>
                  </a:cubicBezTo>
                  <a:cubicBezTo>
                    <a:pt x="324" y="345"/>
                    <a:pt x="344" y="324"/>
                    <a:pt x="345" y="291"/>
                  </a:cubicBezTo>
                  <a:cubicBezTo>
                    <a:pt x="345" y="257"/>
                    <a:pt x="345" y="223"/>
                    <a:pt x="345" y="189"/>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6">
              <a:extLst>
                <a:ext uri="{FF2B5EF4-FFF2-40B4-BE49-F238E27FC236}">
                  <a16:creationId xmlns:a16="http://schemas.microsoft.com/office/drawing/2014/main" id="{22825264-835A-4E33-B9B1-90F683A72902}"/>
                </a:ext>
              </a:extLst>
            </p:cNvPr>
            <p:cNvSpPr>
              <a:spLocks noEditPoints="1"/>
            </p:cNvSpPr>
            <p:nvPr/>
          </p:nvSpPr>
          <p:spPr bwMode="auto">
            <a:xfrm>
              <a:off x="2620963" y="2171701"/>
              <a:ext cx="592138" cy="165100"/>
            </a:xfrm>
            <a:custGeom>
              <a:avLst/>
              <a:gdLst>
                <a:gd name="T0" fmla="*/ 0 w 245"/>
                <a:gd name="T1" fmla="*/ 0 h 68"/>
                <a:gd name="T2" fmla="*/ 244 w 245"/>
                <a:gd name="T3" fmla="*/ 0 h 68"/>
                <a:gd name="T4" fmla="*/ 244 w 245"/>
                <a:gd name="T5" fmla="*/ 54 h 68"/>
                <a:gd name="T6" fmla="*/ 221 w 245"/>
                <a:gd name="T7" fmla="*/ 68 h 68"/>
                <a:gd name="T8" fmla="*/ 76 w 245"/>
                <a:gd name="T9" fmla="*/ 68 h 68"/>
                <a:gd name="T10" fmla="*/ 23 w 245"/>
                <a:gd name="T11" fmla="*/ 68 h 68"/>
                <a:gd name="T12" fmla="*/ 0 w 245"/>
                <a:gd name="T13" fmla="*/ 45 h 68"/>
                <a:gd name="T14" fmla="*/ 0 w 245"/>
                <a:gd name="T15" fmla="*/ 0 h 68"/>
                <a:gd name="T16" fmla="*/ 105 w 245"/>
                <a:gd name="T17" fmla="*/ 24 h 68"/>
                <a:gd name="T18" fmla="*/ 30 w 245"/>
                <a:gd name="T19" fmla="*/ 24 h 68"/>
                <a:gd name="T20" fmla="*/ 30 w 245"/>
                <a:gd name="T21" fmla="*/ 40 h 68"/>
                <a:gd name="T22" fmla="*/ 92 w 245"/>
                <a:gd name="T23" fmla="*/ 40 h 68"/>
                <a:gd name="T24" fmla="*/ 105 w 245"/>
                <a:gd name="T25" fmla="*/ 24 h 68"/>
                <a:gd name="T26" fmla="*/ 139 w 245"/>
                <a:gd name="T27" fmla="*/ 39 h 68"/>
                <a:gd name="T28" fmla="*/ 214 w 245"/>
                <a:gd name="T29" fmla="*/ 39 h 68"/>
                <a:gd name="T30" fmla="*/ 214 w 245"/>
                <a:gd name="T31" fmla="*/ 24 h 68"/>
                <a:gd name="T32" fmla="*/ 139 w 245"/>
                <a:gd name="T33" fmla="*/ 24 h 68"/>
                <a:gd name="T34" fmla="*/ 139 w 245"/>
                <a:gd name="T35" fmla="*/ 3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68">
                  <a:moveTo>
                    <a:pt x="0" y="0"/>
                  </a:moveTo>
                  <a:cubicBezTo>
                    <a:pt x="82" y="0"/>
                    <a:pt x="162" y="0"/>
                    <a:pt x="244" y="0"/>
                  </a:cubicBezTo>
                  <a:cubicBezTo>
                    <a:pt x="244" y="18"/>
                    <a:pt x="245" y="36"/>
                    <a:pt x="244" y="54"/>
                  </a:cubicBezTo>
                  <a:cubicBezTo>
                    <a:pt x="242" y="66"/>
                    <a:pt x="231" y="68"/>
                    <a:pt x="221" y="68"/>
                  </a:cubicBezTo>
                  <a:cubicBezTo>
                    <a:pt x="172" y="68"/>
                    <a:pt x="124" y="68"/>
                    <a:pt x="76" y="68"/>
                  </a:cubicBezTo>
                  <a:cubicBezTo>
                    <a:pt x="59" y="68"/>
                    <a:pt x="41" y="68"/>
                    <a:pt x="23" y="68"/>
                  </a:cubicBezTo>
                  <a:cubicBezTo>
                    <a:pt x="6" y="68"/>
                    <a:pt x="0" y="61"/>
                    <a:pt x="0" y="45"/>
                  </a:cubicBezTo>
                  <a:cubicBezTo>
                    <a:pt x="0" y="30"/>
                    <a:pt x="0" y="16"/>
                    <a:pt x="0" y="0"/>
                  </a:cubicBezTo>
                  <a:close/>
                  <a:moveTo>
                    <a:pt x="105" y="24"/>
                  </a:moveTo>
                  <a:cubicBezTo>
                    <a:pt x="79" y="24"/>
                    <a:pt x="54" y="24"/>
                    <a:pt x="30" y="24"/>
                  </a:cubicBezTo>
                  <a:cubicBezTo>
                    <a:pt x="30" y="30"/>
                    <a:pt x="30" y="34"/>
                    <a:pt x="30" y="40"/>
                  </a:cubicBezTo>
                  <a:cubicBezTo>
                    <a:pt x="51" y="40"/>
                    <a:pt x="71" y="39"/>
                    <a:pt x="92" y="40"/>
                  </a:cubicBezTo>
                  <a:cubicBezTo>
                    <a:pt x="103" y="40"/>
                    <a:pt x="109" y="37"/>
                    <a:pt x="105" y="24"/>
                  </a:cubicBezTo>
                  <a:close/>
                  <a:moveTo>
                    <a:pt x="139" y="39"/>
                  </a:moveTo>
                  <a:cubicBezTo>
                    <a:pt x="164" y="39"/>
                    <a:pt x="189" y="39"/>
                    <a:pt x="214" y="39"/>
                  </a:cubicBezTo>
                  <a:cubicBezTo>
                    <a:pt x="214" y="34"/>
                    <a:pt x="214" y="29"/>
                    <a:pt x="214" y="24"/>
                  </a:cubicBezTo>
                  <a:cubicBezTo>
                    <a:pt x="189" y="24"/>
                    <a:pt x="164" y="24"/>
                    <a:pt x="139" y="24"/>
                  </a:cubicBezTo>
                  <a:cubicBezTo>
                    <a:pt x="139" y="29"/>
                    <a:pt x="139" y="34"/>
                    <a:pt x="139" y="39"/>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7">
              <a:extLst>
                <a:ext uri="{FF2B5EF4-FFF2-40B4-BE49-F238E27FC236}">
                  <a16:creationId xmlns:a16="http://schemas.microsoft.com/office/drawing/2014/main" id="{DA469C71-F838-4F31-B492-214271447721}"/>
                </a:ext>
              </a:extLst>
            </p:cNvPr>
            <p:cNvSpPr>
              <a:spLocks noEditPoints="1"/>
            </p:cNvSpPr>
            <p:nvPr/>
          </p:nvSpPr>
          <p:spPr bwMode="auto">
            <a:xfrm>
              <a:off x="2619376" y="1014413"/>
              <a:ext cx="593725" cy="161925"/>
            </a:xfrm>
            <a:custGeom>
              <a:avLst/>
              <a:gdLst>
                <a:gd name="T0" fmla="*/ 246 w 246"/>
                <a:gd name="T1" fmla="*/ 67 h 67"/>
                <a:gd name="T2" fmla="*/ 1 w 246"/>
                <a:gd name="T3" fmla="*/ 67 h 67"/>
                <a:gd name="T4" fmla="*/ 2 w 246"/>
                <a:gd name="T5" fmla="*/ 15 h 67"/>
                <a:gd name="T6" fmla="*/ 22 w 246"/>
                <a:gd name="T7" fmla="*/ 0 h 67"/>
                <a:gd name="T8" fmla="*/ 138 w 246"/>
                <a:gd name="T9" fmla="*/ 0 h 67"/>
                <a:gd name="T10" fmla="*/ 223 w 246"/>
                <a:gd name="T11" fmla="*/ 0 h 67"/>
                <a:gd name="T12" fmla="*/ 246 w 246"/>
                <a:gd name="T13" fmla="*/ 23 h 67"/>
                <a:gd name="T14" fmla="*/ 246 w 246"/>
                <a:gd name="T15" fmla="*/ 67 h 67"/>
                <a:gd name="T16" fmla="*/ 106 w 246"/>
                <a:gd name="T17" fmla="*/ 29 h 67"/>
                <a:gd name="T18" fmla="*/ 30 w 246"/>
                <a:gd name="T19" fmla="*/ 29 h 67"/>
                <a:gd name="T20" fmla="*/ 30 w 246"/>
                <a:gd name="T21" fmla="*/ 43 h 67"/>
                <a:gd name="T22" fmla="*/ 106 w 246"/>
                <a:gd name="T23" fmla="*/ 43 h 67"/>
                <a:gd name="T24" fmla="*/ 106 w 246"/>
                <a:gd name="T25" fmla="*/ 29 h 67"/>
                <a:gd name="T26" fmla="*/ 215 w 246"/>
                <a:gd name="T27" fmla="*/ 29 h 67"/>
                <a:gd name="T28" fmla="*/ 140 w 246"/>
                <a:gd name="T29" fmla="*/ 29 h 67"/>
                <a:gd name="T30" fmla="*/ 140 w 246"/>
                <a:gd name="T31" fmla="*/ 43 h 67"/>
                <a:gd name="T32" fmla="*/ 215 w 246"/>
                <a:gd name="T33" fmla="*/ 43 h 67"/>
                <a:gd name="T34" fmla="*/ 215 w 246"/>
                <a:gd name="T35"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6" h="67">
                  <a:moveTo>
                    <a:pt x="246" y="67"/>
                  </a:moveTo>
                  <a:cubicBezTo>
                    <a:pt x="164" y="67"/>
                    <a:pt x="83" y="67"/>
                    <a:pt x="1" y="67"/>
                  </a:cubicBezTo>
                  <a:cubicBezTo>
                    <a:pt x="1" y="49"/>
                    <a:pt x="0" y="32"/>
                    <a:pt x="2" y="15"/>
                  </a:cubicBezTo>
                  <a:cubicBezTo>
                    <a:pt x="2" y="4"/>
                    <a:pt x="11" y="0"/>
                    <a:pt x="22" y="0"/>
                  </a:cubicBezTo>
                  <a:cubicBezTo>
                    <a:pt x="61" y="0"/>
                    <a:pt x="99" y="0"/>
                    <a:pt x="138" y="0"/>
                  </a:cubicBezTo>
                  <a:cubicBezTo>
                    <a:pt x="166" y="0"/>
                    <a:pt x="195" y="0"/>
                    <a:pt x="223" y="0"/>
                  </a:cubicBezTo>
                  <a:cubicBezTo>
                    <a:pt x="240" y="0"/>
                    <a:pt x="246" y="7"/>
                    <a:pt x="246" y="23"/>
                  </a:cubicBezTo>
                  <a:cubicBezTo>
                    <a:pt x="246" y="37"/>
                    <a:pt x="246" y="51"/>
                    <a:pt x="246" y="67"/>
                  </a:cubicBezTo>
                  <a:close/>
                  <a:moveTo>
                    <a:pt x="106" y="29"/>
                  </a:moveTo>
                  <a:cubicBezTo>
                    <a:pt x="81" y="29"/>
                    <a:pt x="56" y="29"/>
                    <a:pt x="30" y="29"/>
                  </a:cubicBezTo>
                  <a:cubicBezTo>
                    <a:pt x="30" y="34"/>
                    <a:pt x="30" y="38"/>
                    <a:pt x="30" y="43"/>
                  </a:cubicBezTo>
                  <a:cubicBezTo>
                    <a:pt x="56" y="43"/>
                    <a:pt x="81" y="43"/>
                    <a:pt x="106" y="43"/>
                  </a:cubicBezTo>
                  <a:cubicBezTo>
                    <a:pt x="106" y="38"/>
                    <a:pt x="106" y="34"/>
                    <a:pt x="106" y="29"/>
                  </a:cubicBezTo>
                  <a:close/>
                  <a:moveTo>
                    <a:pt x="215" y="29"/>
                  </a:moveTo>
                  <a:cubicBezTo>
                    <a:pt x="190" y="29"/>
                    <a:pt x="165" y="29"/>
                    <a:pt x="140" y="29"/>
                  </a:cubicBezTo>
                  <a:cubicBezTo>
                    <a:pt x="140" y="34"/>
                    <a:pt x="140" y="38"/>
                    <a:pt x="140" y="43"/>
                  </a:cubicBezTo>
                  <a:cubicBezTo>
                    <a:pt x="166" y="43"/>
                    <a:pt x="191" y="43"/>
                    <a:pt x="215" y="43"/>
                  </a:cubicBezTo>
                  <a:cubicBezTo>
                    <a:pt x="215" y="38"/>
                    <a:pt x="215" y="34"/>
                    <a:pt x="215" y="29"/>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8">
              <a:extLst>
                <a:ext uri="{FF2B5EF4-FFF2-40B4-BE49-F238E27FC236}">
                  <a16:creationId xmlns:a16="http://schemas.microsoft.com/office/drawing/2014/main" id="{8C83BD3C-AA77-4058-AB76-B5AA9201BAF0}"/>
                </a:ext>
              </a:extLst>
            </p:cNvPr>
            <p:cNvSpPr>
              <a:spLocks noEditPoints="1"/>
            </p:cNvSpPr>
            <p:nvPr/>
          </p:nvSpPr>
          <p:spPr bwMode="auto">
            <a:xfrm>
              <a:off x="2579688" y="1339851"/>
              <a:ext cx="674688" cy="669925"/>
            </a:xfrm>
            <a:custGeom>
              <a:avLst/>
              <a:gdLst>
                <a:gd name="T0" fmla="*/ 140 w 279"/>
                <a:gd name="T1" fmla="*/ 0 h 278"/>
                <a:gd name="T2" fmla="*/ 243 w 279"/>
                <a:gd name="T3" fmla="*/ 0 h 278"/>
                <a:gd name="T4" fmla="*/ 278 w 279"/>
                <a:gd name="T5" fmla="*/ 38 h 278"/>
                <a:gd name="T6" fmla="*/ 278 w 279"/>
                <a:gd name="T7" fmla="*/ 220 h 278"/>
                <a:gd name="T8" fmla="*/ 278 w 279"/>
                <a:gd name="T9" fmla="*/ 243 h 278"/>
                <a:gd name="T10" fmla="*/ 245 w 279"/>
                <a:gd name="T11" fmla="*/ 278 h 278"/>
                <a:gd name="T12" fmla="*/ 34 w 279"/>
                <a:gd name="T13" fmla="*/ 277 h 278"/>
                <a:gd name="T14" fmla="*/ 0 w 279"/>
                <a:gd name="T15" fmla="*/ 241 h 278"/>
                <a:gd name="T16" fmla="*/ 0 w 279"/>
                <a:gd name="T17" fmla="*/ 37 h 278"/>
                <a:gd name="T18" fmla="*/ 38 w 279"/>
                <a:gd name="T19" fmla="*/ 0 h 278"/>
                <a:gd name="T20" fmla="*/ 140 w 279"/>
                <a:gd name="T21" fmla="*/ 0 h 278"/>
                <a:gd name="T22" fmla="*/ 140 w 279"/>
                <a:gd name="T23" fmla="*/ 0 h 278"/>
                <a:gd name="T24" fmla="*/ 36 w 279"/>
                <a:gd name="T25" fmla="*/ 87 h 278"/>
                <a:gd name="T26" fmla="*/ 40 w 279"/>
                <a:gd name="T27" fmla="*/ 101 h 278"/>
                <a:gd name="T28" fmla="*/ 73 w 279"/>
                <a:gd name="T29" fmla="*/ 156 h 278"/>
                <a:gd name="T30" fmla="*/ 169 w 279"/>
                <a:gd name="T31" fmla="*/ 236 h 278"/>
                <a:gd name="T32" fmla="*/ 238 w 279"/>
                <a:gd name="T33" fmla="*/ 215 h 278"/>
                <a:gd name="T34" fmla="*/ 233 w 279"/>
                <a:gd name="T35" fmla="*/ 188 h 278"/>
                <a:gd name="T36" fmla="*/ 192 w 279"/>
                <a:gd name="T37" fmla="*/ 161 h 278"/>
                <a:gd name="T38" fmla="*/ 165 w 279"/>
                <a:gd name="T39" fmla="*/ 168 h 278"/>
                <a:gd name="T40" fmla="*/ 149 w 279"/>
                <a:gd name="T41" fmla="*/ 171 h 278"/>
                <a:gd name="T42" fmla="*/ 109 w 279"/>
                <a:gd name="T43" fmla="*/ 132 h 278"/>
                <a:gd name="T44" fmla="*/ 112 w 279"/>
                <a:gd name="T45" fmla="*/ 112 h 278"/>
                <a:gd name="T46" fmla="*/ 119 w 279"/>
                <a:gd name="T47" fmla="*/ 88 h 278"/>
                <a:gd name="T48" fmla="*/ 89 w 279"/>
                <a:gd name="T49" fmla="*/ 42 h 278"/>
                <a:gd name="T50" fmla="*/ 69 w 279"/>
                <a:gd name="T51" fmla="*/ 36 h 278"/>
                <a:gd name="T52" fmla="*/ 36 w 279"/>
                <a:gd name="T53" fmla="*/ 8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9" h="278">
                  <a:moveTo>
                    <a:pt x="140" y="0"/>
                  </a:moveTo>
                  <a:cubicBezTo>
                    <a:pt x="175" y="0"/>
                    <a:pt x="209" y="0"/>
                    <a:pt x="243" y="0"/>
                  </a:cubicBezTo>
                  <a:cubicBezTo>
                    <a:pt x="266" y="1"/>
                    <a:pt x="278" y="14"/>
                    <a:pt x="278" y="38"/>
                  </a:cubicBezTo>
                  <a:cubicBezTo>
                    <a:pt x="279" y="99"/>
                    <a:pt x="278" y="159"/>
                    <a:pt x="278" y="220"/>
                  </a:cubicBezTo>
                  <a:cubicBezTo>
                    <a:pt x="278" y="227"/>
                    <a:pt x="279" y="235"/>
                    <a:pt x="278" y="243"/>
                  </a:cubicBezTo>
                  <a:cubicBezTo>
                    <a:pt x="278" y="263"/>
                    <a:pt x="265" y="277"/>
                    <a:pt x="245" y="278"/>
                  </a:cubicBezTo>
                  <a:cubicBezTo>
                    <a:pt x="174" y="278"/>
                    <a:pt x="104" y="278"/>
                    <a:pt x="34" y="277"/>
                  </a:cubicBezTo>
                  <a:cubicBezTo>
                    <a:pt x="13" y="277"/>
                    <a:pt x="0" y="263"/>
                    <a:pt x="0" y="241"/>
                  </a:cubicBezTo>
                  <a:cubicBezTo>
                    <a:pt x="0" y="173"/>
                    <a:pt x="0" y="105"/>
                    <a:pt x="0" y="37"/>
                  </a:cubicBezTo>
                  <a:cubicBezTo>
                    <a:pt x="0" y="13"/>
                    <a:pt x="14" y="0"/>
                    <a:pt x="38" y="0"/>
                  </a:cubicBezTo>
                  <a:cubicBezTo>
                    <a:pt x="72" y="0"/>
                    <a:pt x="106" y="0"/>
                    <a:pt x="140" y="0"/>
                  </a:cubicBezTo>
                  <a:cubicBezTo>
                    <a:pt x="140" y="0"/>
                    <a:pt x="140" y="0"/>
                    <a:pt x="140" y="0"/>
                  </a:cubicBezTo>
                  <a:close/>
                  <a:moveTo>
                    <a:pt x="36" y="87"/>
                  </a:moveTo>
                  <a:cubicBezTo>
                    <a:pt x="37" y="89"/>
                    <a:pt x="37" y="96"/>
                    <a:pt x="40" y="101"/>
                  </a:cubicBezTo>
                  <a:cubicBezTo>
                    <a:pt x="50" y="120"/>
                    <a:pt x="60" y="139"/>
                    <a:pt x="73" y="156"/>
                  </a:cubicBezTo>
                  <a:cubicBezTo>
                    <a:pt x="99" y="189"/>
                    <a:pt x="130" y="218"/>
                    <a:pt x="169" y="236"/>
                  </a:cubicBezTo>
                  <a:cubicBezTo>
                    <a:pt x="197" y="249"/>
                    <a:pt x="221" y="241"/>
                    <a:pt x="238" y="215"/>
                  </a:cubicBezTo>
                  <a:cubicBezTo>
                    <a:pt x="245" y="204"/>
                    <a:pt x="244" y="196"/>
                    <a:pt x="233" y="188"/>
                  </a:cubicBezTo>
                  <a:cubicBezTo>
                    <a:pt x="220" y="179"/>
                    <a:pt x="206" y="170"/>
                    <a:pt x="192" y="161"/>
                  </a:cubicBezTo>
                  <a:cubicBezTo>
                    <a:pt x="180" y="153"/>
                    <a:pt x="172" y="155"/>
                    <a:pt x="165" y="168"/>
                  </a:cubicBezTo>
                  <a:cubicBezTo>
                    <a:pt x="160" y="176"/>
                    <a:pt x="155" y="177"/>
                    <a:pt x="149" y="171"/>
                  </a:cubicBezTo>
                  <a:cubicBezTo>
                    <a:pt x="135" y="159"/>
                    <a:pt x="122" y="146"/>
                    <a:pt x="109" y="132"/>
                  </a:cubicBezTo>
                  <a:cubicBezTo>
                    <a:pt x="102" y="125"/>
                    <a:pt x="102" y="118"/>
                    <a:pt x="112" y="112"/>
                  </a:cubicBezTo>
                  <a:cubicBezTo>
                    <a:pt x="123" y="106"/>
                    <a:pt x="125" y="97"/>
                    <a:pt x="119" y="88"/>
                  </a:cubicBezTo>
                  <a:cubicBezTo>
                    <a:pt x="110" y="72"/>
                    <a:pt x="99" y="57"/>
                    <a:pt x="89" y="42"/>
                  </a:cubicBezTo>
                  <a:cubicBezTo>
                    <a:pt x="84" y="35"/>
                    <a:pt x="76" y="33"/>
                    <a:pt x="69" y="36"/>
                  </a:cubicBezTo>
                  <a:cubicBezTo>
                    <a:pt x="51" y="43"/>
                    <a:pt x="36" y="65"/>
                    <a:pt x="36" y="87"/>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9">
              <a:extLst>
                <a:ext uri="{FF2B5EF4-FFF2-40B4-BE49-F238E27FC236}">
                  <a16:creationId xmlns:a16="http://schemas.microsoft.com/office/drawing/2014/main" id="{88E6B95B-4E3D-49DA-99DA-FA0126CBB8DD}"/>
                </a:ext>
              </a:extLst>
            </p:cNvPr>
            <p:cNvSpPr>
              <a:spLocks/>
            </p:cNvSpPr>
            <p:nvPr/>
          </p:nvSpPr>
          <p:spPr bwMode="auto">
            <a:xfrm>
              <a:off x="2693988" y="1465263"/>
              <a:ext cx="431800" cy="434975"/>
            </a:xfrm>
            <a:custGeom>
              <a:avLst/>
              <a:gdLst>
                <a:gd name="T0" fmla="*/ 29 w 179"/>
                <a:gd name="T1" fmla="*/ 0 h 180"/>
                <a:gd name="T2" fmla="*/ 58 w 179"/>
                <a:gd name="T3" fmla="*/ 45 h 180"/>
                <a:gd name="T4" fmla="*/ 51 w 179"/>
                <a:gd name="T5" fmla="*/ 94 h 180"/>
                <a:gd name="T6" fmla="*/ 88 w 179"/>
                <a:gd name="T7" fmla="*/ 130 h 180"/>
                <a:gd name="T8" fmla="*/ 134 w 179"/>
                <a:gd name="T9" fmla="*/ 121 h 180"/>
                <a:gd name="T10" fmla="*/ 179 w 179"/>
                <a:gd name="T11" fmla="*/ 151 h 180"/>
                <a:gd name="T12" fmla="*/ 129 w 179"/>
                <a:gd name="T13" fmla="*/ 169 h 180"/>
                <a:gd name="T14" fmla="*/ 10 w 179"/>
                <a:gd name="T15" fmla="*/ 49 h 180"/>
                <a:gd name="T16" fmla="*/ 29 w 179"/>
                <a:gd name="T17"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80">
                  <a:moveTo>
                    <a:pt x="29" y="0"/>
                  </a:moveTo>
                  <a:cubicBezTo>
                    <a:pt x="39" y="15"/>
                    <a:pt x="48" y="30"/>
                    <a:pt x="58" y="45"/>
                  </a:cubicBezTo>
                  <a:cubicBezTo>
                    <a:pt x="36" y="61"/>
                    <a:pt x="34" y="72"/>
                    <a:pt x="51" y="94"/>
                  </a:cubicBezTo>
                  <a:cubicBezTo>
                    <a:pt x="62" y="107"/>
                    <a:pt x="75" y="119"/>
                    <a:pt x="88" y="130"/>
                  </a:cubicBezTo>
                  <a:cubicBezTo>
                    <a:pt x="108" y="145"/>
                    <a:pt x="119" y="143"/>
                    <a:pt x="134" y="121"/>
                  </a:cubicBezTo>
                  <a:cubicBezTo>
                    <a:pt x="149" y="131"/>
                    <a:pt x="164" y="141"/>
                    <a:pt x="179" y="151"/>
                  </a:cubicBezTo>
                  <a:cubicBezTo>
                    <a:pt x="166" y="173"/>
                    <a:pt x="150" y="180"/>
                    <a:pt x="129" y="169"/>
                  </a:cubicBezTo>
                  <a:cubicBezTo>
                    <a:pt x="77" y="142"/>
                    <a:pt x="36" y="102"/>
                    <a:pt x="10" y="49"/>
                  </a:cubicBezTo>
                  <a:cubicBezTo>
                    <a:pt x="0" y="28"/>
                    <a:pt x="7" y="12"/>
                    <a:pt x="29" y="0"/>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theme/theme1.xml><?xml version="1.0" encoding="utf-8"?>
<a:theme xmlns:a="http://schemas.openxmlformats.org/drawingml/2006/main" name="New Smart Watch Announcement Pitch Deck by Slidesgo">
  <a:themeElements>
    <a:clrScheme name="Simple Light">
      <a:dk1>
        <a:srgbClr val="000000"/>
      </a:dk1>
      <a:lt1>
        <a:srgbClr val="F5F5F7"/>
      </a:lt1>
      <a:dk2>
        <a:srgbClr val="FFFFFF"/>
      </a:dk2>
      <a:lt2>
        <a:srgbClr val="F58C8C"/>
      </a:lt2>
      <a:accent1>
        <a:srgbClr val="7264A3"/>
      </a:accent1>
      <a:accent2>
        <a:srgbClr val="FD93CD"/>
      </a:accent2>
      <a:accent3>
        <a:srgbClr val="59D7EB"/>
      </a:accent3>
      <a:accent4>
        <a:srgbClr val="FCCF7B"/>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186</TotalTime>
  <Words>864</Words>
  <Application>Microsoft Office PowerPoint</Application>
  <PresentationFormat>Presentación en pantalla (16:9)</PresentationFormat>
  <Paragraphs>160</Paragraphs>
  <Slides>36</Slides>
  <Notes>32</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36</vt:i4>
      </vt:variant>
    </vt:vector>
  </HeadingPairs>
  <TitlesOfParts>
    <vt:vector size="49" baseType="lpstr">
      <vt:lpstr>Anaheim</vt:lpstr>
      <vt:lpstr>맑은 고딕</vt:lpstr>
      <vt:lpstr>Montserrat</vt:lpstr>
      <vt:lpstr>Arial</vt:lpstr>
      <vt:lpstr>Kanit ExtraLight</vt:lpstr>
      <vt:lpstr>Prompt Black</vt:lpstr>
      <vt:lpstr>Rubik</vt:lpstr>
      <vt:lpstr>DM Sans</vt:lpstr>
      <vt:lpstr>Bree Serif</vt:lpstr>
      <vt:lpstr>Roboto</vt:lpstr>
      <vt:lpstr>Bebas Neue</vt:lpstr>
      <vt:lpstr>Kanit Light</vt:lpstr>
      <vt:lpstr>New Smart Watch Announcement Pitch Deck by Slidesgo</vt:lpstr>
      <vt:lpstr>SMART WATCH</vt:lpstr>
      <vt:lpstr>Table of contents</vt:lpstr>
      <vt:lpstr>—Someone famous</vt:lpstr>
      <vt:lpstr>Introduction</vt:lpstr>
      <vt:lpstr>Our company</vt:lpstr>
      <vt:lpstr>Our team</vt:lpstr>
      <vt:lpstr>Problem vs. solution</vt:lpstr>
      <vt:lpstr>Presentación de PowerPoint</vt:lpstr>
      <vt:lpstr>To begin</vt:lpstr>
      <vt:lpstr>Presentación de PowerPoint</vt:lpstr>
      <vt:lpstr>SWOT Analysis</vt:lpstr>
      <vt:lpstr>Product overview</vt:lpstr>
      <vt:lpstr>Other functions</vt:lpstr>
      <vt:lpstr>Awesome words</vt:lpstr>
      <vt:lpstr>Presentación de PowerPoint</vt:lpstr>
      <vt:lpstr>Presentación de PowerPoint</vt:lpstr>
      <vt:lpstr>Our plans</vt:lpstr>
      <vt:lpstr>Product demo</vt:lpstr>
      <vt:lpstr>Case study</vt:lpstr>
      <vt:lpstr>Equity, diversity &amp; inclusion</vt:lpstr>
      <vt:lpstr>2 </vt:lpstr>
      <vt:lpstr>Awards</vt:lpstr>
      <vt:lpstr>2022</vt:lpstr>
      <vt:lpstr>Market size</vt:lpstr>
      <vt:lpstr>Target</vt:lpstr>
      <vt:lpstr>Competitors</vt:lpstr>
      <vt:lpstr>Business model</vt:lpstr>
      <vt:lpstr>Infographics can help</vt:lpstr>
      <vt:lpstr>Thanks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smartwatch</dc:title>
  <dc:creator>Sr GRYM</dc:creator>
  <cp:lastModifiedBy>eduardo</cp:lastModifiedBy>
  <cp:revision>24</cp:revision>
  <dcterms:modified xsi:type="dcterms:W3CDTF">2025-12-01T07:12:26Z</dcterms:modified>
</cp:coreProperties>
</file>